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8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9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10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11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12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13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14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15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16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7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18.xml" ContentType="application/vnd.openxmlformats-officedocument.presentationml.notesSlide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260" r:id="rId3"/>
    <p:sldId id="27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6" r:id="rId15"/>
    <p:sldId id="271" r:id="rId16"/>
    <p:sldId id="277" r:id="rId17"/>
    <p:sldId id="272" r:id="rId18"/>
    <p:sldId id="273" r:id="rId19"/>
    <p:sldId id="274" r:id="rId20"/>
    <p:sldId id="275" r:id="rId21"/>
    <p:sldId id="257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4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2274" y="-100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B3894843-3DCA-4681-B7FE-E783A09D5C4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9A490149-E5DA-495D-B520-536F30A5C41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0149-E5DA-495D-B520-536F30A5C41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0149-E5DA-495D-B520-536F30A5C41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0149-E5DA-495D-B520-536F30A5C41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0149-E5DA-495D-B520-536F30A5C41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0149-E5DA-495D-B520-536F30A5C41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0149-E5DA-495D-B520-536F30A5C41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0149-E5DA-495D-B520-536F30A5C41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0149-E5DA-495D-B520-536F30A5C41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0149-E5DA-495D-B520-536F30A5C41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0149-E5DA-495D-B520-536F30A5C41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0149-E5DA-495D-B520-536F30A5C41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0149-E5DA-495D-B520-536F30A5C41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0149-E5DA-495D-B520-536F30A5C41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0149-E5DA-495D-B520-536F30A5C41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0149-E5DA-495D-B520-536F30A5C41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0149-E5DA-495D-B520-536F30A5C41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0149-E5DA-495D-B520-536F30A5C41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0149-E5DA-495D-B520-536F30A5C41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0149-E5DA-495D-B520-536F30A5C41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0149-E5DA-495D-B520-536F30A5C41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8406322" y="3036947"/>
            <a:ext cx="3095432" cy="3095434"/>
          </a:xfrm>
          <a:custGeom>
            <a:avLst/>
            <a:gdLst>
              <a:gd name="connsiteX0" fmla="*/ 1547716 w 3095432"/>
              <a:gd name="connsiteY0" fmla="*/ 0 h 3095434"/>
              <a:gd name="connsiteX1" fmla="*/ 3095432 w 3095432"/>
              <a:gd name="connsiteY1" fmla="*/ 1547717 h 3095434"/>
              <a:gd name="connsiteX2" fmla="*/ 1547716 w 3095432"/>
              <a:gd name="connsiteY2" fmla="*/ 3095434 h 3095434"/>
              <a:gd name="connsiteX3" fmla="*/ 0 w 3095432"/>
              <a:gd name="connsiteY3" fmla="*/ 1547717 h 3095434"/>
              <a:gd name="connsiteX4" fmla="*/ 1547716 w 3095432"/>
              <a:gd name="connsiteY4" fmla="*/ 0 h 309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5432" h="3095434">
                <a:moveTo>
                  <a:pt x="1547716" y="0"/>
                </a:moveTo>
                <a:cubicBezTo>
                  <a:pt x="2402496" y="0"/>
                  <a:pt x="3095432" y="692937"/>
                  <a:pt x="3095432" y="1547717"/>
                </a:cubicBezTo>
                <a:cubicBezTo>
                  <a:pt x="3095432" y="2402497"/>
                  <a:pt x="2402496" y="3095434"/>
                  <a:pt x="1547716" y="3095434"/>
                </a:cubicBezTo>
                <a:cubicBezTo>
                  <a:pt x="692936" y="3095434"/>
                  <a:pt x="0" y="2402497"/>
                  <a:pt x="0" y="1547717"/>
                </a:cubicBezTo>
                <a:cubicBezTo>
                  <a:pt x="0" y="692937"/>
                  <a:pt x="692936" y="0"/>
                  <a:pt x="1547716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615442" y="2133093"/>
            <a:ext cx="3310663" cy="3310664"/>
          </a:xfrm>
          <a:custGeom>
            <a:avLst/>
            <a:gdLst>
              <a:gd name="connsiteX0" fmla="*/ 1655331 w 3310663"/>
              <a:gd name="connsiteY0" fmla="*/ 0 h 3310664"/>
              <a:gd name="connsiteX1" fmla="*/ 3310663 w 3310663"/>
              <a:gd name="connsiteY1" fmla="*/ 1655332 h 3310664"/>
              <a:gd name="connsiteX2" fmla="*/ 1655331 w 3310663"/>
              <a:gd name="connsiteY2" fmla="*/ 3310664 h 3310664"/>
              <a:gd name="connsiteX3" fmla="*/ 0 w 3310663"/>
              <a:gd name="connsiteY3" fmla="*/ 1655332 h 3310664"/>
              <a:gd name="connsiteX4" fmla="*/ 1655331 w 3310663"/>
              <a:gd name="connsiteY4" fmla="*/ 0 h 331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0663" h="3310664">
                <a:moveTo>
                  <a:pt x="1655331" y="0"/>
                </a:moveTo>
                <a:cubicBezTo>
                  <a:pt x="2569546" y="0"/>
                  <a:pt x="3310663" y="741117"/>
                  <a:pt x="3310663" y="1655332"/>
                </a:cubicBezTo>
                <a:cubicBezTo>
                  <a:pt x="3310663" y="2569547"/>
                  <a:pt x="2569546" y="3310664"/>
                  <a:pt x="1655331" y="3310664"/>
                </a:cubicBezTo>
                <a:cubicBezTo>
                  <a:pt x="741116" y="3310664"/>
                  <a:pt x="0" y="2569547"/>
                  <a:pt x="0" y="1655332"/>
                </a:cubicBezTo>
                <a:cubicBezTo>
                  <a:pt x="0" y="741117"/>
                  <a:pt x="741116" y="0"/>
                  <a:pt x="1655331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1726350" y="614081"/>
            <a:ext cx="2764960" cy="2764962"/>
          </a:xfrm>
          <a:custGeom>
            <a:avLst/>
            <a:gdLst>
              <a:gd name="connsiteX0" fmla="*/ 1382480 w 2764960"/>
              <a:gd name="connsiteY0" fmla="*/ 0 h 2764962"/>
              <a:gd name="connsiteX1" fmla="*/ 2764960 w 2764960"/>
              <a:gd name="connsiteY1" fmla="*/ 1382481 h 2764962"/>
              <a:gd name="connsiteX2" fmla="*/ 1382480 w 2764960"/>
              <a:gd name="connsiteY2" fmla="*/ 2764962 h 2764962"/>
              <a:gd name="connsiteX3" fmla="*/ 0 w 2764960"/>
              <a:gd name="connsiteY3" fmla="*/ 1382481 h 2764962"/>
              <a:gd name="connsiteX4" fmla="*/ 1382480 w 2764960"/>
              <a:gd name="connsiteY4" fmla="*/ 0 h 276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960" h="2764962">
                <a:moveTo>
                  <a:pt x="1382480" y="0"/>
                </a:moveTo>
                <a:cubicBezTo>
                  <a:pt x="2146003" y="0"/>
                  <a:pt x="2764960" y="618958"/>
                  <a:pt x="2764960" y="1382481"/>
                </a:cubicBezTo>
                <a:cubicBezTo>
                  <a:pt x="2764960" y="2146004"/>
                  <a:pt x="2146003" y="2764962"/>
                  <a:pt x="1382480" y="2764962"/>
                </a:cubicBezTo>
                <a:cubicBezTo>
                  <a:pt x="618957" y="2764962"/>
                  <a:pt x="0" y="2146004"/>
                  <a:pt x="0" y="1382481"/>
                </a:cubicBezTo>
                <a:cubicBezTo>
                  <a:pt x="0" y="618958"/>
                  <a:pt x="618957" y="0"/>
                  <a:pt x="1382480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8550338" y="713175"/>
            <a:ext cx="2712748" cy="2712748"/>
          </a:xfrm>
          <a:custGeom>
            <a:avLst/>
            <a:gdLst>
              <a:gd name="connsiteX0" fmla="*/ 1356374 w 2712748"/>
              <a:gd name="connsiteY0" fmla="*/ 0 h 2712748"/>
              <a:gd name="connsiteX1" fmla="*/ 2712748 w 2712748"/>
              <a:gd name="connsiteY1" fmla="*/ 1356374 h 2712748"/>
              <a:gd name="connsiteX2" fmla="*/ 1356374 w 2712748"/>
              <a:gd name="connsiteY2" fmla="*/ 2712748 h 2712748"/>
              <a:gd name="connsiteX3" fmla="*/ 0 w 2712748"/>
              <a:gd name="connsiteY3" fmla="*/ 1356374 h 2712748"/>
              <a:gd name="connsiteX4" fmla="*/ 1356374 w 2712748"/>
              <a:gd name="connsiteY4" fmla="*/ 0 h 27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2748" h="2712748">
                <a:moveTo>
                  <a:pt x="1356374" y="0"/>
                </a:moveTo>
                <a:cubicBezTo>
                  <a:pt x="2105479" y="0"/>
                  <a:pt x="2712748" y="607269"/>
                  <a:pt x="2712748" y="1356374"/>
                </a:cubicBezTo>
                <a:cubicBezTo>
                  <a:pt x="2712748" y="2105479"/>
                  <a:pt x="2105479" y="2712748"/>
                  <a:pt x="1356374" y="2712748"/>
                </a:cubicBezTo>
                <a:cubicBezTo>
                  <a:pt x="607269" y="2712748"/>
                  <a:pt x="0" y="2105479"/>
                  <a:pt x="0" y="1356374"/>
                </a:cubicBezTo>
                <a:cubicBezTo>
                  <a:pt x="0" y="607269"/>
                  <a:pt x="607269" y="0"/>
                  <a:pt x="1356374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5205787" y="2616722"/>
            <a:ext cx="3850102" cy="3852974"/>
          </a:xfrm>
          <a:custGeom>
            <a:avLst/>
            <a:gdLst>
              <a:gd name="connsiteX0" fmla="*/ 1925051 w 3850102"/>
              <a:gd name="connsiteY0" fmla="*/ 0 h 3852974"/>
              <a:gd name="connsiteX1" fmla="*/ 3850102 w 3850102"/>
              <a:gd name="connsiteY1" fmla="*/ 1926487 h 3852974"/>
              <a:gd name="connsiteX2" fmla="*/ 1925051 w 3850102"/>
              <a:gd name="connsiteY2" fmla="*/ 3852974 h 3852974"/>
              <a:gd name="connsiteX3" fmla="*/ 0 w 3850102"/>
              <a:gd name="connsiteY3" fmla="*/ 1926487 h 3852974"/>
              <a:gd name="connsiteX4" fmla="*/ 1925051 w 3850102"/>
              <a:gd name="connsiteY4" fmla="*/ 0 h 385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0102" h="3852974">
                <a:moveTo>
                  <a:pt x="1925051" y="0"/>
                </a:moveTo>
                <a:cubicBezTo>
                  <a:pt x="2988227" y="0"/>
                  <a:pt x="3850102" y="862518"/>
                  <a:pt x="3850102" y="1926487"/>
                </a:cubicBezTo>
                <a:cubicBezTo>
                  <a:pt x="3850102" y="2990456"/>
                  <a:pt x="2988227" y="3852974"/>
                  <a:pt x="1925051" y="3852974"/>
                </a:cubicBezTo>
                <a:cubicBezTo>
                  <a:pt x="861875" y="3852974"/>
                  <a:pt x="0" y="2990456"/>
                  <a:pt x="0" y="1926487"/>
                </a:cubicBezTo>
                <a:cubicBezTo>
                  <a:pt x="0" y="862518"/>
                  <a:pt x="861875" y="0"/>
                  <a:pt x="1925051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2937148" y="4445728"/>
            <a:ext cx="1800226" cy="1800226"/>
          </a:xfrm>
          <a:custGeom>
            <a:avLst/>
            <a:gdLst>
              <a:gd name="connsiteX0" fmla="*/ 900113 w 1800226"/>
              <a:gd name="connsiteY0" fmla="*/ 0 h 1800226"/>
              <a:gd name="connsiteX1" fmla="*/ 1800226 w 1800226"/>
              <a:gd name="connsiteY1" fmla="*/ 900113 h 1800226"/>
              <a:gd name="connsiteX2" fmla="*/ 900113 w 1800226"/>
              <a:gd name="connsiteY2" fmla="*/ 1800226 h 1800226"/>
              <a:gd name="connsiteX3" fmla="*/ 0 w 1800226"/>
              <a:gd name="connsiteY3" fmla="*/ 900113 h 1800226"/>
              <a:gd name="connsiteX4" fmla="*/ 900113 w 1800226"/>
              <a:gd name="connsiteY4" fmla="*/ 0 h 180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226" h="1800226">
                <a:moveTo>
                  <a:pt x="900113" y="0"/>
                </a:moveTo>
                <a:cubicBezTo>
                  <a:pt x="1397233" y="0"/>
                  <a:pt x="1800226" y="402994"/>
                  <a:pt x="1800226" y="900113"/>
                </a:cubicBezTo>
                <a:cubicBezTo>
                  <a:pt x="1800226" y="1397232"/>
                  <a:pt x="1397233" y="1800226"/>
                  <a:pt x="900113" y="1800226"/>
                </a:cubicBezTo>
                <a:cubicBezTo>
                  <a:pt x="402994" y="1800226"/>
                  <a:pt x="0" y="1397232"/>
                  <a:pt x="0" y="900113"/>
                </a:cubicBezTo>
                <a:cubicBezTo>
                  <a:pt x="0" y="402994"/>
                  <a:pt x="402994" y="0"/>
                  <a:pt x="900113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370211" y="568877"/>
            <a:ext cx="2330304" cy="2288100"/>
          </a:xfrm>
          <a:custGeom>
            <a:avLst/>
            <a:gdLst>
              <a:gd name="connsiteX0" fmla="*/ 1165152 w 2330304"/>
              <a:gd name="connsiteY0" fmla="*/ 0 h 2288100"/>
              <a:gd name="connsiteX1" fmla="*/ 2330304 w 2330304"/>
              <a:gd name="connsiteY1" fmla="*/ 1144050 h 2288100"/>
              <a:gd name="connsiteX2" fmla="*/ 1165152 w 2330304"/>
              <a:gd name="connsiteY2" fmla="*/ 2288100 h 2288100"/>
              <a:gd name="connsiteX3" fmla="*/ 0 w 2330304"/>
              <a:gd name="connsiteY3" fmla="*/ 1144050 h 2288100"/>
              <a:gd name="connsiteX4" fmla="*/ 1165152 w 2330304"/>
              <a:gd name="connsiteY4" fmla="*/ 0 h 228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304" h="2288100">
                <a:moveTo>
                  <a:pt x="1165152" y="0"/>
                </a:moveTo>
                <a:cubicBezTo>
                  <a:pt x="1808648" y="0"/>
                  <a:pt x="2330304" y="512209"/>
                  <a:pt x="2330304" y="1144050"/>
                </a:cubicBezTo>
                <a:cubicBezTo>
                  <a:pt x="2330304" y="1775891"/>
                  <a:pt x="1808648" y="2288100"/>
                  <a:pt x="1165152" y="2288100"/>
                </a:cubicBezTo>
                <a:cubicBezTo>
                  <a:pt x="521656" y="2288100"/>
                  <a:pt x="0" y="1775891"/>
                  <a:pt x="0" y="1144050"/>
                </a:cubicBezTo>
                <a:cubicBezTo>
                  <a:pt x="0" y="512209"/>
                  <a:pt x="521656" y="0"/>
                  <a:pt x="1165152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432650" y="2812284"/>
            <a:ext cx="2417901" cy="2417902"/>
          </a:xfrm>
          <a:custGeom>
            <a:avLst/>
            <a:gdLst>
              <a:gd name="connsiteX0" fmla="*/ 1208950 w 2417901"/>
              <a:gd name="connsiteY0" fmla="*/ 0 h 2417902"/>
              <a:gd name="connsiteX1" fmla="*/ 2417901 w 2417901"/>
              <a:gd name="connsiteY1" fmla="*/ 1208951 h 2417902"/>
              <a:gd name="connsiteX2" fmla="*/ 1208950 w 2417901"/>
              <a:gd name="connsiteY2" fmla="*/ 2417902 h 2417902"/>
              <a:gd name="connsiteX3" fmla="*/ 0 w 2417901"/>
              <a:gd name="connsiteY3" fmla="*/ 1208951 h 2417902"/>
              <a:gd name="connsiteX4" fmla="*/ 1208950 w 2417901"/>
              <a:gd name="connsiteY4" fmla="*/ 0 h 241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901" h="2417902">
                <a:moveTo>
                  <a:pt x="1208950" y="0"/>
                </a:moveTo>
                <a:cubicBezTo>
                  <a:pt x="1876635" y="0"/>
                  <a:pt x="2417901" y="541266"/>
                  <a:pt x="2417901" y="1208951"/>
                </a:cubicBezTo>
                <a:cubicBezTo>
                  <a:pt x="2417901" y="1876636"/>
                  <a:pt x="1876635" y="2417902"/>
                  <a:pt x="1208950" y="2417902"/>
                </a:cubicBezTo>
                <a:cubicBezTo>
                  <a:pt x="541266" y="2417902"/>
                  <a:pt x="0" y="1876636"/>
                  <a:pt x="0" y="1208951"/>
                </a:cubicBezTo>
                <a:cubicBezTo>
                  <a:pt x="0" y="541266"/>
                  <a:pt x="541266" y="0"/>
                  <a:pt x="1208950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297738" y="4535424"/>
            <a:ext cx="1176854" cy="1176854"/>
          </a:xfrm>
          <a:custGeom>
            <a:avLst/>
            <a:gdLst>
              <a:gd name="connsiteX0" fmla="*/ 588427 w 1176854"/>
              <a:gd name="connsiteY0" fmla="*/ 0 h 1176854"/>
              <a:gd name="connsiteX1" fmla="*/ 1176854 w 1176854"/>
              <a:gd name="connsiteY1" fmla="*/ 588427 h 1176854"/>
              <a:gd name="connsiteX2" fmla="*/ 588427 w 1176854"/>
              <a:gd name="connsiteY2" fmla="*/ 1176854 h 1176854"/>
              <a:gd name="connsiteX3" fmla="*/ 0 w 1176854"/>
              <a:gd name="connsiteY3" fmla="*/ 588427 h 1176854"/>
              <a:gd name="connsiteX4" fmla="*/ 588427 w 1176854"/>
              <a:gd name="connsiteY4" fmla="*/ 0 h 117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854" h="1176854">
                <a:moveTo>
                  <a:pt x="588427" y="0"/>
                </a:moveTo>
                <a:cubicBezTo>
                  <a:pt x="913406" y="0"/>
                  <a:pt x="1176854" y="263448"/>
                  <a:pt x="1176854" y="588427"/>
                </a:cubicBezTo>
                <a:cubicBezTo>
                  <a:pt x="1176854" y="913406"/>
                  <a:pt x="913406" y="1176854"/>
                  <a:pt x="588427" y="1176854"/>
                </a:cubicBezTo>
                <a:cubicBezTo>
                  <a:pt x="263448" y="1176854"/>
                  <a:pt x="0" y="913406"/>
                  <a:pt x="0" y="588427"/>
                </a:cubicBezTo>
                <a:cubicBezTo>
                  <a:pt x="0" y="263448"/>
                  <a:pt x="263448" y="0"/>
                  <a:pt x="588427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5829659" y="1144130"/>
            <a:ext cx="2147316" cy="2147316"/>
          </a:xfrm>
          <a:custGeom>
            <a:avLst/>
            <a:gdLst>
              <a:gd name="connsiteX0" fmla="*/ 1073658 w 2147316"/>
              <a:gd name="connsiteY0" fmla="*/ 0 h 2147316"/>
              <a:gd name="connsiteX1" fmla="*/ 2147316 w 2147316"/>
              <a:gd name="connsiteY1" fmla="*/ 1073658 h 2147316"/>
              <a:gd name="connsiteX2" fmla="*/ 1073658 w 2147316"/>
              <a:gd name="connsiteY2" fmla="*/ 2147316 h 2147316"/>
              <a:gd name="connsiteX3" fmla="*/ 0 w 2147316"/>
              <a:gd name="connsiteY3" fmla="*/ 1073658 h 2147316"/>
              <a:gd name="connsiteX4" fmla="*/ 1073658 w 2147316"/>
              <a:gd name="connsiteY4" fmla="*/ 0 h 214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7316" h="2147316">
                <a:moveTo>
                  <a:pt x="1073658" y="0"/>
                </a:moveTo>
                <a:cubicBezTo>
                  <a:pt x="1666623" y="0"/>
                  <a:pt x="2147316" y="480693"/>
                  <a:pt x="2147316" y="1073658"/>
                </a:cubicBezTo>
                <a:cubicBezTo>
                  <a:pt x="2147316" y="1666623"/>
                  <a:pt x="1666623" y="2147316"/>
                  <a:pt x="1073658" y="2147316"/>
                </a:cubicBezTo>
                <a:cubicBezTo>
                  <a:pt x="480693" y="2147316"/>
                  <a:pt x="0" y="1666623"/>
                  <a:pt x="0" y="1073658"/>
                </a:cubicBezTo>
                <a:cubicBezTo>
                  <a:pt x="0" y="480693"/>
                  <a:pt x="480693" y="0"/>
                  <a:pt x="1073658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2503479" y="2053140"/>
            <a:ext cx="3095464" cy="3095464"/>
          </a:xfrm>
          <a:custGeom>
            <a:avLst/>
            <a:gdLst>
              <a:gd name="connsiteX0" fmla="*/ 1547732 w 3095464"/>
              <a:gd name="connsiteY0" fmla="*/ 0 h 3095464"/>
              <a:gd name="connsiteX1" fmla="*/ 3095464 w 3095464"/>
              <a:gd name="connsiteY1" fmla="*/ 1547732 h 3095464"/>
              <a:gd name="connsiteX2" fmla="*/ 1547732 w 3095464"/>
              <a:gd name="connsiteY2" fmla="*/ 3095464 h 3095464"/>
              <a:gd name="connsiteX3" fmla="*/ 0 w 3095464"/>
              <a:gd name="connsiteY3" fmla="*/ 1547732 h 3095464"/>
              <a:gd name="connsiteX4" fmla="*/ 1547732 w 3095464"/>
              <a:gd name="connsiteY4" fmla="*/ 0 h 309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5464" h="3095464">
                <a:moveTo>
                  <a:pt x="1547732" y="0"/>
                </a:moveTo>
                <a:cubicBezTo>
                  <a:pt x="2402522" y="0"/>
                  <a:pt x="3095464" y="692943"/>
                  <a:pt x="3095464" y="1547732"/>
                </a:cubicBezTo>
                <a:cubicBezTo>
                  <a:pt x="3095464" y="2402521"/>
                  <a:pt x="2402522" y="3095464"/>
                  <a:pt x="1547732" y="3095464"/>
                </a:cubicBezTo>
                <a:cubicBezTo>
                  <a:pt x="692943" y="3095464"/>
                  <a:pt x="0" y="2402521"/>
                  <a:pt x="0" y="1547732"/>
                </a:cubicBezTo>
                <a:cubicBezTo>
                  <a:pt x="0" y="692943"/>
                  <a:pt x="692943" y="0"/>
                  <a:pt x="1547732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8426258" y="993659"/>
            <a:ext cx="2110646" cy="2110646"/>
          </a:xfrm>
          <a:custGeom>
            <a:avLst/>
            <a:gdLst>
              <a:gd name="connsiteX0" fmla="*/ 1055323 w 2110646"/>
              <a:gd name="connsiteY0" fmla="*/ 0 h 2110646"/>
              <a:gd name="connsiteX1" fmla="*/ 2110646 w 2110646"/>
              <a:gd name="connsiteY1" fmla="*/ 1055323 h 2110646"/>
              <a:gd name="connsiteX2" fmla="*/ 1055323 w 2110646"/>
              <a:gd name="connsiteY2" fmla="*/ 2110646 h 2110646"/>
              <a:gd name="connsiteX3" fmla="*/ 0 w 2110646"/>
              <a:gd name="connsiteY3" fmla="*/ 1055323 h 2110646"/>
              <a:gd name="connsiteX4" fmla="*/ 1055323 w 2110646"/>
              <a:gd name="connsiteY4" fmla="*/ 0 h 211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646" h="2110646">
                <a:moveTo>
                  <a:pt x="1055323" y="0"/>
                </a:moveTo>
                <a:cubicBezTo>
                  <a:pt x="1638162" y="0"/>
                  <a:pt x="2110646" y="472484"/>
                  <a:pt x="2110646" y="1055323"/>
                </a:cubicBezTo>
                <a:cubicBezTo>
                  <a:pt x="2110646" y="1638162"/>
                  <a:pt x="1638162" y="2110646"/>
                  <a:pt x="1055323" y="2110646"/>
                </a:cubicBezTo>
                <a:cubicBezTo>
                  <a:pt x="472484" y="2110646"/>
                  <a:pt x="0" y="1638162"/>
                  <a:pt x="0" y="1055323"/>
                </a:cubicBezTo>
                <a:cubicBezTo>
                  <a:pt x="0" y="472484"/>
                  <a:pt x="472484" y="0"/>
                  <a:pt x="1055323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1444461" y="2374844"/>
            <a:ext cx="4052061" cy="4052060"/>
          </a:xfrm>
          <a:custGeom>
            <a:avLst/>
            <a:gdLst>
              <a:gd name="connsiteX0" fmla="*/ 2026030 w 4052061"/>
              <a:gd name="connsiteY0" fmla="*/ 0 h 4052060"/>
              <a:gd name="connsiteX1" fmla="*/ 4052061 w 4052061"/>
              <a:gd name="connsiteY1" fmla="*/ 2026030 h 4052060"/>
              <a:gd name="connsiteX2" fmla="*/ 2026030 w 4052061"/>
              <a:gd name="connsiteY2" fmla="*/ 4052060 h 4052060"/>
              <a:gd name="connsiteX3" fmla="*/ 0 w 4052061"/>
              <a:gd name="connsiteY3" fmla="*/ 2026030 h 4052060"/>
              <a:gd name="connsiteX4" fmla="*/ 2026030 w 4052061"/>
              <a:gd name="connsiteY4" fmla="*/ 0 h 405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2061" h="4052060">
                <a:moveTo>
                  <a:pt x="2026030" y="0"/>
                </a:moveTo>
                <a:cubicBezTo>
                  <a:pt x="3144976" y="0"/>
                  <a:pt x="4052061" y="907085"/>
                  <a:pt x="4052061" y="2026030"/>
                </a:cubicBezTo>
                <a:cubicBezTo>
                  <a:pt x="4052061" y="3144975"/>
                  <a:pt x="3144976" y="4052060"/>
                  <a:pt x="2026030" y="4052060"/>
                </a:cubicBezTo>
                <a:cubicBezTo>
                  <a:pt x="907085" y="4052060"/>
                  <a:pt x="0" y="3144975"/>
                  <a:pt x="0" y="2026030"/>
                </a:cubicBezTo>
                <a:cubicBezTo>
                  <a:pt x="0" y="907085"/>
                  <a:pt x="907085" y="0"/>
                  <a:pt x="2026030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200589" y="657905"/>
            <a:ext cx="1931428" cy="1931428"/>
          </a:xfrm>
          <a:custGeom>
            <a:avLst/>
            <a:gdLst>
              <a:gd name="connsiteX0" fmla="*/ 965714 w 1931428"/>
              <a:gd name="connsiteY0" fmla="*/ 0 h 1931428"/>
              <a:gd name="connsiteX1" fmla="*/ 1931428 w 1931428"/>
              <a:gd name="connsiteY1" fmla="*/ 965714 h 1931428"/>
              <a:gd name="connsiteX2" fmla="*/ 965714 w 1931428"/>
              <a:gd name="connsiteY2" fmla="*/ 1931428 h 1931428"/>
              <a:gd name="connsiteX3" fmla="*/ 0 w 1931428"/>
              <a:gd name="connsiteY3" fmla="*/ 965714 h 1931428"/>
              <a:gd name="connsiteX4" fmla="*/ 965714 w 1931428"/>
              <a:gd name="connsiteY4" fmla="*/ 0 h 19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1428" h="1931428">
                <a:moveTo>
                  <a:pt x="965714" y="0"/>
                </a:moveTo>
                <a:cubicBezTo>
                  <a:pt x="1499064" y="0"/>
                  <a:pt x="1931428" y="432365"/>
                  <a:pt x="1931428" y="965714"/>
                </a:cubicBezTo>
                <a:cubicBezTo>
                  <a:pt x="1931428" y="1499063"/>
                  <a:pt x="1499064" y="1931428"/>
                  <a:pt x="965714" y="1931428"/>
                </a:cubicBezTo>
                <a:cubicBezTo>
                  <a:pt x="432365" y="1931428"/>
                  <a:pt x="0" y="1499063"/>
                  <a:pt x="0" y="965714"/>
                </a:cubicBezTo>
                <a:cubicBezTo>
                  <a:pt x="0" y="432365"/>
                  <a:pt x="432365" y="0"/>
                  <a:pt x="965714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5126466" y="4153114"/>
            <a:ext cx="1861911" cy="1861912"/>
          </a:xfrm>
          <a:custGeom>
            <a:avLst/>
            <a:gdLst>
              <a:gd name="connsiteX0" fmla="*/ 930955 w 1861911"/>
              <a:gd name="connsiteY0" fmla="*/ 0 h 1861912"/>
              <a:gd name="connsiteX1" fmla="*/ 1861911 w 1861911"/>
              <a:gd name="connsiteY1" fmla="*/ 930956 h 1861912"/>
              <a:gd name="connsiteX2" fmla="*/ 930955 w 1861911"/>
              <a:gd name="connsiteY2" fmla="*/ 1861912 h 1861912"/>
              <a:gd name="connsiteX3" fmla="*/ 0 w 1861911"/>
              <a:gd name="connsiteY3" fmla="*/ 930956 h 1861912"/>
              <a:gd name="connsiteX4" fmla="*/ 930955 w 1861911"/>
              <a:gd name="connsiteY4" fmla="*/ 0 h 186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1911" h="1861912">
                <a:moveTo>
                  <a:pt x="930955" y="0"/>
                </a:moveTo>
                <a:cubicBezTo>
                  <a:pt x="1445108" y="0"/>
                  <a:pt x="1861911" y="416803"/>
                  <a:pt x="1861911" y="930956"/>
                </a:cubicBezTo>
                <a:cubicBezTo>
                  <a:pt x="1861911" y="1445109"/>
                  <a:pt x="1445108" y="1861912"/>
                  <a:pt x="930955" y="1861912"/>
                </a:cubicBezTo>
                <a:cubicBezTo>
                  <a:pt x="416802" y="1861912"/>
                  <a:pt x="0" y="1445109"/>
                  <a:pt x="0" y="930956"/>
                </a:cubicBezTo>
                <a:cubicBezTo>
                  <a:pt x="0" y="416803"/>
                  <a:pt x="416802" y="0"/>
                  <a:pt x="930955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5905016" y="1383941"/>
            <a:ext cx="1934305" cy="1936894"/>
          </a:xfrm>
          <a:custGeom>
            <a:avLst/>
            <a:gdLst>
              <a:gd name="connsiteX0" fmla="*/ 967152 w 1934305"/>
              <a:gd name="connsiteY0" fmla="*/ 0 h 1936894"/>
              <a:gd name="connsiteX1" fmla="*/ 1934305 w 1934305"/>
              <a:gd name="connsiteY1" fmla="*/ 968447 h 1936894"/>
              <a:gd name="connsiteX2" fmla="*/ 967152 w 1934305"/>
              <a:gd name="connsiteY2" fmla="*/ 1936894 h 1936894"/>
              <a:gd name="connsiteX3" fmla="*/ 0 w 1934305"/>
              <a:gd name="connsiteY3" fmla="*/ 968447 h 1936894"/>
              <a:gd name="connsiteX4" fmla="*/ 967152 w 1934305"/>
              <a:gd name="connsiteY4" fmla="*/ 0 h 193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4305" h="1936894">
                <a:moveTo>
                  <a:pt x="967152" y="0"/>
                </a:moveTo>
                <a:cubicBezTo>
                  <a:pt x="1501296" y="0"/>
                  <a:pt x="1934305" y="433588"/>
                  <a:pt x="1934305" y="968447"/>
                </a:cubicBezTo>
                <a:cubicBezTo>
                  <a:pt x="1934305" y="1503306"/>
                  <a:pt x="1501296" y="1936894"/>
                  <a:pt x="967152" y="1936894"/>
                </a:cubicBezTo>
                <a:cubicBezTo>
                  <a:pt x="433008" y="1936894"/>
                  <a:pt x="0" y="1503306"/>
                  <a:pt x="0" y="968447"/>
                </a:cubicBezTo>
                <a:cubicBezTo>
                  <a:pt x="0" y="433588"/>
                  <a:pt x="433008" y="0"/>
                  <a:pt x="967152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1658398" y="1078983"/>
            <a:ext cx="3414093" cy="3410858"/>
          </a:xfrm>
          <a:custGeom>
            <a:avLst/>
            <a:gdLst>
              <a:gd name="connsiteX0" fmla="*/ 1707046 w 3414093"/>
              <a:gd name="connsiteY0" fmla="*/ 0 h 3410858"/>
              <a:gd name="connsiteX1" fmla="*/ 3414093 w 3414093"/>
              <a:gd name="connsiteY1" fmla="*/ 1705429 h 3410858"/>
              <a:gd name="connsiteX2" fmla="*/ 1707046 w 3414093"/>
              <a:gd name="connsiteY2" fmla="*/ 3410858 h 3410858"/>
              <a:gd name="connsiteX3" fmla="*/ 0 w 3414093"/>
              <a:gd name="connsiteY3" fmla="*/ 1705429 h 3410858"/>
              <a:gd name="connsiteX4" fmla="*/ 1707046 w 3414093"/>
              <a:gd name="connsiteY4" fmla="*/ 0 h 341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4093" h="3410858">
                <a:moveTo>
                  <a:pt x="1707046" y="0"/>
                </a:moveTo>
                <a:cubicBezTo>
                  <a:pt x="2649822" y="0"/>
                  <a:pt x="3414093" y="763547"/>
                  <a:pt x="3414093" y="1705429"/>
                </a:cubicBezTo>
                <a:cubicBezTo>
                  <a:pt x="3414093" y="2647311"/>
                  <a:pt x="2649822" y="3410858"/>
                  <a:pt x="1707046" y="3410858"/>
                </a:cubicBezTo>
                <a:cubicBezTo>
                  <a:pt x="764271" y="3410858"/>
                  <a:pt x="0" y="2647311"/>
                  <a:pt x="0" y="1705429"/>
                </a:cubicBezTo>
                <a:cubicBezTo>
                  <a:pt x="0" y="763547"/>
                  <a:pt x="764271" y="0"/>
                  <a:pt x="1707046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599293" y="4339210"/>
            <a:ext cx="2215578" cy="2215578"/>
          </a:xfrm>
          <a:custGeom>
            <a:avLst/>
            <a:gdLst>
              <a:gd name="connsiteX0" fmla="*/ 1107789 w 2215578"/>
              <a:gd name="connsiteY0" fmla="*/ 0 h 2215578"/>
              <a:gd name="connsiteX1" fmla="*/ 2215578 w 2215578"/>
              <a:gd name="connsiteY1" fmla="*/ 1107789 h 2215578"/>
              <a:gd name="connsiteX2" fmla="*/ 1107789 w 2215578"/>
              <a:gd name="connsiteY2" fmla="*/ 2215578 h 2215578"/>
              <a:gd name="connsiteX3" fmla="*/ 0 w 2215578"/>
              <a:gd name="connsiteY3" fmla="*/ 1107789 h 2215578"/>
              <a:gd name="connsiteX4" fmla="*/ 1107789 w 2215578"/>
              <a:gd name="connsiteY4" fmla="*/ 0 h 221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578" h="2215578">
                <a:moveTo>
                  <a:pt x="1107789" y="0"/>
                </a:moveTo>
                <a:cubicBezTo>
                  <a:pt x="1719604" y="0"/>
                  <a:pt x="2215578" y="495974"/>
                  <a:pt x="2215578" y="1107789"/>
                </a:cubicBezTo>
                <a:cubicBezTo>
                  <a:pt x="2215578" y="1719604"/>
                  <a:pt x="1719604" y="2215578"/>
                  <a:pt x="1107789" y="2215578"/>
                </a:cubicBezTo>
                <a:cubicBezTo>
                  <a:pt x="495974" y="2215578"/>
                  <a:pt x="0" y="1719604"/>
                  <a:pt x="0" y="1107789"/>
                </a:cubicBezTo>
                <a:cubicBezTo>
                  <a:pt x="0" y="495974"/>
                  <a:pt x="495974" y="0"/>
                  <a:pt x="1107789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5794892" y="2041801"/>
            <a:ext cx="1824380" cy="1824380"/>
          </a:xfrm>
          <a:custGeom>
            <a:avLst/>
            <a:gdLst>
              <a:gd name="connsiteX0" fmla="*/ 912190 w 1824380"/>
              <a:gd name="connsiteY0" fmla="*/ 0 h 1824380"/>
              <a:gd name="connsiteX1" fmla="*/ 1824380 w 1824380"/>
              <a:gd name="connsiteY1" fmla="*/ 912190 h 1824380"/>
              <a:gd name="connsiteX2" fmla="*/ 912190 w 1824380"/>
              <a:gd name="connsiteY2" fmla="*/ 1824380 h 1824380"/>
              <a:gd name="connsiteX3" fmla="*/ 0 w 1824380"/>
              <a:gd name="connsiteY3" fmla="*/ 912190 h 1824380"/>
              <a:gd name="connsiteX4" fmla="*/ 912190 w 1824380"/>
              <a:gd name="connsiteY4" fmla="*/ 0 h 182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380" h="1824380">
                <a:moveTo>
                  <a:pt x="912190" y="0"/>
                </a:moveTo>
                <a:cubicBezTo>
                  <a:pt x="1415979" y="0"/>
                  <a:pt x="1824380" y="408401"/>
                  <a:pt x="1824380" y="912190"/>
                </a:cubicBezTo>
                <a:cubicBezTo>
                  <a:pt x="1824380" y="1415979"/>
                  <a:pt x="1415979" y="1824380"/>
                  <a:pt x="912190" y="1824380"/>
                </a:cubicBezTo>
                <a:cubicBezTo>
                  <a:pt x="408401" y="1824380"/>
                  <a:pt x="0" y="1415979"/>
                  <a:pt x="0" y="912190"/>
                </a:cubicBezTo>
                <a:cubicBezTo>
                  <a:pt x="0" y="408401"/>
                  <a:pt x="408401" y="0"/>
                  <a:pt x="912190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3834618" y="630030"/>
            <a:ext cx="1695910" cy="1695910"/>
          </a:xfrm>
          <a:custGeom>
            <a:avLst/>
            <a:gdLst>
              <a:gd name="connsiteX0" fmla="*/ 847956 w 1695910"/>
              <a:gd name="connsiteY0" fmla="*/ 0 h 1695910"/>
              <a:gd name="connsiteX1" fmla="*/ 1695910 w 1695910"/>
              <a:gd name="connsiteY1" fmla="*/ 847955 h 1695910"/>
              <a:gd name="connsiteX2" fmla="*/ 847956 w 1695910"/>
              <a:gd name="connsiteY2" fmla="*/ 1695910 h 1695910"/>
              <a:gd name="connsiteX3" fmla="*/ 0 w 1695910"/>
              <a:gd name="connsiteY3" fmla="*/ 847955 h 1695910"/>
              <a:gd name="connsiteX4" fmla="*/ 847956 w 1695910"/>
              <a:gd name="connsiteY4" fmla="*/ 0 h 169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910" h="1695910">
                <a:moveTo>
                  <a:pt x="847956" y="0"/>
                </a:moveTo>
                <a:cubicBezTo>
                  <a:pt x="1316269" y="0"/>
                  <a:pt x="1695910" y="379642"/>
                  <a:pt x="1695910" y="847955"/>
                </a:cubicBezTo>
                <a:cubicBezTo>
                  <a:pt x="1695910" y="1316268"/>
                  <a:pt x="1316269" y="1695910"/>
                  <a:pt x="847956" y="1695910"/>
                </a:cubicBezTo>
                <a:cubicBezTo>
                  <a:pt x="379642" y="1695910"/>
                  <a:pt x="0" y="1316268"/>
                  <a:pt x="0" y="847955"/>
                </a:cubicBezTo>
                <a:cubicBezTo>
                  <a:pt x="0" y="379642"/>
                  <a:pt x="379642" y="0"/>
                  <a:pt x="847956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042255" y="2041801"/>
            <a:ext cx="4488273" cy="4488272"/>
          </a:xfrm>
          <a:custGeom>
            <a:avLst/>
            <a:gdLst>
              <a:gd name="connsiteX0" fmla="*/ 2244136 w 4488273"/>
              <a:gd name="connsiteY0" fmla="*/ 0 h 4488272"/>
              <a:gd name="connsiteX1" fmla="*/ 4488273 w 4488273"/>
              <a:gd name="connsiteY1" fmla="*/ 2244136 h 4488272"/>
              <a:gd name="connsiteX2" fmla="*/ 2244136 w 4488273"/>
              <a:gd name="connsiteY2" fmla="*/ 4488272 h 4488272"/>
              <a:gd name="connsiteX3" fmla="*/ 0 w 4488273"/>
              <a:gd name="connsiteY3" fmla="*/ 2244136 h 4488272"/>
              <a:gd name="connsiteX4" fmla="*/ 2244136 w 4488273"/>
              <a:gd name="connsiteY4" fmla="*/ 0 h 448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8273" h="4488272">
                <a:moveTo>
                  <a:pt x="2244136" y="0"/>
                </a:moveTo>
                <a:cubicBezTo>
                  <a:pt x="3483539" y="0"/>
                  <a:pt x="4488273" y="1004734"/>
                  <a:pt x="4488273" y="2244136"/>
                </a:cubicBezTo>
                <a:cubicBezTo>
                  <a:pt x="4488273" y="3483538"/>
                  <a:pt x="3483539" y="4488272"/>
                  <a:pt x="2244136" y="4488272"/>
                </a:cubicBezTo>
                <a:cubicBezTo>
                  <a:pt x="1004734" y="4488272"/>
                  <a:pt x="0" y="3483538"/>
                  <a:pt x="0" y="2244136"/>
                </a:cubicBezTo>
                <a:cubicBezTo>
                  <a:pt x="0" y="1004734"/>
                  <a:pt x="1004734" y="0"/>
                  <a:pt x="2244136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6934386" y="1097667"/>
            <a:ext cx="4645090" cy="4645090"/>
          </a:xfrm>
          <a:custGeom>
            <a:avLst/>
            <a:gdLst>
              <a:gd name="connsiteX0" fmla="*/ 2322545 w 4645090"/>
              <a:gd name="connsiteY0" fmla="*/ 0 h 4645090"/>
              <a:gd name="connsiteX1" fmla="*/ 4645090 w 4645090"/>
              <a:gd name="connsiteY1" fmla="*/ 2322545 h 4645090"/>
              <a:gd name="connsiteX2" fmla="*/ 2322545 w 4645090"/>
              <a:gd name="connsiteY2" fmla="*/ 4645090 h 4645090"/>
              <a:gd name="connsiteX3" fmla="*/ 0 w 4645090"/>
              <a:gd name="connsiteY3" fmla="*/ 2322545 h 4645090"/>
              <a:gd name="connsiteX4" fmla="*/ 2322545 w 4645090"/>
              <a:gd name="connsiteY4" fmla="*/ 0 h 464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5090" h="4645090">
                <a:moveTo>
                  <a:pt x="2322545" y="0"/>
                </a:moveTo>
                <a:cubicBezTo>
                  <a:pt x="3605251" y="0"/>
                  <a:pt x="4645090" y="1039839"/>
                  <a:pt x="4645090" y="2322545"/>
                </a:cubicBezTo>
                <a:cubicBezTo>
                  <a:pt x="4645090" y="3605251"/>
                  <a:pt x="3605251" y="4645090"/>
                  <a:pt x="2322545" y="4645090"/>
                </a:cubicBezTo>
                <a:cubicBezTo>
                  <a:pt x="1039839" y="4645090"/>
                  <a:pt x="0" y="3605251"/>
                  <a:pt x="0" y="2322545"/>
                </a:cubicBezTo>
                <a:cubicBezTo>
                  <a:pt x="0" y="1039839"/>
                  <a:pt x="1039839" y="0"/>
                  <a:pt x="2322545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2532058" y="3829694"/>
            <a:ext cx="2675455" cy="2675454"/>
          </a:xfrm>
          <a:custGeom>
            <a:avLst/>
            <a:gdLst>
              <a:gd name="connsiteX0" fmla="*/ 1337727 w 2675455"/>
              <a:gd name="connsiteY0" fmla="*/ 0 h 2675454"/>
              <a:gd name="connsiteX1" fmla="*/ 2675455 w 2675455"/>
              <a:gd name="connsiteY1" fmla="*/ 1337727 h 2675454"/>
              <a:gd name="connsiteX2" fmla="*/ 1337727 w 2675455"/>
              <a:gd name="connsiteY2" fmla="*/ 2675454 h 2675454"/>
              <a:gd name="connsiteX3" fmla="*/ 0 w 2675455"/>
              <a:gd name="connsiteY3" fmla="*/ 1337727 h 2675454"/>
              <a:gd name="connsiteX4" fmla="*/ 1337727 w 2675455"/>
              <a:gd name="connsiteY4" fmla="*/ 0 h 267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5455" h="2675454">
                <a:moveTo>
                  <a:pt x="1337727" y="0"/>
                </a:moveTo>
                <a:cubicBezTo>
                  <a:pt x="2076533" y="0"/>
                  <a:pt x="2675455" y="598921"/>
                  <a:pt x="2675455" y="1337727"/>
                </a:cubicBezTo>
                <a:cubicBezTo>
                  <a:pt x="2675455" y="2076533"/>
                  <a:pt x="2076533" y="2675454"/>
                  <a:pt x="1337727" y="2675454"/>
                </a:cubicBezTo>
                <a:cubicBezTo>
                  <a:pt x="598921" y="2675454"/>
                  <a:pt x="0" y="2076533"/>
                  <a:pt x="0" y="1337727"/>
                </a:cubicBezTo>
                <a:cubicBezTo>
                  <a:pt x="0" y="598921"/>
                  <a:pt x="598921" y="0"/>
                  <a:pt x="1337727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1907468" y="1333447"/>
            <a:ext cx="2144372" cy="2144370"/>
          </a:xfrm>
          <a:custGeom>
            <a:avLst/>
            <a:gdLst>
              <a:gd name="connsiteX0" fmla="*/ 1072186 w 2144372"/>
              <a:gd name="connsiteY0" fmla="*/ 0 h 2144370"/>
              <a:gd name="connsiteX1" fmla="*/ 2144372 w 2144372"/>
              <a:gd name="connsiteY1" fmla="*/ 1072185 h 2144370"/>
              <a:gd name="connsiteX2" fmla="*/ 1072186 w 2144372"/>
              <a:gd name="connsiteY2" fmla="*/ 2144370 h 2144370"/>
              <a:gd name="connsiteX3" fmla="*/ 0 w 2144372"/>
              <a:gd name="connsiteY3" fmla="*/ 1072185 h 2144370"/>
              <a:gd name="connsiteX4" fmla="*/ 1072186 w 2144372"/>
              <a:gd name="connsiteY4" fmla="*/ 0 h 214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4372" h="2144370">
                <a:moveTo>
                  <a:pt x="1072186" y="0"/>
                </a:moveTo>
                <a:cubicBezTo>
                  <a:pt x="1664338" y="0"/>
                  <a:pt x="2144372" y="480034"/>
                  <a:pt x="2144372" y="1072185"/>
                </a:cubicBezTo>
                <a:cubicBezTo>
                  <a:pt x="2144372" y="1664336"/>
                  <a:pt x="1664338" y="2144370"/>
                  <a:pt x="1072186" y="2144370"/>
                </a:cubicBezTo>
                <a:cubicBezTo>
                  <a:pt x="480034" y="2144370"/>
                  <a:pt x="0" y="1664336"/>
                  <a:pt x="0" y="1072185"/>
                </a:cubicBezTo>
                <a:cubicBezTo>
                  <a:pt x="0" y="480034"/>
                  <a:pt x="480034" y="0"/>
                  <a:pt x="1072186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5021981" y="1491097"/>
            <a:ext cx="4971952" cy="4971952"/>
          </a:xfrm>
          <a:custGeom>
            <a:avLst/>
            <a:gdLst>
              <a:gd name="connsiteX0" fmla="*/ 2485976 w 4971952"/>
              <a:gd name="connsiteY0" fmla="*/ 0 h 4971952"/>
              <a:gd name="connsiteX1" fmla="*/ 4971952 w 4971952"/>
              <a:gd name="connsiteY1" fmla="*/ 2485976 h 4971952"/>
              <a:gd name="connsiteX2" fmla="*/ 2485976 w 4971952"/>
              <a:gd name="connsiteY2" fmla="*/ 4971952 h 4971952"/>
              <a:gd name="connsiteX3" fmla="*/ 0 w 4971952"/>
              <a:gd name="connsiteY3" fmla="*/ 2485976 h 4971952"/>
              <a:gd name="connsiteX4" fmla="*/ 2485976 w 4971952"/>
              <a:gd name="connsiteY4" fmla="*/ 0 h 497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1952" h="4971952">
                <a:moveTo>
                  <a:pt x="2485976" y="0"/>
                </a:moveTo>
                <a:cubicBezTo>
                  <a:pt x="3858943" y="0"/>
                  <a:pt x="4971952" y="1113009"/>
                  <a:pt x="4971952" y="2485976"/>
                </a:cubicBezTo>
                <a:cubicBezTo>
                  <a:pt x="4971952" y="3858943"/>
                  <a:pt x="3858943" y="4971952"/>
                  <a:pt x="2485976" y="4971952"/>
                </a:cubicBezTo>
                <a:cubicBezTo>
                  <a:pt x="1113009" y="4971952"/>
                  <a:pt x="0" y="3858943"/>
                  <a:pt x="0" y="2485976"/>
                </a:cubicBezTo>
                <a:cubicBezTo>
                  <a:pt x="0" y="1113009"/>
                  <a:pt x="1113009" y="0"/>
                  <a:pt x="2485976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3209618" y="1183690"/>
            <a:ext cx="2057739" cy="2055352"/>
          </a:xfrm>
          <a:custGeom>
            <a:avLst/>
            <a:gdLst>
              <a:gd name="connsiteX0" fmla="*/ 1028869 w 2057739"/>
              <a:gd name="connsiteY0" fmla="*/ 0 h 2055352"/>
              <a:gd name="connsiteX1" fmla="*/ 2057739 w 2057739"/>
              <a:gd name="connsiteY1" fmla="*/ 1027676 h 2055352"/>
              <a:gd name="connsiteX2" fmla="*/ 1028869 w 2057739"/>
              <a:gd name="connsiteY2" fmla="*/ 2055352 h 2055352"/>
              <a:gd name="connsiteX3" fmla="*/ 0 w 2057739"/>
              <a:gd name="connsiteY3" fmla="*/ 1027676 h 2055352"/>
              <a:gd name="connsiteX4" fmla="*/ 1028869 w 2057739"/>
              <a:gd name="connsiteY4" fmla="*/ 0 h 205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739" h="2055352">
                <a:moveTo>
                  <a:pt x="1028869" y="0"/>
                </a:moveTo>
                <a:cubicBezTo>
                  <a:pt x="1597098" y="0"/>
                  <a:pt x="2057739" y="460106"/>
                  <a:pt x="2057739" y="1027676"/>
                </a:cubicBezTo>
                <a:cubicBezTo>
                  <a:pt x="2057739" y="1595246"/>
                  <a:pt x="1597098" y="2055352"/>
                  <a:pt x="1028869" y="2055352"/>
                </a:cubicBezTo>
                <a:cubicBezTo>
                  <a:pt x="460640" y="2055352"/>
                  <a:pt x="0" y="1595246"/>
                  <a:pt x="0" y="1027676"/>
                </a:cubicBezTo>
                <a:cubicBezTo>
                  <a:pt x="0" y="460106"/>
                  <a:pt x="460640" y="0"/>
                  <a:pt x="1028869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1168171" y="3077707"/>
            <a:ext cx="2660424" cy="2660424"/>
          </a:xfrm>
          <a:custGeom>
            <a:avLst/>
            <a:gdLst>
              <a:gd name="connsiteX0" fmla="*/ 1330212 w 2660424"/>
              <a:gd name="connsiteY0" fmla="*/ 0 h 2660424"/>
              <a:gd name="connsiteX1" fmla="*/ 2660424 w 2660424"/>
              <a:gd name="connsiteY1" fmla="*/ 1330212 h 2660424"/>
              <a:gd name="connsiteX2" fmla="*/ 1330212 w 2660424"/>
              <a:gd name="connsiteY2" fmla="*/ 2660424 h 2660424"/>
              <a:gd name="connsiteX3" fmla="*/ 0 w 2660424"/>
              <a:gd name="connsiteY3" fmla="*/ 1330212 h 2660424"/>
              <a:gd name="connsiteX4" fmla="*/ 1330212 w 2660424"/>
              <a:gd name="connsiteY4" fmla="*/ 0 h 266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0424" h="2660424">
                <a:moveTo>
                  <a:pt x="1330212" y="0"/>
                </a:moveTo>
                <a:cubicBezTo>
                  <a:pt x="2064868" y="0"/>
                  <a:pt x="2660424" y="595556"/>
                  <a:pt x="2660424" y="1330212"/>
                </a:cubicBezTo>
                <a:cubicBezTo>
                  <a:pt x="2660424" y="2064868"/>
                  <a:pt x="2064868" y="2660424"/>
                  <a:pt x="1330212" y="2660424"/>
                </a:cubicBezTo>
                <a:cubicBezTo>
                  <a:pt x="595556" y="2660424"/>
                  <a:pt x="0" y="2064868"/>
                  <a:pt x="0" y="1330212"/>
                </a:cubicBezTo>
                <a:cubicBezTo>
                  <a:pt x="0" y="595556"/>
                  <a:pt x="595556" y="0"/>
                  <a:pt x="1330212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447843" y="1905622"/>
            <a:ext cx="2720812" cy="2717786"/>
          </a:xfrm>
          <a:custGeom>
            <a:avLst/>
            <a:gdLst>
              <a:gd name="connsiteX0" fmla="*/ 1360406 w 2720812"/>
              <a:gd name="connsiteY0" fmla="*/ 0 h 2717786"/>
              <a:gd name="connsiteX1" fmla="*/ 2720812 w 2720812"/>
              <a:gd name="connsiteY1" fmla="*/ 1358893 h 2717786"/>
              <a:gd name="connsiteX2" fmla="*/ 1360406 w 2720812"/>
              <a:gd name="connsiteY2" fmla="*/ 2717786 h 2717786"/>
              <a:gd name="connsiteX3" fmla="*/ 0 w 2720812"/>
              <a:gd name="connsiteY3" fmla="*/ 1358893 h 2717786"/>
              <a:gd name="connsiteX4" fmla="*/ 1360406 w 2720812"/>
              <a:gd name="connsiteY4" fmla="*/ 0 h 271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0812" h="2717786">
                <a:moveTo>
                  <a:pt x="1360406" y="0"/>
                </a:moveTo>
                <a:cubicBezTo>
                  <a:pt x="2111737" y="0"/>
                  <a:pt x="2720812" y="608397"/>
                  <a:pt x="2720812" y="1358893"/>
                </a:cubicBezTo>
                <a:cubicBezTo>
                  <a:pt x="2720812" y="2109389"/>
                  <a:pt x="2111737" y="2717786"/>
                  <a:pt x="1360406" y="2717786"/>
                </a:cubicBezTo>
                <a:cubicBezTo>
                  <a:pt x="609075" y="2717786"/>
                  <a:pt x="0" y="2109389"/>
                  <a:pt x="0" y="1358893"/>
                </a:cubicBezTo>
                <a:cubicBezTo>
                  <a:pt x="0" y="608397"/>
                  <a:pt x="609075" y="0"/>
                  <a:pt x="1360406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653711" y="1904826"/>
            <a:ext cx="4315422" cy="4315422"/>
          </a:xfrm>
          <a:custGeom>
            <a:avLst/>
            <a:gdLst>
              <a:gd name="connsiteX0" fmla="*/ 2157711 w 4315422"/>
              <a:gd name="connsiteY0" fmla="*/ 0 h 4315422"/>
              <a:gd name="connsiteX1" fmla="*/ 4315422 w 4315422"/>
              <a:gd name="connsiteY1" fmla="*/ 2157711 h 4315422"/>
              <a:gd name="connsiteX2" fmla="*/ 2157711 w 4315422"/>
              <a:gd name="connsiteY2" fmla="*/ 4315422 h 4315422"/>
              <a:gd name="connsiteX3" fmla="*/ 0 w 4315422"/>
              <a:gd name="connsiteY3" fmla="*/ 2157711 h 4315422"/>
              <a:gd name="connsiteX4" fmla="*/ 2157711 w 4315422"/>
              <a:gd name="connsiteY4" fmla="*/ 0 h 431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5422" h="4315422">
                <a:moveTo>
                  <a:pt x="2157711" y="0"/>
                </a:moveTo>
                <a:cubicBezTo>
                  <a:pt x="3349382" y="0"/>
                  <a:pt x="4315422" y="966040"/>
                  <a:pt x="4315422" y="2157711"/>
                </a:cubicBezTo>
                <a:cubicBezTo>
                  <a:pt x="4315422" y="3349382"/>
                  <a:pt x="3349382" y="4315422"/>
                  <a:pt x="2157711" y="4315422"/>
                </a:cubicBezTo>
                <a:cubicBezTo>
                  <a:pt x="966040" y="4315422"/>
                  <a:pt x="0" y="3349382"/>
                  <a:pt x="0" y="2157711"/>
                </a:cubicBezTo>
                <a:cubicBezTo>
                  <a:pt x="0" y="966040"/>
                  <a:pt x="966040" y="0"/>
                  <a:pt x="2157711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9496119" y="4564609"/>
            <a:ext cx="1643064" cy="1643062"/>
          </a:xfrm>
          <a:custGeom>
            <a:avLst/>
            <a:gdLst>
              <a:gd name="connsiteX0" fmla="*/ 821532 w 1643064"/>
              <a:gd name="connsiteY0" fmla="*/ 0 h 1643062"/>
              <a:gd name="connsiteX1" fmla="*/ 1643064 w 1643064"/>
              <a:gd name="connsiteY1" fmla="*/ 821531 h 1643062"/>
              <a:gd name="connsiteX2" fmla="*/ 821532 w 1643064"/>
              <a:gd name="connsiteY2" fmla="*/ 1643062 h 1643062"/>
              <a:gd name="connsiteX3" fmla="*/ 0 w 1643064"/>
              <a:gd name="connsiteY3" fmla="*/ 821531 h 1643062"/>
              <a:gd name="connsiteX4" fmla="*/ 821532 w 1643064"/>
              <a:gd name="connsiteY4" fmla="*/ 0 h 164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3064" h="1643062">
                <a:moveTo>
                  <a:pt x="821532" y="0"/>
                </a:moveTo>
                <a:cubicBezTo>
                  <a:pt x="1275252" y="0"/>
                  <a:pt x="1643064" y="367812"/>
                  <a:pt x="1643064" y="821531"/>
                </a:cubicBezTo>
                <a:cubicBezTo>
                  <a:pt x="1643064" y="1275250"/>
                  <a:pt x="1275252" y="1643062"/>
                  <a:pt x="821532" y="1643062"/>
                </a:cubicBezTo>
                <a:cubicBezTo>
                  <a:pt x="367812" y="1643062"/>
                  <a:pt x="0" y="1275250"/>
                  <a:pt x="0" y="821531"/>
                </a:cubicBezTo>
                <a:cubicBezTo>
                  <a:pt x="0" y="367812"/>
                  <a:pt x="367812" y="0"/>
                  <a:pt x="821532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6391808" y="2568718"/>
            <a:ext cx="3086554" cy="3084086"/>
          </a:xfrm>
          <a:custGeom>
            <a:avLst/>
            <a:gdLst>
              <a:gd name="connsiteX0" fmla="*/ 1543277 w 3086554"/>
              <a:gd name="connsiteY0" fmla="*/ 0 h 3084086"/>
              <a:gd name="connsiteX1" fmla="*/ 3086554 w 3086554"/>
              <a:gd name="connsiteY1" fmla="*/ 1542043 h 3084086"/>
              <a:gd name="connsiteX2" fmla="*/ 1543277 w 3086554"/>
              <a:gd name="connsiteY2" fmla="*/ 3084086 h 3084086"/>
              <a:gd name="connsiteX3" fmla="*/ 0 w 3086554"/>
              <a:gd name="connsiteY3" fmla="*/ 1542043 h 3084086"/>
              <a:gd name="connsiteX4" fmla="*/ 1543277 w 3086554"/>
              <a:gd name="connsiteY4" fmla="*/ 0 h 308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554" h="3084086">
                <a:moveTo>
                  <a:pt x="1543277" y="0"/>
                </a:moveTo>
                <a:cubicBezTo>
                  <a:pt x="2395605" y="0"/>
                  <a:pt x="3086554" y="690396"/>
                  <a:pt x="3086554" y="1542043"/>
                </a:cubicBezTo>
                <a:cubicBezTo>
                  <a:pt x="3086554" y="2393690"/>
                  <a:pt x="2395605" y="3084086"/>
                  <a:pt x="1543277" y="3084086"/>
                </a:cubicBezTo>
                <a:cubicBezTo>
                  <a:pt x="690949" y="3084086"/>
                  <a:pt x="0" y="2393690"/>
                  <a:pt x="0" y="1542043"/>
                </a:cubicBezTo>
                <a:cubicBezTo>
                  <a:pt x="0" y="690396"/>
                  <a:pt x="690949" y="0"/>
                  <a:pt x="1543277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7493000" y="650694"/>
            <a:ext cx="1638300" cy="1638300"/>
          </a:xfrm>
          <a:custGeom>
            <a:avLst/>
            <a:gdLst>
              <a:gd name="connsiteX0" fmla="*/ 819150 w 1638300"/>
              <a:gd name="connsiteY0" fmla="*/ 0 h 1638300"/>
              <a:gd name="connsiteX1" fmla="*/ 1638300 w 1638300"/>
              <a:gd name="connsiteY1" fmla="*/ 819150 h 1638300"/>
              <a:gd name="connsiteX2" fmla="*/ 819150 w 1638300"/>
              <a:gd name="connsiteY2" fmla="*/ 1638300 h 1638300"/>
              <a:gd name="connsiteX3" fmla="*/ 0 w 1638300"/>
              <a:gd name="connsiteY3" fmla="*/ 819150 h 1638300"/>
              <a:gd name="connsiteX4" fmla="*/ 819150 w 163830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300" h="1638300">
                <a:moveTo>
                  <a:pt x="819150" y="0"/>
                </a:moveTo>
                <a:cubicBezTo>
                  <a:pt x="1271554" y="0"/>
                  <a:pt x="1638300" y="366746"/>
                  <a:pt x="1638300" y="819150"/>
                </a:cubicBezTo>
                <a:cubicBezTo>
                  <a:pt x="1638300" y="1271554"/>
                  <a:pt x="1271554" y="1638300"/>
                  <a:pt x="819150" y="1638300"/>
                </a:cubicBezTo>
                <a:cubicBezTo>
                  <a:pt x="366746" y="1638300"/>
                  <a:pt x="0" y="1271554"/>
                  <a:pt x="0" y="819150"/>
                </a:cubicBezTo>
                <a:cubicBezTo>
                  <a:pt x="0" y="366746"/>
                  <a:pt x="366746" y="0"/>
                  <a:pt x="819150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4704442" y="856125"/>
            <a:ext cx="1742068" cy="1739844"/>
          </a:xfrm>
          <a:custGeom>
            <a:avLst/>
            <a:gdLst>
              <a:gd name="connsiteX0" fmla="*/ 871034 w 1742068"/>
              <a:gd name="connsiteY0" fmla="*/ 0 h 1739844"/>
              <a:gd name="connsiteX1" fmla="*/ 1742068 w 1742068"/>
              <a:gd name="connsiteY1" fmla="*/ 869922 h 1739844"/>
              <a:gd name="connsiteX2" fmla="*/ 871034 w 1742068"/>
              <a:gd name="connsiteY2" fmla="*/ 1739844 h 1739844"/>
              <a:gd name="connsiteX3" fmla="*/ 0 w 1742068"/>
              <a:gd name="connsiteY3" fmla="*/ 869922 h 1739844"/>
              <a:gd name="connsiteX4" fmla="*/ 871034 w 1742068"/>
              <a:gd name="connsiteY4" fmla="*/ 0 h 173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2068" h="1739844">
                <a:moveTo>
                  <a:pt x="871034" y="0"/>
                </a:moveTo>
                <a:cubicBezTo>
                  <a:pt x="1352094" y="0"/>
                  <a:pt x="1742068" y="389477"/>
                  <a:pt x="1742068" y="869922"/>
                </a:cubicBezTo>
                <a:cubicBezTo>
                  <a:pt x="1742068" y="1350367"/>
                  <a:pt x="1352094" y="1739844"/>
                  <a:pt x="871034" y="1739844"/>
                </a:cubicBezTo>
                <a:cubicBezTo>
                  <a:pt x="389975" y="1739844"/>
                  <a:pt x="0" y="1350367"/>
                  <a:pt x="0" y="869922"/>
                </a:cubicBezTo>
                <a:cubicBezTo>
                  <a:pt x="0" y="389477"/>
                  <a:pt x="389975" y="0"/>
                  <a:pt x="871034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22447" y="6726973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3161043" y="4970359"/>
            <a:ext cx="1260848" cy="1260848"/>
          </a:xfrm>
          <a:custGeom>
            <a:avLst/>
            <a:gdLst>
              <a:gd name="connsiteX0" fmla="*/ 630424 w 1260848"/>
              <a:gd name="connsiteY0" fmla="*/ 0 h 1260848"/>
              <a:gd name="connsiteX1" fmla="*/ 1260848 w 1260848"/>
              <a:gd name="connsiteY1" fmla="*/ 630424 h 1260848"/>
              <a:gd name="connsiteX2" fmla="*/ 630424 w 1260848"/>
              <a:gd name="connsiteY2" fmla="*/ 1260848 h 1260848"/>
              <a:gd name="connsiteX3" fmla="*/ 0 w 1260848"/>
              <a:gd name="connsiteY3" fmla="*/ 630424 h 1260848"/>
              <a:gd name="connsiteX4" fmla="*/ 630424 w 1260848"/>
              <a:gd name="connsiteY4" fmla="*/ 0 h 126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848" h="1260848">
                <a:moveTo>
                  <a:pt x="630424" y="0"/>
                </a:moveTo>
                <a:cubicBezTo>
                  <a:pt x="978598" y="0"/>
                  <a:pt x="1260848" y="282250"/>
                  <a:pt x="1260848" y="630424"/>
                </a:cubicBezTo>
                <a:cubicBezTo>
                  <a:pt x="1260848" y="978598"/>
                  <a:pt x="978598" y="1260848"/>
                  <a:pt x="630424" y="1260848"/>
                </a:cubicBezTo>
                <a:cubicBezTo>
                  <a:pt x="282250" y="1260848"/>
                  <a:pt x="0" y="978598"/>
                  <a:pt x="0" y="630424"/>
                </a:cubicBezTo>
                <a:cubicBezTo>
                  <a:pt x="0" y="282250"/>
                  <a:pt x="282250" y="0"/>
                  <a:pt x="630424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287263" y="3703432"/>
            <a:ext cx="1260848" cy="1260848"/>
          </a:xfrm>
          <a:custGeom>
            <a:avLst/>
            <a:gdLst>
              <a:gd name="connsiteX0" fmla="*/ 630424 w 1260848"/>
              <a:gd name="connsiteY0" fmla="*/ 0 h 1260848"/>
              <a:gd name="connsiteX1" fmla="*/ 1260848 w 1260848"/>
              <a:gd name="connsiteY1" fmla="*/ 630424 h 1260848"/>
              <a:gd name="connsiteX2" fmla="*/ 630424 w 1260848"/>
              <a:gd name="connsiteY2" fmla="*/ 1260848 h 1260848"/>
              <a:gd name="connsiteX3" fmla="*/ 0 w 1260848"/>
              <a:gd name="connsiteY3" fmla="*/ 630424 h 1260848"/>
              <a:gd name="connsiteX4" fmla="*/ 630424 w 1260848"/>
              <a:gd name="connsiteY4" fmla="*/ 0 h 126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848" h="1260848">
                <a:moveTo>
                  <a:pt x="630424" y="0"/>
                </a:moveTo>
                <a:cubicBezTo>
                  <a:pt x="978598" y="0"/>
                  <a:pt x="1260848" y="282250"/>
                  <a:pt x="1260848" y="630424"/>
                </a:cubicBezTo>
                <a:cubicBezTo>
                  <a:pt x="1260848" y="978598"/>
                  <a:pt x="978598" y="1260848"/>
                  <a:pt x="630424" y="1260848"/>
                </a:cubicBezTo>
                <a:cubicBezTo>
                  <a:pt x="282250" y="1260848"/>
                  <a:pt x="0" y="978598"/>
                  <a:pt x="0" y="630424"/>
                </a:cubicBezTo>
                <a:cubicBezTo>
                  <a:pt x="0" y="282250"/>
                  <a:pt x="282250" y="0"/>
                  <a:pt x="630424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494868" y="1587915"/>
            <a:ext cx="1260848" cy="1260848"/>
          </a:xfrm>
          <a:custGeom>
            <a:avLst/>
            <a:gdLst>
              <a:gd name="connsiteX0" fmla="*/ 630424 w 1260848"/>
              <a:gd name="connsiteY0" fmla="*/ 0 h 1260848"/>
              <a:gd name="connsiteX1" fmla="*/ 1260848 w 1260848"/>
              <a:gd name="connsiteY1" fmla="*/ 630424 h 1260848"/>
              <a:gd name="connsiteX2" fmla="*/ 630424 w 1260848"/>
              <a:gd name="connsiteY2" fmla="*/ 1260848 h 1260848"/>
              <a:gd name="connsiteX3" fmla="*/ 0 w 1260848"/>
              <a:gd name="connsiteY3" fmla="*/ 630424 h 1260848"/>
              <a:gd name="connsiteX4" fmla="*/ 630424 w 1260848"/>
              <a:gd name="connsiteY4" fmla="*/ 0 h 126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848" h="1260848">
                <a:moveTo>
                  <a:pt x="630424" y="0"/>
                </a:moveTo>
                <a:cubicBezTo>
                  <a:pt x="978598" y="0"/>
                  <a:pt x="1260848" y="282250"/>
                  <a:pt x="1260848" y="630424"/>
                </a:cubicBezTo>
                <a:cubicBezTo>
                  <a:pt x="1260848" y="978598"/>
                  <a:pt x="978598" y="1260848"/>
                  <a:pt x="630424" y="1260848"/>
                </a:cubicBezTo>
                <a:cubicBezTo>
                  <a:pt x="282250" y="1260848"/>
                  <a:pt x="0" y="978598"/>
                  <a:pt x="0" y="630424"/>
                </a:cubicBezTo>
                <a:cubicBezTo>
                  <a:pt x="0" y="282250"/>
                  <a:pt x="282250" y="0"/>
                  <a:pt x="630424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2870426" y="600671"/>
            <a:ext cx="4325258" cy="4325258"/>
          </a:xfrm>
          <a:custGeom>
            <a:avLst/>
            <a:gdLst>
              <a:gd name="connsiteX0" fmla="*/ 2162629 w 4325258"/>
              <a:gd name="connsiteY0" fmla="*/ 0 h 4325258"/>
              <a:gd name="connsiteX1" fmla="*/ 4325258 w 4325258"/>
              <a:gd name="connsiteY1" fmla="*/ 2162629 h 4325258"/>
              <a:gd name="connsiteX2" fmla="*/ 2162629 w 4325258"/>
              <a:gd name="connsiteY2" fmla="*/ 4325258 h 4325258"/>
              <a:gd name="connsiteX3" fmla="*/ 0 w 4325258"/>
              <a:gd name="connsiteY3" fmla="*/ 2162629 h 4325258"/>
              <a:gd name="connsiteX4" fmla="*/ 2162629 w 4325258"/>
              <a:gd name="connsiteY4" fmla="*/ 0 h 432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5258" h="4325258">
                <a:moveTo>
                  <a:pt x="2162629" y="0"/>
                </a:moveTo>
                <a:cubicBezTo>
                  <a:pt x="3357016" y="0"/>
                  <a:pt x="4325258" y="968242"/>
                  <a:pt x="4325258" y="2162629"/>
                </a:cubicBezTo>
                <a:cubicBezTo>
                  <a:pt x="4325258" y="3357016"/>
                  <a:pt x="3357016" y="4325258"/>
                  <a:pt x="2162629" y="4325258"/>
                </a:cubicBezTo>
                <a:cubicBezTo>
                  <a:pt x="968242" y="4325258"/>
                  <a:pt x="0" y="3357016"/>
                  <a:pt x="0" y="2162629"/>
                </a:cubicBezTo>
                <a:cubicBezTo>
                  <a:pt x="0" y="968242"/>
                  <a:pt x="968242" y="0"/>
                  <a:pt x="2162629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4704833" y="2523663"/>
            <a:ext cx="3449309" cy="3449310"/>
          </a:xfrm>
          <a:custGeom>
            <a:avLst/>
            <a:gdLst>
              <a:gd name="connsiteX0" fmla="*/ 1724654 w 3449309"/>
              <a:gd name="connsiteY0" fmla="*/ 0 h 3449310"/>
              <a:gd name="connsiteX1" fmla="*/ 3449309 w 3449309"/>
              <a:gd name="connsiteY1" fmla="*/ 1724655 h 3449310"/>
              <a:gd name="connsiteX2" fmla="*/ 1724654 w 3449309"/>
              <a:gd name="connsiteY2" fmla="*/ 3449310 h 3449310"/>
              <a:gd name="connsiteX3" fmla="*/ 0 w 3449309"/>
              <a:gd name="connsiteY3" fmla="*/ 1724655 h 3449310"/>
              <a:gd name="connsiteX4" fmla="*/ 1724654 w 3449309"/>
              <a:gd name="connsiteY4" fmla="*/ 0 h 344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9309" h="3449310">
                <a:moveTo>
                  <a:pt x="1724654" y="0"/>
                </a:moveTo>
                <a:cubicBezTo>
                  <a:pt x="2677155" y="0"/>
                  <a:pt x="3449309" y="772154"/>
                  <a:pt x="3449309" y="1724655"/>
                </a:cubicBezTo>
                <a:cubicBezTo>
                  <a:pt x="3449309" y="2677156"/>
                  <a:pt x="2677155" y="3449310"/>
                  <a:pt x="1724654" y="3449310"/>
                </a:cubicBezTo>
                <a:cubicBezTo>
                  <a:pt x="772154" y="3449310"/>
                  <a:pt x="0" y="2677156"/>
                  <a:pt x="0" y="1724655"/>
                </a:cubicBezTo>
                <a:cubicBezTo>
                  <a:pt x="0" y="772154"/>
                  <a:pt x="772154" y="0"/>
                  <a:pt x="1724654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1620455" y="3191257"/>
            <a:ext cx="2606132" cy="2606132"/>
          </a:xfrm>
          <a:custGeom>
            <a:avLst/>
            <a:gdLst>
              <a:gd name="connsiteX0" fmla="*/ 1303066 w 2606132"/>
              <a:gd name="connsiteY0" fmla="*/ 0 h 2606132"/>
              <a:gd name="connsiteX1" fmla="*/ 2606132 w 2606132"/>
              <a:gd name="connsiteY1" fmla="*/ 1303066 h 2606132"/>
              <a:gd name="connsiteX2" fmla="*/ 1303066 w 2606132"/>
              <a:gd name="connsiteY2" fmla="*/ 2606132 h 2606132"/>
              <a:gd name="connsiteX3" fmla="*/ 0 w 2606132"/>
              <a:gd name="connsiteY3" fmla="*/ 1303066 h 2606132"/>
              <a:gd name="connsiteX4" fmla="*/ 1303066 w 2606132"/>
              <a:gd name="connsiteY4" fmla="*/ 0 h 260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132" h="2606132">
                <a:moveTo>
                  <a:pt x="1303066" y="0"/>
                </a:moveTo>
                <a:cubicBezTo>
                  <a:pt x="2022729" y="0"/>
                  <a:pt x="2606132" y="583403"/>
                  <a:pt x="2606132" y="1303066"/>
                </a:cubicBezTo>
                <a:cubicBezTo>
                  <a:pt x="2606132" y="2022729"/>
                  <a:pt x="2022729" y="2606132"/>
                  <a:pt x="1303066" y="2606132"/>
                </a:cubicBezTo>
                <a:cubicBezTo>
                  <a:pt x="583403" y="2606132"/>
                  <a:pt x="0" y="2022729"/>
                  <a:pt x="0" y="1303066"/>
                </a:cubicBezTo>
                <a:cubicBezTo>
                  <a:pt x="0" y="583403"/>
                  <a:pt x="583403" y="0"/>
                  <a:pt x="1303066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2331366" y="732475"/>
            <a:ext cx="2293258" cy="2293258"/>
          </a:xfrm>
          <a:custGeom>
            <a:avLst/>
            <a:gdLst>
              <a:gd name="connsiteX0" fmla="*/ 1146629 w 2293258"/>
              <a:gd name="connsiteY0" fmla="*/ 0 h 2293258"/>
              <a:gd name="connsiteX1" fmla="*/ 2293258 w 2293258"/>
              <a:gd name="connsiteY1" fmla="*/ 1146629 h 2293258"/>
              <a:gd name="connsiteX2" fmla="*/ 1146629 w 2293258"/>
              <a:gd name="connsiteY2" fmla="*/ 2293258 h 2293258"/>
              <a:gd name="connsiteX3" fmla="*/ 0 w 2293258"/>
              <a:gd name="connsiteY3" fmla="*/ 1146629 h 2293258"/>
              <a:gd name="connsiteX4" fmla="*/ 1146629 w 2293258"/>
              <a:gd name="connsiteY4" fmla="*/ 0 h 2293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3258" h="2293258">
                <a:moveTo>
                  <a:pt x="1146629" y="0"/>
                </a:moveTo>
                <a:cubicBezTo>
                  <a:pt x="1779895" y="0"/>
                  <a:pt x="2293258" y="513363"/>
                  <a:pt x="2293258" y="1146629"/>
                </a:cubicBezTo>
                <a:cubicBezTo>
                  <a:pt x="2293258" y="1779895"/>
                  <a:pt x="1779895" y="2293258"/>
                  <a:pt x="1146629" y="2293258"/>
                </a:cubicBezTo>
                <a:cubicBezTo>
                  <a:pt x="513363" y="2293258"/>
                  <a:pt x="0" y="1779895"/>
                  <a:pt x="0" y="1146629"/>
                </a:cubicBezTo>
                <a:cubicBezTo>
                  <a:pt x="0" y="513363"/>
                  <a:pt x="513363" y="0"/>
                  <a:pt x="1146629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6957828" y="1244364"/>
            <a:ext cx="2423094" cy="2423094"/>
          </a:xfrm>
          <a:custGeom>
            <a:avLst/>
            <a:gdLst>
              <a:gd name="connsiteX0" fmla="*/ 1211547 w 2423094"/>
              <a:gd name="connsiteY0" fmla="*/ 0 h 2423094"/>
              <a:gd name="connsiteX1" fmla="*/ 2423094 w 2423094"/>
              <a:gd name="connsiteY1" fmla="*/ 1211547 h 2423094"/>
              <a:gd name="connsiteX2" fmla="*/ 1211547 w 2423094"/>
              <a:gd name="connsiteY2" fmla="*/ 2423094 h 2423094"/>
              <a:gd name="connsiteX3" fmla="*/ 0 w 2423094"/>
              <a:gd name="connsiteY3" fmla="*/ 1211547 h 2423094"/>
              <a:gd name="connsiteX4" fmla="*/ 1211547 w 2423094"/>
              <a:gd name="connsiteY4" fmla="*/ 0 h 242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094" h="2423094">
                <a:moveTo>
                  <a:pt x="1211547" y="0"/>
                </a:moveTo>
                <a:cubicBezTo>
                  <a:pt x="1880666" y="0"/>
                  <a:pt x="2423094" y="542428"/>
                  <a:pt x="2423094" y="1211547"/>
                </a:cubicBezTo>
                <a:cubicBezTo>
                  <a:pt x="2423094" y="1880666"/>
                  <a:pt x="1880666" y="2423094"/>
                  <a:pt x="1211547" y="2423094"/>
                </a:cubicBezTo>
                <a:cubicBezTo>
                  <a:pt x="542428" y="2423094"/>
                  <a:pt x="0" y="1880666"/>
                  <a:pt x="0" y="1211547"/>
                </a:cubicBezTo>
                <a:cubicBezTo>
                  <a:pt x="0" y="542428"/>
                  <a:pt x="542428" y="0"/>
                  <a:pt x="1211547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1059221" y="2308719"/>
            <a:ext cx="1853384" cy="1853384"/>
          </a:xfrm>
          <a:custGeom>
            <a:avLst/>
            <a:gdLst>
              <a:gd name="connsiteX0" fmla="*/ 926692 w 1853384"/>
              <a:gd name="connsiteY0" fmla="*/ 0 h 1853384"/>
              <a:gd name="connsiteX1" fmla="*/ 1853384 w 1853384"/>
              <a:gd name="connsiteY1" fmla="*/ 926692 h 1853384"/>
              <a:gd name="connsiteX2" fmla="*/ 926692 w 1853384"/>
              <a:gd name="connsiteY2" fmla="*/ 1853384 h 1853384"/>
              <a:gd name="connsiteX3" fmla="*/ 0 w 1853384"/>
              <a:gd name="connsiteY3" fmla="*/ 926692 h 1853384"/>
              <a:gd name="connsiteX4" fmla="*/ 926692 w 1853384"/>
              <a:gd name="connsiteY4" fmla="*/ 0 h 185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384" h="1853384">
                <a:moveTo>
                  <a:pt x="926692" y="0"/>
                </a:moveTo>
                <a:cubicBezTo>
                  <a:pt x="1438490" y="0"/>
                  <a:pt x="1853384" y="414894"/>
                  <a:pt x="1853384" y="926692"/>
                </a:cubicBezTo>
                <a:cubicBezTo>
                  <a:pt x="1853384" y="1438490"/>
                  <a:pt x="1438490" y="1853384"/>
                  <a:pt x="926692" y="1853384"/>
                </a:cubicBezTo>
                <a:cubicBezTo>
                  <a:pt x="414894" y="1853384"/>
                  <a:pt x="0" y="1438490"/>
                  <a:pt x="0" y="926692"/>
                </a:cubicBezTo>
                <a:cubicBezTo>
                  <a:pt x="0" y="414894"/>
                  <a:pt x="414894" y="0"/>
                  <a:pt x="926692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544425" y="802106"/>
            <a:ext cx="2909448" cy="2909448"/>
          </a:xfrm>
          <a:custGeom>
            <a:avLst/>
            <a:gdLst>
              <a:gd name="connsiteX0" fmla="*/ 1454724 w 2909448"/>
              <a:gd name="connsiteY0" fmla="*/ 0 h 2909448"/>
              <a:gd name="connsiteX1" fmla="*/ 2909448 w 2909448"/>
              <a:gd name="connsiteY1" fmla="*/ 1454724 h 2909448"/>
              <a:gd name="connsiteX2" fmla="*/ 1454724 w 2909448"/>
              <a:gd name="connsiteY2" fmla="*/ 2909448 h 2909448"/>
              <a:gd name="connsiteX3" fmla="*/ 0 w 2909448"/>
              <a:gd name="connsiteY3" fmla="*/ 1454724 h 2909448"/>
              <a:gd name="connsiteX4" fmla="*/ 1454724 w 2909448"/>
              <a:gd name="connsiteY4" fmla="*/ 0 h 290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448" h="2909448">
                <a:moveTo>
                  <a:pt x="1454724" y="0"/>
                </a:moveTo>
                <a:cubicBezTo>
                  <a:pt x="2258147" y="0"/>
                  <a:pt x="2909448" y="651302"/>
                  <a:pt x="2909448" y="1454724"/>
                </a:cubicBezTo>
                <a:cubicBezTo>
                  <a:pt x="2909448" y="2258146"/>
                  <a:pt x="2258147" y="2909448"/>
                  <a:pt x="1454724" y="2909448"/>
                </a:cubicBezTo>
                <a:cubicBezTo>
                  <a:pt x="651303" y="2909448"/>
                  <a:pt x="0" y="2258146"/>
                  <a:pt x="0" y="1454724"/>
                </a:cubicBezTo>
                <a:cubicBezTo>
                  <a:pt x="0" y="651302"/>
                  <a:pt x="651303" y="0"/>
                  <a:pt x="1454724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7005783" y="573164"/>
            <a:ext cx="4187646" cy="4187646"/>
          </a:xfrm>
          <a:custGeom>
            <a:avLst/>
            <a:gdLst>
              <a:gd name="connsiteX0" fmla="*/ 2093823 w 4187646"/>
              <a:gd name="connsiteY0" fmla="*/ 0 h 4187646"/>
              <a:gd name="connsiteX1" fmla="*/ 4187646 w 4187646"/>
              <a:gd name="connsiteY1" fmla="*/ 2093823 h 4187646"/>
              <a:gd name="connsiteX2" fmla="*/ 2093823 w 4187646"/>
              <a:gd name="connsiteY2" fmla="*/ 4187646 h 4187646"/>
              <a:gd name="connsiteX3" fmla="*/ 0 w 4187646"/>
              <a:gd name="connsiteY3" fmla="*/ 2093823 h 4187646"/>
              <a:gd name="connsiteX4" fmla="*/ 2093823 w 4187646"/>
              <a:gd name="connsiteY4" fmla="*/ 0 h 418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7646" h="4187646">
                <a:moveTo>
                  <a:pt x="2093823" y="0"/>
                </a:moveTo>
                <a:cubicBezTo>
                  <a:pt x="3250210" y="0"/>
                  <a:pt x="4187646" y="937436"/>
                  <a:pt x="4187646" y="2093823"/>
                </a:cubicBezTo>
                <a:cubicBezTo>
                  <a:pt x="4187646" y="3250210"/>
                  <a:pt x="3250210" y="4187646"/>
                  <a:pt x="2093823" y="4187646"/>
                </a:cubicBezTo>
                <a:cubicBezTo>
                  <a:pt x="937436" y="4187646"/>
                  <a:pt x="0" y="3250210"/>
                  <a:pt x="0" y="2093823"/>
                </a:cubicBezTo>
                <a:cubicBezTo>
                  <a:pt x="0" y="937436"/>
                  <a:pt x="937436" y="0"/>
                  <a:pt x="2093823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36947" y="2796975"/>
            <a:ext cx="3379174" cy="3379174"/>
          </a:xfrm>
          <a:custGeom>
            <a:avLst/>
            <a:gdLst>
              <a:gd name="connsiteX0" fmla="*/ 1689587 w 3379174"/>
              <a:gd name="connsiteY0" fmla="*/ 0 h 3379174"/>
              <a:gd name="connsiteX1" fmla="*/ 3379174 w 3379174"/>
              <a:gd name="connsiteY1" fmla="*/ 1689587 h 3379174"/>
              <a:gd name="connsiteX2" fmla="*/ 1689587 w 3379174"/>
              <a:gd name="connsiteY2" fmla="*/ 3379174 h 3379174"/>
              <a:gd name="connsiteX3" fmla="*/ 0 w 3379174"/>
              <a:gd name="connsiteY3" fmla="*/ 1689587 h 3379174"/>
              <a:gd name="connsiteX4" fmla="*/ 1689587 w 3379174"/>
              <a:gd name="connsiteY4" fmla="*/ 0 h 337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9174" h="3379174">
                <a:moveTo>
                  <a:pt x="1689587" y="0"/>
                </a:moveTo>
                <a:cubicBezTo>
                  <a:pt x="2622720" y="0"/>
                  <a:pt x="3379174" y="756454"/>
                  <a:pt x="3379174" y="1689587"/>
                </a:cubicBezTo>
                <a:cubicBezTo>
                  <a:pt x="3379174" y="2622720"/>
                  <a:pt x="2622720" y="3379174"/>
                  <a:pt x="1689587" y="3379174"/>
                </a:cubicBezTo>
                <a:cubicBezTo>
                  <a:pt x="756454" y="3379174"/>
                  <a:pt x="0" y="2622720"/>
                  <a:pt x="0" y="1689587"/>
                </a:cubicBezTo>
                <a:cubicBezTo>
                  <a:pt x="0" y="756454"/>
                  <a:pt x="756454" y="0"/>
                  <a:pt x="1689587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9418183" y="1174646"/>
            <a:ext cx="1996220" cy="1996222"/>
          </a:xfrm>
          <a:custGeom>
            <a:avLst/>
            <a:gdLst>
              <a:gd name="connsiteX0" fmla="*/ 998110 w 1996220"/>
              <a:gd name="connsiteY0" fmla="*/ 0 h 1996222"/>
              <a:gd name="connsiteX1" fmla="*/ 1996220 w 1996220"/>
              <a:gd name="connsiteY1" fmla="*/ 998111 h 1996222"/>
              <a:gd name="connsiteX2" fmla="*/ 998110 w 1996220"/>
              <a:gd name="connsiteY2" fmla="*/ 1996222 h 1996222"/>
              <a:gd name="connsiteX3" fmla="*/ 0 w 1996220"/>
              <a:gd name="connsiteY3" fmla="*/ 998111 h 1996222"/>
              <a:gd name="connsiteX4" fmla="*/ 998110 w 1996220"/>
              <a:gd name="connsiteY4" fmla="*/ 0 h 199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6220" h="1996222">
                <a:moveTo>
                  <a:pt x="998110" y="0"/>
                </a:moveTo>
                <a:cubicBezTo>
                  <a:pt x="1549351" y="0"/>
                  <a:pt x="1996220" y="446870"/>
                  <a:pt x="1996220" y="998111"/>
                </a:cubicBezTo>
                <a:cubicBezTo>
                  <a:pt x="1996220" y="1549352"/>
                  <a:pt x="1549351" y="1996222"/>
                  <a:pt x="998110" y="1996222"/>
                </a:cubicBezTo>
                <a:cubicBezTo>
                  <a:pt x="446869" y="1996222"/>
                  <a:pt x="0" y="1549352"/>
                  <a:pt x="0" y="998111"/>
                </a:cubicBezTo>
                <a:cubicBezTo>
                  <a:pt x="0" y="446870"/>
                  <a:pt x="446869" y="0"/>
                  <a:pt x="998110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6787592" y="1960049"/>
            <a:ext cx="2302400" cy="2302400"/>
          </a:xfrm>
          <a:custGeom>
            <a:avLst/>
            <a:gdLst>
              <a:gd name="connsiteX0" fmla="*/ 1151200 w 2302400"/>
              <a:gd name="connsiteY0" fmla="*/ 0 h 2302400"/>
              <a:gd name="connsiteX1" fmla="*/ 2302400 w 2302400"/>
              <a:gd name="connsiteY1" fmla="*/ 1151200 h 2302400"/>
              <a:gd name="connsiteX2" fmla="*/ 1151200 w 2302400"/>
              <a:gd name="connsiteY2" fmla="*/ 2302400 h 2302400"/>
              <a:gd name="connsiteX3" fmla="*/ 0 w 2302400"/>
              <a:gd name="connsiteY3" fmla="*/ 1151200 h 2302400"/>
              <a:gd name="connsiteX4" fmla="*/ 1151200 w 2302400"/>
              <a:gd name="connsiteY4" fmla="*/ 0 h 230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2400" h="2302400">
                <a:moveTo>
                  <a:pt x="1151200" y="0"/>
                </a:moveTo>
                <a:cubicBezTo>
                  <a:pt x="1786990" y="0"/>
                  <a:pt x="2302400" y="515410"/>
                  <a:pt x="2302400" y="1151200"/>
                </a:cubicBezTo>
                <a:cubicBezTo>
                  <a:pt x="2302400" y="1786990"/>
                  <a:pt x="1786990" y="2302400"/>
                  <a:pt x="1151200" y="2302400"/>
                </a:cubicBezTo>
                <a:cubicBezTo>
                  <a:pt x="515410" y="2302400"/>
                  <a:pt x="0" y="1786990"/>
                  <a:pt x="0" y="1151200"/>
                </a:cubicBezTo>
                <a:cubicBezTo>
                  <a:pt x="0" y="515410"/>
                  <a:pt x="515410" y="0"/>
                  <a:pt x="1151200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3784472" y="3311477"/>
            <a:ext cx="2878496" cy="2878496"/>
          </a:xfrm>
          <a:custGeom>
            <a:avLst/>
            <a:gdLst>
              <a:gd name="connsiteX0" fmla="*/ 1439248 w 2878496"/>
              <a:gd name="connsiteY0" fmla="*/ 0 h 2878496"/>
              <a:gd name="connsiteX1" fmla="*/ 2878496 w 2878496"/>
              <a:gd name="connsiteY1" fmla="*/ 1439248 h 2878496"/>
              <a:gd name="connsiteX2" fmla="*/ 1439248 w 2878496"/>
              <a:gd name="connsiteY2" fmla="*/ 2878496 h 2878496"/>
              <a:gd name="connsiteX3" fmla="*/ 0 w 2878496"/>
              <a:gd name="connsiteY3" fmla="*/ 1439248 h 2878496"/>
              <a:gd name="connsiteX4" fmla="*/ 1439248 w 2878496"/>
              <a:gd name="connsiteY4" fmla="*/ 0 h 287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8496" h="2878496">
                <a:moveTo>
                  <a:pt x="1439248" y="0"/>
                </a:moveTo>
                <a:cubicBezTo>
                  <a:pt x="2234124" y="0"/>
                  <a:pt x="2878496" y="644373"/>
                  <a:pt x="2878496" y="1439248"/>
                </a:cubicBezTo>
                <a:cubicBezTo>
                  <a:pt x="2878496" y="2234123"/>
                  <a:pt x="2234124" y="2878496"/>
                  <a:pt x="1439248" y="2878496"/>
                </a:cubicBezTo>
                <a:cubicBezTo>
                  <a:pt x="644373" y="2878496"/>
                  <a:pt x="0" y="2234123"/>
                  <a:pt x="0" y="1439248"/>
                </a:cubicBezTo>
                <a:cubicBezTo>
                  <a:pt x="0" y="644373"/>
                  <a:pt x="644373" y="0"/>
                  <a:pt x="1439248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517031" y="627031"/>
            <a:ext cx="3390722" cy="3390722"/>
          </a:xfrm>
          <a:custGeom>
            <a:avLst/>
            <a:gdLst>
              <a:gd name="connsiteX0" fmla="*/ 1695361 w 3390722"/>
              <a:gd name="connsiteY0" fmla="*/ 0 h 3390722"/>
              <a:gd name="connsiteX1" fmla="*/ 3390722 w 3390722"/>
              <a:gd name="connsiteY1" fmla="*/ 1695361 h 3390722"/>
              <a:gd name="connsiteX2" fmla="*/ 1695361 w 3390722"/>
              <a:gd name="connsiteY2" fmla="*/ 3390722 h 3390722"/>
              <a:gd name="connsiteX3" fmla="*/ 0 w 3390722"/>
              <a:gd name="connsiteY3" fmla="*/ 1695361 h 3390722"/>
              <a:gd name="connsiteX4" fmla="*/ 1695361 w 3390722"/>
              <a:gd name="connsiteY4" fmla="*/ 0 h 33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0722" h="3390722">
                <a:moveTo>
                  <a:pt x="1695361" y="0"/>
                </a:moveTo>
                <a:cubicBezTo>
                  <a:pt x="2631683" y="0"/>
                  <a:pt x="3390722" y="759039"/>
                  <a:pt x="3390722" y="1695361"/>
                </a:cubicBezTo>
                <a:cubicBezTo>
                  <a:pt x="3390722" y="2631683"/>
                  <a:pt x="2631683" y="3390722"/>
                  <a:pt x="1695361" y="3390722"/>
                </a:cubicBezTo>
                <a:cubicBezTo>
                  <a:pt x="759039" y="3390722"/>
                  <a:pt x="0" y="2631683"/>
                  <a:pt x="0" y="1695361"/>
                </a:cubicBezTo>
                <a:cubicBezTo>
                  <a:pt x="0" y="759039"/>
                  <a:pt x="759039" y="0"/>
                  <a:pt x="1695361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8490563" y="2659306"/>
            <a:ext cx="2495034" cy="2495034"/>
          </a:xfrm>
          <a:custGeom>
            <a:avLst/>
            <a:gdLst>
              <a:gd name="connsiteX0" fmla="*/ 1247517 w 2495034"/>
              <a:gd name="connsiteY0" fmla="*/ 0 h 2495034"/>
              <a:gd name="connsiteX1" fmla="*/ 2495034 w 2495034"/>
              <a:gd name="connsiteY1" fmla="*/ 1247517 h 2495034"/>
              <a:gd name="connsiteX2" fmla="*/ 1247517 w 2495034"/>
              <a:gd name="connsiteY2" fmla="*/ 2495034 h 2495034"/>
              <a:gd name="connsiteX3" fmla="*/ 0 w 2495034"/>
              <a:gd name="connsiteY3" fmla="*/ 1247517 h 2495034"/>
              <a:gd name="connsiteX4" fmla="*/ 1247517 w 2495034"/>
              <a:gd name="connsiteY4" fmla="*/ 0 h 249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5034" h="2495034">
                <a:moveTo>
                  <a:pt x="1247517" y="0"/>
                </a:moveTo>
                <a:cubicBezTo>
                  <a:pt x="1936502" y="0"/>
                  <a:pt x="2495034" y="558532"/>
                  <a:pt x="2495034" y="1247517"/>
                </a:cubicBezTo>
                <a:cubicBezTo>
                  <a:pt x="2495034" y="1936502"/>
                  <a:pt x="1936502" y="2495034"/>
                  <a:pt x="1247517" y="2495034"/>
                </a:cubicBezTo>
                <a:cubicBezTo>
                  <a:pt x="558532" y="2495034"/>
                  <a:pt x="0" y="1936502"/>
                  <a:pt x="0" y="1247517"/>
                </a:cubicBezTo>
                <a:cubicBezTo>
                  <a:pt x="0" y="558532"/>
                  <a:pt x="558532" y="0"/>
                  <a:pt x="1247517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799429" y="1767571"/>
            <a:ext cx="2922680" cy="2922680"/>
          </a:xfrm>
          <a:custGeom>
            <a:avLst/>
            <a:gdLst>
              <a:gd name="connsiteX0" fmla="*/ 1461340 w 2922680"/>
              <a:gd name="connsiteY0" fmla="*/ 0 h 2922680"/>
              <a:gd name="connsiteX1" fmla="*/ 2922680 w 2922680"/>
              <a:gd name="connsiteY1" fmla="*/ 1461340 h 2922680"/>
              <a:gd name="connsiteX2" fmla="*/ 1461340 w 2922680"/>
              <a:gd name="connsiteY2" fmla="*/ 2922680 h 2922680"/>
              <a:gd name="connsiteX3" fmla="*/ 0 w 2922680"/>
              <a:gd name="connsiteY3" fmla="*/ 1461340 h 2922680"/>
              <a:gd name="connsiteX4" fmla="*/ 1461340 w 2922680"/>
              <a:gd name="connsiteY4" fmla="*/ 0 h 292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2680" h="2922680">
                <a:moveTo>
                  <a:pt x="1461340" y="0"/>
                </a:moveTo>
                <a:cubicBezTo>
                  <a:pt x="2268416" y="0"/>
                  <a:pt x="2922680" y="654264"/>
                  <a:pt x="2922680" y="1461340"/>
                </a:cubicBezTo>
                <a:cubicBezTo>
                  <a:pt x="2922680" y="2268416"/>
                  <a:pt x="2268416" y="2922680"/>
                  <a:pt x="1461340" y="2922680"/>
                </a:cubicBezTo>
                <a:cubicBezTo>
                  <a:pt x="654264" y="2922680"/>
                  <a:pt x="0" y="2268416"/>
                  <a:pt x="0" y="1461340"/>
                </a:cubicBezTo>
                <a:cubicBezTo>
                  <a:pt x="0" y="654264"/>
                  <a:pt x="654264" y="0"/>
                  <a:pt x="1461340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042019" y="820084"/>
            <a:ext cx="2948067" cy="2948068"/>
          </a:xfrm>
          <a:custGeom>
            <a:avLst/>
            <a:gdLst>
              <a:gd name="connsiteX0" fmla="*/ 1474034 w 2948067"/>
              <a:gd name="connsiteY0" fmla="*/ 0 h 2948068"/>
              <a:gd name="connsiteX1" fmla="*/ 2948067 w 2948067"/>
              <a:gd name="connsiteY1" fmla="*/ 1474034 h 2948068"/>
              <a:gd name="connsiteX2" fmla="*/ 1474034 w 2948067"/>
              <a:gd name="connsiteY2" fmla="*/ 2948068 h 2948068"/>
              <a:gd name="connsiteX3" fmla="*/ 0 w 2948067"/>
              <a:gd name="connsiteY3" fmla="*/ 1474034 h 2948068"/>
              <a:gd name="connsiteX4" fmla="*/ 1474034 w 2948067"/>
              <a:gd name="connsiteY4" fmla="*/ 0 h 294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8067" h="2948068">
                <a:moveTo>
                  <a:pt x="1474034" y="0"/>
                </a:moveTo>
                <a:cubicBezTo>
                  <a:pt x="2288119" y="0"/>
                  <a:pt x="2948067" y="659948"/>
                  <a:pt x="2948067" y="1474034"/>
                </a:cubicBezTo>
                <a:cubicBezTo>
                  <a:pt x="2948067" y="2288120"/>
                  <a:pt x="2288119" y="2948068"/>
                  <a:pt x="1474034" y="2948068"/>
                </a:cubicBezTo>
                <a:cubicBezTo>
                  <a:pt x="659947" y="2948068"/>
                  <a:pt x="0" y="2288120"/>
                  <a:pt x="0" y="1474034"/>
                </a:cubicBezTo>
                <a:cubicBezTo>
                  <a:pt x="0" y="659948"/>
                  <a:pt x="659947" y="0"/>
                  <a:pt x="1474034" y="0"/>
                </a:cubicBezTo>
                <a:close/>
              </a:path>
            </a:pathLst>
          </a:custGeom>
          <a:solidFill>
            <a:srgbClr val="C3496D"/>
          </a:solidFill>
          <a:ln w="508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>
            <a:lvl1pPr>
              <a:defRPr lang="zh-CN" altLang="en-US" sz="1800" kern="0">
                <a:solidFill>
                  <a:sysClr val="window" lastClr="FFFFFF"/>
                </a:solidFill>
                <a:latin typeface="印品黑体" panose="00000500000000000000" pitchFamily="2" charset="-122"/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image" Target="../media/image26.jpeg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image" Target="../media/image25.jpeg"/><Relationship Id="rId2" Type="http://schemas.openxmlformats.org/officeDocument/2006/relationships/tags" Target="../tags/tag213.xml"/><Relationship Id="rId16" Type="http://schemas.openxmlformats.org/officeDocument/2006/relationships/notesSlide" Target="../notesSlides/notesSlide10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221.xml"/><Relationship Id="rId19" Type="http://schemas.openxmlformats.org/officeDocument/2006/relationships/image" Target="../media/image27.jpe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tags" Target="../tags/tag228.xml"/><Relationship Id="rId7" Type="http://schemas.openxmlformats.org/officeDocument/2006/relationships/image" Target="../media/image28.jpeg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1.xml"/><Relationship Id="rId4" Type="http://schemas.openxmlformats.org/officeDocument/2006/relationships/tags" Target="../tags/tag2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image" Target="../media/image31.jpeg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12" Type="http://schemas.openxmlformats.org/officeDocument/2006/relationships/image" Target="../media/image30.jpeg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234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241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image" Target="../media/image35.jpeg"/><Relationship Id="rId5" Type="http://schemas.openxmlformats.org/officeDocument/2006/relationships/tags" Target="../tags/tag243.xml"/><Relationship Id="rId10" Type="http://schemas.openxmlformats.org/officeDocument/2006/relationships/image" Target="../media/image34.jpeg"/><Relationship Id="rId4" Type="http://schemas.openxmlformats.org/officeDocument/2006/relationships/tags" Target="../tags/tag242.xml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image" Target="../media/image37.jpeg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image" Target="../media/image36.jpeg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249.xml"/><Relationship Id="rId15" Type="http://schemas.openxmlformats.org/officeDocument/2006/relationships/image" Target="../media/image39.jpeg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tags" Target="../tags/tag256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tags" Target="../tags/tag276.xml"/><Relationship Id="rId26" Type="http://schemas.openxmlformats.org/officeDocument/2006/relationships/tags" Target="../tags/tag284.xml"/><Relationship Id="rId3" Type="http://schemas.openxmlformats.org/officeDocument/2006/relationships/tags" Target="../tags/tag261.xml"/><Relationship Id="rId21" Type="http://schemas.openxmlformats.org/officeDocument/2006/relationships/tags" Target="../tags/tag279.xml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5" Type="http://schemas.openxmlformats.org/officeDocument/2006/relationships/tags" Target="../tags/tag283.xml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tags" Target="../tags/tag278.xml"/><Relationship Id="rId29" Type="http://schemas.openxmlformats.org/officeDocument/2006/relationships/image" Target="../media/image42.jpeg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tags" Target="../tags/tag282.xml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tags" Target="../tags/tag281.xml"/><Relationship Id="rId28" Type="http://schemas.openxmlformats.org/officeDocument/2006/relationships/notesSlide" Target="../notesSlides/notesSlide16.xml"/><Relationship Id="rId10" Type="http://schemas.openxmlformats.org/officeDocument/2006/relationships/tags" Target="../tags/tag268.xml"/><Relationship Id="rId19" Type="http://schemas.openxmlformats.org/officeDocument/2006/relationships/tags" Target="../tags/tag277.xml"/><Relationship Id="rId31" Type="http://schemas.openxmlformats.org/officeDocument/2006/relationships/image" Target="../media/image44.jpeg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tags" Target="../tags/tag280.xml"/><Relationship Id="rId27" Type="http://schemas.openxmlformats.org/officeDocument/2006/relationships/slideLayout" Target="../slideLayouts/slideLayout6.xml"/><Relationship Id="rId30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92.xml"/><Relationship Id="rId13" Type="http://schemas.openxmlformats.org/officeDocument/2006/relationships/image" Target="../media/image47.jpeg"/><Relationship Id="rId3" Type="http://schemas.openxmlformats.org/officeDocument/2006/relationships/tags" Target="../tags/tag287.xml"/><Relationship Id="rId7" Type="http://schemas.openxmlformats.org/officeDocument/2006/relationships/tags" Target="../tags/tag291.xml"/><Relationship Id="rId12" Type="http://schemas.openxmlformats.org/officeDocument/2006/relationships/image" Target="../media/image46.jpeg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image" Target="../media/image45.jpeg"/><Relationship Id="rId5" Type="http://schemas.openxmlformats.org/officeDocument/2006/relationships/tags" Target="../tags/tag289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288.xml"/><Relationship Id="rId9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tags" Target="../tags/tag295.xml"/><Relationship Id="rId7" Type="http://schemas.openxmlformats.org/officeDocument/2006/relationships/image" Target="../media/image48.jpeg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51.jpeg"/><Relationship Id="rId4" Type="http://schemas.openxmlformats.org/officeDocument/2006/relationships/tags" Target="../tags/tag296.xml"/><Relationship Id="rId9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299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55.jpeg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image" Target="../media/image54.jpeg"/><Relationship Id="rId5" Type="http://schemas.openxmlformats.org/officeDocument/2006/relationships/tags" Target="../tags/tag301.xml"/><Relationship Id="rId10" Type="http://schemas.openxmlformats.org/officeDocument/2006/relationships/image" Target="../media/image53.jpeg"/><Relationship Id="rId4" Type="http://schemas.openxmlformats.org/officeDocument/2006/relationships/tags" Target="../tags/tag300.xml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5.jpeg"/><Relationship Id="rId4" Type="http://schemas.openxmlformats.org/officeDocument/2006/relationships/tags" Target="../tags/tag8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7.jpe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6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5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11.jpeg"/><Relationship Id="rId5" Type="http://schemas.openxmlformats.org/officeDocument/2006/relationships/tags" Target="../tags/tag24.xml"/><Relationship Id="rId10" Type="http://schemas.openxmlformats.org/officeDocument/2006/relationships/image" Target="../media/image10.jpeg"/><Relationship Id="rId4" Type="http://schemas.openxmlformats.org/officeDocument/2006/relationships/tags" Target="../tags/tag23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5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14.jpeg"/><Relationship Id="rId5" Type="http://schemas.openxmlformats.org/officeDocument/2006/relationships/tags" Target="../tags/tag30.xml"/><Relationship Id="rId10" Type="http://schemas.openxmlformats.org/officeDocument/2006/relationships/image" Target="../media/image13.jpeg"/><Relationship Id="rId4" Type="http://schemas.openxmlformats.org/officeDocument/2006/relationships/tags" Target="../tags/tag29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17.jpe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16.jpe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36.xml"/><Relationship Id="rId10" Type="http://schemas.openxmlformats.org/officeDocument/2006/relationships/slideLayout" Target="../slideLayouts/slideLayout15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57.xml"/><Relationship Id="rId21" Type="http://schemas.openxmlformats.org/officeDocument/2006/relationships/tags" Target="../tags/tag61.xml"/><Relationship Id="rId42" Type="http://schemas.openxmlformats.org/officeDocument/2006/relationships/tags" Target="../tags/tag82.xml"/><Relationship Id="rId63" Type="http://schemas.openxmlformats.org/officeDocument/2006/relationships/tags" Target="../tags/tag103.xml"/><Relationship Id="rId84" Type="http://schemas.openxmlformats.org/officeDocument/2006/relationships/tags" Target="../tags/tag124.xml"/><Relationship Id="rId138" Type="http://schemas.openxmlformats.org/officeDocument/2006/relationships/slideLayout" Target="../slideLayouts/slideLayout14.xml"/><Relationship Id="rId107" Type="http://schemas.openxmlformats.org/officeDocument/2006/relationships/tags" Target="../tags/tag147.xml"/><Relationship Id="rId11" Type="http://schemas.openxmlformats.org/officeDocument/2006/relationships/tags" Target="../tags/tag51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53" Type="http://schemas.openxmlformats.org/officeDocument/2006/relationships/tags" Target="../tags/tag93.xml"/><Relationship Id="rId58" Type="http://schemas.openxmlformats.org/officeDocument/2006/relationships/tags" Target="../tags/tag98.xml"/><Relationship Id="rId74" Type="http://schemas.openxmlformats.org/officeDocument/2006/relationships/tags" Target="../tags/tag114.xml"/><Relationship Id="rId79" Type="http://schemas.openxmlformats.org/officeDocument/2006/relationships/tags" Target="../tags/tag119.xml"/><Relationship Id="rId102" Type="http://schemas.openxmlformats.org/officeDocument/2006/relationships/tags" Target="../tags/tag142.xml"/><Relationship Id="rId123" Type="http://schemas.openxmlformats.org/officeDocument/2006/relationships/tags" Target="../tags/tag163.xml"/><Relationship Id="rId128" Type="http://schemas.openxmlformats.org/officeDocument/2006/relationships/tags" Target="../tags/tag168.xml"/><Relationship Id="rId5" Type="http://schemas.openxmlformats.org/officeDocument/2006/relationships/tags" Target="../tags/tag45.xml"/><Relationship Id="rId90" Type="http://schemas.openxmlformats.org/officeDocument/2006/relationships/tags" Target="../tags/tag130.xml"/><Relationship Id="rId95" Type="http://schemas.openxmlformats.org/officeDocument/2006/relationships/tags" Target="../tags/tag135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43" Type="http://schemas.openxmlformats.org/officeDocument/2006/relationships/tags" Target="../tags/tag83.xml"/><Relationship Id="rId48" Type="http://schemas.openxmlformats.org/officeDocument/2006/relationships/tags" Target="../tags/tag88.xml"/><Relationship Id="rId64" Type="http://schemas.openxmlformats.org/officeDocument/2006/relationships/tags" Target="../tags/tag104.xml"/><Relationship Id="rId69" Type="http://schemas.openxmlformats.org/officeDocument/2006/relationships/tags" Target="../tags/tag109.xml"/><Relationship Id="rId113" Type="http://schemas.openxmlformats.org/officeDocument/2006/relationships/tags" Target="../tags/tag153.xml"/><Relationship Id="rId118" Type="http://schemas.openxmlformats.org/officeDocument/2006/relationships/tags" Target="../tags/tag158.xml"/><Relationship Id="rId134" Type="http://schemas.openxmlformats.org/officeDocument/2006/relationships/tags" Target="../tags/tag174.xml"/><Relationship Id="rId139" Type="http://schemas.openxmlformats.org/officeDocument/2006/relationships/notesSlide" Target="../notesSlides/notesSlide8.xml"/><Relationship Id="rId80" Type="http://schemas.openxmlformats.org/officeDocument/2006/relationships/tags" Target="../tags/tag120.xml"/><Relationship Id="rId85" Type="http://schemas.openxmlformats.org/officeDocument/2006/relationships/tags" Target="../tags/tag125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33" Type="http://schemas.openxmlformats.org/officeDocument/2006/relationships/tags" Target="../tags/tag73.xml"/><Relationship Id="rId38" Type="http://schemas.openxmlformats.org/officeDocument/2006/relationships/tags" Target="../tags/tag78.xml"/><Relationship Id="rId59" Type="http://schemas.openxmlformats.org/officeDocument/2006/relationships/tags" Target="../tags/tag99.xml"/><Relationship Id="rId103" Type="http://schemas.openxmlformats.org/officeDocument/2006/relationships/tags" Target="../tags/tag143.xml"/><Relationship Id="rId108" Type="http://schemas.openxmlformats.org/officeDocument/2006/relationships/tags" Target="../tags/tag148.xml"/><Relationship Id="rId124" Type="http://schemas.openxmlformats.org/officeDocument/2006/relationships/tags" Target="../tags/tag164.xml"/><Relationship Id="rId129" Type="http://schemas.openxmlformats.org/officeDocument/2006/relationships/tags" Target="../tags/tag169.xml"/><Relationship Id="rId54" Type="http://schemas.openxmlformats.org/officeDocument/2006/relationships/tags" Target="../tags/tag94.xml"/><Relationship Id="rId70" Type="http://schemas.openxmlformats.org/officeDocument/2006/relationships/tags" Target="../tags/tag110.xml"/><Relationship Id="rId75" Type="http://schemas.openxmlformats.org/officeDocument/2006/relationships/tags" Target="../tags/tag115.xml"/><Relationship Id="rId91" Type="http://schemas.openxmlformats.org/officeDocument/2006/relationships/tags" Target="../tags/tag131.xml"/><Relationship Id="rId96" Type="http://schemas.openxmlformats.org/officeDocument/2006/relationships/tags" Target="../tags/tag136.xml"/><Relationship Id="rId140" Type="http://schemas.openxmlformats.org/officeDocument/2006/relationships/image" Target="../media/image19.jpe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49" Type="http://schemas.openxmlformats.org/officeDocument/2006/relationships/tags" Target="../tags/tag89.xml"/><Relationship Id="rId114" Type="http://schemas.openxmlformats.org/officeDocument/2006/relationships/tags" Target="../tags/tag154.xml"/><Relationship Id="rId119" Type="http://schemas.openxmlformats.org/officeDocument/2006/relationships/tags" Target="../tags/tag159.xml"/><Relationship Id="rId44" Type="http://schemas.openxmlformats.org/officeDocument/2006/relationships/tags" Target="../tags/tag84.xml"/><Relationship Id="rId60" Type="http://schemas.openxmlformats.org/officeDocument/2006/relationships/tags" Target="../tags/tag100.xml"/><Relationship Id="rId65" Type="http://schemas.openxmlformats.org/officeDocument/2006/relationships/tags" Target="../tags/tag105.xml"/><Relationship Id="rId81" Type="http://schemas.openxmlformats.org/officeDocument/2006/relationships/tags" Target="../tags/tag121.xml"/><Relationship Id="rId86" Type="http://schemas.openxmlformats.org/officeDocument/2006/relationships/tags" Target="../tags/tag126.xml"/><Relationship Id="rId130" Type="http://schemas.openxmlformats.org/officeDocument/2006/relationships/tags" Target="../tags/tag170.xml"/><Relationship Id="rId135" Type="http://schemas.openxmlformats.org/officeDocument/2006/relationships/tags" Target="../tags/tag175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39" Type="http://schemas.openxmlformats.org/officeDocument/2006/relationships/tags" Target="../tags/tag79.xml"/><Relationship Id="rId109" Type="http://schemas.openxmlformats.org/officeDocument/2006/relationships/tags" Target="../tags/tag149.xml"/><Relationship Id="rId34" Type="http://schemas.openxmlformats.org/officeDocument/2006/relationships/tags" Target="../tags/tag74.xml"/><Relationship Id="rId50" Type="http://schemas.openxmlformats.org/officeDocument/2006/relationships/tags" Target="../tags/tag90.xml"/><Relationship Id="rId55" Type="http://schemas.openxmlformats.org/officeDocument/2006/relationships/tags" Target="../tags/tag95.xml"/><Relationship Id="rId76" Type="http://schemas.openxmlformats.org/officeDocument/2006/relationships/tags" Target="../tags/tag116.xml"/><Relationship Id="rId97" Type="http://schemas.openxmlformats.org/officeDocument/2006/relationships/tags" Target="../tags/tag137.xml"/><Relationship Id="rId104" Type="http://schemas.openxmlformats.org/officeDocument/2006/relationships/tags" Target="../tags/tag144.xml"/><Relationship Id="rId120" Type="http://schemas.openxmlformats.org/officeDocument/2006/relationships/tags" Target="../tags/tag160.xml"/><Relationship Id="rId125" Type="http://schemas.openxmlformats.org/officeDocument/2006/relationships/tags" Target="../tags/tag165.xml"/><Relationship Id="rId141" Type="http://schemas.openxmlformats.org/officeDocument/2006/relationships/image" Target="../media/image20.jpeg"/><Relationship Id="rId7" Type="http://schemas.openxmlformats.org/officeDocument/2006/relationships/tags" Target="../tags/tag47.xml"/><Relationship Id="rId71" Type="http://schemas.openxmlformats.org/officeDocument/2006/relationships/tags" Target="../tags/tag111.xml"/><Relationship Id="rId92" Type="http://schemas.openxmlformats.org/officeDocument/2006/relationships/tags" Target="../tags/tag132.xml"/><Relationship Id="rId2" Type="http://schemas.openxmlformats.org/officeDocument/2006/relationships/tags" Target="../tags/tag42.xml"/><Relationship Id="rId29" Type="http://schemas.openxmlformats.org/officeDocument/2006/relationships/tags" Target="../tags/tag69.xml"/><Relationship Id="rId24" Type="http://schemas.openxmlformats.org/officeDocument/2006/relationships/tags" Target="../tags/tag64.xml"/><Relationship Id="rId40" Type="http://schemas.openxmlformats.org/officeDocument/2006/relationships/tags" Target="../tags/tag80.xml"/><Relationship Id="rId45" Type="http://schemas.openxmlformats.org/officeDocument/2006/relationships/tags" Target="../tags/tag85.xml"/><Relationship Id="rId66" Type="http://schemas.openxmlformats.org/officeDocument/2006/relationships/tags" Target="../tags/tag106.xml"/><Relationship Id="rId87" Type="http://schemas.openxmlformats.org/officeDocument/2006/relationships/tags" Target="../tags/tag127.xml"/><Relationship Id="rId110" Type="http://schemas.openxmlformats.org/officeDocument/2006/relationships/tags" Target="../tags/tag150.xml"/><Relationship Id="rId115" Type="http://schemas.openxmlformats.org/officeDocument/2006/relationships/tags" Target="../tags/tag155.xml"/><Relationship Id="rId131" Type="http://schemas.openxmlformats.org/officeDocument/2006/relationships/tags" Target="../tags/tag171.xml"/><Relationship Id="rId136" Type="http://schemas.openxmlformats.org/officeDocument/2006/relationships/tags" Target="../tags/tag176.xml"/><Relationship Id="rId61" Type="http://schemas.openxmlformats.org/officeDocument/2006/relationships/tags" Target="../tags/tag101.xml"/><Relationship Id="rId82" Type="http://schemas.openxmlformats.org/officeDocument/2006/relationships/tags" Target="../tags/tag122.xml"/><Relationship Id="rId19" Type="http://schemas.openxmlformats.org/officeDocument/2006/relationships/tags" Target="../tags/tag59.xml"/><Relationship Id="rId14" Type="http://schemas.openxmlformats.org/officeDocument/2006/relationships/tags" Target="../tags/tag54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56" Type="http://schemas.openxmlformats.org/officeDocument/2006/relationships/tags" Target="../tags/tag96.xml"/><Relationship Id="rId77" Type="http://schemas.openxmlformats.org/officeDocument/2006/relationships/tags" Target="../tags/tag117.xml"/><Relationship Id="rId100" Type="http://schemas.openxmlformats.org/officeDocument/2006/relationships/tags" Target="../tags/tag140.xml"/><Relationship Id="rId105" Type="http://schemas.openxmlformats.org/officeDocument/2006/relationships/tags" Target="../tags/tag145.xml"/><Relationship Id="rId126" Type="http://schemas.openxmlformats.org/officeDocument/2006/relationships/tags" Target="../tags/tag166.xml"/><Relationship Id="rId8" Type="http://schemas.openxmlformats.org/officeDocument/2006/relationships/tags" Target="../tags/tag48.xml"/><Relationship Id="rId51" Type="http://schemas.openxmlformats.org/officeDocument/2006/relationships/tags" Target="../tags/tag91.xml"/><Relationship Id="rId72" Type="http://schemas.openxmlformats.org/officeDocument/2006/relationships/tags" Target="../tags/tag112.xml"/><Relationship Id="rId93" Type="http://schemas.openxmlformats.org/officeDocument/2006/relationships/tags" Target="../tags/tag133.xml"/><Relationship Id="rId98" Type="http://schemas.openxmlformats.org/officeDocument/2006/relationships/tags" Target="../tags/tag138.xml"/><Relationship Id="rId121" Type="http://schemas.openxmlformats.org/officeDocument/2006/relationships/tags" Target="../tags/tag161.xml"/><Relationship Id="rId142" Type="http://schemas.openxmlformats.org/officeDocument/2006/relationships/image" Target="../media/image21.jpeg"/><Relationship Id="rId3" Type="http://schemas.openxmlformats.org/officeDocument/2006/relationships/tags" Target="../tags/tag43.xml"/><Relationship Id="rId25" Type="http://schemas.openxmlformats.org/officeDocument/2006/relationships/tags" Target="../tags/tag65.xml"/><Relationship Id="rId46" Type="http://schemas.openxmlformats.org/officeDocument/2006/relationships/tags" Target="../tags/tag86.xml"/><Relationship Id="rId67" Type="http://schemas.openxmlformats.org/officeDocument/2006/relationships/tags" Target="../tags/tag107.xml"/><Relationship Id="rId116" Type="http://schemas.openxmlformats.org/officeDocument/2006/relationships/tags" Target="../tags/tag156.xml"/><Relationship Id="rId137" Type="http://schemas.openxmlformats.org/officeDocument/2006/relationships/tags" Target="../tags/tag177.xml"/><Relationship Id="rId20" Type="http://schemas.openxmlformats.org/officeDocument/2006/relationships/tags" Target="../tags/tag60.xml"/><Relationship Id="rId41" Type="http://schemas.openxmlformats.org/officeDocument/2006/relationships/tags" Target="../tags/tag81.xml"/><Relationship Id="rId62" Type="http://schemas.openxmlformats.org/officeDocument/2006/relationships/tags" Target="../tags/tag102.xml"/><Relationship Id="rId83" Type="http://schemas.openxmlformats.org/officeDocument/2006/relationships/tags" Target="../tags/tag123.xml"/><Relationship Id="rId88" Type="http://schemas.openxmlformats.org/officeDocument/2006/relationships/tags" Target="../tags/tag128.xml"/><Relationship Id="rId111" Type="http://schemas.openxmlformats.org/officeDocument/2006/relationships/tags" Target="../tags/tag151.xml"/><Relationship Id="rId132" Type="http://schemas.openxmlformats.org/officeDocument/2006/relationships/tags" Target="../tags/tag172.xml"/><Relationship Id="rId15" Type="http://schemas.openxmlformats.org/officeDocument/2006/relationships/tags" Target="../tags/tag55.xml"/><Relationship Id="rId36" Type="http://schemas.openxmlformats.org/officeDocument/2006/relationships/tags" Target="../tags/tag76.xml"/><Relationship Id="rId57" Type="http://schemas.openxmlformats.org/officeDocument/2006/relationships/tags" Target="../tags/tag97.xml"/><Relationship Id="rId106" Type="http://schemas.openxmlformats.org/officeDocument/2006/relationships/tags" Target="../tags/tag146.xml"/><Relationship Id="rId127" Type="http://schemas.openxmlformats.org/officeDocument/2006/relationships/tags" Target="../tags/tag167.xml"/><Relationship Id="rId10" Type="http://schemas.openxmlformats.org/officeDocument/2006/relationships/tags" Target="../tags/tag50.xml"/><Relationship Id="rId31" Type="http://schemas.openxmlformats.org/officeDocument/2006/relationships/tags" Target="../tags/tag71.xml"/><Relationship Id="rId52" Type="http://schemas.openxmlformats.org/officeDocument/2006/relationships/tags" Target="../tags/tag92.xml"/><Relationship Id="rId73" Type="http://schemas.openxmlformats.org/officeDocument/2006/relationships/tags" Target="../tags/tag113.xml"/><Relationship Id="rId78" Type="http://schemas.openxmlformats.org/officeDocument/2006/relationships/tags" Target="../tags/tag118.xml"/><Relationship Id="rId94" Type="http://schemas.openxmlformats.org/officeDocument/2006/relationships/tags" Target="../tags/tag134.xml"/><Relationship Id="rId99" Type="http://schemas.openxmlformats.org/officeDocument/2006/relationships/tags" Target="../tags/tag139.xml"/><Relationship Id="rId101" Type="http://schemas.openxmlformats.org/officeDocument/2006/relationships/tags" Target="../tags/tag141.xml"/><Relationship Id="rId122" Type="http://schemas.openxmlformats.org/officeDocument/2006/relationships/tags" Target="../tags/tag162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26" Type="http://schemas.openxmlformats.org/officeDocument/2006/relationships/tags" Target="../tags/tag66.xml"/><Relationship Id="rId47" Type="http://schemas.openxmlformats.org/officeDocument/2006/relationships/tags" Target="../tags/tag87.xml"/><Relationship Id="rId68" Type="http://schemas.openxmlformats.org/officeDocument/2006/relationships/tags" Target="../tags/tag108.xml"/><Relationship Id="rId89" Type="http://schemas.openxmlformats.org/officeDocument/2006/relationships/tags" Target="../tags/tag129.xml"/><Relationship Id="rId112" Type="http://schemas.openxmlformats.org/officeDocument/2006/relationships/tags" Target="../tags/tag152.xml"/><Relationship Id="rId133" Type="http://schemas.openxmlformats.org/officeDocument/2006/relationships/tags" Target="../tags/tag173.xml"/><Relationship Id="rId16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26" Type="http://schemas.openxmlformats.org/officeDocument/2006/relationships/tags" Target="../tags/tag203.xml"/><Relationship Id="rId39" Type="http://schemas.openxmlformats.org/officeDocument/2006/relationships/image" Target="../media/image24.jpeg"/><Relationship Id="rId21" Type="http://schemas.openxmlformats.org/officeDocument/2006/relationships/tags" Target="../tags/tag198.xml"/><Relationship Id="rId34" Type="http://schemas.openxmlformats.org/officeDocument/2006/relationships/tags" Target="../tags/tag211.xml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tags" Target="../tags/tag202.xml"/><Relationship Id="rId33" Type="http://schemas.openxmlformats.org/officeDocument/2006/relationships/tags" Target="../tags/tag210.xml"/><Relationship Id="rId38" Type="http://schemas.openxmlformats.org/officeDocument/2006/relationships/image" Target="../media/image23.jpeg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0" Type="http://schemas.openxmlformats.org/officeDocument/2006/relationships/tags" Target="../tags/tag197.xml"/><Relationship Id="rId29" Type="http://schemas.openxmlformats.org/officeDocument/2006/relationships/tags" Target="../tags/tag206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24" Type="http://schemas.openxmlformats.org/officeDocument/2006/relationships/tags" Target="../tags/tag201.xml"/><Relationship Id="rId32" Type="http://schemas.openxmlformats.org/officeDocument/2006/relationships/tags" Target="../tags/tag209.xml"/><Relationship Id="rId37" Type="http://schemas.openxmlformats.org/officeDocument/2006/relationships/image" Target="../media/image22.jpeg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tags" Target="../tags/tag200.xml"/><Relationship Id="rId28" Type="http://schemas.openxmlformats.org/officeDocument/2006/relationships/tags" Target="../tags/tag205.xml"/><Relationship Id="rId36" Type="http://schemas.openxmlformats.org/officeDocument/2006/relationships/notesSlide" Target="../notesSlides/notesSlide9.xml"/><Relationship Id="rId10" Type="http://schemas.openxmlformats.org/officeDocument/2006/relationships/tags" Target="../tags/tag187.xml"/><Relationship Id="rId19" Type="http://schemas.openxmlformats.org/officeDocument/2006/relationships/tags" Target="../tags/tag196.xml"/><Relationship Id="rId31" Type="http://schemas.openxmlformats.org/officeDocument/2006/relationships/tags" Target="../tags/tag208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tags" Target="../tags/tag199.xml"/><Relationship Id="rId27" Type="http://schemas.openxmlformats.org/officeDocument/2006/relationships/tags" Target="../tags/tag204.xml"/><Relationship Id="rId30" Type="http://schemas.openxmlformats.org/officeDocument/2006/relationships/tags" Target="../tags/tag207.xml"/><Relationship Id="rId35" Type="http://schemas.openxmlformats.org/officeDocument/2006/relationships/slideLayout" Target="../slideLayouts/slideLayout13.xml"/><Relationship Id="rId8" Type="http://schemas.openxmlformats.org/officeDocument/2006/relationships/tags" Target="../tags/tag185.xml"/><Relationship Id="rId3" Type="http://schemas.openxmlformats.org/officeDocument/2006/relationships/tags" Target="../tags/tag1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695190" y="4540422"/>
            <a:ext cx="5061210" cy="650655"/>
            <a:chOff x="1606290" y="4422145"/>
            <a:chExt cx="5061210" cy="650655"/>
          </a:xfrm>
        </p:grpSpPr>
        <p:sp>
          <p:nvSpPr>
            <p:cNvPr id="13" name="任意多边形: 形状 12"/>
            <p:cNvSpPr/>
            <p:nvPr/>
          </p:nvSpPr>
          <p:spPr>
            <a:xfrm>
              <a:off x="1606290" y="4510160"/>
              <a:ext cx="5035810" cy="562640"/>
            </a:xfrm>
            <a:custGeom>
              <a:avLst/>
              <a:gdLst>
                <a:gd name="connsiteX0" fmla="*/ 0 w 5041900"/>
                <a:gd name="connsiteY0" fmla="*/ 0 h 562640"/>
                <a:gd name="connsiteX1" fmla="*/ 482600 w 5041900"/>
                <a:gd name="connsiteY1" fmla="*/ 0 h 562640"/>
                <a:gd name="connsiteX2" fmla="*/ 683880 w 5041900"/>
                <a:gd name="connsiteY2" fmla="*/ 0 h 562640"/>
                <a:gd name="connsiteX3" fmla="*/ 4358020 w 5041900"/>
                <a:gd name="connsiteY3" fmla="*/ 0 h 562640"/>
                <a:gd name="connsiteX4" fmla="*/ 4584700 w 5041900"/>
                <a:gd name="connsiteY4" fmla="*/ 0 h 562640"/>
                <a:gd name="connsiteX5" fmla="*/ 5041900 w 5041900"/>
                <a:gd name="connsiteY5" fmla="*/ 0 h 562640"/>
                <a:gd name="connsiteX6" fmla="*/ 4760580 w 5041900"/>
                <a:gd name="connsiteY6" fmla="*/ 281320 h 562640"/>
                <a:gd name="connsiteX7" fmla="*/ 5041900 w 5041900"/>
                <a:gd name="connsiteY7" fmla="*/ 562640 h 562640"/>
                <a:gd name="connsiteX8" fmla="*/ 4584700 w 5041900"/>
                <a:gd name="connsiteY8" fmla="*/ 562640 h 562640"/>
                <a:gd name="connsiteX9" fmla="*/ 4358020 w 5041900"/>
                <a:gd name="connsiteY9" fmla="*/ 562640 h 562640"/>
                <a:gd name="connsiteX10" fmla="*/ 683880 w 5041900"/>
                <a:gd name="connsiteY10" fmla="*/ 562640 h 562640"/>
                <a:gd name="connsiteX11" fmla="*/ 482600 w 5041900"/>
                <a:gd name="connsiteY11" fmla="*/ 562640 h 562640"/>
                <a:gd name="connsiteX12" fmla="*/ 0 w 5041900"/>
                <a:gd name="connsiteY12" fmla="*/ 562640 h 562640"/>
                <a:gd name="connsiteX13" fmla="*/ 281320 w 5041900"/>
                <a:gd name="connsiteY13" fmla="*/ 281320 h 56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1900" h="562640">
                  <a:moveTo>
                    <a:pt x="0" y="0"/>
                  </a:moveTo>
                  <a:lnTo>
                    <a:pt x="482600" y="0"/>
                  </a:lnTo>
                  <a:lnTo>
                    <a:pt x="683880" y="0"/>
                  </a:lnTo>
                  <a:lnTo>
                    <a:pt x="4358020" y="0"/>
                  </a:lnTo>
                  <a:lnTo>
                    <a:pt x="4584700" y="0"/>
                  </a:lnTo>
                  <a:lnTo>
                    <a:pt x="5041900" y="0"/>
                  </a:lnTo>
                  <a:lnTo>
                    <a:pt x="4760580" y="281320"/>
                  </a:lnTo>
                  <a:lnTo>
                    <a:pt x="5041900" y="562640"/>
                  </a:lnTo>
                  <a:lnTo>
                    <a:pt x="4584700" y="562640"/>
                  </a:lnTo>
                  <a:lnTo>
                    <a:pt x="4358020" y="562640"/>
                  </a:lnTo>
                  <a:lnTo>
                    <a:pt x="683880" y="562640"/>
                  </a:lnTo>
                  <a:lnTo>
                    <a:pt x="482600" y="562640"/>
                  </a:lnTo>
                  <a:lnTo>
                    <a:pt x="0" y="562640"/>
                  </a:lnTo>
                  <a:lnTo>
                    <a:pt x="281320" y="281320"/>
                  </a:ln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1631690" y="4422145"/>
              <a:ext cx="5035810" cy="562640"/>
            </a:xfrm>
            <a:custGeom>
              <a:avLst/>
              <a:gdLst>
                <a:gd name="connsiteX0" fmla="*/ 0 w 5041900"/>
                <a:gd name="connsiteY0" fmla="*/ 0 h 562640"/>
                <a:gd name="connsiteX1" fmla="*/ 482600 w 5041900"/>
                <a:gd name="connsiteY1" fmla="*/ 0 h 562640"/>
                <a:gd name="connsiteX2" fmla="*/ 683880 w 5041900"/>
                <a:gd name="connsiteY2" fmla="*/ 0 h 562640"/>
                <a:gd name="connsiteX3" fmla="*/ 4358020 w 5041900"/>
                <a:gd name="connsiteY3" fmla="*/ 0 h 562640"/>
                <a:gd name="connsiteX4" fmla="*/ 4584700 w 5041900"/>
                <a:gd name="connsiteY4" fmla="*/ 0 h 562640"/>
                <a:gd name="connsiteX5" fmla="*/ 5041900 w 5041900"/>
                <a:gd name="connsiteY5" fmla="*/ 0 h 562640"/>
                <a:gd name="connsiteX6" fmla="*/ 4760580 w 5041900"/>
                <a:gd name="connsiteY6" fmla="*/ 281320 h 562640"/>
                <a:gd name="connsiteX7" fmla="*/ 5041900 w 5041900"/>
                <a:gd name="connsiteY7" fmla="*/ 562640 h 562640"/>
                <a:gd name="connsiteX8" fmla="*/ 4584700 w 5041900"/>
                <a:gd name="connsiteY8" fmla="*/ 562640 h 562640"/>
                <a:gd name="connsiteX9" fmla="*/ 4358020 w 5041900"/>
                <a:gd name="connsiteY9" fmla="*/ 562640 h 562640"/>
                <a:gd name="connsiteX10" fmla="*/ 683880 w 5041900"/>
                <a:gd name="connsiteY10" fmla="*/ 562640 h 562640"/>
                <a:gd name="connsiteX11" fmla="*/ 482600 w 5041900"/>
                <a:gd name="connsiteY11" fmla="*/ 562640 h 562640"/>
                <a:gd name="connsiteX12" fmla="*/ 0 w 5041900"/>
                <a:gd name="connsiteY12" fmla="*/ 562640 h 562640"/>
                <a:gd name="connsiteX13" fmla="*/ 281320 w 5041900"/>
                <a:gd name="connsiteY13" fmla="*/ 281320 h 562640"/>
                <a:gd name="connsiteX0-1" fmla="*/ 281320 w 5041900"/>
                <a:gd name="connsiteY0-2" fmla="*/ 281320 h 562640"/>
                <a:gd name="connsiteX1-3" fmla="*/ 0 w 5041900"/>
                <a:gd name="connsiteY1-4" fmla="*/ 0 h 562640"/>
                <a:gd name="connsiteX2-5" fmla="*/ 482600 w 5041900"/>
                <a:gd name="connsiteY2-6" fmla="*/ 0 h 562640"/>
                <a:gd name="connsiteX3-7" fmla="*/ 683880 w 5041900"/>
                <a:gd name="connsiteY3-8" fmla="*/ 0 h 562640"/>
                <a:gd name="connsiteX4-9" fmla="*/ 4358020 w 5041900"/>
                <a:gd name="connsiteY4-10" fmla="*/ 0 h 562640"/>
                <a:gd name="connsiteX5-11" fmla="*/ 4584700 w 5041900"/>
                <a:gd name="connsiteY5-12" fmla="*/ 0 h 562640"/>
                <a:gd name="connsiteX6-13" fmla="*/ 5041900 w 5041900"/>
                <a:gd name="connsiteY6-14" fmla="*/ 0 h 562640"/>
                <a:gd name="connsiteX7-15" fmla="*/ 4760580 w 5041900"/>
                <a:gd name="connsiteY7-16" fmla="*/ 281320 h 562640"/>
                <a:gd name="connsiteX8-17" fmla="*/ 5041900 w 5041900"/>
                <a:gd name="connsiteY8-18" fmla="*/ 562640 h 562640"/>
                <a:gd name="connsiteX9-19" fmla="*/ 4584700 w 5041900"/>
                <a:gd name="connsiteY9-20" fmla="*/ 562640 h 562640"/>
                <a:gd name="connsiteX10-21" fmla="*/ 4358020 w 5041900"/>
                <a:gd name="connsiteY10-22" fmla="*/ 562640 h 562640"/>
                <a:gd name="connsiteX11-23" fmla="*/ 683880 w 5041900"/>
                <a:gd name="connsiteY11-24" fmla="*/ 562640 h 562640"/>
                <a:gd name="connsiteX12-25" fmla="*/ 482600 w 5041900"/>
                <a:gd name="connsiteY12-26" fmla="*/ 562640 h 562640"/>
                <a:gd name="connsiteX13-27" fmla="*/ 0 w 5041900"/>
                <a:gd name="connsiteY13-28" fmla="*/ 562640 h 562640"/>
                <a:gd name="connsiteX14" fmla="*/ 372871 w 5041900"/>
                <a:gd name="connsiteY14" fmla="*/ 372760 h 562640"/>
                <a:gd name="connsiteX0-29" fmla="*/ 281320 w 5041900"/>
                <a:gd name="connsiteY0-30" fmla="*/ 281320 h 562640"/>
                <a:gd name="connsiteX1-31" fmla="*/ 0 w 5041900"/>
                <a:gd name="connsiteY1-32" fmla="*/ 0 h 562640"/>
                <a:gd name="connsiteX2-33" fmla="*/ 482600 w 5041900"/>
                <a:gd name="connsiteY2-34" fmla="*/ 0 h 562640"/>
                <a:gd name="connsiteX3-35" fmla="*/ 683880 w 5041900"/>
                <a:gd name="connsiteY3-36" fmla="*/ 0 h 562640"/>
                <a:gd name="connsiteX4-37" fmla="*/ 4358020 w 5041900"/>
                <a:gd name="connsiteY4-38" fmla="*/ 0 h 562640"/>
                <a:gd name="connsiteX5-39" fmla="*/ 4584700 w 5041900"/>
                <a:gd name="connsiteY5-40" fmla="*/ 0 h 562640"/>
                <a:gd name="connsiteX6-41" fmla="*/ 5041900 w 5041900"/>
                <a:gd name="connsiteY6-42" fmla="*/ 0 h 562640"/>
                <a:gd name="connsiteX7-43" fmla="*/ 4760580 w 5041900"/>
                <a:gd name="connsiteY7-44" fmla="*/ 281320 h 562640"/>
                <a:gd name="connsiteX8-45" fmla="*/ 5041900 w 5041900"/>
                <a:gd name="connsiteY8-46" fmla="*/ 562640 h 562640"/>
                <a:gd name="connsiteX9-47" fmla="*/ 4584700 w 5041900"/>
                <a:gd name="connsiteY9-48" fmla="*/ 562640 h 562640"/>
                <a:gd name="connsiteX10-49" fmla="*/ 4358020 w 5041900"/>
                <a:gd name="connsiteY10-50" fmla="*/ 562640 h 562640"/>
                <a:gd name="connsiteX11-51" fmla="*/ 683880 w 5041900"/>
                <a:gd name="connsiteY11-52" fmla="*/ 562640 h 562640"/>
                <a:gd name="connsiteX12-53" fmla="*/ 482600 w 5041900"/>
                <a:gd name="connsiteY12-54" fmla="*/ 562640 h 562640"/>
                <a:gd name="connsiteX13-55" fmla="*/ 0 w 5041900"/>
                <a:gd name="connsiteY13-56" fmla="*/ 562640 h 562640"/>
                <a:gd name="connsiteX0-57" fmla="*/ 0 w 5041900"/>
                <a:gd name="connsiteY0-58" fmla="*/ 0 h 562640"/>
                <a:gd name="connsiteX1-59" fmla="*/ 482600 w 5041900"/>
                <a:gd name="connsiteY1-60" fmla="*/ 0 h 562640"/>
                <a:gd name="connsiteX2-61" fmla="*/ 683880 w 5041900"/>
                <a:gd name="connsiteY2-62" fmla="*/ 0 h 562640"/>
                <a:gd name="connsiteX3-63" fmla="*/ 4358020 w 5041900"/>
                <a:gd name="connsiteY3-64" fmla="*/ 0 h 562640"/>
                <a:gd name="connsiteX4-65" fmla="*/ 4584700 w 5041900"/>
                <a:gd name="connsiteY4-66" fmla="*/ 0 h 562640"/>
                <a:gd name="connsiteX5-67" fmla="*/ 5041900 w 5041900"/>
                <a:gd name="connsiteY5-68" fmla="*/ 0 h 562640"/>
                <a:gd name="connsiteX6-69" fmla="*/ 4760580 w 5041900"/>
                <a:gd name="connsiteY6-70" fmla="*/ 281320 h 562640"/>
                <a:gd name="connsiteX7-71" fmla="*/ 5041900 w 5041900"/>
                <a:gd name="connsiteY7-72" fmla="*/ 562640 h 562640"/>
                <a:gd name="connsiteX8-73" fmla="*/ 4584700 w 5041900"/>
                <a:gd name="connsiteY8-74" fmla="*/ 562640 h 562640"/>
                <a:gd name="connsiteX9-75" fmla="*/ 4358020 w 5041900"/>
                <a:gd name="connsiteY9-76" fmla="*/ 562640 h 562640"/>
                <a:gd name="connsiteX10-77" fmla="*/ 683880 w 5041900"/>
                <a:gd name="connsiteY10-78" fmla="*/ 562640 h 562640"/>
                <a:gd name="connsiteX11-79" fmla="*/ 482600 w 5041900"/>
                <a:gd name="connsiteY11-80" fmla="*/ 562640 h 562640"/>
                <a:gd name="connsiteX12-81" fmla="*/ 0 w 5041900"/>
                <a:gd name="connsiteY12-82" fmla="*/ 562640 h 562640"/>
                <a:gd name="connsiteX0-83" fmla="*/ 0 w 5041900"/>
                <a:gd name="connsiteY0-84" fmla="*/ 0 h 562640"/>
                <a:gd name="connsiteX1-85" fmla="*/ 482600 w 5041900"/>
                <a:gd name="connsiteY1-86" fmla="*/ 0 h 562640"/>
                <a:gd name="connsiteX2-87" fmla="*/ 683880 w 5041900"/>
                <a:gd name="connsiteY2-88" fmla="*/ 0 h 562640"/>
                <a:gd name="connsiteX3-89" fmla="*/ 4358020 w 5041900"/>
                <a:gd name="connsiteY3-90" fmla="*/ 0 h 562640"/>
                <a:gd name="connsiteX4-91" fmla="*/ 4584700 w 5041900"/>
                <a:gd name="connsiteY4-92" fmla="*/ 0 h 562640"/>
                <a:gd name="connsiteX5-93" fmla="*/ 5041900 w 5041900"/>
                <a:gd name="connsiteY5-94" fmla="*/ 0 h 562640"/>
                <a:gd name="connsiteX6-95" fmla="*/ 4760580 w 5041900"/>
                <a:gd name="connsiteY6-96" fmla="*/ 281320 h 562640"/>
                <a:gd name="connsiteX7-97" fmla="*/ 5041900 w 5041900"/>
                <a:gd name="connsiteY7-98" fmla="*/ 562640 h 562640"/>
                <a:gd name="connsiteX8-99" fmla="*/ 4584700 w 5041900"/>
                <a:gd name="connsiteY8-100" fmla="*/ 562640 h 562640"/>
                <a:gd name="connsiteX9-101" fmla="*/ 4358020 w 5041900"/>
                <a:gd name="connsiteY9-102" fmla="*/ 562640 h 562640"/>
                <a:gd name="connsiteX10-103" fmla="*/ 683880 w 5041900"/>
                <a:gd name="connsiteY10-104" fmla="*/ 562640 h 562640"/>
                <a:gd name="connsiteX11-105" fmla="*/ 482600 w 5041900"/>
                <a:gd name="connsiteY11-106" fmla="*/ 562640 h 5626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5041900" h="562640">
                  <a:moveTo>
                    <a:pt x="0" y="0"/>
                  </a:moveTo>
                  <a:lnTo>
                    <a:pt x="482600" y="0"/>
                  </a:lnTo>
                  <a:lnTo>
                    <a:pt x="683880" y="0"/>
                  </a:lnTo>
                  <a:lnTo>
                    <a:pt x="4358020" y="0"/>
                  </a:lnTo>
                  <a:lnTo>
                    <a:pt x="4584700" y="0"/>
                  </a:lnTo>
                  <a:lnTo>
                    <a:pt x="5041900" y="0"/>
                  </a:lnTo>
                  <a:lnTo>
                    <a:pt x="4760580" y="281320"/>
                  </a:lnTo>
                  <a:lnTo>
                    <a:pt x="5041900" y="562640"/>
                  </a:lnTo>
                  <a:lnTo>
                    <a:pt x="4584700" y="562640"/>
                  </a:lnTo>
                  <a:lnTo>
                    <a:pt x="4358020" y="562640"/>
                  </a:lnTo>
                  <a:lnTo>
                    <a:pt x="683880" y="562640"/>
                  </a:lnTo>
                  <a:lnTo>
                    <a:pt x="482600" y="562640"/>
                  </a:lnTo>
                </a:path>
              </a:pathLst>
            </a:custGeom>
            <a:noFill/>
            <a:ln w="19050">
              <a:solidFill>
                <a:srgbClr val="C349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823924" y="927658"/>
            <a:ext cx="3805850" cy="1446550"/>
          </a:xfrm>
          <a:prstGeom prst="rect">
            <a:avLst/>
          </a:prstGeom>
        </p:spPr>
        <p:txBody>
          <a:bodyPr wrap="none" numCol="1">
            <a:prstTxWarp prst="textDeflate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en-US" altLang="zh-CN" sz="8800" dirty="0">
                <a:solidFill>
                  <a:srgbClr val="C3496D"/>
                </a:solidFill>
                <a:cs typeface="+mn-ea"/>
                <a:sym typeface="+mn-lt"/>
              </a:rPr>
              <a:t>Happy</a:t>
            </a:r>
            <a:endParaRPr lang="zh-CN" altLang="en-US" sz="8800" dirty="0">
              <a:solidFill>
                <a:srgbClr val="C3496D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rot="21208878">
            <a:off x="1072500" y="2358952"/>
            <a:ext cx="7035900" cy="1446550"/>
          </a:xfrm>
          <a:prstGeom prst="rect">
            <a:avLst/>
          </a:prstGeom>
        </p:spPr>
        <p:txBody>
          <a:bodyPr wrap="none" numCol="1">
            <a:prstTxWarp prst="textDeflate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en-US" altLang="zh-CN" sz="8800" dirty="0">
                <a:solidFill>
                  <a:srgbClr val="C3496D"/>
                </a:solidFill>
                <a:cs typeface="+mn-ea"/>
                <a:sym typeface="+mn-lt"/>
              </a:rPr>
              <a:t>Mother Day</a:t>
            </a:r>
            <a:endParaRPr lang="zh-CN" altLang="en-US" sz="8800" dirty="0">
              <a:solidFill>
                <a:srgbClr val="C3496D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5896" y="4682947"/>
            <a:ext cx="397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母亲节快乐相册模板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组合 115"/>
          <p:cNvGrpSpPr/>
          <p:nvPr>
            <p:custDataLst>
              <p:tags r:id="rId2"/>
            </p:custDataLst>
          </p:nvPr>
        </p:nvGrpSpPr>
        <p:grpSpPr>
          <a:xfrm flipH="1">
            <a:off x="7155542" y="3496707"/>
            <a:ext cx="3512458" cy="3370901"/>
            <a:chOff x="86802" y="2827421"/>
            <a:chExt cx="4209851" cy="4040188"/>
          </a:xfrm>
          <a:solidFill>
            <a:srgbClr val="C3496D"/>
          </a:solidFill>
        </p:grpSpPr>
        <p:sp>
          <p:nvSpPr>
            <p:cNvPr id="117" name="任意多边形 116"/>
            <p:cNvSpPr/>
            <p:nvPr/>
          </p:nvSpPr>
          <p:spPr bwMode="auto">
            <a:xfrm flipH="1">
              <a:off x="2766688" y="3687845"/>
              <a:ext cx="383833" cy="382588"/>
            </a:xfrm>
            <a:custGeom>
              <a:avLst/>
              <a:gdLst>
                <a:gd name="connsiteX0" fmla="*/ 158289 w 383833"/>
                <a:gd name="connsiteY0" fmla="*/ 266700 h 382588"/>
                <a:gd name="connsiteX1" fmla="*/ 191810 w 383833"/>
                <a:gd name="connsiteY1" fmla="*/ 274177 h 382588"/>
                <a:gd name="connsiteX2" fmla="*/ 206708 w 383833"/>
                <a:gd name="connsiteY2" fmla="*/ 333990 h 382588"/>
                <a:gd name="connsiteX3" fmla="*/ 162014 w 383833"/>
                <a:gd name="connsiteY3" fmla="*/ 382588 h 382588"/>
                <a:gd name="connsiteX4" fmla="*/ 154565 w 383833"/>
                <a:gd name="connsiteY4" fmla="*/ 382588 h 382588"/>
                <a:gd name="connsiteX5" fmla="*/ 124768 w 383833"/>
                <a:gd name="connsiteY5" fmla="*/ 315298 h 382588"/>
                <a:gd name="connsiteX6" fmla="*/ 158289 w 383833"/>
                <a:gd name="connsiteY6" fmla="*/ 266700 h 382588"/>
                <a:gd name="connsiteX7" fmla="*/ 255318 w 383833"/>
                <a:gd name="connsiteY7" fmla="*/ 247650 h 382588"/>
                <a:gd name="connsiteX8" fmla="*/ 303963 w 383833"/>
                <a:gd name="connsiteY8" fmla="*/ 277868 h 382588"/>
                <a:gd name="connsiteX9" fmla="*/ 307705 w 383833"/>
                <a:gd name="connsiteY9" fmla="*/ 289199 h 382588"/>
                <a:gd name="connsiteX10" fmla="*/ 311447 w 383833"/>
                <a:gd name="connsiteY10" fmla="*/ 296753 h 382588"/>
                <a:gd name="connsiteX11" fmla="*/ 300221 w 383833"/>
                <a:gd name="connsiteY11" fmla="*/ 353411 h 382588"/>
                <a:gd name="connsiteX12" fmla="*/ 281512 w 383833"/>
                <a:gd name="connsiteY12" fmla="*/ 357188 h 382588"/>
                <a:gd name="connsiteX13" fmla="*/ 229124 w 383833"/>
                <a:gd name="connsiteY13" fmla="*/ 326971 h 382588"/>
                <a:gd name="connsiteX14" fmla="*/ 221640 w 383833"/>
                <a:gd name="connsiteY14" fmla="*/ 270313 h 382588"/>
                <a:gd name="connsiteX15" fmla="*/ 240350 w 383833"/>
                <a:gd name="connsiteY15" fmla="*/ 258982 h 382588"/>
                <a:gd name="connsiteX16" fmla="*/ 255318 w 383833"/>
                <a:gd name="connsiteY16" fmla="*/ 247650 h 382588"/>
                <a:gd name="connsiteX17" fmla="*/ 93854 w 383833"/>
                <a:gd name="connsiteY17" fmla="*/ 217488 h 382588"/>
                <a:gd name="connsiteX18" fmla="*/ 116179 w 383833"/>
                <a:gd name="connsiteY18" fmla="*/ 225014 h 382588"/>
                <a:gd name="connsiteX19" fmla="*/ 123620 w 383833"/>
                <a:gd name="connsiteY19" fmla="*/ 236303 h 382588"/>
                <a:gd name="connsiteX20" fmla="*/ 134782 w 383833"/>
                <a:gd name="connsiteY20" fmla="*/ 251355 h 382588"/>
                <a:gd name="connsiteX21" fmla="*/ 105016 w 383833"/>
                <a:gd name="connsiteY21" fmla="*/ 304036 h 382588"/>
                <a:gd name="connsiteX22" fmla="*/ 64089 w 383833"/>
                <a:gd name="connsiteY22" fmla="*/ 319088 h 382588"/>
                <a:gd name="connsiteX23" fmla="*/ 30602 w 383833"/>
                <a:gd name="connsiteY23" fmla="*/ 300273 h 382588"/>
                <a:gd name="connsiteX24" fmla="*/ 56647 w 383833"/>
                <a:gd name="connsiteY24" fmla="*/ 232540 h 382588"/>
                <a:gd name="connsiteX25" fmla="*/ 93854 w 383833"/>
                <a:gd name="connsiteY25" fmla="*/ 217488 h 382588"/>
                <a:gd name="connsiteX26" fmla="*/ 315558 w 383833"/>
                <a:gd name="connsiteY26" fmla="*/ 173038 h 382588"/>
                <a:gd name="connsiteX27" fmla="*/ 330640 w 383833"/>
                <a:gd name="connsiteY27" fmla="*/ 176808 h 382588"/>
                <a:gd name="connsiteX28" fmla="*/ 383424 w 383833"/>
                <a:gd name="connsiteY28" fmla="*/ 229593 h 382588"/>
                <a:gd name="connsiteX29" fmla="*/ 330640 w 383833"/>
                <a:gd name="connsiteY29" fmla="*/ 263526 h 382588"/>
                <a:gd name="connsiteX30" fmla="*/ 315558 w 383833"/>
                <a:gd name="connsiteY30" fmla="*/ 259756 h 382588"/>
                <a:gd name="connsiteX31" fmla="*/ 266544 w 383833"/>
                <a:gd name="connsiteY31" fmla="*/ 229593 h 382588"/>
                <a:gd name="connsiteX32" fmla="*/ 277855 w 383833"/>
                <a:gd name="connsiteY32" fmla="*/ 188119 h 382588"/>
                <a:gd name="connsiteX33" fmla="*/ 315558 w 383833"/>
                <a:gd name="connsiteY33" fmla="*/ 173038 h 382588"/>
                <a:gd name="connsiteX34" fmla="*/ 49006 w 383833"/>
                <a:gd name="connsiteY34" fmla="*/ 123825 h 382588"/>
                <a:gd name="connsiteX35" fmla="*/ 63959 w 383833"/>
                <a:gd name="connsiteY35" fmla="*/ 123825 h 382588"/>
                <a:gd name="connsiteX36" fmla="*/ 112557 w 383833"/>
                <a:gd name="connsiteY36" fmla="*/ 157370 h 382588"/>
                <a:gd name="connsiteX37" fmla="*/ 108819 w 383833"/>
                <a:gd name="connsiteY37" fmla="*/ 194641 h 382588"/>
                <a:gd name="connsiteX38" fmla="*/ 63959 w 383833"/>
                <a:gd name="connsiteY38" fmla="*/ 209550 h 382588"/>
                <a:gd name="connsiteX39" fmla="*/ 49006 w 383833"/>
                <a:gd name="connsiteY39" fmla="*/ 209550 h 382588"/>
                <a:gd name="connsiteX40" fmla="*/ 408 w 383833"/>
                <a:gd name="connsiteY40" fmla="*/ 157370 h 382588"/>
                <a:gd name="connsiteX41" fmla="*/ 49006 w 383833"/>
                <a:gd name="connsiteY41" fmla="*/ 123825 h 382588"/>
                <a:gd name="connsiteX42" fmla="*/ 319495 w 383833"/>
                <a:gd name="connsiteY42" fmla="*/ 66675 h 382588"/>
                <a:gd name="connsiteX43" fmla="*/ 349811 w 383833"/>
                <a:gd name="connsiteY43" fmla="*/ 81817 h 382588"/>
                <a:gd name="connsiteX44" fmla="*/ 327074 w 383833"/>
                <a:gd name="connsiteY44" fmla="*/ 149958 h 382588"/>
                <a:gd name="connsiteX45" fmla="*/ 285389 w 383833"/>
                <a:gd name="connsiteY45" fmla="*/ 165100 h 382588"/>
                <a:gd name="connsiteX46" fmla="*/ 274021 w 383833"/>
                <a:gd name="connsiteY46" fmla="*/ 161315 h 382588"/>
                <a:gd name="connsiteX47" fmla="*/ 262652 w 383833"/>
                <a:gd name="connsiteY47" fmla="*/ 142387 h 382588"/>
                <a:gd name="connsiteX48" fmla="*/ 247494 w 383833"/>
                <a:gd name="connsiteY48" fmla="*/ 127244 h 382588"/>
                <a:gd name="connsiteX49" fmla="*/ 277810 w 383833"/>
                <a:gd name="connsiteY49" fmla="*/ 78032 h 382588"/>
                <a:gd name="connsiteX50" fmla="*/ 319495 w 383833"/>
                <a:gd name="connsiteY50" fmla="*/ 66675 h 382588"/>
                <a:gd name="connsiteX51" fmla="*/ 101331 w 383833"/>
                <a:gd name="connsiteY51" fmla="*/ 25400 h 382588"/>
                <a:gd name="connsiteX52" fmla="*/ 149976 w 383833"/>
                <a:gd name="connsiteY52" fmla="*/ 55617 h 382588"/>
                <a:gd name="connsiteX53" fmla="*/ 161202 w 383833"/>
                <a:gd name="connsiteY53" fmla="*/ 112275 h 382588"/>
                <a:gd name="connsiteX54" fmla="*/ 146234 w 383833"/>
                <a:gd name="connsiteY54" fmla="*/ 119829 h 382588"/>
                <a:gd name="connsiteX55" fmla="*/ 127525 w 383833"/>
                <a:gd name="connsiteY55" fmla="*/ 134938 h 382588"/>
                <a:gd name="connsiteX56" fmla="*/ 78879 w 383833"/>
                <a:gd name="connsiteY56" fmla="*/ 104720 h 382588"/>
                <a:gd name="connsiteX57" fmla="*/ 78879 w 383833"/>
                <a:gd name="connsiteY57" fmla="*/ 29177 h 382588"/>
                <a:gd name="connsiteX58" fmla="*/ 101331 w 383833"/>
                <a:gd name="connsiteY58" fmla="*/ 25400 h 382588"/>
                <a:gd name="connsiteX59" fmla="*/ 222158 w 383833"/>
                <a:gd name="connsiteY59" fmla="*/ 0 h 382588"/>
                <a:gd name="connsiteX60" fmla="*/ 225904 w 383833"/>
                <a:gd name="connsiteY60" fmla="*/ 0 h 382588"/>
                <a:gd name="connsiteX61" fmla="*/ 259623 w 383833"/>
                <a:gd name="connsiteY61" fmla="*/ 67628 h 382588"/>
                <a:gd name="connsiteX62" fmla="*/ 229651 w 383833"/>
                <a:gd name="connsiteY62" fmla="*/ 112713 h 382588"/>
                <a:gd name="connsiteX63" fmla="*/ 192185 w 383833"/>
                <a:gd name="connsiteY63" fmla="*/ 105199 h 382588"/>
                <a:gd name="connsiteX64" fmla="*/ 184692 w 383833"/>
                <a:gd name="connsiteY64" fmla="*/ 105199 h 382588"/>
                <a:gd name="connsiteX65" fmla="*/ 173453 w 383833"/>
                <a:gd name="connsiteY65" fmla="*/ 52599 h 382588"/>
                <a:gd name="connsiteX66" fmla="*/ 222158 w 383833"/>
                <a:gd name="connsiteY66" fmla="*/ 0 h 38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83833" h="382588">
                  <a:moveTo>
                    <a:pt x="158289" y="266700"/>
                  </a:moveTo>
                  <a:cubicBezTo>
                    <a:pt x="169463" y="274177"/>
                    <a:pt x="180636" y="274177"/>
                    <a:pt x="191810" y="274177"/>
                  </a:cubicBezTo>
                  <a:cubicBezTo>
                    <a:pt x="206708" y="285392"/>
                    <a:pt x="214157" y="307822"/>
                    <a:pt x="206708" y="333990"/>
                  </a:cubicBezTo>
                  <a:cubicBezTo>
                    <a:pt x="202984" y="363897"/>
                    <a:pt x="180636" y="382588"/>
                    <a:pt x="162014" y="382588"/>
                  </a:cubicBezTo>
                  <a:cubicBezTo>
                    <a:pt x="158289" y="382588"/>
                    <a:pt x="158289" y="382588"/>
                    <a:pt x="154565" y="382588"/>
                  </a:cubicBezTo>
                  <a:cubicBezTo>
                    <a:pt x="132217" y="378850"/>
                    <a:pt x="117319" y="348943"/>
                    <a:pt x="124768" y="315298"/>
                  </a:cubicBezTo>
                  <a:cubicBezTo>
                    <a:pt x="128493" y="292868"/>
                    <a:pt x="143391" y="274177"/>
                    <a:pt x="158289" y="266700"/>
                  </a:cubicBezTo>
                  <a:close/>
                  <a:moveTo>
                    <a:pt x="255318" y="247650"/>
                  </a:moveTo>
                  <a:cubicBezTo>
                    <a:pt x="270286" y="247650"/>
                    <a:pt x="288996" y="258982"/>
                    <a:pt x="303963" y="277868"/>
                  </a:cubicBezTo>
                  <a:cubicBezTo>
                    <a:pt x="303963" y="281645"/>
                    <a:pt x="307705" y="285422"/>
                    <a:pt x="307705" y="289199"/>
                  </a:cubicBezTo>
                  <a:cubicBezTo>
                    <a:pt x="307705" y="292976"/>
                    <a:pt x="311447" y="292976"/>
                    <a:pt x="311447" y="296753"/>
                  </a:cubicBezTo>
                  <a:cubicBezTo>
                    <a:pt x="318931" y="319416"/>
                    <a:pt x="315189" y="342079"/>
                    <a:pt x="300221" y="353411"/>
                  </a:cubicBezTo>
                  <a:cubicBezTo>
                    <a:pt x="292737" y="357188"/>
                    <a:pt x="288996" y="357188"/>
                    <a:pt x="281512" y="357188"/>
                  </a:cubicBezTo>
                  <a:cubicBezTo>
                    <a:pt x="262802" y="357188"/>
                    <a:pt x="244092" y="345857"/>
                    <a:pt x="229124" y="326971"/>
                  </a:cubicBezTo>
                  <a:cubicBezTo>
                    <a:pt x="217898" y="308085"/>
                    <a:pt x="214156" y="285422"/>
                    <a:pt x="221640" y="270313"/>
                  </a:cubicBezTo>
                  <a:cubicBezTo>
                    <a:pt x="229124" y="266536"/>
                    <a:pt x="232866" y="266536"/>
                    <a:pt x="240350" y="258982"/>
                  </a:cubicBezTo>
                  <a:cubicBezTo>
                    <a:pt x="244092" y="255204"/>
                    <a:pt x="251576" y="251427"/>
                    <a:pt x="255318" y="247650"/>
                  </a:cubicBezTo>
                  <a:close/>
                  <a:moveTo>
                    <a:pt x="93854" y="217488"/>
                  </a:moveTo>
                  <a:cubicBezTo>
                    <a:pt x="101296" y="217488"/>
                    <a:pt x="108737" y="221251"/>
                    <a:pt x="116179" y="225014"/>
                  </a:cubicBezTo>
                  <a:cubicBezTo>
                    <a:pt x="116179" y="228777"/>
                    <a:pt x="119899" y="232540"/>
                    <a:pt x="123620" y="236303"/>
                  </a:cubicBezTo>
                  <a:cubicBezTo>
                    <a:pt x="127341" y="243829"/>
                    <a:pt x="131062" y="247592"/>
                    <a:pt x="134782" y="251355"/>
                  </a:cubicBezTo>
                  <a:cubicBezTo>
                    <a:pt x="134782" y="270170"/>
                    <a:pt x="123620" y="288984"/>
                    <a:pt x="105016" y="304036"/>
                  </a:cubicBezTo>
                  <a:cubicBezTo>
                    <a:pt x="90134" y="311562"/>
                    <a:pt x="75251" y="319088"/>
                    <a:pt x="64089" y="319088"/>
                  </a:cubicBezTo>
                  <a:cubicBezTo>
                    <a:pt x="49206" y="319088"/>
                    <a:pt x="38044" y="311562"/>
                    <a:pt x="30602" y="300273"/>
                  </a:cubicBezTo>
                  <a:cubicBezTo>
                    <a:pt x="15719" y="281458"/>
                    <a:pt x="26881" y="251355"/>
                    <a:pt x="56647" y="232540"/>
                  </a:cubicBezTo>
                  <a:cubicBezTo>
                    <a:pt x="67809" y="225014"/>
                    <a:pt x="82692" y="217488"/>
                    <a:pt x="93854" y="217488"/>
                  </a:cubicBezTo>
                  <a:close/>
                  <a:moveTo>
                    <a:pt x="315558" y="173038"/>
                  </a:moveTo>
                  <a:cubicBezTo>
                    <a:pt x="319329" y="173038"/>
                    <a:pt x="326869" y="173038"/>
                    <a:pt x="330640" y="176808"/>
                  </a:cubicBezTo>
                  <a:cubicBezTo>
                    <a:pt x="364572" y="180579"/>
                    <a:pt x="387194" y="206971"/>
                    <a:pt x="383424" y="229593"/>
                  </a:cubicBezTo>
                  <a:cubicBezTo>
                    <a:pt x="379654" y="248445"/>
                    <a:pt x="357032" y="263526"/>
                    <a:pt x="330640" y="263526"/>
                  </a:cubicBezTo>
                  <a:cubicBezTo>
                    <a:pt x="326869" y="263526"/>
                    <a:pt x="319329" y="259756"/>
                    <a:pt x="315558" y="259756"/>
                  </a:cubicBezTo>
                  <a:cubicBezTo>
                    <a:pt x="292936" y="255985"/>
                    <a:pt x="274085" y="244674"/>
                    <a:pt x="266544" y="229593"/>
                  </a:cubicBezTo>
                  <a:cubicBezTo>
                    <a:pt x="274085" y="214512"/>
                    <a:pt x="277855" y="199430"/>
                    <a:pt x="277855" y="188119"/>
                  </a:cubicBezTo>
                  <a:cubicBezTo>
                    <a:pt x="285396" y="176808"/>
                    <a:pt x="300477" y="173038"/>
                    <a:pt x="315558" y="173038"/>
                  </a:cubicBezTo>
                  <a:close/>
                  <a:moveTo>
                    <a:pt x="49006" y="123825"/>
                  </a:moveTo>
                  <a:cubicBezTo>
                    <a:pt x="56482" y="123825"/>
                    <a:pt x="60221" y="123825"/>
                    <a:pt x="63959" y="123825"/>
                  </a:cubicBezTo>
                  <a:cubicBezTo>
                    <a:pt x="90127" y="127552"/>
                    <a:pt x="108819" y="142461"/>
                    <a:pt x="112557" y="157370"/>
                  </a:cubicBezTo>
                  <a:cubicBezTo>
                    <a:pt x="108819" y="168551"/>
                    <a:pt x="108819" y="183460"/>
                    <a:pt x="108819" y="194641"/>
                  </a:cubicBezTo>
                  <a:cubicBezTo>
                    <a:pt x="97604" y="205823"/>
                    <a:pt x="82651" y="209550"/>
                    <a:pt x="63959" y="209550"/>
                  </a:cubicBezTo>
                  <a:cubicBezTo>
                    <a:pt x="60221" y="209550"/>
                    <a:pt x="56482" y="209550"/>
                    <a:pt x="49006" y="209550"/>
                  </a:cubicBezTo>
                  <a:cubicBezTo>
                    <a:pt x="19099" y="202096"/>
                    <a:pt x="-3331" y="179733"/>
                    <a:pt x="408" y="157370"/>
                  </a:cubicBezTo>
                  <a:cubicBezTo>
                    <a:pt x="4146" y="135007"/>
                    <a:pt x="26576" y="123825"/>
                    <a:pt x="49006" y="123825"/>
                  </a:cubicBezTo>
                  <a:close/>
                  <a:moveTo>
                    <a:pt x="319495" y="66675"/>
                  </a:moveTo>
                  <a:cubicBezTo>
                    <a:pt x="330864" y="66675"/>
                    <a:pt x="346022" y="70460"/>
                    <a:pt x="349811" y="81817"/>
                  </a:cubicBezTo>
                  <a:cubicBezTo>
                    <a:pt x="364969" y="100745"/>
                    <a:pt x="353601" y="131030"/>
                    <a:pt x="327074" y="149958"/>
                  </a:cubicBezTo>
                  <a:cubicBezTo>
                    <a:pt x="311916" y="161315"/>
                    <a:pt x="300547" y="165100"/>
                    <a:pt x="285389" y="165100"/>
                  </a:cubicBezTo>
                  <a:cubicBezTo>
                    <a:pt x="281600" y="165100"/>
                    <a:pt x="277810" y="165100"/>
                    <a:pt x="274021" y="161315"/>
                  </a:cubicBezTo>
                  <a:cubicBezTo>
                    <a:pt x="270231" y="157529"/>
                    <a:pt x="266442" y="149958"/>
                    <a:pt x="262652" y="142387"/>
                  </a:cubicBezTo>
                  <a:cubicBezTo>
                    <a:pt x="258863" y="134816"/>
                    <a:pt x="251284" y="131030"/>
                    <a:pt x="247494" y="127244"/>
                  </a:cubicBezTo>
                  <a:cubicBezTo>
                    <a:pt x="247494" y="108316"/>
                    <a:pt x="258863" y="93174"/>
                    <a:pt x="277810" y="78032"/>
                  </a:cubicBezTo>
                  <a:cubicBezTo>
                    <a:pt x="289179" y="70460"/>
                    <a:pt x="304337" y="66675"/>
                    <a:pt x="319495" y="66675"/>
                  </a:cubicBezTo>
                  <a:close/>
                  <a:moveTo>
                    <a:pt x="101331" y="25400"/>
                  </a:moveTo>
                  <a:cubicBezTo>
                    <a:pt x="116299" y="25400"/>
                    <a:pt x="135009" y="36731"/>
                    <a:pt x="149976" y="55617"/>
                  </a:cubicBezTo>
                  <a:cubicBezTo>
                    <a:pt x="161202" y="74503"/>
                    <a:pt x="164944" y="97166"/>
                    <a:pt x="161202" y="112275"/>
                  </a:cubicBezTo>
                  <a:cubicBezTo>
                    <a:pt x="153718" y="116052"/>
                    <a:pt x="149976" y="116052"/>
                    <a:pt x="146234" y="119829"/>
                  </a:cubicBezTo>
                  <a:cubicBezTo>
                    <a:pt x="138750" y="123606"/>
                    <a:pt x="131267" y="131161"/>
                    <a:pt x="127525" y="134938"/>
                  </a:cubicBezTo>
                  <a:cubicBezTo>
                    <a:pt x="112557" y="134938"/>
                    <a:pt x="90105" y="123606"/>
                    <a:pt x="78879" y="104720"/>
                  </a:cubicBezTo>
                  <a:cubicBezTo>
                    <a:pt x="60169" y="78280"/>
                    <a:pt x="60169" y="44286"/>
                    <a:pt x="78879" y="29177"/>
                  </a:cubicBezTo>
                  <a:cubicBezTo>
                    <a:pt x="86363" y="25400"/>
                    <a:pt x="93847" y="25400"/>
                    <a:pt x="101331" y="25400"/>
                  </a:cubicBezTo>
                  <a:close/>
                  <a:moveTo>
                    <a:pt x="222158" y="0"/>
                  </a:moveTo>
                  <a:cubicBezTo>
                    <a:pt x="222158" y="0"/>
                    <a:pt x="225904" y="0"/>
                    <a:pt x="225904" y="0"/>
                  </a:cubicBezTo>
                  <a:cubicBezTo>
                    <a:pt x="252130" y="3757"/>
                    <a:pt x="263369" y="33814"/>
                    <a:pt x="259623" y="67628"/>
                  </a:cubicBezTo>
                  <a:cubicBezTo>
                    <a:pt x="255876" y="90170"/>
                    <a:pt x="240890" y="105199"/>
                    <a:pt x="229651" y="112713"/>
                  </a:cubicBezTo>
                  <a:cubicBezTo>
                    <a:pt x="218411" y="108956"/>
                    <a:pt x="203425" y="105199"/>
                    <a:pt x="192185" y="105199"/>
                  </a:cubicBezTo>
                  <a:cubicBezTo>
                    <a:pt x="192185" y="105199"/>
                    <a:pt x="188439" y="105199"/>
                    <a:pt x="184692" y="105199"/>
                  </a:cubicBezTo>
                  <a:cubicBezTo>
                    <a:pt x="173453" y="93927"/>
                    <a:pt x="169706" y="75142"/>
                    <a:pt x="173453" y="52599"/>
                  </a:cubicBezTo>
                  <a:cubicBezTo>
                    <a:pt x="180946" y="22542"/>
                    <a:pt x="199678" y="0"/>
                    <a:pt x="222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14"/>
            <p:cNvSpPr>
              <a:spLocks noEditPoints="1"/>
            </p:cNvSpPr>
            <p:nvPr/>
          </p:nvSpPr>
          <p:spPr bwMode="auto">
            <a:xfrm flipH="1">
              <a:off x="2872865" y="3792621"/>
              <a:ext cx="168275" cy="1698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9" name="任意多边形 118"/>
            <p:cNvSpPr/>
            <p:nvPr/>
          </p:nvSpPr>
          <p:spPr bwMode="auto">
            <a:xfrm flipH="1">
              <a:off x="3392195" y="2827421"/>
              <a:ext cx="904458" cy="904875"/>
            </a:xfrm>
            <a:custGeom>
              <a:avLst/>
              <a:gdLst>
                <a:gd name="connsiteX0" fmla="*/ 376884 w 904458"/>
                <a:gd name="connsiteY0" fmla="*/ 635000 h 904875"/>
                <a:gd name="connsiteX1" fmla="*/ 459540 w 904458"/>
                <a:gd name="connsiteY1" fmla="*/ 649993 h 904875"/>
                <a:gd name="connsiteX2" fmla="*/ 493354 w 904458"/>
                <a:gd name="connsiteY2" fmla="*/ 784931 h 904875"/>
                <a:gd name="connsiteX3" fmla="*/ 380641 w 904458"/>
                <a:gd name="connsiteY3" fmla="*/ 904875 h 904875"/>
                <a:gd name="connsiteX4" fmla="*/ 369370 w 904458"/>
                <a:gd name="connsiteY4" fmla="*/ 904875 h 904875"/>
                <a:gd name="connsiteX5" fmla="*/ 294229 w 904458"/>
                <a:gd name="connsiteY5" fmla="*/ 747448 h 904875"/>
                <a:gd name="connsiteX6" fmla="*/ 376884 w 904458"/>
                <a:gd name="connsiteY6" fmla="*/ 635000 h 904875"/>
                <a:gd name="connsiteX7" fmla="*/ 602058 w 904458"/>
                <a:gd name="connsiteY7" fmla="*/ 585788 h 904875"/>
                <a:gd name="connsiteX8" fmla="*/ 703856 w 904458"/>
                <a:gd name="connsiteY8" fmla="*/ 638291 h 904875"/>
                <a:gd name="connsiteX9" fmla="*/ 715167 w 904458"/>
                <a:gd name="connsiteY9" fmla="*/ 657042 h 904875"/>
                <a:gd name="connsiteX10" fmla="*/ 718938 w 904458"/>
                <a:gd name="connsiteY10" fmla="*/ 660792 h 904875"/>
                <a:gd name="connsiteX11" fmla="*/ 749100 w 904458"/>
                <a:gd name="connsiteY11" fmla="*/ 747046 h 904875"/>
                <a:gd name="connsiteX12" fmla="*/ 745330 w 904458"/>
                <a:gd name="connsiteY12" fmla="*/ 784548 h 904875"/>
                <a:gd name="connsiteX13" fmla="*/ 711397 w 904458"/>
                <a:gd name="connsiteY13" fmla="*/ 833301 h 904875"/>
                <a:gd name="connsiteX14" fmla="*/ 666153 w 904458"/>
                <a:gd name="connsiteY14" fmla="*/ 844551 h 904875"/>
                <a:gd name="connsiteX15" fmla="*/ 549274 w 904458"/>
                <a:gd name="connsiteY15" fmla="*/ 773298 h 904875"/>
                <a:gd name="connsiteX16" fmla="*/ 522881 w 904458"/>
                <a:gd name="connsiteY16" fmla="*/ 638291 h 904875"/>
                <a:gd name="connsiteX17" fmla="*/ 571896 w 904458"/>
                <a:gd name="connsiteY17" fmla="*/ 615790 h 904875"/>
                <a:gd name="connsiteX18" fmla="*/ 602058 w 904458"/>
                <a:gd name="connsiteY18" fmla="*/ 585788 h 904875"/>
                <a:gd name="connsiteX19" fmla="*/ 226619 w 904458"/>
                <a:gd name="connsiteY19" fmla="*/ 517525 h 904875"/>
                <a:gd name="connsiteX20" fmla="*/ 275424 w 904458"/>
                <a:gd name="connsiteY20" fmla="*/ 528846 h 904875"/>
                <a:gd name="connsiteX21" fmla="*/ 294196 w 904458"/>
                <a:gd name="connsiteY21" fmla="*/ 562808 h 904875"/>
                <a:gd name="connsiteX22" fmla="*/ 320475 w 904458"/>
                <a:gd name="connsiteY22" fmla="*/ 592997 h 904875"/>
                <a:gd name="connsiteX23" fmla="*/ 245391 w 904458"/>
                <a:gd name="connsiteY23" fmla="*/ 717525 h 904875"/>
                <a:gd name="connsiteX24" fmla="*/ 151535 w 904458"/>
                <a:gd name="connsiteY24" fmla="*/ 747713 h 904875"/>
                <a:gd name="connsiteX25" fmla="*/ 72696 w 904458"/>
                <a:gd name="connsiteY25" fmla="*/ 713751 h 904875"/>
                <a:gd name="connsiteX26" fmla="*/ 132763 w 904458"/>
                <a:gd name="connsiteY26" fmla="*/ 547714 h 904875"/>
                <a:gd name="connsiteX27" fmla="*/ 226619 w 904458"/>
                <a:gd name="connsiteY27" fmla="*/ 517525 h 904875"/>
                <a:gd name="connsiteX28" fmla="*/ 749014 w 904458"/>
                <a:gd name="connsiteY28" fmla="*/ 409575 h 904875"/>
                <a:gd name="connsiteX29" fmla="*/ 786556 w 904458"/>
                <a:gd name="connsiteY29" fmla="*/ 413327 h 904875"/>
                <a:gd name="connsiteX30" fmla="*/ 902938 w 904458"/>
                <a:gd name="connsiteY30" fmla="*/ 537152 h 904875"/>
                <a:gd name="connsiteX31" fmla="*/ 782802 w 904458"/>
                <a:gd name="connsiteY31" fmla="*/ 615950 h 904875"/>
                <a:gd name="connsiteX32" fmla="*/ 749014 w 904458"/>
                <a:gd name="connsiteY32" fmla="*/ 612198 h 904875"/>
                <a:gd name="connsiteX33" fmla="*/ 700209 w 904458"/>
                <a:gd name="connsiteY33" fmla="*/ 597189 h 904875"/>
                <a:gd name="connsiteX34" fmla="*/ 692701 w 904458"/>
                <a:gd name="connsiteY34" fmla="*/ 593436 h 904875"/>
                <a:gd name="connsiteX35" fmla="*/ 636387 w 904458"/>
                <a:gd name="connsiteY35" fmla="*/ 540905 h 904875"/>
                <a:gd name="connsiteX36" fmla="*/ 658913 w 904458"/>
                <a:gd name="connsiteY36" fmla="*/ 439593 h 904875"/>
                <a:gd name="connsiteX37" fmla="*/ 749014 w 904458"/>
                <a:gd name="connsiteY37" fmla="*/ 409575 h 904875"/>
                <a:gd name="connsiteX38" fmla="*/ 121402 w 904458"/>
                <a:gd name="connsiteY38" fmla="*/ 288925 h 904875"/>
                <a:gd name="connsiteX39" fmla="*/ 158868 w 904458"/>
                <a:gd name="connsiteY39" fmla="*/ 292695 h 904875"/>
                <a:gd name="connsiteX40" fmla="*/ 271263 w 904458"/>
                <a:gd name="connsiteY40" fmla="*/ 375642 h 904875"/>
                <a:gd name="connsiteX41" fmla="*/ 256277 w 904458"/>
                <a:gd name="connsiteY41" fmla="*/ 458590 h 904875"/>
                <a:gd name="connsiteX42" fmla="*/ 155122 w 904458"/>
                <a:gd name="connsiteY42" fmla="*/ 500063 h 904875"/>
                <a:gd name="connsiteX43" fmla="*/ 121402 w 904458"/>
                <a:gd name="connsiteY43" fmla="*/ 496293 h 904875"/>
                <a:gd name="connsiteX44" fmla="*/ 1514 w 904458"/>
                <a:gd name="connsiteY44" fmla="*/ 368102 h 904875"/>
                <a:gd name="connsiteX45" fmla="*/ 121402 w 904458"/>
                <a:gd name="connsiteY45" fmla="*/ 288925 h 904875"/>
                <a:gd name="connsiteX46" fmla="*/ 752361 w 904458"/>
                <a:gd name="connsiteY46" fmla="*/ 157163 h 904875"/>
                <a:gd name="connsiteX47" fmla="*/ 831200 w 904458"/>
                <a:gd name="connsiteY47" fmla="*/ 194802 h 904875"/>
                <a:gd name="connsiteX48" fmla="*/ 774887 w 904458"/>
                <a:gd name="connsiteY48" fmla="*/ 356651 h 904875"/>
                <a:gd name="connsiteX49" fmla="*/ 677277 w 904458"/>
                <a:gd name="connsiteY49" fmla="*/ 390526 h 904875"/>
                <a:gd name="connsiteX50" fmla="*/ 647243 w 904458"/>
                <a:gd name="connsiteY50" fmla="*/ 382998 h 904875"/>
                <a:gd name="connsiteX51" fmla="*/ 624718 w 904458"/>
                <a:gd name="connsiteY51" fmla="*/ 337831 h 904875"/>
                <a:gd name="connsiteX52" fmla="*/ 587175 w 904458"/>
                <a:gd name="connsiteY52" fmla="*/ 296428 h 904875"/>
                <a:gd name="connsiteX53" fmla="*/ 658506 w 904458"/>
                <a:gd name="connsiteY53" fmla="*/ 187274 h 904875"/>
                <a:gd name="connsiteX54" fmla="*/ 752361 w 904458"/>
                <a:gd name="connsiteY54" fmla="*/ 157163 h 904875"/>
                <a:gd name="connsiteX55" fmla="*/ 237854 w 904458"/>
                <a:gd name="connsiteY55" fmla="*/ 60325 h 904875"/>
                <a:gd name="connsiteX56" fmla="*/ 357651 w 904458"/>
                <a:gd name="connsiteY56" fmla="*/ 131579 h 904875"/>
                <a:gd name="connsiteX57" fmla="*/ 383856 w 904458"/>
                <a:gd name="connsiteY57" fmla="*/ 266585 h 904875"/>
                <a:gd name="connsiteX58" fmla="*/ 346420 w 904458"/>
                <a:gd name="connsiteY58" fmla="*/ 285336 h 904875"/>
                <a:gd name="connsiteX59" fmla="*/ 305239 w 904458"/>
                <a:gd name="connsiteY59" fmla="*/ 319088 h 904875"/>
                <a:gd name="connsiteX60" fmla="*/ 189186 w 904458"/>
                <a:gd name="connsiteY60" fmla="*/ 247834 h 904875"/>
                <a:gd name="connsiteX61" fmla="*/ 192930 w 904458"/>
                <a:gd name="connsiteY61" fmla="*/ 75326 h 904875"/>
                <a:gd name="connsiteX62" fmla="*/ 237854 w 904458"/>
                <a:gd name="connsiteY62" fmla="*/ 60325 h 904875"/>
                <a:gd name="connsiteX63" fmla="*/ 523252 w 904458"/>
                <a:gd name="connsiteY63" fmla="*/ 0 h 904875"/>
                <a:gd name="connsiteX64" fmla="*/ 538280 w 904458"/>
                <a:gd name="connsiteY64" fmla="*/ 3756 h 904875"/>
                <a:gd name="connsiteX65" fmla="*/ 613422 w 904458"/>
                <a:gd name="connsiteY65" fmla="*/ 157766 h 904875"/>
                <a:gd name="connsiteX66" fmla="*/ 542037 w 904458"/>
                <a:gd name="connsiteY66" fmla="*/ 266700 h 904875"/>
                <a:gd name="connsiteX67" fmla="*/ 459381 w 904458"/>
                <a:gd name="connsiteY67" fmla="*/ 251675 h 904875"/>
                <a:gd name="connsiteX68" fmla="*/ 440596 w 904458"/>
                <a:gd name="connsiteY68" fmla="*/ 251675 h 904875"/>
                <a:gd name="connsiteX69" fmla="*/ 410539 w 904458"/>
                <a:gd name="connsiteY69" fmla="*/ 120203 h 904875"/>
                <a:gd name="connsiteX70" fmla="*/ 523252 w 904458"/>
                <a:gd name="connsiteY70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04458" h="904875">
                  <a:moveTo>
                    <a:pt x="376884" y="635000"/>
                  </a:moveTo>
                  <a:cubicBezTo>
                    <a:pt x="403184" y="642497"/>
                    <a:pt x="429484" y="649993"/>
                    <a:pt x="459540" y="649993"/>
                  </a:cubicBezTo>
                  <a:cubicBezTo>
                    <a:pt x="489597" y="679979"/>
                    <a:pt x="504625" y="728707"/>
                    <a:pt x="493354" y="784931"/>
                  </a:cubicBezTo>
                  <a:cubicBezTo>
                    <a:pt x="482083" y="856148"/>
                    <a:pt x="433241" y="904875"/>
                    <a:pt x="380641" y="904875"/>
                  </a:cubicBezTo>
                  <a:cubicBezTo>
                    <a:pt x="376884" y="904875"/>
                    <a:pt x="373127" y="904875"/>
                    <a:pt x="369370" y="904875"/>
                  </a:cubicBezTo>
                  <a:cubicBezTo>
                    <a:pt x="313014" y="893630"/>
                    <a:pt x="279200" y="822413"/>
                    <a:pt x="294229" y="747448"/>
                  </a:cubicBezTo>
                  <a:cubicBezTo>
                    <a:pt x="305500" y="691224"/>
                    <a:pt x="339314" y="646245"/>
                    <a:pt x="376884" y="635000"/>
                  </a:cubicBezTo>
                  <a:close/>
                  <a:moveTo>
                    <a:pt x="602058" y="585788"/>
                  </a:moveTo>
                  <a:cubicBezTo>
                    <a:pt x="635991" y="589538"/>
                    <a:pt x="673694" y="608289"/>
                    <a:pt x="703856" y="638291"/>
                  </a:cubicBezTo>
                  <a:cubicBezTo>
                    <a:pt x="707627" y="645791"/>
                    <a:pt x="711397" y="649541"/>
                    <a:pt x="715167" y="657042"/>
                  </a:cubicBezTo>
                  <a:cubicBezTo>
                    <a:pt x="715167" y="657042"/>
                    <a:pt x="718938" y="657042"/>
                    <a:pt x="718938" y="660792"/>
                  </a:cubicBezTo>
                  <a:cubicBezTo>
                    <a:pt x="737789" y="687043"/>
                    <a:pt x="749100" y="717045"/>
                    <a:pt x="749100" y="747046"/>
                  </a:cubicBezTo>
                  <a:cubicBezTo>
                    <a:pt x="749100" y="758297"/>
                    <a:pt x="749100" y="773298"/>
                    <a:pt x="745330" y="784548"/>
                  </a:cubicBezTo>
                  <a:cubicBezTo>
                    <a:pt x="741560" y="803299"/>
                    <a:pt x="730249" y="822050"/>
                    <a:pt x="711397" y="833301"/>
                  </a:cubicBezTo>
                  <a:cubicBezTo>
                    <a:pt x="700086" y="840801"/>
                    <a:pt x="685005" y="844551"/>
                    <a:pt x="666153" y="844551"/>
                  </a:cubicBezTo>
                  <a:cubicBezTo>
                    <a:pt x="624680" y="844551"/>
                    <a:pt x="579436" y="818300"/>
                    <a:pt x="549274" y="773298"/>
                  </a:cubicBezTo>
                  <a:cubicBezTo>
                    <a:pt x="515341" y="728295"/>
                    <a:pt x="507800" y="675793"/>
                    <a:pt x="522881" y="638291"/>
                  </a:cubicBezTo>
                  <a:cubicBezTo>
                    <a:pt x="541733" y="630790"/>
                    <a:pt x="556814" y="623290"/>
                    <a:pt x="571896" y="615790"/>
                  </a:cubicBezTo>
                  <a:cubicBezTo>
                    <a:pt x="583206" y="608289"/>
                    <a:pt x="594517" y="597039"/>
                    <a:pt x="602058" y="585788"/>
                  </a:cubicBezTo>
                  <a:close/>
                  <a:moveTo>
                    <a:pt x="226619" y="517525"/>
                  </a:moveTo>
                  <a:cubicBezTo>
                    <a:pt x="245391" y="517525"/>
                    <a:pt x="260408" y="521299"/>
                    <a:pt x="275424" y="528846"/>
                  </a:cubicBezTo>
                  <a:cubicBezTo>
                    <a:pt x="279179" y="540167"/>
                    <a:pt x="286687" y="551487"/>
                    <a:pt x="294196" y="562808"/>
                  </a:cubicBezTo>
                  <a:cubicBezTo>
                    <a:pt x="301704" y="574129"/>
                    <a:pt x="309213" y="581676"/>
                    <a:pt x="320475" y="592997"/>
                  </a:cubicBezTo>
                  <a:cubicBezTo>
                    <a:pt x="320475" y="634506"/>
                    <a:pt x="294196" y="683562"/>
                    <a:pt x="245391" y="717525"/>
                  </a:cubicBezTo>
                  <a:cubicBezTo>
                    <a:pt x="215357" y="740166"/>
                    <a:pt x="181569" y="747713"/>
                    <a:pt x="151535" y="747713"/>
                  </a:cubicBezTo>
                  <a:cubicBezTo>
                    <a:pt x="117746" y="747713"/>
                    <a:pt x="91467" y="736392"/>
                    <a:pt x="72696" y="713751"/>
                  </a:cubicBezTo>
                  <a:cubicBezTo>
                    <a:pt x="42662" y="664694"/>
                    <a:pt x="68941" y="592997"/>
                    <a:pt x="132763" y="547714"/>
                  </a:cubicBezTo>
                  <a:cubicBezTo>
                    <a:pt x="162798" y="528846"/>
                    <a:pt x="196586" y="517525"/>
                    <a:pt x="226619" y="517525"/>
                  </a:cubicBezTo>
                  <a:close/>
                  <a:moveTo>
                    <a:pt x="749014" y="409575"/>
                  </a:moveTo>
                  <a:cubicBezTo>
                    <a:pt x="760277" y="409575"/>
                    <a:pt x="775294" y="409575"/>
                    <a:pt x="786556" y="413327"/>
                  </a:cubicBezTo>
                  <a:cubicBezTo>
                    <a:pt x="861641" y="428336"/>
                    <a:pt x="914200" y="484621"/>
                    <a:pt x="902938" y="537152"/>
                  </a:cubicBezTo>
                  <a:cubicBezTo>
                    <a:pt x="895429" y="585932"/>
                    <a:pt x="846624" y="615950"/>
                    <a:pt x="782802" y="615950"/>
                  </a:cubicBezTo>
                  <a:cubicBezTo>
                    <a:pt x="771540" y="615950"/>
                    <a:pt x="760277" y="615950"/>
                    <a:pt x="749014" y="612198"/>
                  </a:cubicBezTo>
                  <a:cubicBezTo>
                    <a:pt x="730243" y="608446"/>
                    <a:pt x="715226" y="604693"/>
                    <a:pt x="700209" y="597189"/>
                  </a:cubicBezTo>
                  <a:cubicBezTo>
                    <a:pt x="700209" y="597189"/>
                    <a:pt x="696455" y="593436"/>
                    <a:pt x="692701" y="593436"/>
                  </a:cubicBezTo>
                  <a:cubicBezTo>
                    <a:pt x="670175" y="578427"/>
                    <a:pt x="647650" y="559666"/>
                    <a:pt x="636387" y="540905"/>
                  </a:cubicBezTo>
                  <a:cubicBezTo>
                    <a:pt x="651404" y="507134"/>
                    <a:pt x="658913" y="473364"/>
                    <a:pt x="658913" y="439593"/>
                  </a:cubicBezTo>
                  <a:cubicBezTo>
                    <a:pt x="681438" y="420832"/>
                    <a:pt x="715226" y="409575"/>
                    <a:pt x="749014" y="409575"/>
                  </a:cubicBezTo>
                  <a:close/>
                  <a:moveTo>
                    <a:pt x="121402" y="288925"/>
                  </a:moveTo>
                  <a:cubicBezTo>
                    <a:pt x="132642" y="288925"/>
                    <a:pt x="147629" y="292695"/>
                    <a:pt x="158868" y="292695"/>
                  </a:cubicBezTo>
                  <a:cubicBezTo>
                    <a:pt x="215066" y="304006"/>
                    <a:pt x="256277" y="337939"/>
                    <a:pt x="271263" y="375642"/>
                  </a:cubicBezTo>
                  <a:cubicBezTo>
                    <a:pt x="260024" y="402035"/>
                    <a:pt x="256277" y="432197"/>
                    <a:pt x="256277" y="458590"/>
                  </a:cubicBezTo>
                  <a:cubicBezTo>
                    <a:pt x="237545" y="484982"/>
                    <a:pt x="200080" y="500063"/>
                    <a:pt x="155122" y="500063"/>
                  </a:cubicBezTo>
                  <a:cubicBezTo>
                    <a:pt x="143882" y="500063"/>
                    <a:pt x="132642" y="496293"/>
                    <a:pt x="121402" y="496293"/>
                  </a:cubicBezTo>
                  <a:cubicBezTo>
                    <a:pt x="42726" y="481211"/>
                    <a:pt x="-9725" y="424657"/>
                    <a:pt x="1514" y="368102"/>
                  </a:cubicBezTo>
                  <a:cubicBezTo>
                    <a:pt x="9007" y="322858"/>
                    <a:pt x="61458" y="288925"/>
                    <a:pt x="121402" y="288925"/>
                  </a:cubicBezTo>
                  <a:close/>
                  <a:moveTo>
                    <a:pt x="752361" y="157163"/>
                  </a:moveTo>
                  <a:cubicBezTo>
                    <a:pt x="786149" y="157163"/>
                    <a:pt x="816183" y="168455"/>
                    <a:pt x="831200" y="194802"/>
                  </a:cubicBezTo>
                  <a:cubicBezTo>
                    <a:pt x="864988" y="239969"/>
                    <a:pt x="838709" y="315248"/>
                    <a:pt x="774887" y="356651"/>
                  </a:cubicBezTo>
                  <a:cubicBezTo>
                    <a:pt x="744853" y="379234"/>
                    <a:pt x="711065" y="390526"/>
                    <a:pt x="677277" y="390526"/>
                  </a:cubicBezTo>
                  <a:cubicBezTo>
                    <a:pt x="666014" y="390526"/>
                    <a:pt x="658506" y="386762"/>
                    <a:pt x="647243" y="382998"/>
                  </a:cubicBezTo>
                  <a:cubicBezTo>
                    <a:pt x="639734" y="367943"/>
                    <a:pt x="632226" y="352887"/>
                    <a:pt x="624718" y="337831"/>
                  </a:cubicBezTo>
                  <a:cubicBezTo>
                    <a:pt x="613455" y="322776"/>
                    <a:pt x="602192" y="307720"/>
                    <a:pt x="587175" y="296428"/>
                  </a:cubicBezTo>
                  <a:cubicBezTo>
                    <a:pt x="590929" y="258789"/>
                    <a:pt x="617209" y="217386"/>
                    <a:pt x="658506" y="187274"/>
                  </a:cubicBezTo>
                  <a:cubicBezTo>
                    <a:pt x="688539" y="168455"/>
                    <a:pt x="722328" y="157163"/>
                    <a:pt x="752361" y="157163"/>
                  </a:cubicBezTo>
                  <a:close/>
                  <a:moveTo>
                    <a:pt x="237854" y="60325"/>
                  </a:moveTo>
                  <a:cubicBezTo>
                    <a:pt x="279034" y="60325"/>
                    <a:pt x="327701" y="86576"/>
                    <a:pt x="357651" y="131579"/>
                  </a:cubicBezTo>
                  <a:cubicBezTo>
                    <a:pt x="387600" y="176581"/>
                    <a:pt x="395087" y="229084"/>
                    <a:pt x="383856" y="266585"/>
                  </a:cubicBezTo>
                  <a:cubicBezTo>
                    <a:pt x="368882" y="270336"/>
                    <a:pt x="357651" y="277836"/>
                    <a:pt x="346420" y="285336"/>
                  </a:cubicBezTo>
                  <a:cubicBezTo>
                    <a:pt x="331445" y="296587"/>
                    <a:pt x="316470" y="307838"/>
                    <a:pt x="305239" y="319088"/>
                  </a:cubicBezTo>
                  <a:cubicBezTo>
                    <a:pt x="264059" y="319088"/>
                    <a:pt x="219135" y="292837"/>
                    <a:pt x="189186" y="247834"/>
                  </a:cubicBezTo>
                  <a:cubicBezTo>
                    <a:pt x="144262" y="184081"/>
                    <a:pt x="148006" y="105327"/>
                    <a:pt x="192930" y="75326"/>
                  </a:cubicBezTo>
                  <a:cubicBezTo>
                    <a:pt x="207904" y="64075"/>
                    <a:pt x="222879" y="60325"/>
                    <a:pt x="237854" y="60325"/>
                  </a:cubicBezTo>
                  <a:close/>
                  <a:moveTo>
                    <a:pt x="523252" y="0"/>
                  </a:moveTo>
                  <a:cubicBezTo>
                    <a:pt x="527009" y="0"/>
                    <a:pt x="534523" y="0"/>
                    <a:pt x="538280" y="3756"/>
                  </a:cubicBezTo>
                  <a:cubicBezTo>
                    <a:pt x="594636" y="11269"/>
                    <a:pt x="628450" y="82640"/>
                    <a:pt x="613422" y="157766"/>
                  </a:cubicBezTo>
                  <a:cubicBezTo>
                    <a:pt x="602151" y="210355"/>
                    <a:pt x="575851" y="247918"/>
                    <a:pt x="542037" y="266700"/>
                  </a:cubicBezTo>
                  <a:cubicBezTo>
                    <a:pt x="515738" y="255431"/>
                    <a:pt x="485681" y="251675"/>
                    <a:pt x="459381" y="251675"/>
                  </a:cubicBezTo>
                  <a:cubicBezTo>
                    <a:pt x="451867" y="251675"/>
                    <a:pt x="444353" y="251675"/>
                    <a:pt x="440596" y="251675"/>
                  </a:cubicBezTo>
                  <a:cubicBezTo>
                    <a:pt x="414296" y="221624"/>
                    <a:pt x="403025" y="172792"/>
                    <a:pt x="410539" y="120203"/>
                  </a:cubicBezTo>
                  <a:cubicBezTo>
                    <a:pt x="425568" y="52589"/>
                    <a:pt x="474410" y="0"/>
                    <a:pt x="5232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28"/>
            <p:cNvSpPr>
              <a:spLocks noEditPoints="1"/>
            </p:cNvSpPr>
            <p:nvPr/>
          </p:nvSpPr>
          <p:spPr bwMode="auto">
            <a:xfrm flipH="1">
              <a:off x="3638039" y="3078246"/>
              <a:ext cx="401638" cy="3984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1" name="任意多边形 120"/>
            <p:cNvSpPr/>
            <p:nvPr/>
          </p:nvSpPr>
          <p:spPr bwMode="auto">
            <a:xfrm flipH="1">
              <a:off x="2961765" y="5172159"/>
              <a:ext cx="200025" cy="200025"/>
            </a:xfrm>
            <a:custGeom>
              <a:avLst/>
              <a:gdLst>
                <a:gd name="connsiteX0" fmla="*/ 90488 w 200025"/>
                <a:gd name="connsiteY0" fmla="*/ 139700 h 200025"/>
                <a:gd name="connsiteX1" fmla="*/ 97896 w 200025"/>
                <a:gd name="connsiteY1" fmla="*/ 139700 h 200025"/>
                <a:gd name="connsiteX2" fmla="*/ 109009 w 200025"/>
                <a:gd name="connsiteY2" fmla="*/ 139700 h 200025"/>
                <a:gd name="connsiteX3" fmla="*/ 123825 w 200025"/>
                <a:gd name="connsiteY3" fmla="*/ 166092 h 200025"/>
                <a:gd name="connsiteX4" fmla="*/ 101600 w 200025"/>
                <a:gd name="connsiteY4" fmla="*/ 200025 h 200025"/>
                <a:gd name="connsiteX5" fmla="*/ 79375 w 200025"/>
                <a:gd name="connsiteY5" fmla="*/ 169863 h 200025"/>
                <a:gd name="connsiteX6" fmla="*/ 90488 w 200025"/>
                <a:gd name="connsiteY6" fmla="*/ 139700 h 200025"/>
                <a:gd name="connsiteX7" fmla="*/ 135731 w 200025"/>
                <a:gd name="connsiteY7" fmla="*/ 120650 h 200025"/>
                <a:gd name="connsiteX8" fmla="*/ 139502 w 200025"/>
                <a:gd name="connsiteY8" fmla="*/ 120650 h 200025"/>
                <a:gd name="connsiteX9" fmla="*/ 165894 w 200025"/>
                <a:gd name="connsiteY9" fmla="*/ 131876 h 200025"/>
                <a:gd name="connsiteX10" fmla="*/ 169664 w 200025"/>
                <a:gd name="connsiteY10" fmla="*/ 165554 h 200025"/>
                <a:gd name="connsiteX11" fmla="*/ 158353 w 200025"/>
                <a:gd name="connsiteY11" fmla="*/ 173038 h 200025"/>
                <a:gd name="connsiteX12" fmla="*/ 131961 w 200025"/>
                <a:gd name="connsiteY12" fmla="*/ 161812 h 200025"/>
                <a:gd name="connsiteX13" fmla="*/ 131961 w 200025"/>
                <a:gd name="connsiteY13" fmla="*/ 158070 h 200025"/>
                <a:gd name="connsiteX14" fmla="*/ 120650 w 200025"/>
                <a:gd name="connsiteY14" fmla="*/ 135618 h 200025"/>
                <a:gd name="connsiteX15" fmla="*/ 131961 w 200025"/>
                <a:gd name="connsiteY15" fmla="*/ 128134 h 200025"/>
                <a:gd name="connsiteX16" fmla="*/ 135731 w 200025"/>
                <a:gd name="connsiteY16" fmla="*/ 120650 h 200025"/>
                <a:gd name="connsiteX17" fmla="*/ 60325 w 200025"/>
                <a:gd name="connsiteY17" fmla="*/ 120650 h 200025"/>
                <a:gd name="connsiteX18" fmla="*/ 64135 w 200025"/>
                <a:gd name="connsiteY18" fmla="*/ 120650 h 200025"/>
                <a:gd name="connsiteX19" fmla="*/ 71755 w 200025"/>
                <a:gd name="connsiteY19" fmla="*/ 128134 h 200025"/>
                <a:gd name="connsiteX20" fmla="*/ 75565 w 200025"/>
                <a:gd name="connsiteY20" fmla="*/ 135618 h 200025"/>
                <a:gd name="connsiteX21" fmla="*/ 67945 w 200025"/>
                <a:gd name="connsiteY21" fmla="*/ 161812 h 200025"/>
                <a:gd name="connsiteX22" fmla="*/ 41275 w 200025"/>
                <a:gd name="connsiteY22" fmla="*/ 173038 h 200025"/>
                <a:gd name="connsiteX23" fmla="*/ 29845 w 200025"/>
                <a:gd name="connsiteY23" fmla="*/ 169296 h 200025"/>
                <a:gd name="connsiteX24" fmla="*/ 33655 w 200025"/>
                <a:gd name="connsiteY24" fmla="*/ 131876 h 200025"/>
                <a:gd name="connsiteX25" fmla="*/ 60325 w 200025"/>
                <a:gd name="connsiteY25" fmla="*/ 120650 h 200025"/>
                <a:gd name="connsiteX26" fmla="*/ 30480 w 200025"/>
                <a:gd name="connsiteY26" fmla="*/ 79375 h 200025"/>
                <a:gd name="connsiteX27" fmla="*/ 57150 w 200025"/>
                <a:gd name="connsiteY27" fmla="*/ 90632 h 200025"/>
                <a:gd name="connsiteX28" fmla="*/ 57150 w 200025"/>
                <a:gd name="connsiteY28" fmla="*/ 109393 h 200025"/>
                <a:gd name="connsiteX29" fmla="*/ 30480 w 200025"/>
                <a:gd name="connsiteY29" fmla="*/ 120650 h 200025"/>
                <a:gd name="connsiteX30" fmla="*/ 0 w 200025"/>
                <a:gd name="connsiteY30" fmla="*/ 101889 h 200025"/>
                <a:gd name="connsiteX31" fmla="*/ 30480 w 200025"/>
                <a:gd name="connsiteY31" fmla="*/ 79375 h 200025"/>
                <a:gd name="connsiteX32" fmla="*/ 165735 w 200025"/>
                <a:gd name="connsiteY32" fmla="*/ 74612 h 200025"/>
                <a:gd name="connsiteX33" fmla="*/ 169545 w 200025"/>
                <a:gd name="connsiteY33" fmla="*/ 74612 h 200025"/>
                <a:gd name="connsiteX34" fmla="*/ 200025 w 200025"/>
                <a:gd name="connsiteY34" fmla="*/ 97631 h 200025"/>
                <a:gd name="connsiteX35" fmla="*/ 169545 w 200025"/>
                <a:gd name="connsiteY35" fmla="*/ 120650 h 200025"/>
                <a:gd name="connsiteX36" fmla="*/ 165735 w 200025"/>
                <a:gd name="connsiteY36" fmla="*/ 120650 h 200025"/>
                <a:gd name="connsiteX37" fmla="*/ 142875 w 200025"/>
                <a:gd name="connsiteY37" fmla="*/ 109141 h 200025"/>
                <a:gd name="connsiteX38" fmla="*/ 142875 w 200025"/>
                <a:gd name="connsiteY38" fmla="*/ 86122 h 200025"/>
                <a:gd name="connsiteX39" fmla="*/ 165735 w 200025"/>
                <a:gd name="connsiteY39" fmla="*/ 74612 h 200025"/>
                <a:gd name="connsiteX40" fmla="*/ 153988 w 200025"/>
                <a:gd name="connsiteY40" fmla="*/ 22225 h 200025"/>
                <a:gd name="connsiteX41" fmla="*/ 168805 w 200025"/>
                <a:gd name="connsiteY41" fmla="*/ 25967 h 200025"/>
                <a:gd name="connsiteX42" fmla="*/ 161396 w 200025"/>
                <a:gd name="connsiteY42" fmla="*/ 63387 h 200025"/>
                <a:gd name="connsiteX43" fmla="*/ 139171 w 200025"/>
                <a:gd name="connsiteY43" fmla="*/ 74613 h 200025"/>
                <a:gd name="connsiteX44" fmla="*/ 135467 w 200025"/>
                <a:gd name="connsiteY44" fmla="*/ 74613 h 200025"/>
                <a:gd name="connsiteX45" fmla="*/ 128059 w 200025"/>
                <a:gd name="connsiteY45" fmla="*/ 67129 h 200025"/>
                <a:gd name="connsiteX46" fmla="*/ 120650 w 200025"/>
                <a:gd name="connsiteY46" fmla="*/ 59645 h 200025"/>
                <a:gd name="connsiteX47" fmla="*/ 131763 w 200025"/>
                <a:gd name="connsiteY47" fmla="*/ 33451 h 200025"/>
                <a:gd name="connsiteX48" fmla="*/ 153988 w 200025"/>
                <a:gd name="connsiteY48" fmla="*/ 22225 h 200025"/>
                <a:gd name="connsiteX49" fmla="*/ 41275 w 200025"/>
                <a:gd name="connsiteY49" fmla="*/ 22225 h 200025"/>
                <a:gd name="connsiteX50" fmla="*/ 63500 w 200025"/>
                <a:gd name="connsiteY50" fmla="*/ 33451 h 200025"/>
                <a:gd name="connsiteX51" fmla="*/ 74613 w 200025"/>
                <a:gd name="connsiteY51" fmla="*/ 59645 h 200025"/>
                <a:gd name="connsiteX52" fmla="*/ 67204 w 200025"/>
                <a:gd name="connsiteY52" fmla="*/ 67129 h 200025"/>
                <a:gd name="connsiteX53" fmla="*/ 59796 w 200025"/>
                <a:gd name="connsiteY53" fmla="*/ 74613 h 200025"/>
                <a:gd name="connsiteX54" fmla="*/ 56092 w 200025"/>
                <a:gd name="connsiteY54" fmla="*/ 74613 h 200025"/>
                <a:gd name="connsiteX55" fmla="*/ 33867 w 200025"/>
                <a:gd name="connsiteY55" fmla="*/ 67129 h 200025"/>
                <a:gd name="connsiteX56" fmla="*/ 26458 w 200025"/>
                <a:gd name="connsiteY56" fmla="*/ 29709 h 200025"/>
                <a:gd name="connsiteX57" fmla="*/ 41275 w 200025"/>
                <a:gd name="connsiteY57" fmla="*/ 22225 h 200025"/>
                <a:gd name="connsiteX58" fmla="*/ 97632 w 200025"/>
                <a:gd name="connsiteY58" fmla="*/ 0 h 200025"/>
                <a:gd name="connsiteX59" fmla="*/ 120651 w 200025"/>
                <a:gd name="connsiteY59" fmla="*/ 30480 h 200025"/>
                <a:gd name="connsiteX60" fmla="*/ 109142 w 200025"/>
                <a:gd name="connsiteY60" fmla="*/ 57150 h 200025"/>
                <a:gd name="connsiteX61" fmla="*/ 97632 w 200025"/>
                <a:gd name="connsiteY61" fmla="*/ 53340 h 200025"/>
                <a:gd name="connsiteX62" fmla="*/ 86123 w 200025"/>
                <a:gd name="connsiteY62" fmla="*/ 57150 h 200025"/>
                <a:gd name="connsiteX63" fmla="*/ 74613 w 200025"/>
                <a:gd name="connsiteY63" fmla="*/ 30480 h 200025"/>
                <a:gd name="connsiteX64" fmla="*/ 97632 w 200025"/>
                <a:gd name="connsiteY64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00025" h="200025">
                  <a:moveTo>
                    <a:pt x="90488" y="139700"/>
                  </a:moveTo>
                  <a:cubicBezTo>
                    <a:pt x="94192" y="139700"/>
                    <a:pt x="97896" y="139700"/>
                    <a:pt x="97896" y="139700"/>
                  </a:cubicBezTo>
                  <a:cubicBezTo>
                    <a:pt x="101600" y="139700"/>
                    <a:pt x="105304" y="139700"/>
                    <a:pt x="109009" y="139700"/>
                  </a:cubicBezTo>
                  <a:cubicBezTo>
                    <a:pt x="116417" y="143470"/>
                    <a:pt x="120121" y="154781"/>
                    <a:pt x="123825" y="166092"/>
                  </a:cubicBezTo>
                  <a:cubicBezTo>
                    <a:pt x="123825" y="184944"/>
                    <a:pt x="112713" y="196255"/>
                    <a:pt x="101600" y="200025"/>
                  </a:cubicBezTo>
                  <a:cubicBezTo>
                    <a:pt x="86784" y="200025"/>
                    <a:pt x="79375" y="184944"/>
                    <a:pt x="79375" y="169863"/>
                  </a:cubicBezTo>
                  <a:cubicBezTo>
                    <a:pt x="79375" y="154781"/>
                    <a:pt x="83079" y="143470"/>
                    <a:pt x="90488" y="139700"/>
                  </a:cubicBezTo>
                  <a:close/>
                  <a:moveTo>
                    <a:pt x="135731" y="120650"/>
                  </a:moveTo>
                  <a:cubicBezTo>
                    <a:pt x="139502" y="120650"/>
                    <a:pt x="139502" y="120650"/>
                    <a:pt x="139502" y="120650"/>
                  </a:cubicBezTo>
                  <a:cubicBezTo>
                    <a:pt x="147042" y="120650"/>
                    <a:pt x="158353" y="124392"/>
                    <a:pt x="165894" y="131876"/>
                  </a:cubicBezTo>
                  <a:cubicBezTo>
                    <a:pt x="177205" y="143102"/>
                    <a:pt x="180975" y="158070"/>
                    <a:pt x="169664" y="165554"/>
                  </a:cubicBezTo>
                  <a:cubicBezTo>
                    <a:pt x="165894" y="169296"/>
                    <a:pt x="162124" y="173038"/>
                    <a:pt x="158353" y="173038"/>
                  </a:cubicBezTo>
                  <a:cubicBezTo>
                    <a:pt x="150813" y="173038"/>
                    <a:pt x="139502" y="169296"/>
                    <a:pt x="131961" y="161812"/>
                  </a:cubicBezTo>
                  <a:cubicBezTo>
                    <a:pt x="131961" y="161812"/>
                    <a:pt x="131961" y="161812"/>
                    <a:pt x="131961" y="158070"/>
                  </a:cubicBezTo>
                  <a:cubicBezTo>
                    <a:pt x="128191" y="150586"/>
                    <a:pt x="124421" y="143102"/>
                    <a:pt x="120650" y="135618"/>
                  </a:cubicBezTo>
                  <a:cubicBezTo>
                    <a:pt x="124421" y="131876"/>
                    <a:pt x="128191" y="131876"/>
                    <a:pt x="131961" y="128134"/>
                  </a:cubicBezTo>
                  <a:cubicBezTo>
                    <a:pt x="131961" y="124392"/>
                    <a:pt x="135731" y="124392"/>
                    <a:pt x="135731" y="120650"/>
                  </a:cubicBezTo>
                  <a:close/>
                  <a:moveTo>
                    <a:pt x="60325" y="120650"/>
                  </a:moveTo>
                  <a:cubicBezTo>
                    <a:pt x="60325" y="120650"/>
                    <a:pt x="64135" y="120650"/>
                    <a:pt x="64135" y="120650"/>
                  </a:cubicBezTo>
                  <a:cubicBezTo>
                    <a:pt x="64135" y="124392"/>
                    <a:pt x="67945" y="128134"/>
                    <a:pt x="71755" y="128134"/>
                  </a:cubicBezTo>
                  <a:cubicBezTo>
                    <a:pt x="71755" y="131876"/>
                    <a:pt x="75565" y="131876"/>
                    <a:pt x="75565" y="135618"/>
                  </a:cubicBezTo>
                  <a:cubicBezTo>
                    <a:pt x="79375" y="143102"/>
                    <a:pt x="75565" y="154328"/>
                    <a:pt x="67945" y="161812"/>
                  </a:cubicBezTo>
                  <a:cubicBezTo>
                    <a:pt x="60325" y="169296"/>
                    <a:pt x="48895" y="173038"/>
                    <a:pt x="41275" y="173038"/>
                  </a:cubicBezTo>
                  <a:cubicBezTo>
                    <a:pt x="37465" y="173038"/>
                    <a:pt x="33655" y="173038"/>
                    <a:pt x="29845" y="169296"/>
                  </a:cubicBezTo>
                  <a:cubicBezTo>
                    <a:pt x="22225" y="161812"/>
                    <a:pt x="22225" y="146844"/>
                    <a:pt x="33655" y="131876"/>
                  </a:cubicBezTo>
                  <a:cubicBezTo>
                    <a:pt x="41275" y="124392"/>
                    <a:pt x="52705" y="120650"/>
                    <a:pt x="60325" y="120650"/>
                  </a:cubicBezTo>
                  <a:close/>
                  <a:moveTo>
                    <a:pt x="30480" y="79375"/>
                  </a:moveTo>
                  <a:cubicBezTo>
                    <a:pt x="41910" y="79375"/>
                    <a:pt x="53340" y="83127"/>
                    <a:pt x="57150" y="90632"/>
                  </a:cubicBezTo>
                  <a:cubicBezTo>
                    <a:pt x="57150" y="94384"/>
                    <a:pt x="57150" y="101889"/>
                    <a:pt x="57150" y="109393"/>
                  </a:cubicBezTo>
                  <a:cubicBezTo>
                    <a:pt x="53340" y="116898"/>
                    <a:pt x="41910" y="120650"/>
                    <a:pt x="30480" y="120650"/>
                  </a:cubicBezTo>
                  <a:cubicBezTo>
                    <a:pt x="11430" y="120650"/>
                    <a:pt x="0" y="113146"/>
                    <a:pt x="0" y="101889"/>
                  </a:cubicBezTo>
                  <a:cubicBezTo>
                    <a:pt x="0" y="86880"/>
                    <a:pt x="11430" y="79375"/>
                    <a:pt x="30480" y="79375"/>
                  </a:cubicBezTo>
                  <a:close/>
                  <a:moveTo>
                    <a:pt x="165735" y="74612"/>
                  </a:moveTo>
                  <a:cubicBezTo>
                    <a:pt x="169545" y="74612"/>
                    <a:pt x="169545" y="74612"/>
                    <a:pt x="169545" y="74612"/>
                  </a:cubicBezTo>
                  <a:cubicBezTo>
                    <a:pt x="184785" y="74612"/>
                    <a:pt x="200025" y="82285"/>
                    <a:pt x="200025" y="97631"/>
                  </a:cubicBezTo>
                  <a:cubicBezTo>
                    <a:pt x="200025" y="109141"/>
                    <a:pt x="184785" y="120650"/>
                    <a:pt x="169545" y="120650"/>
                  </a:cubicBezTo>
                  <a:cubicBezTo>
                    <a:pt x="169545" y="120650"/>
                    <a:pt x="169545" y="120650"/>
                    <a:pt x="165735" y="120650"/>
                  </a:cubicBezTo>
                  <a:cubicBezTo>
                    <a:pt x="158115" y="120650"/>
                    <a:pt x="146685" y="112977"/>
                    <a:pt x="142875" y="109141"/>
                  </a:cubicBezTo>
                  <a:cubicBezTo>
                    <a:pt x="142875" y="101468"/>
                    <a:pt x="142875" y="93795"/>
                    <a:pt x="142875" y="86122"/>
                  </a:cubicBezTo>
                  <a:cubicBezTo>
                    <a:pt x="146685" y="78449"/>
                    <a:pt x="158115" y="74612"/>
                    <a:pt x="165735" y="74612"/>
                  </a:cubicBezTo>
                  <a:close/>
                  <a:moveTo>
                    <a:pt x="153988" y="22225"/>
                  </a:moveTo>
                  <a:cubicBezTo>
                    <a:pt x="157692" y="22225"/>
                    <a:pt x="165101" y="22225"/>
                    <a:pt x="168805" y="25967"/>
                  </a:cubicBezTo>
                  <a:cubicBezTo>
                    <a:pt x="176213" y="33451"/>
                    <a:pt x="172509" y="52161"/>
                    <a:pt x="161396" y="63387"/>
                  </a:cubicBezTo>
                  <a:cubicBezTo>
                    <a:pt x="153988" y="70871"/>
                    <a:pt x="146580" y="74613"/>
                    <a:pt x="139171" y="74613"/>
                  </a:cubicBezTo>
                  <a:cubicBezTo>
                    <a:pt x="139171" y="74613"/>
                    <a:pt x="135467" y="74613"/>
                    <a:pt x="135467" y="74613"/>
                  </a:cubicBezTo>
                  <a:cubicBezTo>
                    <a:pt x="135467" y="70871"/>
                    <a:pt x="131763" y="67129"/>
                    <a:pt x="128059" y="67129"/>
                  </a:cubicBezTo>
                  <a:cubicBezTo>
                    <a:pt x="128059" y="63387"/>
                    <a:pt x="124354" y="59645"/>
                    <a:pt x="120650" y="59645"/>
                  </a:cubicBezTo>
                  <a:cubicBezTo>
                    <a:pt x="120650" y="52161"/>
                    <a:pt x="124354" y="40935"/>
                    <a:pt x="131763" y="33451"/>
                  </a:cubicBezTo>
                  <a:cubicBezTo>
                    <a:pt x="139171" y="25967"/>
                    <a:pt x="146580" y="22225"/>
                    <a:pt x="153988" y="22225"/>
                  </a:cubicBezTo>
                  <a:close/>
                  <a:moveTo>
                    <a:pt x="41275" y="22225"/>
                  </a:moveTo>
                  <a:cubicBezTo>
                    <a:pt x="48683" y="22225"/>
                    <a:pt x="56092" y="25967"/>
                    <a:pt x="63500" y="33451"/>
                  </a:cubicBezTo>
                  <a:cubicBezTo>
                    <a:pt x="70909" y="40935"/>
                    <a:pt x="74613" y="52161"/>
                    <a:pt x="74613" y="59645"/>
                  </a:cubicBezTo>
                  <a:cubicBezTo>
                    <a:pt x="70909" y="63387"/>
                    <a:pt x="70909" y="63387"/>
                    <a:pt x="67204" y="67129"/>
                  </a:cubicBezTo>
                  <a:cubicBezTo>
                    <a:pt x="63500" y="70871"/>
                    <a:pt x="63500" y="70871"/>
                    <a:pt x="59796" y="74613"/>
                  </a:cubicBezTo>
                  <a:cubicBezTo>
                    <a:pt x="59796" y="74613"/>
                    <a:pt x="59796" y="74613"/>
                    <a:pt x="56092" y="74613"/>
                  </a:cubicBezTo>
                  <a:cubicBezTo>
                    <a:pt x="48683" y="74613"/>
                    <a:pt x="41275" y="70871"/>
                    <a:pt x="33867" y="67129"/>
                  </a:cubicBezTo>
                  <a:cubicBezTo>
                    <a:pt x="22754" y="55903"/>
                    <a:pt x="19050" y="37193"/>
                    <a:pt x="26458" y="29709"/>
                  </a:cubicBezTo>
                  <a:cubicBezTo>
                    <a:pt x="30162" y="25967"/>
                    <a:pt x="33867" y="22225"/>
                    <a:pt x="41275" y="22225"/>
                  </a:cubicBezTo>
                  <a:close/>
                  <a:moveTo>
                    <a:pt x="97632" y="0"/>
                  </a:moveTo>
                  <a:cubicBezTo>
                    <a:pt x="109142" y="0"/>
                    <a:pt x="120651" y="11430"/>
                    <a:pt x="120651" y="30480"/>
                  </a:cubicBezTo>
                  <a:cubicBezTo>
                    <a:pt x="120651" y="41910"/>
                    <a:pt x="116815" y="49530"/>
                    <a:pt x="109142" y="57150"/>
                  </a:cubicBezTo>
                  <a:cubicBezTo>
                    <a:pt x="105305" y="53340"/>
                    <a:pt x="101469" y="53340"/>
                    <a:pt x="97632" y="53340"/>
                  </a:cubicBezTo>
                  <a:cubicBezTo>
                    <a:pt x="93796" y="53340"/>
                    <a:pt x="89959" y="57150"/>
                    <a:pt x="86123" y="57150"/>
                  </a:cubicBezTo>
                  <a:cubicBezTo>
                    <a:pt x="78450" y="53340"/>
                    <a:pt x="74613" y="41910"/>
                    <a:pt x="74613" y="30480"/>
                  </a:cubicBezTo>
                  <a:cubicBezTo>
                    <a:pt x="74613" y="11430"/>
                    <a:pt x="82286" y="0"/>
                    <a:pt x="97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2" name="任意多边形 121"/>
            <p:cNvSpPr/>
            <p:nvPr/>
          </p:nvSpPr>
          <p:spPr bwMode="auto">
            <a:xfrm flipH="1">
              <a:off x="3115915" y="5938920"/>
              <a:ext cx="318926" cy="319088"/>
            </a:xfrm>
            <a:custGeom>
              <a:avLst/>
              <a:gdLst>
                <a:gd name="connsiteX0" fmla="*/ 153591 w 318926"/>
                <a:gd name="connsiteY0" fmla="*/ 225425 h 319088"/>
                <a:gd name="connsiteX1" fmla="*/ 161053 w 318926"/>
                <a:gd name="connsiteY1" fmla="*/ 225425 h 319088"/>
                <a:gd name="connsiteX2" fmla="*/ 183437 w 318926"/>
                <a:gd name="connsiteY2" fmla="*/ 225425 h 319088"/>
                <a:gd name="connsiteX3" fmla="*/ 205821 w 318926"/>
                <a:gd name="connsiteY3" fmla="*/ 266637 h 319088"/>
                <a:gd name="connsiteX4" fmla="*/ 175975 w 318926"/>
                <a:gd name="connsiteY4" fmla="*/ 319088 h 319088"/>
                <a:gd name="connsiteX5" fmla="*/ 138669 w 318926"/>
                <a:gd name="connsiteY5" fmla="*/ 274130 h 319088"/>
                <a:gd name="connsiteX6" fmla="*/ 153591 w 318926"/>
                <a:gd name="connsiteY6" fmla="*/ 225425 h 319088"/>
                <a:gd name="connsiteX7" fmla="*/ 104775 w 318926"/>
                <a:gd name="connsiteY7" fmla="*/ 203200 h 319088"/>
                <a:gd name="connsiteX8" fmla="*/ 108546 w 318926"/>
                <a:gd name="connsiteY8" fmla="*/ 203200 h 319088"/>
                <a:gd name="connsiteX9" fmla="*/ 119857 w 318926"/>
                <a:gd name="connsiteY9" fmla="*/ 210655 h 319088"/>
                <a:gd name="connsiteX10" fmla="*/ 131168 w 318926"/>
                <a:gd name="connsiteY10" fmla="*/ 218109 h 319088"/>
                <a:gd name="connsiteX11" fmla="*/ 119857 w 318926"/>
                <a:gd name="connsiteY11" fmla="*/ 266562 h 319088"/>
                <a:gd name="connsiteX12" fmla="*/ 78383 w 318926"/>
                <a:gd name="connsiteY12" fmla="*/ 288925 h 319088"/>
                <a:gd name="connsiteX13" fmla="*/ 59531 w 318926"/>
                <a:gd name="connsiteY13" fmla="*/ 285198 h 319088"/>
                <a:gd name="connsiteX14" fmla="*/ 63301 w 318926"/>
                <a:gd name="connsiteY14" fmla="*/ 225563 h 319088"/>
                <a:gd name="connsiteX15" fmla="*/ 104775 w 318926"/>
                <a:gd name="connsiteY15" fmla="*/ 203200 h 319088"/>
                <a:gd name="connsiteX16" fmla="*/ 224092 w 318926"/>
                <a:gd name="connsiteY16" fmla="*/ 188913 h 319088"/>
                <a:gd name="connsiteX17" fmla="*/ 231585 w 318926"/>
                <a:gd name="connsiteY17" fmla="*/ 188913 h 319088"/>
                <a:gd name="connsiteX18" fmla="*/ 269051 w 318926"/>
                <a:gd name="connsiteY18" fmla="*/ 203922 h 319088"/>
                <a:gd name="connsiteX19" fmla="*/ 276544 w 318926"/>
                <a:gd name="connsiteY19" fmla="*/ 207675 h 319088"/>
                <a:gd name="connsiteX20" fmla="*/ 280290 w 318926"/>
                <a:gd name="connsiteY20" fmla="*/ 211427 h 319088"/>
                <a:gd name="connsiteX21" fmla="*/ 284037 w 318926"/>
                <a:gd name="connsiteY21" fmla="*/ 260206 h 319088"/>
                <a:gd name="connsiteX22" fmla="*/ 257811 w 318926"/>
                <a:gd name="connsiteY22" fmla="*/ 271463 h 319088"/>
                <a:gd name="connsiteX23" fmla="*/ 224092 w 318926"/>
                <a:gd name="connsiteY23" fmla="*/ 256454 h 319088"/>
                <a:gd name="connsiteX24" fmla="*/ 201613 w 318926"/>
                <a:gd name="connsiteY24" fmla="*/ 215179 h 319088"/>
                <a:gd name="connsiteX25" fmla="*/ 216599 w 318926"/>
                <a:gd name="connsiteY25" fmla="*/ 203922 h 319088"/>
                <a:gd name="connsiteX26" fmla="*/ 224092 w 318926"/>
                <a:gd name="connsiteY26" fmla="*/ 188913 h 319088"/>
                <a:gd name="connsiteX27" fmla="*/ 44694 w 318926"/>
                <a:gd name="connsiteY27" fmla="*/ 134938 h 319088"/>
                <a:gd name="connsiteX28" fmla="*/ 52143 w 318926"/>
                <a:gd name="connsiteY28" fmla="*/ 134938 h 319088"/>
                <a:gd name="connsiteX29" fmla="*/ 93113 w 318926"/>
                <a:gd name="connsiteY29" fmla="*/ 149978 h 319088"/>
                <a:gd name="connsiteX30" fmla="*/ 96838 w 318926"/>
                <a:gd name="connsiteY30" fmla="*/ 180057 h 319088"/>
                <a:gd name="connsiteX31" fmla="*/ 52143 w 318926"/>
                <a:gd name="connsiteY31" fmla="*/ 206376 h 319088"/>
                <a:gd name="connsiteX32" fmla="*/ 44694 w 318926"/>
                <a:gd name="connsiteY32" fmla="*/ 206376 h 319088"/>
                <a:gd name="connsiteX33" fmla="*/ 0 w 318926"/>
                <a:gd name="connsiteY33" fmla="*/ 176297 h 319088"/>
                <a:gd name="connsiteX34" fmla="*/ 44694 w 318926"/>
                <a:gd name="connsiteY34" fmla="*/ 134938 h 319088"/>
                <a:gd name="connsiteX35" fmla="*/ 266065 w 318926"/>
                <a:gd name="connsiteY35" fmla="*/ 112713 h 319088"/>
                <a:gd name="connsiteX36" fmla="*/ 273558 w 318926"/>
                <a:gd name="connsiteY36" fmla="*/ 112713 h 319088"/>
                <a:gd name="connsiteX37" fmla="*/ 318517 w 318926"/>
                <a:gd name="connsiteY37" fmla="*/ 142792 h 319088"/>
                <a:gd name="connsiteX38" fmla="*/ 273558 w 318926"/>
                <a:gd name="connsiteY38" fmla="*/ 184151 h 319088"/>
                <a:gd name="connsiteX39" fmla="*/ 266065 w 318926"/>
                <a:gd name="connsiteY39" fmla="*/ 184151 h 319088"/>
                <a:gd name="connsiteX40" fmla="*/ 228600 w 318926"/>
                <a:gd name="connsiteY40" fmla="*/ 169112 h 319088"/>
                <a:gd name="connsiteX41" fmla="*/ 228600 w 318926"/>
                <a:gd name="connsiteY41" fmla="*/ 135273 h 319088"/>
                <a:gd name="connsiteX42" fmla="*/ 266065 w 318926"/>
                <a:gd name="connsiteY42" fmla="*/ 112713 h 319088"/>
                <a:gd name="connsiteX43" fmla="*/ 59470 w 318926"/>
                <a:gd name="connsiteY43" fmla="*/ 49213 h 319088"/>
                <a:gd name="connsiteX44" fmla="*/ 96716 w 318926"/>
                <a:gd name="connsiteY44" fmla="*/ 60470 h 319088"/>
                <a:gd name="connsiteX45" fmla="*/ 115339 w 318926"/>
                <a:gd name="connsiteY45" fmla="*/ 101745 h 319088"/>
                <a:gd name="connsiteX46" fmla="*/ 107889 w 318926"/>
                <a:gd name="connsiteY46" fmla="*/ 113002 h 319088"/>
                <a:gd name="connsiteX47" fmla="*/ 96716 w 318926"/>
                <a:gd name="connsiteY47" fmla="*/ 128011 h 319088"/>
                <a:gd name="connsiteX48" fmla="*/ 85542 w 318926"/>
                <a:gd name="connsiteY48" fmla="*/ 131763 h 319088"/>
                <a:gd name="connsiteX49" fmla="*/ 52021 w 318926"/>
                <a:gd name="connsiteY49" fmla="*/ 116754 h 319088"/>
                <a:gd name="connsiteX50" fmla="*/ 33398 w 318926"/>
                <a:gd name="connsiteY50" fmla="*/ 60470 h 319088"/>
                <a:gd name="connsiteX51" fmla="*/ 59470 w 318926"/>
                <a:gd name="connsiteY51" fmla="*/ 49213 h 319088"/>
                <a:gd name="connsiteX52" fmla="*/ 243880 w 318926"/>
                <a:gd name="connsiteY52" fmla="*/ 26988 h 319088"/>
                <a:gd name="connsiteX53" fmla="*/ 262732 w 318926"/>
                <a:gd name="connsiteY53" fmla="*/ 34529 h 319088"/>
                <a:gd name="connsiteX54" fmla="*/ 258962 w 318926"/>
                <a:gd name="connsiteY54" fmla="*/ 94854 h 319088"/>
                <a:gd name="connsiteX55" fmla="*/ 217488 w 318926"/>
                <a:gd name="connsiteY55" fmla="*/ 117476 h 319088"/>
                <a:gd name="connsiteX56" fmla="*/ 206177 w 318926"/>
                <a:gd name="connsiteY56" fmla="*/ 102395 h 319088"/>
                <a:gd name="connsiteX57" fmla="*/ 191096 w 318926"/>
                <a:gd name="connsiteY57" fmla="*/ 94854 h 319088"/>
                <a:gd name="connsiteX58" fmla="*/ 202407 w 318926"/>
                <a:gd name="connsiteY58" fmla="*/ 49610 h 319088"/>
                <a:gd name="connsiteX59" fmla="*/ 243880 w 318926"/>
                <a:gd name="connsiteY59" fmla="*/ 26988 h 319088"/>
                <a:gd name="connsiteX60" fmla="*/ 141968 w 318926"/>
                <a:gd name="connsiteY60" fmla="*/ 0 h 319088"/>
                <a:gd name="connsiteX61" fmla="*/ 145748 w 318926"/>
                <a:gd name="connsiteY61" fmla="*/ 0 h 319088"/>
                <a:gd name="connsiteX62" fmla="*/ 183545 w 318926"/>
                <a:gd name="connsiteY62" fmla="*/ 44958 h 319088"/>
                <a:gd name="connsiteX63" fmla="*/ 172206 w 318926"/>
                <a:gd name="connsiteY63" fmla="*/ 86170 h 319088"/>
                <a:gd name="connsiteX64" fmla="*/ 160867 w 318926"/>
                <a:gd name="connsiteY64" fmla="*/ 86170 h 319088"/>
                <a:gd name="connsiteX65" fmla="*/ 134409 w 318926"/>
                <a:gd name="connsiteY65" fmla="*/ 93663 h 319088"/>
                <a:gd name="connsiteX66" fmla="*/ 111730 w 318926"/>
                <a:gd name="connsiteY66" fmla="*/ 52452 h 319088"/>
                <a:gd name="connsiteX67" fmla="*/ 141968 w 318926"/>
                <a:gd name="connsiteY67" fmla="*/ 0 h 3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18926" h="319088">
                  <a:moveTo>
                    <a:pt x="153591" y="225425"/>
                  </a:moveTo>
                  <a:cubicBezTo>
                    <a:pt x="157322" y="225425"/>
                    <a:pt x="157322" y="225425"/>
                    <a:pt x="161053" y="225425"/>
                  </a:cubicBezTo>
                  <a:cubicBezTo>
                    <a:pt x="168514" y="225425"/>
                    <a:pt x="175975" y="225425"/>
                    <a:pt x="183437" y="225425"/>
                  </a:cubicBezTo>
                  <a:cubicBezTo>
                    <a:pt x="194629" y="229172"/>
                    <a:pt x="205821" y="247904"/>
                    <a:pt x="205821" y="266637"/>
                  </a:cubicBezTo>
                  <a:cubicBezTo>
                    <a:pt x="209551" y="292863"/>
                    <a:pt x="198359" y="315342"/>
                    <a:pt x="175975" y="319088"/>
                  </a:cubicBezTo>
                  <a:cubicBezTo>
                    <a:pt x="157322" y="319088"/>
                    <a:pt x="138669" y="300356"/>
                    <a:pt x="138669" y="274130"/>
                  </a:cubicBezTo>
                  <a:cubicBezTo>
                    <a:pt x="134938" y="255397"/>
                    <a:pt x="142400" y="236665"/>
                    <a:pt x="153591" y="225425"/>
                  </a:cubicBezTo>
                  <a:close/>
                  <a:moveTo>
                    <a:pt x="104775" y="203200"/>
                  </a:moveTo>
                  <a:cubicBezTo>
                    <a:pt x="104775" y="203200"/>
                    <a:pt x="104775" y="203200"/>
                    <a:pt x="108546" y="203200"/>
                  </a:cubicBezTo>
                  <a:cubicBezTo>
                    <a:pt x="112316" y="206927"/>
                    <a:pt x="116087" y="210655"/>
                    <a:pt x="119857" y="210655"/>
                  </a:cubicBezTo>
                  <a:cubicBezTo>
                    <a:pt x="123627" y="214382"/>
                    <a:pt x="127398" y="218109"/>
                    <a:pt x="131168" y="218109"/>
                  </a:cubicBezTo>
                  <a:cubicBezTo>
                    <a:pt x="134938" y="233018"/>
                    <a:pt x="131168" y="251654"/>
                    <a:pt x="119857" y="266562"/>
                  </a:cubicBezTo>
                  <a:cubicBezTo>
                    <a:pt x="108546" y="281471"/>
                    <a:pt x="93464" y="288925"/>
                    <a:pt x="78383" y="288925"/>
                  </a:cubicBezTo>
                  <a:cubicBezTo>
                    <a:pt x="70842" y="288925"/>
                    <a:pt x="63301" y="288925"/>
                    <a:pt x="59531" y="285198"/>
                  </a:cubicBezTo>
                  <a:cubicBezTo>
                    <a:pt x="44450" y="270289"/>
                    <a:pt x="44450" y="244199"/>
                    <a:pt x="63301" y="225563"/>
                  </a:cubicBezTo>
                  <a:cubicBezTo>
                    <a:pt x="74612" y="210655"/>
                    <a:pt x="89694" y="203200"/>
                    <a:pt x="104775" y="203200"/>
                  </a:cubicBezTo>
                  <a:close/>
                  <a:moveTo>
                    <a:pt x="224092" y="188913"/>
                  </a:moveTo>
                  <a:cubicBezTo>
                    <a:pt x="227839" y="188913"/>
                    <a:pt x="227839" y="188913"/>
                    <a:pt x="231585" y="188913"/>
                  </a:cubicBezTo>
                  <a:cubicBezTo>
                    <a:pt x="242825" y="188913"/>
                    <a:pt x="257811" y="192666"/>
                    <a:pt x="269051" y="203922"/>
                  </a:cubicBezTo>
                  <a:cubicBezTo>
                    <a:pt x="272797" y="203922"/>
                    <a:pt x="272797" y="207675"/>
                    <a:pt x="276544" y="207675"/>
                  </a:cubicBezTo>
                  <a:cubicBezTo>
                    <a:pt x="276544" y="211427"/>
                    <a:pt x="276544" y="211427"/>
                    <a:pt x="280290" y="211427"/>
                  </a:cubicBezTo>
                  <a:cubicBezTo>
                    <a:pt x="291530" y="230188"/>
                    <a:pt x="295276" y="248950"/>
                    <a:pt x="284037" y="260206"/>
                  </a:cubicBezTo>
                  <a:cubicBezTo>
                    <a:pt x="280290" y="267711"/>
                    <a:pt x="269051" y="271463"/>
                    <a:pt x="257811" y="271463"/>
                  </a:cubicBezTo>
                  <a:cubicBezTo>
                    <a:pt x="246571" y="271463"/>
                    <a:pt x="235332" y="267711"/>
                    <a:pt x="224092" y="256454"/>
                  </a:cubicBezTo>
                  <a:cubicBezTo>
                    <a:pt x="209106" y="245197"/>
                    <a:pt x="201613" y="230188"/>
                    <a:pt x="201613" y="215179"/>
                  </a:cubicBezTo>
                  <a:cubicBezTo>
                    <a:pt x="205360" y="211427"/>
                    <a:pt x="212853" y="207675"/>
                    <a:pt x="216599" y="203922"/>
                  </a:cubicBezTo>
                  <a:cubicBezTo>
                    <a:pt x="216599" y="196418"/>
                    <a:pt x="220346" y="192666"/>
                    <a:pt x="224092" y="188913"/>
                  </a:cubicBezTo>
                  <a:close/>
                  <a:moveTo>
                    <a:pt x="44694" y="134938"/>
                  </a:moveTo>
                  <a:cubicBezTo>
                    <a:pt x="48419" y="134938"/>
                    <a:pt x="52143" y="134938"/>
                    <a:pt x="52143" y="134938"/>
                  </a:cubicBezTo>
                  <a:cubicBezTo>
                    <a:pt x="70766" y="134938"/>
                    <a:pt x="85664" y="142458"/>
                    <a:pt x="93113" y="149978"/>
                  </a:cubicBezTo>
                  <a:cubicBezTo>
                    <a:pt x="89389" y="161258"/>
                    <a:pt x="93113" y="172537"/>
                    <a:pt x="96838" y="180057"/>
                  </a:cubicBezTo>
                  <a:cubicBezTo>
                    <a:pt x="89389" y="195097"/>
                    <a:pt x="74491" y="202616"/>
                    <a:pt x="52143" y="206376"/>
                  </a:cubicBezTo>
                  <a:cubicBezTo>
                    <a:pt x="52143" y="206376"/>
                    <a:pt x="48419" y="206376"/>
                    <a:pt x="44694" y="206376"/>
                  </a:cubicBezTo>
                  <a:cubicBezTo>
                    <a:pt x="22347" y="206376"/>
                    <a:pt x="3724" y="195097"/>
                    <a:pt x="0" y="176297"/>
                  </a:cubicBezTo>
                  <a:cubicBezTo>
                    <a:pt x="0" y="157498"/>
                    <a:pt x="18622" y="138698"/>
                    <a:pt x="44694" y="134938"/>
                  </a:cubicBezTo>
                  <a:close/>
                  <a:moveTo>
                    <a:pt x="266065" y="112713"/>
                  </a:moveTo>
                  <a:cubicBezTo>
                    <a:pt x="269812" y="112713"/>
                    <a:pt x="273558" y="112713"/>
                    <a:pt x="273558" y="112713"/>
                  </a:cubicBezTo>
                  <a:cubicBezTo>
                    <a:pt x="299784" y="112713"/>
                    <a:pt x="318517" y="123993"/>
                    <a:pt x="318517" y="142792"/>
                  </a:cubicBezTo>
                  <a:cubicBezTo>
                    <a:pt x="322263" y="161592"/>
                    <a:pt x="299784" y="180391"/>
                    <a:pt x="273558" y="184151"/>
                  </a:cubicBezTo>
                  <a:cubicBezTo>
                    <a:pt x="273558" y="184151"/>
                    <a:pt x="269812" y="184151"/>
                    <a:pt x="266065" y="184151"/>
                  </a:cubicBezTo>
                  <a:cubicBezTo>
                    <a:pt x="251079" y="184151"/>
                    <a:pt x="239840" y="176631"/>
                    <a:pt x="228600" y="169112"/>
                  </a:cubicBezTo>
                  <a:cubicBezTo>
                    <a:pt x="232347" y="157832"/>
                    <a:pt x="232347" y="146552"/>
                    <a:pt x="228600" y="135273"/>
                  </a:cubicBezTo>
                  <a:cubicBezTo>
                    <a:pt x="236093" y="120233"/>
                    <a:pt x="251079" y="112713"/>
                    <a:pt x="266065" y="112713"/>
                  </a:cubicBezTo>
                  <a:close/>
                  <a:moveTo>
                    <a:pt x="59470" y="49213"/>
                  </a:moveTo>
                  <a:cubicBezTo>
                    <a:pt x="70644" y="49213"/>
                    <a:pt x="85542" y="52966"/>
                    <a:pt x="96716" y="60470"/>
                  </a:cubicBezTo>
                  <a:cubicBezTo>
                    <a:pt x="107889" y="71727"/>
                    <a:pt x="119063" y="90488"/>
                    <a:pt x="115339" y="101745"/>
                  </a:cubicBezTo>
                  <a:cubicBezTo>
                    <a:pt x="111614" y="105497"/>
                    <a:pt x="111614" y="109250"/>
                    <a:pt x="107889" y="113002"/>
                  </a:cubicBezTo>
                  <a:cubicBezTo>
                    <a:pt x="104165" y="120506"/>
                    <a:pt x="100440" y="124259"/>
                    <a:pt x="96716" y="128011"/>
                  </a:cubicBezTo>
                  <a:cubicBezTo>
                    <a:pt x="92991" y="131763"/>
                    <a:pt x="89266" y="131763"/>
                    <a:pt x="85542" y="131763"/>
                  </a:cubicBezTo>
                  <a:cubicBezTo>
                    <a:pt x="74368" y="131763"/>
                    <a:pt x="63195" y="128011"/>
                    <a:pt x="52021" y="116754"/>
                  </a:cubicBezTo>
                  <a:cubicBezTo>
                    <a:pt x="29674" y="101745"/>
                    <a:pt x="22225" y="75479"/>
                    <a:pt x="33398" y="60470"/>
                  </a:cubicBezTo>
                  <a:cubicBezTo>
                    <a:pt x="40847" y="52966"/>
                    <a:pt x="48297" y="49213"/>
                    <a:pt x="59470" y="49213"/>
                  </a:cubicBezTo>
                  <a:close/>
                  <a:moveTo>
                    <a:pt x="243880" y="26988"/>
                  </a:moveTo>
                  <a:cubicBezTo>
                    <a:pt x="251421" y="26988"/>
                    <a:pt x="255191" y="30759"/>
                    <a:pt x="262732" y="34529"/>
                  </a:cubicBezTo>
                  <a:cubicBezTo>
                    <a:pt x="277813" y="45840"/>
                    <a:pt x="274043" y="76003"/>
                    <a:pt x="258962" y="94854"/>
                  </a:cubicBezTo>
                  <a:cubicBezTo>
                    <a:pt x="247651" y="109936"/>
                    <a:pt x="232569" y="117476"/>
                    <a:pt x="217488" y="117476"/>
                  </a:cubicBezTo>
                  <a:cubicBezTo>
                    <a:pt x="213718" y="113706"/>
                    <a:pt x="209947" y="106165"/>
                    <a:pt x="206177" y="102395"/>
                  </a:cubicBezTo>
                  <a:cubicBezTo>
                    <a:pt x="198636" y="98625"/>
                    <a:pt x="194866" y="94854"/>
                    <a:pt x="191096" y="94854"/>
                  </a:cubicBezTo>
                  <a:cubicBezTo>
                    <a:pt x="187325" y="79773"/>
                    <a:pt x="191096" y="64692"/>
                    <a:pt x="202407" y="49610"/>
                  </a:cubicBezTo>
                  <a:cubicBezTo>
                    <a:pt x="213718" y="34529"/>
                    <a:pt x="228799" y="26988"/>
                    <a:pt x="243880" y="26988"/>
                  </a:cubicBezTo>
                  <a:close/>
                  <a:moveTo>
                    <a:pt x="141968" y="0"/>
                  </a:moveTo>
                  <a:cubicBezTo>
                    <a:pt x="141968" y="0"/>
                    <a:pt x="145748" y="0"/>
                    <a:pt x="145748" y="0"/>
                  </a:cubicBezTo>
                  <a:cubicBezTo>
                    <a:pt x="164647" y="0"/>
                    <a:pt x="179766" y="18733"/>
                    <a:pt x="183545" y="44958"/>
                  </a:cubicBezTo>
                  <a:cubicBezTo>
                    <a:pt x="187325" y="63691"/>
                    <a:pt x="179766" y="78677"/>
                    <a:pt x="172206" y="86170"/>
                  </a:cubicBezTo>
                  <a:cubicBezTo>
                    <a:pt x="168426" y="86170"/>
                    <a:pt x="164647" y="86170"/>
                    <a:pt x="160867" y="86170"/>
                  </a:cubicBezTo>
                  <a:cubicBezTo>
                    <a:pt x="153307" y="86170"/>
                    <a:pt x="141968" y="89917"/>
                    <a:pt x="134409" y="93663"/>
                  </a:cubicBezTo>
                  <a:cubicBezTo>
                    <a:pt x="123069" y="86170"/>
                    <a:pt x="115510" y="71184"/>
                    <a:pt x="111730" y="52452"/>
                  </a:cubicBezTo>
                  <a:cubicBezTo>
                    <a:pt x="107950" y="26226"/>
                    <a:pt x="123069" y="0"/>
                    <a:pt x="1419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56"/>
            <p:cNvSpPr>
              <a:spLocks noEditPoints="1"/>
            </p:cNvSpPr>
            <p:nvPr/>
          </p:nvSpPr>
          <p:spPr bwMode="auto">
            <a:xfrm flipH="1">
              <a:off x="3203065" y="6026234"/>
              <a:ext cx="142875" cy="1381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4" name="任意多边形 123"/>
            <p:cNvSpPr/>
            <p:nvPr/>
          </p:nvSpPr>
          <p:spPr bwMode="auto">
            <a:xfrm flipH="1">
              <a:off x="3679634" y="5540458"/>
              <a:ext cx="548664" cy="552450"/>
            </a:xfrm>
            <a:custGeom>
              <a:avLst/>
              <a:gdLst>
                <a:gd name="connsiteX0" fmla="*/ 312718 w 548664"/>
                <a:gd name="connsiteY0" fmla="*/ 387350 h 552450"/>
                <a:gd name="connsiteX1" fmla="*/ 354129 w 548664"/>
                <a:gd name="connsiteY1" fmla="*/ 458643 h 552450"/>
                <a:gd name="connsiteX2" fmla="*/ 305188 w 548664"/>
                <a:gd name="connsiteY2" fmla="*/ 552450 h 552450"/>
                <a:gd name="connsiteX3" fmla="*/ 297659 w 548664"/>
                <a:gd name="connsiteY3" fmla="*/ 552450 h 552450"/>
                <a:gd name="connsiteX4" fmla="*/ 233660 w 548664"/>
                <a:gd name="connsiteY4" fmla="*/ 473653 h 552450"/>
                <a:gd name="connsiteX5" fmla="*/ 260013 w 548664"/>
                <a:gd name="connsiteY5" fmla="*/ 391103 h 552450"/>
                <a:gd name="connsiteX6" fmla="*/ 275071 w 548664"/>
                <a:gd name="connsiteY6" fmla="*/ 394855 h 552450"/>
                <a:gd name="connsiteX7" fmla="*/ 312718 w 548664"/>
                <a:gd name="connsiteY7" fmla="*/ 387350 h 552450"/>
                <a:gd name="connsiteX8" fmla="*/ 173558 w 548664"/>
                <a:gd name="connsiteY8" fmla="*/ 349250 h 552450"/>
                <a:gd name="connsiteX9" fmla="*/ 184826 w 548664"/>
                <a:gd name="connsiteY9" fmla="*/ 349250 h 552450"/>
                <a:gd name="connsiteX10" fmla="*/ 199849 w 548664"/>
                <a:gd name="connsiteY10" fmla="*/ 368029 h 552450"/>
                <a:gd name="connsiteX11" fmla="*/ 222384 w 548664"/>
                <a:gd name="connsiteY11" fmla="*/ 379297 h 552450"/>
                <a:gd name="connsiteX12" fmla="*/ 199849 w 548664"/>
                <a:gd name="connsiteY12" fmla="*/ 465680 h 552450"/>
                <a:gd name="connsiteX13" fmla="*/ 132244 w 548664"/>
                <a:gd name="connsiteY13" fmla="*/ 503238 h 552450"/>
                <a:gd name="connsiteX14" fmla="*/ 102197 w 548664"/>
                <a:gd name="connsiteY14" fmla="*/ 491971 h 552450"/>
                <a:gd name="connsiteX15" fmla="*/ 105953 w 548664"/>
                <a:gd name="connsiteY15" fmla="*/ 386808 h 552450"/>
                <a:gd name="connsiteX16" fmla="*/ 173558 w 548664"/>
                <a:gd name="connsiteY16" fmla="*/ 349250 h 552450"/>
                <a:gd name="connsiteX17" fmla="*/ 398314 w 548664"/>
                <a:gd name="connsiteY17" fmla="*/ 323850 h 552450"/>
                <a:gd name="connsiteX18" fmla="*/ 462103 w 548664"/>
                <a:gd name="connsiteY18" fmla="*/ 350169 h 552450"/>
                <a:gd name="connsiteX19" fmla="*/ 488369 w 548664"/>
                <a:gd name="connsiteY19" fmla="*/ 451686 h 552450"/>
                <a:gd name="connsiteX20" fmla="*/ 447094 w 548664"/>
                <a:gd name="connsiteY20" fmla="*/ 466725 h 552450"/>
                <a:gd name="connsiteX21" fmla="*/ 420828 w 548664"/>
                <a:gd name="connsiteY21" fmla="*/ 462965 h 552450"/>
                <a:gd name="connsiteX22" fmla="*/ 394562 w 548664"/>
                <a:gd name="connsiteY22" fmla="*/ 451686 h 552450"/>
                <a:gd name="connsiteX23" fmla="*/ 383305 w 548664"/>
                <a:gd name="connsiteY23" fmla="*/ 444166 h 552450"/>
                <a:gd name="connsiteX24" fmla="*/ 345782 w 548664"/>
                <a:gd name="connsiteY24" fmla="*/ 372729 h 552450"/>
                <a:gd name="connsiteX25" fmla="*/ 345782 w 548664"/>
                <a:gd name="connsiteY25" fmla="*/ 368969 h 552450"/>
                <a:gd name="connsiteX26" fmla="*/ 368296 w 548664"/>
                <a:gd name="connsiteY26" fmla="*/ 350169 h 552450"/>
                <a:gd name="connsiteX27" fmla="*/ 383305 w 548664"/>
                <a:gd name="connsiteY27" fmla="*/ 327610 h 552450"/>
                <a:gd name="connsiteX28" fmla="*/ 398314 w 548664"/>
                <a:gd name="connsiteY28" fmla="*/ 323850 h 552450"/>
                <a:gd name="connsiteX29" fmla="*/ 75329 w 548664"/>
                <a:gd name="connsiteY29" fmla="*/ 236537 h 552450"/>
                <a:gd name="connsiteX30" fmla="*/ 86586 w 548664"/>
                <a:gd name="connsiteY30" fmla="*/ 236537 h 552450"/>
                <a:gd name="connsiteX31" fmla="*/ 154127 w 548664"/>
                <a:gd name="connsiteY31" fmla="*/ 262929 h 552450"/>
                <a:gd name="connsiteX32" fmla="*/ 161632 w 548664"/>
                <a:gd name="connsiteY32" fmla="*/ 311943 h 552450"/>
                <a:gd name="connsiteX33" fmla="*/ 90339 w 548664"/>
                <a:gd name="connsiteY33" fmla="*/ 357187 h 552450"/>
                <a:gd name="connsiteX34" fmla="*/ 75329 w 548664"/>
                <a:gd name="connsiteY34" fmla="*/ 357187 h 552450"/>
                <a:gd name="connsiteX35" fmla="*/ 284 w 548664"/>
                <a:gd name="connsiteY35" fmla="*/ 304403 h 552450"/>
                <a:gd name="connsiteX36" fmla="*/ 75329 w 548664"/>
                <a:gd name="connsiteY36" fmla="*/ 236537 h 552450"/>
                <a:gd name="connsiteX37" fmla="*/ 458350 w 548664"/>
                <a:gd name="connsiteY37" fmla="*/ 195262 h 552450"/>
                <a:gd name="connsiteX38" fmla="*/ 469607 w 548664"/>
                <a:gd name="connsiteY38" fmla="*/ 195262 h 552450"/>
                <a:gd name="connsiteX39" fmla="*/ 548405 w 548664"/>
                <a:gd name="connsiteY39" fmla="*/ 248047 h 552450"/>
                <a:gd name="connsiteX40" fmla="*/ 469607 w 548664"/>
                <a:gd name="connsiteY40" fmla="*/ 315912 h 552450"/>
                <a:gd name="connsiteX41" fmla="*/ 458350 w 548664"/>
                <a:gd name="connsiteY41" fmla="*/ 315912 h 552450"/>
                <a:gd name="connsiteX42" fmla="*/ 394562 w 548664"/>
                <a:gd name="connsiteY42" fmla="*/ 293290 h 552450"/>
                <a:gd name="connsiteX43" fmla="*/ 387057 w 548664"/>
                <a:gd name="connsiteY43" fmla="*/ 232965 h 552450"/>
                <a:gd name="connsiteX44" fmla="*/ 458350 w 548664"/>
                <a:gd name="connsiteY44" fmla="*/ 195262 h 552450"/>
                <a:gd name="connsiteX45" fmla="*/ 101824 w 548664"/>
                <a:gd name="connsiteY45" fmla="*/ 87312 h 552450"/>
                <a:gd name="connsiteX46" fmla="*/ 162075 w 548664"/>
                <a:gd name="connsiteY46" fmla="*/ 109709 h 552450"/>
                <a:gd name="connsiteX47" fmla="*/ 199732 w 548664"/>
                <a:gd name="connsiteY47" fmla="*/ 180632 h 552450"/>
                <a:gd name="connsiteX48" fmla="*/ 180903 w 548664"/>
                <a:gd name="connsiteY48" fmla="*/ 199296 h 552450"/>
                <a:gd name="connsiteX49" fmla="*/ 165840 w 548664"/>
                <a:gd name="connsiteY49" fmla="*/ 225425 h 552450"/>
                <a:gd name="connsiteX50" fmla="*/ 147012 w 548664"/>
                <a:gd name="connsiteY50" fmla="*/ 225425 h 552450"/>
                <a:gd name="connsiteX51" fmla="*/ 86761 w 548664"/>
                <a:gd name="connsiteY51" fmla="*/ 203029 h 552450"/>
                <a:gd name="connsiteX52" fmla="*/ 56635 w 548664"/>
                <a:gd name="connsiteY52" fmla="*/ 102243 h 552450"/>
                <a:gd name="connsiteX53" fmla="*/ 101824 w 548664"/>
                <a:gd name="connsiteY53" fmla="*/ 87312 h 552450"/>
                <a:gd name="connsiteX54" fmla="*/ 413309 w 548664"/>
                <a:gd name="connsiteY54" fmla="*/ 49212 h 552450"/>
                <a:gd name="connsiteX55" fmla="*/ 446763 w 548664"/>
                <a:gd name="connsiteY55" fmla="*/ 60480 h 552450"/>
                <a:gd name="connsiteX56" fmla="*/ 439329 w 548664"/>
                <a:gd name="connsiteY56" fmla="*/ 165642 h 552450"/>
                <a:gd name="connsiteX57" fmla="*/ 372421 w 548664"/>
                <a:gd name="connsiteY57" fmla="*/ 203200 h 552450"/>
                <a:gd name="connsiteX58" fmla="*/ 350119 w 548664"/>
                <a:gd name="connsiteY58" fmla="*/ 180665 h 552450"/>
                <a:gd name="connsiteX59" fmla="*/ 324099 w 548664"/>
                <a:gd name="connsiteY59" fmla="*/ 161886 h 552450"/>
                <a:gd name="connsiteX60" fmla="*/ 346402 w 548664"/>
                <a:gd name="connsiteY60" fmla="*/ 86770 h 552450"/>
                <a:gd name="connsiteX61" fmla="*/ 413309 w 548664"/>
                <a:gd name="connsiteY61" fmla="*/ 49212 h 552450"/>
                <a:gd name="connsiteX62" fmla="*/ 244092 w 548664"/>
                <a:gd name="connsiteY62" fmla="*/ 0 h 552450"/>
                <a:gd name="connsiteX63" fmla="*/ 247856 w 548664"/>
                <a:gd name="connsiteY63" fmla="*/ 0 h 552450"/>
                <a:gd name="connsiteX64" fmla="*/ 311856 w 548664"/>
                <a:gd name="connsiteY64" fmla="*/ 79080 h 552450"/>
                <a:gd name="connsiteX65" fmla="*/ 289268 w 548664"/>
                <a:gd name="connsiteY65" fmla="*/ 154394 h 552450"/>
                <a:gd name="connsiteX66" fmla="*/ 274209 w 548664"/>
                <a:gd name="connsiteY66" fmla="*/ 154394 h 552450"/>
                <a:gd name="connsiteX67" fmla="*/ 229033 w 548664"/>
                <a:gd name="connsiteY67" fmla="*/ 161925 h 552450"/>
                <a:gd name="connsiteX68" fmla="*/ 191387 w 548664"/>
                <a:gd name="connsiteY68" fmla="*/ 90377 h 552450"/>
                <a:gd name="connsiteX69" fmla="*/ 244092 w 548664"/>
                <a:gd name="connsiteY69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8664" h="552450">
                  <a:moveTo>
                    <a:pt x="312718" y="387350"/>
                  </a:moveTo>
                  <a:cubicBezTo>
                    <a:pt x="335306" y="398607"/>
                    <a:pt x="350364" y="424873"/>
                    <a:pt x="354129" y="458643"/>
                  </a:cubicBezTo>
                  <a:cubicBezTo>
                    <a:pt x="361658" y="507423"/>
                    <a:pt x="339070" y="548698"/>
                    <a:pt x="305188" y="552450"/>
                  </a:cubicBezTo>
                  <a:cubicBezTo>
                    <a:pt x="301424" y="552450"/>
                    <a:pt x="301424" y="552450"/>
                    <a:pt x="297659" y="552450"/>
                  </a:cubicBezTo>
                  <a:cubicBezTo>
                    <a:pt x="267542" y="552450"/>
                    <a:pt x="237425" y="518680"/>
                    <a:pt x="233660" y="473653"/>
                  </a:cubicBezTo>
                  <a:cubicBezTo>
                    <a:pt x="229895" y="439882"/>
                    <a:pt x="241189" y="409864"/>
                    <a:pt x="260013" y="391103"/>
                  </a:cubicBezTo>
                  <a:cubicBezTo>
                    <a:pt x="267542" y="394855"/>
                    <a:pt x="271306" y="394855"/>
                    <a:pt x="275071" y="394855"/>
                  </a:cubicBezTo>
                  <a:cubicBezTo>
                    <a:pt x="286365" y="394855"/>
                    <a:pt x="301424" y="391103"/>
                    <a:pt x="312718" y="387350"/>
                  </a:cubicBezTo>
                  <a:close/>
                  <a:moveTo>
                    <a:pt x="173558" y="349250"/>
                  </a:moveTo>
                  <a:cubicBezTo>
                    <a:pt x="177313" y="349250"/>
                    <a:pt x="181069" y="349250"/>
                    <a:pt x="184826" y="349250"/>
                  </a:cubicBezTo>
                  <a:cubicBezTo>
                    <a:pt x="188581" y="356762"/>
                    <a:pt x="196093" y="360518"/>
                    <a:pt x="199849" y="368029"/>
                  </a:cubicBezTo>
                  <a:cubicBezTo>
                    <a:pt x="207360" y="371785"/>
                    <a:pt x="214872" y="375541"/>
                    <a:pt x="222384" y="379297"/>
                  </a:cubicBezTo>
                  <a:cubicBezTo>
                    <a:pt x="229895" y="401832"/>
                    <a:pt x="222384" y="435634"/>
                    <a:pt x="199849" y="465680"/>
                  </a:cubicBezTo>
                  <a:cubicBezTo>
                    <a:pt x="181069" y="488215"/>
                    <a:pt x="154779" y="503238"/>
                    <a:pt x="132244" y="503238"/>
                  </a:cubicBezTo>
                  <a:cubicBezTo>
                    <a:pt x="120976" y="503238"/>
                    <a:pt x="109709" y="499482"/>
                    <a:pt x="102197" y="491971"/>
                  </a:cubicBezTo>
                  <a:cubicBezTo>
                    <a:pt x="75907" y="469436"/>
                    <a:pt x="75907" y="424366"/>
                    <a:pt x="105953" y="386808"/>
                  </a:cubicBezTo>
                  <a:cubicBezTo>
                    <a:pt x="124732" y="364273"/>
                    <a:pt x="151023" y="349250"/>
                    <a:pt x="173558" y="349250"/>
                  </a:cubicBezTo>
                  <a:close/>
                  <a:moveTo>
                    <a:pt x="398314" y="323850"/>
                  </a:moveTo>
                  <a:cubicBezTo>
                    <a:pt x="420828" y="323850"/>
                    <a:pt x="443341" y="335130"/>
                    <a:pt x="462103" y="350169"/>
                  </a:cubicBezTo>
                  <a:cubicBezTo>
                    <a:pt x="495873" y="380248"/>
                    <a:pt x="510882" y="421607"/>
                    <a:pt x="488369" y="451686"/>
                  </a:cubicBezTo>
                  <a:cubicBezTo>
                    <a:pt x="477112" y="462965"/>
                    <a:pt x="462103" y="466725"/>
                    <a:pt x="447094" y="466725"/>
                  </a:cubicBezTo>
                  <a:cubicBezTo>
                    <a:pt x="435837" y="466725"/>
                    <a:pt x="428332" y="466725"/>
                    <a:pt x="420828" y="462965"/>
                  </a:cubicBezTo>
                  <a:cubicBezTo>
                    <a:pt x="413323" y="462965"/>
                    <a:pt x="405819" y="459206"/>
                    <a:pt x="394562" y="451686"/>
                  </a:cubicBezTo>
                  <a:cubicBezTo>
                    <a:pt x="390810" y="451686"/>
                    <a:pt x="387057" y="447926"/>
                    <a:pt x="383305" y="444166"/>
                  </a:cubicBezTo>
                  <a:cubicBezTo>
                    <a:pt x="357039" y="425367"/>
                    <a:pt x="345782" y="395288"/>
                    <a:pt x="345782" y="372729"/>
                  </a:cubicBezTo>
                  <a:cubicBezTo>
                    <a:pt x="345782" y="372729"/>
                    <a:pt x="345782" y="372729"/>
                    <a:pt x="345782" y="368969"/>
                  </a:cubicBezTo>
                  <a:cubicBezTo>
                    <a:pt x="353287" y="365209"/>
                    <a:pt x="360791" y="357689"/>
                    <a:pt x="368296" y="350169"/>
                  </a:cubicBezTo>
                  <a:cubicBezTo>
                    <a:pt x="375800" y="342650"/>
                    <a:pt x="379553" y="335130"/>
                    <a:pt x="383305" y="327610"/>
                  </a:cubicBezTo>
                  <a:cubicBezTo>
                    <a:pt x="387057" y="327610"/>
                    <a:pt x="394562" y="323850"/>
                    <a:pt x="398314" y="323850"/>
                  </a:cubicBezTo>
                  <a:close/>
                  <a:moveTo>
                    <a:pt x="75329" y="236537"/>
                  </a:moveTo>
                  <a:cubicBezTo>
                    <a:pt x="79082" y="236537"/>
                    <a:pt x="82834" y="236537"/>
                    <a:pt x="86586" y="236537"/>
                  </a:cubicBezTo>
                  <a:cubicBezTo>
                    <a:pt x="116604" y="236537"/>
                    <a:pt x="142870" y="244078"/>
                    <a:pt x="154127" y="262929"/>
                  </a:cubicBezTo>
                  <a:cubicBezTo>
                    <a:pt x="154127" y="278011"/>
                    <a:pt x="157879" y="296862"/>
                    <a:pt x="161632" y="311943"/>
                  </a:cubicBezTo>
                  <a:cubicBezTo>
                    <a:pt x="150375" y="334565"/>
                    <a:pt x="124109" y="353417"/>
                    <a:pt x="90339" y="357187"/>
                  </a:cubicBezTo>
                  <a:cubicBezTo>
                    <a:pt x="82834" y="357187"/>
                    <a:pt x="79082" y="357187"/>
                    <a:pt x="75329" y="357187"/>
                  </a:cubicBezTo>
                  <a:cubicBezTo>
                    <a:pt x="34054" y="357187"/>
                    <a:pt x="284" y="338336"/>
                    <a:pt x="284" y="304403"/>
                  </a:cubicBezTo>
                  <a:cubicBezTo>
                    <a:pt x="-3468" y="274240"/>
                    <a:pt x="30302" y="240308"/>
                    <a:pt x="75329" y="236537"/>
                  </a:cubicBezTo>
                  <a:close/>
                  <a:moveTo>
                    <a:pt x="458350" y="195262"/>
                  </a:moveTo>
                  <a:cubicBezTo>
                    <a:pt x="462103" y="195262"/>
                    <a:pt x="465855" y="195262"/>
                    <a:pt x="469607" y="195262"/>
                  </a:cubicBezTo>
                  <a:cubicBezTo>
                    <a:pt x="510882" y="195262"/>
                    <a:pt x="544653" y="214114"/>
                    <a:pt x="548405" y="248047"/>
                  </a:cubicBezTo>
                  <a:cubicBezTo>
                    <a:pt x="552157" y="278209"/>
                    <a:pt x="514635" y="312142"/>
                    <a:pt x="469607" y="315912"/>
                  </a:cubicBezTo>
                  <a:cubicBezTo>
                    <a:pt x="465855" y="315912"/>
                    <a:pt x="462103" y="315912"/>
                    <a:pt x="458350" y="315912"/>
                  </a:cubicBezTo>
                  <a:cubicBezTo>
                    <a:pt x="432085" y="315912"/>
                    <a:pt x="409571" y="308372"/>
                    <a:pt x="394562" y="293290"/>
                  </a:cubicBezTo>
                  <a:cubicBezTo>
                    <a:pt x="398314" y="274439"/>
                    <a:pt x="394562" y="251817"/>
                    <a:pt x="387057" y="232965"/>
                  </a:cubicBezTo>
                  <a:cubicBezTo>
                    <a:pt x="402066" y="214114"/>
                    <a:pt x="424580" y="199033"/>
                    <a:pt x="458350" y="195262"/>
                  </a:cubicBezTo>
                  <a:close/>
                  <a:moveTo>
                    <a:pt x="101824" y="87312"/>
                  </a:moveTo>
                  <a:cubicBezTo>
                    <a:pt x="120652" y="87312"/>
                    <a:pt x="143246" y="94778"/>
                    <a:pt x="162075" y="109709"/>
                  </a:cubicBezTo>
                  <a:cubicBezTo>
                    <a:pt x="188435" y="128373"/>
                    <a:pt x="199732" y="158235"/>
                    <a:pt x="199732" y="180632"/>
                  </a:cubicBezTo>
                  <a:cubicBezTo>
                    <a:pt x="192201" y="184365"/>
                    <a:pt x="188435" y="191830"/>
                    <a:pt x="180903" y="199296"/>
                  </a:cubicBezTo>
                  <a:cubicBezTo>
                    <a:pt x="177138" y="206761"/>
                    <a:pt x="169606" y="214227"/>
                    <a:pt x="165840" y="225425"/>
                  </a:cubicBezTo>
                  <a:cubicBezTo>
                    <a:pt x="158309" y="225425"/>
                    <a:pt x="154543" y="225425"/>
                    <a:pt x="147012" y="225425"/>
                  </a:cubicBezTo>
                  <a:cubicBezTo>
                    <a:pt x="128183" y="225425"/>
                    <a:pt x="105589" y="217960"/>
                    <a:pt x="86761" y="203029"/>
                  </a:cubicBezTo>
                  <a:cubicBezTo>
                    <a:pt x="49104" y="173166"/>
                    <a:pt x="37807" y="128373"/>
                    <a:pt x="56635" y="102243"/>
                  </a:cubicBezTo>
                  <a:cubicBezTo>
                    <a:pt x="67932" y="91045"/>
                    <a:pt x="82995" y="87312"/>
                    <a:pt x="101824" y="87312"/>
                  </a:cubicBezTo>
                  <a:close/>
                  <a:moveTo>
                    <a:pt x="413309" y="49212"/>
                  </a:moveTo>
                  <a:cubicBezTo>
                    <a:pt x="424460" y="49212"/>
                    <a:pt x="435612" y="52968"/>
                    <a:pt x="446763" y="60480"/>
                  </a:cubicBezTo>
                  <a:cubicBezTo>
                    <a:pt x="472782" y="83014"/>
                    <a:pt x="469065" y="128084"/>
                    <a:pt x="439329" y="165642"/>
                  </a:cubicBezTo>
                  <a:cubicBezTo>
                    <a:pt x="420743" y="188177"/>
                    <a:pt x="394724" y="203200"/>
                    <a:pt x="372421" y="203200"/>
                  </a:cubicBezTo>
                  <a:cubicBezTo>
                    <a:pt x="368704" y="195689"/>
                    <a:pt x="361270" y="188177"/>
                    <a:pt x="350119" y="180665"/>
                  </a:cubicBezTo>
                  <a:cubicBezTo>
                    <a:pt x="342685" y="173154"/>
                    <a:pt x="335251" y="165642"/>
                    <a:pt x="324099" y="161886"/>
                  </a:cubicBezTo>
                  <a:cubicBezTo>
                    <a:pt x="320382" y="139352"/>
                    <a:pt x="327816" y="113061"/>
                    <a:pt x="346402" y="86770"/>
                  </a:cubicBezTo>
                  <a:cubicBezTo>
                    <a:pt x="364987" y="64235"/>
                    <a:pt x="391007" y="49212"/>
                    <a:pt x="413309" y="49212"/>
                  </a:cubicBezTo>
                  <a:close/>
                  <a:moveTo>
                    <a:pt x="244092" y="0"/>
                  </a:moveTo>
                  <a:cubicBezTo>
                    <a:pt x="244092" y="0"/>
                    <a:pt x="247856" y="0"/>
                    <a:pt x="247856" y="0"/>
                  </a:cubicBezTo>
                  <a:cubicBezTo>
                    <a:pt x="277974" y="0"/>
                    <a:pt x="308091" y="33891"/>
                    <a:pt x="311856" y="79080"/>
                  </a:cubicBezTo>
                  <a:cubicBezTo>
                    <a:pt x="315620" y="109205"/>
                    <a:pt x="308091" y="139331"/>
                    <a:pt x="289268" y="154394"/>
                  </a:cubicBezTo>
                  <a:cubicBezTo>
                    <a:pt x="285503" y="154394"/>
                    <a:pt x="281738" y="154394"/>
                    <a:pt x="274209" y="154394"/>
                  </a:cubicBezTo>
                  <a:cubicBezTo>
                    <a:pt x="259150" y="154394"/>
                    <a:pt x="244092" y="158160"/>
                    <a:pt x="229033" y="161925"/>
                  </a:cubicBezTo>
                  <a:cubicBezTo>
                    <a:pt x="210210" y="150628"/>
                    <a:pt x="195151" y="124268"/>
                    <a:pt x="191387" y="90377"/>
                  </a:cubicBezTo>
                  <a:cubicBezTo>
                    <a:pt x="183857" y="45188"/>
                    <a:pt x="210210" y="3766"/>
                    <a:pt x="244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70"/>
            <p:cNvSpPr>
              <a:spLocks noEditPoints="1"/>
            </p:cNvSpPr>
            <p:nvPr/>
          </p:nvSpPr>
          <p:spPr bwMode="auto">
            <a:xfrm flipH="1">
              <a:off x="3830127" y="5694446"/>
              <a:ext cx="244475" cy="2413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6" name="任意多边形 125"/>
            <p:cNvSpPr/>
            <p:nvPr/>
          </p:nvSpPr>
          <p:spPr bwMode="auto">
            <a:xfrm flipH="1">
              <a:off x="840864" y="4067258"/>
              <a:ext cx="319088" cy="323850"/>
            </a:xfrm>
            <a:custGeom>
              <a:avLst/>
              <a:gdLst>
                <a:gd name="connsiteX0" fmla="*/ 145799 w 319088"/>
                <a:gd name="connsiteY0" fmla="*/ 228600 h 323850"/>
                <a:gd name="connsiteX1" fmla="*/ 160839 w 319088"/>
                <a:gd name="connsiteY1" fmla="*/ 232410 h 323850"/>
                <a:gd name="connsiteX2" fmla="*/ 164599 w 319088"/>
                <a:gd name="connsiteY2" fmla="*/ 232410 h 323850"/>
                <a:gd name="connsiteX3" fmla="*/ 179638 w 319088"/>
                <a:gd name="connsiteY3" fmla="*/ 228600 h 323850"/>
                <a:gd name="connsiteX4" fmla="*/ 198438 w 319088"/>
                <a:gd name="connsiteY4" fmla="*/ 270510 h 323850"/>
                <a:gd name="connsiteX5" fmla="*/ 198438 w 319088"/>
                <a:gd name="connsiteY5" fmla="*/ 281940 h 323850"/>
                <a:gd name="connsiteX6" fmla="*/ 198438 w 319088"/>
                <a:gd name="connsiteY6" fmla="*/ 289560 h 323850"/>
                <a:gd name="connsiteX7" fmla="*/ 164599 w 319088"/>
                <a:gd name="connsiteY7" fmla="*/ 323850 h 323850"/>
                <a:gd name="connsiteX8" fmla="*/ 127000 w 319088"/>
                <a:gd name="connsiteY8" fmla="*/ 274320 h 323850"/>
                <a:gd name="connsiteX9" fmla="*/ 145799 w 319088"/>
                <a:gd name="connsiteY9" fmla="*/ 228600 h 323850"/>
                <a:gd name="connsiteX10" fmla="*/ 96837 w 319088"/>
                <a:gd name="connsiteY10" fmla="*/ 198437 h 323850"/>
                <a:gd name="connsiteX11" fmla="*/ 104378 w 319088"/>
                <a:gd name="connsiteY11" fmla="*/ 198437 h 323850"/>
                <a:gd name="connsiteX12" fmla="*/ 123229 w 319088"/>
                <a:gd name="connsiteY12" fmla="*/ 221214 h 323850"/>
                <a:gd name="connsiteX13" fmla="*/ 108148 w 319088"/>
                <a:gd name="connsiteY13" fmla="*/ 266769 h 323850"/>
                <a:gd name="connsiteX14" fmla="*/ 70445 w 319088"/>
                <a:gd name="connsiteY14" fmla="*/ 285750 h 323850"/>
                <a:gd name="connsiteX15" fmla="*/ 47823 w 319088"/>
                <a:gd name="connsiteY15" fmla="*/ 278158 h 323850"/>
                <a:gd name="connsiteX16" fmla="*/ 55363 w 319088"/>
                <a:gd name="connsiteY16" fmla="*/ 217418 h 323850"/>
                <a:gd name="connsiteX17" fmla="*/ 96837 w 319088"/>
                <a:gd name="connsiteY17" fmla="*/ 198437 h 323850"/>
                <a:gd name="connsiteX18" fmla="*/ 221488 w 319088"/>
                <a:gd name="connsiteY18" fmla="*/ 195262 h 323850"/>
                <a:gd name="connsiteX19" fmla="*/ 228981 w 319088"/>
                <a:gd name="connsiteY19" fmla="*/ 195262 h 323850"/>
                <a:gd name="connsiteX20" fmla="*/ 266446 w 319088"/>
                <a:gd name="connsiteY20" fmla="*/ 210447 h 323850"/>
                <a:gd name="connsiteX21" fmla="*/ 277686 w 319088"/>
                <a:gd name="connsiteY21" fmla="*/ 271186 h 323850"/>
                <a:gd name="connsiteX22" fmla="*/ 255207 w 319088"/>
                <a:gd name="connsiteY22" fmla="*/ 282575 h 323850"/>
                <a:gd name="connsiteX23" fmla="*/ 217741 w 319088"/>
                <a:gd name="connsiteY23" fmla="*/ 263594 h 323850"/>
                <a:gd name="connsiteX24" fmla="*/ 199009 w 319088"/>
                <a:gd name="connsiteY24" fmla="*/ 221836 h 323850"/>
                <a:gd name="connsiteX25" fmla="*/ 221488 w 319088"/>
                <a:gd name="connsiteY25" fmla="*/ 195262 h 323850"/>
                <a:gd name="connsiteX26" fmla="*/ 48705 w 319088"/>
                <a:gd name="connsiteY26" fmla="*/ 131762 h 323850"/>
                <a:gd name="connsiteX27" fmla="*/ 93663 w 319088"/>
                <a:gd name="connsiteY27" fmla="*/ 150562 h 323850"/>
                <a:gd name="connsiteX28" fmla="*/ 93663 w 319088"/>
                <a:gd name="connsiteY28" fmla="*/ 165601 h 323850"/>
                <a:gd name="connsiteX29" fmla="*/ 93663 w 319088"/>
                <a:gd name="connsiteY29" fmla="*/ 176881 h 323850"/>
                <a:gd name="connsiteX30" fmla="*/ 48705 w 319088"/>
                <a:gd name="connsiteY30" fmla="*/ 203200 h 323850"/>
                <a:gd name="connsiteX31" fmla="*/ 0 w 319088"/>
                <a:gd name="connsiteY31" fmla="*/ 169361 h 323850"/>
                <a:gd name="connsiteX32" fmla="*/ 48705 w 319088"/>
                <a:gd name="connsiteY32" fmla="*/ 131762 h 323850"/>
                <a:gd name="connsiteX33" fmla="*/ 270074 w 319088"/>
                <a:gd name="connsiteY33" fmla="*/ 123825 h 323850"/>
                <a:gd name="connsiteX34" fmla="*/ 273844 w 319088"/>
                <a:gd name="connsiteY34" fmla="*/ 123825 h 323850"/>
                <a:gd name="connsiteX35" fmla="*/ 319088 w 319088"/>
                <a:gd name="connsiteY35" fmla="*/ 157664 h 323850"/>
                <a:gd name="connsiteX36" fmla="*/ 273844 w 319088"/>
                <a:gd name="connsiteY36" fmla="*/ 195263 h 323850"/>
                <a:gd name="connsiteX37" fmla="*/ 270074 w 319088"/>
                <a:gd name="connsiteY37" fmla="*/ 195263 h 323850"/>
                <a:gd name="connsiteX38" fmla="*/ 228600 w 319088"/>
                <a:gd name="connsiteY38" fmla="*/ 176464 h 323850"/>
                <a:gd name="connsiteX39" fmla="*/ 232371 w 319088"/>
                <a:gd name="connsiteY39" fmla="*/ 157664 h 323850"/>
                <a:gd name="connsiteX40" fmla="*/ 228600 w 319088"/>
                <a:gd name="connsiteY40" fmla="*/ 142625 h 323850"/>
                <a:gd name="connsiteX41" fmla="*/ 270074 w 319088"/>
                <a:gd name="connsiteY41" fmla="*/ 123825 h 323850"/>
                <a:gd name="connsiteX42" fmla="*/ 63880 w 319088"/>
                <a:gd name="connsiteY42" fmla="*/ 44450 h 323850"/>
                <a:gd name="connsiteX43" fmla="*/ 101346 w 319088"/>
                <a:gd name="connsiteY43" fmla="*/ 59459 h 323850"/>
                <a:gd name="connsiteX44" fmla="*/ 120078 w 319088"/>
                <a:gd name="connsiteY44" fmla="*/ 104486 h 323850"/>
                <a:gd name="connsiteX45" fmla="*/ 101346 w 319088"/>
                <a:gd name="connsiteY45" fmla="*/ 127000 h 323850"/>
                <a:gd name="connsiteX46" fmla="*/ 90106 w 319088"/>
                <a:gd name="connsiteY46" fmla="*/ 127000 h 323850"/>
                <a:gd name="connsiteX47" fmla="*/ 52641 w 319088"/>
                <a:gd name="connsiteY47" fmla="*/ 111991 h 323850"/>
                <a:gd name="connsiteX48" fmla="*/ 41401 w 319088"/>
                <a:gd name="connsiteY48" fmla="*/ 51955 h 323850"/>
                <a:gd name="connsiteX49" fmla="*/ 63880 w 319088"/>
                <a:gd name="connsiteY49" fmla="*/ 44450 h 323850"/>
                <a:gd name="connsiteX50" fmla="*/ 247055 w 319088"/>
                <a:gd name="connsiteY50" fmla="*/ 38100 h 323850"/>
                <a:gd name="connsiteX51" fmla="*/ 269677 w 319088"/>
                <a:gd name="connsiteY51" fmla="*/ 45554 h 323850"/>
                <a:gd name="connsiteX52" fmla="*/ 262137 w 319088"/>
                <a:gd name="connsiteY52" fmla="*/ 105189 h 323850"/>
                <a:gd name="connsiteX53" fmla="*/ 220663 w 319088"/>
                <a:gd name="connsiteY53" fmla="*/ 123825 h 323850"/>
                <a:gd name="connsiteX54" fmla="*/ 194271 w 319088"/>
                <a:gd name="connsiteY54" fmla="*/ 101462 h 323850"/>
                <a:gd name="connsiteX55" fmla="*/ 209352 w 319088"/>
                <a:gd name="connsiteY55" fmla="*/ 56736 h 323850"/>
                <a:gd name="connsiteX56" fmla="*/ 247055 w 319088"/>
                <a:gd name="connsiteY56" fmla="*/ 38100 h 323850"/>
                <a:gd name="connsiteX57" fmla="*/ 152901 w 319088"/>
                <a:gd name="connsiteY57" fmla="*/ 0 h 323850"/>
                <a:gd name="connsiteX58" fmla="*/ 190500 w 319088"/>
                <a:gd name="connsiteY58" fmla="*/ 48705 h 323850"/>
                <a:gd name="connsiteX59" fmla="*/ 171700 w 319088"/>
                <a:gd name="connsiteY59" fmla="*/ 93663 h 323850"/>
                <a:gd name="connsiteX60" fmla="*/ 160421 w 319088"/>
                <a:gd name="connsiteY60" fmla="*/ 93663 h 323850"/>
                <a:gd name="connsiteX61" fmla="*/ 156661 w 319088"/>
                <a:gd name="connsiteY61" fmla="*/ 93663 h 323850"/>
                <a:gd name="connsiteX62" fmla="*/ 141621 w 319088"/>
                <a:gd name="connsiteY62" fmla="*/ 93663 h 323850"/>
                <a:gd name="connsiteX63" fmla="*/ 119062 w 319088"/>
                <a:gd name="connsiteY63" fmla="*/ 52451 h 323850"/>
                <a:gd name="connsiteX64" fmla="*/ 152901 w 319088"/>
                <a:gd name="connsiteY64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9088" h="323850">
                  <a:moveTo>
                    <a:pt x="145799" y="228600"/>
                  </a:moveTo>
                  <a:cubicBezTo>
                    <a:pt x="149559" y="232410"/>
                    <a:pt x="157079" y="232410"/>
                    <a:pt x="160839" y="232410"/>
                  </a:cubicBezTo>
                  <a:cubicBezTo>
                    <a:pt x="160839" y="232410"/>
                    <a:pt x="164599" y="232410"/>
                    <a:pt x="164599" y="232410"/>
                  </a:cubicBezTo>
                  <a:cubicBezTo>
                    <a:pt x="168359" y="232410"/>
                    <a:pt x="172118" y="228600"/>
                    <a:pt x="179638" y="228600"/>
                  </a:cubicBezTo>
                  <a:cubicBezTo>
                    <a:pt x="190918" y="236220"/>
                    <a:pt x="198438" y="251460"/>
                    <a:pt x="198438" y="270510"/>
                  </a:cubicBezTo>
                  <a:cubicBezTo>
                    <a:pt x="198438" y="274320"/>
                    <a:pt x="198438" y="278130"/>
                    <a:pt x="198438" y="281940"/>
                  </a:cubicBezTo>
                  <a:cubicBezTo>
                    <a:pt x="198438" y="285750"/>
                    <a:pt x="198438" y="285750"/>
                    <a:pt x="198438" y="289560"/>
                  </a:cubicBezTo>
                  <a:cubicBezTo>
                    <a:pt x="194678" y="308610"/>
                    <a:pt x="179638" y="323850"/>
                    <a:pt x="164599" y="323850"/>
                  </a:cubicBezTo>
                  <a:cubicBezTo>
                    <a:pt x="145799" y="323850"/>
                    <a:pt x="127000" y="300990"/>
                    <a:pt x="127000" y="274320"/>
                  </a:cubicBezTo>
                  <a:cubicBezTo>
                    <a:pt x="127000" y="255270"/>
                    <a:pt x="134520" y="236220"/>
                    <a:pt x="145799" y="228600"/>
                  </a:cubicBezTo>
                  <a:close/>
                  <a:moveTo>
                    <a:pt x="96837" y="198437"/>
                  </a:moveTo>
                  <a:cubicBezTo>
                    <a:pt x="96837" y="198437"/>
                    <a:pt x="100607" y="198437"/>
                    <a:pt x="104378" y="198437"/>
                  </a:cubicBezTo>
                  <a:cubicBezTo>
                    <a:pt x="108148" y="209826"/>
                    <a:pt x="115689" y="217418"/>
                    <a:pt x="123229" y="221214"/>
                  </a:cubicBezTo>
                  <a:cubicBezTo>
                    <a:pt x="127000" y="236399"/>
                    <a:pt x="123229" y="251584"/>
                    <a:pt x="108148" y="266769"/>
                  </a:cubicBezTo>
                  <a:cubicBezTo>
                    <a:pt x="96837" y="281954"/>
                    <a:pt x="81756" y="285750"/>
                    <a:pt x="70445" y="285750"/>
                  </a:cubicBezTo>
                  <a:cubicBezTo>
                    <a:pt x="62904" y="285750"/>
                    <a:pt x="55363" y="285750"/>
                    <a:pt x="47823" y="278158"/>
                  </a:cubicBezTo>
                  <a:cubicBezTo>
                    <a:pt x="36512" y="266769"/>
                    <a:pt x="36512" y="240196"/>
                    <a:pt x="55363" y="217418"/>
                  </a:cubicBezTo>
                  <a:cubicBezTo>
                    <a:pt x="66674" y="206030"/>
                    <a:pt x="81756" y="198437"/>
                    <a:pt x="96837" y="198437"/>
                  </a:cubicBezTo>
                  <a:close/>
                  <a:moveTo>
                    <a:pt x="221488" y="195262"/>
                  </a:moveTo>
                  <a:cubicBezTo>
                    <a:pt x="225234" y="195262"/>
                    <a:pt x="225234" y="195262"/>
                    <a:pt x="228981" y="195262"/>
                  </a:cubicBezTo>
                  <a:cubicBezTo>
                    <a:pt x="240220" y="195262"/>
                    <a:pt x="255207" y="202855"/>
                    <a:pt x="266446" y="210447"/>
                  </a:cubicBezTo>
                  <a:cubicBezTo>
                    <a:pt x="285179" y="229428"/>
                    <a:pt x="288925" y="256002"/>
                    <a:pt x="277686" y="271186"/>
                  </a:cubicBezTo>
                  <a:cubicBezTo>
                    <a:pt x="270193" y="278779"/>
                    <a:pt x="262700" y="282575"/>
                    <a:pt x="255207" y="282575"/>
                  </a:cubicBezTo>
                  <a:cubicBezTo>
                    <a:pt x="243967" y="282575"/>
                    <a:pt x="228981" y="274983"/>
                    <a:pt x="217741" y="263594"/>
                  </a:cubicBezTo>
                  <a:cubicBezTo>
                    <a:pt x="202755" y="252205"/>
                    <a:pt x="195262" y="237021"/>
                    <a:pt x="199009" y="221836"/>
                  </a:cubicBezTo>
                  <a:cubicBezTo>
                    <a:pt x="210248" y="214243"/>
                    <a:pt x="217741" y="206651"/>
                    <a:pt x="221488" y="195262"/>
                  </a:cubicBezTo>
                  <a:close/>
                  <a:moveTo>
                    <a:pt x="48705" y="131762"/>
                  </a:moveTo>
                  <a:cubicBezTo>
                    <a:pt x="67437" y="131762"/>
                    <a:pt x="86170" y="139282"/>
                    <a:pt x="93663" y="150562"/>
                  </a:cubicBezTo>
                  <a:cubicBezTo>
                    <a:pt x="93663" y="154321"/>
                    <a:pt x="89916" y="158081"/>
                    <a:pt x="93663" y="165601"/>
                  </a:cubicBezTo>
                  <a:cubicBezTo>
                    <a:pt x="93663" y="169361"/>
                    <a:pt x="93663" y="173121"/>
                    <a:pt x="93663" y="176881"/>
                  </a:cubicBezTo>
                  <a:cubicBezTo>
                    <a:pt x="86170" y="191920"/>
                    <a:pt x="71184" y="199440"/>
                    <a:pt x="48705" y="203200"/>
                  </a:cubicBezTo>
                  <a:cubicBezTo>
                    <a:pt x="22479" y="203200"/>
                    <a:pt x="0" y="188161"/>
                    <a:pt x="0" y="169361"/>
                  </a:cubicBezTo>
                  <a:cubicBezTo>
                    <a:pt x="0" y="146802"/>
                    <a:pt x="18732" y="131762"/>
                    <a:pt x="48705" y="131762"/>
                  </a:cubicBezTo>
                  <a:close/>
                  <a:moveTo>
                    <a:pt x="270074" y="123825"/>
                  </a:moveTo>
                  <a:cubicBezTo>
                    <a:pt x="270074" y="123825"/>
                    <a:pt x="270074" y="123825"/>
                    <a:pt x="273844" y="123825"/>
                  </a:cubicBezTo>
                  <a:cubicBezTo>
                    <a:pt x="296466" y="123825"/>
                    <a:pt x="319088" y="135105"/>
                    <a:pt x="319088" y="157664"/>
                  </a:cubicBezTo>
                  <a:cubicBezTo>
                    <a:pt x="319088" y="176464"/>
                    <a:pt x="300237" y="191503"/>
                    <a:pt x="273844" y="195263"/>
                  </a:cubicBezTo>
                  <a:cubicBezTo>
                    <a:pt x="270074" y="195263"/>
                    <a:pt x="270074" y="195263"/>
                    <a:pt x="270074" y="195263"/>
                  </a:cubicBezTo>
                  <a:cubicBezTo>
                    <a:pt x="251222" y="195263"/>
                    <a:pt x="236141" y="187743"/>
                    <a:pt x="228600" y="176464"/>
                  </a:cubicBezTo>
                  <a:cubicBezTo>
                    <a:pt x="232371" y="172704"/>
                    <a:pt x="232371" y="165184"/>
                    <a:pt x="232371" y="157664"/>
                  </a:cubicBezTo>
                  <a:cubicBezTo>
                    <a:pt x="232371" y="153904"/>
                    <a:pt x="228600" y="146384"/>
                    <a:pt x="228600" y="142625"/>
                  </a:cubicBezTo>
                  <a:cubicBezTo>
                    <a:pt x="236141" y="131345"/>
                    <a:pt x="251222" y="123825"/>
                    <a:pt x="270074" y="123825"/>
                  </a:cubicBezTo>
                  <a:close/>
                  <a:moveTo>
                    <a:pt x="63880" y="44450"/>
                  </a:moveTo>
                  <a:cubicBezTo>
                    <a:pt x="78867" y="44450"/>
                    <a:pt x="90106" y="48202"/>
                    <a:pt x="101346" y="59459"/>
                  </a:cubicBezTo>
                  <a:cubicBezTo>
                    <a:pt x="116332" y="74468"/>
                    <a:pt x="123825" y="89477"/>
                    <a:pt x="120078" y="104486"/>
                  </a:cubicBezTo>
                  <a:cubicBezTo>
                    <a:pt x="112585" y="111991"/>
                    <a:pt x="105092" y="119496"/>
                    <a:pt x="101346" y="127000"/>
                  </a:cubicBezTo>
                  <a:cubicBezTo>
                    <a:pt x="97599" y="127000"/>
                    <a:pt x="93853" y="127000"/>
                    <a:pt x="90106" y="127000"/>
                  </a:cubicBezTo>
                  <a:cubicBezTo>
                    <a:pt x="78867" y="127000"/>
                    <a:pt x="63880" y="123248"/>
                    <a:pt x="52641" y="111991"/>
                  </a:cubicBezTo>
                  <a:cubicBezTo>
                    <a:pt x="33908" y="93230"/>
                    <a:pt x="30162" y="66964"/>
                    <a:pt x="41401" y="51955"/>
                  </a:cubicBezTo>
                  <a:cubicBezTo>
                    <a:pt x="48894" y="44450"/>
                    <a:pt x="56387" y="44450"/>
                    <a:pt x="63880" y="44450"/>
                  </a:cubicBezTo>
                  <a:close/>
                  <a:moveTo>
                    <a:pt x="247055" y="38100"/>
                  </a:moveTo>
                  <a:cubicBezTo>
                    <a:pt x="254596" y="38100"/>
                    <a:pt x="262137" y="38100"/>
                    <a:pt x="269677" y="45554"/>
                  </a:cubicBezTo>
                  <a:cubicBezTo>
                    <a:pt x="280988" y="56736"/>
                    <a:pt x="280988" y="86553"/>
                    <a:pt x="262137" y="105189"/>
                  </a:cubicBezTo>
                  <a:cubicBezTo>
                    <a:pt x="250826" y="116371"/>
                    <a:pt x="235744" y="123825"/>
                    <a:pt x="220663" y="123825"/>
                  </a:cubicBezTo>
                  <a:cubicBezTo>
                    <a:pt x="213122" y="112644"/>
                    <a:pt x="201811" y="105189"/>
                    <a:pt x="194271" y="101462"/>
                  </a:cubicBezTo>
                  <a:cubicBezTo>
                    <a:pt x="190500" y="86553"/>
                    <a:pt x="194271" y="67918"/>
                    <a:pt x="209352" y="56736"/>
                  </a:cubicBezTo>
                  <a:cubicBezTo>
                    <a:pt x="220663" y="45554"/>
                    <a:pt x="235744" y="38100"/>
                    <a:pt x="247055" y="38100"/>
                  </a:cubicBezTo>
                  <a:close/>
                  <a:moveTo>
                    <a:pt x="152901" y="0"/>
                  </a:moveTo>
                  <a:cubicBezTo>
                    <a:pt x="171700" y="0"/>
                    <a:pt x="190500" y="22479"/>
                    <a:pt x="190500" y="48705"/>
                  </a:cubicBezTo>
                  <a:cubicBezTo>
                    <a:pt x="190500" y="67437"/>
                    <a:pt x="182980" y="82424"/>
                    <a:pt x="171700" y="93663"/>
                  </a:cubicBezTo>
                  <a:cubicBezTo>
                    <a:pt x="167940" y="93663"/>
                    <a:pt x="164180" y="93663"/>
                    <a:pt x="160421" y="93663"/>
                  </a:cubicBezTo>
                  <a:cubicBezTo>
                    <a:pt x="160421" y="93663"/>
                    <a:pt x="160421" y="93663"/>
                    <a:pt x="156661" y="93663"/>
                  </a:cubicBezTo>
                  <a:cubicBezTo>
                    <a:pt x="152901" y="93663"/>
                    <a:pt x="145381" y="93663"/>
                    <a:pt x="141621" y="93663"/>
                  </a:cubicBezTo>
                  <a:cubicBezTo>
                    <a:pt x="126582" y="86170"/>
                    <a:pt x="119062" y="71184"/>
                    <a:pt x="119062" y="52451"/>
                  </a:cubicBezTo>
                  <a:cubicBezTo>
                    <a:pt x="119062" y="26226"/>
                    <a:pt x="134101" y="3746"/>
                    <a:pt x="1529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86"/>
            <p:cNvSpPr>
              <a:spLocks noEditPoints="1"/>
            </p:cNvSpPr>
            <p:nvPr/>
          </p:nvSpPr>
          <p:spPr bwMode="auto">
            <a:xfrm flipH="1">
              <a:off x="928177" y="4160921"/>
              <a:ext cx="141288" cy="1397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8" name="任意多边形 127"/>
            <p:cNvSpPr/>
            <p:nvPr/>
          </p:nvSpPr>
          <p:spPr bwMode="auto">
            <a:xfrm flipH="1">
              <a:off x="958339" y="3256045"/>
              <a:ext cx="550863" cy="552450"/>
            </a:xfrm>
            <a:custGeom>
              <a:avLst/>
              <a:gdLst>
                <a:gd name="connsiteX0" fmla="*/ 250680 w 550863"/>
                <a:gd name="connsiteY0" fmla="*/ 390525 h 552450"/>
                <a:gd name="connsiteX1" fmla="*/ 254432 w 550863"/>
                <a:gd name="connsiteY1" fmla="*/ 390525 h 552450"/>
                <a:gd name="connsiteX2" fmla="*/ 280698 w 550863"/>
                <a:gd name="connsiteY2" fmla="*/ 394291 h 552450"/>
                <a:gd name="connsiteX3" fmla="*/ 284450 w 550863"/>
                <a:gd name="connsiteY3" fmla="*/ 394291 h 552450"/>
                <a:gd name="connsiteX4" fmla="*/ 310716 w 550863"/>
                <a:gd name="connsiteY4" fmla="*/ 390525 h 552450"/>
                <a:gd name="connsiteX5" fmla="*/ 344487 w 550863"/>
                <a:gd name="connsiteY5" fmla="*/ 465839 h 552450"/>
                <a:gd name="connsiteX6" fmla="*/ 284450 w 550863"/>
                <a:gd name="connsiteY6" fmla="*/ 552450 h 552450"/>
                <a:gd name="connsiteX7" fmla="*/ 231919 w 550863"/>
                <a:gd name="connsiteY7" fmla="*/ 511027 h 552450"/>
                <a:gd name="connsiteX8" fmla="*/ 224414 w 550863"/>
                <a:gd name="connsiteY8" fmla="*/ 484668 h 552450"/>
                <a:gd name="connsiteX9" fmla="*/ 220662 w 550863"/>
                <a:gd name="connsiteY9" fmla="*/ 469605 h 552450"/>
                <a:gd name="connsiteX10" fmla="*/ 250680 w 550863"/>
                <a:gd name="connsiteY10" fmla="*/ 390525 h 552450"/>
                <a:gd name="connsiteX11" fmla="*/ 168275 w 550863"/>
                <a:gd name="connsiteY11" fmla="*/ 341313 h 552450"/>
                <a:gd name="connsiteX12" fmla="*/ 179501 w 550863"/>
                <a:gd name="connsiteY12" fmla="*/ 341313 h 552450"/>
                <a:gd name="connsiteX13" fmla="*/ 216921 w 550863"/>
                <a:gd name="connsiteY13" fmla="*/ 375017 h 552450"/>
                <a:gd name="connsiteX14" fmla="*/ 190727 w 550863"/>
                <a:gd name="connsiteY14" fmla="*/ 457404 h 552450"/>
                <a:gd name="connsiteX15" fmla="*/ 123371 w 550863"/>
                <a:gd name="connsiteY15" fmla="*/ 487363 h 552450"/>
                <a:gd name="connsiteX16" fmla="*/ 89694 w 550863"/>
                <a:gd name="connsiteY16" fmla="*/ 476129 h 552450"/>
                <a:gd name="connsiteX17" fmla="*/ 100920 w 550863"/>
                <a:gd name="connsiteY17" fmla="*/ 371272 h 552450"/>
                <a:gd name="connsiteX18" fmla="*/ 168275 w 550863"/>
                <a:gd name="connsiteY18" fmla="*/ 341313 h 552450"/>
                <a:gd name="connsiteX19" fmla="*/ 394032 w 550863"/>
                <a:gd name="connsiteY19" fmla="*/ 330200 h 552450"/>
                <a:gd name="connsiteX20" fmla="*/ 458049 w 550863"/>
                <a:gd name="connsiteY20" fmla="*/ 360159 h 552450"/>
                <a:gd name="connsiteX21" fmla="*/ 476877 w 550863"/>
                <a:gd name="connsiteY21" fmla="*/ 461271 h 552450"/>
                <a:gd name="connsiteX22" fmla="*/ 439220 w 550863"/>
                <a:gd name="connsiteY22" fmla="*/ 476250 h 552450"/>
                <a:gd name="connsiteX23" fmla="*/ 375204 w 550863"/>
                <a:gd name="connsiteY23" fmla="*/ 450036 h 552450"/>
                <a:gd name="connsiteX24" fmla="*/ 341312 w 550863"/>
                <a:gd name="connsiteY24" fmla="*/ 375139 h 552450"/>
                <a:gd name="connsiteX25" fmla="*/ 386501 w 550863"/>
                <a:gd name="connsiteY25" fmla="*/ 333945 h 552450"/>
                <a:gd name="connsiteX26" fmla="*/ 394032 w 550863"/>
                <a:gd name="connsiteY26" fmla="*/ 330200 h 552450"/>
                <a:gd name="connsiteX27" fmla="*/ 82550 w 550863"/>
                <a:gd name="connsiteY27" fmla="*/ 220663 h 552450"/>
                <a:gd name="connsiteX28" fmla="*/ 86302 w 550863"/>
                <a:gd name="connsiteY28" fmla="*/ 220663 h 552450"/>
                <a:gd name="connsiteX29" fmla="*/ 161347 w 550863"/>
                <a:gd name="connsiteY29" fmla="*/ 254596 h 552450"/>
                <a:gd name="connsiteX30" fmla="*/ 161347 w 550863"/>
                <a:gd name="connsiteY30" fmla="*/ 277218 h 552450"/>
                <a:gd name="connsiteX31" fmla="*/ 165100 w 550863"/>
                <a:gd name="connsiteY31" fmla="*/ 303610 h 552450"/>
                <a:gd name="connsiteX32" fmla="*/ 86302 w 550863"/>
                <a:gd name="connsiteY32" fmla="*/ 341313 h 552450"/>
                <a:gd name="connsiteX33" fmla="*/ 82550 w 550863"/>
                <a:gd name="connsiteY33" fmla="*/ 341313 h 552450"/>
                <a:gd name="connsiteX34" fmla="*/ 0 w 550863"/>
                <a:gd name="connsiteY34" fmla="*/ 284758 h 552450"/>
                <a:gd name="connsiteX35" fmla="*/ 82550 w 550863"/>
                <a:gd name="connsiteY35" fmla="*/ 220663 h 552450"/>
                <a:gd name="connsiteX36" fmla="*/ 464798 w 550863"/>
                <a:gd name="connsiteY36" fmla="*/ 206375 h 552450"/>
                <a:gd name="connsiteX37" fmla="*/ 468540 w 550863"/>
                <a:gd name="connsiteY37" fmla="*/ 206375 h 552450"/>
                <a:gd name="connsiteX38" fmla="*/ 550863 w 550863"/>
                <a:gd name="connsiteY38" fmla="*/ 262659 h 552450"/>
                <a:gd name="connsiteX39" fmla="*/ 468540 w 550863"/>
                <a:gd name="connsiteY39" fmla="*/ 330200 h 552450"/>
                <a:gd name="connsiteX40" fmla="*/ 464798 w 550863"/>
                <a:gd name="connsiteY40" fmla="*/ 330200 h 552450"/>
                <a:gd name="connsiteX41" fmla="*/ 397442 w 550863"/>
                <a:gd name="connsiteY41" fmla="*/ 300182 h 552450"/>
                <a:gd name="connsiteX42" fmla="*/ 401184 w 550863"/>
                <a:gd name="connsiteY42" fmla="*/ 270164 h 552450"/>
                <a:gd name="connsiteX43" fmla="*/ 393700 w 550863"/>
                <a:gd name="connsiteY43" fmla="*/ 240146 h 552450"/>
                <a:gd name="connsiteX44" fmla="*/ 464798 w 550863"/>
                <a:gd name="connsiteY44" fmla="*/ 206375 h 552450"/>
                <a:gd name="connsiteX45" fmla="*/ 112638 w 550863"/>
                <a:gd name="connsiteY45" fmla="*/ 71438 h 552450"/>
                <a:gd name="connsiteX46" fmla="*/ 176655 w 550863"/>
                <a:gd name="connsiteY46" fmla="*/ 97652 h 552450"/>
                <a:gd name="connsiteX47" fmla="*/ 210546 w 550863"/>
                <a:gd name="connsiteY47" fmla="*/ 176294 h 552450"/>
                <a:gd name="connsiteX48" fmla="*/ 176655 w 550863"/>
                <a:gd name="connsiteY48" fmla="*/ 213743 h 552450"/>
                <a:gd name="connsiteX49" fmla="*/ 157826 w 550863"/>
                <a:gd name="connsiteY49" fmla="*/ 217488 h 552450"/>
                <a:gd name="connsiteX50" fmla="*/ 93809 w 550863"/>
                <a:gd name="connsiteY50" fmla="*/ 187529 h 552450"/>
                <a:gd name="connsiteX51" fmla="*/ 74981 w 550863"/>
                <a:gd name="connsiteY51" fmla="*/ 86418 h 552450"/>
                <a:gd name="connsiteX52" fmla="*/ 112638 w 550863"/>
                <a:gd name="connsiteY52" fmla="*/ 71438 h 552450"/>
                <a:gd name="connsiteX53" fmla="*/ 427492 w 550863"/>
                <a:gd name="connsiteY53" fmla="*/ 58738 h 552450"/>
                <a:gd name="connsiteX54" fmla="*/ 464911 w 550863"/>
                <a:gd name="connsiteY54" fmla="*/ 70049 h 552450"/>
                <a:gd name="connsiteX55" fmla="*/ 449943 w 550863"/>
                <a:gd name="connsiteY55" fmla="*/ 175618 h 552450"/>
                <a:gd name="connsiteX56" fmla="*/ 382588 w 550863"/>
                <a:gd name="connsiteY56" fmla="*/ 209551 h 552450"/>
                <a:gd name="connsiteX57" fmla="*/ 378846 w 550863"/>
                <a:gd name="connsiteY57" fmla="*/ 209551 h 552450"/>
                <a:gd name="connsiteX58" fmla="*/ 333942 w 550863"/>
                <a:gd name="connsiteY58" fmla="*/ 168077 h 552450"/>
                <a:gd name="connsiteX59" fmla="*/ 360136 w 550863"/>
                <a:gd name="connsiteY59" fmla="*/ 92671 h 552450"/>
                <a:gd name="connsiteX60" fmla="*/ 427492 w 550863"/>
                <a:gd name="connsiteY60" fmla="*/ 58738 h 552450"/>
                <a:gd name="connsiteX61" fmla="*/ 266411 w 550863"/>
                <a:gd name="connsiteY61" fmla="*/ 0 h 552450"/>
                <a:gd name="connsiteX62" fmla="*/ 330200 w 550863"/>
                <a:gd name="connsiteY62" fmla="*/ 78582 h 552450"/>
                <a:gd name="connsiteX63" fmla="*/ 300182 w 550863"/>
                <a:gd name="connsiteY63" fmla="*/ 157163 h 552450"/>
                <a:gd name="connsiteX64" fmla="*/ 281420 w 550863"/>
                <a:gd name="connsiteY64" fmla="*/ 153421 h 552450"/>
                <a:gd name="connsiteX65" fmla="*/ 273916 w 550863"/>
                <a:gd name="connsiteY65" fmla="*/ 153421 h 552450"/>
                <a:gd name="connsiteX66" fmla="*/ 243897 w 550863"/>
                <a:gd name="connsiteY66" fmla="*/ 157163 h 552450"/>
                <a:gd name="connsiteX67" fmla="*/ 206375 w 550863"/>
                <a:gd name="connsiteY67" fmla="*/ 86066 h 552450"/>
                <a:gd name="connsiteX68" fmla="*/ 266411 w 550863"/>
                <a:gd name="connsiteY68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50863" h="552450">
                  <a:moveTo>
                    <a:pt x="250680" y="390525"/>
                  </a:moveTo>
                  <a:cubicBezTo>
                    <a:pt x="250680" y="390525"/>
                    <a:pt x="250680" y="390525"/>
                    <a:pt x="254432" y="390525"/>
                  </a:cubicBezTo>
                  <a:cubicBezTo>
                    <a:pt x="261937" y="394291"/>
                    <a:pt x="269441" y="394291"/>
                    <a:pt x="280698" y="394291"/>
                  </a:cubicBezTo>
                  <a:cubicBezTo>
                    <a:pt x="280698" y="394291"/>
                    <a:pt x="280698" y="394291"/>
                    <a:pt x="284450" y="394291"/>
                  </a:cubicBezTo>
                  <a:cubicBezTo>
                    <a:pt x="291955" y="394291"/>
                    <a:pt x="299459" y="394291"/>
                    <a:pt x="310716" y="390525"/>
                  </a:cubicBezTo>
                  <a:cubicBezTo>
                    <a:pt x="329478" y="405588"/>
                    <a:pt x="344487" y="431948"/>
                    <a:pt x="344487" y="465839"/>
                  </a:cubicBezTo>
                  <a:cubicBezTo>
                    <a:pt x="344487" y="511027"/>
                    <a:pt x="318221" y="548684"/>
                    <a:pt x="284450" y="552450"/>
                  </a:cubicBezTo>
                  <a:cubicBezTo>
                    <a:pt x="261937" y="552450"/>
                    <a:pt x="243175" y="533622"/>
                    <a:pt x="231919" y="511027"/>
                  </a:cubicBezTo>
                  <a:cubicBezTo>
                    <a:pt x="228166" y="499730"/>
                    <a:pt x="224414" y="492199"/>
                    <a:pt x="224414" y="484668"/>
                  </a:cubicBezTo>
                  <a:cubicBezTo>
                    <a:pt x="220662" y="477136"/>
                    <a:pt x="220662" y="473370"/>
                    <a:pt x="220662" y="469605"/>
                  </a:cubicBezTo>
                  <a:cubicBezTo>
                    <a:pt x="220662" y="435713"/>
                    <a:pt x="231919" y="405588"/>
                    <a:pt x="250680" y="390525"/>
                  </a:cubicBezTo>
                  <a:close/>
                  <a:moveTo>
                    <a:pt x="168275" y="341313"/>
                  </a:moveTo>
                  <a:cubicBezTo>
                    <a:pt x="172017" y="341313"/>
                    <a:pt x="175759" y="341313"/>
                    <a:pt x="179501" y="341313"/>
                  </a:cubicBezTo>
                  <a:cubicBezTo>
                    <a:pt x="190727" y="356293"/>
                    <a:pt x="201953" y="367527"/>
                    <a:pt x="216921" y="375017"/>
                  </a:cubicBezTo>
                  <a:cubicBezTo>
                    <a:pt x="220663" y="401231"/>
                    <a:pt x="213179" y="431190"/>
                    <a:pt x="190727" y="457404"/>
                  </a:cubicBezTo>
                  <a:cubicBezTo>
                    <a:pt x="172017" y="476129"/>
                    <a:pt x="145823" y="487363"/>
                    <a:pt x="123371" y="487363"/>
                  </a:cubicBezTo>
                  <a:cubicBezTo>
                    <a:pt x="108403" y="487363"/>
                    <a:pt x="97178" y="483618"/>
                    <a:pt x="89694" y="476129"/>
                  </a:cubicBezTo>
                  <a:cubicBezTo>
                    <a:pt x="63500" y="453659"/>
                    <a:pt x="67242" y="404976"/>
                    <a:pt x="100920" y="371272"/>
                  </a:cubicBezTo>
                  <a:cubicBezTo>
                    <a:pt x="119629" y="352548"/>
                    <a:pt x="145823" y="341313"/>
                    <a:pt x="168275" y="341313"/>
                  </a:cubicBezTo>
                  <a:close/>
                  <a:moveTo>
                    <a:pt x="394032" y="330200"/>
                  </a:moveTo>
                  <a:cubicBezTo>
                    <a:pt x="416626" y="330200"/>
                    <a:pt x="439220" y="341435"/>
                    <a:pt x="458049" y="360159"/>
                  </a:cubicBezTo>
                  <a:cubicBezTo>
                    <a:pt x="491940" y="390118"/>
                    <a:pt x="503237" y="438801"/>
                    <a:pt x="476877" y="461271"/>
                  </a:cubicBezTo>
                  <a:cubicBezTo>
                    <a:pt x="469346" y="472505"/>
                    <a:pt x="454283" y="476250"/>
                    <a:pt x="439220" y="476250"/>
                  </a:cubicBezTo>
                  <a:cubicBezTo>
                    <a:pt x="420392" y="476250"/>
                    <a:pt x="394032" y="468760"/>
                    <a:pt x="375204" y="450036"/>
                  </a:cubicBezTo>
                  <a:cubicBezTo>
                    <a:pt x="352609" y="427567"/>
                    <a:pt x="341312" y="401353"/>
                    <a:pt x="341312" y="375139"/>
                  </a:cubicBezTo>
                  <a:cubicBezTo>
                    <a:pt x="360141" y="367649"/>
                    <a:pt x="375204" y="348924"/>
                    <a:pt x="386501" y="333945"/>
                  </a:cubicBezTo>
                  <a:cubicBezTo>
                    <a:pt x="386501" y="333945"/>
                    <a:pt x="390266" y="330200"/>
                    <a:pt x="394032" y="330200"/>
                  </a:cubicBezTo>
                  <a:close/>
                  <a:moveTo>
                    <a:pt x="82550" y="220663"/>
                  </a:moveTo>
                  <a:cubicBezTo>
                    <a:pt x="82550" y="220663"/>
                    <a:pt x="86302" y="220663"/>
                    <a:pt x="86302" y="220663"/>
                  </a:cubicBezTo>
                  <a:cubicBezTo>
                    <a:pt x="120072" y="220663"/>
                    <a:pt x="150091" y="231974"/>
                    <a:pt x="161347" y="254596"/>
                  </a:cubicBezTo>
                  <a:cubicBezTo>
                    <a:pt x="161347" y="262137"/>
                    <a:pt x="161347" y="269677"/>
                    <a:pt x="161347" y="277218"/>
                  </a:cubicBezTo>
                  <a:cubicBezTo>
                    <a:pt x="161347" y="284758"/>
                    <a:pt x="161347" y="296069"/>
                    <a:pt x="165100" y="303610"/>
                  </a:cubicBezTo>
                  <a:cubicBezTo>
                    <a:pt x="150091" y="326232"/>
                    <a:pt x="123825" y="341313"/>
                    <a:pt x="86302" y="341313"/>
                  </a:cubicBezTo>
                  <a:cubicBezTo>
                    <a:pt x="86302" y="341313"/>
                    <a:pt x="82550" y="341313"/>
                    <a:pt x="82550" y="341313"/>
                  </a:cubicBezTo>
                  <a:cubicBezTo>
                    <a:pt x="37522" y="341313"/>
                    <a:pt x="0" y="318691"/>
                    <a:pt x="0" y="284758"/>
                  </a:cubicBezTo>
                  <a:cubicBezTo>
                    <a:pt x="0" y="250826"/>
                    <a:pt x="37522" y="220663"/>
                    <a:pt x="82550" y="220663"/>
                  </a:cubicBezTo>
                  <a:close/>
                  <a:moveTo>
                    <a:pt x="464798" y="206375"/>
                  </a:moveTo>
                  <a:cubicBezTo>
                    <a:pt x="464798" y="206375"/>
                    <a:pt x="468540" y="206375"/>
                    <a:pt x="468540" y="206375"/>
                  </a:cubicBezTo>
                  <a:cubicBezTo>
                    <a:pt x="513443" y="206375"/>
                    <a:pt x="550863" y="232641"/>
                    <a:pt x="550863" y="262659"/>
                  </a:cubicBezTo>
                  <a:cubicBezTo>
                    <a:pt x="550863" y="296430"/>
                    <a:pt x="517185" y="326448"/>
                    <a:pt x="468540" y="330200"/>
                  </a:cubicBezTo>
                  <a:cubicBezTo>
                    <a:pt x="468540" y="330200"/>
                    <a:pt x="468540" y="330200"/>
                    <a:pt x="464798" y="330200"/>
                  </a:cubicBezTo>
                  <a:cubicBezTo>
                    <a:pt x="434862" y="330200"/>
                    <a:pt x="412410" y="318943"/>
                    <a:pt x="397442" y="300182"/>
                  </a:cubicBezTo>
                  <a:cubicBezTo>
                    <a:pt x="397442" y="292677"/>
                    <a:pt x="401184" y="281421"/>
                    <a:pt x="401184" y="270164"/>
                  </a:cubicBezTo>
                  <a:cubicBezTo>
                    <a:pt x="397442" y="258907"/>
                    <a:pt x="397442" y="247650"/>
                    <a:pt x="393700" y="240146"/>
                  </a:cubicBezTo>
                  <a:cubicBezTo>
                    <a:pt x="408668" y="221384"/>
                    <a:pt x="434862" y="206375"/>
                    <a:pt x="464798" y="206375"/>
                  </a:cubicBezTo>
                  <a:close/>
                  <a:moveTo>
                    <a:pt x="112638" y="71438"/>
                  </a:moveTo>
                  <a:cubicBezTo>
                    <a:pt x="135232" y="71438"/>
                    <a:pt x="157826" y="78928"/>
                    <a:pt x="176655" y="97652"/>
                  </a:cubicBezTo>
                  <a:cubicBezTo>
                    <a:pt x="203015" y="123866"/>
                    <a:pt x="214312" y="153825"/>
                    <a:pt x="210546" y="176294"/>
                  </a:cubicBezTo>
                  <a:cubicBezTo>
                    <a:pt x="195483" y="187529"/>
                    <a:pt x="184186" y="198764"/>
                    <a:pt x="176655" y="213743"/>
                  </a:cubicBezTo>
                  <a:cubicBezTo>
                    <a:pt x="169123" y="217488"/>
                    <a:pt x="165358" y="217488"/>
                    <a:pt x="157826" y="217488"/>
                  </a:cubicBezTo>
                  <a:cubicBezTo>
                    <a:pt x="138998" y="217488"/>
                    <a:pt x="112638" y="206253"/>
                    <a:pt x="93809" y="187529"/>
                  </a:cubicBezTo>
                  <a:cubicBezTo>
                    <a:pt x="59918" y="157570"/>
                    <a:pt x="52387" y="112632"/>
                    <a:pt x="74981" y="86418"/>
                  </a:cubicBezTo>
                  <a:cubicBezTo>
                    <a:pt x="82512" y="75183"/>
                    <a:pt x="97575" y="71438"/>
                    <a:pt x="112638" y="71438"/>
                  </a:cubicBezTo>
                  <a:close/>
                  <a:moveTo>
                    <a:pt x="427492" y="58738"/>
                  </a:moveTo>
                  <a:cubicBezTo>
                    <a:pt x="442460" y="58738"/>
                    <a:pt x="453685" y="62508"/>
                    <a:pt x="464911" y="70049"/>
                  </a:cubicBezTo>
                  <a:cubicBezTo>
                    <a:pt x="487363" y="92671"/>
                    <a:pt x="483621" y="141685"/>
                    <a:pt x="449943" y="175618"/>
                  </a:cubicBezTo>
                  <a:cubicBezTo>
                    <a:pt x="431234" y="194470"/>
                    <a:pt x="405040" y="209551"/>
                    <a:pt x="382588" y="209551"/>
                  </a:cubicBezTo>
                  <a:cubicBezTo>
                    <a:pt x="382588" y="209551"/>
                    <a:pt x="382588" y="209551"/>
                    <a:pt x="378846" y="209551"/>
                  </a:cubicBezTo>
                  <a:cubicBezTo>
                    <a:pt x="367620" y="190699"/>
                    <a:pt x="352652" y="175618"/>
                    <a:pt x="333942" y="168077"/>
                  </a:cubicBezTo>
                  <a:cubicBezTo>
                    <a:pt x="330200" y="141685"/>
                    <a:pt x="341426" y="115293"/>
                    <a:pt x="360136" y="92671"/>
                  </a:cubicBezTo>
                  <a:cubicBezTo>
                    <a:pt x="382588" y="70049"/>
                    <a:pt x="405040" y="58738"/>
                    <a:pt x="427492" y="58738"/>
                  </a:cubicBezTo>
                  <a:close/>
                  <a:moveTo>
                    <a:pt x="266411" y="0"/>
                  </a:moveTo>
                  <a:cubicBezTo>
                    <a:pt x="300182" y="0"/>
                    <a:pt x="330200" y="33678"/>
                    <a:pt x="330200" y="78582"/>
                  </a:cubicBezTo>
                  <a:cubicBezTo>
                    <a:pt x="330200" y="112259"/>
                    <a:pt x="318943" y="142195"/>
                    <a:pt x="300182" y="157163"/>
                  </a:cubicBezTo>
                  <a:cubicBezTo>
                    <a:pt x="292677" y="153421"/>
                    <a:pt x="288925" y="153421"/>
                    <a:pt x="281420" y="153421"/>
                  </a:cubicBezTo>
                  <a:cubicBezTo>
                    <a:pt x="277668" y="153421"/>
                    <a:pt x="277668" y="153421"/>
                    <a:pt x="273916" y="153421"/>
                  </a:cubicBezTo>
                  <a:cubicBezTo>
                    <a:pt x="266411" y="153421"/>
                    <a:pt x="255154" y="157163"/>
                    <a:pt x="243897" y="157163"/>
                  </a:cubicBezTo>
                  <a:cubicBezTo>
                    <a:pt x="225136" y="145937"/>
                    <a:pt x="210127" y="119743"/>
                    <a:pt x="206375" y="86066"/>
                  </a:cubicBezTo>
                  <a:cubicBezTo>
                    <a:pt x="206375" y="37420"/>
                    <a:pt x="232641" y="0"/>
                    <a:pt x="266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100"/>
            <p:cNvSpPr>
              <a:spLocks noEditPoints="1"/>
            </p:cNvSpPr>
            <p:nvPr/>
          </p:nvSpPr>
          <p:spPr bwMode="auto">
            <a:xfrm flipH="1">
              <a:off x="1107564" y="3410034"/>
              <a:ext cx="239713" cy="2397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130" name="组合 129"/>
            <p:cNvGrpSpPr/>
            <p:nvPr/>
          </p:nvGrpSpPr>
          <p:grpSpPr>
            <a:xfrm flipH="1">
              <a:off x="86802" y="3421146"/>
              <a:ext cx="3875088" cy="3446463"/>
              <a:chOff x="5213351" y="1985963"/>
              <a:chExt cx="3875088" cy="3446463"/>
            </a:xfrm>
            <a:grpFill/>
          </p:grpSpPr>
          <p:sp>
            <p:nvSpPr>
              <p:cNvPr id="131" name="Freeform 5"/>
              <p:cNvSpPr>
                <a:spLocks noEditPoints="1"/>
              </p:cNvSpPr>
              <p:nvPr/>
            </p:nvSpPr>
            <p:spPr bwMode="auto">
              <a:xfrm>
                <a:off x="6332539" y="2541588"/>
                <a:ext cx="822325" cy="1282700"/>
              </a:xfrm>
              <a:custGeom>
                <a:avLst/>
                <a:gdLst>
                  <a:gd name="T0" fmla="*/ 138 w 219"/>
                  <a:gd name="T1" fmla="*/ 124 h 341"/>
                  <a:gd name="T2" fmla="*/ 140 w 219"/>
                  <a:gd name="T3" fmla="*/ 129 h 341"/>
                  <a:gd name="T4" fmla="*/ 145 w 219"/>
                  <a:gd name="T5" fmla="*/ 135 h 341"/>
                  <a:gd name="T6" fmla="*/ 138 w 219"/>
                  <a:gd name="T7" fmla="*/ 124 h 341"/>
                  <a:gd name="T8" fmla="*/ 0 w 219"/>
                  <a:gd name="T9" fmla="*/ 0 h 341"/>
                  <a:gd name="T10" fmla="*/ 1 w 219"/>
                  <a:gd name="T11" fmla="*/ 2 h 341"/>
                  <a:gd name="T12" fmla="*/ 102 w 219"/>
                  <a:gd name="T13" fmla="*/ 80 h 341"/>
                  <a:gd name="T14" fmla="*/ 151 w 219"/>
                  <a:gd name="T15" fmla="*/ 154 h 341"/>
                  <a:gd name="T16" fmla="*/ 164 w 219"/>
                  <a:gd name="T17" fmla="*/ 171 h 341"/>
                  <a:gd name="T18" fmla="*/ 153 w 219"/>
                  <a:gd name="T19" fmla="*/ 158 h 341"/>
                  <a:gd name="T20" fmla="*/ 172 w 219"/>
                  <a:gd name="T21" fmla="*/ 198 h 341"/>
                  <a:gd name="T22" fmla="*/ 200 w 219"/>
                  <a:gd name="T23" fmla="*/ 317 h 341"/>
                  <a:gd name="T24" fmla="*/ 219 w 219"/>
                  <a:gd name="T25" fmla="*/ 341 h 341"/>
                  <a:gd name="T26" fmla="*/ 178 w 219"/>
                  <a:gd name="T27" fmla="*/ 194 h 341"/>
                  <a:gd name="T28" fmla="*/ 146 w 219"/>
                  <a:gd name="T29" fmla="*/ 136 h 341"/>
                  <a:gd name="T30" fmla="*/ 146 w 219"/>
                  <a:gd name="T31" fmla="*/ 138 h 341"/>
                  <a:gd name="T32" fmla="*/ 140 w 219"/>
                  <a:gd name="T33" fmla="*/ 129 h 341"/>
                  <a:gd name="T34" fmla="*/ 134 w 219"/>
                  <a:gd name="T35" fmla="*/ 118 h 341"/>
                  <a:gd name="T36" fmla="*/ 103 w 219"/>
                  <a:gd name="T37" fmla="*/ 79 h 341"/>
                  <a:gd name="T38" fmla="*/ 98 w 219"/>
                  <a:gd name="T39" fmla="*/ 74 h 341"/>
                  <a:gd name="T40" fmla="*/ 99 w 219"/>
                  <a:gd name="T41" fmla="*/ 75 h 341"/>
                  <a:gd name="T42" fmla="*/ 92 w 219"/>
                  <a:gd name="T43" fmla="*/ 67 h 341"/>
                  <a:gd name="T44" fmla="*/ 0 w 219"/>
                  <a:gd name="T4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9" h="341">
                    <a:moveTo>
                      <a:pt x="138" y="124"/>
                    </a:moveTo>
                    <a:cubicBezTo>
                      <a:pt x="139" y="126"/>
                      <a:pt x="140" y="128"/>
                      <a:pt x="140" y="129"/>
                    </a:cubicBezTo>
                    <a:cubicBezTo>
                      <a:pt x="142" y="131"/>
                      <a:pt x="144" y="133"/>
                      <a:pt x="145" y="135"/>
                    </a:cubicBezTo>
                    <a:cubicBezTo>
                      <a:pt x="143" y="131"/>
                      <a:pt x="141" y="128"/>
                      <a:pt x="138" y="124"/>
                    </a:cubicBezTo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38" y="20"/>
                      <a:pt x="72" y="47"/>
                      <a:pt x="102" y="80"/>
                    </a:cubicBezTo>
                    <a:cubicBezTo>
                      <a:pt x="121" y="101"/>
                      <a:pt x="137" y="126"/>
                      <a:pt x="151" y="154"/>
                    </a:cubicBezTo>
                    <a:cubicBezTo>
                      <a:pt x="159" y="161"/>
                      <a:pt x="164" y="171"/>
                      <a:pt x="164" y="171"/>
                    </a:cubicBezTo>
                    <a:cubicBezTo>
                      <a:pt x="164" y="171"/>
                      <a:pt x="160" y="164"/>
                      <a:pt x="153" y="158"/>
                    </a:cubicBezTo>
                    <a:cubicBezTo>
                      <a:pt x="159" y="171"/>
                      <a:pt x="166" y="185"/>
                      <a:pt x="172" y="198"/>
                    </a:cubicBezTo>
                    <a:cubicBezTo>
                      <a:pt x="199" y="256"/>
                      <a:pt x="201" y="300"/>
                      <a:pt x="200" y="317"/>
                    </a:cubicBezTo>
                    <a:cubicBezTo>
                      <a:pt x="206" y="325"/>
                      <a:pt x="213" y="333"/>
                      <a:pt x="219" y="341"/>
                    </a:cubicBezTo>
                    <a:cubicBezTo>
                      <a:pt x="217" y="321"/>
                      <a:pt x="207" y="257"/>
                      <a:pt x="178" y="194"/>
                    </a:cubicBezTo>
                    <a:cubicBezTo>
                      <a:pt x="168" y="174"/>
                      <a:pt x="157" y="154"/>
                      <a:pt x="146" y="136"/>
                    </a:cubicBezTo>
                    <a:cubicBezTo>
                      <a:pt x="146" y="138"/>
                      <a:pt x="146" y="138"/>
                      <a:pt x="146" y="138"/>
                    </a:cubicBezTo>
                    <a:cubicBezTo>
                      <a:pt x="144" y="135"/>
                      <a:pt x="142" y="132"/>
                      <a:pt x="140" y="129"/>
                    </a:cubicBezTo>
                    <a:cubicBezTo>
                      <a:pt x="138" y="126"/>
                      <a:pt x="136" y="122"/>
                      <a:pt x="134" y="118"/>
                    </a:cubicBezTo>
                    <a:cubicBezTo>
                      <a:pt x="124" y="104"/>
                      <a:pt x="114" y="91"/>
                      <a:pt x="103" y="79"/>
                    </a:cubicBezTo>
                    <a:cubicBezTo>
                      <a:pt x="102" y="77"/>
                      <a:pt x="100" y="75"/>
                      <a:pt x="98" y="74"/>
                    </a:cubicBezTo>
                    <a:cubicBezTo>
                      <a:pt x="98" y="75"/>
                      <a:pt x="99" y="75"/>
                      <a:pt x="99" y="75"/>
                    </a:cubicBezTo>
                    <a:cubicBezTo>
                      <a:pt x="99" y="75"/>
                      <a:pt x="96" y="72"/>
                      <a:pt x="92" y="67"/>
                    </a:cubicBezTo>
                    <a:cubicBezTo>
                      <a:pt x="64" y="39"/>
                      <a:pt x="34" y="17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" name="Freeform 16"/>
              <p:cNvSpPr>
                <a:spLocks noEditPoints="1"/>
              </p:cNvSpPr>
              <p:nvPr/>
            </p:nvSpPr>
            <p:spPr bwMode="auto">
              <a:xfrm>
                <a:off x="6610351" y="2087563"/>
                <a:ext cx="153988" cy="736600"/>
              </a:xfrm>
              <a:custGeom>
                <a:avLst/>
                <a:gdLst>
                  <a:gd name="T0" fmla="*/ 8 w 41"/>
                  <a:gd name="T1" fmla="*/ 129 h 196"/>
                  <a:gd name="T2" fmla="*/ 18 w 41"/>
                  <a:gd name="T3" fmla="*/ 188 h 196"/>
                  <a:gd name="T4" fmla="*/ 25 w 41"/>
                  <a:gd name="T5" fmla="*/ 196 h 196"/>
                  <a:gd name="T6" fmla="*/ 24 w 41"/>
                  <a:gd name="T7" fmla="*/ 195 h 196"/>
                  <a:gd name="T8" fmla="*/ 8 w 41"/>
                  <a:gd name="T9" fmla="*/ 129 h 196"/>
                  <a:gd name="T10" fmla="*/ 38 w 41"/>
                  <a:gd name="T11" fmla="*/ 17 h 196"/>
                  <a:gd name="T12" fmla="*/ 19 w 41"/>
                  <a:gd name="T13" fmla="*/ 60 h 196"/>
                  <a:gd name="T14" fmla="*/ 8 w 41"/>
                  <a:gd name="T15" fmla="*/ 129 h 196"/>
                  <a:gd name="T16" fmla="*/ 19 w 41"/>
                  <a:gd name="T17" fmla="*/ 107 h 196"/>
                  <a:gd name="T18" fmla="*/ 38 w 41"/>
                  <a:gd name="T19" fmla="*/ 17 h 196"/>
                  <a:gd name="T20" fmla="*/ 34 w 41"/>
                  <a:gd name="T21" fmla="*/ 0 h 196"/>
                  <a:gd name="T22" fmla="*/ 38 w 41"/>
                  <a:gd name="T23" fmla="*/ 17 h 196"/>
                  <a:gd name="T24" fmla="*/ 34 w 41"/>
                  <a:gd name="T25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96">
                    <a:moveTo>
                      <a:pt x="8" y="129"/>
                    </a:moveTo>
                    <a:cubicBezTo>
                      <a:pt x="0" y="156"/>
                      <a:pt x="10" y="178"/>
                      <a:pt x="18" y="188"/>
                    </a:cubicBezTo>
                    <a:cubicBezTo>
                      <a:pt x="22" y="193"/>
                      <a:pt x="25" y="196"/>
                      <a:pt x="25" y="196"/>
                    </a:cubicBezTo>
                    <a:cubicBezTo>
                      <a:pt x="25" y="196"/>
                      <a:pt x="24" y="196"/>
                      <a:pt x="24" y="195"/>
                    </a:cubicBezTo>
                    <a:cubicBezTo>
                      <a:pt x="22" y="188"/>
                      <a:pt x="12" y="159"/>
                      <a:pt x="8" y="129"/>
                    </a:cubicBezTo>
                    <a:moveTo>
                      <a:pt x="38" y="17"/>
                    </a:moveTo>
                    <a:cubicBezTo>
                      <a:pt x="37" y="27"/>
                      <a:pt x="33" y="41"/>
                      <a:pt x="19" y="60"/>
                    </a:cubicBezTo>
                    <a:cubicBezTo>
                      <a:pt x="6" y="77"/>
                      <a:pt x="5" y="104"/>
                      <a:pt x="8" y="129"/>
                    </a:cubicBezTo>
                    <a:cubicBezTo>
                      <a:pt x="10" y="122"/>
                      <a:pt x="14" y="114"/>
                      <a:pt x="19" y="107"/>
                    </a:cubicBezTo>
                    <a:cubicBezTo>
                      <a:pt x="41" y="72"/>
                      <a:pt x="41" y="37"/>
                      <a:pt x="38" y="17"/>
                    </a:cubicBezTo>
                    <a:moveTo>
                      <a:pt x="34" y="0"/>
                    </a:moveTo>
                    <a:cubicBezTo>
                      <a:pt x="34" y="0"/>
                      <a:pt x="36" y="7"/>
                      <a:pt x="38" y="17"/>
                    </a:cubicBezTo>
                    <a:cubicBezTo>
                      <a:pt x="38" y="6"/>
                      <a:pt x="34" y="0"/>
                      <a:pt x="3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" name="Freeform 17"/>
              <p:cNvSpPr>
                <a:spLocks noEditPoints="1"/>
              </p:cNvSpPr>
              <p:nvPr/>
            </p:nvSpPr>
            <p:spPr bwMode="auto">
              <a:xfrm>
                <a:off x="6615114" y="3079751"/>
                <a:ext cx="333375" cy="104775"/>
              </a:xfrm>
              <a:custGeom>
                <a:avLst/>
                <a:gdLst>
                  <a:gd name="T0" fmla="*/ 45 w 89"/>
                  <a:gd name="T1" fmla="*/ 2 h 28"/>
                  <a:gd name="T2" fmla="*/ 21 w 89"/>
                  <a:gd name="T3" fmla="*/ 10 h 28"/>
                  <a:gd name="T4" fmla="*/ 10 w 89"/>
                  <a:gd name="T5" fmla="*/ 20 h 28"/>
                  <a:gd name="T6" fmla="*/ 4 w 89"/>
                  <a:gd name="T7" fmla="*/ 17 h 28"/>
                  <a:gd name="T8" fmla="*/ 1 w 89"/>
                  <a:gd name="T9" fmla="*/ 16 h 28"/>
                  <a:gd name="T10" fmla="*/ 3 w 89"/>
                  <a:gd name="T11" fmla="*/ 19 h 28"/>
                  <a:gd name="T12" fmla="*/ 13 w 89"/>
                  <a:gd name="T13" fmla="*/ 22 h 28"/>
                  <a:gd name="T14" fmla="*/ 36 w 89"/>
                  <a:gd name="T15" fmla="*/ 9 h 28"/>
                  <a:gd name="T16" fmla="*/ 45 w 89"/>
                  <a:gd name="T17" fmla="*/ 2 h 28"/>
                  <a:gd name="T18" fmla="*/ 54 w 89"/>
                  <a:gd name="T19" fmla="*/ 0 h 28"/>
                  <a:gd name="T20" fmla="*/ 45 w 89"/>
                  <a:gd name="T21" fmla="*/ 2 h 28"/>
                  <a:gd name="T22" fmla="*/ 47 w 89"/>
                  <a:gd name="T23" fmla="*/ 2 h 28"/>
                  <a:gd name="T24" fmla="*/ 78 w 89"/>
                  <a:gd name="T25" fmla="*/ 15 h 28"/>
                  <a:gd name="T26" fmla="*/ 89 w 89"/>
                  <a:gd name="T27" fmla="*/ 28 h 28"/>
                  <a:gd name="T28" fmla="*/ 76 w 89"/>
                  <a:gd name="T29" fmla="*/ 11 h 28"/>
                  <a:gd name="T30" fmla="*/ 54 w 89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8">
                    <a:moveTo>
                      <a:pt x="45" y="2"/>
                    </a:moveTo>
                    <a:cubicBezTo>
                      <a:pt x="38" y="3"/>
                      <a:pt x="30" y="5"/>
                      <a:pt x="21" y="10"/>
                    </a:cubicBezTo>
                    <a:cubicBezTo>
                      <a:pt x="21" y="10"/>
                      <a:pt x="17" y="20"/>
                      <a:pt x="10" y="20"/>
                    </a:cubicBezTo>
                    <a:cubicBezTo>
                      <a:pt x="8" y="20"/>
                      <a:pt x="6" y="19"/>
                      <a:pt x="4" y="17"/>
                    </a:cubicBezTo>
                    <a:cubicBezTo>
                      <a:pt x="2" y="16"/>
                      <a:pt x="1" y="16"/>
                      <a:pt x="1" y="16"/>
                    </a:cubicBezTo>
                    <a:cubicBezTo>
                      <a:pt x="0" y="16"/>
                      <a:pt x="0" y="17"/>
                      <a:pt x="3" y="19"/>
                    </a:cubicBezTo>
                    <a:cubicBezTo>
                      <a:pt x="5" y="20"/>
                      <a:pt x="8" y="22"/>
                      <a:pt x="13" y="22"/>
                    </a:cubicBezTo>
                    <a:cubicBezTo>
                      <a:pt x="19" y="22"/>
                      <a:pt x="27" y="19"/>
                      <a:pt x="36" y="9"/>
                    </a:cubicBezTo>
                    <a:cubicBezTo>
                      <a:pt x="39" y="6"/>
                      <a:pt x="42" y="4"/>
                      <a:pt x="45" y="2"/>
                    </a:cubicBezTo>
                    <a:moveTo>
                      <a:pt x="54" y="0"/>
                    </a:moveTo>
                    <a:cubicBezTo>
                      <a:pt x="51" y="0"/>
                      <a:pt x="48" y="1"/>
                      <a:pt x="45" y="2"/>
                    </a:cubicBezTo>
                    <a:cubicBezTo>
                      <a:pt x="46" y="2"/>
                      <a:pt x="46" y="2"/>
                      <a:pt x="47" y="2"/>
                    </a:cubicBezTo>
                    <a:cubicBezTo>
                      <a:pt x="60" y="2"/>
                      <a:pt x="71" y="9"/>
                      <a:pt x="78" y="15"/>
                    </a:cubicBezTo>
                    <a:cubicBezTo>
                      <a:pt x="85" y="21"/>
                      <a:pt x="89" y="28"/>
                      <a:pt x="89" y="28"/>
                    </a:cubicBezTo>
                    <a:cubicBezTo>
                      <a:pt x="89" y="28"/>
                      <a:pt x="84" y="18"/>
                      <a:pt x="76" y="11"/>
                    </a:cubicBezTo>
                    <a:cubicBezTo>
                      <a:pt x="70" y="5"/>
                      <a:pt x="62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" name="Freeform 18"/>
              <p:cNvSpPr>
                <a:spLocks noEditPoints="1"/>
              </p:cNvSpPr>
              <p:nvPr/>
            </p:nvSpPr>
            <p:spPr bwMode="auto">
              <a:xfrm>
                <a:off x="6821489" y="2725738"/>
                <a:ext cx="319088" cy="334963"/>
              </a:xfrm>
              <a:custGeom>
                <a:avLst/>
                <a:gdLst>
                  <a:gd name="T0" fmla="*/ 10 w 85"/>
                  <a:gd name="T1" fmla="*/ 80 h 89"/>
                  <a:gd name="T2" fmla="*/ 16 w 85"/>
                  <a:gd name="T3" fmla="*/ 89 h 89"/>
                  <a:gd name="T4" fmla="*/ 16 w 85"/>
                  <a:gd name="T5" fmla="*/ 87 h 89"/>
                  <a:gd name="T6" fmla="*/ 16 w 85"/>
                  <a:gd name="T7" fmla="*/ 86 h 89"/>
                  <a:gd name="T8" fmla="*/ 15 w 85"/>
                  <a:gd name="T9" fmla="*/ 86 h 89"/>
                  <a:gd name="T10" fmla="*/ 10 w 85"/>
                  <a:gd name="T11" fmla="*/ 80 h 89"/>
                  <a:gd name="T12" fmla="*/ 61 w 85"/>
                  <a:gd name="T13" fmla="*/ 29 h 89"/>
                  <a:gd name="T14" fmla="*/ 61 w 85"/>
                  <a:gd name="T15" fmla="*/ 29 h 89"/>
                  <a:gd name="T16" fmla="*/ 61 w 85"/>
                  <a:gd name="T17" fmla="*/ 29 h 89"/>
                  <a:gd name="T18" fmla="*/ 45 w 85"/>
                  <a:gd name="T19" fmla="*/ 0 h 89"/>
                  <a:gd name="T20" fmla="*/ 45 w 85"/>
                  <a:gd name="T21" fmla="*/ 0 h 89"/>
                  <a:gd name="T22" fmla="*/ 15 w 85"/>
                  <a:gd name="T23" fmla="*/ 12 h 89"/>
                  <a:gd name="T24" fmla="*/ 0 w 85"/>
                  <a:gd name="T25" fmla="*/ 49 h 89"/>
                  <a:gd name="T26" fmla="*/ 4 w 85"/>
                  <a:gd name="T27" fmla="*/ 69 h 89"/>
                  <a:gd name="T28" fmla="*/ 10 w 85"/>
                  <a:gd name="T29" fmla="*/ 80 h 89"/>
                  <a:gd name="T30" fmla="*/ 8 w 85"/>
                  <a:gd name="T31" fmla="*/ 75 h 89"/>
                  <a:gd name="T32" fmla="*/ 5 w 85"/>
                  <a:gd name="T33" fmla="*/ 50 h 89"/>
                  <a:gd name="T34" fmla="*/ 16 w 85"/>
                  <a:gd name="T35" fmla="*/ 13 h 89"/>
                  <a:gd name="T36" fmla="*/ 45 w 85"/>
                  <a:gd name="T37" fmla="*/ 1 h 89"/>
                  <a:gd name="T38" fmla="*/ 72 w 85"/>
                  <a:gd name="T39" fmla="*/ 15 h 89"/>
                  <a:gd name="T40" fmla="*/ 84 w 85"/>
                  <a:gd name="T41" fmla="*/ 36 h 89"/>
                  <a:gd name="T42" fmla="*/ 73 w 85"/>
                  <a:gd name="T43" fmla="*/ 57 h 89"/>
                  <a:gd name="T44" fmla="*/ 53 w 85"/>
                  <a:gd name="T45" fmla="*/ 66 h 89"/>
                  <a:gd name="T46" fmla="*/ 38 w 85"/>
                  <a:gd name="T47" fmla="*/ 59 h 89"/>
                  <a:gd name="T48" fmla="*/ 50 w 85"/>
                  <a:gd name="T49" fmla="*/ 40 h 89"/>
                  <a:gd name="T50" fmla="*/ 59 w 85"/>
                  <a:gd name="T51" fmla="*/ 28 h 89"/>
                  <a:gd name="T52" fmla="*/ 61 w 85"/>
                  <a:gd name="T53" fmla="*/ 29 h 89"/>
                  <a:gd name="T54" fmla="*/ 49 w 85"/>
                  <a:gd name="T55" fmla="*/ 24 h 89"/>
                  <a:gd name="T56" fmla="*/ 37 w 85"/>
                  <a:gd name="T57" fmla="*/ 29 h 89"/>
                  <a:gd name="T58" fmla="*/ 37 w 85"/>
                  <a:gd name="T59" fmla="*/ 60 h 89"/>
                  <a:gd name="T60" fmla="*/ 56 w 85"/>
                  <a:gd name="T61" fmla="*/ 68 h 89"/>
                  <a:gd name="T62" fmla="*/ 75 w 85"/>
                  <a:gd name="T63" fmla="*/ 60 h 89"/>
                  <a:gd name="T64" fmla="*/ 85 w 85"/>
                  <a:gd name="T65" fmla="*/ 36 h 89"/>
                  <a:gd name="T66" fmla="*/ 75 w 85"/>
                  <a:gd name="T67" fmla="*/ 12 h 89"/>
                  <a:gd name="T68" fmla="*/ 45 w 85"/>
                  <a:gd name="T6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89">
                    <a:moveTo>
                      <a:pt x="10" y="80"/>
                    </a:moveTo>
                    <a:cubicBezTo>
                      <a:pt x="12" y="83"/>
                      <a:pt x="14" y="86"/>
                      <a:pt x="16" y="89"/>
                    </a:cubicBezTo>
                    <a:cubicBezTo>
                      <a:pt x="16" y="87"/>
                      <a:pt x="16" y="87"/>
                      <a:pt x="16" y="87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16" y="86"/>
                      <a:pt x="16" y="86"/>
                      <a:pt x="15" y="86"/>
                    </a:cubicBezTo>
                    <a:cubicBezTo>
                      <a:pt x="14" y="84"/>
                      <a:pt x="12" y="82"/>
                      <a:pt x="10" y="80"/>
                    </a:cubicBezTo>
                    <a:moveTo>
                      <a:pt x="61" y="29"/>
                    </a:move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4" y="0"/>
                      <a:pt x="23" y="4"/>
                      <a:pt x="15" y="12"/>
                    </a:cubicBezTo>
                    <a:cubicBezTo>
                      <a:pt x="6" y="22"/>
                      <a:pt x="0" y="35"/>
                      <a:pt x="0" y="49"/>
                    </a:cubicBezTo>
                    <a:cubicBezTo>
                      <a:pt x="0" y="56"/>
                      <a:pt x="2" y="63"/>
                      <a:pt x="4" y="69"/>
                    </a:cubicBezTo>
                    <a:cubicBezTo>
                      <a:pt x="6" y="73"/>
                      <a:pt x="8" y="77"/>
                      <a:pt x="10" y="80"/>
                    </a:cubicBezTo>
                    <a:cubicBezTo>
                      <a:pt x="10" y="79"/>
                      <a:pt x="9" y="77"/>
                      <a:pt x="8" y="75"/>
                    </a:cubicBezTo>
                    <a:cubicBezTo>
                      <a:pt x="6" y="67"/>
                      <a:pt x="5" y="59"/>
                      <a:pt x="5" y="50"/>
                    </a:cubicBezTo>
                    <a:cubicBezTo>
                      <a:pt x="5" y="37"/>
                      <a:pt x="7" y="23"/>
                      <a:pt x="16" y="13"/>
                    </a:cubicBezTo>
                    <a:cubicBezTo>
                      <a:pt x="24" y="5"/>
                      <a:pt x="34" y="1"/>
                      <a:pt x="45" y="1"/>
                    </a:cubicBezTo>
                    <a:cubicBezTo>
                      <a:pt x="56" y="1"/>
                      <a:pt x="64" y="7"/>
                      <a:pt x="72" y="15"/>
                    </a:cubicBezTo>
                    <a:cubicBezTo>
                      <a:pt x="78" y="21"/>
                      <a:pt x="84" y="27"/>
                      <a:pt x="84" y="36"/>
                    </a:cubicBezTo>
                    <a:cubicBezTo>
                      <a:pt x="84" y="45"/>
                      <a:pt x="79" y="51"/>
                      <a:pt x="73" y="57"/>
                    </a:cubicBezTo>
                    <a:cubicBezTo>
                      <a:pt x="67" y="63"/>
                      <a:pt x="60" y="66"/>
                      <a:pt x="53" y="66"/>
                    </a:cubicBezTo>
                    <a:cubicBezTo>
                      <a:pt x="48" y="66"/>
                      <a:pt x="42" y="64"/>
                      <a:pt x="38" y="59"/>
                    </a:cubicBezTo>
                    <a:cubicBezTo>
                      <a:pt x="29" y="51"/>
                      <a:pt x="39" y="41"/>
                      <a:pt x="50" y="40"/>
                    </a:cubicBezTo>
                    <a:cubicBezTo>
                      <a:pt x="57" y="40"/>
                      <a:pt x="56" y="28"/>
                      <a:pt x="59" y="28"/>
                    </a:cubicBezTo>
                    <a:cubicBezTo>
                      <a:pt x="60" y="28"/>
                      <a:pt x="60" y="28"/>
                      <a:pt x="61" y="29"/>
                    </a:cubicBezTo>
                    <a:cubicBezTo>
                      <a:pt x="58" y="26"/>
                      <a:pt x="53" y="24"/>
                      <a:pt x="49" y="24"/>
                    </a:cubicBezTo>
                    <a:cubicBezTo>
                      <a:pt x="45" y="24"/>
                      <a:pt x="40" y="26"/>
                      <a:pt x="37" y="29"/>
                    </a:cubicBezTo>
                    <a:cubicBezTo>
                      <a:pt x="28" y="38"/>
                      <a:pt x="28" y="51"/>
                      <a:pt x="37" y="60"/>
                    </a:cubicBezTo>
                    <a:cubicBezTo>
                      <a:pt x="42" y="65"/>
                      <a:pt x="49" y="68"/>
                      <a:pt x="56" y="68"/>
                    </a:cubicBezTo>
                    <a:cubicBezTo>
                      <a:pt x="63" y="68"/>
                      <a:pt x="70" y="65"/>
                      <a:pt x="75" y="60"/>
                    </a:cubicBezTo>
                    <a:cubicBezTo>
                      <a:pt x="81" y="53"/>
                      <a:pt x="85" y="45"/>
                      <a:pt x="85" y="36"/>
                    </a:cubicBezTo>
                    <a:cubicBezTo>
                      <a:pt x="85" y="27"/>
                      <a:pt x="81" y="18"/>
                      <a:pt x="75" y="12"/>
                    </a:cubicBezTo>
                    <a:cubicBezTo>
                      <a:pt x="67" y="4"/>
                      <a:pt x="56" y="0"/>
                      <a:pt x="4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Freeform 19"/>
              <p:cNvSpPr>
                <a:spLocks noEditPoints="1"/>
              </p:cNvSpPr>
              <p:nvPr/>
            </p:nvSpPr>
            <p:spPr bwMode="auto">
              <a:xfrm>
                <a:off x="5570539" y="1985963"/>
                <a:ext cx="2414588" cy="3435350"/>
              </a:xfrm>
              <a:custGeom>
                <a:avLst/>
                <a:gdLst>
                  <a:gd name="T0" fmla="*/ 494 w 643"/>
                  <a:gd name="T1" fmla="*/ 621 h 914"/>
                  <a:gd name="T2" fmla="*/ 541 w 643"/>
                  <a:gd name="T3" fmla="*/ 715 h 914"/>
                  <a:gd name="T4" fmla="*/ 591 w 643"/>
                  <a:gd name="T5" fmla="*/ 830 h 914"/>
                  <a:gd name="T6" fmla="*/ 614 w 643"/>
                  <a:gd name="T7" fmla="*/ 893 h 914"/>
                  <a:gd name="T8" fmla="*/ 618 w 643"/>
                  <a:gd name="T9" fmla="*/ 904 h 914"/>
                  <a:gd name="T10" fmla="*/ 623 w 643"/>
                  <a:gd name="T11" fmla="*/ 914 h 914"/>
                  <a:gd name="T12" fmla="*/ 631 w 643"/>
                  <a:gd name="T13" fmla="*/ 914 h 914"/>
                  <a:gd name="T14" fmla="*/ 643 w 643"/>
                  <a:gd name="T15" fmla="*/ 914 h 914"/>
                  <a:gd name="T16" fmla="*/ 557 w 643"/>
                  <a:gd name="T17" fmla="*/ 708 h 914"/>
                  <a:gd name="T18" fmla="*/ 527 w 643"/>
                  <a:gd name="T19" fmla="*/ 649 h 914"/>
                  <a:gd name="T20" fmla="*/ 529 w 643"/>
                  <a:gd name="T21" fmla="*/ 656 h 914"/>
                  <a:gd name="T22" fmla="*/ 522 w 643"/>
                  <a:gd name="T23" fmla="*/ 661 h 914"/>
                  <a:gd name="T24" fmla="*/ 494 w 643"/>
                  <a:gd name="T25" fmla="*/ 621 h 914"/>
                  <a:gd name="T26" fmla="*/ 466 w 643"/>
                  <a:gd name="T27" fmla="*/ 574 h 914"/>
                  <a:gd name="T28" fmla="*/ 482 w 643"/>
                  <a:gd name="T29" fmla="*/ 601 h 914"/>
                  <a:gd name="T30" fmla="*/ 500 w 643"/>
                  <a:gd name="T31" fmla="*/ 614 h 914"/>
                  <a:gd name="T32" fmla="*/ 466 w 643"/>
                  <a:gd name="T33" fmla="*/ 574 h 914"/>
                  <a:gd name="T34" fmla="*/ 15 w 643"/>
                  <a:gd name="T35" fmla="*/ 41 h 914"/>
                  <a:gd name="T36" fmla="*/ 14 w 643"/>
                  <a:gd name="T37" fmla="*/ 51 h 914"/>
                  <a:gd name="T38" fmla="*/ 28 w 643"/>
                  <a:gd name="T39" fmla="*/ 83 h 914"/>
                  <a:gd name="T40" fmla="*/ 29 w 643"/>
                  <a:gd name="T41" fmla="*/ 83 h 914"/>
                  <a:gd name="T42" fmla="*/ 29 w 643"/>
                  <a:gd name="T43" fmla="*/ 83 h 914"/>
                  <a:gd name="T44" fmla="*/ 29 w 643"/>
                  <a:gd name="T45" fmla="*/ 83 h 914"/>
                  <a:gd name="T46" fmla="*/ 54 w 643"/>
                  <a:gd name="T47" fmla="*/ 127 h 914"/>
                  <a:gd name="T48" fmla="*/ 58 w 643"/>
                  <a:gd name="T49" fmla="*/ 133 h 914"/>
                  <a:gd name="T50" fmla="*/ 57 w 643"/>
                  <a:gd name="T51" fmla="*/ 132 h 914"/>
                  <a:gd name="T52" fmla="*/ 56 w 643"/>
                  <a:gd name="T53" fmla="*/ 130 h 914"/>
                  <a:gd name="T54" fmla="*/ 56 w 643"/>
                  <a:gd name="T55" fmla="*/ 131 h 914"/>
                  <a:gd name="T56" fmla="*/ 151 w 643"/>
                  <a:gd name="T57" fmla="*/ 249 h 914"/>
                  <a:gd name="T58" fmla="*/ 175 w 643"/>
                  <a:gd name="T59" fmla="*/ 267 h 914"/>
                  <a:gd name="T60" fmla="*/ 193 w 643"/>
                  <a:gd name="T61" fmla="*/ 285 h 914"/>
                  <a:gd name="T62" fmla="*/ 172 w 643"/>
                  <a:gd name="T63" fmla="*/ 269 h 914"/>
                  <a:gd name="T64" fmla="*/ 315 w 643"/>
                  <a:gd name="T65" fmla="*/ 396 h 914"/>
                  <a:gd name="T66" fmla="*/ 442 w 643"/>
                  <a:gd name="T67" fmla="*/ 537 h 914"/>
                  <a:gd name="T68" fmla="*/ 452 w 643"/>
                  <a:gd name="T69" fmla="*/ 551 h 914"/>
                  <a:gd name="T70" fmla="*/ 456 w 643"/>
                  <a:gd name="T71" fmla="*/ 555 h 914"/>
                  <a:gd name="T72" fmla="*/ 513 w 643"/>
                  <a:gd name="T73" fmla="*/ 627 h 914"/>
                  <a:gd name="T74" fmla="*/ 519 w 643"/>
                  <a:gd name="T75" fmla="*/ 635 h 914"/>
                  <a:gd name="T76" fmla="*/ 440 w 643"/>
                  <a:gd name="T77" fmla="*/ 512 h 914"/>
                  <a:gd name="T78" fmla="*/ 442 w 643"/>
                  <a:gd name="T79" fmla="*/ 517 h 914"/>
                  <a:gd name="T80" fmla="*/ 433 w 643"/>
                  <a:gd name="T81" fmla="*/ 509 h 914"/>
                  <a:gd name="T82" fmla="*/ 427 w 643"/>
                  <a:gd name="T83" fmla="*/ 495 h 914"/>
                  <a:gd name="T84" fmla="*/ 422 w 643"/>
                  <a:gd name="T85" fmla="*/ 489 h 914"/>
                  <a:gd name="T86" fmla="*/ 403 w 643"/>
                  <a:gd name="T87" fmla="*/ 465 h 914"/>
                  <a:gd name="T88" fmla="*/ 334 w 643"/>
                  <a:gd name="T89" fmla="*/ 392 h 914"/>
                  <a:gd name="T90" fmla="*/ 300 w 643"/>
                  <a:gd name="T91" fmla="*/ 361 h 914"/>
                  <a:gd name="T92" fmla="*/ 161 w 643"/>
                  <a:gd name="T93" fmla="*/ 249 h 914"/>
                  <a:gd name="T94" fmla="*/ 57 w 643"/>
                  <a:gd name="T95" fmla="*/ 116 h 914"/>
                  <a:gd name="T96" fmla="*/ 15 w 643"/>
                  <a:gd name="T97" fmla="*/ 41 h 914"/>
                  <a:gd name="T98" fmla="*/ 0 w 643"/>
                  <a:gd name="T99" fmla="*/ 0 h 914"/>
                  <a:gd name="T100" fmla="*/ 3 w 643"/>
                  <a:gd name="T101" fmla="*/ 12 h 914"/>
                  <a:gd name="T102" fmla="*/ 6 w 643"/>
                  <a:gd name="T103" fmla="*/ 17 h 914"/>
                  <a:gd name="T104" fmla="*/ 2 w 643"/>
                  <a:gd name="T105" fmla="*/ 1 h 914"/>
                  <a:gd name="T106" fmla="*/ 0 w 643"/>
                  <a:gd name="T107" fmla="*/ 0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3" h="914">
                    <a:moveTo>
                      <a:pt x="494" y="621"/>
                    </a:moveTo>
                    <a:cubicBezTo>
                      <a:pt x="510" y="651"/>
                      <a:pt x="526" y="682"/>
                      <a:pt x="541" y="715"/>
                    </a:cubicBezTo>
                    <a:cubicBezTo>
                      <a:pt x="559" y="752"/>
                      <a:pt x="576" y="790"/>
                      <a:pt x="591" y="830"/>
                    </a:cubicBezTo>
                    <a:cubicBezTo>
                      <a:pt x="614" y="842"/>
                      <a:pt x="607" y="867"/>
                      <a:pt x="614" y="893"/>
                    </a:cubicBezTo>
                    <a:cubicBezTo>
                      <a:pt x="615" y="897"/>
                      <a:pt x="616" y="901"/>
                      <a:pt x="618" y="904"/>
                    </a:cubicBezTo>
                    <a:cubicBezTo>
                      <a:pt x="619" y="908"/>
                      <a:pt x="621" y="911"/>
                      <a:pt x="623" y="914"/>
                    </a:cubicBezTo>
                    <a:cubicBezTo>
                      <a:pt x="625" y="914"/>
                      <a:pt x="628" y="914"/>
                      <a:pt x="631" y="914"/>
                    </a:cubicBezTo>
                    <a:cubicBezTo>
                      <a:pt x="635" y="914"/>
                      <a:pt x="639" y="914"/>
                      <a:pt x="643" y="914"/>
                    </a:cubicBezTo>
                    <a:cubicBezTo>
                      <a:pt x="617" y="841"/>
                      <a:pt x="586" y="770"/>
                      <a:pt x="557" y="708"/>
                    </a:cubicBezTo>
                    <a:cubicBezTo>
                      <a:pt x="547" y="688"/>
                      <a:pt x="537" y="668"/>
                      <a:pt x="527" y="649"/>
                    </a:cubicBezTo>
                    <a:cubicBezTo>
                      <a:pt x="528" y="651"/>
                      <a:pt x="529" y="654"/>
                      <a:pt x="529" y="656"/>
                    </a:cubicBezTo>
                    <a:cubicBezTo>
                      <a:pt x="522" y="661"/>
                      <a:pt x="522" y="661"/>
                      <a:pt x="522" y="661"/>
                    </a:cubicBezTo>
                    <a:cubicBezTo>
                      <a:pt x="517" y="645"/>
                      <a:pt x="507" y="632"/>
                      <a:pt x="494" y="621"/>
                    </a:cubicBezTo>
                    <a:moveTo>
                      <a:pt x="466" y="574"/>
                    </a:moveTo>
                    <a:cubicBezTo>
                      <a:pt x="472" y="583"/>
                      <a:pt x="477" y="592"/>
                      <a:pt x="482" y="601"/>
                    </a:cubicBezTo>
                    <a:cubicBezTo>
                      <a:pt x="489" y="605"/>
                      <a:pt x="494" y="609"/>
                      <a:pt x="500" y="614"/>
                    </a:cubicBezTo>
                    <a:cubicBezTo>
                      <a:pt x="492" y="603"/>
                      <a:pt x="481" y="588"/>
                      <a:pt x="466" y="574"/>
                    </a:cubicBezTo>
                    <a:moveTo>
                      <a:pt x="15" y="41"/>
                    </a:moveTo>
                    <a:cubicBezTo>
                      <a:pt x="15" y="44"/>
                      <a:pt x="15" y="48"/>
                      <a:pt x="14" y="51"/>
                    </a:cubicBezTo>
                    <a:cubicBezTo>
                      <a:pt x="18" y="61"/>
                      <a:pt x="23" y="72"/>
                      <a:pt x="28" y="83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36" y="98"/>
                      <a:pt x="44" y="113"/>
                      <a:pt x="54" y="127"/>
                    </a:cubicBezTo>
                    <a:cubicBezTo>
                      <a:pt x="58" y="132"/>
                      <a:pt x="58" y="133"/>
                      <a:pt x="58" y="133"/>
                    </a:cubicBezTo>
                    <a:cubicBezTo>
                      <a:pt x="58" y="133"/>
                      <a:pt x="57" y="132"/>
                      <a:pt x="57" y="132"/>
                    </a:cubicBezTo>
                    <a:cubicBezTo>
                      <a:pt x="56" y="131"/>
                      <a:pt x="56" y="130"/>
                      <a:pt x="56" y="130"/>
                    </a:cubicBezTo>
                    <a:cubicBezTo>
                      <a:pt x="56" y="130"/>
                      <a:pt x="56" y="130"/>
                      <a:pt x="56" y="131"/>
                    </a:cubicBezTo>
                    <a:cubicBezTo>
                      <a:pt x="81" y="168"/>
                      <a:pt x="110" y="210"/>
                      <a:pt x="151" y="249"/>
                    </a:cubicBezTo>
                    <a:cubicBezTo>
                      <a:pt x="159" y="254"/>
                      <a:pt x="167" y="260"/>
                      <a:pt x="175" y="267"/>
                    </a:cubicBezTo>
                    <a:cubicBezTo>
                      <a:pt x="193" y="285"/>
                      <a:pt x="193" y="285"/>
                      <a:pt x="193" y="285"/>
                    </a:cubicBezTo>
                    <a:cubicBezTo>
                      <a:pt x="186" y="279"/>
                      <a:pt x="179" y="273"/>
                      <a:pt x="172" y="269"/>
                    </a:cubicBezTo>
                    <a:cubicBezTo>
                      <a:pt x="245" y="337"/>
                      <a:pt x="313" y="395"/>
                      <a:pt x="315" y="396"/>
                    </a:cubicBezTo>
                    <a:cubicBezTo>
                      <a:pt x="361" y="444"/>
                      <a:pt x="403" y="480"/>
                      <a:pt x="442" y="537"/>
                    </a:cubicBezTo>
                    <a:cubicBezTo>
                      <a:pt x="445" y="541"/>
                      <a:pt x="449" y="546"/>
                      <a:pt x="452" y="551"/>
                    </a:cubicBezTo>
                    <a:cubicBezTo>
                      <a:pt x="453" y="553"/>
                      <a:pt x="455" y="554"/>
                      <a:pt x="456" y="555"/>
                    </a:cubicBezTo>
                    <a:cubicBezTo>
                      <a:pt x="492" y="583"/>
                      <a:pt x="510" y="622"/>
                      <a:pt x="513" y="627"/>
                    </a:cubicBezTo>
                    <a:cubicBezTo>
                      <a:pt x="515" y="629"/>
                      <a:pt x="517" y="632"/>
                      <a:pt x="519" y="635"/>
                    </a:cubicBezTo>
                    <a:cubicBezTo>
                      <a:pt x="495" y="591"/>
                      <a:pt x="468" y="550"/>
                      <a:pt x="440" y="512"/>
                    </a:cubicBezTo>
                    <a:cubicBezTo>
                      <a:pt x="441" y="513"/>
                      <a:pt x="441" y="515"/>
                      <a:pt x="442" y="517"/>
                    </a:cubicBezTo>
                    <a:cubicBezTo>
                      <a:pt x="433" y="509"/>
                      <a:pt x="433" y="509"/>
                      <a:pt x="433" y="509"/>
                    </a:cubicBezTo>
                    <a:cubicBezTo>
                      <a:pt x="431" y="505"/>
                      <a:pt x="429" y="500"/>
                      <a:pt x="427" y="495"/>
                    </a:cubicBezTo>
                    <a:cubicBezTo>
                      <a:pt x="426" y="493"/>
                      <a:pt x="424" y="491"/>
                      <a:pt x="422" y="489"/>
                    </a:cubicBezTo>
                    <a:cubicBezTo>
                      <a:pt x="416" y="481"/>
                      <a:pt x="409" y="473"/>
                      <a:pt x="403" y="465"/>
                    </a:cubicBezTo>
                    <a:cubicBezTo>
                      <a:pt x="381" y="440"/>
                      <a:pt x="358" y="415"/>
                      <a:pt x="334" y="392"/>
                    </a:cubicBezTo>
                    <a:cubicBezTo>
                      <a:pt x="331" y="389"/>
                      <a:pt x="314" y="371"/>
                      <a:pt x="300" y="361"/>
                    </a:cubicBezTo>
                    <a:cubicBezTo>
                      <a:pt x="270" y="340"/>
                      <a:pt x="215" y="300"/>
                      <a:pt x="161" y="249"/>
                    </a:cubicBezTo>
                    <a:cubicBezTo>
                      <a:pt x="114" y="204"/>
                      <a:pt x="83" y="158"/>
                      <a:pt x="57" y="116"/>
                    </a:cubicBezTo>
                    <a:cubicBezTo>
                      <a:pt x="40" y="90"/>
                      <a:pt x="25" y="65"/>
                      <a:pt x="15" y="41"/>
                    </a:cubicBezTo>
                    <a:moveTo>
                      <a:pt x="0" y="0"/>
                    </a:moveTo>
                    <a:cubicBezTo>
                      <a:pt x="1" y="4"/>
                      <a:pt x="2" y="8"/>
                      <a:pt x="3" y="12"/>
                    </a:cubicBezTo>
                    <a:cubicBezTo>
                      <a:pt x="4" y="14"/>
                      <a:pt x="5" y="15"/>
                      <a:pt x="6" y="17"/>
                    </a:cubicBezTo>
                    <a:cubicBezTo>
                      <a:pt x="5" y="12"/>
                      <a:pt x="3" y="6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Freeform 38"/>
              <p:cNvSpPr>
                <a:spLocks noEditPoints="1"/>
              </p:cNvSpPr>
              <p:nvPr/>
            </p:nvSpPr>
            <p:spPr bwMode="auto">
              <a:xfrm>
                <a:off x="6070601" y="3789363"/>
                <a:ext cx="85725" cy="8731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Freeform 40"/>
              <p:cNvSpPr>
                <a:spLocks noEditPoints="1"/>
              </p:cNvSpPr>
              <p:nvPr/>
            </p:nvSpPr>
            <p:spPr bwMode="auto">
              <a:xfrm>
                <a:off x="5289551" y="2297113"/>
                <a:ext cx="390525" cy="481013"/>
              </a:xfrm>
              <a:custGeom>
                <a:avLst/>
                <a:gdLst>
                  <a:gd name="T0" fmla="*/ 23 w 104"/>
                  <a:gd name="T1" fmla="*/ 45 h 128"/>
                  <a:gd name="T2" fmla="*/ 12 w 104"/>
                  <a:gd name="T3" fmla="*/ 90 h 128"/>
                  <a:gd name="T4" fmla="*/ 7 w 104"/>
                  <a:gd name="T5" fmla="*/ 124 h 128"/>
                  <a:gd name="T6" fmla="*/ 3 w 104"/>
                  <a:gd name="T7" fmla="*/ 128 h 128"/>
                  <a:gd name="T8" fmla="*/ 25 w 104"/>
                  <a:gd name="T9" fmla="*/ 65 h 128"/>
                  <a:gd name="T10" fmla="*/ 23 w 104"/>
                  <a:gd name="T11" fmla="*/ 45 h 128"/>
                  <a:gd name="T12" fmla="*/ 101 w 104"/>
                  <a:gd name="T13" fmla="*/ 0 h 128"/>
                  <a:gd name="T14" fmla="*/ 23 w 104"/>
                  <a:gd name="T15" fmla="*/ 45 h 128"/>
                  <a:gd name="T16" fmla="*/ 104 w 104"/>
                  <a:gd name="T17" fmla="*/ 0 h 128"/>
                  <a:gd name="T18" fmla="*/ 104 w 104"/>
                  <a:gd name="T19" fmla="*/ 0 h 128"/>
                  <a:gd name="T20" fmla="*/ 104 w 104"/>
                  <a:gd name="T21" fmla="*/ 0 h 128"/>
                  <a:gd name="T22" fmla="*/ 103 w 104"/>
                  <a:gd name="T23" fmla="*/ 0 h 128"/>
                  <a:gd name="T24" fmla="*/ 101 w 104"/>
                  <a:gd name="T2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4" h="128">
                    <a:moveTo>
                      <a:pt x="23" y="45"/>
                    </a:moveTo>
                    <a:cubicBezTo>
                      <a:pt x="17" y="57"/>
                      <a:pt x="13" y="71"/>
                      <a:pt x="12" y="90"/>
                    </a:cubicBezTo>
                    <a:cubicBezTo>
                      <a:pt x="12" y="90"/>
                      <a:pt x="30" y="114"/>
                      <a:pt x="7" y="124"/>
                    </a:cubicBezTo>
                    <a:cubicBezTo>
                      <a:pt x="0" y="126"/>
                      <a:pt x="0" y="128"/>
                      <a:pt x="3" y="128"/>
                    </a:cubicBezTo>
                    <a:cubicBezTo>
                      <a:pt x="10" y="128"/>
                      <a:pt x="38" y="114"/>
                      <a:pt x="25" y="65"/>
                    </a:cubicBezTo>
                    <a:cubicBezTo>
                      <a:pt x="23" y="57"/>
                      <a:pt x="23" y="51"/>
                      <a:pt x="23" y="45"/>
                    </a:cubicBezTo>
                    <a:moveTo>
                      <a:pt x="101" y="0"/>
                    </a:moveTo>
                    <a:cubicBezTo>
                      <a:pt x="87" y="0"/>
                      <a:pt x="26" y="3"/>
                      <a:pt x="23" y="45"/>
                    </a:cubicBezTo>
                    <a:cubicBezTo>
                      <a:pt x="46" y="3"/>
                      <a:pt x="96" y="1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0"/>
                      <a:pt x="104" y="0"/>
                      <a:pt x="103" y="0"/>
                    </a:cubicBezTo>
                    <a:cubicBezTo>
                      <a:pt x="103" y="0"/>
                      <a:pt x="102" y="0"/>
                      <a:pt x="10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Freeform 41"/>
              <p:cNvSpPr/>
              <p:nvPr/>
            </p:nvSpPr>
            <p:spPr bwMode="auto">
              <a:xfrm>
                <a:off x="7988301" y="5413376"/>
                <a:ext cx="0" cy="7938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Freeform 42"/>
              <p:cNvSpPr>
                <a:spLocks noEditPoints="1"/>
              </p:cNvSpPr>
              <p:nvPr/>
            </p:nvSpPr>
            <p:spPr bwMode="auto">
              <a:xfrm>
                <a:off x="7969251" y="3170238"/>
                <a:ext cx="642938" cy="2243138"/>
              </a:xfrm>
              <a:custGeom>
                <a:avLst/>
                <a:gdLst>
                  <a:gd name="T0" fmla="*/ 59 w 171"/>
                  <a:gd name="T1" fmla="*/ 279 h 597"/>
                  <a:gd name="T2" fmla="*/ 5 w 171"/>
                  <a:gd name="T3" fmla="*/ 597 h 597"/>
                  <a:gd name="T4" fmla="*/ 58 w 171"/>
                  <a:gd name="T5" fmla="*/ 410 h 597"/>
                  <a:gd name="T6" fmla="*/ 61 w 171"/>
                  <a:gd name="T7" fmla="*/ 308 h 597"/>
                  <a:gd name="T8" fmla="*/ 59 w 171"/>
                  <a:gd name="T9" fmla="*/ 279 h 597"/>
                  <a:gd name="T10" fmla="*/ 76 w 171"/>
                  <a:gd name="T11" fmla="*/ 252 h 597"/>
                  <a:gd name="T12" fmla="*/ 71 w 171"/>
                  <a:gd name="T13" fmla="*/ 259 h 597"/>
                  <a:gd name="T14" fmla="*/ 68 w 171"/>
                  <a:gd name="T15" fmla="*/ 266 h 597"/>
                  <a:gd name="T16" fmla="*/ 69 w 171"/>
                  <a:gd name="T17" fmla="*/ 273 h 597"/>
                  <a:gd name="T18" fmla="*/ 76 w 171"/>
                  <a:gd name="T19" fmla="*/ 252 h 597"/>
                  <a:gd name="T20" fmla="*/ 170 w 171"/>
                  <a:gd name="T21" fmla="*/ 182 h 597"/>
                  <a:gd name="T22" fmla="*/ 70 w 171"/>
                  <a:gd name="T23" fmla="*/ 290 h 597"/>
                  <a:gd name="T24" fmla="*/ 72 w 171"/>
                  <a:gd name="T25" fmla="*/ 379 h 597"/>
                  <a:gd name="T26" fmla="*/ 147 w 171"/>
                  <a:gd name="T27" fmla="*/ 248 h 597"/>
                  <a:gd name="T28" fmla="*/ 170 w 171"/>
                  <a:gd name="T29" fmla="*/ 182 h 597"/>
                  <a:gd name="T30" fmla="*/ 144 w 171"/>
                  <a:gd name="T31" fmla="*/ 71 h 597"/>
                  <a:gd name="T32" fmla="*/ 134 w 171"/>
                  <a:gd name="T33" fmla="*/ 81 h 597"/>
                  <a:gd name="T34" fmla="*/ 154 w 171"/>
                  <a:gd name="T35" fmla="*/ 96 h 597"/>
                  <a:gd name="T36" fmla="*/ 158 w 171"/>
                  <a:gd name="T37" fmla="*/ 95 h 597"/>
                  <a:gd name="T38" fmla="*/ 150 w 171"/>
                  <a:gd name="T39" fmla="*/ 73 h 597"/>
                  <a:gd name="T40" fmla="*/ 144 w 171"/>
                  <a:gd name="T41" fmla="*/ 71 h 597"/>
                  <a:gd name="T42" fmla="*/ 136 w 171"/>
                  <a:gd name="T43" fmla="*/ 41 h 597"/>
                  <a:gd name="T44" fmla="*/ 123 w 171"/>
                  <a:gd name="T45" fmla="*/ 50 h 597"/>
                  <a:gd name="T46" fmla="*/ 89 w 171"/>
                  <a:gd name="T47" fmla="*/ 228 h 597"/>
                  <a:gd name="T48" fmla="*/ 170 w 171"/>
                  <a:gd name="T49" fmla="*/ 177 h 597"/>
                  <a:gd name="T50" fmla="*/ 159 w 171"/>
                  <a:gd name="T51" fmla="*/ 98 h 597"/>
                  <a:gd name="T52" fmla="*/ 155 w 171"/>
                  <a:gd name="T53" fmla="*/ 99 h 597"/>
                  <a:gd name="T54" fmla="*/ 133 w 171"/>
                  <a:gd name="T55" fmla="*/ 81 h 597"/>
                  <a:gd name="T56" fmla="*/ 145 w 171"/>
                  <a:gd name="T57" fmla="*/ 60 h 597"/>
                  <a:gd name="T58" fmla="*/ 136 w 171"/>
                  <a:gd name="T59" fmla="*/ 41 h 597"/>
                  <a:gd name="T60" fmla="*/ 108 w 171"/>
                  <a:gd name="T61" fmla="*/ 0 h 597"/>
                  <a:gd name="T62" fmla="*/ 108 w 171"/>
                  <a:gd name="T63" fmla="*/ 0 h 597"/>
                  <a:gd name="T64" fmla="*/ 108 w 171"/>
                  <a:gd name="T65" fmla="*/ 2 h 597"/>
                  <a:gd name="T66" fmla="*/ 108 w 171"/>
                  <a:gd name="T67" fmla="*/ 3 h 597"/>
                  <a:gd name="T68" fmla="*/ 122 w 171"/>
                  <a:gd name="T69" fmla="*/ 47 h 597"/>
                  <a:gd name="T70" fmla="*/ 135 w 171"/>
                  <a:gd name="T71" fmla="*/ 40 h 597"/>
                  <a:gd name="T72" fmla="*/ 108 w 171"/>
                  <a:gd name="T73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1" h="597">
                    <a:moveTo>
                      <a:pt x="59" y="279"/>
                    </a:moveTo>
                    <a:cubicBezTo>
                      <a:pt x="2" y="378"/>
                      <a:pt x="0" y="513"/>
                      <a:pt x="5" y="597"/>
                    </a:cubicBezTo>
                    <a:cubicBezTo>
                      <a:pt x="10" y="540"/>
                      <a:pt x="31" y="473"/>
                      <a:pt x="58" y="410"/>
                    </a:cubicBezTo>
                    <a:cubicBezTo>
                      <a:pt x="61" y="376"/>
                      <a:pt x="62" y="342"/>
                      <a:pt x="61" y="308"/>
                    </a:cubicBezTo>
                    <a:cubicBezTo>
                      <a:pt x="60" y="298"/>
                      <a:pt x="60" y="289"/>
                      <a:pt x="59" y="279"/>
                    </a:cubicBezTo>
                    <a:moveTo>
                      <a:pt x="76" y="252"/>
                    </a:moveTo>
                    <a:cubicBezTo>
                      <a:pt x="74" y="254"/>
                      <a:pt x="73" y="256"/>
                      <a:pt x="71" y="259"/>
                    </a:cubicBezTo>
                    <a:cubicBezTo>
                      <a:pt x="70" y="262"/>
                      <a:pt x="69" y="264"/>
                      <a:pt x="68" y="266"/>
                    </a:cubicBezTo>
                    <a:cubicBezTo>
                      <a:pt x="68" y="268"/>
                      <a:pt x="68" y="271"/>
                      <a:pt x="69" y="273"/>
                    </a:cubicBezTo>
                    <a:cubicBezTo>
                      <a:pt x="70" y="266"/>
                      <a:pt x="73" y="258"/>
                      <a:pt x="76" y="252"/>
                    </a:cubicBezTo>
                    <a:moveTo>
                      <a:pt x="170" y="182"/>
                    </a:moveTo>
                    <a:cubicBezTo>
                      <a:pt x="119" y="192"/>
                      <a:pt x="78" y="237"/>
                      <a:pt x="70" y="290"/>
                    </a:cubicBezTo>
                    <a:cubicBezTo>
                      <a:pt x="72" y="319"/>
                      <a:pt x="73" y="349"/>
                      <a:pt x="72" y="379"/>
                    </a:cubicBezTo>
                    <a:cubicBezTo>
                      <a:pt x="96" y="328"/>
                      <a:pt x="123" y="282"/>
                      <a:pt x="147" y="248"/>
                    </a:cubicBezTo>
                    <a:cubicBezTo>
                      <a:pt x="161" y="228"/>
                      <a:pt x="168" y="205"/>
                      <a:pt x="170" y="182"/>
                    </a:cubicBezTo>
                    <a:moveTo>
                      <a:pt x="144" y="71"/>
                    </a:moveTo>
                    <a:cubicBezTo>
                      <a:pt x="138" y="71"/>
                      <a:pt x="133" y="75"/>
                      <a:pt x="134" y="81"/>
                    </a:cubicBezTo>
                    <a:cubicBezTo>
                      <a:pt x="137" y="91"/>
                      <a:pt x="145" y="96"/>
                      <a:pt x="154" y="96"/>
                    </a:cubicBezTo>
                    <a:cubicBezTo>
                      <a:pt x="155" y="96"/>
                      <a:pt x="157" y="96"/>
                      <a:pt x="158" y="95"/>
                    </a:cubicBezTo>
                    <a:cubicBezTo>
                      <a:pt x="156" y="88"/>
                      <a:pt x="153" y="80"/>
                      <a:pt x="150" y="73"/>
                    </a:cubicBezTo>
                    <a:cubicBezTo>
                      <a:pt x="148" y="72"/>
                      <a:pt x="146" y="71"/>
                      <a:pt x="144" y="71"/>
                    </a:cubicBezTo>
                    <a:moveTo>
                      <a:pt x="136" y="41"/>
                    </a:moveTo>
                    <a:cubicBezTo>
                      <a:pt x="131" y="43"/>
                      <a:pt x="127" y="46"/>
                      <a:pt x="123" y="50"/>
                    </a:cubicBezTo>
                    <a:cubicBezTo>
                      <a:pt x="132" y="88"/>
                      <a:pt x="133" y="146"/>
                      <a:pt x="89" y="228"/>
                    </a:cubicBezTo>
                    <a:cubicBezTo>
                      <a:pt x="109" y="202"/>
                      <a:pt x="138" y="183"/>
                      <a:pt x="170" y="177"/>
                    </a:cubicBezTo>
                    <a:cubicBezTo>
                      <a:pt x="171" y="151"/>
                      <a:pt x="167" y="123"/>
                      <a:pt x="159" y="98"/>
                    </a:cubicBezTo>
                    <a:cubicBezTo>
                      <a:pt x="158" y="99"/>
                      <a:pt x="156" y="99"/>
                      <a:pt x="155" y="99"/>
                    </a:cubicBezTo>
                    <a:cubicBezTo>
                      <a:pt x="145" y="99"/>
                      <a:pt x="136" y="92"/>
                      <a:pt x="133" y="81"/>
                    </a:cubicBezTo>
                    <a:cubicBezTo>
                      <a:pt x="131" y="72"/>
                      <a:pt x="137" y="63"/>
                      <a:pt x="145" y="60"/>
                    </a:cubicBezTo>
                    <a:cubicBezTo>
                      <a:pt x="142" y="53"/>
                      <a:pt x="139" y="47"/>
                      <a:pt x="136" y="41"/>
                    </a:cubicBezTo>
                    <a:moveTo>
                      <a:pt x="108" y="0"/>
                    </a:move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1"/>
                      <a:pt x="108" y="2"/>
                      <a:pt x="108" y="2"/>
                    </a:cubicBezTo>
                    <a:cubicBezTo>
                      <a:pt x="108" y="2"/>
                      <a:pt x="108" y="3"/>
                      <a:pt x="108" y="3"/>
                    </a:cubicBezTo>
                    <a:cubicBezTo>
                      <a:pt x="110" y="12"/>
                      <a:pt x="117" y="26"/>
                      <a:pt x="122" y="47"/>
                    </a:cubicBezTo>
                    <a:cubicBezTo>
                      <a:pt x="126" y="44"/>
                      <a:pt x="131" y="41"/>
                      <a:pt x="135" y="40"/>
                    </a:cubicBezTo>
                    <a:cubicBezTo>
                      <a:pt x="123" y="16"/>
                      <a:pt x="111" y="0"/>
                      <a:pt x="10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0" name="Freeform 43"/>
              <p:cNvSpPr>
                <a:spLocks noEditPoints="1"/>
              </p:cNvSpPr>
              <p:nvPr/>
            </p:nvSpPr>
            <p:spPr bwMode="auto">
              <a:xfrm>
                <a:off x="7113589" y="3098801"/>
                <a:ext cx="992188" cy="830263"/>
              </a:xfrm>
              <a:custGeom>
                <a:avLst/>
                <a:gdLst>
                  <a:gd name="T0" fmla="*/ 121 w 264"/>
                  <a:gd name="T1" fmla="*/ 95 h 221"/>
                  <a:gd name="T2" fmla="*/ 115 w 264"/>
                  <a:gd name="T3" fmla="*/ 96 h 221"/>
                  <a:gd name="T4" fmla="*/ 111 w 264"/>
                  <a:gd name="T5" fmla="*/ 97 h 221"/>
                  <a:gd name="T6" fmla="*/ 104 w 264"/>
                  <a:gd name="T7" fmla="*/ 112 h 221"/>
                  <a:gd name="T8" fmla="*/ 106 w 264"/>
                  <a:gd name="T9" fmla="*/ 159 h 221"/>
                  <a:gd name="T10" fmla="*/ 175 w 264"/>
                  <a:gd name="T11" fmla="*/ 203 h 221"/>
                  <a:gd name="T12" fmla="*/ 208 w 264"/>
                  <a:gd name="T13" fmla="*/ 195 h 221"/>
                  <a:gd name="T14" fmla="*/ 254 w 264"/>
                  <a:gd name="T15" fmla="*/ 148 h 221"/>
                  <a:gd name="T16" fmla="*/ 252 w 264"/>
                  <a:gd name="T17" fmla="*/ 141 h 221"/>
                  <a:gd name="T18" fmla="*/ 210 w 264"/>
                  <a:gd name="T19" fmla="*/ 186 h 221"/>
                  <a:gd name="T20" fmla="*/ 170 w 264"/>
                  <a:gd name="T21" fmla="*/ 195 h 221"/>
                  <a:gd name="T22" fmla="*/ 107 w 264"/>
                  <a:gd name="T23" fmla="*/ 158 h 221"/>
                  <a:gd name="T24" fmla="*/ 113 w 264"/>
                  <a:gd name="T25" fmla="*/ 117 h 221"/>
                  <a:gd name="T26" fmla="*/ 121 w 264"/>
                  <a:gd name="T27" fmla="*/ 95 h 221"/>
                  <a:gd name="T28" fmla="*/ 135 w 264"/>
                  <a:gd name="T29" fmla="*/ 77 h 221"/>
                  <a:gd name="T30" fmla="*/ 115 w 264"/>
                  <a:gd name="T31" fmla="*/ 93 h 221"/>
                  <a:gd name="T32" fmla="*/ 124 w 264"/>
                  <a:gd name="T33" fmla="*/ 90 h 221"/>
                  <a:gd name="T34" fmla="*/ 136 w 264"/>
                  <a:gd name="T35" fmla="*/ 78 h 221"/>
                  <a:gd name="T36" fmla="*/ 135 w 264"/>
                  <a:gd name="T37" fmla="*/ 77 h 221"/>
                  <a:gd name="T38" fmla="*/ 37 w 264"/>
                  <a:gd name="T39" fmla="*/ 59 h 221"/>
                  <a:gd name="T40" fmla="*/ 16 w 264"/>
                  <a:gd name="T41" fmla="*/ 199 h 221"/>
                  <a:gd name="T42" fmla="*/ 22 w 264"/>
                  <a:gd name="T43" fmla="*/ 213 h 221"/>
                  <a:gd name="T44" fmla="*/ 31 w 264"/>
                  <a:gd name="T45" fmla="*/ 221 h 221"/>
                  <a:gd name="T46" fmla="*/ 29 w 264"/>
                  <a:gd name="T47" fmla="*/ 216 h 221"/>
                  <a:gd name="T48" fmla="*/ 41 w 264"/>
                  <a:gd name="T49" fmla="*/ 66 h 221"/>
                  <a:gd name="T50" fmla="*/ 37 w 264"/>
                  <a:gd name="T51" fmla="*/ 59 h 221"/>
                  <a:gd name="T52" fmla="*/ 228 w 264"/>
                  <a:gd name="T53" fmla="*/ 33 h 221"/>
                  <a:gd name="T54" fmla="*/ 239 w 264"/>
                  <a:gd name="T55" fmla="*/ 68 h 221"/>
                  <a:gd name="T56" fmla="*/ 242 w 264"/>
                  <a:gd name="T57" fmla="*/ 74 h 221"/>
                  <a:gd name="T58" fmla="*/ 253 w 264"/>
                  <a:gd name="T59" fmla="*/ 107 h 221"/>
                  <a:gd name="T60" fmla="*/ 261 w 264"/>
                  <a:gd name="T61" fmla="*/ 127 h 221"/>
                  <a:gd name="T62" fmla="*/ 253 w 264"/>
                  <a:gd name="T63" fmla="*/ 68 h 221"/>
                  <a:gd name="T64" fmla="*/ 228 w 264"/>
                  <a:gd name="T65" fmla="*/ 33 h 221"/>
                  <a:gd name="T66" fmla="*/ 78 w 264"/>
                  <a:gd name="T67" fmla="*/ 21 h 221"/>
                  <a:gd name="T68" fmla="*/ 40 w 264"/>
                  <a:gd name="T69" fmla="*/ 56 h 221"/>
                  <a:gd name="T70" fmla="*/ 43 w 264"/>
                  <a:gd name="T71" fmla="*/ 62 h 221"/>
                  <a:gd name="T72" fmla="*/ 76 w 264"/>
                  <a:gd name="T73" fmla="*/ 29 h 221"/>
                  <a:gd name="T74" fmla="*/ 78 w 264"/>
                  <a:gd name="T75" fmla="*/ 21 h 221"/>
                  <a:gd name="T76" fmla="*/ 145 w 264"/>
                  <a:gd name="T77" fmla="*/ 0 h 221"/>
                  <a:gd name="T78" fmla="*/ 127 w 264"/>
                  <a:gd name="T79" fmla="*/ 1 h 221"/>
                  <a:gd name="T80" fmla="*/ 137 w 264"/>
                  <a:gd name="T81" fmla="*/ 7 h 221"/>
                  <a:gd name="T82" fmla="*/ 143 w 264"/>
                  <a:gd name="T83" fmla="*/ 7 h 221"/>
                  <a:gd name="T84" fmla="*/ 225 w 264"/>
                  <a:gd name="T85" fmla="*/ 47 h 221"/>
                  <a:gd name="T86" fmla="*/ 219 w 264"/>
                  <a:gd name="T87" fmla="*/ 25 h 221"/>
                  <a:gd name="T88" fmla="*/ 145 w 264"/>
                  <a:gd name="T8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4" h="221">
                    <a:moveTo>
                      <a:pt x="121" y="95"/>
                    </a:moveTo>
                    <a:cubicBezTo>
                      <a:pt x="119" y="95"/>
                      <a:pt x="117" y="96"/>
                      <a:pt x="115" y="96"/>
                    </a:cubicBezTo>
                    <a:cubicBezTo>
                      <a:pt x="114" y="97"/>
                      <a:pt x="113" y="97"/>
                      <a:pt x="111" y="97"/>
                    </a:cubicBezTo>
                    <a:cubicBezTo>
                      <a:pt x="108" y="102"/>
                      <a:pt x="106" y="107"/>
                      <a:pt x="104" y="112"/>
                    </a:cubicBezTo>
                    <a:cubicBezTo>
                      <a:pt x="98" y="128"/>
                      <a:pt x="99" y="144"/>
                      <a:pt x="106" y="159"/>
                    </a:cubicBezTo>
                    <a:cubicBezTo>
                      <a:pt x="119" y="186"/>
                      <a:pt x="147" y="203"/>
                      <a:pt x="175" y="203"/>
                    </a:cubicBezTo>
                    <a:cubicBezTo>
                      <a:pt x="186" y="203"/>
                      <a:pt x="198" y="200"/>
                      <a:pt x="208" y="195"/>
                    </a:cubicBezTo>
                    <a:cubicBezTo>
                      <a:pt x="229" y="185"/>
                      <a:pt x="245" y="168"/>
                      <a:pt x="254" y="148"/>
                    </a:cubicBezTo>
                    <a:cubicBezTo>
                      <a:pt x="253" y="146"/>
                      <a:pt x="252" y="143"/>
                      <a:pt x="252" y="141"/>
                    </a:cubicBezTo>
                    <a:cubicBezTo>
                      <a:pt x="246" y="160"/>
                      <a:pt x="233" y="175"/>
                      <a:pt x="210" y="186"/>
                    </a:cubicBezTo>
                    <a:cubicBezTo>
                      <a:pt x="197" y="192"/>
                      <a:pt x="184" y="195"/>
                      <a:pt x="170" y="195"/>
                    </a:cubicBezTo>
                    <a:cubicBezTo>
                      <a:pt x="144" y="195"/>
                      <a:pt x="119" y="183"/>
                      <a:pt x="107" y="158"/>
                    </a:cubicBezTo>
                    <a:cubicBezTo>
                      <a:pt x="100" y="144"/>
                      <a:pt x="108" y="132"/>
                      <a:pt x="113" y="117"/>
                    </a:cubicBezTo>
                    <a:cubicBezTo>
                      <a:pt x="116" y="110"/>
                      <a:pt x="118" y="102"/>
                      <a:pt x="121" y="95"/>
                    </a:cubicBezTo>
                    <a:moveTo>
                      <a:pt x="135" y="77"/>
                    </a:moveTo>
                    <a:cubicBezTo>
                      <a:pt x="127" y="81"/>
                      <a:pt x="120" y="86"/>
                      <a:pt x="115" y="93"/>
                    </a:cubicBezTo>
                    <a:cubicBezTo>
                      <a:pt x="118" y="92"/>
                      <a:pt x="121" y="91"/>
                      <a:pt x="124" y="90"/>
                    </a:cubicBezTo>
                    <a:cubicBezTo>
                      <a:pt x="126" y="85"/>
                      <a:pt x="130" y="81"/>
                      <a:pt x="136" y="78"/>
                    </a:cubicBezTo>
                    <a:cubicBezTo>
                      <a:pt x="135" y="77"/>
                      <a:pt x="135" y="77"/>
                      <a:pt x="135" y="77"/>
                    </a:cubicBezTo>
                    <a:moveTo>
                      <a:pt x="37" y="59"/>
                    </a:moveTo>
                    <a:cubicBezTo>
                      <a:pt x="9" y="99"/>
                      <a:pt x="0" y="152"/>
                      <a:pt x="16" y="199"/>
                    </a:cubicBezTo>
                    <a:cubicBezTo>
                      <a:pt x="18" y="204"/>
                      <a:pt x="20" y="209"/>
                      <a:pt x="22" y="213"/>
                    </a:cubicBezTo>
                    <a:cubicBezTo>
                      <a:pt x="31" y="221"/>
                      <a:pt x="31" y="221"/>
                      <a:pt x="31" y="221"/>
                    </a:cubicBezTo>
                    <a:cubicBezTo>
                      <a:pt x="30" y="219"/>
                      <a:pt x="30" y="217"/>
                      <a:pt x="29" y="216"/>
                    </a:cubicBezTo>
                    <a:cubicBezTo>
                      <a:pt x="7" y="166"/>
                      <a:pt x="12" y="108"/>
                      <a:pt x="41" y="66"/>
                    </a:cubicBezTo>
                    <a:cubicBezTo>
                      <a:pt x="39" y="64"/>
                      <a:pt x="38" y="61"/>
                      <a:pt x="37" y="59"/>
                    </a:cubicBezTo>
                    <a:moveTo>
                      <a:pt x="228" y="33"/>
                    </a:moveTo>
                    <a:cubicBezTo>
                      <a:pt x="231" y="45"/>
                      <a:pt x="235" y="57"/>
                      <a:pt x="239" y="68"/>
                    </a:cubicBezTo>
                    <a:cubicBezTo>
                      <a:pt x="240" y="70"/>
                      <a:pt x="241" y="72"/>
                      <a:pt x="242" y="74"/>
                    </a:cubicBezTo>
                    <a:cubicBezTo>
                      <a:pt x="247" y="85"/>
                      <a:pt x="251" y="96"/>
                      <a:pt x="253" y="107"/>
                    </a:cubicBezTo>
                    <a:cubicBezTo>
                      <a:pt x="256" y="114"/>
                      <a:pt x="258" y="121"/>
                      <a:pt x="261" y="127"/>
                    </a:cubicBezTo>
                    <a:cubicBezTo>
                      <a:pt x="264" y="108"/>
                      <a:pt x="262" y="87"/>
                      <a:pt x="253" y="68"/>
                    </a:cubicBezTo>
                    <a:cubicBezTo>
                      <a:pt x="247" y="54"/>
                      <a:pt x="238" y="42"/>
                      <a:pt x="228" y="33"/>
                    </a:cubicBezTo>
                    <a:moveTo>
                      <a:pt x="78" y="21"/>
                    </a:moveTo>
                    <a:cubicBezTo>
                      <a:pt x="63" y="30"/>
                      <a:pt x="51" y="42"/>
                      <a:pt x="40" y="56"/>
                    </a:cubicBezTo>
                    <a:cubicBezTo>
                      <a:pt x="41" y="58"/>
                      <a:pt x="42" y="60"/>
                      <a:pt x="43" y="62"/>
                    </a:cubicBezTo>
                    <a:cubicBezTo>
                      <a:pt x="52" y="50"/>
                      <a:pt x="63" y="38"/>
                      <a:pt x="76" y="29"/>
                    </a:cubicBezTo>
                    <a:cubicBezTo>
                      <a:pt x="76" y="26"/>
                      <a:pt x="77" y="23"/>
                      <a:pt x="78" y="21"/>
                    </a:cubicBezTo>
                    <a:moveTo>
                      <a:pt x="145" y="0"/>
                    </a:moveTo>
                    <a:cubicBezTo>
                      <a:pt x="139" y="0"/>
                      <a:pt x="133" y="0"/>
                      <a:pt x="127" y="1"/>
                    </a:cubicBezTo>
                    <a:cubicBezTo>
                      <a:pt x="131" y="3"/>
                      <a:pt x="134" y="4"/>
                      <a:pt x="137" y="7"/>
                    </a:cubicBezTo>
                    <a:cubicBezTo>
                      <a:pt x="139" y="7"/>
                      <a:pt x="141" y="7"/>
                      <a:pt x="143" y="7"/>
                    </a:cubicBezTo>
                    <a:cubicBezTo>
                      <a:pt x="175" y="7"/>
                      <a:pt x="204" y="21"/>
                      <a:pt x="225" y="47"/>
                    </a:cubicBezTo>
                    <a:cubicBezTo>
                      <a:pt x="223" y="40"/>
                      <a:pt x="221" y="33"/>
                      <a:pt x="219" y="25"/>
                    </a:cubicBezTo>
                    <a:cubicBezTo>
                      <a:pt x="198" y="9"/>
                      <a:pt x="172" y="0"/>
                      <a:pt x="14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1" name="Freeform 44"/>
              <p:cNvSpPr>
                <a:spLocks noEditPoints="1"/>
              </p:cNvSpPr>
              <p:nvPr/>
            </p:nvSpPr>
            <p:spPr bwMode="auto">
              <a:xfrm>
                <a:off x="5446714" y="2857501"/>
                <a:ext cx="849313" cy="774700"/>
              </a:xfrm>
              <a:custGeom>
                <a:avLst/>
                <a:gdLst>
                  <a:gd name="T0" fmla="*/ 72 w 226"/>
                  <a:gd name="T1" fmla="*/ 149 h 206"/>
                  <a:gd name="T2" fmla="*/ 73 w 226"/>
                  <a:gd name="T3" fmla="*/ 150 h 206"/>
                  <a:gd name="T4" fmla="*/ 72 w 226"/>
                  <a:gd name="T5" fmla="*/ 149 h 206"/>
                  <a:gd name="T6" fmla="*/ 121 w 226"/>
                  <a:gd name="T7" fmla="*/ 0 h 206"/>
                  <a:gd name="T8" fmla="*/ 29 w 226"/>
                  <a:gd name="T9" fmla="*/ 40 h 206"/>
                  <a:gd name="T10" fmla="*/ 1 w 226"/>
                  <a:gd name="T11" fmla="*/ 113 h 206"/>
                  <a:gd name="T12" fmla="*/ 33 w 226"/>
                  <a:gd name="T13" fmla="*/ 184 h 206"/>
                  <a:gd name="T14" fmla="*/ 89 w 226"/>
                  <a:gd name="T15" fmla="*/ 206 h 206"/>
                  <a:gd name="T16" fmla="*/ 91 w 226"/>
                  <a:gd name="T17" fmla="*/ 206 h 206"/>
                  <a:gd name="T18" fmla="*/ 148 w 226"/>
                  <a:gd name="T19" fmla="*/ 180 h 206"/>
                  <a:gd name="T20" fmla="*/ 145 w 226"/>
                  <a:gd name="T21" fmla="*/ 88 h 206"/>
                  <a:gd name="T22" fmla="*/ 109 w 226"/>
                  <a:gd name="T23" fmla="*/ 74 h 206"/>
                  <a:gd name="T24" fmla="*/ 71 w 226"/>
                  <a:gd name="T25" fmla="*/ 90 h 206"/>
                  <a:gd name="T26" fmla="*/ 72 w 226"/>
                  <a:gd name="T27" fmla="*/ 149 h 206"/>
                  <a:gd name="T28" fmla="*/ 92 w 226"/>
                  <a:gd name="T29" fmla="*/ 121 h 206"/>
                  <a:gd name="T30" fmla="*/ 129 w 226"/>
                  <a:gd name="T31" fmla="*/ 83 h 206"/>
                  <a:gd name="T32" fmla="*/ 144 w 226"/>
                  <a:gd name="T33" fmla="*/ 89 h 206"/>
                  <a:gd name="T34" fmla="*/ 144 w 226"/>
                  <a:gd name="T35" fmla="*/ 178 h 206"/>
                  <a:gd name="T36" fmla="*/ 91 w 226"/>
                  <a:gd name="T37" fmla="*/ 204 h 206"/>
                  <a:gd name="T38" fmla="*/ 89 w 226"/>
                  <a:gd name="T39" fmla="*/ 205 h 206"/>
                  <a:gd name="T40" fmla="*/ 37 w 226"/>
                  <a:gd name="T41" fmla="*/ 180 h 206"/>
                  <a:gd name="T42" fmla="*/ 2 w 226"/>
                  <a:gd name="T43" fmla="*/ 113 h 206"/>
                  <a:gd name="T44" fmla="*/ 35 w 226"/>
                  <a:gd name="T45" fmla="*/ 49 h 206"/>
                  <a:gd name="T46" fmla="*/ 123 w 226"/>
                  <a:gd name="T47" fmla="*/ 14 h 206"/>
                  <a:gd name="T48" fmla="*/ 205 w 226"/>
                  <a:gd name="T49" fmla="*/ 37 h 206"/>
                  <a:gd name="T50" fmla="*/ 226 w 226"/>
                  <a:gd name="T51" fmla="*/ 53 h 206"/>
                  <a:gd name="T52" fmla="*/ 208 w 226"/>
                  <a:gd name="T53" fmla="*/ 35 h 206"/>
                  <a:gd name="T54" fmla="*/ 184 w 226"/>
                  <a:gd name="T55" fmla="*/ 17 h 206"/>
                  <a:gd name="T56" fmla="*/ 121 w 226"/>
                  <a:gd name="T5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6" h="206">
                    <a:moveTo>
                      <a:pt x="72" y="149"/>
                    </a:moveTo>
                    <a:cubicBezTo>
                      <a:pt x="73" y="149"/>
                      <a:pt x="73" y="149"/>
                      <a:pt x="73" y="150"/>
                    </a:cubicBezTo>
                    <a:cubicBezTo>
                      <a:pt x="73" y="149"/>
                      <a:pt x="73" y="149"/>
                      <a:pt x="72" y="149"/>
                    </a:cubicBezTo>
                    <a:moveTo>
                      <a:pt x="121" y="0"/>
                    </a:moveTo>
                    <a:cubicBezTo>
                      <a:pt x="87" y="0"/>
                      <a:pt x="54" y="14"/>
                      <a:pt x="29" y="40"/>
                    </a:cubicBezTo>
                    <a:cubicBezTo>
                      <a:pt x="10" y="60"/>
                      <a:pt x="0" y="86"/>
                      <a:pt x="1" y="113"/>
                    </a:cubicBezTo>
                    <a:cubicBezTo>
                      <a:pt x="2" y="140"/>
                      <a:pt x="13" y="165"/>
                      <a:pt x="33" y="184"/>
                    </a:cubicBezTo>
                    <a:cubicBezTo>
                      <a:pt x="48" y="198"/>
                      <a:pt x="68" y="206"/>
                      <a:pt x="89" y="206"/>
                    </a:cubicBezTo>
                    <a:cubicBezTo>
                      <a:pt x="89" y="206"/>
                      <a:pt x="90" y="206"/>
                      <a:pt x="91" y="206"/>
                    </a:cubicBezTo>
                    <a:cubicBezTo>
                      <a:pt x="113" y="205"/>
                      <a:pt x="133" y="196"/>
                      <a:pt x="148" y="180"/>
                    </a:cubicBezTo>
                    <a:cubicBezTo>
                      <a:pt x="172" y="154"/>
                      <a:pt x="171" y="113"/>
                      <a:pt x="145" y="88"/>
                    </a:cubicBezTo>
                    <a:cubicBezTo>
                      <a:pt x="135" y="79"/>
                      <a:pt x="122" y="74"/>
                      <a:pt x="109" y="74"/>
                    </a:cubicBezTo>
                    <a:cubicBezTo>
                      <a:pt x="95" y="74"/>
                      <a:pt x="82" y="79"/>
                      <a:pt x="71" y="90"/>
                    </a:cubicBezTo>
                    <a:cubicBezTo>
                      <a:pt x="56" y="107"/>
                      <a:pt x="56" y="133"/>
                      <a:pt x="72" y="149"/>
                    </a:cubicBezTo>
                    <a:cubicBezTo>
                      <a:pt x="58" y="134"/>
                      <a:pt x="94" y="144"/>
                      <a:pt x="92" y="121"/>
                    </a:cubicBezTo>
                    <a:cubicBezTo>
                      <a:pt x="90" y="104"/>
                      <a:pt x="110" y="83"/>
                      <a:pt x="129" y="83"/>
                    </a:cubicBezTo>
                    <a:cubicBezTo>
                      <a:pt x="134" y="83"/>
                      <a:pt x="140" y="85"/>
                      <a:pt x="144" y="89"/>
                    </a:cubicBezTo>
                    <a:cubicBezTo>
                      <a:pt x="170" y="113"/>
                      <a:pt x="168" y="152"/>
                      <a:pt x="144" y="178"/>
                    </a:cubicBezTo>
                    <a:cubicBezTo>
                      <a:pt x="129" y="193"/>
                      <a:pt x="112" y="204"/>
                      <a:pt x="91" y="204"/>
                    </a:cubicBezTo>
                    <a:cubicBezTo>
                      <a:pt x="90" y="205"/>
                      <a:pt x="90" y="205"/>
                      <a:pt x="89" y="205"/>
                    </a:cubicBezTo>
                    <a:cubicBezTo>
                      <a:pt x="69" y="205"/>
                      <a:pt x="52" y="194"/>
                      <a:pt x="37" y="180"/>
                    </a:cubicBezTo>
                    <a:cubicBezTo>
                      <a:pt x="17" y="161"/>
                      <a:pt x="3" y="139"/>
                      <a:pt x="2" y="113"/>
                    </a:cubicBezTo>
                    <a:cubicBezTo>
                      <a:pt x="1" y="86"/>
                      <a:pt x="16" y="68"/>
                      <a:pt x="35" y="49"/>
                    </a:cubicBezTo>
                    <a:cubicBezTo>
                      <a:pt x="57" y="25"/>
                      <a:pt x="90" y="14"/>
                      <a:pt x="123" y="14"/>
                    </a:cubicBezTo>
                    <a:cubicBezTo>
                      <a:pt x="152" y="14"/>
                      <a:pt x="181" y="22"/>
                      <a:pt x="205" y="37"/>
                    </a:cubicBezTo>
                    <a:cubicBezTo>
                      <a:pt x="212" y="41"/>
                      <a:pt x="219" y="47"/>
                      <a:pt x="226" y="53"/>
                    </a:cubicBezTo>
                    <a:cubicBezTo>
                      <a:pt x="208" y="35"/>
                      <a:pt x="208" y="35"/>
                      <a:pt x="208" y="35"/>
                    </a:cubicBezTo>
                    <a:cubicBezTo>
                      <a:pt x="200" y="28"/>
                      <a:pt x="192" y="22"/>
                      <a:pt x="184" y="17"/>
                    </a:cubicBezTo>
                    <a:cubicBezTo>
                      <a:pt x="164" y="6"/>
                      <a:pt x="143" y="0"/>
                      <a:pt x="1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2" name="Freeform 45"/>
              <p:cNvSpPr/>
              <p:nvPr/>
            </p:nvSpPr>
            <p:spPr bwMode="auto">
              <a:xfrm>
                <a:off x="6126164" y="3849688"/>
                <a:ext cx="1370013" cy="492125"/>
              </a:xfrm>
              <a:custGeom>
                <a:avLst/>
                <a:gdLst>
                  <a:gd name="T0" fmla="*/ 1 w 365"/>
                  <a:gd name="T1" fmla="*/ 0 h 131"/>
                  <a:gd name="T2" fmla="*/ 0 w 365"/>
                  <a:gd name="T3" fmla="*/ 0 h 131"/>
                  <a:gd name="T4" fmla="*/ 1 w 365"/>
                  <a:gd name="T5" fmla="*/ 6 h 131"/>
                  <a:gd name="T6" fmla="*/ 35 w 365"/>
                  <a:gd name="T7" fmla="*/ 53 h 131"/>
                  <a:gd name="T8" fmla="*/ 68 w 365"/>
                  <a:gd name="T9" fmla="*/ 61 h 131"/>
                  <a:gd name="T10" fmla="*/ 147 w 365"/>
                  <a:gd name="T11" fmla="*/ 39 h 131"/>
                  <a:gd name="T12" fmla="*/ 193 w 365"/>
                  <a:gd name="T13" fmla="*/ 29 h 131"/>
                  <a:gd name="T14" fmla="*/ 234 w 365"/>
                  <a:gd name="T15" fmla="*/ 35 h 131"/>
                  <a:gd name="T16" fmla="*/ 307 w 365"/>
                  <a:gd name="T17" fmla="*/ 68 h 131"/>
                  <a:gd name="T18" fmla="*/ 318 w 365"/>
                  <a:gd name="T19" fmla="*/ 78 h 131"/>
                  <a:gd name="T20" fmla="*/ 352 w 365"/>
                  <a:gd name="T21" fmla="*/ 118 h 131"/>
                  <a:gd name="T22" fmla="*/ 365 w 365"/>
                  <a:gd name="T23" fmla="*/ 131 h 131"/>
                  <a:gd name="T24" fmla="*/ 308 w 365"/>
                  <a:gd name="T25" fmla="*/ 59 h 131"/>
                  <a:gd name="T26" fmla="*/ 304 w 365"/>
                  <a:gd name="T27" fmla="*/ 55 h 131"/>
                  <a:gd name="T28" fmla="*/ 235 w 365"/>
                  <a:gd name="T29" fmla="*/ 28 h 131"/>
                  <a:gd name="T30" fmla="*/ 206 w 365"/>
                  <a:gd name="T31" fmla="*/ 24 h 131"/>
                  <a:gd name="T32" fmla="*/ 146 w 365"/>
                  <a:gd name="T33" fmla="*/ 38 h 131"/>
                  <a:gd name="T34" fmla="*/ 73 w 365"/>
                  <a:gd name="T35" fmla="*/ 57 h 131"/>
                  <a:gd name="T36" fmla="*/ 37 w 365"/>
                  <a:gd name="T37" fmla="*/ 49 h 131"/>
                  <a:gd name="T38" fmla="*/ 5 w 365"/>
                  <a:gd name="T39" fmla="*/ 12 h 131"/>
                  <a:gd name="T40" fmla="*/ 2 w 365"/>
                  <a:gd name="T41" fmla="*/ 6 h 131"/>
                  <a:gd name="T42" fmla="*/ 2 w 365"/>
                  <a:gd name="T43" fmla="*/ 6 h 131"/>
                  <a:gd name="T44" fmla="*/ 1 w 365"/>
                  <a:gd name="T4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5" h="13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1" y="6"/>
                    </a:cubicBezTo>
                    <a:cubicBezTo>
                      <a:pt x="4" y="18"/>
                      <a:pt x="12" y="41"/>
                      <a:pt x="35" y="53"/>
                    </a:cubicBezTo>
                    <a:cubicBezTo>
                      <a:pt x="45" y="58"/>
                      <a:pt x="56" y="61"/>
                      <a:pt x="68" y="61"/>
                    </a:cubicBezTo>
                    <a:cubicBezTo>
                      <a:pt x="91" y="61"/>
                      <a:pt x="117" y="53"/>
                      <a:pt x="147" y="39"/>
                    </a:cubicBezTo>
                    <a:cubicBezTo>
                      <a:pt x="162" y="32"/>
                      <a:pt x="178" y="29"/>
                      <a:pt x="193" y="29"/>
                    </a:cubicBezTo>
                    <a:cubicBezTo>
                      <a:pt x="207" y="29"/>
                      <a:pt x="221" y="31"/>
                      <a:pt x="234" y="35"/>
                    </a:cubicBezTo>
                    <a:cubicBezTo>
                      <a:pt x="258" y="40"/>
                      <a:pt x="285" y="51"/>
                      <a:pt x="307" y="68"/>
                    </a:cubicBezTo>
                    <a:cubicBezTo>
                      <a:pt x="311" y="72"/>
                      <a:pt x="315" y="75"/>
                      <a:pt x="318" y="78"/>
                    </a:cubicBezTo>
                    <a:cubicBezTo>
                      <a:pt x="333" y="92"/>
                      <a:pt x="344" y="107"/>
                      <a:pt x="352" y="118"/>
                    </a:cubicBezTo>
                    <a:cubicBezTo>
                      <a:pt x="357" y="122"/>
                      <a:pt x="361" y="126"/>
                      <a:pt x="365" y="131"/>
                    </a:cubicBezTo>
                    <a:cubicBezTo>
                      <a:pt x="362" y="126"/>
                      <a:pt x="344" y="87"/>
                      <a:pt x="308" y="59"/>
                    </a:cubicBezTo>
                    <a:cubicBezTo>
                      <a:pt x="307" y="58"/>
                      <a:pt x="305" y="57"/>
                      <a:pt x="304" y="55"/>
                    </a:cubicBezTo>
                    <a:cubicBezTo>
                      <a:pt x="283" y="40"/>
                      <a:pt x="257" y="32"/>
                      <a:pt x="235" y="28"/>
                    </a:cubicBezTo>
                    <a:cubicBezTo>
                      <a:pt x="226" y="25"/>
                      <a:pt x="216" y="24"/>
                      <a:pt x="206" y="24"/>
                    </a:cubicBezTo>
                    <a:cubicBezTo>
                      <a:pt x="186" y="24"/>
                      <a:pt x="166" y="29"/>
                      <a:pt x="146" y="38"/>
                    </a:cubicBezTo>
                    <a:cubicBezTo>
                      <a:pt x="119" y="51"/>
                      <a:pt x="94" y="57"/>
                      <a:pt x="73" y="57"/>
                    </a:cubicBezTo>
                    <a:cubicBezTo>
                      <a:pt x="60" y="57"/>
                      <a:pt x="47" y="54"/>
                      <a:pt x="37" y="49"/>
                    </a:cubicBezTo>
                    <a:cubicBezTo>
                      <a:pt x="19" y="39"/>
                      <a:pt x="9" y="23"/>
                      <a:pt x="5" y="12"/>
                    </a:cubicBezTo>
                    <a:cubicBezTo>
                      <a:pt x="4" y="10"/>
                      <a:pt x="3" y="8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2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3" name="Freeform 46"/>
              <p:cNvSpPr>
                <a:spLocks noEditPoints="1"/>
              </p:cNvSpPr>
              <p:nvPr/>
            </p:nvSpPr>
            <p:spPr bwMode="auto">
              <a:xfrm>
                <a:off x="6637339" y="4127501"/>
                <a:ext cx="919163" cy="725488"/>
              </a:xfrm>
              <a:custGeom>
                <a:avLst/>
                <a:gdLst>
                  <a:gd name="T0" fmla="*/ 1 w 245"/>
                  <a:gd name="T1" fmla="*/ 97 h 193"/>
                  <a:gd name="T2" fmla="*/ 4 w 245"/>
                  <a:gd name="T3" fmla="*/ 135 h 193"/>
                  <a:gd name="T4" fmla="*/ 15 w 245"/>
                  <a:gd name="T5" fmla="*/ 157 h 193"/>
                  <a:gd name="T6" fmla="*/ 23 w 245"/>
                  <a:gd name="T7" fmla="*/ 167 h 193"/>
                  <a:gd name="T8" fmla="*/ 83 w 245"/>
                  <a:gd name="T9" fmla="*/ 193 h 193"/>
                  <a:gd name="T10" fmla="*/ 107 w 245"/>
                  <a:gd name="T11" fmla="*/ 190 h 193"/>
                  <a:gd name="T12" fmla="*/ 106 w 245"/>
                  <a:gd name="T13" fmla="*/ 189 h 193"/>
                  <a:gd name="T14" fmla="*/ 48 w 245"/>
                  <a:gd name="T15" fmla="*/ 156 h 193"/>
                  <a:gd name="T16" fmla="*/ 44 w 245"/>
                  <a:gd name="T17" fmla="*/ 156 h 193"/>
                  <a:gd name="T18" fmla="*/ 40 w 245"/>
                  <a:gd name="T19" fmla="*/ 156 h 193"/>
                  <a:gd name="T20" fmla="*/ 8 w 245"/>
                  <a:gd name="T21" fmla="*/ 136 h 193"/>
                  <a:gd name="T22" fmla="*/ 1 w 245"/>
                  <a:gd name="T23" fmla="*/ 97 h 193"/>
                  <a:gd name="T24" fmla="*/ 111 w 245"/>
                  <a:gd name="T25" fmla="*/ 0 h 193"/>
                  <a:gd name="T26" fmla="*/ 73 w 245"/>
                  <a:gd name="T27" fmla="*/ 6 h 193"/>
                  <a:gd name="T28" fmla="*/ 10 w 245"/>
                  <a:gd name="T29" fmla="*/ 58 h 193"/>
                  <a:gd name="T30" fmla="*/ 1 w 245"/>
                  <a:gd name="T31" fmla="*/ 97 h 193"/>
                  <a:gd name="T32" fmla="*/ 14 w 245"/>
                  <a:gd name="T33" fmla="*/ 58 h 193"/>
                  <a:gd name="T34" fmla="*/ 73 w 245"/>
                  <a:gd name="T35" fmla="*/ 9 h 193"/>
                  <a:gd name="T36" fmla="*/ 103 w 245"/>
                  <a:gd name="T37" fmla="*/ 5 h 193"/>
                  <a:gd name="T38" fmla="*/ 165 w 245"/>
                  <a:gd name="T39" fmla="*/ 23 h 193"/>
                  <a:gd name="T40" fmla="*/ 210 w 245"/>
                  <a:gd name="T41" fmla="*/ 51 h 193"/>
                  <a:gd name="T42" fmla="*/ 238 w 245"/>
                  <a:gd name="T43" fmla="*/ 91 h 193"/>
                  <a:gd name="T44" fmla="*/ 245 w 245"/>
                  <a:gd name="T45" fmla="*/ 86 h 193"/>
                  <a:gd name="T46" fmla="*/ 243 w 245"/>
                  <a:gd name="T47" fmla="*/ 79 h 193"/>
                  <a:gd name="T48" fmla="*/ 235 w 245"/>
                  <a:gd name="T49" fmla="*/ 65 h 193"/>
                  <a:gd name="T50" fmla="*/ 229 w 245"/>
                  <a:gd name="T51" fmla="*/ 57 h 193"/>
                  <a:gd name="T52" fmla="*/ 216 w 245"/>
                  <a:gd name="T53" fmla="*/ 44 h 193"/>
                  <a:gd name="T54" fmla="*/ 198 w 245"/>
                  <a:gd name="T55" fmla="*/ 31 h 193"/>
                  <a:gd name="T56" fmla="*/ 171 w 245"/>
                  <a:gd name="T57" fmla="*/ 15 h 193"/>
                  <a:gd name="T58" fmla="*/ 111 w 245"/>
                  <a:gd name="T5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5" h="193">
                    <a:moveTo>
                      <a:pt x="1" y="97"/>
                    </a:moveTo>
                    <a:cubicBezTo>
                      <a:pt x="0" y="109"/>
                      <a:pt x="1" y="122"/>
                      <a:pt x="4" y="135"/>
                    </a:cubicBezTo>
                    <a:cubicBezTo>
                      <a:pt x="7" y="143"/>
                      <a:pt x="11" y="150"/>
                      <a:pt x="15" y="157"/>
                    </a:cubicBezTo>
                    <a:cubicBezTo>
                      <a:pt x="19" y="160"/>
                      <a:pt x="21" y="163"/>
                      <a:pt x="23" y="167"/>
                    </a:cubicBezTo>
                    <a:cubicBezTo>
                      <a:pt x="39" y="183"/>
                      <a:pt x="60" y="193"/>
                      <a:pt x="83" y="193"/>
                    </a:cubicBezTo>
                    <a:cubicBezTo>
                      <a:pt x="91" y="193"/>
                      <a:pt x="99" y="192"/>
                      <a:pt x="107" y="190"/>
                    </a:cubicBezTo>
                    <a:cubicBezTo>
                      <a:pt x="106" y="189"/>
                      <a:pt x="106" y="189"/>
                      <a:pt x="106" y="189"/>
                    </a:cubicBezTo>
                    <a:cubicBezTo>
                      <a:pt x="88" y="158"/>
                      <a:pt x="66" y="156"/>
                      <a:pt x="48" y="156"/>
                    </a:cubicBezTo>
                    <a:cubicBezTo>
                      <a:pt x="47" y="156"/>
                      <a:pt x="45" y="156"/>
                      <a:pt x="44" y="156"/>
                    </a:cubicBezTo>
                    <a:cubicBezTo>
                      <a:pt x="43" y="156"/>
                      <a:pt x="41" y="156"/>
                      <a:pt x="40" y="156"/>
                    </a:cubicBezTo>
                    <a:cubicBezTo>
                      <a:pt x="26" y="156"/>
                      <a:pt x="14" y="155"/>
                      <a:pt x="8" y="136"/>
                    </a:cubicBezTo>
                    <a:cubicBezTo>
                      <a:pt x="4" y="123"/>
                      <a:pt x="2" y="110"/>
                      <a:pt x="1" y="97"/>
                    </a:cubicBezTo>
                    <a:moveTo>
                      <a:pt x="111" y="0"/>
                    </a:moveTo>
                    <a:cubicBezTo>
                      <a:pt x="98" y="0"/>
                      <a:pt x="85" y="2"/>
                      <a:pt x="73" y="6"/>
                    </a:cubicBezTo>
                    <a:cubicBezTo>
                      <a:pt x="46" y="14"/>
                      <a:pt x="23" y="34"/>
                      <a:pt x="10" y="58"/>
                    </a:cubicBezTo>
                    <a:cubicBezTo>
                      <a:pt x="3" y="71"/>
                      <a:pt x="1" y="84"/>
                      <a:pt x="1" y="97"/>
                    </a:cubicBezTo>
                    <a:cubicBezTo>
                      <a:pt x="3" y="84"/>
                      <a:pt x="7" y="71"/>
                      <a:pt x="14" y="58"/>
                    </a:cubicBezTo>
                    <a:cubicBezTo>
                      <a:pt x="27" y="34"/>
                      <a:pt x="46" y="17"/>
                      <a:pt x="73" y="9"/>
                    </a:cubicBezTo>
                    <a:cubicBezTo>
                      <a:pt x="83" y="6"/>
                      <a:pt x="93" y="5"/>
                      <a:pt x="103" y="5"/>
                    </a:cubicBezTo>
                    <a:cubicBezTo>
                      <a:pt x="124" y="5"/>
                      <a:pt x="144" y="12"/>
                      <a:pt x="165" y="23"/>
                    </a:cubicBezTo>
                    <a:cubicBezTo>
                      <a:pt x="180" y="31"/>
                      <a:pt x="196" y="40"/>
                      <a:pt x="210" y="51"/>
                    </a:cubicBezTo>
                    <a:cubicBezTo>
                      <a:pt x="223" y="62"/>
                      <a:pt x="233" y="75"/>
                      <a:pt x="238" y="91"/>
                    </a:cubicBezTo>
                    <a:cubicBezTo>
                      <a:pt x="245" y="86"/>
                      <a:pt x="245" y="86"/>
                      <a:pt x="245" y="86"/>
                    </a:cubicBezTo>
                    <a:cubicBezTo>
                      <a:pt x="245" y="84"/>
                      <a:pt x="244" y="81"/>
                      <a:pt x="243" y="79"/>
                    </a:cubicBezTo>
                    <a:cubicBezTo>
                      <a:pt x="241" y="74"/>
                      <a:pt x="238" y="69"/>
                      <a:pt x="235" y="65"/>
                    </a:cubicBezTo>
                    <a:cubicBezTo>
                      <a:pt x="233" y="62"/>
                      <a:pt x="231" y="59"/>
                      <a:pt x="229" y="57"/>
                    </a:cubicBezTo>
                    <a:cubicBezTo>
                      <a:pt x="225" y="52"/>
                      <a:pt x="221" y="48"/>
                      <a:pt x="216" y="44"/>
                    </a:cubicBezTo>
                    <a:cubicBezTo>
                      <a:pt x="210" y="39"/>
                      <a:pt x="205" y="35"/>
                      <a:pt x="198" y="31"/>
                    </a:cubicBezTo>
                    <a:cubicBezTo>
                      <a:pt x="190" y="25"/>
                      <a:pt x="180" y="20"/>
                      <a:pt x="171" y="15"/>
                    </a:cubicBezTo>
                    <a:cubicBezTo>
                      <a:pt x="152" y="5"/>
                      <a:pt x="132" y="0"/>
                      <a:pt x="1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4" name="Freeform 47"/>
              <p:cNvSpPr>
                <a:spLocks noEditPoints="1"/>
              </p:cNvSpPr>
              <p:nvPr/>
            </p:nvSpPr>
            <p:spPr bwMode="auto">
              <a:xfrm>
                <a:off x="6018214" y="4710113"/>
                <a:ext cx="839788" cy="606425"/>
              </a:xfrm>
              <a:custGeom>
                <a:avLst/>
                <a:gdLst>
                  <a:gd name="T0" fmla="*/ 139 w 224"/>
                  <a:gd name="T1" fmla="*/ 65 h 161"/>
                  <a:gd name="T2" fmla="*/ 142 w 224"/>
                  <a:gd name="T3" fmla="*/ 69 h 161"/>
                  <a:gd name="T4" fmla="*/ 147 w 224"/>
                  <a:gd name="T5" fmla="*/ 72 h 161"/>
                  <a:gd name="T6" fmla="*/ 139 w 224"/>
                  <a:gd name="T7" fmla="*/ 65 h 161"/>
                  <a:gd name="T8" fmla="*/ 0 w 224"/>
                  <a:gd name="T9" fmla="*/ 0 h 161"/>
                  <a:gd name="T10" fmla="*/ 1 w 224"/>
                  <a:gd name="T11" fmla="*/ 1 h 161"/>
                  <a:gd name="T12" fmla="*/ 100 w 224"/>
                  <a:gd name="T13" fmla="*/ 39 h 161"/>
                  <a:gd name="T14" fmla="*/ 155 w 224"/>
                  <a:gd name="T15" fmla="*/ 85 h 161"/>
                  <a:gd name="T16" fmla="*/ 170 w 224"/>
                  <a:gd name="T17" fmla="*/ 96 h 161"/>
                  <a:gd name="T18" fmla="*/ 158 w 224"/>
                  <a:gd name="T19" fmla="*/ 88 h 161"/>
                  <a:gd name="T20" fmla="*/ 183 w 224"/>
                  <a:gd name="T21" fmla="*/ 115 h 161"/>
                  <a:gd name="T22" fmla="*/ 216 w 224"/>
                  <a:gd name="T23" fmla="*/ 160 h 161"/>
                  <a:gd name="T24" fmla="*/ 224 w 224"/>
                  <a:gd name="T25" fmla="*/ 161 h 161"/>
                  <a:gd name="T26" fmla="*/ 187 w 224"/>
                  <a:gd name="T27" fmla="*/ 111 h 161"/>
                  <a:gd name="T28" fmla="*/ 147 w 224"/>
                  <a:gd name="T29" fmla="*/ 72 h 161"/>
                  <a:gd name="T30" fmla="*/ 148 w 224"/>
                  <a:gd name="T31" fmla="*/ 74 h 161"/>
                  <a:gd name="T32" fmla="*/ 142 w 224"/>
                  <a:gd name="T33" fmla="*/ 69 h 161"/>
                  <a:gd name="T34" fmla="*/ 134 w 224"/>
                  <a:gd name="T35" fmla="*/ 61 h 161"/>
                  <a:gd name="T36" fmla="*/ 100 w 224"/>
                  <a:gd name="T37" fmla="*/ 38 h 161"/>
                  <a:gd name="T38" fmla="*/ 95 w 224"/>
                  <a:gd name="T39" fmla="*/ 35 h 161"/>
                  <a:gd name="T40" fmla="*/ 96 w 224"/>
                  <a:gd name="T41" fmla="*/ 36 h 161"/>
                  <a:gd name="T42" fmla="*/ 89 w 224"/>
                  <a:gd name="T43" fmla="*/ 31 h 161"/>
                  <a:gd name="T44" fmla="*/ 0 w 224"/>
                  <a:gd name="T4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4" h="161">
                    <a:moveTo>
                      <a:pt x="139" y="65"/>
                    </a:moveTo>
                    <a:cubicBezTo>
                      <a:pt x="140" y="66"/>
                      <a:pt x="140" y="67"/>
                      <a:pt x="142" y="69"/>
                    </a:cubicBezTo>
                    <a:cubicBezTo>
                      <a:pt x="143" y="70"/>
                      <a:pt x="145" y="71"/>
                      <a:pt x="147" y="72"/>
                    </a:cubicBezTo>
                    <a:cubicBezTo>
                      <a:pt x="144" y="70"/>
                      <a:pt x="141" y="67"/>
                      <a:pt x="139" y="65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35" y="7"/>
                      <a:pt x="68" y="20"/>
                      <a:pt x="100" y="39"/>
                    </a:cubicBezTo>
                    <a:cubicBezTo>
                      <a:pt x="120" y="51"/>
                      <a:pt x="138" y="67"/>
                      <a:pt x="155" y="85"/>
                    </a:cubicBezTo>
                    <a:cubicBezTo>
                      <a:pt x="164" y="90"/>
                      <a:pt x="170" y="96"/>
                      <a:pt x="170" y="96"/>
                    </a:cubicBezTo>
                    <a:cubicBezTo>
                      <a:pt x="170" y="96"/>
                      <a:pt x="165" y="91"/>
                      <a:pt x="158" y="88"/>
                    </a:cubicBezTo>
                    <a:cubicBezTo>
                      <a:pt x="167" y="97"/>
                      <a:pt x="175" y="106"/>
                      <a:pt x="183" y="115"/>
                    </a:cubicBezTo>
                    <a:cubicBezTo>
                      <a:pt x="198" y="132"/>
                      <a:pt x="208" y="147"/>
                      <a:pt x="216" y="160"/>
                    </a:cubicBezTo>
                    <a:cubicBezTo>
                      <a:pt x="219" y="160"/>
                      <a:pt x="221" y="160"/>
                      <a:pt x="224" y="161"/>
                    </a:cubicBezTo>
                    <a:cubicBezTo>
                      <a:pt x="214" y="145"/>
                      <a:pt x="202" y="128"/>
                      <a:pt x="187" y="111"/>
                    </a:cubicBezTo>
                    <a:cubicBezTo>
                      <a:pt x="174" y="97"/>
                      <a:pt x="161" y="84"/>
                      <a:pt x="147" y="72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46" y="72"/>
                      <a:pt x="143" y="71"/>
                      <a:pt x="142" y="69"/>
                    </a:cubicBezTo>
                    <a:cubicBezTo>
                      <a:pt x="139" y="66"/>
                      <a:pt x="136" y="64"/>
                      <a:pt x="134" y="61"/>
                    </a:cubicBezTo>
                    <a:cubicBezTo>
                      <a:pt x="123" y="53"/>
                      <a:pt x="112" y="45"/>
                      <a:pt x="100" y="38"/>
                    </a:cubicBezTo>
                    <a:cubicBezTo>
                      <a:pt x="98" y="37"/>
                      <a:pt x="97" y="36"/>
                      <a:pt x="95" y="35"/>
                    </a:cubicBezTo>
                    <a:cubicBezTo>
                      <a:pt x="95" y="35"/>
                      <a:pt x="96" y="36"/>
                      <a:pt x="96" y="36"/>
                    </a:cubicBezTo>
                    <a:cubicBezTo>
                      <a:pt x="96" y="36"/>
                      <a:pt x="93" y="34"/>
                      <a:pt x="89" y="31"/>
                    </a:cubicBezTo>
                    <a:cubicBezTo>
                      <a:pt x="60" y="16"/>
                      <a:pt x="30" y="5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5" name="Freeform 58"/>
              <p:cNvSpPr>
                <a:spLocks noEditPoints="1"/>
              </p:cNvSpPr>
              <p:nvPr/>
            </p:nvSpPr>
            <p:spPr bwMode="auto">
              <a:xfrm>
                <a:off x="6216651" y="4256088"/>
                <a:ext cx="161925" cy="590550"/>
              </a:xfrm>
              <a:custGeom>
                <a:avLst/>
                <a:gdLst>
                  <a:gd name="T0" fmla="*/ 14 w 43"/>
                  <a:gd name="T1" fmla="*/ 108 h 157"/>
                  <a:gd name="T2" fmla="*/ 36 w 43"/>
                  <a:gd name="T3" fmla="*/ 152 h 157"/>
                  <a:gd name="T4" fmla="*/ 43 w 43"/>
                  <a:gd name="T5" fmla="*/ 157 h 157"/>
                  <a:gd name="T6" fmla="*/ 42 w 43"/>
                  <a:gd name="T7" fmla="*/ 156 h 157"/>
                  <a:gd name="T8" fmla="*/ 14 w 43"/>
                  <a:gd name="T9" fmla="*/ 108 h 157"/>
                  <a:gd name="T10" fmla="*/ 10 w 43"/>
                  <a:gd name="T11" fmla="*/ 13 h 157"/>
                  <a:gd name="T12" fmla="*/ 6 w 43"/>
                  <a:gd name="T13" fmla="*/ 51 h 157"/>
                  <a:gd name="T14" fmla="*/ 14 w 43"/>
                  <a:gd name="T15" fmla="*/ 108 h 157"/>
                  <a:gd name="T16" fmla="*/ 17 w 43"/>
                  <a:gd name="T17" fmla="*/ 88 h 157"/>
                  <a:gd name="T18" fmla="*/ 10 w 43"/>
                  <a:gd name="T19" fmla="*/ 13 h 157"/>
                  <a:gd name="T20" fmla="*/ 3 w 43"/>
                  <a:gd name="T21" fmla="*/ 0 h 157"/>
                  <a:gd name="T22" fmla="*/ 10 w 43"/>
                  <a:gd name="T23" fmla="*/ 13 h 157"/>
                  <a:gd name="T24" fmla="*/ 3 w 43"/>
                  <a:gd name="T2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157">
                    <a:moveTo>
                      <a:pt x="14" y="108"/>
                    </a:moveTo>
                    <a:cubicBezTo>
                      <a:pt x="13" y="131"/>
                      <a:pt x="27" y="146"/>
                      <a:pt x="36" y="152"/>
                    </a:cubicBezTo>
                    <a:cubicBezTo>
                      <a:pt x="40" y="155"/>
                      <a:pt x="43" y="157"/>
                      <a:pt x="43" y="157"/>
                    </a:cubicBezTo>
                    <a:cubicBezTo>
                      <a:pt x="43" y="157"/>
                      <a:pt x="42" y="156"/>
                      <a:pt x="42" y="156"/>
                    </a:cubicBezTo>
                    <a:cubicBezTo>
                      <a:pt x="38" y="151"/>
                      <a:pt x="24" y="131"/>
                      <a:pt x="14" y="108"/>
                    </a:cubicBezTo>
                    <a:moveTo>
                      <a:pt x="10" y="13"/>
                    </a:moveTo>
                    <a:cubicBezTo>
                      <a:pt x="12" y="20"/>
                      <a:pt x="12" y="33"/>
                      <a:pt x="6" y="51"/>
                    </a:cubicBezTo>
                    <a:cubicBezTo>
                      <a:pt x="0" y="67"/>
                      <a:pt x="5" y="88"/>
                      <a:pt x="14" y="108"/>
                    </a:cubicBezTo>
                    <a:cubicBezTo>
                      <a:pt x="14" y="101"/>
                      <a:pt x="14" y="95"/>
                      <a:pt x="17" y="88"/>
                    </a:cubicBezTo>
                    <a:cubicBezTo>
                      <a:pt x="26" y="55"/>
                      <a:pt x="17" y="28"/>
                      <a:pt x="10" y="13"/>
                    </a:cubicBezTo>
                    <a:moveTo>
                      <a:pt x="3" y="0"/>
                    </a:moveTo>
                    <a:cubicBezTo>
                      <a:pt x="3" y="0"/>
                      <a:pt x="6" y="5"/>
                      <a:pt x="10" y="13"/>
                    </a:cubicBezTo>
                    <a:cubicBezTo>
                      <a:pt x="8" y="3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6" name="Freeform 59"/>
              <p:cNvSpPr>
                <a:spLocks noEditPoints="1"/>
              </p:cNvSpPr>
              <p:nvPr/>
            </p:nvSpPr>
            <p:spPr bwMode="auto">
              <a:xfrm>
                <a:off x="6381751" y="5014913"/>
                <a:ext cx="274638" cy="109538"/>
              </a:xfrm>
              <a:custGeom>
                <a:avLst/>
                <a:gdLst>
                  <a:gd name="T0" fmla="*/ 32 w 73"/>
                  <a:gd name="T1" fmla="*/ 5 h 29"/>
                  <a:gd name="T2" fmla="*/ 15 w 73"/>
                  <a:gd name="T3" fmla="*/ 17 h 29"/>
                  <a:gd name="T4" fmla="*/ 7 w 73"/>
                  <a:gd name="T5" fmla="*/ 27 h 29"/>
                  <a:gd name="T6" fmla="*/ 3 w 73"/>
                  <a:gd name="T7" fmla="*/ 27 h 29"/>
                  <a:gd name="T8" fmla="*/ 1 w 73"/>
                  <a:gd name="T9" fmla="*/ 26 h 29"/>
                  <a:gd name="T10" fmla="*/ 1 w 73"/>
                  <a:gd name="T11" fmla="*/ 28 h 29"/>
                  <a:gd name="T12" fmla="*/ 7 w 73"/>
                  <a:gd name="T13" fmla="*/ 29 h 29"/>
                  <a:gd name="T14" fmla="*/ 27 w 73"/>
                  <a:gd name="T15" fmla="*/ 13 h 29"/>
                  <a:gd name="T16" fmla="*/ 32 w 73"/>
                  <a:gd name="T17" fmla="*/ 5 h 29"/>
                  <a:gd name="T18" fmla="*/ 44 w 73"/>
                  <a:gd name="T19" fmla="*/ 0 h 29"/>
                  <a:gd name="T20" fmla="*/ 32 w 73"/>
                  <a:gd name="T21" fmla="*/ 5 h 29"/>
                  <a:gd name="T22" fmla="*/ 44 w 73"/>
                  <a:gd name="T23" fmla="*/ 3 h 29"/>
                  <a:gd name="T24" fmla="*/ 61 w 73"/>
                  <a:gd name="T25" fmla="*/ 7 h 29"/>
                  <a:gd name="T26" fmla="*/ 73 w 73"/>
                  <a:gd name="T27" fmla="*/ 15 h 29"/>
                  <a:gd name="T28" fmla="*/ 58 w 73"/>
                  <a:gd name="T29" fmla="*/ 4 h 29"/>
                  <a:gd name="T30" fmla="*/ 44 w 73"/>
                  <a:gd name="T3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29">
                    <a:moveTo>
                      <a:pt x="32" y="5"/>
                    </a:moveTo>
                    <a:cubicBezTo>
                      <a:pt x="27" y="7"/>
                      <a:pt x="21" y="11"/>
                      <a:pt x="15" y="17"/>
                    </a:cubicBezTo>
                    <a:cubicBezTo>
                      <a:pt x="15" y="17"/>
                      <a:pt x="14" y="27"/>
                      <a:pt x="7" y="27"/>
                    </a:cubicBezTo>
                    <a:cubicBezTo>
                      <a:pt x="6" y="27"/>
                      <a:pt x="5" y="27"/>
                      <a:pt x="3" y="27"/>
                    </a:cubicBezTo>
                    <a:cubicBezTo>
                      <a:pt x="2" y="26"/>
                      <a:pt x="2" y="26"/>
                      <a:pt x="1" y="26"/>
                    </a:cubicBezTo>
                    <a:cubicBezTo>
                      <a:pt x="0" y="26"/>
                      <a:pt x="0" y="27"/>
                      <a:pt x="1" y="28"/>
                    </a:cubicBezTo>
                    <a:cubicBezTo>
                      <a:pt x="2" y="28"/>
                      <a:pt x="4" y="29"/>
                      <a:pt x="7" y="29"/>
                    </a:cubicBezTo>
                    <a:cubicBezTo>
                      <a:pt x="12" y="29"/>
                      <a:pt x="20" y="26"/>
                      <a:pt x="27" y="13"/>
                    </a:cubicBezTo>
                    <a:cubicBezTo>
                      <a:pt x="29" y="9"/>
                      <a:pt x="30" y="7"/>
                      <a:pt x="32" y="5"/>
                    </a:cubicBezTo>
                    <a:moveTo>
                      <a:pt x="44" y="0"/>
                    </a:moveTo>
                    <a:cubicBezTo>
                      <a:pt x="40" y="0"/>
                      <a:pt x="36" y="2"/>
                      <a:pt x="32" y="5"/>
                    </a:cubicBezTo>
                    <a:cubicBezTo>
                      <a:pt x="36" y="4"/>
                      <a:pt x="40" y="3"/>
                      <a:pt x="44" y="3"/>
                    </a:cubicBezTo>
                    <a:cubicBezTo>
                      <a:pt x="51" y="3"/>
                      <a:pt x="56" y="5"/>
                      <a:pt x="61" y="7"/>
                    </a:cubicBezTo>
                    <a:cubicBezTo>
                      <a:pt x="68" y="10"/>
                      <a:pt x="73" y="15"/>
                      <a:pt x="73" y="15"/>
                    </a:cubicBezTo>
                    <a:cubicBezTo>
                      <a:pt x="73" y="15"/>
                      <a:pt x="67" y="9"/>
                      <a:pt x="58" y="4"/>
                    </a:cubicBezTo>
                    <a:cubicBezTo>
                      <a:pt x="54" y="2"/>
                      <a:pt x="49" y="0"/>
                      <a:pt x="4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7" name="Freeform 60"/>
              <p:cNvSpPr>
                <a:spLocks noEditPoints="1"/>
              </p:cNvSpPr>
              <p:nvPr/>
            </p:nvSpPr>
            <p:spPr bwMode="auto">
              <a:xfrm>
                <a:off x="6478589" y="4692651"/>
                <a:ext cx="260350" cy="296863"/>
              </a:xfrm>
              <a:custGeom>
                <a:avLst/>
                <a:gdLst>
                  <a:gd name="T0" fmla="*/ 19 w 69"/>
                  <a:gd name="T1" fmla="*/ 74 h 79"/>
                  <a:gd name="T2" fmla="*/ 25 w 69"/>
                  <a:gd name="T3" fmla="*/ 79 h 79"/>
                  <a:gd name="T4" fmla="*/ 24 w 69"/>
                  <a:gd name="T5" fmla="*/ 77 h 79"/>
                  <a:gd name="T6" fmla="*/ 24 w 69"/>
                  <a:gd name="T7" fmla="*/ 77 h 79"/>
                  <a:gd name="T8" fmla="*/ 24 w 69"/>
                  <a:gd name="T9" fmla="*/ 77 h 79"/>
                  <a:gd name="T10" fmla="*/ 19 w 69"/>
                  <a:gd name="T11" fmla="*/ 74 h 79"/>
                  <a:gd name="T12" fmla="*/ 37 w 69"/>
                  <a:gd name="T13" fmla="*/ 0 h 79"/>
                  <a:gd name="T14" fmla="*/ 27 w 69"/>
                  <a:gd name="T15" fmla="*/ 2 h 79"/>
                  <a:gd name="T16" fmla="*/ 6 w 69"/>
                  <a:gd name="T17" fmla="*/ 19 h 79"/>
                  <a:gd name="T18" fmla="*/ 3 w 69"/>
                  <a:gd name="T19" fmla="*/ 52 h 79"/>
                  <a:gd name="T20" fmla="*/ 11 w 69"/>
                  <a:gd name="T21" fmla="*/ 66 h 79"/>
                  <a:gd name="T22" fmla="*/ 19 w 69"/>
                  <a:gd name="T23" fmla="*/ 74 h 79"/>
                  <a:gd name="T24" fmla="*/ 16 w 69"/>
                  <a:gd name="T25" fmla="*/ 70 h 79"/>
                  <a:gd name="T26" fmla="*/ 7 w 69"/>
                  <a:gd name="T27" fmla="*/ 51 h 79"/>
                  <a:gd name="T28" fmla="*/ 7 w 69"/>
                  <a:gd name="T29" fmla="*/ 19 h 79"/>
                  <a:gd name="T30" fmla="*/ 27 w 69"/>
                  <a:gd name="T31" fmla="*/ 3 h 79"/>
                  <a:gd name="T32" fmla="*/ 34 w 69"/>
                  <a:gd name="T33" fmla="*/ 2 h 79"/>
                  <a:gd name="T34" fmla="*/ 51 w 69"/>
                  <a:gd name="T35" fmla="*/ 7 h 79"/>
                  <a:gd name="T36" fmla="*/ 66 w 69"/>
                  <a:gd name="T37" fmla="*/ 21 h 79"/>
                  <a:gd name="T38" fmla="*/ 62 w 69"/>
                  <a:gd name="T39" fmla="*/ 40 h 79"/>
                  <a:gd name="T40" fmla="*/ 44 w 69"/>
                  <a:gd name="T41" fmla="*/ 53 h 79"/>
                  <a:gd name="T42" fmla="*/ 35 w 69"/>
                  <a:gd name="T43" fmla="*/ 50 h 79"/>
                  <a:gd name="T44" fmla="*/ 40 w 69"/>
                  <a:gd name="T45" fmla="*/ 32 h 79"/>
                  <a:gd name="T46" fmla="*/ 45 w 69"/>
                  <a:gd name="T47" fmla="*/ 20 h 79"/>
                  <a:gd name="T48" fmla="*/ 47 w 69"/>
                  <a:gd name="T49" fmla="*/ 21 h 79"/>
                  <a:gd name="T50" fmla="*/ 40 w 69"/>
                  <a:gd name="T51" fmla="*/ 19 h 79"/>
                  <a:gd name="T52" fmla="*/ 27 w 69"/>
                  <a:gd name="T53" fmla="*/ 27 h 79"/>
                  <a:gd name="T54" fmla="*/ 34 w 69"/>
                  <a:gd name="T55" fmla="*/ 51 h 79"/>
                  <a:gd name="T56" fmla="*/ 45 w 69"/>
                  <a:gd name="T57" fmla="*/ 54 h 79"/>
                  <a:gd name="T58" fmla="*/ 65 w 69"/>
                  <a:gd name="T59" fmla="*/ 42 h 79"/>
                  <a:gd name="T60" fmla="*/ 67 w 69"/>
                  <a:gd name="T61" fmla="*/ 21 h 79"/>
                  <a:gd name="T62" fmla="*/ 65 w 69"/>
                  <a:gd name="T63" fmla="*/ 17 h 79"/>
                  <a:gd name="T64" fmla="*/ 57 w 69"/>
                  <a:gd name="T65" fmla="*/ 7 h 79"/>
                  <a:gd name="T66" fmla="*/ 53 w 69"/>
                  <a:gd name="T67" fmla="*/ 4 h 79"/>
                  <a:gd name="T68" fmla="*/ 37 w 69"/>
                  <a:gd name="T6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79">
                    <a:moveTo>
                      <a:pt x="19" y="74"/>
                    </a:moveTo>
                    <a:cubicBezTo>
                      <a:pt x="20" y="76"/>
                      <a:pt x="23" y="77"/>
                      <a:pt x="25" y="79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2" y="76"/>
                      <a:pt x="20" y="75"/>
                      <a:pt x="19" y="74"/>
                    </a:cubicBezTo>
                    <a:moveTo>
                      <a:pt x="37" y="0"/>
                    </a:moveTo>
                    <a:cubicBezTo>
                      <a:pt x="33" y="0"/>
                      <a:pt x="30" y="1"/>
                      <a:pt x="27" y="2"/>
                    </a:cubicBezTo>
                    <a:cubicBezTo>
                      <a:pt x="18" y="5"/>
                      <a:pt x="11" y="11"/>
                      <a:pt x="6" y="19"/>
                    </a:cubicBezTo>
                    <a:cubicBezTo>
                      <a:pt x="1" y="29"/>
                      <a:pt x="0" y="41"/>
                      <a:pt x="3" y="52"/>
                    </a:cubicBezTo>
                    <a:cubicBezTo>
                      <a:pt x="5" y="57"/>
                      <a:pt x="8" y="62"/>
                      <a:pt x="11" y="66"/>
                    </a:cubicBezTo>
                    <a:cubicBezTo>
                      <a:pt x="13" y="69"/>
                      <a:pt x="16" y="71"/>
                      <a:pt x="19" y="74"/>
                    </a:cubicBezTo>
                    <a:cubicBezTo>
                      <a:pt x="17" y="72"/>
                      <a:pt x="17" y="71"/>
                      <a:pt x="16" y="70"/>
                    </a:cubicBezTo>
                    <a:cubicBezTo>
                      <a:pt x="12" y="65"/>
                      <a:pt x="9" y="58"/>
                      <a:pt x="7" y="51"/>
                    </a:cubicBezTo>
                    <a:cubicBezTo>
                      <a:pt x="4" y="40"/>
                      <a:pt x="2" y="29"/>
                      <a:pt x="7" y="19"/>
                    </a:cubicBezTo>
                    <a:cubicBezTo>
                      <a:pt x="11" y="11"/>
                      <a:pt x="18" y="5"/>
                      <a:pt x="27" y="3"/>
                    </a:cubicBezTo>
                    <a:cubicBezTo>
                      <a:pt x="29" y="2"/>
                      <a:pt x="32" y="2"/>
                      <a:pt x="34" y="2"/>
                    </a:cubicBezTo>
                    <a:cubicBezTo>
                      <a:pt x="40" y="2"/>
                      <a:pt x="45" y="4"/>
                      <a:pt x="51" y="7"/>
                    </a:cubicBezTo>
                    <a:cubicBezTo>
                      <a:pt x="58" y="10"/>
                      <a:pt x="64" y="14"/>
                      <a:pt x="66" y="21"/>
                    </a:cubicBezTo>
                    <a:cubicBezTo>
                      <a:pt x="68" y="28"/>
                      <a:pt x="66" y="34"/>
                      <a:pt x="62" y="40"/>
                    </a:cubicBezTo>
                    <a:cubicBezTo>
                      <a:pt x="58" y="48"/>
                      <a:pt x="51" y="53"/>
                      <a:pt x="44" y="53"/>
                    </a:cubicBezTo>
                    <a:cubicBezTo>
                      <a:pt x="41" y="53"/>
                      <a:pt x="38" y="52"/>
                      <a:pt x="35" y="50"/>
                    </a:cubicBezTo>
                    <a:cubicBezTo>
                      <a:pt x="27" y="46"/>
                      <a:pt x="31" y="36"/>
                      <a:pt x="40" y="32"/>
                    </a:cubicBezTo>
                    <a:cubicBezTo>
                      <a:pt x="46" y="30"/>
                      <a:pt x="41" y="20"/>
                      <a:pt x="45" y="20"/>
                    </a:cubicBezTo>
                    <a:cubicBezTo>
                      <a:pt x="45" y="20"/>
                      <a:pt x="46" y="20"/>
                      <a:pt x="47" y="21"/>
                    </a:cubicBezTo>
                    <a:cubicBezTo>
                      <a:pt x="44" y="20"/>
                      <a:pt x="42" y="19"/>
                      <a:pt x="40" y="19"/>
                    </a:cubicBezTo>
                    <a:cubicBezTo>
                      <a:pt x="35" y="19"/>
                      <a:pt x="30" y="22"/>
                      <a:pt x="27" y="27"/>
                    </a:cubicBezTo>
                    <a:cubicBezTo>
                      <a:pt x="22" y="36"/>
                      <a:pt x="26" y="47"/>
                      <a:pt x="34" y="51"/>
                    </a:cubicBezTo>
                    <a:cubicBezTo>
                      <a:pt x="38" y="53"/>
                      <a:pt x="41" y="54"/>
                      <a:pt x="45" y="54"/>
                    </a:cubicBezTo>
                    <a:cubicBezTo>
                      <a:pt x="53" y="54"/>
                      <a:pt x="61" y="50"/>
                      <a:pt x="65" y="42"/>
                    </a:cubicBezTo>
                    <a:cubicBezTo>
                      <a:pt x="68" y="35"/>
                      <a:pt x="69" y="28"/>
                      <a:pt x="67" y="21"/>
                    </a:cubicBezTo>
                    <a:cubicBezTo>
                      <a:pt x="66" y="19"/>
                      <a:pt x="66" y="18"/>
                      <a:pt x="65" y="17"/>
                    </a:cubicBezTo>
                    <a:cubicBezTo>
                      <a:pt x="63" y="13"/>
                      <a:pt x="61" y="10"/>
                      <a:pt x="57" y="7"/>
                    </a:cubicBezTo>
                    <a:cubicBezTo>
                      <a:pt x="56" y="6"/>
                      <a:pt x="55" y="5"/>
                      <a:pt x="53" y="4"/>
                    </a:cubicBezTo>
                    <a:cubicBezTo>
                      <a:pt x="48" y="2"/>
                      <a:pt x="42" y="0"/>
                      <a:pt x="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8" name="Freeform 61"/>
              <p:cNvSpPr>
                <a:spLocks noEditPoints="1"/>
              </p:cNvSpPr>
              <p:nvPr/>
            </p:nvSpPr>
            <p:spPr bwMode="auto">
              <a:xfrm>
                <a:off x="5292726" y="4473576"/>
                <a:ext cx="1295400" cy="823913"/>
              </a:xfrm>
              <a:custGeom>
                <a:avLst/>
                <a:gdLst>
                  <a:gd name="T0" fmla="*/ 13 w 345"/>
                  <a:gd name="T1" fmla="*/ 22 h 219"/>
                  <a:gd name="T2" fmla="*/ 39 w 345"/>
                  <a:gd name="T3" fmla="*/ 54 h 219"/>
                  <a:gd name="T4" fmla="*/ 40 w 345"/>
                  <a:gd name="T5" fmla="*/ 54 h 219"/>
                  <a:gd name="T6" fmla="*/ 39 w 345"/>
                  <a:gd name="T7" fmla="*/ 54 h 219"/>
                  <a:gd name="T8" fmla="*/ 70 w 345"/>
                  <a:gd name="T9" fmla="*/ 82 h 219"/>
                  <a:gd name="T10" fmla="*/ 75 w 345"/>
                  <a:gd name="T11" fmla="*/ 86 h 219"/>
                  <a:gd name="T12" fmla="*/ 73 w 345"/>
                  <a:gd name="T13" fmla="*/ 85 h 219"/>
                  <a:gd name="T14" fmla="*/ 72 w 345"/>
                  <a:gd name="T15" fmla="*/ 85 h 219"/>
                  <a:gd name="T16" fmla="*/ 73 w 345"/>
                  <a:gd name="T17" fmla="*/ 85 h 219"/>
                  <a:gd name="T18" fmla="*/ 176 w 345"/>
                  <a:gd name="T19" fmla="*/ 156 h 219"/>
                  <a:gd name="T20" fmla="*/ 199 w 345"/>
                  <a:gd name="T21" fmla="*/ 164 h 219"/>
                  <a:gd name="T22" fmla="*/ 217 w 345"/>
                  <a:gd name="T23" fmla="*/ 174 h 219"/>
                  <a:gd name="T24" fmla="*/ 197 w 345"/>
                  <a:gd name="T25" fmla="*/ 166 h 219"/>
                  <a:gd name="T26" fmla="*/ 306 w 345"/>
                  <a:gd name="T27" fmla="*/ 217 h 219"/>
                  <a:gd name="T28" fmla="*/ 345 w 345"/>
                  <a:gd name="T29" fmla="*/ 219 h 219"/>
                  <a:gd name="T30" fmla="*/ 320 w 345"/>
                  <a:gd name="T31" fmla="*/ 208 h 219"/>
                  <a:gd name="T32" fmla="*/ 184 w 345"/>
                  <a:gd name="T33" fmla="*/ 153 h 219"/>
                  <a:gd name="T34" fmla="*/ 70 w 345"/>
                  <a:gd name="T35" fmla="*/ 73 h 219"/>
                  <a:gd name="T36" fmla="*/ 20 w 345"/>
                  <a:gd name="T37" fmla="*/ 25 h 219"/>
                  <a:gd name="T38" fmla="*/ 13 w 345"/>
                  <a:gd name="T39" fmla="*/ 22 h 219"/>
                  <a:gd name="T40" fmla="*/ 0 w 345"/>
                  <a:gd name="T41" fmla="*/ 0 h 219"/>
                  <a:gd name="T42" fmla="*/ 0 w 345"/>
                  <a:gd name="T43" fmla="*/ 1 h 219"/>
                  <a:gd name="T44" fmla="*/ 0 w 345"/>
                  <a:gd name="T45" fmla="*/ 1 h 219"/>
                  <a:gd name="T46" fmla="*/ 0 w 345"/>
                  <a:gd name="T4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5" h="219">
                    <a:moveTo>
                      <a:pt x="13" y="22"/>
                    </a:moveTo>
                    <a:cubicBezTo>
                      <a:pt x="21" y="33"/>
                      <a:pt x="30" y="44"/>
                      <a:pt x="3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39" y="54"/>
                    </a:cubicBezTo>
                    <a:cubicBezTo>
                      <a:pt x="49" y="64"/>
                      <a:pt x="59" y="73"/>
                      <a:pt x="70" y="82"/>
                    </a:cubicBezTo>
                    <a:cubicBezTo>
                      <a:pt x="74" y="85"/>
                      <a:pt x="75" y="86"/>
                      <a:pt x="75" y="86"/>
                    </a:cubicBezTo>
                    <a:cubicBezTo>
                      <a:pt x="75" y="86"/>
                      <a:pt x="74" y="86"/>
                      <a:pt x="73" y="85"/>
                    </a:cubicBezTo>
                    <a:cubicBezTo>
                      <a:pt x="73" y="85"/>
                      <a:pt x="72" y="85"/>
                      <a:pt x="72" y="85"/>
                    </a:cubicBezTo>
                    <a:cubicBezTo>
                      <a:pt x="72" y="85"/>
                      <a:pt x="72" y="85"/>
                      <a:pt x="73" y="85"/>
                    </a:cubicBezTo>
                    <a:cubicBezTo>
                      <a:pt x="101" y="108"/>
                      <a:pt x="134" y="134"/>
                      <a:pt x="176" y="156"/>
                    </a:cubicBezTo>
                    <a:cubicBezTo>
                      <a:pt x="184" y="157"/>
                      <a:pt x="191" y="160"/>
                      <a:pt x="199" y="164"/>
                    </a:cubicBezTo>
                    <a:cubicBezTo>
                      <a:pt x="217" y="174"/>
                      <a:pt x="217" y="174"/>
                      <a:pt x="217" y="174"/>
                    </a:cubicBezTo>
                    <a:cubicBezTo>
                      <a:pt x="211" y="170"/>
                      <a:pt x="204" y="168"/>
                      <a:pt x="197" y="166"/>
                    </a:cubicBezTo>
                    <a:cubicBezTo>
                      <a:pt x="239" y="187"/>
                      <a:pt x="279" y="205"/>
                      <a:pt x="306" y="217"/>
                    </a:cubicBezTo>
                    <a:cubicBezTo>
                      <a:pt x="319" y="218"/>
                      <a:pt x="332" y="219"/>
                      <a:pt x="345" y="219"/>
                    </a:cubicBezTo>
                    <a:cubicBezTo>
                      <a:pt x="338" y="216"/>
                      <a:pt x="329" y="211"/>
                      <a:pt x="320" y="208"/>
                    </a:cubicBezTo>
                    <a:cubicBezTo>
                      <a:pt x="292" y="199"/>
                      <a:pt x="239" y="180"/>
                      <a:pt x="184" y="153"/>
                    </a:cubicBezTo>
                    <a:cubicBezTo>
                      <a:pt x="136" y="129"/>
                      <a:pt x="101" y="100"/>
                      <a:pt x="70" y="73"/>
                    </a:cubicBezTo>
                    <a:cubicBezTo>
                      <a:pt x="50" y="57"/>
                      <a:pt x="33" y="41"/>
                      <a:pt x="20" y="25"/>
                    </a:cubicBezTo>
                    <a:cubicBezTo>
                      <a:pt x="18" y="25"/>
                      <a:pt x="16" y="24"/>
                      <a:pt x="13" y="22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9" name="Freeform 72"/>
              <p:cNvSpPr>
                <a:spLocks noEditPoints="1"/>
              </p:cNvSpPr>
              <p:nvPr/>
            </p:nvSpPr>
            <p:spPr bwMode="auto">
              <a:xfrm>
                <a:off x="5213351" y="4676776"/>
                <a:ext cx="230188" cy="469900"/>
              </a:xfrm>
              <a:custGeom>
                <a:avLst/>
                <a:gdLst>
                  <a:gd name="T0" fmla="*/ 8 w 61"/>
                  <a:gd name="T1" fmla="*/ 55 h 125"/>
                  <a:gd name="T2" fmla="*/ 10 w 61"/>
                  <a:gd name="T3" fmla="*/ 93 h 125"/>
                  <a:gd name="T4" fmla="*/ 14 w 61"/>
                  <a:gd name="T5" fmla="*/ 120 h 125"/>
                  <a:gd name="T6" fmla="*/ 11 w 61"/>
                  <a:gd name="T7" fmla="*/ 125 h 125"/>
                  <a:gd name="T8" fmla="*/ 14 w 61"/>
                  <a:gd name="T9" fmla="*/ 70 h 125"/>
                  <a:gd name="T10" fmla="*/ 8 w 61"/>
                  <a:gd name="T11" fmla="*/ 55 h 125"/>
                  <a:gd name="T12" fmla="*/ 61 w 61"/>
                  <a:gd name="T13" fmla="*/ 0 h 125"/>
                  <a:gd name="T14" fmla="*/ 60 w 61"/>
                  <a:gd name="T15" fmla="*/ 0 h 125"/>
                  <a:gd name="T16" fmla="*/ 8 w 61"/>
                  <a:gd name="T17" fmla="*/ 55 h 125"/>
                  <a:gd name="T18" fmla="*/ 60 w 61"/>
                  <a:gd name="T19" fmla="*/ 0 h 125"/>
                  <a:gd name="T20" fmla="*/ 61 w 61"/>
                  <a:gd name="T2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25">
                    <a:moveTo>
                      <a:pt x="8" y="55"/>
                    </a:moveTo>
                    <a:cubicBezTo>
                      <a:pt x="5" y="65"/>
                      <a:pt x="6" y="78"/>
                      <a:pt x="10" y="93"/>
                    </a:cubicBezTo>
                    <a:cubicBezTo>
                      <a:pt x="10" y="93"/>
                      <a:pt x="30" y="107"/>
                      <a:pt x="14" y="120"/>
                    </a:cubicBezTo>
                    <a:cubicBezTo>
                      <a:pt x="10" y="124"/>
                      <a:pt x="10" y="125"/>
                      <a:pt x="11" y="125"/>
                    </a:cubicBezTo>
                    <a:cubicBezTo>
                      <a:pt x="15" y="125"/>
                      <a:pt x="38" y="108"/>
                      <a:pt x="14" y="70"/>
                    </a:cubicBezTo>
                    <a:cubicBezTo>
                      <a:pt x="11" y="64"/>
                      <a:pt x="9" y="59"/>
                      <a:pt x="8" y="55"/>
                    </a:cubicBezTo>
                    <a:moveTo>
                      <a:pt x="61" y="0"/>
                    </a:moveTo>
                    <a:cubicBezTo>
                      <a:pt x="61" y="0"/>
                      <a:pt x="61" y="0"/>
                      <a:pt x="60" y="0"/>
                    </a:cubicBezTo>
                    <a:cubicBezTo>
                      <a:pt x="54" y="2"/>
                      <a:pt x="0" y="18"/>
                      <a:pt x="8" y="55"/>
                    </a:cubicBezTo>
                    <a:cubicBezTo>
                      <a:pt x="15" y="16"/>
                      <a:pt x="55" y="2"/>
                      <a:pt x="60" y="0"/>
                    </a:cubicBezTo>
                    <a:cubicBezTo>
                      <a:pt x="61" y="0"/>
                      <a:pt x="61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0" name="Freeform 73"/>
              <p:cNvSpPr>
                <a:spLocks noEditPoints="1"/>
              </p:cNvSpPr>
              <p:nvPr/>
            </p:nvSpPr>
            <p:spPr bwMode="auto">
              <a:xfrm>
                <a:off x="6892926" y="4816476"/>
                <a:ext cx="765175" cy="555625"/>
              </a:xfrm>
              <a:custGeom>
                <a:avLst/>
                <a:gdLst>
                  <a:gd name="T0" fmla="*/ 198 w 204"/>
                  <a:gd name="T1" fmla="*/ 81 h 148"/>
                  <a:gd name="T2" fmla="*/ 177 w 204"/>
                  <a:gd name="T3" fmla="*/ 136 h 148"/>
                  <a:gd name="T4" fmla="*/ 161 w 204"/>
                  <a:gd name="T5" fmla="*/ 147 h 148"/>
                  <a:gd name="T6" fmla="*/ 171 w 204"/>
                  <a:gd name="T7" fmla="*/ 148 h 148"/>
                  <a:gd name="T8" fmla="*/ 171 w 204"/>
                  <a:gd name="T9" fmla="*/ 148 h 148"/>
                  <a:gd name="T10" fmla="*/ 171 w 204"/>
                  <a:gd name="T11" fmla="*/ 148 h 148"/>
                  <a:gd name="T12" fmla="*/ 178 w 204"/>
                  <a:gd name="T13" fmla="*/ 143 h 148"/>
                  <a:gd name="T14" fmla="*/ 203 w 204"/>
                  <a:gd name="T15" fmla="*/ 82 h 148"/>
                  <a:gd name="T16" fmla="*/ 198 w 204"/>
                  <a:gd name="T17" fmla="*/ 81 h 148"/>
                  <a:gd name="T18" fmla="*/ 110 w 204"/>
                  <a:gd name="T19" fmla="*/ 0 h 148"/>
                  <a:gd name="T20" fmla="*/ 44 w 204"/>
                  <a:gd name="T21" fmla="*/ 26 h 148"/>
                  <a:gd name="T22" fmla="*/ 4 w 204"/>
                  <a:gd name="T23" fmla="*/ 134 h 148"/>
                  <a:gd name="T24" fmla="*/ 10 w 204"/>
                  <a:gd name="T25" fmla="*/ 134 h 148"/>
                  <a:gd name="T26" fmla="*/ 46 w 204"/>
                  <a:gd name="T27" fmla="*/ 31 h 148"/>
                  <a:gd name="T28" fmla="*/ 105 w 204"/>
                  <a:gd name="T29" fmla="*/ 6 h 148"/>
                  <a:gd name="T30" fmla="*/ 175 w 204"/>
                  <a:gd name="T31" fmla="*/ 40 h 148"/>
                  <a:gd name="T32" fmla="*/ 195 w 204"/>
                  <a:gd name="T33" fmla="*/ 70 h 148"/>
                  <a:gd name="T34" fmla="*/ 200 w 204"/>
                  <a:gd name="T35" fmla="*/ 70 h 148"/>
                  <a:gd name="T36" fmla="*/ 202 w 204"/>
                  <a:gd name="T37" fmla="*/ 70 h 148"/>
                  <a:gd name="T38" fmla="*/ 183 w 204"/>
                  <a:gd name="T39" fmla="*/ 32 h 148"/>
                  <a:gd name="T40" fmla="*/ 110 w 204"/>
                  <a:gd name="T41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48">
                    <a:moveTo>
                      <a:pt x="198" y="81"/>
                    </a:moveTo>
                    <a:cubicBezTo>
                      <a:pt x="201" y="100"/>
                      <a:pt x="195" y="119"/>
                      <a:pt x="177" y="136"/>
                    </a:cubicBezTo>
                    <a:cubicBezTo>
                      <a:pt x="172" y="140"/>
                      <a:pt x="166" y="144"/>
                      <a:pt x="161" y="147"/>
                    </a:cubicBezTo>
                    <a:cubicBezTo>
                      <a:pt x="164" y="148"/>
                      <a:pt x="167" y="148"/>
                      <a:pt x="171" y="148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173" y="147"/>
                      <a:pt x="175" y="145"/>
                      <a:pt x="178" y="143"/>
                    </a:cubicBezTo>
                    <a:cubicBezTo>
                      <a:pt x="195" y="127"/>
                      <a:pt x="204" y="104"/>
                      <a:pt x="203" y="82"/>
                    </a:cubicBezTo>
                    <a:cubicBezTo>
                      <a:pt x="201" y="82"/>
                      <a:pt x="200" y="81"/>
                      <a:pt x="198" y="81"/>
                    </a:cubicBezTo>
                    <a:moveTo>
                      <a:pt x="110" y="0"/>
                    </a:moveTo>
                    <a:cubicBezTo>
                      <a:pt x="86" y="0"/>
                      <a:pt x="62" y="8"/>
                      <a:pt x="44" y="26"/>
                    </a:cubicBezTo>
                    <a:cubicBezTo>
                      <a:pt x="13" y="54"/>
                      <a:pt x="0" y="94"/>
                      <a:pt x="4" y="134"/>
                    </a:cubicBezTo>
                    <a:cubicBezTo>
                      <a:pt x="6" y="134"/>
                      <a:pt x="8" y="134"/>
                      <a:pt x="10" y="134"/>
                    </a:cubicBezTo>
                    <a:cubicBezTo>
                      <a:pt x="5" y="96"/>
                      <a:pt x="16" y="57"/>
                      <a:pt x="46" y="31"/>
                    </a:cubicBezTo>
                    <a:cubicBezTo>
                      <a:pt x="64" y="14"/>
                      <a:pt x="84" y="6"/>
                      <a:pt x="105" y="6"/>
                    </a:cubicBezTo>
                    <a:cubicBezTo>
                      <a:pt x="130" y="6"/>
                      <a:pt x="155" y="18"/>
                      <a:pt x="175" y="40"/>
                    </a:cubicBezTo>
                    <a:cubicBezTo>
                      <a:pt x="184" y="49"/>
                      <a:pt x="191" y="60"/>
                      <a:pt x="195" y="70"/>
                    </a:cubicBezTo>
                    <a:cubicBezTo>
                      <a:pt x="197" y="70"/>
                      <a:pt x="199" y="70"/>
                      <a:pt x="200" y="70"/>
                    </a:cubicBezTo>
                    <a:cubicBezTo>
                      <a:pt x="201" y="70"/>
                      <a:pt x="201" y="70"/>
                      <a:pt x="202" y="70"/>
                    </a:cubicBezTo>
                    <a:cubicBezTo>
                      <a:pt x="199" y="56"/>
                      <a:pt x="193" y="43"/>
                      <a:pt x="183" y="32"/>
                    </a:cubicBezTo>
                    <a:cubicBezTo>
                      <a:pt x="163" y="11"/>
                      <a:pt x="137" y="0"/>
                      <a:pt x="1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1" name="Freeform 74"/>
              <p:cNvSpPr/>
              <p:nvPr/>
            </p:nvSpPr>
            <p:spPr bwMode="auto">
              <a:xfrm>
                <a:off x="7226301" y="5341938"/>
                <a:ext cx="307975" cy="76200"/>
              </a:xfrm>
              <a:custGeom>
                <a:avLst/>
                <a:gdLst>
                  <a:gd name="T0" fmla="*/ 0 w 82"/>
                  <a:gd name="T1" fmla="*/ 0 h 20"/>
                  <a:gd name="T2" fmla="*/ 46 w 82"/>
                  <a:gd name="T3" fmla="*/ 20 h 20"/>
                  <a:gd name="T4" fmla="*/ 82 w 82"/>
                  <a:gd name="T5" fmla="*/ 8 h 20"/>
                  <a:gd name="T6" fmla="*/ 82 w 82"/>
                  <a:gd name="T7" fmla="*/ 8 h 20"/>
                  <a:gd name="T8" fmla="*/ 72 w 82"/>
                  <a:gd name="T9" fmla="*/ 7 h 20"/>
                  <a:gd name="T10" fmla="*/ 72 w 82"/>
                  <a:gd name="T11" fmla="*/ 7 h 20"/>
                  <a:gd name="T12" fmla="*/ 40 w 82"/>
                  <a:gd name="T13" fmla="*/ 16 h 20"/>
                  <a:gd name="T14" fmla="*/ 2 w 82"/>
                  <a:gd name="T15" fmla="*/ 0 h 20"/>
                  <a:gd name="T16" fmla="*/ 0 w 82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20">
                    <a:moveTo>
                      <a:pt x="0" y="0"/>
                    </a:moveTo>
                    <a:cubicBezTo>
                      <a:pt x="13" y="13"/>
                      <a:pt x="29" y="20"/>
                      <a:pt x="46" y="20"/>
                    </a:cubicBezTo>
                    <a:cubicBezTo>
                      <a:pt x="58" y="20"/>
                      <a:pt x="71" y="16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78" y="8"/>
                      <a:pt x="75" y="8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61" y="13"/>
                      <a:pt x="50" y="16"/>
                      <a:pt x="40" y="16"/>
                    </a:cubicBezTo>
                    <a:cubicBezTo>
                      <a:pt x="26" y="16"/>
                      <a:pt x="12" y="1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2" name="Freeform 75"/>
              <p:cNvSpPr/>
              <p:nvPr/>
            </p:nvSpPr>
            <p:spPr bwMode="auto">
              <a:xfrm>
                <a:off x="7173914" y="5072063"/>
                <a:ext cx="63500" cy="269875"/>
              </a:xfrm>
              <a:custGeom>
                <a:avLst/>
                <a:gdLst>
                  <a:gd name="T0" fmla="*/ 17 w 17"/>
                  <a:gd name="T1" fmla="*/ 0 h 72"/>
                  <a:gd name="T2" fmla="*/ 0 w 17"/>
                  <a:gd name="T3" fmla="*/ 35 h 72"/>
                  <a:gd name="T4" fmla="*/ 13 w 17"/>
                  <a:gd name="T5" fmla="*/ 71 h 72"/>
                  <a:gd name="T6" fmla="*/ 14 w 17"/>
                  <a:gd name="T7" fmla="*/ 72 h 72"/>
                  <a:gd name="T8" fmla="*/ 16 w 17"/>
                  <a:gd name="T9" fmla="*/ 72 h 72"/>
                  <a:gd name="T10" fmla="*/ 14 w 17"/>
                  <a:gd name="T11" fmla="*/ 71 h 72"/>
                  <a:gd name="T12" fmla="*/ 9 w 17"/>
                  <a:gd name="T13" fmla="*/ 37 h 72"/>
                  <a:gd name="T14" fmla="*/ 17 w 17"/>
                  <a:gd name="T15" fmla="*/ 0 h 72"/>
                  <a:gd name="T16" fmla="*/ 17 w 17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2">
                    <a:moveTo>
                      <a:pt x="17" y="0"/>
                    </a:moveTo>
                    <a:cubicBezTo>
                      <a:pt x="7" y="9"/>
                      <a:pt x="1" y="21"/>
                      <a:pt x="0" y="35"/>
                    </a:cubicBezTo>
                    <a:cubicBezTo>
                      <a:pt x="0" y="48"/>
                      <a:pt x="4" y="61"/>
                      <a:pt x="13" y="71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5" y="72"/>
                      <a:pt x="15" y="72"/>
                      <a:pt x="16" y="72"/>
                    </a:cubicBezTo>
                    <a:cubicBezTo>
                      <a:pt x="15" y="72"/>
                      <a:pt x="15" y="71"/>
                      <a:pt x="14" y="71"/>
                    </a:cubicBezTo>
                    <a:cubicBezTo>
                      <a:pt x="5" y="61"/>
                      <a:pt x="8" y="50"/>
                      <a:pt x="9" y="37"/>
                    </a:cubicBezTo>
                    <a:cubicBezTo>
                      <a:pt x="9" y="23"/>
                      <a:pt x="7" y="9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3" name="Freeform 76"/>
              <p:cNvSpPr/>
              <p:nvPr/>
            </p:nvSpPr>
            <p:spPr bwMode="auto">
              <a:xfrm>
                <a:off x="5532439" y="5048251"/>
                <a:ext cx="574675" cy="180975"/>
              </a:xfrm>
              <a:custGeom>
                <a:avLst/>
                <a:gdLst>
                  <a:gd name="T0" fmla="*/ 89 w 153"/>
                  <a:gd name="T1" fmla="*/ 0 h 48"/>
                  <a:gd name="T2" fmla="*/ 0 w 153"/>
                  <a:gd name="T3" fmla="*/ 48 h 48"/>
                  <a:gd name="T4" fmla="*/ 5 w 153"/>
                  <a:gd name="T5" fmla="*/ 47 h 48"/>
                  <a:gd name="T6" fmla="*/ 11 w 153"/>
                  <a:gd name="T7" fmla="*/ 48 h 48"/>
                  <a:gd name="T8" fmla="*/ 101 w 153"/>
                  <a:gd name="T9" fmla="*/ 9 h 48"/>
                  <a:gd name="T10" fmla="*/ 133 w 153"/>
                  <a:gd name="T11" fmla="*/ 13 h 48"/>
                  <a:gd name="T12" fmla="*/ 153 w 153"/>
                  <a:gd name="T13" fmla="*/ 21 h 48"/>
                  <a:gd name="T14" fmla="*/ 135 w 153"/>
                  <a:gd name="T15" fmla="*/ 11 h 48"/>
                  <a:gd name="T16" fmla="*/ 112 w 153"/>
                  <a:gd name="T17" fmla="*/ 3 h 48"/>
                  <a:gd name="T18" fmla="*/ 89 w 153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48">
                    <a:moveTo>
                      <a:pt x="89" y="0"/>
                    </a:moveTo>
                    <a:cubicBezTo>
                      <a:pt x="54" y="0"/>
                      <a:pt x="20" y="17"/>
                      <a:pt x="0" y="48"/>
                    </a:cubicBezTo>
                    <a:cubicBezTo>
                      <a:pt x="2" y="47"/>
                      <a:pt x="3" y="47"/>
                      <a:pt x="5" y="47"/>
                    </a:cubicBezTo>
                    <a:cubicBezTo>
                      <a:pt x="7" y="47"/>
                      <a:pt x="9" y="47"/>
                      <a:pt x="11" y="48"/>
                    </a:cubicBezTo>
                    <a:cubicBezTo>
                      <a:pt x="32" y="23"/>
                      <a:pt x="67" y="9"/>
                      <a:pt x="101" y="9"/>
                    </a:cubicBezTo>
                    <a:cubicBezTo>
                      <a:pt x="112" y="9"/>
                      <a:pt x="123" y="10"/>
                      <a:pt x="133" y="13"/>
                    </a:cubicBezTo>
                    <a:cubicBezTo>
                      <a:pt x="140" y="15"/>
                      <a:pt x="147" y="17"/>
                      <a:pt x="153" y="21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27" y="7"/>
                      <a:pt x="120" y="4"/>
                      <a:pt x="112" y="3"/>
                    </a:cubicBezTo>
                    <a:cubicBezTo>
                      <a:pt x="104" y="1"/>
                      <a:pt x="96" y="0"/>
                      <a:pt x="8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4" name="Freeform 77"/>
              <p:cNvSpPr>
                <a:spLocks noEditPoints="1"/>
              </p:cNvSpPr>
              <p:nvPr/>
            </p:nvSpPr>
            <p:spPr bwMode="auto">
              <a:xfrm>
                <a:off x="8213726" y="2914651"/>
                <a:ext cx="157163" cy="1254125"/>
              </a:xfrm>
              <a:custGeom>
                <a:avLst/>
                <a:gdLst>
                  <a:gd name="T0" fmla="*/ 42 w 42"/>
                  <a:gd name="T1" fmla="*/ 147 h 334"/>
                  <a:gd name="T2" fmla="*/ 41 w 42"/>
                  <a:gd name="T3" fmla="*/ 152 h 334"/>
                  <a:gd name="T4" fmla="*/ 42 w 42"/>
                  <a:gd name="T5" fmla="*/ 158 h 334"/>
                  <a:gd name="T6" fmla="*/ 42 w 42"/>
                  <a:gd name="T7" fmla="*/ 147 h 334"/>
                  <a:gd name="T8" fmla="*/ 0 w 42"/>
                  <a:gd name="T9" fmla="*/ 0 h 334"/>
                  <a:gd name="T10" fmla="*/ 0 w 42"/>
                  <a:gd name="T11" fmla="*/ 2 h 334"/>
                  <a:gd name="T12" fmla="*/ 36 w 42"/>
                  <a:gd name="T13" fmla="*/ 101 h 334"/>
                  <a:gd name="T14" fmla="*/ 37 w 42"/>
                  <a:gd name="T15" fmla="*/ 174 h 334"/>
                  <a:gd name="T16" fmla="*/ 39 w 42"/>
                  <a:gd name="T17" fmla="*/ 191 h 334"/>
                  <a:gd name="T18" fmla="*/ 37 w 42"/>
                  <a:gd name="T19" fmla="*/ 177 h 334"/>
                  <a:gd name="T20" fmla="*/ 33 w 42"/>
                  <a:gd name="T21" fmla="*/ 214 h 334"/>
                  <a:gd name="T22" fmla="*/ 0 w 42"/>
                  <a:gd name="T23" fmla="*/ 309 h 334"/>
                  <a:gd name="T24" fmla="*/ 3 w 42"/>
                  <a:gd name="T25" fmla="*/ 334 h 334"/>
                  <a:gd name="T26" fmla="*/ 6 w 42"/>
                  <a:gd name="T27" fmla="*/ 327 h 334"/>
                  <a:gd name="T28" fmla="*/ 39 w 42"/>
                  <a:gd name="T29" fmla="*/ 214 h 334"/>
                  <a:gd name="T30" fmla="*/ 42 w 42"/>
                  <a:gd name="T31" fmla="*/ 159 h 334"/>
                  <a:gd name="T32" fmla="*/ 42 w 42"/>
                  <a:gd name="T33" fmla="*/ 160 h 334"/>
                  <a:gd name="T34" fmla="*/ 41 w 42"/>
                  <a:gd name="T35" fmla="*/ 152 h 334"/>
                  <a:gd name="T36" fmla="*/ 42 w 42"/>
                  <a:gd name="T37" fmla="*/ 142 h 334"/>
                  <a:gd name="T38" fmla="*/ 37 w 42"/>
                  <a:gd name="T39" fmla="*/ 101 h 334"/>
                  <a:gd name="T40" fmla="*/ 36 w 42"/>
                  <a:gd name="T41" fmla="*/ 94 h 334"/>
                  <a:gd name="T42" fmla="*/ 36 w 42"/>
                  <a:gd name="T43" fmla="*/ 96 h 334"/>
                  <a:gd name="T44" fmla="*/ 35 w 42"/>
                  <a:gd name="T45" fmla="*/ 88 h 334"/>
                  <a:gd name="T46" fmla="*/ 0 w 42"/>
                  <a:gd name="T4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" h="334">
                    <a:moveTo>
                      <a:pt x="42" y="147"/>
                    </a:moveTo>
                    <a:cubicBezTo>
                      <a:pt x="42" y="149"/>
                      <a:pt x="41" y="150"/>
                      <a:pt x="41" y="152"/>
                    </a:cubicBezTo>
                    <a:cubicBezTo>
                      <a:pt x="41" y="154"/>
                      <a:pt x="42" y="156"/>
                      <a:pt x="42" y="158"/>
                    </a:cubicBezTo>
                    <a:cubicBezTo>
                      <a:pt x="42" y="155"/>
                      <a:pt x="42" y="151"/>
                      <a:pt x="42" y="147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8" y="31"/>
                      <a:pt x="30" y="64"/>
                      <a:pt x="36" y="101"/>
                    </a:cubicBezTo>
                    <a:cubicBezTo>
                      <a:pt x="40" y="124"/>
                      <a:pt x="40" y="148"/>
                      <a:pt x="37" y="174"/>
                    </a:cubicBezTo>
                    <a:cubicBezTo>
                      <a:pt x="40" y="182"/>
                      <a:pt x="39" y="191"/>
                      <a:pt x="39" y="191"/>
                    </a:cubicBezTo>
                    <a:cubicBezTo>
                      <a:pt x="39" y="191"/>
                      <a:pt x="39" y="185"/>
                      <a:pt x="37" y="177"/>
                    </a:cubicBezTo>
                    <a:cubicBezTo>
                      <a:pt x="36" y="189"/>
                      <a:pt x="34" y="202"/>
                      <a:pt x="33" y="214"/>
                    </a:cubicBezTo>
                    <a:cubicBezTo>
                      <a:pt x="26" y="266"/>
                      <a:pt x="8" y="298"/>
                      <a:pt x="0" y="309"/>
                    </a:cubicBezTo>
                    <a:cubicBezTo>
                      <a:pt x="1" y="318"/>
                      <a:pt x="2" y="326"/>
                      <a:pt x="3" y="334"/>
                    </a:cubicBezTo>
                    <a:cubicBezTo>
                      <a:pt x="4" y="332"/>
                      <a:pt x="5" y="330"/>
                      <a:pt x="6" y="327"/>
                    </a:cubicBezTo>
                    <a:cubicBezTo>
                      <a:pt x="15" y="306"/>
                      <a:pt x="32" y="263"/>
                      <a:pt x="39" y="214"/>
                    </a:cubicBezTo>
                    <a:cubicBezTo>
                      <a:pt x="41" y="195"/>
                      <a:pt x="42" y="177"/>
                      <a:pt x="42" y="159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41" y="158"/>
                      <a:pt x="41" y="155"/>
                      <a:pt x="41" y="152"/>
                    </a:cubicBezTo>
                    <a:cubicBezTo>
                      <a:pt x="41" y="148"/>
                      <a:pt x="41" y="145"/>
                      <a:pt x="42" y="142"/>
                    </a:cubicBezTo>
                    <a:cubicBezTo>
                      <a:pt x="41" y="128"/>
                      <a:pt x="39" y="114"/>
                      <a:pt x="37" y="101"/>
                    </a:cubicBezTo>
                    <a:cubicBezTo>
                      <a:pt x="37" y="99"/>
                      <a:pt x="36" y="97"/>
                      <a:pt x="36" y="94"/>
                    </a:cubicBezTo>
                    <a:cubicBezTo>
                      <a:pt x="36" y="95"/>
                      <a:pt x="36" y="96"/>
                      <a:pt x="36" y="96"/>
                    </a:cubicBezTo>
                    <a:cubicBezTo>
                      <a:pt x="36" y="96"/>
                      <a:pt x="35" y="93"/>
                      <a:pt x="35" y="88"/>
                    </a:cubicBezTo>
                    <a:cubicBezTo>
                      <a:pt x="28" y="56"/>
                      <a:pt x="16" y="26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5" name="Freeform 88"/>
              <p:cNvSpPr>
                <a:spLocks noEditPoints="1"/>
              </p:cNvSpPr>
              <p:nvPr/>
            </p:nvSpPr>
            <p:spPr bwMode="auto">
              <a:xfrm>
                <a:off x="8342314" y="2774951"/>
                <a:ext cx="355600" cy="500063"/>
              </a:xfrm>
              <a:custGeom>
                <a:avLst/>
                <a:gdLst>
                  <a:gd name="T0" fmla="*/ 20 w 95"/>
                  <a:gd name="T1" fmla="*/ 78 h 133"/>
                  <a:gd name="T2" fmla="*/ 1 w 95"/>
                  <a:gd name="T3" fmla="*/ 125 h 133"/>
                  <a:gd name="T4" fmla="*/ 2 w 95"/>
                  <a:gd name="T5" fmla="*/ 133 h 133"/>
                  <a:gd name="T6" fmla="*/ 2 w 95"/>
                  <a:gd name="T7" fmla="*/ 131 h 133"/>
                  <a:gd name="T8" fmla="*/ 9 w 95"/>
                  <a:gd name="T9" fmla="*/ 107 h 133"/>
                  <a:gd name="T10" fmla="*/ 9 w 95"/>
                  <a:gd name="T11" fmla="*/ 105 h 133"/>
                  <a:gd name="T12" fmla="*/ 20 w 95"/>
                  <a:gd name="T13" fmla="*/ 78 h 133"/>
                  <a:gd name="T14" fmla="*/ 90 w 95"/>
                  <a:gd name="T15" fmla="*/ 14 h 133"/>
                  <a:gd name="T16" fmla="*/ 58 w 95"/>
                  <a:gd name="T17" fmla="*/ 35 h 133"/>
                  <a:gd name="T18" fmla="*/ 20 w 95"/>
                  <a:gd name="T19" fmla="*/ 78 h 133"/>
                  <a:gd name="T20" fmla="*/ 37 w 95"/>
                  <a:gd name="T21" fmla="*/ 68 h 133"/>
                  <a:gd name="T22" fmla="*/ 90 w 95"/>
                  <a:gd name="T23" fmla="*/ 14 h 133"/>
                  <a:gd name="T24" fmla="*/ 94 w 95"/>
                  <a:gd name="T25" fmla="*/ 0 h 133"/>
                  <a:gd name="T26" fmla="*/ 90 w 95"/>
                  <a:gd name="T27" fmla="*/ 14 h 133"/>
                  <a:gd name="T28" fmla="*/ 94 w 95"/>
                  <a:gd name="T2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5" h="133">
                    <a:moveTo>
                      <a:pt x="20" y="78"/>
                    </a:moveTo>
                    <a:cubicBezTo>
                      <a:pt x="2" y="94"/>
                      <a:pt x="0" y="114"/>
                      <a:pt x="1" y="125"/>
                    </a:cubicBezTo>
                    <a:cubicBezTo>
                      <a:pt x="1" y="130"/>
                      <a:pt x="2" y="133"/>
                      <a:pt x="2" y="133"/>
                    </a:cubicBezTo>
                    <a:cubicBezTo>
                      <a:pt x="2" y="133"/>
                      <a:pt x="2" y="132"/>
                      <a:pt x="2" y="131"/>
                    </a:cubicBezTo>
                    <a:cubicBezTo>
                      <a:pt x="3" y="128"/>
                      <a:pt x="5" y="119"/>
                      <a:pt x="9" y="107"/>
                    </a:cubicBezTo>
                    <a:cubicBezTo>
                      <a:pt x="9" y="107"/>
                      <a:pt x="9" y="106"/>
                      <a:pt x="9" y="105"/>
                    </a:cubicBezTo>
                    <a:cubicBezTo>
                      <a:pt x="12" y="97"/>
                      <a:pt x="16" y="88"/>
                      <a:pt x="20" y="78"/>
                    </a:cubicBezTo>
                    <a:moveTo>
                      <a:pt x="90" y="14"/>
                    </a:moveTo>
                    <a:cubicBezTo>
                      <a:pt x="85" y="20"/>
                      <a:pt x="76" y="28"/>
                      <a:pt x="58" y="35"/>
                    </a:cubicBezTo>
                    <a:cubicBezTo>
                      <a:pt x="42" y="42"/>
                      <a:pt x="29" y="60"/>
                      <a:pt x="20" y="78"/>
                    </a:cubicBezTo>
                    <a:cubicBezTo>
                      <a:pt x="25" y="75"/>
                      <a:pt x="30" y="71"/>
                      <a:pt x="37" y="68"/>
                    </a:cubicBezTo>
                    <a:cubicBezTo>
                      <a:pt x="68" y="54"/>
                      <a:pt x="83" y="29"/>
                      <a:pt x="90" y="14"/>
                    </a:cubicBezTo>
                    <a:moveTo>
                      <a:pt x="94" y="0"/>
                    </a:moveTo>
                    <a:cubicBezTo>
                      <a:pt x="94" y="0"/>
                      <a:pt x="93" y="6"/>
                      <a:pt x="90" y="14"/>
                    </a:cubicBezTo>
                    <a:cubicBezTo>
                      <a:pt x="95" y="6"/>
                      <a:pt x="94" y="0"/>
                      <a:pt x="9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6" name="Freeform 89"/>
              <p:cNvSpPr>
                <a:spLocks noEditPoints="1"/>
              </p:cNvSpPr>
              <p:nvPr/>
            </p:nvSpPr>
            <p:spPr bwMode="auto">
              <a:xfrm>
                <a:off x="8147051" y="3455988"/>
                <a:ext cx="217488" cy="176213"/>
              </a:xfrm>
              <a:custGeom>
                <a:avLst/>
                <a:gdLst>
                  <a:gd name="T0" fmla="*/ 38 w 58"/>
                  <a:gd name="T1" fmla="*/ 10 h 47"/>
                  <a:gd name="T2" fmla="*/ 55 w 58"/>
                  <a:gd name="T3" fmla="*/ 33 h 47"/>
                  <a:gd name="T4" fmla="*/ 57 w 58"/>
                  <a:gd name="T5" fmla="*/ 47 h 47"/>
                  <a:gd name="T6" fmla="*/ 55 w 58"/>
                  <a:gd name="T7" fmla="*/ 30 h 47"/>
                  <a:gd name="T8" fmla="*/ 38 w 58"/>
                  <a:gd name="T9" fmla="*/ 10 h 47"/>
                  <a:gd name="T10" fmla="*/ 1 w 58"/>
                  <a:gd name="T11" fmla="*/ 0 h 47"/>
                  <a:gd name="T12" fmla="*/ 3 w 58"/>
                  <a:gd name="T13" fmla="*/ 6 h 47"/>
                  <a:gd name="T14" fmla="*/ 18 w 58"/>
                  <a:gd name="T15" fmla="*/ 12 h 47"/>
                  <a:gd name="T16" fmla="*/ 29 w 58"/>
                  <a:gd name="T17" fmla="*/ 11 h 47"/>
                  <a:gd name="T18" fmla="*/ 36 w 58"/>
                  <a:gd name="T19" fmla="*/ 10 h 47"/>
                  <a:gd name="T20" fmla="*/ 38 w 58"/>
                  <a:gd name="T21" fmla="*/ 10 h 47"/>
                  <a:gd name="T22" fmla="*/ 18 w 58"/>
                  <a:gd name="T23" fmla="*/ 5 h 47"/>
                  <a:gd name="T24" fmla="*/ 10 w 58"/>
                  <a:gd name="T25" fmla="*/ 8 h 47"/>
                  <a:gd name="T26" fmla="*/ 2 w 58"/>
                  <a:gd name="T27" fmla="*/ 2 h 47"/>
                  <a:gd name="T28" fmla="*/ 1 w 58"/>
                  <a:gd name="T2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7">
                    <a:moveTo>
                      <a:pt x="38" y="10"/>
                    </a:moveTo>
                    <a:cubicBezTo>
                      <a:pt x="48" y="16"/>
                      <a:pt x="53" y="25"/>
                      <a:pt x="55" y="33"/>
                    </a:cubicBezTo>
                    <a:cubicBezTo>
                      <a:pt x="57" y="41"/>
                      <a:pt x="57" y="47"/>
                      <a:pt x="57" y="47"/>
                    </a:cubicBezTo>
                    <a:cubicBezTo>
                      <a:pt x="57" y="47"/>
                      <a:pt x="58" y="38"/>
                      <a:pt x="55" y="30"/>
                    </a:cubicBezTo>
                    <a:cubicBezTo>
                      <a:pt x="53" y="21"/>
                      <a:pt x="48" y="11"/>
                      <a:pt x="38" y="10"/>
                    </a:cubicBezTo>
                    <a:moveTo>
                      <a:pt x="1" y="0"/>
                    </a:moveTo>
                    <a:cubicBezTo>
                      <a:pt x="0" y="0"/>
                      <a:pt x="0" y="3"/>
                      <a:pt x="3" y="6"/>
                    </a:cubicBezTo>
                    <a:cubicBezTo>
                      <a:pt x="5" y="9"/>
                      <a:pt x="10" y="12"/>
                      <a:pt x="18" y="12"/>
                    </a:cubicBezTo>
                    <a:cubicBezTo>
                      <a:pt x="21" y="12"/>
                      <a:pt x="25" y="12"/>
                      <a:pt x="29" y="11"/>
                    </a:cubicBezTo>
                    <a:cubicBezTo>
                      <a:pt x="31" y="10"/>
                      <a:pt x="34" y="10"/>
                      <a:pt x="36" y="10"/>
                    </a:cubicBezTo>
                    <a:cubicBezTo>
                      <a:pt x="36" y="10"/>
                      <a:pt x="37" y="10"/>
                      <a:pt x="38" y="10"/>
                    </a:cubicBezTo>
                    <a:cubicBezTo>
                      <a:pt x="32" y="7"/>
                      <a:pt x="26" y="5"/>
                      <a:pt x="18" y="5"/>
                    </a:cubicBezTo>
                    <a:cubicBezTo>
                      <a:pt x="18" y="5"/>
                      <a:pt x="14" y="8"/>
                      <a:pt x="10" y="8"/>
                    </a:cubicBezTo>
                    <a:cubicBezTo>
                      <a:pt x="7" y="8"/>
                      <a:pt x="4" y="7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7" name="Freeform 90"/>
              <p:cNvSpPr>
                <a:spLocks noEditPoints="1"/>
              </p:cNvSpPr>
              <p:nvPr/>
            </p:nvSpPr>
            <p:spPr bwMode="auto">
              <a:xfrm>
                <a:off x="8367714" y="3313113"/>
                <a:ext cx="288925" cy="228600"/>
              </a:xfrm>
              <a:custGeom>
                <a:avLst/>
                <a:gdLst>
                  <a:gd name="T0" fmla="*/ 0 w 77"/>
                  <a:gd name="T1" fmla="*/ 46 h 61"/>
                  <a:gd name="T2" fmla="*/ 1 w 77"/>
                  <a:gd name="T3" fmla="*/ 54 h 61"/>
                  <a:gd name="T4" fmla="*/ 1 w 77"/>
                  <a:gd name="T5" fmla="*/ 53 h 61"/>
                  <a:gd name="T6" fmla="*/ 1 w 77"/>
                  <a:gd name="T7" fmla="*/ 52 h 61"/>
                  <a:gd name="T8" fmla="*/ 1 w 77"/>
                  <a:gd name="T9" fmla="*/ 52 h 61"/>
                  <a:gd name="T10" fmla="*/ 0 w 77"/>
                  <a:gd name="T11" fmla="*/ 46 h 61"/>
                  <a:gd name="T12" fmla="*/ 41 w 77"/>
                  <a:gd name="T13" fmla="*/ 0 h 61"/>
                  <a:gd name="T14" fmla="*/ 34 w 77"/>
                  <a:gd name="T15" fmla="*/ 1 h 61"/>
                  <a:gd name="T16" fmla="*/ 29 w 77"/>
                  <a:gd name="T17" fmla="*/ 2 h 61"/>
                  <a:gd name="T18" fmla="*/ 16 w 77"/>
                  <a:gd name="T19" fmla="*/ 9 h 61"/>
                  <a:gd name="T20" fmla="*/ 7 w 77"/>
                  <a:gd name="T21" fmla="*/ 20 h 61"/>
                  <a:gd name="T22" fmla="*/ 1 w 77"/>
                  <a:gd name="T23" fmla="*/ 36 h 61"/>
                  <a:gd name="T24" fmla="*/ 0 w 77"/>
                  <a:gd name="T25" fmla="*/ 46 h 61"/>
                  <a:gd name="T26" fmla="*/ 1 w 77"/>
                  <a:gd name="T27" fmla="*/ 41 h 61"/>
                  <a:gd name="T28" fmla="*/ 9 w 77"/>
                  <a:gd name="T29" fmla="*/ 22 h 61"/>
                  <a:gd name="T30" fmla="*/ 17 w 77"/>
                  <a:gd name="T31" fmla="*/ 12 h 61"/>
                  <a:gd name="T32" fmla="*/ 30 w 77"/>
                  <a:gd name="T33" fmla="*/ 3 h 61"/>
                  <a:gd name="T34" fmla="*/ 34 w 77"/>
                  <a:gd name="T35" fmla="*/ 2 h 61"/>
                  <a:gd name="T36" fmla="*/ 41 w 77"/>
                  <a:gd name="T37" fmla="*/ 1 h 61"/>
                  <a:gd name="T38" fmla="*/ 59 w 77"/>
                  <a:gd name="T39" fmla="*/ 6 h 61"/>
                  <a:gd name="T40" fmla="*/ 72 w 77"/>
                  <a:gd name="T41" fmla="*/ 27 h 61"/>
                  <a:gd name="T42" fmla="*/ 71 w 77"/>
                  <a:gd name="T43" fmla="*/ 47 h 61"/>
                  <a:gd name="T44" fmla="*/ 54 w 77"/>
                  <a:gd name="T45" fmla="*/ 57 h 61"/>
                  <a:gd name="T46" fmla="*/ 52 w 77"/>
                  <a:gd name="T47" fmla="*/ 57 h 61"/>
                  <a:gd name="T48" fmla="*/ 48 w 77"/>
                  <a:gd name="T49" fmla="*/ 58 h 61"/>
                  <a:gd name="T50" fmla="*/ 28 w 77"/>
                  <a:gd name="T51" fmla="*/ 43 h 61"/>
                  <a:gd name="T52" fmla="*/ 38 w 77"/>
                  <a:gd name="T53" fmla="*/ 33 h 61"/>
                  <a:gd name="T54" fmla="*/ 44 w 77"/>
                  <a:gd name="T55" fmla="*/ 35 h 61"/>
                  <a:gd name="T56" fmla="*/ 45 w 77"/>
                  <a:gd name="T57" fmla="*/ 35 h 61"/>
                  <a:gd name="T58" fmla="*/ 48 w 77"/>
                  <a:gd name="T59" fmla="*/ 36 h 61"/>
                  <a:gd name="T60" fmla="*/ 53 w 77"/>
                  <a:gd name="T61" fmla="*/ 33 h 61"/>
                  <a:gd name="T62" fmla="*/ 57 w 77"/>
                  <a:gd name="T63" fmla="*/ 30 h 61"/>
                  <a:gd name="T64" fmla="*/ 58 w 77"/>
                  <a:gd name="T65" fmla="*/ 33 h 61"/>
                  <a:gd name="T66" fmla="*/ 44 w 77"/>
                  <a:gd name="T67" fmla="*/ 21 h 61"/>
                  <a:gd name="T68" fmla="*/ 41 w 77"/>
                  <a:gd name="T69" fmla="*/ 22 h 61"/>
                  <a:gd name="T70" fmla="*/ 39 w 77"/>
                  <a:gd name="T71" fmla="*/ 22 h 61"/>
                  <a:gd name="T72" fmla="*/ 27 w 77"/>
                  <a:gd name="T73" fmla="*/ 43 h 61"/>
                  <a:gd name="T74" fmla="*/ 49 w 77"/>
                  <a:gd name="T75" fmla="*/ 61 h 61"/>
                  <a:gd name="T76" fmla="*/ 53 w 77"/>
                  <a:gd name="T77" fmla="*/ 60 h 61"/>
                  <a:gd name="T78" fmla="*/ 54 w 77"/>
                  <a:gd name="T79" fmla="*/ 60 h 61"/>
                  <a:gd name="T80" fmla="*/ 72 w 77"/>
                  <a:gd name="T81" fmla="*/ 48 h 61"/>
                  <a:gd name="T82" fmla="*/ 75 w 77"/>
                  <a:gd name="T83" fmla="*/ 27 h 61"/>
                  <a:gd name="T84" fmla="*/ 60 w 77"/>
                  <a:gd name="T85" fmla="*/ 5 h 61"/>
                  <a:gd name="T86" fmla="*/ 41 w 77"/>
                  <a:gd name="T8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61">
                    <a:moveTo>
                      <a:pt x="0" y="46"/>
                    </a:moveTo>
                    <a:cubicBezTo>
                      <a:pt x="0" y="49"/>
                      <a:pt x="0" y="52"/>
                      <a:pt x="1" y="54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0"/>
                      <a:pt x="0" y="48"/>
                      <a:pt x="0" y="46"/>
                    </a:cubicBezTo>
                    <a:moveTo>
                      <a:pt x="41" y="0"/>
                    </a:moveTo>
                    <a:cubicBezTo>
                      <a:pt x="39" y="0"/>
                      <a:pt x="36" y="0"/>
                      <a:pt x="34" y="1"/>
                    </a:cubicBezTo>
                    <a:cubicBezTo>
                      <a:pt x="32" y="1"/>
                      <a:pt x="31" y="1"/>
                      <a:pt x="29" y="2"/>
                    </a:cubicBezTo>
                    <a:cubicBezTo>
                      <a:pt x="25" y="3"/>
                      <a:pt x="20" y="6"/>
                      <a:pt x="16" y="9"/>
                    </a:cubicBezTo>
                    <a:cubicBezTo>
                      <a:pt x="13" y="12"/>
                      <a:pt x="9" y="16"/>
                      <a:pt x="7" y="20"/>
                    </a:cubicBezTo>
                    <a:cubicBezTo>
                      <a:pt x="4" y="25"/>
                      <a:pt x="2" y="30"/>
                      <a:pt x="1" y="36"/>
                    </a:cubicBezTo>
                    <a:cubicBezTo>
                      <a:pt x="0" y="39"/>
                      <a:pt x="0" y="42"/>
                      <a:pt x="0" y="46"/>
                    </a:cubicBezTo>
                    <a:cubicBezTo>
                      <a:pt x="0" y="44"/>
                      <a:pt x="1" y="43"/>
                      <a:pt x="1" y="41"/>
                    </a:cubicBezTo>
                    <a:cubicBezTo>
                      <a:pt x="2" y="35"/>
                      <a:pt x="6" y="28"/>
                      <a:pt x="9" y="22"/>
                    </a:cubicBezTo>
                    <a:cubicBezTo>
                      <a:pt x="12" y="19"/>
                      <a:pt x="14" y="15"/>
                      <a:pt x="17" y="12"/>
                    </a:cubicBezTo>
                    <a:cubicBezTo>
                      <a:pt x="21" y="8"/>
                      <a:pt x="25" y="5"/>
                      <a:pt x="30" y="3"/>
                    </a:cubicBezTo>
                    <a:cubicBezTo>
                      <a:pt x="31" y="2"/>
                      <a:pt x="32" y="2"/>
                      <a:pt x="34" y="2"/>
                    </a:cubicBezTo>
                    <a:cubicBezTo>
                      <a:pt x="36" y="1"/>
                      <a:pt x="39" y="1"/>
                      <a:pt x="41" y="1"/>
                    </a:cubicBezTo>
                    <a:cubicBezTo>
                      <a:pt x="48" y="1"/>
                      <a:pt x="54" y="3"/>
                      <a:pt x="59" y="6"/>
                    </a:cubicBezTo>
                    <a:cubicBezTo>
                      <a:pt x="67" y="11"/>
                      <a:pt x="70" y="18"/>
                      <a:pt x="72" y="27"/>
                    </a:cubicBezTo>
                    <a:cubicBezTo>
                      <a:pt x="73" y="34"/>
                      <a:pt x="74" y="41"/>
                      <a:pt x="71" y="47"/>
                    </a:cubicBezTo>
                    <a:cubicBezTo>
                      <a:pt x="67" y="53"/>
                      <a:pt x="61" y="56"/>
                      <a:pt x="54" y="57"/>
                    </a:cubicBezTo>
                    <a:cubicBezTo>
                      <a:pt x="53" y="57"/>
                      <a:pt x="53" y="57"/>
                      <a:pt x="52" y="57"/>
                    </a:cubicBezTo>
                    <a:cubicBezTo>
                      <a:pt x="51" y="58"/>
                      <a:pt x="49" y="58"/>
                      <a:pt x="48" y="58"/>
                    </a:cubicBezTo>
                    <a:cubicBezTo>
                      <a:pt x="39" y="58"/>
                      <a:pt x="31" y="53"/>
                      <a:pt x="28" y="43"/>
                    </a:cubicBezTo>
                    <a:cubicBezTo>
                      <a:pt x="27" y="37"/>
                      <a:pt x="32" y="33"/>
                      <a:pt x="38" y="33"/>
                    </a:cubicBezTo>
                    <a:cubicBezTo>
                      <a:pt x="40" y="33"/>
                      <a:pt x="42" y="34"/>
                      <a:pt x="44" y="35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6" y="36"/>
                      <a:pt x="47" y="36"/>
                      <a:pt x="48" y="36"/>
                    </a:cubicBezTo>
                    <a:cubicBezTo>
                      <a:pt x="50" y="36"/>
                      <a:pt x="51" y="35"/>
                      <a:pt x="53" y="33"/>
                    </a:cubicBezTo>
                    <a:cubicBezTo>
                      <a:pt x="54" y="32"/>
                      <a:pt x="56" y="30"/>
                      <a:pt x="57" y="30"/>
                    </a:cubicBezTo>
                    <a:cubicBezTo>
                      <a:pt x="57" y="30"/>
                      <a:pt x="58" y="31"/>
                      <a:pt x="58" y="33"/>
                    </a:cubicBezTo>
                    <a:cubicBezTo>
                      <a:pt x="57" y="26"/>
                      <a:pt x="51" y="21"/>
                      <a:pt x="44" y="21"/>
                    </a:cubicBezTo>
                    <a:cubicBezTo>
                      <a:pt x="43" y="21"/>
                      <a:pt x="42" y="21"/>
                      <a:pt x="41" y="22"/>
                    </a:cubicBezTo>
                    <a:cubicBezTo>
                      <a:pt x="40" y="22"/>
                      <a:pt x="40" y="22"/>
                      <a:pt x="39" y="22"/>
                    </a:cubicBezTo>
                    <a:cubicBezTo>
                      <a:pt x="31" y="25"/>
                      <a:pt x="25" y="34"/>
                      <a:pt x="27" y="43"/>
                    </a:cubicBezTo>
                    <a:cubicBezTo>
                      <a:pt x="30" y="54"/>
                      <a:pt x="39" y="61"/>
                      <a:pt x="49" y="61"/>
                    </a:cubicBezTo>
                    <a:cubicBezTo>
                      <a:pt x="50" y="61"/>
                      <a:pt x="52" y="61"/>
                      <a:pt x="53" y="60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61" y="58"/>
                      <a:pt x="68" y="54"/>
                      <a:pt x="72" y="48"/>
                    </a:cubicBezTo>
                    <a:cubicBezTo>
                      <a:pt x="75" y="41"/>
                      <a:pt x="77" y="34"/>
                      <a:pt x="75" y="27"/>
                    </a:cubicBezTo>
                    <a:cubicBezTo>
                      <a:pt x="73" y="18"/>
                      <a:pt x="68" y="10"/>
                      <a:pt x="60" y="5"/>
                    </a:cubicBezTo>
                    <a:cubicBezTo>
                      <a:pt x="54" y="2"/>
                      <a:pt x="48" y="0"/>
                      <a:pt x="4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8" name="Freeform 91"/>
              <p:cNvSpPr>
                <a:spLocks noEditPoints="1"/>
              </p:cNvSpPr>
              <p:nvPr/>
            </p:nvSpPr>
            <p:spPr bwMode="auto">
              <a:xfrm>
                <a:off x="7856539" y="2211388"/>
                <a:ext cx="387350" cy="3221038"/>
              </a:xfrm>
              <a:custGeom>
                <a:avLst/>
                <a:gdLst>
                  <a:gd name="T0" fmla="*/ 9 w 103"/>
                  <a:gd name="T1" fmla="*/ 25 h 857"/>
                  <a:gd name="T2" fmla="*/ 2 w 103"/>
                  <a:gd name="T3" fmla="*/ 65 h 857"/>
                  <a:gd name="T4" fmla="*/ 2 w 103"/>
                  <a:gd name="T5" fmla="*/ 65 h 857"/>
                  <a:gd name="T6" fmla="*/ 2 w 103"/>
                  <a:gd name="T7" fmla="*/ 65 h 857"/>
                  <a:gd name="T8" fmla="*/ 1 w 103"/>
                  <a:gd name="T9" fmla="*/ 106 h 857"/>
                  <a:gd name="T10" fmla="*/ 1 w 103"/>
                  <a:gd name="T11" fmla="*/ 113 h 857"/>
                  <a:gd name="T12" fmla="*/ 0 w 103"/>
                  <a:gd name="T13" fmla="*/ 111 h 857"/>
                  <a:gd name="T14" fmla="*/ 0 w 103"/>
                  <a:gd name="T15" fmla="*/ 110 h 857"/>
                  <a:gd name="T16" fmla="*/ 0 w 103"/>
                  <a:gd name="T17" fmla="*/ 110 h 857"/>
                  <a:gd name="T18" fmla="*/ 14 w 103"/>
                  <a:gd name="T19" fmla="*/ 234 h 857"/>
                  <a:gd name="T20" fmla="*/ 23 w 103"/>
                  <a:gd name="T21" fmla="*/ 257 h 857"/>
                  <a:gd name="T22" fmla="*/ 28 w 103"/>
                  <a:gd name="T23" fmla="*/ 278 h 857"/>
                  <a:gd name="T24" fmla="*/ 20 w 103"/>
                  <a:gd name="T25" fmla="*/ 257 h 857"/>
                  <a:gd name="T26" fmla="*/ 21 w 103"/>
                  <a:gd name="T27" fmla="*/ 261 h 857"/>
                  <a:gd name="T28" fmla="*/ 27 w 103"/>
                  <a:gd name="T29" fmla="*/ 283 h 857"/>
                  <a:gd name="T30" fmla="*/ 54 w 103"/>
                  <a:gd name="T31" fmla="*/ 377 h 857"/>
                  <a:gd name="T32" fmla="*/ 56 w 103"/>
                  <a:gd name="T33" fmla="*/ 384 h 857"/>
                  <a:gd name="T34" fmla="*/ 64 w 103"/>
                  <a:gd name="T35" fmla="*/ 409 h 857"/>
                  <a:gd name="T36" fmla="*/ 89 w 103"/>
                  <a:gd name="T37" fmla="*/ 534 h 857"/>
                  <a:gd name="T38" fmla="*/ 91 w 103"/>
                  <a:gd name="T39" fmla="*/ 563 h 857"/>
                  <a:gd name="T40" fmla="*/ 88 w 103"/>
                  <a:gd name="T41" fmla="*/ 665 h 857"/>
                  <a:gd name="T42" fmla="*/ 82 w 103"/>
                  <a:gd name="T43" fmla="*/ 731 h 857"/>
                  <a:gd name="T44" fmla="*/ 61 w 103"/>
                  <a:gd name="T45" fmla="*/ 853 h 857"/>
                  <a:gd name="T46" fmla="*/ 62 w 103"/>
                  <a:gd name="T47" fmla="*/ 854 h 857"/>
                  <a:gd name="T48" fmla="*/ 77 w 103"/>
                  <a:gd name="T49" fmla="*/ 857 h 857"/>
                  <a:gd name="T50" fmla="*/ 95 w 103"/>
                  <a:gd name="T51" fmla="*/ 733 h 857"/>
                  <a:gd name="T52" fmla="*/ 102 w 103"/>
                  <a:gd name="T53" fmla="*/ 634 h 857"/>
                  <a:gd name="T54" fmla="*/ 100 w 103"/>
                  <a:gd name="T55" fmla="*/ 545 h 857"/>
                  <a:gd name="T56" fmla="*/ 100 w 103"/>
                  <a:gd name="T57" fmla="*/ 550 h 857"/>
                  <a:gd name="T58" fmla="*/ 97 w 103"/>
                  <a:gd name="T59" fmla="*/ 540 h 857"/>
                  <a:gd name="T60" fmla="*/ 99 w 103"/>
                  <a:gd name="T61" fmla="*/ 528 h 857"/>
                  <a:gd name="T62" fmla="*/ 98 w 103"/>
                  <a:gd name="T63" fmla="*/ 521 h 857"/>
                  <a:gd name="T64" fmla="*/ 95 w 103"/>
                  <a:gd name="T65" fmla="*/ 496 h 857"/>
                  <a:gd name="T66" fmla="*/ 79 w 103"/>
                  <a:gd name="T67" fmla="*/ 415 h 857"/>
                  <a:gd name="T68" fmla="*/ 69 w 103"/>
                  <a:gd name="T69" fmla="*/ 378 h 857"/>
                  <a:gd name="T70" fmla="*/ 63 w 103"/>
                  <a:gd name="T71" fmla="*/ 363 h 857"/>
                  <a:gd name="T72" fmla="*/ 55 w 103"/>
                  <a:gd name="T73" fmla="*/ 343 h 857"/>
                  <a:gd name="T74" fmla="*/ 41 w 103"/>
                  <a:gd name="T75" fmla="*/ 304 h 857"/>
                  <a:gd name="T76" fmla="*/ 30 w 103"/>
                  <a:gd name="T77" fmla="*/ 269 h 857"/>
                  <a:gd name="T78" fmla="*/ 21 w 103"/>
                  <a:gd name="T79" fmla="*/ 239 h 857"/>
                  <a:gd name="T80" fmla="*/ 7 w 103"/>
                  <a:gd name="T81" fmla="*/ 100 h 857"/>
                  <a:gd name="T82" fmla="*/ 11 w 103"/>
                  <a:gd name="T83" fmla="*/ 32 h 857"/>
                  <a:gd name="T84" fmla="*/ 9 w 103"/>
                  <a:gd name="T85" fmla="*/ 25 h 857"/>
                  <a:gd name="T86" fmla="*/ 16 w 103"/>
                  <a:gd name="T87" fmla="*/ 0 h 857"/>
                  <a:gd name="T88" fmla="*/ 16 w 103"/>
                  <a:gd name="T89" fmla="*/ 0 h 857"/>
                  <a:gd name="T90" fmla="*/ 17 w 103"/>
                  <a:gd name="T91" fmla="*/ 0 h 857"/>
                  <a:gd name="T92" fmla="*/ 16 w 103"/>
                  <a:gd name="T93" fmla="*/ 0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3" h="857">
                    <a:moveTo>
                      <a:pt x="9" y="25"/>
                    </a:moveTo>
                    <a:cubicBezTo>
                      <a:pt x="5" y="37"/>
                      <a:pt x="3" y="51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0" y="78"/>
                      <a:pt x="0" y="92"/>
                      <a:pt x="1" y="106"/>
                    </a:cubicBezTo>
                    <a:cubicBezTo>
                      <a:pt x="1" y="111"/>
                      <a:pt x="1" y="113"/>
                      <a:pt x="1" y="113"/>
                    </a:cubicBez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1" y="147"/>
                      <a:pt x="3" y="189"/>
                      <a:pt x="14" y="234"/>
                    </a:cubicBezTo>
                    <a:cubicBezTo>
                      <a:pt x="18" y="242"/>
                      <a:pt x="21" y="249"/>
                      <a:pt x="23" y="257"/>
                    </a:cubicBezTo>
                    <a:cubicBezTo>
                      <a:pt x="28" y="278"/>
                      <a:pt x="28" y="278"/>
                      <a:pt x="28" y="278"/>
                    </a:cubicBezTo>
                    <a:cubicBezTo>
                      <a:pt x="26" y="271"/>
                      <a:pt x="23" y="264"/>
                      <a:pt x="20" y="257"/>
                    </a:cubicBezTo>
                    <a:cubicBezTo>
                      <a:pt x="20" y="259"/>
                      <a:pt x="21" y="260"/>
                      <a:pt x="21" y="261"/>
                    </a:cubicBezTo>
                    <a:cubicBezTo>
                      <a:pt x="23" y="269"/>
                      <a:pt x="25" y="276"/>
                      <a:pt x="27" y="283"/>
                    </a:cubicBezTo>
                    <a:cubicBezTo>
                      <a:pt x="37" y="320"/>
                      <a:pt x="47" y="354"/>
                      <a:pt x="54" y="377"/>
                    </a:cubicBezTo>
                    <a:cubicBezTo>
                      <a:pt x="54" y="379"/>
                      <a:pt x="55" y="382"/>
                      <a:pt x="56" y="384"/>
                    </a:cubicBezTo>
                    <a:cubicBezTo>
                      <a:pt x="60" y="400"/>
                      <a:pt x="63" y="409"/>
                      <a:pt x="64" y="409"/>
                    </a:cubicBezTo>
                    <a:cubicBezTo>
                      <a:pt x="73" y="453"/>
                      <a:pt x="84" y="491"/>
                      <a:pt x="89" y="534"/>
                    </a:cubicBezTo>
                    <a:cubicBezTo>
                      <a:pt x="90" y="544"/>
                      <a:pt x="90" y="553"/>
                      <a:pt x="91" y="563"/>
                    </a:cubicBezTo>
                    <a:cubicBezTo>
                      <a:pt x="92" y="597"/>
                      <a:pt x="91" y="631"/>
                      <a:pt x="88" y="665"/>
                    </a:cubicBezTo>
                    <a:cubicBezTo>
                      <a:pt x="87" y="687"/>
                      <a:pt x="84" y="709"/>
                      <a:pt x="82" y="731"/>
                    </a:cubicBezTo>
                    <a:cubicBezTo>
                      <a:pt x="77" y="771"/>
                      <a:pt x="70" y="812"/>
                      <a:pt x="61" y="853"/>
                    </a:cubicBezTo>
                    <a:cubicBezTo>
                      <a:pt x="62" y="854"/>
                      <a:pt x="62" y="854"/>
                      <a:pt x="62" y="854"/>
                    </a:cubicBezTo>
                    <a:cubicBezTo>
                      <a:pt x="67" y="854"/>
                      <a:pt x="72" y="855"/>
                      <a:pt x="77" y="857"/>
                    </a:cubicBezTo>
                    <a:cubicBezTo>
                      <a:pt x="85" y="814"/>
                      <a:pt x="91" y="772"/>
                      <a:pt x="95" y="733"/>
                    </a:cubicBezTo>
                    <a:cubicBezTo>
                      <a:pt x="99" y="700"/>
                      <a:pt x="102" y="666"/>
                      <a:pt x="102" y="634"/>
                    </a:cubicBezTo>
                    <a:cubicBezTo>
                      <a:pt x="103" y="604"/>
                      <a:pt x="102" y="574"/>
                      <a:pt x="100" y="545"/>
                    </a:cubicBezTo>
                    <a:cubicBezTo>
                      <a:pt x="100" y="547"/>
                      <a:pt x="100" y="548"/>
                      <a:pt x="100" y="550"/>
                    </a:cubicBezTo>
                    <a:cubicBezTo>
                      <a:pt x="97" y="540"/>
                      <a:pt x="97" y="540"/>
                      <a:pt x="97" y="540"/>
                    </a:cubicBezTo>
                    <a:cubicBezTo>
                      <a:pt x="97" y="536"/>
                      <a:pt x="98" y="532"/>
                      <a:pt x="99" y="528"/>
                    </a:cubicBezTo>
                    <a:cubicBezTo>
                      <a:pt x="98" y="526"/>
                      <a:pt x="98" y="523"/>
                      <a:pt x="98" y="521"/>
                    </a:cubicBezTo>
                    <a:cubicBezTo>
                      <a:pt x="97" y="513"/>
                      <a:pt x="96" y="505"/>
                      <a:pt x="95" y="496"/>
                    </a:cubicBezTo>
                    <a:cubicBezTo>
                      <a:pt x="91" y="469"/>
                      <a:pt x="86" y="442"/>
                      <a:pt x="79" y="415"/>
                    </a:cubicBezTo>
                    <a:cubicBezTo>
                      <a:pt x="78" y="412"/>
                      <a:pt x="75" y="392"/>
                      <a:pt x="69" y="378"/>
                    </a:cubicBezTo>
                    <a:cubicBezTo>
                      <a:pt x="67" y="374"/>
                      <a:pt x="65" y="369"/>
                      <a:pt x="63" y="363"/>
                    </a:cubicBezTo>
                    <a:cubicBezTo>
                      <a:pt x="60" y="357"/>
                      <a:pt x="58" y="350"/>
                      <a:pt x="55" y="343"/>
                    </a:cubicBezTo>
                    <a:cubicBezTo>
                      <a:pt x="50" y="331"/>
                      <a:pt x="46" y="318"/>
                      <a:pt x="41" y="304"/>
                    </a:cubicBezTo>
                    <a:cubicBezTo>
                      <a:pt x="37" y="293"/>
                      <a:pt x="33" y="281"/>
                      <a:pt x="30" y="269"/>
                    </a:cubicBezTo>
                    <a:cubicBezTo>
                      <a:pt x="27" y="259"/>
                      <a:pt x="24" y="249"/>
                      <a:pt x="21" y="239"/>
                    </a:cubicBezTo>
                    <a:cubicBezTo>
                      <a:pt x="8" y="187"/>
                      <a:pt x="7" y="141"/>
                      <a:pt x="7" y="100"/>
                    </a:cubicBezTo>
                    <a:cubicBezTo>
                      <a:pt x="7" y="75"/>
                      <a:pt x="7" y="52"/>
                      <a:pt x="11" y="32"/>
                    </a:cubicBezTo>
                    <a:cubicBezTo>
                      <a:pt x="10" y="29"/>
                      <a:pt x="9" y="27"/>
                      <a:pt x="9" y="25"/>
                    </a:cubicBezTo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9" name="Freeform 102"/>
              <p:cNvSpPr>
                <a:spLocks noEditPoints="1"/>
              </p:cNvSpPr>
              <p:nvPr/>
            </p:nvSpPr>
            <p:spPr bwMode="auto">
              <a:xfrm>
                <a:off x="7383464" y="2390776"/>
                <a:ext cx="481013" cy="241300"/>
              </a:xfrm>
              <a:custGeom>
                <a:avLst/>
                <a:gdLst>
                  <a:gd name="T0" fmla="*/ 52 w 128"/>
                  <a:gd name="T1" fmla="*/ 13 h 64"/>
                  <a:gd name="T2" fmla="*/ 25 w 128"/>
                  <a:gd name="T3" fmla="*/ 39 h 64"/>
                  <a:gd name="T4" fmla="*/ 10 w 128"/>
                  <a:gd name="T5" fmla="*/ 61 h 64"/>
                  <a:gd name="T6" fmla="*/ 6 w 128"/>
                  <a:gd name="T7" fmla="*/ 60 h 64"/>
                  <a:gd name="T8" fmla="*/ 3 w 128"/>
                  <a:gd name="T9" fmla="*/ 60 h 64"/>
                  <a:gd name="T10" fmla="*/ 1 w 128"/>
                  <a:gd name="T11" fmla="*/ 62 h 64"/>
                  <a:gd name="T12" fmla="*/ 9 w 128"/>
                  <a:gd name="T13" fmla="*/ 64 h 64"/>
                  <a:gd name="T14" fmla="*/ 45 w 128"/>
                  <a:gd name="T15" fmla="*/ 27 h 64"/>
                  <a:gd name="T16" fmla="*/ 52 w 128"/>
                  <a:gd name="T17" fmla="*/ 13 h 64"/>
                  <a:gd name="T18" fmla="*/ 79 w 128"/>
                  <a:gd name="T19" fmla="*/ 0 h 64"/>
                  <a:gd name="T20" fmla="*/ 52 w 128"/>
                  <a:gd name="T21" fmla="*/ 13 h 64"/>
                  <a:gd name="T22" fmla="*/ 84 w 128"/>
                  <a:gd name="T23" fmla="*/ 4 h 64"/>
                  <a:gd name="T24" fmla="*/ 128 w 128"/>
                  <a:gd name="T25" fmla="*/ 17 h 64"/>
                  <a:gd name="T26" fmla="*/ 128 w 128"/>
                  <a:gd name="T27" fmla="*/ 17 h 64"/>
                  <a:gd name="T28" fmla="*/ 128 w 128"/>
                  <a:gd name="T29" fmla="*/ 17 h 64"/>
                  <a:gd name="T30" fmla="*/ 79 w 128"/>
                  <a:gd name="T3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8" h="64">
                    <a:moveTo>
                      <a:pt x="52" y="13"/>
                    </a:moveTo>
                    <a:cubicBezTo>
                      <a:pt x="42" y="18"/>
                      <a:pt x="33" y="26"/>
                      <a:pt x="25" y="39"/>
                    </a:cubicBezTo>
                    <a:cubicBezTo>
                      <a:pt x="25" y="39"/>
                      <a:pt x="27" y="61"/>
                      <a:pt x="10" y="61"/>
                    </a:cubicBezTo>
                    <a:cubicBezTo>
                      <a:pt x="9" y="61"/>
                      <a:pt x="7" y="61"/>
                      <a:pt x="6" y="60"/>
                    </a:cubicBezTo>
                    <a:cubicBezTo>
                      <a:pt x="5" y="60"/>
                      <a:pt x="4" y="60"/>
                      <a:pt x="3" y="60"/>
                    </a:cubicBezTo>
                    <a:cubicBezTo>
                      <a:pt x="0" y="60"/>
                      <a:pt x="0" y="61"/>
                      <a:pt x="1" y="62"/>
                    </a:cubicBezTo>
                    <a:cubicBezTo>
                      <a:pt x="2" y="63"/>
                      <a:pt x="5" y="64"/>
                      <a:pt x="9" y="64"/>
                    </a:cubicBezTo>
                    <a:cubicBezTo>
                      <a:pt x="19" y="64"/>
                      <a:pt x="35" y="57"/>
                      <a:pt x="45" y="27"/>
                    </a:cubicBezTo>
                    <a:cubicBezTo>
                      <a:pt x="47" y="21"/>
                      <a:pt x="49" y="16"/>
                      <a:pt x="52" y="13"/>
                    </a:cubicBezTo>
                    <a:moveTo>
                      <a:pt x="79" y="0"/>
                    </a:moveTo>
                    <a:cubicBezTo>
                      <a:pt x="69" y="0"/>
                      <a:pt x="59" y="3"/>
                      <a:pt x="52" y="13"/>
                    </a:cubicBezTo>
                    <a:cubicBezTo>
                      <a:pt x="63" y="7"/>
                      <a:pt x="74" y="4"/>
                      <a:pt x="84" y="4"/>
                    </a:cubicBezTo>
                    <a:cubicBezTo>
                      <a:pt x="106" y="4"/>
                      <a:pt x="124" y="15"/>
                      <a:pt x="128" y="17"/>
                    </a:cubicBezTo>
                    <a:cubicBezTo>
                      <a:pt x="128" y="17"/>
                      <a:pt x="128" y="17"/>
                      <a:pt x="128" y="17"/>
                    </a:cubicBezTo>
                    <a:cubicBezTo>
                      <a:pt x="128" y="17"/>
                      <a:pt x="128" y="17"/>
                      <a:pt x="128" y="17"/>
                    </a:cubicBezTo>
                    <a:cubicBezTo>
                      <a:pt x="124" y="14"/>
                      <a:pt x="101" y="0"/>
                      <a:pt x="7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0" name="Freeform 103"/>
              <p:cNvSpPr/>
              <p:nvPr/>
            </p:nvSpPr>
            <p:spPr bwMode="auto">
              <a:xfrm>
                <a:off x="7407276" y="5199063"/>
                <a:ext cx="11113" cy="22225"/>
              </a:xfrm>
              <a:custGeom>
                <a:avLst/>
                <a:gdLst>
                  <a:gd name="T0" fmla="*/ 3 w 3"/>
                  <a:gd name="T1" fmla="*/ 0 h 6"/>
                  <a:gd name="T2" fmla="*/ 0 w 3"/>
                  <a:gd name="T3" fmla="*/ 6 h 6"/>
                  <a:gd name="T4" fmla="*/ 3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6"/>
                      <a:pt x="1" y="3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1" name="Freeform 104"/>
              <p:cNvSpPr/>
              <p:nvPr/>
            </p:nvSpPr>
            <p:spPr bwMode="auto">
              <a:xfrm>
                <a:off x="7418389" y="5078413"/>
                <a:ext cx="492125" cy="342900"/>
              </a:xfrm>
              <a:custGeom>
                <a:avLst/>
                <a:gdLst>
                  <a:gd name="T0" fmla="*/ 60 w 131"/>
                  <a:gd name="T1" fmla="*/ 0 h 91"/>
                  <a:gd name="T2" fmla="*/ 55 w 131"/>
                  <a:gd name="T3" fmla="*/ 0 h 91"/>
                  <a:gd name="T4" fmla="*/ 0 w 131"/>
                  <a:gd name="T5" fmla="*/ 32 h 91"/>
                  <a:gd name="T6" fmla="*/ 56 w 131"/>
                  <a:gd name="T7" fmla="*/ 11 h 91"/>
                  <a:gd name="T8" fmla="*/ 58 w 131"/>
                  <a:gd name="T9" fmla="*/ 11 h 91"/>
                  <a:gd name="T10" fmla="*/ 63 w 131"/>
                  <a:gd name="T11" fmla="*/ 12 h 91"/>
                  <a:gd name="T12" fmla="*/ 94 w 131"/>
                  <a:gd name="T13" fmla="*/ 38 h 91"/>
                  <a:gd name="T14" fmla="*/ 123 w 131"/>
                  <a:gd name="T15" fmla="*/ 90 h 91"/>
                  <a:gd name="T16" fmla="*/ 128 w 131"/>
                  <a:gd name="T17" fmla="*/ 91 h 91"/>
                  <a:gd name="T18" fmla="*/ 131 w 131"/>
                  <a:gd name="T19" fmla="*/ 91 h 91"/>
                  <a:gd name="T20" fmla="*/ 131 w 131"/>
                  <a:gd name="T21" fmla="*/ 91 h 91"/>
                  <a:gd name="T22" fmla="*/ 126 w 131"/>
                  <a:gd name="T23" fmla="*/ 81 h 91"/>
                  <a:gd name="T24" fmla="*/ 122 w 131"/>
                  <a:gd name="T25" fmla="*/ 70 h 91"/>
                  <a:gd name="T26" fmla="*/ 99 w 131"/>
                  <a:gd name="T27" fmla="*/ 7 h 91"/>
                  <a:gd name="T28" fmla="*/ 81 w 131"/>
                  <a:gd name="T29" fmla="*/ 2 h 91"/>
                  <a:gd name="T30" fmla="*/ 62 w 131"/>
                  <a:gd name="T31" fmla="*/ 0 h 91"/>
                  <a:gd name="T32" fmla="*/ 60 w 131"/>
                  <a:gd name="T3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1" h="91">
                    <a:moveTo>
                      <a:pt x="60" y="0"/>
                    </a:moveTo>
                    <a:cubicBezTo>
                      <a:pt x="59" y="0"/>
                      <a:pt x="57" y="0"/>
                      <a:pt x="55" y="0"/>
                    </a:cubicBezTo>
                    <a:cubicBezTo>
                      <a:pt x="20" y="2"/>
                      <a:pt x="5" y="21"/>
                      <a:pt x="0" y="32"/>
                    </a:cubicBezTo>
                    <a:cubicBezTo>
                      <a:pt x="8" y="21"/>
                      <a:pt x="34" y="11"/>
                      <a:pt x="56" y="11"/>
                    </a:cubicBezTo>
                    <a:cubicBezTo>
                      <a:pt x="57" y="11"/>
                      <a:pt x="57" y="11"/>
                      <a:pt x="58" y="11"/>
                    </a:cubicBezTo>
                    <a:cubicBezTo>
                      <a:pt x="60" y="11"/>
                      <a:pt x="61" y="12"/>
                      <a:pt x="63" y="12"/>
                    </a:cubicBezTo>
                    <a:cubicBezTo>
                      <a:pt x="79" y="13"/>
                      <a:pt x="92" y="21"/>
                      <a:pt x="94" y="38"/>
                    </a:cubicBezTo>
                    <a:cubicBezTo>
                      <a:pt x="97" y="58"/>
                      <a:pt x="109" y="76"/>
                      <a:pt x="123" y="90"/>
                    </a:cubicBezTo>
                    <a:cubicBezTo>
                      <a:pt x="125" y="90"/>
                      <a:pt x="126" y="90"/>
                      <a:pt x="128" y="91"/>
                    </a:cubicBezTo>
                    <a:cubicBezTo>
                      <a:pt x="129" y="91"/>
                      <a:pt x="130" y="91"/>
                      <a:pt x="131" y="91"/>
                    </a:cubicBezTo>
                    <a:cubicBezTo>
                      <a:pt x="131" y="91"/>
                      <a:pt x="131" y="91"/>
                      <a:pt x="131" y="91"/>
                    </a:cubicBezTo>
                    <a:cubicBezTo>
                      <a:pt x="129" y="88"/>
                      <a:pt x="127" y="85"/>
                      <a:pt x="126" y="81"/>
                    </a:cubicBezTo>
                    <a:cubicBezTo>
                      <a:pt x="124" y="78"/>
                      <a:pt x="123" y="74"/>
                      <a:pt x="122" y="70"/>
                    </a:cubicBezTo>
                    <a:cubicBezTo>
                      <a:pt x="115" y="44"/>
                      <a:pt x="122" y="19"/>
                      <a:pt x="99" y="7"/>
                    </a:cubicBezTo>
                    <a:cubicBezTo>
                      <a:pt x="94" y="5"/>
                      <a:pt x="88" y="3"/>
                      <a:pt x="81" y="2"/>
                    </a:cubicBezTo>
                    <a:cubicBezTo>
                      <a:pt x="74" y="1"/>
                      <a:pt x="68" y="0"/>
                      <a:pt x="62" y="0"/>
                    </a:cubicBezTo>
                    <a:cubicBezTo>
                      <a:pt x="61" y="0"/>
                      <a:pt x="61" y="0"/>
                      <a:pt x="6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2" name="Freeform 105"/>
              <p:cNvSpPr/>
              <p:nvPr/>
            </p:nvSpPr>
            <p:spPr bwMode="auto">
              <a:xfrm>
                <a:off x="8221664" y="3827463"/>
                <a:ext cx="866775" cy="676275"/>
              </a:xfrm>
              <a:custGeom>
                <a:avLst/>
                <a:gdLst>
                  <a:gd name="T0" fmla="*/ 125 w 231"/>
                  <a:gd name="T1" fmla="*/ 0 h 180"/>
                  <a:gd name="T2" fmla="*/ 103 w 231"/>
                  <a:gd name="T3" fmla="*/ 2 h 180"/>
                  <a:gd name="T4" fmla="*/ 22 w 231"/>
                  <a:gd name="T5" fmla="*/ 53 h 180"/>
                  <a:gd name="T6" fmla="*/ 9 w 231"/>
                  <a:gd name="T7" fmla="*/ 77 h 180"/>
                  <a:gd name="T8" fmla="*/ 2 w 231"/>
                  <a:gd name="T9" fmla="*/ 98 h 180"/>
                  <a:gd name="T10" fmla="*/ 0 w 231"/>
                  <a:gd name="T11" fmla="*/ 110 h 180"/>
                  <a:gd name="T12" fmla="*/ 3 w 231"/>
                  <a:gd name="T13" fmla="*/ 120 h 180"/>
                  <a:gd name="T14" fmla="*/ 3 w 231"/>
                  <a:gd name="T15" fmla="*/ 115 h 180"/>
                  <a:gd name="T16" fmla="*/ 103 w 231"/>
                  <a:gd name="T17" fmla="*/ 7 h 180"/>
                  <a:gd name="T18" fmla="*/ 123 w 231"/>
                  <a:gd name="T19" fmla="*/ 5 h 180"/>
                  <a:gd name="T20" fmla="*/ 136 w 231"/>
                  <a:gd name="T21" fmla="*/ 6 h 180"/>
                  <a:gd name="T22" fmla="*/ 214 w 231"/>
                  <a:gd name="T23" fmla="*/ 110 h 180"/>
                  <a:gd name="T24" fmla="*/ 152 w 231"/>
                  <a:gd name="T25" fmla="*/ 175 h 180"/>
                  <a:gd name="T26" fmla="*/ 142 w 231"/>
                  <a:gd name="T27" fmla="*/ 174 h 180"/>
                  <a:gd name="T28" fmla="*/ 83 w 231"/>
                  <a:gd name="T29" fmla="*/ 110 h 180"/>
                  <a:gd name="T30" fmla="*/ 105 w 231"/>
                  <a:gd name="T31" fmla="*/ 83 h 180"/>
                  <a:gd name="T32" fmla="*/ 136 w 231"/>
                  <a:gd name="T33" fmla="*/ 66 h 180"/>
                  <a:gd name="T34" fmla="*/ 138 w 231"/>
                  <a:gd name="T35" fmla="*/ 66 h 180"/>
                  <a:gd name="T36" fmla="*/ 138 w 231"/>
                  <a:gd name="T37" fmla="*/ 65 h 180"/>
                  <a:gd name="T38" fmla="*/ 132 w 231"/>
                  <a:gd name="T39" fmla="*/ 65 h 180"/>
                  <a:gd name="T40" fmla="*/ 101 w 231"/>
                  <a:gd name="T41" fmla="*/ 76 h 180"/>
                  <a:gd name="T42" fmla="*/ 82 w 231"/>
                  <a:gd name="T43" fmla="*/ 109 h 180"/>
                  <a:gd name="T44" fmla="*/ 137 w 231"/>
                  <a:gd name="T45" fmla="*/ 180 h 180"/>
                  <a:gd name="T46" fmla="*/ 147 w 231"/>
                  <a:gd name="T47" fmla="*/ 180 h 180"/>
                  <a:gd name="T48" fmla="*/ 225 w 231"/>
                  <a:gd name="T49" fmla="*/ 110 h 180"/>
                  <a:gd name="T50" fmla="*/ 139 w 231"/>
                  <a:gd name="T51" fmla="*/ 1 h 180"/>
                  <a:gd name="T52" fmla="*/ 125 w 231"/>
                  <a:gd name="T5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1" h="180">
                    <a:moveTo>
                      <a:pt x="125" y="0"/>
                    </a:moveTo>
                    <a:cubicBezTo>
                      <a:pt x="117" y="0"/>
                      <a:pt x="110" y="1"/>
                      <a:pt x="103" y="2"/>
                    </a:cubicBezTo>
                    <a:cubicBezTo>
                      <a:pt x="71" y="8"/>
                      <a:pt x="42" y="27"/>
                      <a:pt x="22" y="53"/>
                    </a:cubicBezTo>
                    <a:cubicBezTo>
                      <a:pt x="17" y="60"/>
                      <a:pt x="12" y="68"/>
                      <a:pt x="9" y="77"/>
                    </a:cubicBezTo>
                    <a:cubicBezTo>
                      <a:pt x="6" y="83"/>
                      <a:pt x="3" y="91"/>
                      <a:pt x="2" y="98"/>
                    </a:cubicBezTo>
                    <a:cubicBezTo>
                      <a:pt x="1" y="102"/>
                      <a:pt x="0" y="106"/>
                      <a:pt x="0" y="110"/>
                    </a:cubicBezTo>
                    <a:cubicBezTo>
                      <a:pt x="3" y="120"/>
                      <a:pt x="3" y="120"/>
                      <a:pt x="3" y="120"/>
                    </a:cubicBezTo>
                    <a:cubicBezTo>
                      <a:pt x="3" y="118"/>
                      <a:pt x="3" y="117"/>
                      <a:pt x="3" y="115"/>
                    </a:cubicBezTo>
                    <a:cubicBezTo>
                      <a:pt x="11" y="62"/>
                      <a:pt x="52" y="17"/>
                      <a:pt x="103" y="7"/>
                    </a:cubicBezTo>
                    <a:cubicBezTo>
                      <a:pt x="109" y="6"/>
                      <a:pt x="116" y="5"/>
                      <a:pt x="123" y="5"/>
                    </a:cubicBezTo>
                    <a:cubicBezTo>
                      <a:pt x="128" y="5"/>
                      <a:pt x="132" y="6"/>
                      <a:pt x="136" y="6"/>
                    </a:cubicBezTo>
                    <a:cubicBezTo>
                      <a:pt x="190" y="12"/>
                      <a:pt x="221" y="57"/>
                      <a:pt x="214" y="110"/>
                    </a:cubicBezTo>
                    <a:cubicBezTo>
                      <a:pt x="210" y="149"/>
                      <a:pt x="189" y="175"/>
                      <a:pt x="152" y="175"/>
                    </a:cubicBezTo>
                    <a:cubicBezTo>
                      <a:pt x="149" y="175"/>
                      <a:pt x="146" y="175"/>
                      <a:pt x="142" y="174"/>
                    </a:cubicBezTo>
                    <a:cubicBezTo>
                      <a:pt x="108" y="170"/>
                      <a:pt x="79" y="144"/>
                      <a:pt x="83" y="110"/>
                    </a:cubicBezTo>
                    <a:cubicBezTo>
                      <a:pt x="85" y="96"/>
                      <a:pt x="95" y="92"/>
                      <a:pt x="105" y="83"/>
                    </a:cubicBezTo>
                    <a:cubicBezTo>
                      <a:pt x="115" y="76"/>
                      <a:pt x="124" y="66"/>
                      <a:pt x="136" y="66"/>
                    </a:cubicBezTo>
                    <a:cubicBezTo>
                      <a:pt x="136" y="66"/>
                      <a:pt x="137" y="66"/>
                      <a:pt x="138" y="66"/>
                    </a:cubicBezTo>
                    <a:cubicBezTo>
                      <a:pt x="138" y="65"/>
                      <a:pt x="138" y="65"/>
                      <a:pt x="138" y="65"/>
                    </a:cubicBezTo>
                    <a:cubicBezTo>
                      <a:pt x="136" y="65"/>
                      <a:pt x="134" y="65"/>
                      <a:pt x="132" y="65"/>
                    </a:cubicBezTo>
                    <a:cubicBezTo>
                      <a:pt x="121" y="65"/>
                      <a:pt x="110" y="68"/>
                      <a:pt x="101" y="76"/>
                    </a:cubicBezTo>
                    <a:cubicBezTo>
                      <a:pt x="90" y="84"/>
                      <a:pt x="84" y="96"/>
                      <a:pt x="82" y="109"/>
                    </a:cubicBezTo>
                    <a:cubicBezTo>
                      <a:pt x="78" y="144"/>
                      <a:pt x="103" y="175"/>
                      <a:pt x="137" y="180"/>
                    </a:cubicBezTo>
                    <a:cubicBezTo>
                      <a:pt x="140" y="180"/>
                      <a:pt x="144" y="180"/>
                      <a:pt x="147" y="180"/>
                    </a:cubicBezTo>
                    <a:cubicBezTo>
                      <a:pt x="186" y="180"/>
                      <a:pt x="220" y="151"/>
                      <a:pt x="225" y="110"/>
                    </a:cubicBezTo>
                    <a:cubicBezTo>
                      <a:pt x="231" y="57"/>
                      <a:pt x="193" y="8"/>
                      <a:pt x="139" y="1"/>
                    </a:cubicBezTo>
                    <a:cubicBezTo>
                      <a:pt x="134" y="1"/>
                      <a:pt x="129" y="0"/>
                      <a:pt x="1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3" name="Freeform 106"/>
              <p:cNvSpPr>
                <a:spLocks noEditPoints="1"/>
              </p:cNvSpPr>
              <p:nvPr/>
            </p:nvSpPr>
            <p:spPr bwMode="auto">
              <a:xfrm>
                <a:off x="7218364" y="2884488"/>
                <a:ext cx="744538" cy="585788"/>
              </a:xfrm>
              <a:custGeom>
                <a:avLst/>
                <a:gdLst>
                  <a:gd name="T0" fmla="*/ 48 w 198"/>
                  <a:gd name="T1" fmla="*/ 99 h 156"/>
                  <a:gd name="T2" fmla="*/ 48 w 198"/>
                  <a:gd name="T3" fmla="*/ 99 h 156"/>
                  <a:gd name="T4" fmla="*/ 48 w 198"/>
                  <a:gd name="T5" fmla="*/ 99 h 156"/>
                  <a:gd name="T6" fmla="*/ 92 w 198"/>
                  <a:gd name="T7" fmla="*/ 0 h 156"/>
                  <a:gd name="T8" fmla="*/ 66 w 198"/>
                  <a:gd name="T9" fmla="*/ 3 h 156"/>
                  <a:gd name="T10" fmla="*/ 14 w 198"/>
                  <a:gd name="T11" fmla="*/ 42 h 156"/>
                  <a:gd name="T12" fmla="*/ 5 w 198"/>
                  <a:gd name="T13" fmla="*/ 105 h 156"/>
                  <a:gd name="T14" fmla="*/ 9 w 198"/>
                  <a:gd name="T15" fmla="*/ 116 h 156"/>
                  <a:gd name="T16" fmla="*/ 13 w 198"/>
                  <a:gd name="T17" fmla="*/ 123 h 156"/>
                  <a:gd name="T18" fmla="*/ 36 w 198"/>
                  <a:gd name="T19" fmla="*/ 146 h 156"/>
                  <a:gd name="T20" fmla="*/ 70 w 198"/>
                  <a:gd name="T21" fmla="*/ 156 h 156"/>
                  <a:gd name="T22" fmla="*/ 83 w 198"/>
                  <a:gd name="T23" fmla="*/ 154 h 156"/>
                  <a:gd name="T24" fmla="*/ 87 w 198"/>
                  <a:gd name="T25" fmla="*/ 153 h 156"/>
                  <a:gd name="T26" fmla="*/ 93 w 198"/>
                  <a:gd name="T27" fmla="*/ 152 h 156"/>
                  <a:gd name="T28" fmla="*/ 126 w 198"/>
                  <a:gd name="T29" fmla="*/ 88 h 156"/>
                  <a:gd name="T30" fmla="*/ 109 w 198"/>
                  <a:gd name="T31" fmla="*/ 64 h 156"/>
                  <a:gd name="T32" fmla="*/ 99 w 198"/>
                  <a:gd name="T33" fmla="*/ 58 h 156"/>
                  <a:gd name="T34" fmla="*/ 84 w 198"/>
                  <a:gd name="T35" fmla="*/ 56 h 156"/>
                  <a:gd name="T36" fmla="*/ 73 w 198"/>
                  <a:gd name="T37" fmla="*/ 57 h 156"/>
                  <a:gd name="T38" fmla="*/ 50 w 198"/>
                  <a:gd name="T39" fmla="*/ 78 h 156"/>
                  <a:gd name="T40" fmla="*/ 48 w 198"/>
                  <a:gd name="T41" fmla="*/ 86 h 156"/>
                  <a:gd name="T42" fmla="*/ 48 w 198"/>
                  <a:gd name="T43" fmla="*/ 99 h 156"/>
                  <a:gd name="T44" fmla="*/ 51 w 198"/>
                  <a:gd name="T45" fmla="*/ 92 h 156"/>
                  <a:gd name="T46" fmla="*/ 57 w 198"/>
                  <a:gd name="T47" fmla="*/ 93 h 156"/>
                  <a:gd name="T48" fmla="*/ 64 w 198"/>
                  <a:gd name="T49" fmla="*/ 94 h 156"/>
                  <a:gd name="T50" fmla="*/ 74 w 198"/>
                  <a:gd name="T51" fmla="*/ 88 h 156"/>
                  <a:gd name="T52" fmla="*/ 103 w 198"/>
                  <a:gd name="T53" fmla="*/ 73 h 156"/>
                  <a:gd name="T54" fmla="*/ 125 w 198"/>
                  <a:gd name="T55" fmla="*/ 88 h 156"/>
                  <a:gd name="T56" fmla="*/ 96 w 198"/>
                  <a:gd name="T57" fmla="*/ 147 h 156"/>
                  <a:gd name="T58" fmla="*/ 87 w 198"/>
                  <a:gd name="T59" fmla="*/ 150 h 156"/>
                  <a:gd name="T60" fmla="*/ 86 w 198"/>
                  <a:gd name="T61" fmla="*/ 150 h 156"/>
                  <a:gd name="T62" fmla="*/ 65 w 198"/>
                  <a:gd name="T63" fmla="*/ 153 h 156"/>
                  <a:gd name="T64" fmla="*/ 37 w 198"/>
                  <a:gd name="T65" fmla="*/ 145 h 156"/>
                  <a:gd name="T66" fmla="*/ 15 w 198"/>
                  <a:gd name="T67" fmla="*/ 119 h 156"/>
                  <a:gd name="T68" fmla="*/ 12 w 198"/>
                  <a:gd name="T69" fmla="*/ 113 h 156"/>
                  <a:gd name="T70" fmla="*/ 10 w 198"/>
                  <a:gd name="T71" fmla="*/ 104 h 156"/>
                  <a:gd name="T72" fmla="*/ 15 w 198"/>
                  <a:gd name="T73" fmla="*/ 42 h 156"/>
                  <a:gd name="T74" fmla="*/ 66 w 198"/>
                  <a:gd name="T75" fmla="*/ 12 h 156"/>
                  <a:gd name="T76" fmla="*/ 87 w 198"/>
                  <a:gd name="T77" fmla="*/ 9 h 156"/>
                  <a:gd name="T78" fmla="*/ 190 w 198"/>
                  <a:gd name="T79" fmla="*/ 78 h 156"/>
                  <a:gd name="T80" fmla="*/ 198 w 198"/>
                  <a:gd name="T81" fmla="*/ 99 h 156"/>
                  <a:gd name="T82" fmla="*/ 193 w 198"/>
                  <a:gd name="T83" fmla="*/ 78 h 156"/>
                  <a:gd name="T84" fmla="*/ 184 w 198"/>
                  <a:gd name="T85" fmla="*/ 55 h 156"/>
                  <a:gd name="T86" fmla="*/ 92 w 198"/>
                  <a:gd name="T8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8" h="156">
                    <a:moveTo>
                      <a:pt x="48" y="99"/>
                    </a:moveTo>
                    <a:cubicBezTo>
                      <a:pt x="48" y="99"/>
                      <a:pt x="48" y="99"/>
                      <a:pt x="48" y="99"/>
                    </a:cubicBezTo>
                    <a:cubicBezTo>
                      <a:pt x="48" y="99"/>
                      <a:pt x="48" y="99"/>
                      <a:pt x="48" y="99"/>
                    </a:cubicBezTo>
                    <a:moveTo>
                      <a:pt x="92" y="0"/>
                    </a:moveTo>
                    <a:cubicBezTo>
                      <a:pt x="83" y="0"/>
                      <a:pt x="74" y="1"/>
                      <a:pt x="66" y="3"/>
                    </a:cubicBezTo>
                    <a:cubicBezTo>
                      <a:pt x="44" y="9"/>
                      <a:pt x="26" y="22"/>
                      <a:pt x="14" y="42"/>
                    </a:cubicBezTo>
                    <a:cubicBezTo>
                      <a:pt x="3" y="61"/>
                      <a:pt x="0" y="84"/>
                      <a:pt x="5" y="105"/>
                    </a:cubicBezTo>
                    <a:cubicBezTo>
                      <a:pt x="6" y="109"/>
                      <a:pt x="8" y="113"/>
                      <a:pt x="9" y="116"/>
                    </a:cubicBezTo>
                    <a:cubicBezTo>
                      <a:pt x="10" y="118"/>
                      <a:pt x="11" y="121"/>
                      <a:pt x="13" y="123"/>
                    </a:cubicBezTo>
                    <a:cubicBezTo>
                      <a:pt x="18" y="132"/>
                      <a:pt x="26" y="140"/>
                      <a:pt x="36" y="146"/>
                    </a:cubicBezTo>
                    <a:cubicBezTo>
                      <a:pt x="47" y="152"/>
                      <a:pt x="58" y="156"/>
                      <a:pt x="70" y="156"/>
                    </a:cubicBezTo>
                    <a:cubicBezTo>
                      <a:pt x="75" y="156"/>
                      <a:pt x="79" y="155"/>
                      <a:pt x="83" y="154"/>
                    </a:cubicBezTo>
                    <a:cubicBezTo>
                      <a:pt x="85" y="154"/>
                      <a:pt x="86" y="154"/>
                      <a:pt x="87" y="153"/>
                    </a:cubicBezTo>
                    <a:cubicBezTo>
                      <a:pt x="89" y="153"/>
                      <a:pt x="91" y="152"/>
                      <a:pt x="93" y="152"/>
                    </a:cubicBezTo>
                    <a:cubicBezTo>
                      <a:pt x="118" y="142"/>
                      <a:pt x="133" y="115"/>
                      <a:pt x="126" y="88"/>
                    </a:cubicBezTo>
                    <a:cubicBezTo>
                      <a:pt x="123" y="78"/>
                      <a:pt x="117" y="69"/>
                      <a:pt x="109" y="64"/>
                    </a:cubicBezTo>
                    <a:cubicBezTo>
                      <a:pt x="106" y="61"/>
                      <a:pt x="103" y="60"/>
                      <a:pt x="99" y="58"/>
                    </a:cubicBezTo>
                    <a:cubicBezTo>
                      <a:pt x="94" y="57"/>
                      <a:pt x="89" y="56"/>
                      <a:pt x="84" y="56"/>
                    </a:cubicBezTo>
                    <a:cubicBezTo>
                      <a:pt x="81" y="56"/>
                      <a:pt x="77" y="56"/>
                      <a:pt x="73" y="57"/>
                    </a:cubicBezTo>
                    <a:cubicBezTo>
                      <a:pt x="62" y="60"/>
                      <a:pt x="54" y="68"/>
                      <a:pt x="50" y="78"/>
                    </a:cubicBezTo>
                    <a:cubicBezTo>
                      <a:pt x="49" y="80"/>
                      <a:pt x="48" y="83"/>
                      <a:pt x="48" y="86"/>
                    </a:cubicBezTo>
                    <a:cubicBezTo>
                      <a:pt x="47" y="90"/>
                      <a:pt x="47" y="94"/>
                      <a:pt x="48" y="99"/>
                    </a:cubicBezTo>
                    <a:cubicBezTo>
                      <a:pt x="47" y="93"/>
                      <a:pt x="48" y="92"/>
                      <a:pt x="51" y="92"/>
                    </a:cubicBezTo>
                    <a:cubicBezTo>
                      <a:pt x="52" y="92"/>
                      <a:pt x="54" y="92"/>
                      <a:pt x="57" y="93"/>
                    </a:cubicBezTo>
                    <a:cubicBezTo>
                      <a:pt x="59" y="94"/>
                      <a:pt x="61" y="94"/>
                      <a:pt x="64" y="94"/>
                    </a:cubicBezTo>
                    <a:cubicBezTo>
                      <a:pt x="68" y="94"/>
                      <a:pt x="71" y="93"/>
                      <a:pt x="74" y="88"/>
                    </a:cubicBezTo>
                    <a:cubicBezTo>
                      <a:pt x="78" y="79"/>
                      <a:pt x="91" y="73"/>
                      <a:pt x="103" y="73"/>
                    </a:cubicBezTo>
                    <a:cubicBezTo>
                      <a:pt x="113" y="73"/>
                      <a:pt x="122" y="78"/>
                      <a:pt x="125" y="88"/>
                    </a:cubicBezTo>
                    <a:cubicBezTo>
                      <a:pt x="131" y="113"/>
                      <a:pt x="118" y="136"/>
                      <a:pt x="96" y="147"/>
                    </a:cubicBezTo>
                    <a:cubicBezTo>
                      <a:pt x="93" y="148"/>
                      <a:pt x="90" y="149"/>
                      <a:pt x="87" y="150"/>
                    </a:cubicBezTo>
                    <a:cubicBezTo>
                      <a:pt x="86" y="150"/>
                      <a:pt x="86" y="150"/>
                      <a:pt x="86" y="150"/>
                    </a:cubicBezTo>
                    <a:cubicBezTo>
                      <a:pt x="79" y="152"/>
                      <a:pt x="72" y="153"/>
                      <a:pt x="65" y="153"/>
                    </a:cubicBezTo>
                    <a:cubicBezTo>
                      <a:pt x="55" y="153"/>
                      <a:pt x="46" y="151"/>
                      <a:pt x="37" y="145"/>
                    </a:cubicBezTo>
                    <a:cubicBezTo>
                      <a:pt x="26" y="139"/>
                      <a:pt x="19" y="130"/>
                      <a:pt x="15" y="119"/>
                    </a:cubicBezTo>
                    <a:cubicBezTo>
                      <a:pt x="14" y="117"/>
                      <a:pt x="13" y="115"/>
                      <a:pt x="12" y="113"/>
                    </a:cubicBezTo>
                    <a:cubicBezTo>
                      <a:pt x="11" y="110"/>
                      <a:pt x="11" y="107"/>
                      <a:pt x="10" y="104"/>
                    </a:cubicBezTo>
                    <a:cubicBezTo>
                      <a:pt x="4" y="83"/>
                      <a:pt x="4" y="61"/>
                      <a:pt x="15" y="42"/>
                    </a:cubicBezTo>
                    <a:cubicBezTo>
                      <a:pt x="27" y="23"/>
                      <a:pt x="45" y="17"/>
                      <a:pt x="66" y="12"/>
                    </a:cubicBezTo>
                    <a:cubicBezTo>
                      <a:pt x="73" y="10"/>
                      <a:pt x="80" y="9"/>
                      <a:pt x="87" y="9"/>
                    </a:cubicBezTo>
                    <a:cubicBezTo>
                      <a:pt x="129" y="9"/>
                      <a:pt x="171" y="39"/>
                      <a:pt x="190" y="78"/>
                    </a:cubicBezTo>
                    <a:cubicBezTo>
                      <a:pt x="193" y="85"/>
                      <a:pt x="196" y="92"/>
                      <a:pt x="198" y="99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1" y="70"/>
                      <a:pt x="188" y="63"/>
                      <a:pt x="184" y="55"/>
                    </a:cubicBezTo>
                    <a:cubicBezTo>
                      <a:pt x="166" y="21"/>
                      <a:pt x="130" y="0"/>
                      <a:pt x="9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646724" y="519522"/>
            <a:ext cx="3111735" cy="2977003"/>
            <a:chOff x="1921734" y="356802"/>
            <a:chExt cx="3111735" cy="2977003"/>
          </a:xfrm>
        </p:grpSpPr>
        <p:grpSp>
          <p:nvGrpSpPr>
            <p:cNvPr id="164" name="组合 163"/>
            <p:cNvGrpSpPr/>
            <p:nvPr>
              <p:custDataLst>
                <p:tags r:id="rId8"/>
              </p:custDataLst>
            </p:nvPr>
          </p:nvGrpSpPr>
          <p:grpSpPr>
            <a:xfrm>
              <a:off x="1921734" y="356802"/>
              <a:ext cx="1689101" cy="993775"/>
              <a:chOff x="862739" y="872385"/>
              <a:chExt cx="1689101" cy="993775"/>
            </a:xfrm>
            <a:noFill/>
          </p:grpSpPr>
          <p:sp>
            <p:nvSpPr>
              <p:cNvPr id="165" name="Freeform 2413"/>
              <p:cNvSpPr/>
              <p:nvPr/>
            </p:nvSpPr>
            <p:spPr bwMode="auto">
              <a:xfrm>
                <a:off x="862739" y="872385"/>
                <a:ext cx="517525" cy="628650"/>
              </a:xfrm>
              <a:custGeom>
                <a:avLst/>
                <a:gdLst>
                  <a:gd name="T0" fmla="*/ 124 w 153"/>
                  <a:gd name="T1" fmla="*/ 87 h 186"/>
                  <a:gd name="T2" fmla="*/ 132 w 153"/>
                  <a:gd name="T3" fmla="*/ 23 h 186"/>
                  <a:gd name="T4" fmla="*/ 74 w 153"/>
                  <a:gd name="T5" fmla="*/ 30 h 186"/>
                  <a:gd name="T6" fmla="*/ 50 w 153"/>
                  <a:gd name="T7" fmla="*/ 60 h 186"/>
                  <a:gd name="T8" fmla="*/ 17 w 153"/>
                  <a:gd name="T9" fmla="*/ 60 h 186"/>
                  <a:gd name="T10" fmla="*/ 124 w 153"/>
                  <a:gd name="T11" fmla="*/ 8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186">
                    <a:moveTo>
                      <a:pt x="124" y="87"/>
                    </a:moveTo>
                    <a:cubicBezTo>
                      <a:pt x="126" y="81"/>
                      <a:pt x="153" y="39"/>
                      <a:pt x="132" y="23"/>
                    </a:cubicBezTo>
                    <a:cubicBezTo>
                      <a:pt x="101" y="0"/>
                      <a:pt x="91" y="53"/>
                      <a:pt x="74" y="30"/>
                    </a:cubicBezTo>
                    <a:cubicBezTo>
                      <a:pt x="58" y="8"/>
                      <a:pt x="35" y="23"/>
                      <a:pt x="50" y="60"/>
                    </a:cubicBezTo>
                    <a:cubicBezTo>
                      <a:pt x="50" y="60"/>
                      <a:pt x="33" y="35"/>
                      <a:pt x="17" y="60"/>
                    </a:cubicBezTo>
                    <a:cubicBezTo>
                      <a:pt x="0" y="85"/>
                      <a:pt x="90" y="186"/>
                      <a:pt x="124" y="87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6" name="Freeform 2414"/>
              <p:cNvSpPr/>
              <p:nvPr/>
            </p:nvSpPr>
            <p:spPr bwMode="auto">
              <a:xfrm>
                <a:off x="1161189" y="986685"/>
                <a:ext cx="1270000" cy="879475"/>
              </a:xfrm>
              <a:custGeom>
                <a:avLst/>
                <a:gdLst>
                  <a:gd name="T0" fmla="*/ 337 w 376"/>
                  <a:gd name="T1" fmla="*/ 142 h 260"/>
                  <a:gd name="T2" fmla="*/ 129 w 376"/>
                  <a:gd name="T3" fmla="*/ 224 h 260"/>
                  <a:gd name="T4" fmla="*/ 50 w 376"/>
                  <a:gd name="T5" fmla="*/ 85 h 260"/>
                  <a:gd name="T6" fmla="*/ 167 w 376"/>
                  <a:gd name="T7" fmla="*/ 51 h 260"/>
                  <a:gd name="T8" fmla="*/ 337 w 376"/>
                  <a:gd name="T9" fmla="*/ 142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260">
                    <a:moveTo>
                      <a:pt x="337" y="142"/>
                    </a:moveTo>
                    <a:cubicBezTo>
                      <a:pt x="327" y="168"/>
                      <a:pt x="245" y="260"/>
                      <a:pt x="129" y="224"/>
                    </a:cubicBezTo>
                    <a:cubicBezTo>
                      <a:pt x="14" y="187"/>
                      <a:pt x="0" y="69"/>
                      <a:pt x="50" y="85"/>
                    </a:cubicBezTo>
                    <a:cubicBezTo>
                      <a:pt x="98" y="101"/>
                      <a:pt x="118" y="90"/>
                      <a:pt x="167" y="51"/>
                    </a:cubicBezTo>
                    <a:cubicBezTo>
                      <a:pt x="234" y="0"/>
                      <a:pt x="376" y="38"/>
                      <a:pt x="337" y="142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7" name="Freeform 2415"/>
              <p:cNvSpPr>
                <a:spLocks noEditPoints="1"/>
              </p:cNvSpPr>
              <p:nvPr/>
            </p:nvSpPr>
            <p:spPr bwMode="auto">
              <a:xfrm>
                <a:off x="2147027" y="1440710"/>
                <a:ext cx="47625" cy="42863"/>
              </a:xfrm>
              <a:custGeom>
                <a:avLst/>
                <a:gdLst>
                  <a:gd name="T0" fmla="*/ 2 w 14"/>
                  <a:gd name="T1" fmla="*/ 11 h 13"/>
                  <a:gd name="T2" fmla="*/ 0 w 14"/>
                  <a:gd name="T3" fmla="*/ 8 h 13"/>
                  <a:gd name="T4" fmla="*/ 4 w 14"/>
                  <a:gd name="T5" fmla="*/ 2 h 13"/>
                  <a:gd name="T6" fmla="*/ 10 w 14"/>
                  <a:gd name="T7" fmla="*/ 0 h 13"/>
                  <a:gd name="T8" fmla="*/ 13 w 14"/>
                  <a:gd name="T9" fmla="*/ 1 h 13"/>
                  <a:gd name="T10" fmla="*/ 12 w 14"/>
                  <a:gd name="T11" fmla="*/ 2 h 13"/>
                  <a:gd name="T12" fmla="*/ 13 w 14"/>
                  <a:gd name="T13" fmla="*/ 1 h 13"/>
                  <a:gd name="T14" fmla="*/ 14 w 14"/>
                  <a:gd name="T15" fmla="*/ 4 h 13"/>
                  <a:gd name="T16" fmla="*/ 11 w 14"/>
                  <a:gd name="T17" fmla="*/ 9 h 13"/>
                  <a:gd name="T18" fmla="*/ 5 w 14"/>
                  <a:gd name="T19" fmla="*/ 13 h 13"/>
                  <a:gd name="T20" fmla="*/ 5 w 14"/>
                  <a:gd name="T21" fmla="*/ 13 h 13"/>
                  <a:gd name="T22" fmla="*/ 2 w 14"/>
                  <a:gd name="T23" fmla="*/ 11 h 13"/>
                  <a:gd name="T24" fmla="*/ 6 w 14"/>
                  <a:gd name="T25" fmla="*/ 4 h 13"/>
                  <a:gd name="T26" fmla="*/ 3 w 14"/>
                  <a:gd name="T27" fmla="*/ 8 h 13"/>
                  <a:gd name="T28" fmla="*/ 4 w 14"/>
                  <a:gd name="T29" fmla="*/ 9 h 13"/>
                  <a:gd name="T30" fmla="*/ 5 w 14"/>
                  <a:gd name="T31" fmla="*/ 10 h 13"/>
                  <a:gd name="T32" fmla="*/ 9 w 14"/>
                  <a:gd name="T33" fmla="*/ 7 h 13"/>
                  <a:gd name="T34" fmla="*/ 11 w 14"/>
                  <a:gd name="T35" fmla="*/ 4 h 13"/>
                  <a:gd name="T36" fmla="*/ 11 w 14"/>
                  <a:gd name="T37" fmla="*/ 3 h 13"/>
                  <a:gd name="T38" fmla="*/ 10 w 14"/>
                  <a:gd name="T39" fmla="*/ 3 h 13"/>
                  <a:gd name="T40" fmla="*/ 10 w 14"/>
                  <a:gd name="T41" fmla="*/ 3 h 13"/>
                  <a:gd name="T42" fmla="*/ 6 w 14"/>
                  <a:gd name="T4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2" y="11"/>
                    </a:moveTo>
                    <a:cubicBezTo>
                      <a:pt x="1" y="10"/>
                      <a:pt x="0" y="9"/>
                      <a:pt x="0" y="8"/>
                    </a:cubicBezTo>
                    <a:cubicBezTo>
                      <a:pt x="0" y="5"/>
                      <a:pt x="2" y="3"/>
                      <a:pt x="4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3" y="0"/>
                      <a:pt x="13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2"/>
                      <a:pt x="14" y="3"/>
                      <a:pt x="14" y="4"/>
                    </a:cubicBezTo>
                    <a:cubicBezTo>
                      <a:pt x="14" y="5"/>
                      <a:pt x="13" y="7"/>
                      <a:pt x="11" y="9"/>
                    </a:cubicBezTo>
                    <a:cubicBezTo>
                      <a:pt x="9" y="11"/>
                      <a:pt x="7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3" y="12"/>
                      <a:pt x="2" y="11"/>
                    </a:cubicBezTo>
                    <a:close/>
                    <a:moveTo>
                      <a:pt x="6" y="4"/>
                    </a:moveTo>
                    <a:cubicBezTo>
                      <a:pt x="4" y="5"/>
                      <a:pt x="3" y="7"/>
                      <a:pt x="3" y="8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4" y="9"/>
                      <a:pt x="5" y="10"/>
                      <a:pt x="5" y="10"/>
                    </a:cubicBezTo>
                    <a:cubicBezTo>
                      <a:pt x="5" y="10"/>
                      <a:pt x="7" y="9"/>
                      <a:pt x="9" y="7"/>
                    </a:cubicBezTo>
                    <a:cubicBezTo>
                      <a:pt x="11" y="5"/>
                      <a:pt x="11" y="4"/>
                      <a:pt x="11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7" y="4"/>
                      <a:pt x="6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C3496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8" name="Freeform 2417"/>
              <p:cNvSpPr/>
              <p:nvPr/>
            </p:nvSpPr>
            <p:spPr bwMode="auto">
              <a:xfrm>
                <a:off x="2272439" y="1447060"/>
                <a:ext cx="266700" cy="165100"/>
              </a:xfrm>
              <a:custGeom>
                <a:avLst/>
                <a:gdLst>
                  <a:gd name="T0" fmla="*/ 0 w 79"/>
                  <a:gd name="T1" fmla="*/ 49 h 49"/>
                  <a:gd name="T2" fmla="*/ 79 w 79"/>
                  <a:gd name="T3" fmla="*/ 46 h 49"/>
                  <a:gd name="T4" fmla="*/ 25 w 79"/>
                  <a:gd name="T5" fmla="*/ 0 h 49"/>
                  <a:gd name="T6" fmla="*/ 0 w 79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49">
                    <a:moveTo>
                      <a:pt x="0" y="49"/>
                    </a:moveTo>
                    <a:cubicBezTo>
                      <a:pt x="79" y="46"/>
                      <a:pt x="79" y="46"/>
                      <a:pt x="79" y="4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19" y="32"/>
                      <a:pt x="0" y="49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9" name="Freeform 2418"/>
              <p:cNvSpPr>
                <a:spLocks noEditPoints="1"/>
              </p:cNvSpPr>
              <p:nvPr/>
            </p:nvSpPr>
            <p:spPr bwMode="auto">
              <a:xfrm>
                <a:off x="2258152" y="1435947"/>
                <a:ext cx="293688" cy="179388"/>
              </a:xfrm>
              <a:custGeom>
                <a:avLst/>
                <a:gdLst>
                  <a:gd name="T0" fmla="*/ 3 w 87"/>
                  <a:gd name="T1" fmla="*/ 50 h 53"/>
                  <a:gd name="T2" fmla="*/ 27 w 87"/>
                  <a:gd name="T3" fmla="*/ 2 h 53"/>
                  <a:gd name="T4" fmla="*/ 28 w 87"/>
                  <a:gd name="T5" fmla="*/ 0 h 53"/>
                  <a:gd name="T6" fmla="*/ 87 w 87"/>
                  <a:gd name="T7" fmla="*/ 50 h 53"/>
                  <a:gd name="T8" fmla="*/ 4 w 87"/>
                  <a:gd name="T9" fmla="*/ 53 h 53"/>
                  <a:gd name="T10" fmla="*/ 4 w 87"/>
                  <a:gd name="T11" fmla="*/ 52 h 53"/>
                  <a:gd name="T12" fmla="*/ 4 w 87"/>
                  <a:gd name="T13" fmla="*/ 53 h 53"/>
                  <a:gd name="T14" fmla="*/ 0 w 87"/>
                  <a:gd name="T15" fmla="*/ 53 h 53"/>
                  <a:gd name="T16" fmla="*/ 3 w 87"/>
                  <a:gd name="T17" fmla="*/ 50 h 53"/>
                  <a:gd name="T18" fmla="*/ 8 w 87"/>
                  <a:gd name="T19" fmla="*/ 50 h 53"/>
                  <a:gd name="T20" fmla="*/ 79 w 87"/>
                  <a:gd name="T21" fmla="*/ 48 h 53"/>
                  <a:gd name="T22" fmla="*/ 30 w 87"/>
                  <a:gd name="T23" fmla="*/ 5 h 53"/>
                  <a:gd name="T24" fmla="*/ 8 w 87"/>
                  <a:gd name="T25" fmla="*/ 5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53">
                    <a:moveTo>
                      <a:pt x="3" y="50"/>
                    </a:moveTo>
                    <a:cubicBezTo>
                      <a:pt x="21" y="35"/>
                      <a:pt x="27" y="2"/>
                      <a:pt x="27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0" y="53"/>
                      <a:pt x="0" y="53"/>
                      <a:pt x="0" y="53"/>
                    </a:cubicBezTo>
                    <a:lnTo>
                      <a:pt x="3" y="50"/>
                    </a:lnTo>
                    <a:close/>
                    <a:moveTo>
                      <a:pt x="8" y="50"/>
                    </a:moveTo>
                    <a:cubicBezTo>
                      <a:pt x="79" y="48"/>
                      <a:pt x="79" y="48"/>
                      <a:pt x="79" y="48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28" y="13"/>
                      <a:pt x="22" y="36"/>
                      <a:pt x="8" y="50"/>
                    </a:cubicBezTo>
                    <a:close/>
                  </a:path>
                </a:pathLst>
              </a:custGeom>
              <a:grpFill/>
              <a:ln w="9525">
                <a:solidFill>
                  <a:srgbClr val="C3496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0" name="Freeform 2419"/>
              <p:cNvSpPr/>
              <p:nvPr/>
            </p:nvSpPr>
            <p:spPr bwMode="auto">
              <a:xfrm>
                <a:off x="910364" y="885085"/>
                <a:ext cx="1449388" cy="909638"/>
              </a:xfrm>
              <a:custGeom>
                <a:avLst/>
                <a:gdLst>
                  <a:gd name="T0" fmla="*/ 114 w 429"/>
                  <a:gd name="T1" fmla="*/ 186 h 269"/>
                  <a:gd name="T2" fmla="*/ 87 w 429"/>
                  <a:gd name="T3" fmla="*/ 125 h 269"/>
                  <a:gd name="T4" fmla="*/ 116 w 429"/>
                  <a:gd name="T5" fmla="*/ 185 h 269"/>
                  <a:gd name="T6" fmla="*/ 270 w 429"/>
                  <a:gd name="T7" fmla="*/ 266 h 269"/>
                  <a:gd name="T8" fmla="*/ 415 w 429"/>
                  <a:gd name="T9" fmla="*/ 197 h 269"/>
                  <a:gd name="T10" fmla="*/ 372 w 429"/>
                  <a:gd name="T11" fmla="*/ 84 h 269"/>
                  <a:gd name="T12" fmla="*/ 247 w 429"/>
                  <a:gd name="T13" fmla="*/ 91 h 269"/>
                  <a:gd name="T14" fmla="*/ 131 w 429"/>
                  <a:gd name="T15" fmla="*/ 120 h 269"/>
                  <a:gd name="T16" fmla="*/ 121 w 429"/>
                  <a:gd name="T17" fmla="*/ 56 h 269"/>
                  <a:gd name="T18" fmla="*/ 116 w 429"/>
                  <a:gd name="T19" fmla="*/ 8 h 269"/>
                  <a:gd name="T20" fmla="*/ 75 w 429"/>
                  <a:gd name="T21" fmla="*/ 13 h 269"/>
                  <a:gd name="T22" fmla="*/ 73 w 429"/>
                  <a:gd name="T23" fmla="*/ 29 h 269"/>
                  <a:gd name="T24" fmla="*/ 70 w 429"/>
                  <a:gd name="T25" fmla="*/ 36 h 269"/>
                  <a:gd name="T26" fmla="*/ 43 w 429"/>
                  <a:gd name="T27" fmla="*/ 14 h 269"/>
                  <a:gd name="T28" fmla="*/ 30 w 429"/>
                  <a:gd name="T29" fmla="*/ 28 h 269"/>
                  <a:gd name="T30" fmla="*/ 37 w 429"/>
                  <a:gd name="T31" fmla="*/ 50 h 269"/>
                  <a:gd name="T32" fmla="*/ 38 w 429"/>
                  <a:gd name="T33" fmla="*/ 56 h 269"/>
                  <a:gd name="T34" fmla="*/ 28 w 429"/>
                  <a:gd name="T35" fmla="*/ 50 h 269"/>
                  <a:gd name="T36" fmla="*/ 9 w 429"/>
                  <a:gd name="T37" fmla="*/ 50 h 269"/>
                  <a:gd name="T38" fmla="*/ 5 w 429"/>
                  <a:gd name="T39" fmla="*/ 79 h 269"/>
                  <a:gd name="T40" fmla="*/ 64 w 429"/>
                  <a:gd name="T41" fmla="*/ 123 h 269"/>
                  <a:gd name="T42" fmla="*/ 82 w 429"/>
                  <a:gd name="T43" fmla="*/ 104 h 269"/>
                  <a:gd name="T44" fmla="*/ 62 w 429"/>
                  <a:gd name="T45" fmla="*/ 75 h 269"/>
                  <a:gd name="T46" fmla="*/ 45 w 429"/>
                  <a:gd name="T47" fmla="*/ 88 h 269"/>
                  <a:gd name="T48" fmla="*/ 55 w 429"/>
                  <a:gd name="T49" fmla="*/ 98 h 269"/>
                  <a:gd name="T50" fmla="*/ 60 w 429"/>
                  <a:gd name="T51" fmla="*/ 98 h 269"/>
                  <a:gd name="T52" fmla="*/ 57 w 429"/>
                  <a:gd name="T53" fmla="*/ 96 h 269"/>
                  <a:gd name="T54" fmla="*/ 53 w 429"/>
                  <a:gd name="T55" fmla="*/ 94 h 269"/>
                  <a:gd name="T56" fmla="*/ 61 w 429"/>
                  <a:gd name="T57" fmla="*/ 95 h 269"/>
                  <a:gd name="T58" fmla="*/ 57 w 429"/>
                  <a:gd name="T59" fmla="*/ 102 h 269"/>
                  <a:gd name="T60" fmla="*/ 42 w 429"/>
                  <a:gd name="T61" fmla="*/ 89 h 269"/>
                  <a:gd name="T62" fmla="*/ 47 w 429"/>
                  <a:gd name="T63" fmla="*/ 76 h 269"/>
                  <a:gd name="T64" fmla="*/ 62 w 429"/>
                  <a:gd name="T65" fmla="*/ 72 h 269"/>
                  <a:gd name="T66" fmla="*/ 85 w 429"/>
                  <a:gd name="T67" fmla="*/ 104 h 269"/>
                  <a:gd name="T68" fmla="*/ 64 w 429"/>
                  <a:gd name="T69" fmla="*/ 126 h 269"/>
                  <a:gd name="T70" fmla="*/ 2 w 429"/>
                  <a:gd name="T71" fmla="*/ 79 h 269"/>
                  <a:gd name="T72" fmla="*/ 7 w 429"/>
                  <a:gd name="T73" fmla="*/ 48 h 269"/>
                  <a:gd name="T74" fmla="*/ 30 w 429"/>
                  <a:gd name="T75" fmla="*/ 48 h 269"/>
                  <a:gd name="T76" fmla="*/ 35 w 429"/>
                  <a:gd name="T77" fmla="*/ 52 h 269"/>
                  <a:gd name="T78" fmla="*/ 27 w 429"/>
                  <a:gd name="T79" fmla="*/ 28 h 269"/>
                  <a:gd name="T80" fmla="*/ 43 w 429"/>
                  <a:gd name="T81" fmla="*/ 11 h 269"/>
                  <a:gd name="T82" fmla="*/ 69 w 429"/>
                  <a:gd name="T83" fmla="*/ 32 h 269"/>
                  <a:gd name="T84" fmla="*/ 70 w 429"/>
                  <a:gd name="T85" fmla="*/ 33 h 269"/>
                  <a:gd name="T86" fmla="*/ 70 w 429"/>
                  <a:gd name="T87" fmla="*/ 29 h 269"/>
                  <a:gd name="T88" fmla="*/ 73 w 429"/>
                  <a:gd name="T89" fmla="*/ 11 h 269"/>
                  <a:gd name="T90" fmla="*/ 117 w 429"/>
                  <a:gd name="T91" fmla="*/ 5 h 269"/>
                  <a:gd name="T92" fmla="*/ 124 w 429"/>
                  <a:gd name="T93" fmla="*/ 58 h 269"/>
                  <a:gd name="T94" fmla="*/ 133 w 429"/>
                  <a:gd name="T95" fmla="*/ 118 h 269"/>
                  <a:gd name="T96" fmla="*/ 245 w 429"/>
                  <a:gd name="T97" fmla="*/ 89 h 269"/>
                  <a:gd name="T98" fmla="*/ 373 w 429"/>
                  <a:gd name="T99" fmla="*/ 81 h 269"/>
                  <a:gd name="T100" fmla="*/ 417 w 429"/>
                  <a:gd name="T101" fmla="*/ 198 h 269"/>
                  <a:gd name="T102" fmla="*/ 270 w 429"/>
                  <a:gd name="T103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9" h="269">
                    <a:moveTo>
                      <a:pt x="171" y="242"/>
                    </a:moveTo>
                    <a:cubicBezTo>
                      <a:pt x="149" y="232"/>
                      <a:pt x="130" y="208"/>
                      <a:pt x="114" y="186"/>
                    </a:cubicBezTo>
                    <a:cubicBezTo>
                      <a:pt x="98" y="164"/>
                      <a:pt x="87" y="125"/>
                      <a:pt x="87" y="125"/>
                    </a:cubicBezTo>
                    <a:cubicBezTo>
                      <a:pt x="87" y="125"/>
                      <a:pt x="87" y="125"/>
                      <a:pt x="87" y="125"/>
                    </a:cubicBezTo>
                    <a:cubicBezTo>
                      <a:pt x="90" y="124"/>
                      <a:pt x="90" y="124"/>
                      <a:pt x="90" y="124"/>
                    </a:cubicBezTo>
                    <a:cubicBezTo>
                      <a:pt x="90" y="124"/>
                      <a:pt x="101" y="163"/>
                      <a:pt x="116" y="185"/>
                    </a:cubicBezTo>
                    <a:cubicBezTo>
                      <a:pt x="132" y="206"/>
                      <a:pt x="152" y="230"/>
                      <a:pt x="173" y="239"/>
                    </a:cubicBezTo>
                    <a:cubicBezTo>
                      <a:pt x="191" y="248"/>
                      <a:pt x="229" y="266"/>
                      <a:pt x="270" y="266"/>
                    </a:cubicBezTo>
                    <a:cubicBezTo>
                      <a:pt x="276" y="266"/>
                      <a:pt x="283" y="266"/>
                      <a:pt x="290" y="264"/>
                    </a:cubicBezTo>
                    <a:cubicBezTo>
                      <a:pt x="338" y="257"/>
                      <a:pt x="393" y="234"/>
                      <a:pt x="415" y="197"/>
                    </a:cubicBezTo>
                    <a:cubicBezTo>
                      <a:pt x="422" y="184"/>
                      <a:pt x="426" y="169"/>
                      <a:pt x="426" y="154"/>
                    </a:cubicBezTo>
                    <a:cubicBezTo>
                      <a:pt x="426" y="127"/>
                      <a:pt x="411" y="99"/>
                      <a:pt x="372" y="84"/>
                    </a:cubicBezTo>
                    <a:cubicBezTo>
                      <a:pt x="348" y="74"/>
                      <a:pt x="328" y="71"/>
                      <a:pt x="311" y="71"/>
                    </a:cubicBezTo>
                    <a:cubicBezTo>
                      <a:pt x="284" y="71"/>
                      <a:pt x="265" y="79"/>
                      <a:pt x="247" y="91"/>
                    </a:cubicBezTo>
                    <a:cubicBezTo>
                      <a:pt x="225" y="106"/>
                      <a:pt x="190" y="129"/>
                      <a:pt x="159" y="129"/>
                    </a:cubicBezTo>
                    <a:cubicBezTo>
                      <a:pt x="149" y="129"/>
                      <a:pt x="139" y="126"/>
                      <a:pt x="131" y="120"/>
                    </a:cubicBezTo>
                    <a:cubicBezTo>
                      <a:pt x="115" y="108"/>
                      <a:pt x="109" y="97"/>
                      <a:pt x="109" y="87"/>
                    </a:cubicBezTo>
                    <a:cubicBezTo>
                      <a:pt x="109" y="76"/>
                      <a:pt x="115" y="66"/>
                      <a:pt x="121" y="56"/>
                    </a:cubicBezTo>
                    <a:cubicBezTo>
                      <a:pt x="127" y="47"/>
                      <a:pt x="130" y="38"/>
                      <a:pt x="130" y="30"/>
                    </a:cubicBezTo>
                    <a:cubicBezTo>
                      <a:pt x="130" y="21"/>
                      <a:pt x="127" y="14"/>
                      <a:pt x="116" y="8"/>
                    </a:cubicBezTo>
                    <a:cubicBezTo>
                      <a:pt x="110" y="4"/>
                      <a:pt x="104" y="3"/>
                      <a:pt x="98" y="3"/>
                    </a:cubicBezTo>
                    <a:cubicBezTo>
                      <a:pt x="88" y="3"/>
                      <a:pt x="79" y="7"/>
                      <a:pt x="75" y="13"/>
                    </a:cubicBezTo>
                    <a:cubicBezTo>
                      <a:pt x="72" y="18"/>
                      <a:pt x="72" y="21"/>
                      <a:pt x="72" y="23"/>
                    </a:cubicBezTo>
                    <a:cubicBezTo>
                      <a:pt x="72" y="25"/>
                      <a:pt x="73" y="27"/>
                      <a:pt x="73" y="29"/>
                    </a:cubicBezTo>
                    <a:cubicBezTo>
                      <a:pt x="73" y="30"/>
                      <a:pt x="73" y="30"/>
                      <a:pt x="73" y="31"/>
                    </a:cubicBezTo>
                    <a:cubicBezTo>
                      <a:pt x="73" y="33"/>
                      <a:pt x="73" y="35"/>
                      <a:pt x="70" y="36"/>
                    </a:cubicBezTo>
                    <a:cubicBezTo>
                      <a:pt x="68" y="36"/>
                      <a:pt x="66" y="34"/>
                      <a:pt x="65" y="31"/>
                    </a:cubicBezTo>
                    <a:cubicBezTo>
                      <a:pt x="60" y="23"/>
                      <a:pt x="57" y="14"/>
                      <a:pt x="43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36" y="14"/>
                      <a:pt x="30" y="24"/>
                      <a:pt x="30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39"/>
                      <a:pt x="33" y="45"/>
                      <a:pt x="37" y="50"/>
                    </a:cubicBezTo>
                    <a:cubicBezTo>
                      <a:pt x="38" y="52"/>
                      <a:pt x="39" y="53"/>
                      <a:pt x="39" y="54"/>
                    </a:cubicBezTo>
                    <a:cubicBezTo>
                      <a:pt x="39" y="54"/>
                      <a:pt x="39" y="55"/>
                      <a:pt x="38" y="56"/>
                    </a:cubicBezTo>
                    <a:cubicBezTo>
                      <a:pt x="38" y="56"/>
                      <a:pt x="37" y="56"/>
                      <a:pt x="37" y="56"/>
                    </a:cubicBezTo>
                    <a:cubicBezTo>
                      <a:pt x="34" y="56"/>
                      <a:pt x="32" y="54"/>
                      <a:pt x="28" y="50"/>
                    </a:cubicBezTo>
                    <a:cubicBezTo>
                      <a:pt x="25" y="48"/>
                      <a:pt x="21" y="46"/>
                      <a:pt x="17" y="46"/>
                    </a:cubicBezTo>
                    <a:cubicBezTo>
                      <a:pt x="15" y="46"/>
                      <a:pt x="12" y="47"/>
                      <a:pt x="9" y="50"/>
                    </a:cubicBezTo>
                    <a:cubicBezTo>
                      <a:pt x="5" y="55"/>
                      <a:pt x="3" y="59"/>
                      <a:pt x="3" y="65"/>
                    </a:cubicBezTo>
                    <a:cubicBezTo>
                      <a:pt x="3" y="69"/>
                      <a:pt x="4" y="74"/>
                      <a:pt x="5" y="79"/>
                    </a:cubicBezTo>
                    <a:cubicBezTo>
                      <a:pt x="8" y="93"/>
                      <a:pt x="18" y="104"/>
                      <a:pt x="32" y="112"/>
                    </a:cubicBezTo>
                    <a:cubicBezTo>
                      <a:pt x="46" y="119"/>
                      <a:pt x="55" y="123"/>
                      <a:pt x="64" y="123"/>
                    </a:cubicBezTo>
                    <a:cubicBezTo>
                      <a:pt x="67" y="123"/>
                      <a:pt x="70" y="123"/>
                      <a:pt x="73" y="121"/>
                    </a:cubicBezTo>
                    <a:cubicBezTo>
                      <a:pt x="78" y="119"/>
                      <a:pt x="82" y="112"/>
                      <a:pt x="82" y="104"/>
                    </a:cubicBezTo>
                    <a:cubicBezTo>
                      <a:pt x="82" y="102"/>
                      <a:pt x="82" y="101"/>
                      <a:pt x="82" y="99"/>
                    </a:cubicBezTo>
                    <a:cubicBezTo>
                      <a:pt x="80" y="90"/>
                      <a:pt x="74" y="75"/>
                      <a:pt x="62" y="75"/>
                    </a:cubicBezTo>
                    <a:cubicBezTo>
                      <a:pt x="62" y="75"/>
                      <a:pt x="61" y="75"/>
                      <a:pt x="61" y="75"/>
                    </a:cubicBezTo>
                    <a:cubicBezTo>
                      <a:pt x="50" y="75"/>
                      <a:pt x="45" y="80"/>
                      <a:pt x="45" y="88"/>
                    </a:cubicBezTo>
                    <a:cubicBezTo>
                      <a:pt x="45" y="88"/>
                      <a:pt x="45" y="89"/>
                      <a:pt x="45" y="89"/>
                    </a:cubicBezTo>
                    <a:cubicBezTo>
                      <a:pt x="46" y="94"/>
                      <a:pt x="49" y="98"/>
                      <a:pt x="55" y="98"/>
                    </a:cubicBezTo>
                    <a:cubicBezTo>
                      <a:pt x="56" y="99"/>
                      <a:pt x="57" y="99"/>
                      <a:pt x="57" y="99"/>
                    </a:cubicBezTo>
                    <a:cubicBezTo>
                      <a:pt x="59" y="99"/>
                      <a:pt x="59" y="98"/>
                      <a:pt x="60" y="98"/>
                    </a:cubicBezTo>
                    <a:cubicBezTo>
                      <a:pt x="60" y="98"/>
                      <a:pt x="59" y="98"/>
                      <a:pt x="59" y="97"/>
                    </a:cubicBezTo>
                    <a:cubicBezTo>
                      <a:pt x="58" y="97"/>
                      <a:pt x="57" y="96"/>
                      <a:pt x="57" y="96"/>
                    </a:cubicBezTo>
                    <a:cubicBezTo>
                      <a:pt x="55" y="96"/>
                      <a:pt x="54" y="97"/>
                      <a:pt x="54" y="97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53" y="94"/>
                      <a:pt x="55" y="93"/>
                      <a:pt x="57" y="93"/>
                    </a:cubicBezTo>
                    <a:cubicBezTo>
                      <a:pt x="58" y="93"/>
                      <a:pt x="59" y="94"/>
                      <a:pt x="61" y="95"/>
                    </a:cubicBezTo>
                    <a:cubicBezTo>
                      <a:pt x="62" y="96"/>
                      <a:pt x="63" y="97"/>
                      <a:pt x="63" y="98"/>
                    </a:cubicBezTo>
                    <a:cubicBezTo>
                      <a:pt x="62" y="101"/>
                      <a:pt x="60" y="102"/>
                      <a:pt x="57" y="102"/>
                    </a:cubicBezTo>
                    <a:cubicBezTo>
                      <a:pt x="56" y="102"/>
                      <a:pt x="56" y="101"/>
                      <a:pt x="55" y="101"/>
                    </a:cubicBezTo>
                    <a:cubicBezTo>
                      <a:pt x="48" y="101"/>
                      <a:pt x="43" y="96"/>
                      <a:pt x="42" y="89"/>
                    </a:cubicBezTo>
                    <a:cubicBezTo>
                      <a:pt x="42" y="89"/>
                      <a:pt x="42" y="88"/>
                      <a:pt x="42" y="88"/>
                    </a:cubicBezTo>
                    <a:cubicBezTo>
                      <a:pt x="42" y="83"/>
                      <a:pt x="44" y="79"/>
                      <a:pt x="47" y="76"/>
                    </a:cubicBezTo>
                    <a:cubicBezTo>
                      <a:pt x="50" y="73"/>
                      <a:pt x="55" y="72"/>
                      <a:pt x="61" y="72"/>
                    </a:cubicBezTo>
                    <a:cubicBezTo>
                      <a:pt x="61" y="72"/>
                      <a:pt x="62" y="72"/>
                      <a:pt x="62" y="72"/>
                    </a:cubicBezTo>
                    <a:cubicBezTo>
                      <a:pt x="76" y="73"/>
                      <a:pt x="83" y="89"/>
                      <a:pt x="85" y="99"/>
                    </a:cubicBezTo>
                    <a:cubicBezTo>
                      <a:pt x="85" y="100"/>
                      <a:pt x="85" y="102"/>
                      <a:pt x="85" y="104"/>
                    </a:cubicBezTo>
                    <a:cubicBezTo>
                      <a:pt x="85" y="113"/>
                      <a:pt x="80" y="121"/>
                      <a:pt x="74" y="124"/>
                    </a:cubicBezTo>
                    <a:cubicBezTo>
                      <a:pt x="70" y="125"/>
                      <a:pt x="67" y="126"/>
                      <a:pt x="64" y="126"/>
                    </a:cubicBezTo>
                    <a:cubicBezTo>
                      <a:pt x="54" y="126"/>
                      <a:pt x="44" y="121"/>
                      <a:pt x="31" y="114"/>
                    </a:cubicBezTo>
                    <a:cubicBezTo>
                      <a:pt x="16" y="107"/>
                      <a:pt x="6" y="95"/>
                      <a:pt x="2" y="79"/>
                    </a:cubicBezTo>
                    <a:cubicBezTo>
                      <a:pt x="1" y="74"/>
                      <a:pt x="0" y="69"/>
                      <a:pt x="0" y="65"/>
                    </a:cubicBezTo>
                    <a:cubicBezTo>
                      <a:pt x="0" y="59"/>
                      <a:pt x="2" y="53"/>
                      <a:pt x="7" y="48"/>
                    </a:cubicBezTo>
                    <a:cubicBezTo>
                      <a:pt x="10" y="44"/>
                      <a:pt x="14" y="43"/>
                      <a:pt x="17" y="43"/>
                    </a:cubicBezTo>
                    <a:cubicBezTo>
                      <a:pt x="22" y="43"/>
                      <a:pt x="27" y="46"/>
                      <a:pt x="30" y="48"/>
                    </a:cubicBezTo>
                    <a:cubicBezTo>
                      <a:pt x="32" y="50"/>
                      <a:pt x="34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1" y="47"/>
                      <a:pt x="27" y="40"/>
                      <a:pt x="27" y="29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8" y="22"/>
                      <a:pt x="33" y="12"/>
                      <a:pt x="42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58" y="11"/>
                      <a:pt x="63" y="22"/>
                      <a:pt x="67" y="29"/>
                    </a:cubicBezTo>
                    <a:cubicBezTo>
                      <a:pt x="68" y="31"/>
                      <a:pt x="69" y="32"/>
                      <a:pt x="69" y="32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32"/>
                      <a:pt x="70" y="31"/>
                      <a:pt x="70" y="31"/>
                    </a:cubicBezTo>
                    <a:cubicBezTo>
                      <a:pt x="70" y="30"/>
                      <a:pt x="70" y="30"/>
                      <a:pt x="70" y="29"/>
                    </a:cubicBezTo>
                    <a:cubicBezTo>
                      <a:pt x="70" y="28"/>
                      <a:pt x="69" y="26"/>
                      <a:pt x="69" y="23"/>
                    </a:cubicBezTo>
                    <a:cubicBezTo>
                      <a:pt x="69" y="20"/>
                      <a:pt x="70" y="17"/>
                      <a:pt x="73" y="11"/>
                    </a:cubicBezTo>
                    <a:cubicBezTo>
                      <a:pt x="77" y="4"/>
                      <a:pt x="87" y="0"/>
                      <a:pt x="98" y="0"/>
                    </a:cubicBezTo>
                    <a:cubicBezTo>
                      <a:pt x="104" y="0"/>
                      <a:pt x="111" y="1"/>
                      <a:pt x="117" y="5"/>
                    </a:cubicBezTo>
                    <a:cubicBezTo>
                      <a:pt x="129" y="11"/>
                      <a:pt x="133" y="20"/>
                      <a:pt x="133" y="30"/>
                    </a:cubicBezTo>
                    <a:cubicBezTo>
                      <a:pt x="133" y="39"/>
                      <a:pt x="130" y="49"/>
                      <a:pt x="124" y="58"/>
                    </a:cubicBezTo>
                    <a:cubicBezTo>
                      <a:pt x="118" y="68"/>
                      <a:pt x="112" y="77"/>
                      <a:pt x="112" y="87"/>
                    </a:cubicBezTo>
                    <a:cubicBezTo>
                      <a:pt x="112" y="96"/>
                      <a:pt x="117" y="106"/>
                      <a:pt x="133" y="118"/>
                    </a:cubicBezTo>
                    <a:cubicBezTo>
                      <a:pt x="141" y="124"/>
                      <a:pt x="150" y="126"/>
                      <a:pt x="159" y="126"/>
                    </a:cubicBezTo>
                    <a:cubicBezTo>
                      <a:pt x="188" y="126"/>
                      <a:pt x="223" y="103"/>
                      <a:pt x="245" y="89"/>
                    </a:cubicBezTo>
                    <a:cubicBezTo>
                      <a:pt x="263" y="77"/>
                      <a:pt x="284" y="68"/>
                      <a:pt x="311" y="68"/>
                    </a:cubicBezTo>
                    <a:cubicBezTo>
                      <a:pt x="328" y="68"/>
                      <a:pt x="349" y="72"/>
                      <a:pt x="373" y="81"/>
                    </a:cubicBezTo>
                    <a:cubicBezTo>
                      <a:pt x="413" y="97"/>
                      <a:pt x="429" y="126"/>
                      <a:pt x="429" y="154"/>
                    </a:cubicBezTo>
                    <a:cubicBezTo>
                      <a:pt x="429" y="170"/>
                      <a:pt x="425" y="185"/>
                      <a:pt x="417" y="198"/>
                    </a:cubicBezTo>
                    <a:cubicBezTo>
                      <a:pt x="395" y="237"/>
                      <a:pt x="339" y="260"/>
                      <a:pt x="290" y="267"/>
                    </a:cubicBezTo>
                    <a:cubicBezTo>
                      <a:pt x="283" y="268"/>
                      <a:pt x="276" y="269"/>
                      <a:pt x="270" y="269"/>
                    </a:cubicBezTo>
                    <a:cubicBezTo>
                      <a:pt x="228" y="269"/>
                      <a:pt x="190" y="250"/>
                      <a:pt x="171" y="242"/>
                    </a:cubicBezTo>
                    <a:close/>
                  </a:path>
                </a:pathLst>
              </a:custGeom>
              <a:grpFill/>
              <a:ln w="9525">
                <a:solidFill>
                  <a:srgbClr val="C3496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1" name="Freeform 2420"/>
              <p:cNvSpPr/>
              <p:nvPr/>
            </p:nvSpPr>
            <p:spPr bwMode="auto">
              <a:xfrm>
                <a:off x="2042252" y="1199410"/>
                <a:ext cx="209550" cy="182563"/>
              </a:xfrm>
              <a:custGeom>
                <a:avLst/>
                <a:gdLst>
                  <a:gd name="T0" fmla="*/ 4 w 62"/>
                  <a:gd name="T1" fmla="*/ 46 h 54"/>
                  <a:gd name="T2" fmla="*/ 0 w 62"/>
                  <a:gd name="T3" fmla="*/ 35 h 54"/>
                  <a:gd name="T4" fmla="*/ 5 w 62"/>
                  <a:gd name="T5" fmla="*/ 17 h 54"/>
                  <a:gd name="T6" fmla="*/ 32 w 62"/>
                  <a:gd name="T7" fmla="*/ 0 h 54"/>
                  <a:gd name="T8" fmla="*/ 42 w 62"/>
                  <a:gd name="T9" fmla="*/ 0 h 54"/>
                  <a:gd name="T10" fmla="*/ 62 w 62"/>
                  <a:gd name="T11" fmla="*/ 1 h 54"/>
                  <a:gd name="T12" fmla="*/ 62 w 62"/>
                  <a:gd name="T13" fmla="*/ 1 h 54"/>
                  <a:gd name="T14" fmla="*/ 62 w 62"/>
                  <a:gd name="T15" fmla="*/ 4 h 54"/>
                  <a:gd name="T16" fmla="*/ 42 w 62"/>
                  <a:gd name="T17" fmla="*/ 3 h 54"/>
                  <a:gd name="T18" fmla="*/ 33 w 62"/>
                  <a:gd name="T19" fmla="*/ 3 h 54"/>
                  <a:gd name="T20" fmla="*/ 7 w 62"/>
                  <a:gd name="T21" fmla="*/ 19 h 54"/>
                  <a:gd name="T22" fmla="*/ 3 w 62"/>
                  <a:gd name="T23" fmla="*/ 35 h 54"/>
                  <a:gd name="T24" fmla="*/ 6 w 62"/>
                  <a:gd name="T25" fmla="*/ 44 h 54"/>
                  <a:gd name="T26" fmla="*/ 19 w 62"/>
                  <a:gd name="T27" fmla="*/ 51 h 54"/>
                  <a:gd name="T28" fmla="*/ 22 w 62"/>
                  <a:gd name="T29" fmla="*/ 51 h 54"/>
                  <a:gd name="T30" fmla="*/ 35 w 62"/>
                  <a:gd name="T31" fmla="*/ 40 h 54"/>
                  <a:gd name="T32" fmla="*/ 35 w 62"/>
                  <a:gd name="T33" fmla="*/ 39 h 54"/>
                  <a:gd name="T34" fmla="*/ 23 w 62"/>
                  <a:gd name="T35" fmla="*/ 31 h 54"/>
                  <a:gd name="T36" fmla="*/ 21 w 62"/>
                  <a:gd name="T37" fmla="*/ 30 h 54"/>
                  <a:gd name="T38" fmla="*/ 14 w 62"/>
                  <a:gd name="T39" fmla="*/ 36 h 54"/>
                  <a:gd name="T40" fmla="*/ 11 w 62"/>
                  <a:gd name="T41" fmla="*/ 36 h 54"/>
                  <a:gd name="T42" fmla="*/ 21 w 62"/>
                  <a:gd name="T43" fmla="*/ 27 h 54"/>
                  <a:gd name="T44" fmla="*/ 24 w 62"/>
                  <a:gd name="T45" fmla="*/ 28 h 54"/>
                  <a:gd name="T46" fmla="*/ 38 w 62"/>
                  <a:gd name="T47" fmla="*/ 39 h 54"/>
                  <a:gd name="T48" fmla="*/ 38 w 62"/>
                  <a:gd name="T49" fmla="*/ 40 h 54"/>
                  <a:gd name="T50" fmla="*/ 22 w 62"/>
                  <a:gd name="T51" fmla="*/ 54 h 54"/>
                  <a:gd name="T52" fmla="*/ 19 w 62"/>
                  <a:gd name="T53" fmla="*/ 54 h 54"/>
                  <a:gd name="T54" fmla="*/ 4 w 62"/>
                  <a:gd name="T55" fmla="*/ 4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2" h="54">
                    <a:moveTo>
                      <a:pt x="4" y="46"/>
                    </a:moveTo>
                    <a:cubicBezTo>
                      <a:pt x="1" y="43"/>
                      <a:pt x="0" y="39"/>
                      <a:pt x="0" y="35"/>
                    </a:cubicBezTo>
                    <a:cubicBezTo>
                      <a:pt x="0" y="29"/>
                      <a:pt x="2" y="22"/>
                      <a:pt x="5" y="17"/>
                    </a:cubicBezTo>
                    <a:cubicBezTo>
                      <a:pt x="9" y="8"/>
                      <a:pt x="20" y="1"/>
                      <a:pt x="32" y="0"/>
                    </a:cubicBezTo>
                    <a:cubicBezTo>
                      <a:pt x="35" y="0"/>
                      <a:pt x="39" y="0"/>
                      <a:pt x="42" y="0"/>
                    </a:cubicBezTo>
                    <a:cubicBezTo>
                      <a:pt x="52" y="0"/>
                      <a:pt x="62" y="1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4"/>
                      <a:pt x="52" y="3"/>
                      <a:pt x="42" y="3"/>
                    </a:cubicBezTo>
                    <a:cubicBezTo>
                      <a:pt x="39" y="3"/>
                      <a:pt x="36" y="3"/>
                      <a:pt x="33" y="3"/>
                    </a:cubicBezTo>
                    <a:cubicBezTo>
                      <a:pt x="21" y="4"/>
                      <a:pt x="12" y="10"/>
                      <a:pt x="7" y="19"/>
                    </a:cubicBezTo>
                    <a:cubicBezTo>
                      <a:pt x="5" y="23"/>
                      <a:pt x="3" y="29"/>
                      <a:pt x="3" y="35"/>
                    </a:cubicBezTo>
                    <a:cubicBezTo>
                      <a:pt x="3" y="38"/>
                      <a:pt x="4" y="42"/>
                      <a:pt x="6" y="44"/>
                    </a:cubicBezTo>
                    <a:cubicBezTo>
                      <a:pt x="9" y="47"/>
                      <a:pt x="14" y="51"/>
                      <a:pt x="19" y="51"/>
                    </a:cubicBezTo>
                    <a:cubicBezTo>
                      <a:pt x="20" y="51"/>
                      <a:pt x="21" y="51"/>
                      <a:pt x="22" y="51"/>
                    </a:cubicBezTo>
                    <a:cubicBezTo>
                      <a:pt x="29" y="50"/>
                      <a:pt x="35" y="44"/>
                      <a:pt x="35" y="40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5"/>
                      <a:pt x="29" y="32"/>
                      <a:pt x="23" y="31"/>
                    </a:cubicBezTo>
                    <a:cubicBezTo>
                      <a:pt x="23" y="30"/>
                      <a:pt x="22" y="30"/>
                      <a:pt x="21" y="30"/>
                    </a:cubicBezTo>
                    <a:cubicBezTo>
                      <a:pt x="15" y="30"/>
                      <a:pt x="14" y="36"/>
                      <a:pt x="14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3" y="27"/>
                      <a:pt x="21" y="27"/>
                    </a:cubicBezTo>
                    <a:cubicBezTo>
                      <a:pt x="22" y="27"/>
                      <a:pt x="23" y="27"/>
                      <a:pt x="24" y="28"/>
                    </a:cubicBezTo>
                    <a:cubicBezTo>
                      <a:pt x="30" y="29"/>
                      <a:pt x="38" y="32"/>
                      <a:pt x="38" y="39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7" y="46"/>
                      <a:pt x="30" y="52"/>
                      <a:pt x="22" y="54"/>
                    </a:cubicBezTo>
                    <a:cubicBezTo>
                      <a:pt x="21" y="54"/>
                      <a:pt x="20" y="54"/>
                      <a:pt x="19" y="54"/>
                    </a:cubicBezTo>
                    <a:cubicBezTo>
                      <a:pt x="12" y="54"/>
                      <a:pt x="7" y="49"/>
                      <a:pt x="4" y="46"/>
                    </a:cubicBezTo>
                    <a:close/>
                  </a:path>
                </a:pathLst>
              </a:custGeom>
              <a:grpFill/>
              <a:ln w="9525">
                <a:solidFill>
                  <a:srgbClr val="C3496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2" name="Freeform 2421"/>
              <p:cNvSpPr/>
              <p:nvPr/>
            </p:nvSpPr>
            <p:spPr bwMode="auto">
              <a:xfrm>
                <a:off x="2315302" y="1540722"/>
                <a:ext cx="206375" cy="58738"/>
              </a:xfrm>
              <a:custGeom>
                <a:avLst/>
                <a:gdLst>
                  <a:gd name="T0" fmla="*/ 35 w 61"/>
                  <a:gd name="T1" fmla="*/ 8 h 17"/>
                  <a:gd name="T2" fmla="*/ 24 w 61"/>
                  <a:gd name="T3" fmla="*/ 7 h 17"/>
                  <a:gd name="T4" fmla="*/ 17 w 61"/>
                  <a:gd name="T5" fmla="*/ 7 h 17"/>
                  <a:gd name="T6" fmla="*/ 11 w 61"/>
                  <a:gd name="T7" fmla="*/ 6 h 17"/>
                  <a:gd name="T8" fmla="*/ 0 w 61"/>
                  <a:gd name="T9" fmla="*/ 3 h 17"/>
                  <a:gd name="T10" fmla="*/ 1 w 61"/>
                  <a:gd name="T11" fmla="*/ 0 h 17"/>
                  <a:gd name="T12" fmla="*/ 12 w 61"/>
                  <a:gd name="T13" fmla="*/ 3 h 17"/>
                  <a:gd name="T14" fmla="*/ 17 w 61"/>
                  <a:gd name="T15" fmla="*/ 4 h 17"/>
                  <a:gd name="T16" fmla="*/ 24 w 61"/>
                  <a:gd name="T17" fmla="*/ 4 h 17"/>
                  <a:gd name="T18" fmla="*/ 36 w 61"/>
                  <a:gd name="T19" fmla="*/ 6 h 17"/>
                  <a:gd name="T20" fmla="*/ 61 w 61"/>
                  <a:gd name="T21" fmla="*/ 14 h 17"/>
                  <a:gd name="T22" fmla="*/ 61 w 61"/>
                  <a:gd name="T23" fmla="*/ 14 h 17"/>
                  <a:gd name="T24" fmla="*/ 60 w 61"/>
                  <a:gd name="T25" fmla="*/ 17 h 17"/>
                  <a:gd name="T26" fmla="*/ 35 w 61"/>
                  <a:gd name="T2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17">
                    <a:moveTo>
                      <a:pt x="35" y="8"/>
                    </a:moveTo>
                    <a:cubicBezTo>
                      <a:pt x="31" y="7"/>
                      <a:pt x="27" y="7"/>
                      <a:pt x="24" y="7"/>
                    </a:cubicBezTo>
                    <a:cubicBezTo>
                      <a:pt x="22" y="7"/>
                      <a:pt x="19" y="7"/>
                      <a:pt x="17" y="7"/>
                    </a:cubicBezTo>
                    <a:cubicBezTo>
                      <a:pt x="15" y="7"/>
                      <a:pt x="13" y="7"/>
                      <a:pt x="11" y="6"/>
                    </a:cubicBezTo>
                    <a:cubicBezTo>
                      <a:pt x="6" y="4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6" y="1"/>
                      <a:pt x="12" y="3"/>
                    </a:cubicBezTo>
                    <a:cubicBezTo>
                      <a:pt x="14" y="4"/>
                      <a:pt x="15" y="4"/>
                      <a:pt x="17" y="4"/>
                    </a:cubicBezTo>
                    <a:cubicBezTo>
                      <a:pt x="19" y="4"/>
                      <a:pt x="22" y="4"/>
                      <a:pt x="24" y="4"/>
                    </a:cubicBezTo>
                    <a:cubicBezTo>
                      <a:pt x="28" y="4"/>
                      <a:pt x="31" y="4"/>
                      <a:pt x="36" y="6"/>
                    </a:cubicBezTo>
                    <a:cubicBezTo>
                      <a:pt x="46" y="9"/>
                      <a:pt x="61" y="14"/>
                      <a:pt x="61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45" y="12"/>
                      <a:pt x="35" y="8"/>
                    </a:cubicBezTo>
                    <a:close/>
                  </a:path>
                </a:pathLst>
              </a:custGeom>
              <a:grpFill/>
              <a:ln w="9525">
                <a:solidFill>
                  <a:srgbClr val="C3496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3" name="Freeform 2422"/>
              <p:cNvSpPr/>
              <p:nvPr/>
            </p:nvSpPr>
            <p:spPr bwMode="auto">
              <a:xfrm>
                <a:off x="1470752" y="872385"/>
                <a:ext cx="406400" cy="374650"/>
              </a:xfrm>
              <a:custGeom>
                <a:avLst/>
                <a:gdLst>
                  <a:gd name="T0" fmla="*/ 114 w 120"/>
                  <a:gd name="T1" fmla="*/ 111 h 111"/>
                  <a:gd name="T2" fmla="*/ 60 w 120"/>
                  <a:gd name="T3" fmla="*/ 22 h 111"/>
                  <a:gd name="T4" fmla="*/ 13 w 120"/>
                  <a:gd name="T5" fmla="*/ 64 h 111"/>
                  <a:gd name="T6" fmla="*/ 114 w 120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11">
                    <a:moveTo>
                      <a:pt x="114" y="111"/>
                    </a:moveTo>
                    <a:cubicBezTo>
                      <a:pt x="114" y="111"/>
                      <a:pt x="120" y="43"/>
                      <a:pt x="60" y="22"/>
                    </a:cubicBezTo>
                    <a:cubicBezTo>
                      <a:pt x="0" y="0"/>
                      <a:pt x="0" y="56"/>
                      <a:pt x="13" y="64"/>
                    </a:cubicBezTo>
                    <a:cubicBezTo>
                      <a:pt x="53" y="86"/>
                      <a:pt x="71" y="47"/>
                      <a:pt x="114" y="111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4" name="Freeform 2423"/>
              <p:cNvSpPr/>
              <p:nvPr/>
            </p:nvSpPr>
            <p:spPr bwMode="auto">
              <a:xfrm>
                <a:off x="1467577" y="905722"/>
                <a:ext cx="398463" cy="415925"/>
              </a:xfrm>
              <a:custGeom>
                <a:avLst/>
                <a:gdLst>
                  <a:gd name="T0" fmla="*/ 99 w 118"/>
                  <a:gd name="T1" fmla="*/ 120 h 123"/>
                  <a:gd name="T2" fmla="*/ 115 w 118"/>
                  <a:gd name="T3" fmla="*/ 81 h 123"/>
                  <a:gd name="T4" fmla="*/ 115 w 118"/>
                  <a:gd name="T5" fmla="*/ 81 h 123"/>
                  <a:gd name="T6" fmla="*/ 106 w 118"/>
                  <a:gd name="T7" fmla="*/ 46 h 123"/>
                  <a:gd name="T8" fmla="*/ 63 w 118"/>
                  <a:gd name="T9" fmla="*/ 5 h 123"/>
                  <a:gd name="T10" fmla="*/ 48 w 118"/>
                  <a:gd name="T11" fmla="*/ 3 h 123"/>
                  <a:gd name="T12" fmla="*/ 11 w 118"/>
                  <a:gd name="T13" fmla="*/ 13 h 123"/>
                  <a:gd name="T14" fmla="*/ 3 w 118"/>
                  <a:gd name="T15" fmla="*/ 33 h 123"/>
                  <a:gd name="T16" fmla="*/ 3 w 118"/>
                  <a:gd name="T17" fmla="*/ 41 h 123"/>
                  <a:gd name="T18" fmla="*/ 28 w 118"/>
                  <a:gd name="T19" fmla="*/ 62 h 123"/>
                  <a:gd name="T20" fmla="*/ 31 w 118"/>
                  <a:gd name="T21" fmla="*/ 62 h 123"/>
                  <a:gd name="T22" fmla="*/ 59 w 118"/>
                  <a:gd name="T23" fmla="*/ 49 h 123"/>
                  <a:gd name="T24" fmla="*/ 65 w 118"/>
                  <a:gd name="T25" fmla="*/ 37 h 123"/>
                  <a:gd name="T26" fmla="*/ 61 w 118"/>
                  <a:gd name="T27" fmla="*/ 30 h 123"/>
                  <a:gd name="T28" fmla="*/ 43 w 118"/>
                  <a:gd name="T29" fmla="*/ 23 h 123"/>
                  <a:gd name="T30" fmla="*/ 38 w 118"/>
                  <a:gd name="T31" fmla="*/ 24 h 123"/>
                  <a:gd name="T32" fmla="*/ 30 w 118"/>
                  <a:gd name="T33" fmla="*/ 30 h 123"/>
                  <a:gd name="T34" fmla="*/ 27 w 118"/>
                  <a:gd name="T35" fmla="*/ 28 h 123"/>
                  <a:gd name="T36" fmla="*/ 37 w 118"/>
                  <a:gd name="T37" fmla="*/ 21 h 123"/>
                  <a:gd name="T38" fmla="*/ 43 w 118"/>
                  <a:gd name="T39" fmla="*/ 20 h 123"/>
                  <a:gd name="T40" fmla="*/ 63 w 118"/>
                  <a:gd name="T41" fmla="*/ 27 h 123"/>
                  <a:gd name="T42" fmla="*/ 68 w 118"/>
                  <a:gd name="T43" fmla="*/ 37 h 123"/>
                  <a:gd name="T44" fmla="*/ 61 w 118"/>
                  <a:gd name="T45" fmla="*/ 51 h 123"/>
                  <a:gd name="T46" fmla="*/ 31 w 118"/>
                  <a:gd name="T47" fmla="*/ 65 h 123"/>
                  <a:gd name="T48" fmla="*/ 27 w 118"/>
                  <a:gd name="T49" fmla="*/ 65 h 123"/>
                  <a:gd name="T50" fmla="*/ 0 w 118"/>
                  <a:gd name="T51" fmla="*/ 42 h 123"/>
                  <a:gd name="T52" fmla="*/ 0 w 118"/>
                  <a:gd name="T53" fmla="*/ 33 h 123"/>
                  <a:gd name="T54" fmla="*/ 9 w 118"/>
                  <a:gd name="T55" fmla="*/ 10 h 123"/>
                  <a:gd name="T56" fmla="*/ 48 w 118"/>
                  <a:gd name="T57" fmla="*/ 0 h 123"/>
                  <a:gd name="T58" fmla="*/ 64 w 118"/>
                  <a:gd name="T59" fmla="*/ 2 h 123"/>
                  <a:gd name="T60" fmla="*/ 109 w 118"/>
                  <a:gd name="T61" fmla="*/ 45 h 123"/>
                  <a:gd name="T62" fmla="*/ 118 w 118"/>
                  <a:gd name="T63" fmla="*/ 81 h 123"/>
                  <a:gd name="T64" fmla="*/ 118 w 118"/>
                  <a:gd name="T65" fmla="*/ 81 h 123"/>
                  <a:gd name="T66" fmla="*/ 100 w 118"/>
                  <a:gd name="T67" fmla="*/ 123 h 123"/>
                  <a:gd name="T68" fmla="*/ 99 w 118"/>
                  <a:gd name="T69" fmla="*/ 12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8" h="123">
                    <a:moveTo>
                      <a:pt x="99" y="120"/>
                    </a:moveTo>
                    <a:cubicBezTo>
                      <a:pt x="109" y="116"/>
                      <a:pt x="115" y="94"/>
                      <a:pt x="115" y="81"/>
                    </a:cubicBezTo>
                    <a:cubicBezTo>
                      <a:pt x="115" y="81"/>
                      <a:pt x="115" y="81"/>
                      <a:pt x="115" y="81"/>
                    </a:cubicBezTo>
                    <a:cubicBezTo>
                      <a:pt x="115" y="76"/>
                      <a:pt x="113" y="60"/>
                      <a:pt x="106" y="46"/>
                    </a:cubicBezTo>
                    <a:cubicBezTo>
                      <a:pt x="99" y="32"/>
                      <a:pt x="82" y="10"/>
                      <a:pt x="63" y="5"/>
                    </a:cubicBezTo>
                    <a:cubicBezTo>
                      <a:pt x="59" y="3"/>
                      <a:pt x="53" y="3"/>
                      <a:pt x="48" y="3"/>
                    </a:cubicBezTo>
                    <a:cubicBezTo>
                      <a:pt x="33" y="2"/>
                      <a:pt x="16" y="8"/>
                      <a:pt x="11" y="13"/>
                    </a:cubicBezTo>
                    <a:cubicBezTo>
                      <a:pt x="5" y="17"/>
                      <a:pt x="3" y="25"/>
                      <a:pt x="3" y="33"/>
                    </a:cubicBezTo>
                    <a:cubicBezTo>
                      <a:pt x="3" y="36"/>
                      <a:pt x="3" y="39"/>
                      <a:pt x="3" y="41"/>
                    </a:cubicBezTo>
                    <a:cubicBezTo>
                      <a:pt x="5" y="53"/>
                      <a:pt x="18" y="60"/>
                      <a:pt x="28" y="62"/>
                    </a:cubicBezTo>
                    <a:cubicBezTo>
                      <a:pt x="29" y="62"/>
                      <a:pt x="30" y="62"/>
                      <a:pt x="31" y="62"/>
                    </a:cubicBezTo>
                    <a:cubicBezTo>
                      <a:pt x="40" y="62"/>
                      <a:pt x="52" y="56"/>
                      <a:pt x="59" y="49"/>
                    </a:cubicBezTo>
                    <a:cubicBezTo>
                      <a:pt x="63" y="44"/>
                      <a:pt x="65" y="40"/>
                      <a:pt x="65" y="37"/>
                    </a:cubicBezTo>
                    <a:cubicBezTo>
                      <a:pt x="65" y="34"/>
                      <a:pt x="64" y="32"/>
                      <a:pt x="61" y="30"/>
                    </a:cubicBezTo>
                    <a:cubicBezTo>
                      <a:pt x="57" y="26"/>
                      <a:pt x="48" y="23"/>
                      <a:pt x="43" y="23"/>
                    </a:cubicBezTo>
                    <a:cubicBezTo>
                      <a:pt x="41" y="23"/>
                      <a:pt x="39" y="23"/>
                      <a:pt x="38" y="24"/>
                    </a:cubicBezTo>
                    <a:cubicBezTo>
                      <a:pt x="33" y="26"/>
                      <a:pt x="30" y="30"/>
                      <a:pt x="30" y="30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31" y="24"/>
                      <a:pt x="37" y="21"/>
                    </a:cubicBezTo>
                    <a:cubicBezTo>
                      <a:pt x="39" y="20"/>
                      <a:pt x="41" y="20"/>
                      <a:pt x="43" y="20"/>
                    </a:cubicBezTo>
                    <a:cubicBezTo>
                      <a:pt x="49" y="20"/>
                      <a:pt x="58" y="23"/>
                      <a:pt x="63" y="27"/>
                    </a:cubicBezTo>
                    <a:cubicBezTo>
                      <a:pt x="66" y="30"/>
                      <a:pt x="68" y="33"/>
                      <a:pt x="68" y="37"/>
                    </a:cubicBezTo>
                    <a:cubicBezTo>
                      <a:pt x="68" y="41"/>
                      <a:pt x="66" y="46"/>
                      <a:pt x="61" y="51"/>
                    </a:cubicBezTo>
                    <a:cubicBezTo>
                      <a:pt x="54" y="59"/>
                      <a:pt x="42" y="65"/>
                      <a:pt x="31" y="65"/>
                    </a:cubicBezTo>
                    <a:cubicBezTo>
                      <a:pt x="30" y="65"/>
                      <a:pt x="29" y="65"/>
                      <a:pt x="27" y="65"/>
                    </a:cubicBezTo>
                    <a:cubicBezTo>
                      <a:pt x="16" y="63"/>
                      <a:pt x="3" y="55"/>
                      <a:pt x="0" y="42"/>
                    </a:cubicBezTo>
                    <a:cubicBezTo>
                      <a:pt x="0" y="39"/>
                      <a:pt x="0" y="36"/>
                      <a:pt x="0" y="33"/>
                    </a:cubicBezTo>
                    <a:cubicBezTo>
                      <a:pt x="0" y="24"/>
                      <a:pt x="2" y="16"/>
                      <a:pt x="9" y="10"/>
                    </a:cubicBezTo>
                    <a:cubicBezTo>
                      <a:pt x="15" y="5"/>
                      <a:pt x="32" y="0"/>
                      <a:pt x="48" y="0"/>
                    </a:cubicBezTo>
                    <a:cubicBezTo>
                      <a:pt x="54" y="0"/>
                      <a:pt x="59" y="0"/>
                      <a:pt x="64" y="2"/>
                    </a:cubicBezTo>
                    <a:cubicBezTo>
                      <a:pt x="84" y="8"/>
                      <a:pt x="102" y="30"/>
                      <a:pt x="109" y="45"/>
                    </a:cubicBezTo>
                    <a:cubicBezTo>
                      <a:pt x="116" y="59"/>
                      <a:pt x="118" y="75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95"/>
                      <a:pt x="112" y="117"/>
                      <a:pt x="100" y="123"/>
                    </a:cubicBezTo>
                    <a:lnTo>
                      <a:pt x="99" y="120"/>
                    </a:lnTo>
                    <a:close/>
                  </a:path>
                </a:pathLst>
              </a:custGeom>
              <a:grpFill/>
              <a:ln w="9525">
                <a:solidFill>
                  <a:srgbClr val="C3496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5" name="Freeform 682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4682322" y="2347695"/>
              <a:ext cx="351147" cy="204581"/>
            </a:xfrm>
            <a:custGeom>
              <a:avLst/>
              <a:gdLst>
                <a:gd name="T0" fmla="*/ 143 w 143"/>
                <a:gd name="T1" fmla="*/ 60 h 83"/>
                <a:gd name="T2" fmla="*/ 136 w 143"/>
                <a:gd name="T3" fmla="*/ 63 h 83"/>
                <a:gd name="T4" fmla="*/ 129 w 143"/>
                <a:gd name="T5" fmla="*/ 45 h 83"/>
                <a:gd name="T6" fmla="*/ 119 w 143"/>
                <a:gd name="T7" fmla="*/ 29 h 83"/>
                <a:gd name="T8" fmla="*/ 125 w 143"/>
                <a:gd name="T9" fmla="*/ 24 h 83"/>
                <a:gd name="T10" fmla="*/ 136 w 143"/>
                <a:gd name="T11" fmla="*/ 41 h 83"/>
                <a:gd name="T12" fmla="*/ 143 w 143"/>
                <a:gd name="T13" fmla="*/ 60 h 83"/>
                <a:gd name="T14" fmla="*/ 142 w 143"/>
                <a:gd name="T15" fmla="*/ 76 h 83"/>
                <a:gd name="T16" fmla="*/ 142 w 143"/>
                <a:gd name="T17" fmla="*/ 83 h 83"/>
                <a:gd name="T18" fmla="*/ 102 w 143"/>
                <a:gd name="T19" fmla="*/ 80 h 83"/>
                <a:gd name="T20" fmla="*/ 103 w 143"/>
                <a:gd name="T21" fmla="*/ 72 h 83"/>
                <a:gd name="T22" fmla="*/ 142 w 143"/>
                <a:gd name="T23" fmla="*/ 76 h 83"/>
                <a:gd name="T24" fmla="*/ 102 w 143"/>
                <a:gd name="T25" fmla="*/ 16 h 83"/>
                <a:gd name="T26" fmla="*/ 65 w 143"/>
                <a:gd name="T27" fmla="*/ 9 h 83"/>
                <a:gd name="T28" fmla="*/ 66 w 143"/>
                <a:gd name="T29" fmla="*/ 1 h 83"/>
                <a:gd name="T30" fmla="*/ 105 w 143"/>
                <a:gd name="T31" fmla="*/ 9 h 83"/>
                <a:gd name="T32" fmla="*/ 102 w 143"/>
                <a:gd name="T33" fmla="*/ 16 h 83"/>
                <a:gd name="T34" fmla="*/ 79 w 143"/>
                <a:gd name="T35" fmla="*/ 73 h 83"/>
                <a:gd name="T36" fmla="*/ 48 w 143"/>
                <a:gd name="T37" fmla="*/ 54 h 83"/>
                <a:gd name="T38" fmla="*/ 45 w 143"/>
                <a:gd name="T39" fmla="*/ 51 h 83"/>
                <a:gd name="T40" fmla="*/ 50 w 143"/>
                <a:gd name="T41" fmla="*/ 45 h 83"/>
                <a:gd name="T42" fmla="*/ 53 w 143"/>
                <a:gd name="T43" fmla="*/ 48 h 83"/>
                <a:gd name="T44" fmla="*/ 81 w 143"/>
                <a:gd name="T45" fmla="*/ 65 h 83"/>
                <a:gd name="T46" fmla="*/ 79 w 143"/>
                <a:gd name="T47" fmla="*/ 73 h 83"/>
                <a:gd name="T48" fmla="*/ 42 w 143"/>
                <a:gd name="T49" fmla="*/ 8 h 83"/>
                <a:gd name="T50" fmla="*/ 13 w 143"/>
                <a:gd name="T51" fmla="*/ 9 h 83"/>
                <a:gd name="T52" fmla="*/ 33 w 143"/>
                <a:gd name="T53" fmla="*/ 28 h 83"/>
                <a:gd name="T54" fmla="*/ 33 w 143"/>
                <a:gd name="T55" fmla="*/ 28 h 83"/>
                <a:gd name="T56" fmla="*/ 28 w 143"/>
                <a:gd name="T57" fmla="*/ 34 h 83"/>
                <a:gd name="T58" fmla="*/ 0 w 143"/>
                <a:gd name="T59" fmla="*/ 9 h 83"/>
                <a:gd name="T60" fmla="*/ 2 w 143"/>
                <a:gd name="T61" fmla="*/ 6 h 83"/>
                <a:gd name="T62" fmla="*/ 2 w 143"/>
                <a:gd name="T63" fmla="*/ 2 h 83"/>
                <a:gd name="T64" fmla="*/ 42 w 143"/>
                <a:gd name="T65" fmla="*/ 0 h 83"/>
                <a:gd name="T66" fmla="*/ 42 w 143"/>
                <a:gd name="T67" fmla="*/ 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83">
                  <a:moveTo>
                    <a:pt x="143" y="60"/>
                  </a:moveTo>
                  <a:cubicBezTo>
                    <a:pt x="136" y="63"/>
                    <a:pt x="136" y="63"/>
                    <a:pt x="136" y="63"/>
                  </a:cubicBezTo>
                  <a:cubicBezTo>
                    <a:pt x="134" y="57"/>
                    <a:pt x="131" y="51"/>
                    <a:pt x="129" y="45"/>
                  </a:cubicBezTo>
                  <a:cubicBezTo>
                    <a:pt x="126" y="39"/>
                    <a:pt x="123" y="34"/>
                    <a:pt x="119" y="29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30" y="29"/>
                    <a:pt x="133" y="35"/>
                    <a:pt x="136" y="41"/>
                  </a:cubicBezTo>
                  <a:cubicBezTo>
                    <a:pt x="139" y="48"/>
                    <a:pt x="141" y="54"/>
                    <a:pt x="143" y="60"/>
                  </a:cubicBezTo>
                  <a:close/>
                  <a:moveTo>
                    <a:pt x="142" y="76"/>
                  </a:moveTo>
                  <a:cubicBezTo>
                    <a:pt x="142" y="83"/>
                    <a:pt x="142" y="83"/>
                    <a:pt x="142" y="83"/>
                  </a:cubicBezTo>
                  <a:cubicBezTo>
                    <a:pt x="126" y="83"/>
                    <a:pt x="113" y="82"/>
                    <a:pt x="102" y="80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14" y="74"/>
                    <a:pt x="127" y="75"/>
                    <a:pt x="142" y="76"/>
                  </a:cubicBezTo>
                  <a:close/>
                  <a:moveTo>
                    <a:pt x="102" y="16"/>
                  </a:moveTo>
                  <a:cubicBezTo>
                    <a:pt x="93" y="12"/>
                    <a:pt x="79" y="10"/>
                    <a:pt x="65" y="9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80" y="2"/>
                    <a:pt x="95" y="4"/>
                    <a:pt x="105" y="9"/>
                  </a:cubicBezTo>
                  <a:lnTo>
                    <a:pt x="102" y="16"/>
                  </a:lnTo>
                  <a:close/>
                  <a:moveTo>
                    <a:pt x="79" y="73"/>
                  </a:moveTo>
                  <a:cubicBezTo>
                    <a:pt x="66" y="68"/>
                    <a:pt x="56" y="61"/>
                    <a:pt x="48" y="54"/>
                  </a:cubicBezTo>
                  <a:cubicBezTo>
                    <a:pt x="47" y="53"/>
                    <a:pt x="46" y="52"/>
                    <a:pt x="45" y="5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1" y="46"/>
                    <a:pt x="52" y="47"/>
                    <a:pt x="53" y="48"/>
                  </a:cubicBezTo>
                  <a:cubicBezTo>
                    <a:pt x="61" y="55"/>
                    <a:pt x="70" y="61"/>
                    <a:pt x="81" y="65"/>
                  </a:cubicBezTo>
                  <a:lnTo>
                    <a:pt x="79" y="73"/>
                  </a:lnTo>
                  <a:close/>
                  <a:moveTo>
                    <a:pt x="42" y="8"/>
                  </a:moveTo>
                  <a:cubicBezTo>
                    <a:pt x="31" y="8"/>
                    <a:pt x="21" y="9"/>
                    <a:pt x="13" y="9"/>
                  </a:cubicBezTo>
                  <a:cubicBezTo>
                    <a:pt x="20" y="14"/>
                    <a:pt x="26" y="21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17" y="23"/>
                    <a:pt x="7" y="13"/>
                    <a:pt x="0" y="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0" y="0"/>
                    <a:pt x="42" y="0"/>
                  </a:cubicBezTo>
                  <a:lnTo>
                    <a:pt x="42" y="8"/>
                  </a:lnTo>
                  <a:close/>
                </a:path>
              </a:pathLst>
            </a:custGeom>
            <a:solidFill>
              <a:srgbClr val="E8787D"/>
            </a:solidFill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683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3720368" y="1199919"/>
              <a:ext cx="372520" cy="207634"/>
            </a:xfrm>
            <a:custGeom>
              <a:avLst/>
              <a:gdLst>
                <a:gd name="T0" fmla="*/ 124 w 152"/>
                <a:gd name="T1" fmla="*/ 55 h 86"/>
                <a:gd name="T2" fmla="*/ 119 w 152"/>
                <a:gd name="T3" fmla="*/ 48 h 86"/>
                <a:gd name="T4" fmla="*/ 147 w 152"/>
                <a:gd name="T5" fmla="*/ 22 h 86"/>
                <a:gd name="T6" fmla="*/ 152 w 152"/>
                <a:gd name="T7" fmla="*/ 27 h 86"/>
                <a:gd name="T8" fmla="*/ 124 w 152"/>
                <a:gd name="T9" fmla="*/ 55 h 86"/>
                <a:gd name="T10" fmla="*/ 133 w 152"/>
                <a:gd name="T11" fmla="*/ 18 h 86"/>
                <a:gd name="T12" fmla="*/ 96 w 152"/>
                <a:gd name="T13" fmla="*/ 8 h 86"/>
                <a:gd name="T14" fmla="*/ 97 w 152"/>
                <a:gd name="T15" fmla="*/ 0 h 86"/>
                <a:gd name="T16" fmla="*/ 136 w 152"/>
                <a:gd name="T17" fmla="*/ 11 h 86"/>
                <a:gd name="T18" fmla="*/ 133 w 152"/>
                <a:gd name="T19" fmla="*/ 18 h 86"/>
                <a:gd name="T20" fmla="*/ 97 w 152"/>
                <a:gd name="T21" fmla="*/ 71 h 86"/>
                <a:gd name="T22" fmla="*/ 69 w 152"/>
                <a:gd name="T23" fmla="*/ 79 h 86"/>
                <a:gd name="T24" fmla="*/ 64 w 152"/>
                <a:gd name="T25" fmla="*/ 79 h 86"/>
                <a:gd name="T26" fmla="*/ 64 w 152"/>
                <a:gd name="T27" fmla="*/ 71 h 86"/>
                <a:gd name="T28" fmla="*/ 68 w 152"/>
                <a:gd name="T29" fmla="*/ 71 h 86"/>
                <a:gd name="T30" fmla="*/ 94 w 152"/>
                <a:gd name="T31" fmla="*/ 64 h 86"/>
                <a:gd name="T32" fmla="*/ 100 w 152"/>
                <a:gd name="T33" fmla="*/ 61 h 86"/>
                <a:gd name="T34" fmla="*/ 100 w 152"/>
                <a:gd name="T35" fmla="*/ 61 h 86"/>
                <a:gd name="T36" fmla="*/ 103 w 152"/>
                <a:gd name="T37" fmla="*/ 68 h 86"/>
                <a:gd name="T38" fmla="*/ 97 w 152"/>
                <a:gd name="T39" fmla="*/ 71 h 86"/>
                <a:gd name="T40" fmla="*/ 46 w 152"/>
                <a:gd name="T41" fmla="*/ 37 h 86"/>
                <a:gd name="T42" fmla="*/ 40 w 152"/>
                <a:gd name="T43" fmla="*/ 31 h 86"/>
                <a:gd name="T44" fmla="*/ 72 w 152"/>
                <a:gd name="T45" fmla="*/ 6 h 86"/>
                <a:gd name="T46" fmla="*/ 76 w 152"/>
                <a:gd name="T47" fmla="*/ 13 h 86"/>
                <a:gd name="T48" fmla="*/ 46 w 152"/>
                <a:gd name="T49" fmla="*/ 37 h 86"/>
                <a:gd name="T50" fmla="*/ 41 w 152"/>
                <a:gd name="T51" fmla="*/ 81 h 86"/>
                <a:gd name="T52" fmla="*/ 4 w 152"/>
                <a:gd name="T53" fmla="*/ 86 h 86"/>
                <a:gd name="T54" fmla="*/ 3 w 152"/>
                <a:gd name="T55" fmla="*/ 82 h 86"/>
                <a:gd name="T56" fmla="*/ 0 w 152"/>
                <a:gd name="T57" fmla="*/ 80 h 86"/>
                <a:gd name="T58" fmla="*/ 24 w 152"/>
                <a:gd name="T59" fmla="*/ 49 h 86"/>
                <a:gd name="T60" fmla="*/ 30 w 152"/>
                <a:gd name="T61" fmla="*/ 54 h 86"/>
                <a:gd name="T62" fmla="*/ 13 w 152"/>
                <a:gd name="T63" fmla="*/ 76 h 86"/>
                <a:gd name="T64" fmla="*/ 40 w 152"/>
                <a:gd name="T65" fmla="*/ 73 h 86"/>
                <a:gd name="T66" fmla="*/ 41 w 152"/>
                <a:gd name="T67" fmla="*/ 8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" h="86">
                  <a:moveTo>
                    <a:pt x="124" y="55"/>
                  </a:moveTo>
                  <a:cubicBezTo>
                    <a:pt x="119" y="48"/>
                    <a:pt x="119" y="48"/>
                    <a:pt x="119" y="48"/>
                  </a:cubicBezTo>
                  <a:cubicBezTo>
                    <a:pt x="127" y="42"/>
                    <a:pt x="137" y="33"/>
                    <a:pt x="147" y="22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42" y="38"/>
                    <a:pt x="133" y="47"/>
                    <a:pt x="124" y="55"/>
                  </a:cubicBezTo>
                  <a:close/>
                  <a:moveTo>
                    <a:pt x="133" y="18"/>
                  </a:moveTo>
                  <a:cubicBezTo>
                    <a:pt x="121" y="13"/>
                    <a:pt x="109" y="9"/>
                    <a:pt x="96" y="8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1" y="1"/>
                    <a:pt x="124" y="6"/>
                    <a:pt x="136" y="11"/>
                  </a:cubicBezTo>
                  <a:lnTo>
                    <a:pt x="133" y="18"/>
                  </a:lnTo>
                  <a:close/>
                  <a:moveTo>
                    <a:pt x="97" y="71"/>
                  </a:moveTo>
                  <a:cubicBezTo>
                    <a:pt x="87" y="75"/>
                    <a:pt x="78" y="78"/>
                    <a:pt x="69" y="79"/>
                  </a:cubicBezTo>
                  <a:cubicBezTo>
                    <a:pt x="68" y="79"/>
                    <a:pt x="66" y="79"/>
                    <a:pt x="64" y="79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5" y="71"/>
                    <a:pt x="67" y="71"/>
                    <a:pt x="68" y="71"/>
                  </a:cubicBezTo>
                  <a:cubicBezTo>
                    <a:pt x="76" y="70"/>
                    <a:pt x="85" y="68"/>
                    <a:pt x="94" y="64"/>
                  </a:cubicBezTo>
                  <a:cubicBezTo>
                    <a:pt x="96" y="63"/>
                    <a:pt x="98" y="62"/>
                    <a:pt x="100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3" y="68"/>
                    <a:pt x="103" y="68"/>
                    <a:pt x="103" y="68"/>
                  </a:cubicBezTo>
                  <a:cubicBezTo>
                    <a:pt x="101" y="69"/>
                    <a:pt x="99" y="70"/>
                    <a:pt x="97" y="71"/>
                  </a:cubicBezTo>
                  <a:close/>
                  <a:moveTo>
                    <a:pt x="46" y="37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51" y="21"/>
                    <a:pt x="62" y="11"/>
                    <a:pt x="72" y="6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7" y="17"/>
                    <a:pt x="56" y="26"/>
                    <a:pt x="46" y="37"/>
                  </a:cubicBezTo>
                  <a:close/>
                  <a:moveTo>
                    <a:pt x="41" y="81"/>
                  </a:moveTo>
                  <a:cubicBezTo>
                    <a:pt x="26" y="82"/>
                    <a:pt x="11" y="83"/>
                    <a:pt x="4" y="86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10" y="65"/>
                    <a:pt x="24" y="49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23" y="62"/>
                    <a:pt x="17" y="70"/>
                    <a:pt x="13" y="76"/>
                  </a:cubicBezTo>
                  <a:cubicBezTo>
                    <a:pt x="21" y="75"/>
                    <a:pt x="30" y="74"/>
                    <a:pt x="40" y="73"/>
                  </a:cubicBezTo>
                  <a:lnTo>
                    <a:pt x="41" y="81"/>
                  </a:lnTo>
                  <a:close/>
                </a:path>
              </a:pathLst>
            </a:custGeom>
            <a:solidFill>
              <a:srgbClr val="E8787D"/>
            </a:solidFill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7" name="Freeform 684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3271512" y="1404502"/>
              <a:ext cx="320612" cy="256489"/>
            </a:xfrm>
            <a:custGeom>
              <a:avLst/>
              <a:gdLst>
                <a:gd name="T0" fmla="*/ 129 w 131"/>
                <a:gd name="T1" fmla="*/ 101 h 105"/>
                <a:gd name="T2" fmla="*/ 128 w 131"/>
                <a:gd name="T3" fmla="*/ 105 h 105"/>
                <a:gd name="T4" fmla="*/ 89 w 131"/>
                <a:gd name="T5" fmla="*/ 99 h 105"/>
                <a:gd name="T6" fmla="*/ 90 w 131"/>
                <a:gd name="T7" fmla="*/ 92 h 105"/>
                <a:gd name="T8" fmla="*/ 118 w 131"/>
                <a:gd name="T9" fmla="*/ 96 h 105"/>
                <a:gd name="T10" fmla="*/ 102 w 131"/>
                <a:gd name="T11" fmla="*/ 73 h 105"/>
                <a:gd name="T12" fmla="*/ 102 w 131"/>
                <a:gd name="T13" fmla="*/ 73 h 105"/>
                <a:gd name="T14" fmla="*/ 108 w 131"/>
                <a:gd name="T15" fmla="*/ 69 h 105"/>
                <a:gd name="T16" fmla="*/ 131 w 131"/>
                <a:gd name="T17" fmla="*/ 98 h 105"/>
                <a:gd name="T18" fmla="*/ 129 w 131"/>
                <a:gd name="T19" fmla="*/ 101 h 105"/>
                <a:gd name="T20" fmla="*/ 88 w 131"/>
                <a:gd name="T21" fmla="*/ 54 h 105"/>
                <a:gd name="T22" fmla="*/ 86 w 131"/>
                <a:gd name="T23" fmla="*/ 50 h 105"/>
                <a:gd name="T24" fmla="*/ 61 w 131"/>
                <a:gd name="T25" fmla="*/ 28 h 105"/>
                <a:gd name="T26" fmla="*/ 65 w 131"/>
                <a:gd name="T27" fmla="*/ 22 h 105"/>
                <a:gd name="T28" fmla="*/ 92 w 131"/>
                <a:gd name="T29" fmla="*/ 46 h 105"/>
                <a:gd name="T30" fmla="*/ 95 w 131"/>
                <a:gd name="T31" fmla="*/ 49 h 105"/>
                <a:gd name="T32" fmla="*/ 88 w 131"/>
                <a:gd name="T33" fmla="*/ 54 h 105"/>
                <a:gd name="T34" fmla="*/ 41 w 131"/>
                <a:gd name="T35" fmla="*/ 18 h 105"/>
                <a:gd name="T36" fmla="*/ 3 w 131"/>
                <a:gd name="T37" fmla="*/ 8 h 105"/>
                <a:gd name="T38" fmla="*/ 3 w 131"/>
                <a:gd name="T39" fmla="*/ 8 h 105"/>
                <a:gd name="T40" fmla="*/ 5 w 131"/>
                <a:gd name="T41" fmla="*/ 0 h 105"/>
                <a:gd name="T42" fmla="*/ 43 w 131"/>
                <a:gd name="T43" fmla="*/ 11 h 105"/>
                <a:gd name="T44" fmla="*/ 41 w 131"/>
                <a:gd name="T45" fmla="*/ 18 h 105"/>
                <a:gd name="T46" fmla="*/ 66 w 131"/>
                <a:gd name="T47" fmla="*/ 94 h 105"/>
                <a:gd name="T48" fmla="*/ 28 w 131"/>
                <a:gd name="T49" fmla="*/ 80 h 105"/>
                <a:gd name="T50" fmla="*/ 32 w 131"/>
                <a:gd name="T51" fmla="*/ 73 h 105"/>
                <a:gd name="T52" fmla="*/ 67 w 131"/>
                <a:gd name="T53" fmla="*/ 87 h 105"/>
                <a:gd name="T54" fmla="*/ 66 w 131"/>
                <a:gd name="T55" fmla="*/ 94 h 105"/>
                <a:gd name="T56" fmla="*/ 15 w 131"/>
                <a:gd name="T57" fmla="*/ 53 h 105"/>
                <a:gd name="T58" fmla="*/ 17 w 131"/>
                <a:gd name="T59" fmla="*/ 58 h 105"/>
                <a:gd name="T60" fmla="*/ 17 w 131"/>
                <a:gd name="T61" fmla="*/ 58 h 105"/>
                <a:gd name="T62" fmla="*/ 10 w 131"/>
                <a:gd name="T63" fmla="*/ 62 h 105"/>
                <a:gd name="T64" fmla="*/ 8 w 131"/>
                <a:gd name="T65" fmla="*/ 57 h 105"/>
                <a:gd name="T66" fmla="*/ 0 w 131"/>
                <a:gd name="T67" fmla="*/ 23 h 105"/>
                <a:gd name="T68" fmla="*/ 7 w 131"/>
                <a:gd name="T69" fmla="*/ 21 h 105"/>
                <a:gd name="T70" fmla="*/ 15 w 131"/>
                <a:gd name="T71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1" h="105">
                  <a:moveTo>
                    <a:pt x="129" y="101"/>
                  </a:moveTo>
                  <a:cubicBezTo>
                    <a:pt x="128" y="105"/>
                    <a:pt x="128" y="105"/>
                    <a:pt x="128" y="105"/>
                  </a:cubicBezTo>
                  <a:cubicBezTo>
                    <a:pt x="128" y="105"/>
                    <a:pt x="110" y="103"/>
                    <a:pt x="89" y="99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101" y="93"/>
                    <a:pt x="111" y="95"/>
                    <a:pt x="118" y="96"/>
                  </a:cubicBezTo>
                  <a:cubicBezTo>
                    <a:pt x="113" y="89"/>
                    <a:pt x="108" y="82"/>
                    <a:pt x="102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17" y="81"/>
                    <a:pt x="125" y="93"/>
                    <a:pt x="131" y="98"/>
                  </a:cubicBezTo>
                  <a:lnTo>
                    <a:pt x="129" y="101"/>
                  </a:lnTo>
                  <a:close/>
                  <a:moveTo>
                    <a:pt x="88" y="54"/>
                  </a:moveTo>
                  <a:cubicBezTo>
                    <a:pt x="88" y="53"/>
                    <a:pt x="87" y="52"/>
                    <a:pt x="86" y="50"/>
                  </a:cubicBezTo>
                  <a:cubicBezTo>
                    <a:pt x="79" y="43"/>
                    <a:pt x="72" y="35"/>
                    <a:pt x="61" y="28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7" y="29"/>
                    <a:pt x="85" y="37"/>
                    <a:pt x="92" y="46"/>
                  </a:cubicBezTo>
                  <a:cubicBezTo>
                    <a:pt x="93" y="47"/>
                    <a:pt x="94" y="48"/>
                    <a:pt x="95" y="49"/>
                  </a:cubicBezTo>
                  <a:lnTo>
                    <a:pt x="88" y="54"/>
                  </a:lnTo>
                  <a:close/>
                  <a:moveTo>
                    <a:pt x="41" y="18"/>
                  </a:moveTo>
                  <a:cubicBezTo>
                    <a:pt x="30" y="14"/>
                    <a:pt x="18" y="11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0" y="3"/>
                    <a:pt x="33" y="7"/>
                    <a:pt x="43" y="11"/>
                  </a:cubicBezTo>
                  <a:lnTo>
                    <a:pt x="41" y="18"/>
                  </a:lnTo>
                  <a:close/>
                  <a:moveTo>
                    <a:pt x="66" y="94"/>
                  </a:moveTo>
                  <a:cubicBezTo>
                    <a:pt x="51" y="91"/>
                    <a:pt x="37" y="86"/>
                    <a:pt x="28" y="80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40" y="79"/>
                    <a:pt x="53" y="83"/>
                    <a:pt x="67" y="87"/>
                  </a:cubicBezTo>
                  <a:lnTo>
                    <a:pt x="66" y="94"/>
                  </a:lnTo>
                  <a:close/>
                  <a:moveTo>
                    <a:pt x="15" y="53"/>
                  </a:moveTo>
                  <a:cubicBezTo>
                    <a:pt x="16" y="55"/>
                    <a:pt x="17" y="56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0"/>
                    <a:pt x="9" y="58"/>
                    <a:pt x="8" y="57"/>
                  </a:cubicBezTo>
                  <a:cubicBezTo>
                    <a:pt x="3" y="45"/>
                    <a:pt x="1" y="33"/>
                    <a:pt x="0" y="2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32"/>
                    <a:pt x="11" y="44"/>
                    <a:pt x="15" y="53"/>
                  </a:cubicBezTo>
                  <a:close/>
                </a:path>
              </a:pathLst>
            </a:custGeom>
            <a:solidFill>
              <a:srgbClr val="E8787D"/>
            </a:solidFill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8" name="Freeform 685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937867" y="2967392"/>
              <a:ext cx="512978" cy="366413"/>
            </a:xfrm>
            <a:custGeom>
              <a:avLst/>
              <a:gdLst>
                <a:gd name="T0" fmla="*/ 210 w 210"/>
                <a:gd name="T1" fmla="*/ 66 h 150"/>
                <a:gd name="T2" fmla="*/ 202 w 210"/>
                <a:gd name="T3" fmla="*/ 65 h 150"/>
                <a:gd name="T4" fmla="*/ 196 w 210"/>
                <a:gd name="T5" fmla="*/ 31 h 150"/>
                <a:gd name="T6" fmla="*/ 195 w 210"/>
                <a:gd name="T7" fmla="*/ 29 h 150"/>
                <a:gd name="T8" fmla="*/ 202 w 210"/>
                <a:gd name="T9" fmla="*/ 26 h 150"/>
                <a:gd name="T10" fmla="*/ 203 w 210"/>
                <a:gd name="T11" fmla="*/ 28 h 150"/>
                <a:gd name="T12" fmla="*/ 210 w 210"/>
                <a:gd name="T13" fmla="*/ 66 h 150"/>
                <a:gd name="T14" fmla="*/ 181 w 210"/>
                <a:gd name="T15" fmla="*/ 13 h 150"/>
                <a:gd name="T16" fmla="*/ 176 w 210"/>
                <a:gd name="T17" fmla="*/ 11 h 150"/>
                <a:gd name="T18" fmla="*/ 146 w 210"/>
                <a:gd name="T19" fmla="*/ 10 h 150"/>
                <a:gd name="T20" fmla="*/ 144 w 210"/>
                <a:gd name="T21" fmla="*/ 3 h 150"/>
                <a:gd name="T22" fmla="*/ 178 w 210"/>
                <a:gd name="T23" fmla="*/ 3 h 150"/>
                <a:gd name="T24" fmla="*/ 185 w 210"/>
                <a:gd name="T25" fmla="*/ 6 h 150"/>
                <a:gd name="T26" fmla="*/ 181 w 210"/>
                <a:gd name="T27" fmla="*/ 13 h 150"/>
                <a:gd name="T28" fmla="*/ 187 w 210"/>
                <a:gd name="T29" fmla="*/ 126 h 150"/>
                <a:gd name="T30" fmla="*/ 182 w 210"/>
                <a:gd name="T31" fmla="*/ 120 h 150"/>
                <a:gd name="T32" fmla="*/ 199 w 210"/>
                <a:gd name="T33" fmla="*/ 88 h 150"/>
                <a:gd name="T34" fmla="*/ 207 w 210"/>
                <a:gd name="T35" fmla="*/ 90 h 150"/>
                <a:gd name="T36" fmla="*/ 187 w 210"/>
                <a:gd name="T37" fmla="*/ 126 h 150"/>
                <a:gd name="T38" fmla="*/ 156 w 210"/>
                <a:gd name="T39" fmla="*/ 75 h 150"/>
                <a:gd name="T40" fmla="*/ 128 w 210"/>
                <a:gd name="T41" fmla="*/ 75 h 150"/>
                <a:gd name="T42" fmla="*/ 132 w 210"/>
                <a:gd name="T43" fmla="*/ 68 h 150"/>
                <a:gd name="T44" fmla="*/ 153 w 210"/>
                <a:gd name="T45" fmla="*/ 68 h 150"/>
                <a:gd name="T46" fmla="*/ 153 w 210"/>
                <a:gd name="T47" fmla="*/ 68 h 150"/>
                <a:gd name="T48" fmla="*/ 157 w 210"/>
                <a:gd name="T49" fmla="*/ 75 h 150"/>
                <a:gd name="T50" fmla="*/ 156 w 210"/>
                <a:gd name="T51" fmla="*/ 75 h 150"/>
                <a:gd name="T52" fmla="*/ 118 w 210"/>
                <a:gd name="T53" fmla="*/ 46 h 150"/>
                <a:gd name="T54" fmla="*/ 119 w 210"/>
                <a:gd name="T55" fmla="*/ 48 h 150"/>
                <a:gd name="T56" fmla="*/ 119 w 210"/>
                <a:gd name="T57" fmla="*/ 48 h 150"/>
                <a:gd name="T58" fmla="*/ 119 w 210"/>
                <a:gd name="T59" fmla="*/ 48 h 150"/>
                <a:gd name="T60" fmla="*/ 120 w 210"/>
                <a:gd name="T61" fmla="*/ 51 h 150"/>
                <a:gd name="T62" fmla="*/ 113 w 210"/>
                <a:gd name="T63" fmla="*/ 54 h 150"/>
                <a:gd name="T64" fmla="*/ 112 w 210"/>
                <a:gd name="T65" fmla="*/ 51 h 150"/>
                <a:gd name="T66" fmla="*/ 111 w 210"/>
                <a:gd name="T67" fmla="*/ 49 h 150"/>
                <a:gd name="T68" fmla="*/ 121 w 210"/>
                <a:gd name="T69" fmla="*/ 14 h 150"/>
                <a:gd name="T70" fmla="*/ 127 w 210"/>
                <a:gd name="T71" fmla="*/ 20 h 150"/>
                <a:gd name="T72" fmla="*/ 118 w 210"/>
                <a:gd name="T73" fmla="*/ 46 h 150"/>
                <a:gd name="T74" fmla="*/ 166 w 210"/>
                <a:gd name="T75" fmla="*/ 139 h 150"/>
                <a:gd name="T76" fmla="*/ 127 w 210"/>
                <a:gd name="T77" fmla="*/ 148 h 150"/>
                <a:gd name="T78" fmla="*/ 126 w 210"/>
                <a:gd name="T79" fmla="*/ 141 h 150"/>
                <a:gd name="T80" fmla="*/ 163 w 210"/>
                <a:gd name="T81" fmla="*/ 132 h 150"/>
                <a:gd name="T82" fmla="*/ 166 w 210"/>
                <a:gd name="T83" fmla="*/ 139 h 150"/>
                <a:gd name="T84" fmla="*/ 103 w 210"/>
                <a:gd name="T85" fmla="*/ 150 h 150"/>
                <a:gd name="T86" fmla="*/ 63 w 210"/>
                <a:gd name="T87" fmla="*/ 148 h 150"/>
                <a:gd name="T88" fmla="*/ 64 w 210"/>
                <a:gd name="T89" fmla="*/ 140 h 150"/>
                <a:gd name="T90" fmla="*/ 103 w 210"/>
                <a:gd name="T91" fmla="*/ 142 h 150"/>
                <a:gd name="T92" fmla="*/ 103 w 210"/>
                <a:gd name="T93" fmla="*/ 150 h 150"/>
                <a:gd name="T94" fmla="*/ 40 w 210"/>
                <a:gd name="T95" fmla="*/ 146 h 150"/>
                <a:gd name="T96" fmla="*/ 0 w 210"/>
                <a:gd name="T97" fmla="*/ 139 h 150"/>
                <a:gd name="T98" fmla="*/ 2 w 210"/>
                <a:gd name="T99" fmla="*/ 131 h 150"/>
                <a:gd name="T100" fmla="*/ 41 w 210"/>
                <a:gd name="T101" fmla="*/ 138 h 150"/>
                <a:gd name="T102" fmla="*/ 40 w 210"/>
                <a:gd name="T103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" h="150">
                  <a:moveTo>
                    <a:pt x="210" y="66"/>
                  </a:moveTo>
                  <a:cubicBezTo>
                    <a:pt x="202" y="65"/>
                    <a:pt x="202" y="65"/>
                    <a:pt x="202" y="65"/>
                  </a:cubicBezTo>
                  <a:cubicBezTo>
                    <a:pt x="202" y="53"/>
                    <a:pt x="200" y="41"/>
                    <a:pt x="196" y="31"/>
                  </a:cubicBezTo>
                  <a:cubicBezTo>
                    <a:pt x="195" y="30"/>
                    <a:pt x="195" y="30"/>
                    <a:pt x="195" y="29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2" y="26"/>
                    <a:pt x="203" y="27"/>
                    <a:pt x="203" y="28"/>
                  </a:cubicBezTo>
                  <a:cubicBezTo>
                    <a:pt x="208" y="39"/>
                    <a:pt x="210" y="52"/>
                    <a:pt x="210" y="66"/>
                  </a:cubicBezTo>
                  <a:close/>
                  <a:moveTo>
                    <a:pt x="181" y="13"/>
                  </a:moveTo>
                  <a:cubicBezTo>
                    <a:pt x="179" y="12"/>
                    <a:pt x="177" y="11"/>
                    <a:pt x="176" y="11"/>
                  </a:cubicBezTo>
                  <a:cubicBezTo>
                    <a:pt x="164" y="8"/>
                    <a:pt x="154" y="8"/>
                    <a:pt x="146" y="10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54" y="0"/>
                    <a:pt x="165" y="0"/>
                    <a:pt x="178" y="3"/>
                  </a:cubicBezTo>
                  <a:cubicBezTo>
                    <a:pt x="180" y="4"/>
                    <a:pt x="183" y="5"/>
                    <a:pt x="185" y="6"/>
                  </a:cubicBezTo>
                  <a:lnTo>
                    <a:pt x="181" y="13"/>
                  </a:lnTo>
                  <a:close/>
                  <a:moveTo>
                    <a:pt x="187" y="126"/>
                  </a:moveTo>
                  <a:cubicBezTo>
                    <a:pt x="182" y="120"/>
                    <a:pt x="182" y="120"/>
                    <a:pt x="182" y="120"/>
                  </a:cubicBezTo>
                  <a:cubicBezTo>
                    <a:pt x="190" y="111"/>
                    <a:pt x="196" y="100"/>
                    <a:pt x="199" y="88"/>
                  </a:cubicBezTo>
                  <a:cubicBezTo>
                    <a:pt x="207" y="90"/>
                    <a:pt x="207" y="90"/>
                    <a:pt x="207" y="90"/>
                  </a:cubicBezTo>
                  <a:cubicBezTo>
                    <a:pt x="203" y="103"/>
                    <a:pt x="197" y="116"/>
                    <a:pt x="187" y="126"/>
                  </a:cubicBezTo>
                  <a:close/>
                  <a:moveTo>
                    <a:pt x="156" y="75"/>
                  </a:moveTo>
                  <a:cubicBezTo>
                    <a:pt x="153" y="76"/>
                    <a:pt x="141" y="82"/>
                    <a:pt x="128" y="75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40" y="73"/>
                    <a:pt x="151" y="69"/>
                    <a:pt x="153" y="68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6" y="75"/>
                  </a:cubicBezTo>
                  <a:close/>
                  <a:moveTo>
                    <a:pt x="118" y="46"/>
                  </a:moveTo>
                  <a:cubicBezTo>
                    <a:pt x="118" y="47"/>
                    <a:pt x="119" y="47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20" y="49"/>
                    <a:pt x="120" y="50"/>
                    <a:pt x="120" y="51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2" y="53"/>
                    <a:pt x="112" y="52"/>
                    <a:pt x="112" y="51"/>
                  </a:cubicBezTo>
                  <a:cubicBezTo>
                    <a:pt x="112" y="50"/>
                    <a:pt x="111" y="50"/>
                    <a:pt x="111" y="49"/>
                  </a:cubicBezTo>
                  <a:cubicBezTo>
                    <a:pt x="106" y="37"/>
                    <a:pt x="111" y="24"/>
                    <a:pt x="121" y="14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18" y="28"/>
                    <a:pt x="115" y="38"/>
                    <a:pt x="118" y="46"/>
                  </a:cubicBezTo>
                  <a:close/>
                  <a:moveTo>
                    <a:pt x="166" y="139"/>
                  </a:moveTo>
                  <a:cubicBezTo>
                    <a:pt x="155" y="144"/>
                    <a:pt x="141" y="147"/>
                    <a:pt x="127" y="148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40" y="139"/>
                    <a:pt x="153" y="136"/>
                    <a:pt x="163" y="132"/>
                  </a:cubicBezTo>
                  <a:lnTo>
                    <a:pt x="166" y="139"/>
                  </a:lnTo>
                  <a:close/>
                  <a:moveTo>
                    <a:pt x="103" y="150"/>
                  </a:moveTo>
                  <a:cubicBezTo>
                    <a:pt x="89" y="150"/>
                    <a:pt x="76" y="149"/>
                    <a:pt x="63" y="148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76" y="141"/>
                    <a:pt x="90" y="142"/>
                    <a:pt x="103" y="142"/>
                  </a:cubicBezTo>
                  <a:lnTo>
                    <a:pt x="103" y="150"/>
                  </a:lnTo>
                  <a:close/>
                  <a:moveTo>
                    <a:pt x="40" y="146"/>
                  </a:moveTo>
                  <a:cubicBezTo>
                    <a:pt x="17" y="143"/>
                    <a:pt x="0" y="139"/>
                    <a:pt x="0" y="139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1"/>
                    <a:pt x="18" y="135"/>
                    <a:pt x="41" y="138"/>
                  </a:cubicBezTo>
                  <a:lnTo>
                    <a:pt x="40" y="146"/>
                  </a:lnTo>
                  <a:close/>
                </a:path>
              </a:pathLst>
            </a:custGeom>
            <a:solidFill>
              <a:srgbClr val="E8787D"/>
            </a:solidFill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9" name="Freeform 686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904182" y="1853038"/>
              <a:ext cx="793895" cy="1148094"/>
            </a:xfrm>
            <a:custGeom>
              <a:avLst/>
              <a:gdLst>
                <a:gd name="T0" fmla="*/ 289 w 325"/>
                <a:gd name="T1" fmla="*/ 161 h 470"/>
                <a:gd name="T2" fmla="*/ 325 w 325"/>
                <a:gd name="T3" fmla="*/ 254 h 470"/>
                <a:gd name="T4" fmla="*/ 317 w 325"/>
                <a:gd name="T5" fmla="*/ 255 h 470"/>
                <a:gd name="T6" fmla="*/ 325 w 325"/>
                <a:gd name="T7" fmla="*/ 254 h 470"/>
                <a:gd name="T8" fmla="*/ 269 w 325"/>
                <a:gd name="T9" fmla="*/ 147 h 470"/>
                <a:gd name="T10" fmla="*/ 275 w 325"/>
                <a:gd name="T11" fmla="*/ 142 h 470"/>
                <a:gd name="T12" fmla="*/ 312 w 325"/>
                <a:gd name="T13" fmla="*/ 319 h 470"/>
                <a:gd name="T14" fmla="*/ 319 w 325"/>
                <a:gd name="T15" fmla="*/ 321 h 470"/>
                <a:gd name="T16" fmla="*/ 196 w 325"/>
                <a:gd name="T17" fmla="*/ 76 h 470"/>
                <a:gd name="T18" fmla="*/ 295 w 325"/>
                <a:gd name="T19" fmla="*/ 380 h 470"/>
                <a:gd name="T20" fmla="*/ 312 w 325"/>
                <a:gd name="T21" fmla="*/ 344 h 470"/>
                <a:gd name="T22" fmla="*/ 137 w 325"/>
                <a:gd name="T23" fmla="*/ 52 h 470"/>
                <a:gd name="T24" fmla="*/ 171 w 325"/>
                <a:gd name="T25" fmla="*/ 70 h 470"/>
                <a:gd name="T26" fmla="*/ 79 w 325"/>
                <a:gd name="T27" fmla="*/ 27 h 470"/>
                <a:gd name="T28" fmla="*/ 115 w 325"/>
                <a:gd name="T29" fmla="*/ 42 h 470"/>
                <a:gd name="T30" fmla="*/ 275 w 325"/>
                <a:gd name="T31" fmla="*/ 395 h 470"/>
                <a:gd name="T32" fmla="*/ 202 w 325"/>
                <a:gd name="T33" fmla="*/ 307 h 470"/>
                <a:gd name="T34" fmla="*/ 183 w 325"/>
                <a:gd name="T35" fmla="*/ 272 h 470"/>
                <a:gd name="T36" fmla="*/ 202 w 325"/>
                <a:gd name="T37" fmla="*/ 307 h 470"/>
                <a:gd name="T38" fmla="*/ 138 w 325"/>
                <a:gd name="T39" fmla="*/ 230 h 470"/>
                <a:gd name="T40" fmla="*/ 57 w 325"/>
                <a:gd name="T41" fmla="*/ 19 h 470"/>
                <a:gd name="T42" fmla="*/ 21 w 325"/>
                <a:gd name="T43" fmla="*/ 0 h 470"/>
                <a:gd name="T44" fmla="*/ 196 w 325"/>
                <a:gd name="T45" fmla="*/ 355 h 470"/>
                <a:gd name="T46" fmla="*/ 188 w 325"/>
                <a:gd name="T47" fmla="*/ 353 h 470"/>
                <a:gd name="T48" fmla="*/ 196 w 325"/>
                <a:gd name="T49" fmla="*/ 355 h 470"/>
                <a:gd name="T50" fmla="*/ 195 w 325"/>
                <a:gd name="T51" fmla="*/ 453 h 470"/>
                <a:gd name="T52" fmla="*/ 234 w 325"/>
                <a:gd name="T53" fmla="*/ 443 h 470"/>
                <a:gd name="T54" fmla="*/ 82 w 325"/>
                <a:gd name="T55" fmla="*/ 238 h 470"/>
                <a:gd name="T56" fmla="*/ 81 w 325"/>
                <a:gd name="T57" fmla="*/ 230 h 470"/>
                <a:gd name="T58" fmla="*/ 164 w 325"/>
                <a:gd name="T59" fmla="*/ 393 h 470"/>
                <a:gd name="T60" fmla="*/ 161 w 325"/>
                <a:gd name="T61" fmla="*/ 386 h 470"/>
                <a:gd name="T62" fmla="*/ 164 w 325"/>
                <a:gd name="T63" fmla="*/ 393 h 470"/>
                <a:gd name="T64" fmla="*/ 135 w 325"/>
                <a:gd name="T65" fmla="*/ 462 h 470"/>
                <a:gd name="T66" fmla="*/ 114 w 325"/>
                <a:gd name="T67" fmla="*/ 380 h 470"/>
                <a:gd name="T68" fmla="*/ 88 w 325"/>
                <a:gd name="T69" fmla="*/ 350 h 470"/>
                <a:gd name="T70" fmla="*/ 114 w 325"/>
                <a:gd name="T71" fmla="*/ 380 h 470"/>
                <a:gd name="T72" fmla="*/ 51 w 325"/>
                <a:gd name="T73" fmla="*/ 243 h 470"/>
                <a:gd name="T74" fmla="*/ 111 w 325"/>
                <a:gd name="T75" fmla="*/ 468 h 470"/>
                <a:gd name="T76" fmla="*/ 75 w 325"/>
                <a:gd name="T77" fmla="*/ 450 h 470"/>
                <a:gd name="T78" fmla="*/ 111 w 325"/>
                <a:gd name="T79" fmla="*/ 468 h 470"/>
                <a:gd name="T80" fmla="*/ 11 w 325"/>
                <a:gd name="T81" fmla="*/ 293 h 470"/>
                <a:gd name="T82" fmla="*/ 50 w 325"/>
                <a:gd name="T83" fmla="*/ 446 h 470"/>
                <a:gd name="T84" fmla="*/ 55 w 325"/>
                <a:gd name="T85" fmla="*/ 439 h 470"/>
                <a:gd name="T86" fmla="*/ 17 w 325"/>
                <a:gd name="T87" fmla="*/ 393 h 470"/>
                <a:gd name="T88" fmla="*/ 8 w 325"/>
                <a:gd name="T89" fmla="*/ 35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5" h="470">
                  <a:moveTo>
                    <a:pt x="302" y="199"/>
                  </a:moveTo>
                  <a:cubicBezTo>
                    <a:pt x="297" y="187"/>
                    <a:pt x="290" y="176"/>
                    <a:pt x="283" y="165"/>
                  </a:cubicBezTo>
                  <a:cubicBezTo>
                    <a:pt x="289" y="161"/>
                    <a:pt x="289" y="161"/>
                    <a:pt x="289" y="161"/>
                  </a:cubicBezTo>
                  <a:cubicBezTo>
                    <a:pt x="297" y="172"/>
                    <a:pt x="304" y="183"/>
                    <a:pt x="309" y="195"/>
                  </a:cubicBezTo>
                  <a:lnTo>
                    <a:pt x="302" y="199"/>
                  </a:lnTo>
                  <a:close/>
                  <a:moveTo>
                    <a:pt x="325" y="254"/>
                  </a:moveTo>
                  <a:cubicBezTo>
                    <a:pt x="325" y="255"/>
                    <a:pt x="325" y="256"/>
                    <a:pt x="325" y="257"/>
                  </a:cubicBezTo>
                  <a:cubicBezTo>
                    <a:pt x="317" y="258"/>
                    <a:pt x="317" y="258"/>
                    <a:pt x="317" y="258"/>
                  </a:cubicBezTo>
                  <a:cubicBezTo>
                    <a:pt x="317" y="257"/>
                    <a:pt x="317" y="256"/>
                    <a:pt x="317" y="255"/>
                  </a:cubicBezTo>
                  <a:cubicBezTo>
                    <a:pt x="316" y="243"/>
                    <a:pt x="314" y="231"/>
                    <a:pt x="310" y="220"/>
                  </a:cubicBezTo>
                  <a:cubicBezTo>
                    <a:pt x="318" y="218"/>
                    <a:pt x="318" y="218"/>
                    <a:pt x="318" y="218"/>
                  </a:cubicBezTo>
                  <a:cubicBezTo>
                    <a:pt x="321" y="230"/>
                    <a:pt x="324" y="242"/>
                    <a:pt x="325" y="254"/>
                  </a:cubicBezTo>
                  <a:close/>
                  <a:moveTo>
                    <a:pt x="310" y="220"/>
                  </a:moveTo>
                  <a:cubicBezTo>
                    <a:pt x="310" y="220"/>
                    <a:pt x="310" y="220"/>
                    <a:pt x="310" y="220"/>
                  </a:cubicBezTo>
                  <a:close/>
                  <a:moveTo>
                    <a:pt x="269" y="147"/>
                  </a:moveTo>
                  <a:cubicBezTo>
                    <a:pt x="260" y="137"/>
                    <a:pt x="251" y="128"/>
                    <a:pt x="241" y="119"/>
                  </a:cubicBezTo>
                  <a:cubicBezTo>
                    <a:pt x="246" y="114"/>
                    <a:pt x="246" y="114"/>
                    <a:pt x="246" y="114"/>
                  </a:cubicBezTo>
                  <a:cubicBezTo>
                    <a:pt x="256" y="122"/>
                    <a:pt x="266" y="132"/>
                    <a:pt x="275" y="142"/>
                  </a:cubicBezTo>
                  <a:lnTo>
                    <a:pt x="269" y="147"/>
                  </a:lnTo>
                  <a:close/>
                  <a:moveTo>
                    <a:pt x="319" y="321"/>
                  </a:moveTo>
                  <a:cubicBezTo>
                    <a:pt x="312" y="319"/>
                    <a:pt x="312" y="319"/>
                    <a:pt x="312" y="319"/>
                  </a:cubicBezTo>
                  <a:cubicBezTo>
                    <a:pt x="315" y="307"/>
                    <a:pt x="317" y="294"/>
                    <a:pt x="317" y="281"/>
                  </a:cubicBezTo>
                  <a:cubicBezTo>
                    <a:pt x="325" y="281"/>
                    <a:pt x="325" y="281"/>
                    <a:pt x="325" y="281"/>
                  </a:cubicBezTo>
                  <a:cubicBezTo>
                    <a:pt x="324" y="295"/>
                    <a:pt x="322" y="308"/>
                    <a:pt x="319" y="321"/>
                  </a:cubicBezTo>
                  <a:close/>
                  <a:moveTo>
                    <a:pt x="223" y="105"/>
                  </a:moveTo>
                  <a:cubicBezTo>
                    <a:pt x="213" y="97"/>
                    <a:pt x="202" y="89"/>
                    <a:pt x="191" y="82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207" y="83"/>
                    <a:pt x="218" y="90"/>
                    <a:pt x="228" y="98"/>
                  </a:cubicBezTo>
                  <a:lnTo>
                    <a:pt x="223" y="105"/>
                  </a:lnTo>
                  <a:close/>
                  <a:moveTo>
                    <a:pt x="295" y="380"/>
                  </a:moveTo>
                  <a:cubicBezTo>
                    <a:pt x="288" y="376"/>
                    <a:pt x="288" y="376"/>
                    <a:pt x="288" y="376"/>
                  </a:cubicBezTo>
                  <a:cubicBezTo>
                    <a:pt x="295" y="365"/>
                    <a:pt x="300" y="353"/>
                    <a:pt x="305" y="341"/>
                  </a:cubicBezTo>
                  <a:cubicBezTo>
                    <a:pt x="312" y="344"/>
                    <a:pt x="312" y="344"/>
                    <a:pt x="312" y="344"/>
                  </a:cubicBezTo>
                  <a:cubicBezTo>
                    <a:pt x="308" y="357"/>
                    <a:pt x="302" y="369"/>
                    <a:pt x="295" y="380"/>
                  </a:cubicBezTo>
                  <a:close/>
                  <a:moveTo>
                    <a:pt x="171" y="70"/>
                  </a:moveTo>
                  <a:cubicBezTo>
                    <a:pt x="160" y="63"/>
                    <a:pt x="148" y="57"/>
                    <a:pt x="137" y="52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52" y="50"/>
                    <a:pt x="163" y="56"/>
                    <a:pt x="175" y="63"/>
                  </a:cubicBezTo>
                  <a:lnTo>
                    <a:pt x="171" y="70"/>
                  </a:lnTo>
                  <a:close/>
                  <a:moveTo>
                    <a:pt x="115" y="42"/>
                  </a:moveTo>
                  <a:cubicBezTo>
                    <a:pt x="103" y="36"/>
                    <a:pt x="90" y="31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93" y="24"/>
                    <a:pt x="106" y="29"/>
                    <a:pt x="119" y="35"/>
                  </a:cubicBezTo>
                  <a:lnTo>
                    <a:pt x="115" y="42"/>
                  </a:lnTo>
                  <a:close/>
                  <a:moveTo>
                    <a:pt x="253" y="429"/>
                  </a:moveTo>
                  <a:cubicBezTo>
                    <a:pt x="248" y="423"/>
                    <a:pt x="248" y="423"/>
                    <a:pt x="248" y="423"/>
                  </a:cubicBezTo>
                  <a:cubicBezTo>
                    <a:pt x="258" y="414"/>
                    <a:pt x="267" y="405"/>
                    <a:pt x="275" y="395"/>
                  </a:cubicBezTo>
                  <a:cubicBezTo>
                    <a:pt x="281" y="400"/>
                    <a:pt x="281" y="400"/>
                    <a:pt x="281" y="400"/>
                  </a:cubicBezTo>
                  <a:cubicBezTo>
                    <a:pt x="273" y="410"/>
                    <a:pt x="264" y="420"/>
                    <a:pt x="253" y="429"/>
                  </a:cubicBezTo>
                  <a:close/>
                  <a:moveTo>
                    <a:pt x="202" y="307"/>
                  </a:moveTo>
                  <a:cubicBezTo>
                    <a:pt x="194" y="307"/>
                    <a:pt x="194" y="307"/>
                    <a:pt x="194" y="307"/>
                  </a:cubicBezTo>
                  <a:cubicBezTo>
                    <a:pt x="193" y="298"/>
                    <a:pt x="191" y="288"/>
                    <a:pt x="187" y="280"/>
                  </a:cubicBezTo>
                  <a:cubicBezTo>
                    <a:pt x="186" y="277"/>
                    <a:pt x="184" y="274"/>
                    <a:pt x="183" y="272"/>
                  </a:cubicBezTo>
                  <a:cubicBezTo>
                    <a:pt x="189" y="268"/>
                    <a:pt x="189" y="268"/>
                    <a:pt x="189" y="268"/>
                  </a:cubicBezTo>
                  <a:cubicBezTo>
                    <a:pt x="191" y="271"/>
                    <a:pt x="193" y="274"/>
                    <a:pt x="194" y="277"/>
                  </a:cubicBezTo>
                  <a:cubicBezTo>
                    <a:pt x="198" y="286"/>
                    <a:pt x="201" y="296"/>
                    <a:pt x="202" y="307"/>
                  </a:cubicBezTo>
                  <a:close/>
                  <a:moveTo>
                    <a:pt x="169" y="255"/>
                  </a:moveTo>
                  <a:cubicBezTo>
                    <a:pt x="160" y="247"/>
                    <a:pt x="149" y="241"/>
                    <a:pt x="136" y="238"/>
                  </a:cubicBezTo>
                  <a:cubicBezTo>
                    <a:pt x="138" y="230"/>
                    <a:pt x="138" y="230"/>
                    <a:pt x="138" y="230"/>
                  </a:cubicBezTo>
                  <a:cubicBezTo>
                    <a:pt x="152" y="234"/>
                    <a:pt x="164" y="240"/>
                    <a:pt x="174" y="249"/>
                  </a:cubicBezTo>
                  <a:lnTo>
                    <a:pt x="169" y="255"/>
                  </a:lnTo>
                  <a:close/>
                  <a:moveTo>
                    <a:pt x="57" y="19"/>
                  </a:moveTo>
                  <a:cubicBezTo>
                    <a:pt x="34" y="12"/>
                    <a:pt x="20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36" y="4"/>
                    <a:pt x="59" y="12"/>
                  </a:cubicBezTo>
                  <a:lnTo>
                    <a:pt x="57" y="19"/>
                  </a:lnTo>
                  <a:close/>
                  <a:moveTo>
                    <a:pt x="196" y="355"/>
                  </a:moveTo>
                  <a:cubicBezTo>
                    <a:pt x="194" y="361"/>
                    <a:pt x="192" y="365"/>
                    <a:pt x="189" y="370"/>
                  </a:cubicBezTo>
                  <a:cubicBezTo>
                    <a:pt x="182" y="366"/>
                    <a:pt x="182" y="366"/>
                    <a:pt x="182" y="366"/>
                  </a:cubicBezTo>
                  <a:cubicBezTo>
                    <a:pt x="185" y="362"/>
                    <a:pt x="187" y="358"/>
                    <a:pt x="188" y="353"/>
                  </a:cubicBezTo>
                  <a:cubicBezTo>
                    <a:pt x="191" y="345"/>
                    <a:pt x="193" y="337"/>
                    <a:pt x="194" y="330"/>
                  </a:cubicBezTo>
                  <a:cubicBezTo>
                    <a:pt x="201" y="331"/>
                    <a:pt x="201" y="331"/>
                    <a:pt x="201" y="331"/>
                  </a:cubicBezTo>
                  <a:cubicBezTo>
                    <a:pt x="200" y="339"/>
                    <a:pt x="198" y="347"/>
                    <a:pt x="196" y="355"/>
                  </a:cubicBezTo>
                  <a:close/>
                  <a:moveTo>
                    <a:pt x="211" y="455"/>
                  </a:moveTo>
                  <a:cubicBezTo>
                    <a:pt x="207" y="457"/>
                    <a:pt x="202" y="459"/>
                    <a:pt x="198" y="460"/>
                  </a:cubicBezTo>
                  <a:cubicBezTo>
                    <a:pt x="195" y="453"/>
                    <a:pt x="195" y="453"/>
                    <a:pt x="195" y="453"/>
                  </a:cubicBezTo>
                  <a:cubicBezTo>
                    <a:pt x="200" y="452"/>
                    <a:pt x="204" y="450"/>
                    <a:pt x="208" y="448"/>
                  </a:cubicBezTo>
                  <a:cubicBezTo>
                    <a:pt x="216" y="445"/>
                    <a:pt x="223" y="441"/>
                    <a:pt x="230" y="436"/>
                  </a:cubicBezTo>
                  <a:cubicBezTo>
                    <a:pt x="234" y="443"/>
                    <a:pt x="234" y="443"/>
                    <a:pt x="234" y="443"/>
                  </a:cubicBezTo>
                  <a:cubicBezTo>
                    <a:pt x="227" y="448"/>
                    <a:pt x="219" y="452"/>
                    <a:pt x="211" y="455"/>
                  </a:cubicBezTo>
                  <a:close/>
                  <a:moveTo>
                    <a:pt x="113" y="235"/>
                  </a:moveTo>
                  <a:cubicBezTo>
                    <a:pt x="104" y="234"/>
                    <a:pt x="93" y="235"/>
                    <a:pt x="82" y="238"/>
                  </a:cubicBezTo>
                  <a:cubicBezTo>
                    <a:pt x="80" y="238"/>
                    <a:pt x="78" y="239"/>
                    <a:pt x="76" y="239"/>
                  </a:cubicBezTo>
                  <a:cubicBezTo>
                    <a:pt x="73" y="232"/>
                    <a:pt x="73" y="232"/>
                    <a:pt x="73" y="232"/>
                  </a:cubicBezTo>
                  <a:cubicBezTo>
                    <a:pt x="76" y="231"/>
                    <a:pt x="78" y="231"/>
                    <a:pt x="81" y="230"/>
                  </a:cubicBezTo>
                  <a:cubicBezTo>
                    <a:pt x="92" y="228"/>
                    <a:pt x="103" y="226"/>
                    <a:pt x="113" y="227"/>
                  </a:cubicBezTo>
                  <a:lnTo>
                    <a:pt x="113" y="235"/>
                  </a:lnTo>
                  <a:close/>
                  <a:moveTo>
                    <a:pt x="164" y="393"/>
                  </a:moveTo>
                  <a:cubicBezTo>
                    <a:pt x="154" y="398"/>
                    <a:pt x="143" y="399"/>
                    <a:pt x="132" y="396"/>
                  </a:cubicBezTo>
                  <a:cubicBezTo>
                    <a:pt x="134" y="389"/>
                    <a:pt x="134" y="389"/>
                    <a:pt x="134" y="389"/>
                  </a:cubicBezTo>
                  <a:cubicBezTo>
                    <a:pt x="143" y="391"/>
                    <a:pt x="152" y="390"/>
                    <a:pt x="161" y="386"/>
                  </a:cubicBezTo>
                  <a:cubicBezTo>
                    <a:pt x="164" y="385"/>
                    <a:pt x="166" y="384"/>
                    <a:pt x="168" y="382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0" y="391"/>
                    <a:pt x="167" y="392"/>
                    <a:pt x="164" y="393"/>
                  </a:cubicBezTo>
                  <a:close/>
                  <a:moveTo>
                    <a:pt x="174" y="467"/>
                  </a:moveTo>
                  <a:cubicBezTo>
                    <a:pt x="162" y="469"/>
                    <a:pt x="148" y="470"/>
                    <a:pt x="134" y="470"/>
                  </a:cubicBezTo>
                  <a:cubicBezTo>
                    <a:pt x="135" y="462"/>
                    <a:pt x="135" y="462"/>
                    <a:pt x="135" y="462"/>
                  </a:cubicBezTo>
                  <a:cubicBezTo>
                    <a:pt x="148" y="463"/>
                    <a:pt x="161" y="461"/>
                    <a:pt x="173" y="459"/>
                  </a:cubicBezTo>
                  <a:lnTo>
                    <a:pt x="174" y="467"/>
                  </a:lnTo>
                  <a:close/>
                  <a:moveTo>
                    <a:pt x="114" y="380"/>
                  </a:moveTo>
                  <a:cubicBezTo>
                    <a:pt x="109" y="386"/>
                    <a:pt x="109" y="386"/>
                    <a:pt x="109" y="386"/>
                  </a:cubicBezTo>
                  <a:cubicBezTo>
                    <a:pt x="102" y="380"/>
                    <a:pt x="95" y="373"/>
                    <a:pt x="92" y="365"/>
                  </a:cubicBezTo>
                  <a:cubicBezTo>
                    <a:pt x="90" y="360"/>
                    <a:pt x="88" y="355"/>
                    <a:pt x="88" y="350"/>
                  </a:cubicBezTo>
                  <a:cubicBezTo>
                    <a:pt x="96" y="350"/>
                    <a:pt x="96" y="350"/>
                    <a:pt x="96" y="350"/>
                  </a:cubicBezTo>
                  <a:cubicBezTo>
                    <a:pt x="96" y="354"/>
                    <a:pt x="97" y="358"/>
                    <a:pt x="99" y="362"/>
                  </a:cubicBezTo>
                  <a:cubicBezTo>
                    <a:pt x="102" y="368"/>
                    <a:pt x="107" y="375"/>
                    <a:pt x="114" y="380"/>
                  </a:cubicBezTo>
                  <a:close/>
                  <a:moveTo>
                    <a:pt x="29" y="276"/>
                  </a:moveTo>
                  <a:cubicBezTo>
                    <a:pt x="23" y="272"/>
                    <a:pt x="23" y="272"/>
                    <a:pt x="23" y="272"/>
                  </a:cubicBezTo>
                  <a:cubicBezTo>
                    <a:pt x="31" y="260"/>
                    <a:pt x="40" y="250"/>
                    <a:pt x="51" y="243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46" y="256"/>
                    <a:pt x="37" y="266"/>
                    <a:pt x="29" y="276"/>
                  </a:cubicBezTo>
                  <a:close/>
                  <a:moveTo>
                    <a:pt x="111" y="468"/>
                  </a:moveTo>
                  <a:cubicBezTo>
                    <a:pt x="105" y="467"/>
                    <a:pt x="100" y="466"/>
                    <a:pt x="95" y="464"/>
                  </a:cubicBezTo>
                  <a:cubicBezTo>
                    <a:pt x="87" y="462"/>
                    <a:pt x="79" y="460"/>
                    <a:pt x="72" y="457"/>
                  </a:cubicBezTo>
                  <a:cubicBezTo>
                    <a:pt x="75" y="450"/>
                    <a:pt x="75" y="450"/>
                    <a:pt x="75" y="450"/>
                  </a:cubicBezTo>
                  <a:cubicBezTo>
                    <a:pt x="82" y="453"/>
                    <a:pt x="89" y="455"/>
                    <a:pt x="97" y="457"/>
                  </a:cubicBezTo>
                  <a:cubicBezTo>
                    <a:pt x="102" y="458"/>
                    <a:pt x="107" y="459"/>
                    <a:pt x="112" y="460"/>
                  </a:cubicBezTo>
                  <a:lnTo>
                    <a:pt x="111" y="468"/>
                  </a:lnTo>
                  <a:close/>
                  <a:moveTo>
                    <a:pt x="9" y="333"/>
                  </a:moveTo>
                  <a:cubicBezTo>
                    <a:pt x="1" y="332"/>
                    <a:pt x="1" y="332"/>
                    <a:pt x="1" y="332"/>
                  </a:cubicBezTo>
                  <a:cubicBezTo>
                    <a:pt x="3" y="319"/>
                    <a:pt x="6" y="306"/>
                    <a:pt x="11" y="293"/>
                  </a:cubicBezTo>
                  <a:cubicBezTo>
                    <a:pt x="19" y="297"/>
                    <a:pt x="19" y="297"/>
                    <a:pt x="19" y="297"/>
                  </a:cubicBezTo>
                  <a:cubicBezTo>
                    <a:pt x="14" y="308"/>
                    <a:pt x="10" y="321"/>
                    <a:pt x="9" y="333"/>
                  </a:cubicBezTo>
                  <a:close/>
                  <a:moveTo>
                    <a:pt x="50" y="446"/>
                  </a:moveTo>
                  <a:cubicBezTo>
                    <a:pt x="38" y="438"/>
                    <a:pt x="29" y="428"/>
                    <a:pt x="21" y="417"/>
                  </a:cubicBezTo>
                  <a:cubicBezTo>
                    <a:pt x="28" y="413"/>
                    <a:pt x="28" y="413"/>
                    <a:pt x="28" y="413"/>
                  </a:cubicBezTo>
                  <a:cubicBezTo>
                    <a:pt x="35" y="423"/>
                    <a:pt x="43" y="432"/>
                    <a:pt x="55" y="439"/>
                  </a:cubicBezTo>
                  <a:lnTo>
                    <a:pt x="50" y="446"/>
                  </a:lnTo>
                  <a:close/>
                  <a:moveTo>
                    <a:pt x="17" y="393"/>
                  </a:moveTo>
                  <a:cubicBezTo>
                    <a:pt x="17" y="393"/>
                    <a:pt x="17" y="393"/>
                    <a:pt x="17" y="393"/>
                  </a:cubicBezTo>
                  <a:cubicBezTo>
                    <a:pt x="9" y="396"/>
                    <a:pt x="9" y="396"/>
                    <a:pt x="9" y="396"/>
                  </a:cubicBezTo>
                  <a:cubicBezTo>
                    <a:pt x="4" y="384"/>
                    <a:pt x="1" y="370"/>
                    <a:pt x="0" y="357"/>
                  </a:cubicBezTo>
                  <a:cubicBezTo>
                    <a:pt x="8" y="356"/>
                    <a:pt x="8" y="356"/>
                    <a:pt x="8" y="356"/>
                  </a:cubicBezTo>
                  <a:cubicBezTo>
                    <a:pt x="9" y="369"/>
                    <a:pt x="12" y="381"/>
                    <a:pt x="17" y="393"/>
                  </a:cubicBezTo>
                  <a:close/>
                </a:path>
              </a:pathLst>
            </a:custGeom>
            <a:solidFill>
              <a:srgbClr val="E8787D"/>
            </a:solidFill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0" name="Freeform 687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115787" y="1123585"/>
              <a:ext cx="723666" cy="1862599"/>
            </a:xfrm>
            <a:custGeom>
              <a:avLst/>
              <a:gdLst>
                <a:gd name="T0" fmla="*/ 259 w 297"/>
                <a:gd name="T1" fmla="*/ 17 h 763"/>
                <a:gd name="T2" fmla="*/ 295 w 297"/>
                <a:gd name="T3" fmla="*/ 0 h 763"/>
                <a:gd name="T4" fmla="*/ 297 w 297"/>
                <a:gd name="T5" fmla="*/ 8 h 763"/>
                <a:gd name="T6" fmla="*/ 200 w 297"/>
                <a:gd name="T7" fmla="*/ 37 h 763"/>
                <a:gd name="T8" fmla="*/ 234 w 297"/>
                <a:gd name="T9" fmla="*/ 17 h 763"/>
                <a:gd name="T10" fmla="*/ 178 w 297"/>
                <a:gd name="T11" fmla="*/ 46 h 763"/>
                <a:gd name="T12" fmla="*/ 143 w 297"/>
                <a:gd name="T13" fmla="*/ 63 h 763"/>
                <a:gd name="T14" fmla="*/ 172 w 297"/>
                <a:gd name="T15" fmla="*/ 40 h 763"/>
                <a:gd name="T16" fmla="*/ 178 w 297"/>
                <a:gd name="T17" fmla="*/ 46 h 763"/>
                <a:gd name="T18" fmla="*/ 86 w 297"/>
                <a:gd name="T19" fmla="*/ 91 h 763"/>
                <a:gd name="T20" fmla="*/ 122 w 297"/>
                <a:gd name="T21" fmla="*/ 75 h 763"/>
                <a:gd name="T22" fmla="*/ 46 w 297"/>
                <a:gd name="T23" fmla="*/ 140 h 763"/>
                <a:gd name="T24" fmla="*/ 67 w 297"/>
                <a:gd name="T25" fmla="*/ 106 h 763"/>
                <a:gd name="T26" fmla="*/ 46 w 297"/>
                <a:gd name="T27" fmla="*/ 140 h 763"/>
                <a:gd name="T28" fmla="*/ 10 w 297"/>
                <a:gd name="T29" fmla="*/ 191 h 763"/>
                <a:gd name="T30" fmla="*/ 33 w 297"/>
                <a:gd name="T31" fmla="*/ 159 h 763"/>
                <a:gd name="T32" fmla="*/ 213 w 297"/>
                <a:gd name="T33" fmla="*/ 637 h 763"/>
                <a:gd name="T34" fmla="*/ 197 w 297"/>
                <a:gd name="T35" fmla="*/ 617 h 763"/>
                <a:gd name="T36" fmla="*/ 197 w 297"/>
                <a:gd name="T37" fmla="*/ 600 h 763"/>
                <a:gd name="T38" fmla="*/ 213 w 297"/>
                <a:gd name="T39" fmla="*/ 637 h 763"/>
                <a:gd name="T40" fmla="*/ 156 w 297"/>
                <a:gd name="T41" fmla="*/ 552 h 763"/>
                <a:gd name="T42" fmla="*/ 185 w 297"/>
                <a:gd name="T43" fmla="*/ 580 h 763"/>
                <a:gd name="T44" fmla="*/ 218 w 297"/>
                <a:gd name="T45" fmla="*/ 701 h 763"/>
                <a:gd name="T46" fmla="*/ 210 w 297"/>
                <a:gd name="T47" fmla="*/ 662 h 763"/>
                <a:gd name="T48" fmla="*/ 218 w 297"/>
                <a:gd name="T49" fmla="*/ 701 h 763"/>
                <a:gd name="T50" fmla="*/ 1 w 297"/>
                <a:gd name="T51" fmla="*/ 255 h 763"/>
                <a:gd name="T52" fmla="*/ 11 w 297"/>
                <a:gd name="T53" fmla="*/ 216 h 763"/>
                <a:gd name="T54" fmla="*/ 142 w 297"/>
                <a:gd name="T55" fmla="*/ 534 h 763"/>
                <a:gd name="T56" fmla="*/ 123 w 297"/>
                <a:gd name="T57" fmla="*/ 498 h 763"/>
                <a:gd name="T58" fmla="*/ 142 w 297"/>
                <a:gd name="T59" fmla="*/ 534 h 763"/>
                <a:gd name="T60" fmla="*/ 80 w 297"/>
                <a:gd name="T61" fmla="*/ 452 h 763"/>
                <a:gd name="T62" fmla="*/ 87 w 297"/>
                <a:gd name="T63" fmla="*/ 447 h 763"/>
                <a:gd name="T64" fmla="*/ 103 w 297"/>
                <a:gd name="T65" fmla="*/ 484 h 763"/>
                <a:gd name="T66" fmla="*/ 195 w 297"/>
                <a:gd name="T67" fmla="*/ 760 h 763"/>
                <a:gd name="T68" fmla="*/ 214 w 297"/>
                <a:gd name="T69" fmla="*/ 725 h 763"/>
                <a:gd name="T70" fmla="*/ 20 w 297"/>
                <a:gd name="T71" fmla="*/ 310 h 763"/>
                <a:gd name="T72" fmla="*/ 14 w 297"/>
                <a:gd name="T73" fmla="*/ 317 h 763"/>
                <a:gd name="T74" fmla="*/ 4 w 297"/>
                <a:gd name="T75" fmla="*/ 279 h 763"/>
                <a:gd name="T76" fmla="*/ 20 w 297"/>
                <a:gd name="T77" fmla="*/ 310 h 763"/>
                <a:gd name="T78" fmla="*/ 48 w 297"/>
                <a:gd name="T79" fmla="*/ 397 h 763"/>
                <a:gd name="T80" fmla="*/ 74 w 297"/>
                <a:gd name="T81" fmla="*/ 428 h 763"/>
                <a:gd name="T82" fmla="*/ 40 w 297"/>
                <a:gd name="T83" fmla="*/ 364 h 763"/>
                <a:gd name="T84" fmla="*/ 37 w 297"/>
                <a:gd name="T85" fmla="*/ 376 h 763"/>
                <a:gd name="T86" fmla="*/ 22 w 297"/>
                <a:gd name="T87" fmla="*/ 340 h 763"/>
                <a:gd name="T88" fmla="*/ 29 w 297"/>
                <a:gd name="T89" fmla="*/ 337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763">
                  <a:moveTo>
                    <a:pt x="297" y="8"/>
                  </a:moveTo>
                  <a:cubicBezTo>
                    <a:pt x="297" y="8"/>
                    <a:pt x="282" y="11"/>
                    <a:pt x="259" y="17"/>
                  </a:cubicBezTo>
                  <a:cubicBezTo>
                    <a:pt x="257" y="10"/>
                    <a:pt x="257" y="10"/>
                    <a:pt x="257" y="10"/>
                  </a:cubicBezTo>
                  <a:cubicBezTo>
                    <a:pt x="280" y="3"/>
                    <a:pt x="295" y="0"/>
                    <a:pt x="295" y="0"/>
                  </a:cubicBezTo>
                  <a:cubicBezTo>
                    <a:pt x="295" y="0"/>
                    <a:pt x="295" y="0"/>
                    <a:pt x="295" y="0"/>
                  </a:cubicBezTo>
                  <a:lnTo>
                    <a:pt x="297" y="8"/>
                  </a:lnTo>
                  <a:close/>
                  <a:moveTo>
                    <a:pt x="236" y="24"/>
                  </a:moveTo>
                  <a:cubicBezTo>
                    <a:pt x="225" y="28"/>
                    <a:pt x="213" y="32"/>
                    <a:pt x="200" y="37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210" y="25"/>
                    <a:pt x="222" y="20"/>
                    <a:pt x="234" y="17"/>
                  </a:cubicBezTo>
                  <a:lnTo>
                    <a:pt x="236" y="24"/>
                  </a:lnTo>
                  <a:close/>
                  <a:moveTo>
                    <a:pt x="178" y="46"/>
                  </a:moveTo>
                  <a:cubicBezTo>
                    <a:pt x="177" y="47"/>
                    <a:pt x="176" y="47"/>
                    <a:pt x="175" y="47"/>
                  </a:cubicBezTo>
                  <a:cubicBezTo>
                    <a:pt x="164" y="52"/>
                    <a:pt x="154" y="57"/>
                    <a:pt x="143" y="63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50" y="50"/>
                    <a:pt x="161" y="45"/>
                    <a:pt x="172" y="40"/>
                  </a:cubicBezTo>
                  <a:cubicBezTo>
                    <a:pt x="173" y="40"/>
                    <a:pt x="174" y="39"/>
                    <a:pt x="175" y="39"/>
                  </a:cubicBezTo>
                  <a:lnTo>
                    <a:pt x="178" y="46"/>
                  </a:lnTo>
                  <a:close/>
                  <a:moveTo>
                    <a:pt x="90" y="97"/>
                  </a:moveTo>
                  <a:cubicBezTo>
                    <a:pt x="86" y="91"/>
                    <a:pt x="86" y="91"/>
                    <a:pt x="86" y="91"/>
                  </a:cubicBezTo>
                  <a:cubicBezTo>
                    <a:pt x="96" y="82"/>
                    <a:pt x="107" y="75"/>
                    <a:pt x="118" y="68"/>
                  </a:cubicBezTo>
                  <a:cubicBezTo>
                    <a:pt x="122" y="75"/>
                    <a:pt x="122" y="75"/>
                    <a:pt x="122" y="75"/>
                  </a:cubicBezTo>
                  <a:cubicBezTo>
                    <a:pt x="111" y="82"/>
                    <a:pt x="101" y="89"/>
                    <a:pt x="90" y="97"/>
                  </a:cubicBezTo>
                  <a:close/>
                  <a:moveTo>
                    <a:pt x="46" y="140"/>
                  </a:moveTo>
                  <a:cubicBezTo>
                    <a:pt x="40" y="135"/>
                    <a:pt x="40" y="135"/>
                    <a:pt x="40" y="135"/>
                  </a:cubicBezTo>
                  <a:cubicBezTo>
                    <a:pt x="48" y="125"/>
                    <a:pt x="57" y="115"/>
                    <a:pt x="67" y="106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63" y="121"/>
                    <a:pt x="54" y="130"/>
                    <a:pt x="46" y="140"/>
                  </a:cubicBezTo>
                  <a:close/>
                  <a:moveTo>
                    <a:pt x="17" y="194"/>
                  </a:moveTo>
                  <a:cubicBezTo>
                    <a:pt x="10" y="191"/>
                    <a:pt x="10" y="191"/>
                    <a:pt x="10" y="191"/>
                  </a:cubicBezTo>
                  <a:cubicBezTo>
                    <a:pt x="14" y="178"/>
                    <a:pt x="20" y="166"/>
                    <a:pt x="26" y="155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27" y="170"/>
                    <a:pt x="21" y="182"/>
                    <a:pt x="17" y="194"/>
                  </a:cubicBezTo>
                  <a:close/>
                  <a:moveTo>
                    <a:pt x="213" y="637"/>
                  </a:moveTo>
                  <a:cubicBezTo>
                    <a:pt x="205" y="640"/>
                    <a:pt x="205" y="640"/>
                    <a:pt x="205" y="640"/>
                  </a:cubicBezTo>
                  <a:cubicBezTo>
                    <a:pt x="203" y="632"/>
                    <a:pt x="200" y="624"/>
                    <a:pt x="197" y="617"/>
                  </a:cubicBezTo>
                  <a:cubicBezTo>
                    <a:pt x="195" y="612"/>
                    <a:pt x="193" y="608"/>
                    <a:pt x="190" y="604"/>
                  </a:cubicBezTo>
                  <a:cubicBezTo>
                    <a:pt x="197" y="600"/>
                    <a:pt x="197" y="600"/>
                    <a:pt x="197" y="600"/>
                  </a:cubicBezTo>
                  <a:cubicBezTo>
                    <a:pt x="200" y="605"/>
                    <a:pt x="202" y="609"/>
                    <a:pt x="204" y="613"/>
                  </a:cubicBezTo>
                  <a:cubicBezTo>
                    <a:pt x="207" y="621"/>
                    <a:pt x="210" y="629"/>
                    <a:pt x="213" y="637"/>
                  </a:cubicBezTo>
                  <a:close/>
                  <a:moveTo>
                    <a:pt x="179" y="584"/>
                  </a:moveTo>
                  <a:cubicBezTo>
                    <a:pt x="172" y="573"/>
                    <a:pt x="164" y="563"/>
                    <a:pt x="156" y="552"/>
                  </a:cubicBezTo>
                  <a:cubicBezTo>
                    <a:pt x="162" y="547"/>
                    <a:pt x="162" y="547"/>
                    <a:pt x="162" y="547"/>
                  </a:cubicBezTo>
                  <a:cubicBezTo>
                    <a:pt x="171" y="558"/>
                    <a:pt x="178" y="569"/>
                    <a:pt x="185" y="580"/>
                  </a:cubicBezTo>
                  <a:lnTo>
                    <a:pt x="179" y="584"/>
                  </a:lnTo>
                  <a:close/>
                  <a:moveTo>
                    <a:pt x="218" y="701"/>
                  </a:moveTo>
                  <a:cubicBezTo>
                    <a:pt x="210" y="700"/>
                    <a:pt x="210" y="700"/>
                    <a:pt x="210" y="700"/>
                  </a:cubicBezTo>
                  <a:cubicBezTo>
                    <a:pt x="211" y="687"/>
                    <a:pt x="211" y="674"/>
                    <a:pt x="210" y="662"/>
                  </a:cubicBezTo>
                  <a:cubicBezTo>
                    <a:pt x="218" y="661"/>
                    <a:pt x="218" y="661"/>
                    <a:pt x="218" y="661"/>
                  </a:cubicBezTo>
                  <a:cubicBezTo>
                    <a:pt x="219" y="674"/>
                    <a:pt x="219" y="687"/>
                    <a:pt x="218" y="701"/>
                  </a:cubicBezTo>
                  <a:close/>
                  <a:moveTo>
                    <a:pt x="9" y="254"/>
                  </a:moveTo>
                  <a:cubicBezTo>
                    <a:pt x="1" y="255"/>
                    <a:pt x="1" y="255"/>
                    <a:pt x="1" y="255"/>
                  </a:cubicBezTo>
                  <a:cubicBezTo>
                    <a:pt x="0" y="241"/>
                    <a:pt x="1" y="227"/>
                    <a:pt x="4" y="215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9" y="228"/>
                    <a:pt x="8" y="241"/>
                    <a:pt x="9" y="254"/>
                  </a:cubicBezTo>
                  <a:close/>
                  <a:moveTo>
                    <a:pt x="142" y="534"/>
                  </a:moveTo>
                  <a:cubicBezTo>
                    <a:pt x="134" y="524"/>
                    <a:pt x="126" y="513"/>
                    <a:pt x="117" y="503"/>
                  </a:cubicBezTo>
                  <a:cubicBezTo>
                    <a:pt x="123" y="498"/>
                    <a:pt x="123" y="498"/>
                    <a:pt x="123" y="498"/>
                  </a:cubicBezTo>
                  <a:cubicBezTo>
                    <a:pt x="132" y="509"/>
                    <a:pt x="140" y="519"/>
                    <a:pt x="148" y="529"/>
                  </a:cubicBezTo>
                  <a:lnTo>
                    <a:pt x="142" y="534"/>
                  </a:lnTo>
                  <a:close/>
                  <a:moveTo>
                    <a:pt x="103" y="484"/>
                  </a:moveTo>
                  <a:cubicBezTo>
                    <a:pt x="95" y="474"/>
                    <a:pt x="88" y="463"/>
                    <a:pt x="80" y="452"/>
                  </a:cubicBezTo>
                  <a:cubicBezTo>
                    <a:pt x="80" y="452"/>
                    <a:pt x="80" y="452"/>
                    <a:pt x="80" y="452"/>
                  </a:cubicBezTo>
                  <a:cubicBezTo>
                    <a:pt x="87" y="447"/>
                    <a:pt x="87" y="447"/>
                    <a:pt x="87" y="447"/>
                  </a:cubicBezTo>
                  <a:cubicBezTo>
                    <a:pt x="94" y="459"/>
                    <a:pt x="102" y="469"/>
                    <a:pt x="109" y="479"/>
                  </a:cubicBezTo>
                  <a:lnTo>
                    <a:pt x="103" y="484"/>
                  </a:lnTo>
                  <a:close/>
                  <a:moveTo>
                    <a:pt x="203" y="763"/>
                  </a:moveTo>
                  <a:cubicBezTo>
                    <a:pt x="195" y="760"/>
                    <a:pt x="195" y="760"/>
                    <a:pt x="195" y="760"/>
                  </a:cubicBezTo>
                  <a:cubicBezTo>
                    <a:pt x="200" y="747"/>
                    <a:pt x="204" y="735"/>
                    <a:pt x="206" y="723"/>
                  </a:cubicBezTo>
                  <a:cubicBezTo>
                    <a:pt x="214" y="725"/>
                    <a:pt x="214" y="725"/>
                    <a:pt x="214" y="725"/>
                  </a:cubicBezTo>
                  <a:cubicBezTo>
                    <a:pt x="211" y="737"/>
                    <a:pt x="208" y="750"/>
                    <a:pt x="203" y="763"/>
                  </a:cubicBezTo>
                  <a:close/>
                  <a:moveTo>
                    <a:pt x="20" y="310"/>
                  </a:moveTo>
                  <a:cubicBezTo>
                    <a:pt x="20" y="312"/>
                    <a:pt x="21" y="313"/>
                    <a:pt x="21" y="315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3" y="316"/>
                    <a:pt x="13" y="314"/>
                    <a:pt x="12" y="313"/>
                  </a:cubicBezTo>
                  <a:cubicBezTo>
                    <a:pt x="8" y="301"/>
                    <a:pt x="6" y="290"/>
                    <a:pt x="4" y="279"/>
                  </a:cubicBezTo>
                  <a:cubicBezTo>
                    <a:pt x="11" y="277"/>
                    <a:pt x="11" y="277"/>
                    <a:pt x="11" y="277"/>
                  </a:cubicBezTo>
                  <a:cubicBezTo>
                    <a:pt x="13" y="288"/>
                    <a:pt x="16" y="299"/>
                    <a:pt x="20" y="310"/>
                  </a:cubicBezTo>
                  <a:close/>
                  <a:moveTo>
                    <a:pt x="67" y="432"/>
                  </a:moveTo>
                  <a:cubicBezTo>
                    <a:pt x="60" y="421"/>
                    <a:pt x="54" y="409"/>
                    <a:pt x="48" y="397"/>
                  </a:cubicBezTo>
                  <a:cubicBezTo>
                    <a:pt x="54" y="394"/>
                    <a:pt x="54" y="394"/>
                    <a:pt x="54" y="394"/>
                  </a:cubicBezTo>
                  <a:cubicBezTo>
                    <a:pt x="61" y="406"/>
                    <a:pt x="67" y="417"/>
                    <a:pt x="74" y="428"/>
                  </a:cubicBezTo>
                  <a:lnTo>
                    <a:pt x="67" y="432"/>
                  </a:lnTo>
                  <a:close/>
                  <a:moveTo>
                    <a:pt x="40" y="364"/>
                  </a:moveTo>
                  <a:cubicBezTo>
                    <a:pt x="41" y="367"/>
                    <a:pt x="43" y="370"/>
                    <a:pt x="44" y="373"/>
                  </a:cubicBezTo>
                  <a:cubicBezTo>
                    <a:pt x="37" y="376"/>
                    <a:pt x="37" y="376"/>
                    <a:pt x="37" y="376"/>
                  </a:cubicBezTo>
                  <a:cubicBezTo>
                    <a:pt x="36" y="373"/>
                    <a:pt x="34" y="370"/>
                    <a:pt x="33" y="367"/>
                  </a:cubicBezTo>
                  <a:cubicBezTo>
                    <a:pt x="29" y="359"/>
                    <a:pt x="25" y="349"/>
                    <a:pt x="22" y="340"/>
                  </a:cubicBezTo>
                  <a:cubicBezTo>
                    <a:pt x="22" y="340"/>
                    <a:pt x="22" y="340"/>
                    <a:pt x="22" y="340"/>
                  </a:cubicBezTo>
                  <a:cubicBezTo>
                    <a:pt x="29" y="337"/>
                    <a:pt x="29" y="337"/>
                    <a:pt x="29" y="337"/>
                  </a:cubicBezTo>
                  <a:cubicBezTo>
                    <a:pt x="32" y="346"/>
                    <a:pt x="36" y="355"/>
                    <a:pt x="40" y="364"/>
                  </a:cubicBezTo>
                  <a:close/>
                </a:path>
              </a:pathLst>
            </a:custGeom>
            <a:solidFill>
              <a:srgbClr val="E8787D"/>
            </a:solidFill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1" name="组合 180"/>
          <p:cNvGrpSpPr/>
          <p:nvPr>
            <p:custDataLst>
              <p:tags r:id="rId3"/>
            </p:custDataLst>
          </p:nvPr>
        </p:nvGrpSpPr>
        <p:grpSpPr>
          <a:xfrm>
            <a:off x="4253906" y="1827892"/>
            <a:ext cx="748094" cy="766415"/>
            <a:chOff x="1808580" y="2977021"/>
            <a:chExt cx="748094" cy="766415"/>
          </a:xfrm>
          <a:solidFill>
            <a:srgbClr val="C3496D"/>
          </a:solidFill>
        </p:grpSpPr>
        <p:sp>
          <p:nvSpPr>
            <p:cNvPr id="182" name="Freeform 688"/>
            <p:cNvSpPr>
              <a:spLocks noEditPoints="1"/>
            </p:cNvSpPr>
            <p:nvPr/>
          </p:nvSpPr>
          <p:spPr bwMode="auto">
            <a:xfrm flipV="1">
              <a:off x="1808580" y="2977021"/>
              <a:ext cx="748094" cy="766415"/>
            </a:xfrm>
            <a:custGeom>
              <a:avLst/>
              <a:gdLst>
                <a:gd name="T0" fmla="*/ 138 w 306"/>
                <a:gd name="T1" fmla="*/ 114 h 314"/>
                <a:gd name="T2" fmla="*/ 67 w 306"/>
                <a:gd name="T3" fmla="*/ 107 h 314"/>
                <a:gd name="T4" fmla="*/ 14 w 306"/>
                <a:gd name="T5" fmla="*/ 215 h 314"/>
                <a:gd name="T6" fmla="*/ 161 w 306"/>
                <a:gd name="T7" fmla="*/ 268 h 314"/>
                <a:gd name="T8" fmla="*/ 293 w 306"/>
                <a:gd name="T9" fmla="*/ 314 h 314"/>
                <a:gd name="T10" fmla="*/ 281 w 306"/>
                <a:gd name="T11" fmla="*/ 276 h 314"/>
                <a:gd name="T12" fmla="*/ 302 w 306"/>
                <a:gd name="T13" fmla="*/ 136 h 314"/>
                <a:gd name="T14" fmla="*/ 191 w 306"/>
                <a:gd name="T15" fmla="*/ 11 h 314"/>
                <a:gd name="T16" fmla="*/ 138 w 306"/>
                <a:gd name="T17" fmla="*/ 114 h 314"/>
                <a:gd name="T18" fmla="*/ 187 w 306"/>
                <a:gd name="T19" fmla="*/ 30 h 314"/>
                <a:gd name="T20" fmla="*/ 276 w 306"/>
                <a:gd name="T21" fmla="*/ 131 h 314"/>
                <a:gd name="T22" fmla="*/ 267 w 306"/>
                <a:gd name="T23" fmla="*/ 250 h 314"/>
                <a:gd name="T24" fmla="*/ 279 w 306"/>
                <a:gd name="T25" fmla="*/ 300 h 314"/>
                <a:gd name="T26" fmla="*/ 165 w 306"/>
                <a:gd name="T27" fmla="*/ 259 h 314"/>
                <a:gd name="T28" fmla="*/ 31 w 306"/>
                <a:gd name="T29" fmla="*/ 197 h 314"/>
                <a:gd name="T30" fmla="*/ 108 w 306"/>
                <a:gd name="T31" fmla="*/ 131 h 314"/>
                <a:gd name="T32" fmla="*/ 165 w 306"/>
                <a:gd name="T33" fmla="*/ 149 h 314"/>
                <a:gd name="T34" fmla="*/ 187 w 306"/>
                <a:gd name="T35" fmla="*/ 3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6" h="314">
                  <a:moveTo>
                    <a:pt x="138" y="114"/>
                  </a:moveTo>
                  <a:cubicBezTo>
                    <a:pt x="138" y="114"/>
                    <a:pt x="105" y="92"/>
                    <a:pt x="67" y="107"/>
                  </a:cubicBezTo>
                  <a:cubicBezTo>
                    <a:pt x="28" y="123"/>
                    <a:pt x="0" y="162"/>
                    <a:pt x="14" y="215"/>
                  </a:cubicBezTo>
                  <a:cubicBezTo>
                    <a:pt x="27" y="269"/>
                    <a:pt x="129" y="273"/>
                    <a:pt x="161" y="268"/>
                  </a:cubicBezTo>
                  <a:cubicBezTo>
                    <a:pt x="193" y="263"/>
                    <a:pt x="293" y="314"/>
                    <a:pt x="293" y="314"/>
                  </a:cubicBezTo>
                  <a:cubicBezTo>
                    <a:pt x="293" y="314"/>
                    <a:pt x="289" y="299"/>
                    <a:pt x="281" y="276"/>
                  </a:cubicBezTo>
                  <a:cubicBezTo>
                    <a:pt x="273" y="252"/>
                    <a:pt x="299" y="189"/>
                    <a:pt x="302" y="136"/>
                  </a:cubicBezTo>
                  <a:cubicBezTo>
                    <a:pt x="306" y="83"/>
                    <a:pt x="274" y="0"/>
                    <a:pt x="191" y="11"/>
                  </a:cubicBezTo>
                  <a:cubicBezTo>
                    <a:pt x="109" y="23"/>
                    <a:pt x="138" y="114"/>
                    <a:pt x="138" y="114"/>
                  </a:cubicBezTo>
                  <a:close/>
                  <a:moveTo>
                    <a:pt x="187" y="30"/>
                  </a:moveTo>
                  <a:cubicBezTo>
                    <a:pt x="251" y="26"/>
                    <a:pt x="274" y="76"/>
                    <a:pt x="276" y="131"/>
                  </a:cubicBezTo>
                  <a:cubicBezTo>
                    <a:pt x="278" y="185"/>
                    <a:pt x="265" y="224"/>
                    <a:pt x="267" y="250"/>
                  </a:cubicBezTo>
                  <a:cubicBezTo>
                    <a:pt x="269" y="276"/>
                    <a:pt x="279" y="300"/>
                    <a:pt x="279" y="300"/>
                  </a:cubicBezTo>
                  <a:cubicBezTo>
                    <a:pt x="279" y="300"/>
                    <a:pt x="215" y="255"/>
                    <a:pt x="165" y="259"/>
                  </a:cubicBezTo>
                  <a:cubicBezTo>
                    <a:pt x="115" y="263"/>
                    <a:pt x="34" y="265"/>
                    <a:pt x="31" y="197"/>
                  </a:cubicBezTo>
                  <a:cubicBezTo>
                    <a:pt x="29" y="130"/>
                    <a:pt x="61" y="124"/>
                    <a:pt x="108" y="131"/>
                  </a:cubicBezTo>
                  <a:cubicBezTo>
                    <a:pt x="155" y="138"/>
                    <a:pt x="165" y="149"/>
                    <a:pt x="165" y="149"/>
                  </a:cubicBezTo>
                  <a:cubicBezTo>
                    <a:pt x="165" y="149"/>
                    <a:pt x="123" y="33"/>
                    <a:pt x="18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3" name="Freeform 689"/>
            <p:cNvSpPr/>
            <p:nvPr/>
          </p:nvSpPr>
          <p:spPr bwMode="auto">
            <a:xfrm flipV="1">
              <a:off x="1939879" y="3120534"/>
              <a:ext cx="82444" cy="305344"/>
            </a:xfrm>
            <a:custGeom>
              <a:avLst/>
              <a:gdLst>
                <a:gd name="T0" fmla="*/ 12 w 34"/>
                <a:gd name="T1" fmla="*/ 6 h 125"/>
                <a:gd name="T2" fmla="*/ 28 w 34"/>
                <a:gd name="T3" fmla="*/ 18 h 125"/>
                <a:gd name="T4" fmla="*/ 32 w 34"/>
                <a:gd name="T5" fmla="*/ 113 h 125"/>
                <a:gd name="T6" fmla="*/ 9 w 34"/>
                <a:gd name="T7" fmla="*/ 92 h 125"/>
                <a:gd name="T8" fmla="*/ 12 w 34"/>
                <a:gd name="T9" fmla="*/ 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5">
                  <a:moveTo>
                    <a:pt x="12" y="6"/>
                  </a:moveTo>
                  <a:cubicBezTo>
                    <a:pt x="12" y="6"/>
                    <a:pt x="21" y="0"/>
                    <a:pt x="28" y="18"/>
                  </a:cubicBezTo>
                  <a:cubicBezTo>
                    <a:pt x="34" y="37"/>
                    <a:pt x="34" y="107"/>
                    <a:pt x="32" y="113"/>
                  </a:cubicBezTo>
                  <a:cubicBezTo>
                    <a:pt x="30" y="119"/>
                    <a:pt x="18" y="125"/>
                    <a:pt x="9" y="92"/>
                  </a:cubicBezTo>
                  <a:cubicBezTo>
                    <a:pt x="0" y="60"/>
                    <a:pt x="12" y="6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4" name="Freeform 690"/>
            <p:cNvSpPr/>
            <p:nvPr/>
          </p:nvSpPr>
          <p:spPr bwMode="auto">
            <a:xfrm flipV="1">
              <a:off x="2016214" y="3126641"/>
              <a:ext cx="103817" cy="287023"/>
            </a:xfrm>
            <a:custGeom>
              <a:avLst/>
              <a:gdLst>
                <a:gd name="T0" fmla="*/ 20 w 42"/>
                <a:gd name="T1" fmla="*/ 108 h 117"/>
                <a:gd name="T2" fmla="*/ 10 w 42"/>
                <a:gd name="T3" fmla="*/ 8 h 117"/>
                <a:gd name="T4" fmla="*/ 35 w 42"/>
                <a:gd name="T5" fmla="*/ 39 h 117"/>
                <a:gd name="T6" fmla="*/ 35 w 42"/>
                <a:gd name="T7" fmla="*/ 114 h 117"/>
                <a:gd name="T8" fmla="*/ 20 w 42"/>
                <a:gd name="T9" fmla="*/ 10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7">
                  <a:moveTo>
                    <a:pt x="20" y="108"/>
                  </a:moveTo>
                  <a:cubicBezTo>
                    <a:pt x="19" y="102"/>
                    <a:pt x="0" y="11"/>
                    <a:pt x="10" y="8"/>
                  </a:cubicBezTo>
                  <a:cubicBezTo>
                    <a:pt x="19" y="5"/>
                    <a:pt x="28" y="0"/>
                    <a:pt x="35" y="39"/>
                  </a:cubicBezTo>
                  <a:cubicBezTo>
                    <a:pt x="42" y="78"/>
                    <a:pt x="41" y="111"/>
                    <a:pt x="35" y="114"/>
                  </a:cubicBezTo>
                  <a:cubicBezTo>
                    <a:pt x="30" y="117"/>
                    <a:pt x="22" y="114"/>
                    <a:pt x="2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5" name="Freeform 691"/>
            <p:cNvSpPr/>
            <p:nvPr/>
          </p:nvSpPr>
          <p:spPr bwMode="auto">
            <a:xfrm flipV="1">
              <a:off x="2138352" y="3139825"/>
              <a:ext cx="91603" cy="247330"/>
            </a:xfrm>
            <a:custGeom>
              <a:avLst/>
              <a:gdLst>
                <a:gd name="T0" fmla="*/ 0 w 37"/>
                <a:gd name="T1" fmla="*/ 0 h 101"/>
                <a:gd name="T2" fmla="*/ 22 w 37"/>
                <a:gd name="T3" fmla="*/ 12 h 101"/>
                <a:gd name="T4" fmla="*/ 37 w 37"/>
                <a:gd name="T5" fmla="*/ 88 h 101"/>
                <a:gd name="T6" fmla="*/ 12 w 37"/>
                <a:gd name="T7" fmla="*/ 77 h 101"/>
                <a:gd name="T8" fmla="*/ 0 w 37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1">
                  <a:moveTo>
                    <a:pt x="0" y="0"/>
                  </a:moveTo>
                  <a:cubicBezTo>
                    <a:pt x="0" y="0"/>
                    <a:pt x="18" y="2"/>
                    <a:pt x="22" y="12"/>
                  </a:cubicBezTo>
                  <a:cubicBezTo>
                    <a:pt x="26" y="22"/>
                    <a:pt x="37" y="88"/>
                    <a:pt x="37" y="88"/>
                  </a:cubicBezTo>
                  <a:cubicBezTo>
                    <a:pt x="37" y="88"/>
                    <a:pt x="21" y="101"/>
                    <a:pt x="12" y="77"/>
                  </a:cubicBezTo>
                  <a:cubicBezTo>
                    <a:pt x="3" y="53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6" name="Freeform 692"/>
            <p:cNvSpPr/>
            <p:nvPr/>
          </p:nvSpPr>
          <p:spPr bwMode="auto">
            <a:xfrm flipV="1">
              <a:off x="2205528" y="3102212"/>
              <a:ext cx="100765" cy="491605"/>
            </a:xfrm>
            <a:custGeom>
              <a:avLst/>
              <a:gdLst>
                <a:gd name="T0" fmla="*/ 0 w 42"/>
                <a:gd name="T1" fmla="*/ 0 h 201"/>
                <a:gd name="T2" fmla="*/ 23 w 42"/>
                <a:gd name="T3" fmla="*/ 29 h 201"/>
                <a:gd name="T4" fmla="*/ 42 w 42"/>
                <a:gd name="T5" fmla="*/ 188 h 201"/>
                <a:gd name="T6" fmla="*/ 20 w 42"/>
                <a:gd name="T7" fmla="*/ 148 h 201"/>
                <a:gd name="T8" fmla="*/ 0 w 42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01">
                  <a:moveTo>
                    <a:pt x="0" y="0"/>
                  </a:moveTo>
                  <a:cubicBezTo>
                    <a:pt x="0" y="0"/>
                    <a:pt x="20" y="13"/>
                    <a:pt x="23" y="29"/>
                  </a:cubicBezTo>
                  <a:cubicBezTo>
                    <a:pt x="25" y="46"/>
                    <a:pt x="42" y="176"/>
                    <a:pt x="42" y="188"/>
                  </a:cubicBezTo>
                  <a:cubicBezTo>
                    <a:pt x="42" y="201"/>
                    <a:pt x="21" y="185"/>
                    <a:pt x="20" y="148"/>
                  </a:cubicBezTo>
                  <a:cubicBezTo>
                    <a:pt x="18" y="11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7" name="Freeform 693"/>
            <p:cNvSpPr/>
            <p:nvPr/>
          </p:nvSpPr>
          <p:spPr bwMode="auto">
            <a:xfrm flipV="1">
              <a:off x="2248276" y="3086945"/>
              <a:ext cx="170993" cy="561833"/>
            </a:xfrm>
            <a:custGeom>
              <a:avLst/>
              <a:gdLst>
                <a:gd name="T0" fmla="*/ 0 w 70"/>
                <a:gd name="T1" fmla="*/ 1 h 230"/>
                <a:gd name="T2" fmla="*/ 18 w 70"/>
                <a:gd name="T3" fmla="*/ 11 h 230"/>
                <a:gd name="T4" fmla="*/ 63 w 70"/>
                <a:gd name="T5" fmla="*/ 222 h 230"/>
                <a:gd name="T6" fmla="*/ 37 w 70"/>
                <a:gd name="T7" fmla="*/ 194 h 230"/>
                <a:gd name="T8" fmla="*/ 0 w 70"/>
                <a:gd name="T9" fmla="*/ 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30">
                  <a:moveTo>
                    <a:pt x="0" y="1"/>
                  </a:moveTo>
                  <a:cubicBezTo>
                    <a:pt x="0" y="1"/>
                    <a:pt x="14" y="0"/>
                    <a:pt x="18" y="11"/>
                  </a:cubicBezTo>
                  <a:cubicBezTo>
                    <a:pt x="23" y="22"/>
                    <a:pt x="70" y="214"/>
                    <a:pt x="63" y="222"/>
                  </a:cubicBezTo>
                  <a:cubicBezTo>
                    <a:pt x="57" y="230"/>
                    <a:pt x="45" y="223"/>
                    <a:pt x="37" y="194"/>
                  </a:cubicBezTo>
                  <a:cubicBezTo>
                    <a:pt x="28" y="164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8" name="Freeform 694"/>
            <p:cNvSpPr/>
            <p:nvPr/>
          </p:nvSpPr>
          <p:spPr bwMode="auto">
            <a:xfrm flipV="1">
              <a:off x="2303238" y="3190762"/>
              <a:ext cx="146565" cy="488550"/>
            </a:xfrm>
            <a:custGeom>
              <a:avLst/>
              <a:gdLst>
                <a:gd name="T0" fmla="*/ 0 w 60"/>
                <a:gd name="T1" fmla="*/ 8 h 200"/>
                <a:gd name="T2" fmla="*/ 19 w 60"/>
                <a:gd name="T3" fmla="*/ 23 h 200"/>
                <a:gd name="T4" fmla="*/ 57 w 60"/>
                <a:gd name="T5" fmla="*/ 174 h 200"/>
                <a:gd name="T6" fmla="*/ 37 w 60"/>
                <a:gd name="T7" fmla="*/ 158 h 200"/>
                <a:gd name="T8" fmla="*/ 0 w 60"/>
                <a:gd name="T9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00">
                  <a:moveTo>
                    <a:pt x="0" y="8"/>
                  </a:moveTo>
                  <a:cubicBezTo>
                    <a:pt x="0" y="8"/>
                    <a:pt x="9" y="0"/>
                    <a:pt x="19" y="23"/>
                  </a:cubicBezTo>
                  <a:cubicBezTo>
                    <a:pt x="30" y="45"/>
                    <a:pt x="60" y="150"/>
                    <a:pt x="57" y="174"/>
                  </a:cubicBezTo>
                  <a:cubicBezTo>
                    <a:pt x="54" y="199"/>
                    <a:pt x="50" y="200"/>
                    <a:pt x="37" y="158"/>
                  </a:cubicBezTo>
                  <a:cubicBezTo>
                    <a:pt x="23" y="116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9" name="Freeform 695"/>
            <p:cNvSpPr/>
            <p:nvPr/>
          </p:nvSpPr>
          <p:spPr bwMode="auto">
            <a:xfrm flipV="1">
              <a:off x="2376520" y="3358701"/>
              <a:ext cx="97710" cy="259543"/>
            </a:xfrm>
            <a:custGeom>
              <a:avLst/>
              <a:gdLst>
                <a:gd name="T0" fmla="*/ 1 w 41"/>
                <a:gd name="T1" fmla="*/ 6 h 106"/>
                <a:gd name="T2" fmla="*/ 0 w 41"/>
                <a:gd name="T3" fmla="*/ 0 h 106"/>
                <a:gd name="T4" fmla="*/ 17 w 41"/>
                <a:gd name="T5" fmla="*/ 19 h 106"/>
                <a:gd name="T6" fmla="*/ 37 w 41"/>
                <a:gd name="T7" fmla="*/ 89 h 106"/>
                <a:gd name="T8" fmla="*/ 30 w 41"/>
                <a:gd name="T9" fmla="*/ 106 h 106"/>
                <a:gd name="T10" fmla="*/ 1 w 41"/>
                <a:gd name="T11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06">
                  <a:moveTo>
                    <a:pt x="1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" y="3"/>
                    <a:pt x="17" y="19"/>
                  </a:cubicBezTo>
                  <a:cubicBezTo>
                    <a:pt x="24" y="34"/>
                    <a:pt x="33" y="76"/>
                    <a:pt x="37" y="89"/>
                  </a:cubicBezTo>
                  <a:cubicBezTo>
                    <a:pt x="41" y="101"/>
                    <a:pt x="30" y="106"/>
                    <a:pt x="30" y="106"/>
                  </a:cubicBezTo>
                  <a:lnTo>
                    <a:pt x="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0" name="组合 189"/>
          <p:cNvGrpSpPr/>
          <p:nvPr>
            <p:custDataLst>
              <p:tags r:id="rId4"/>
            </p:custDataLst>
          </p:nvPr>
        </p:nvGrpSpPr>
        <p:grpSpPr>
          <a:xfrm rot="17588581">
            <a:off x="1996228" y="3968172"/>
            <a:ext cx="559674" cy="573380"/>
            <a:chOff x="1808580" y="2977021"/>
            <a:chExt cx="748094" cy="766415"/>
          </a:xfrm>
          <a:solidFill>
            <a:srgbClr val="C3496D"/>
          </a:solidFill>
        </p:grpSpPr>
        <p:sp>
          <p:nvSpPr>
            <p:cNvPr id="191" name="Freeform 688"/>
            <p:cNvSpPr>
              <a:spLocks noEditPoints="1"/>
            </p:cNvSpPr>
            <p:nvPr/>
          </p:nvSpPr>
          <p:spPr bwMode="auto">
            <a:xfrm flipV="1">
              <a:off x="1808580" y="2977021"/>
              <a:ext cx="748094" cy="766415"/>
            </a:xfrm>
            <a:custGeom>
              <a:avLst/>
              <a:gdLst>
                <a:gd name="T0" fmla="*/ 138 w 306"/>
                <a:gd name="T1" fmla="*/ 114 h 314"/>
                <a:gd name="T2" fmla="*/ 67 w 306"/>
                <a:gd name="T3" fmla="*/ 107 h 314"/>
                <a:gd name="T4" fmla="*/ 14 w 306"/>
                <a:gd name="T5" fmla="*/ 215 h 314"/>
                <a:gd name="T6" fmla="*/ 161 w 306"/>
                <a:gd name="T7" fmla="*/ 268 h 314"/>
                <a:gd name="T8" fmla="*/ 293 w 306"/>
                <a:gd name="T9" fmla="*/ 314 h 314"/>
                <a:gd name="T10" fmla="*/ 281 w 306"/>
                <a:gd name="T11" fmla="*/ 276 h 314"/>
                <a:gd name="T12" fmla="*/ 302 w 306"/>
                <a:gd name="T13" fmla="*/ 136 h 314"/>
                <a:gd name="T14" fmla="*/ 191 w 306"/>
                <a:gd name="T15" fmla="*/ 11 h 314"/>
                <a:gd name="T16" fmla="*/ 138 w 306"/>
                <a:gd name="T17" fmla="*/ 114 h 314"/>
                <a:gd name="T18" fmla="*/ 187 w 306"/>
                <a:gd name="T19" fmla="*/ 30 h 314"/>
                <a:gd name="T20" fmla="*/ 276 w 306"/>
                <a:gd name="T21" fmla="*/ 131 h 314"/>
                <a:gd name="T22" fmla="*/ 267 w 306"/>
                <a:gd name="T23" fmla="*/ 250 h 314"/>
                <a:gd name="T24" fmla="*/ 279 w 306"/>
                <a:gd name="T25" fmla="*/ 300 h 314"/>
                <a:gd name="T26" fmla="*/ 165 w 306"/>
                <a:gd name="T27" fmla="*/ 259 h 314"/>
                <a:gd name="T28" fmla="*/ 31 w 306"/>
                <a:gd name="T29" fmla="*/ 197 h 314"/>
                <a:gd name="T30" fmla="*/ 108 w 306"/>
                <a:gd name="T31" fmla="*/ 131 h 314"/>
                <a:gd name="T32" fmla="*/ 165 w 306"/>
                <a:gd name="T33" fmla="*/ 149 h 314"/>
                <a:gd name="T34" fmla="*/ 187 w 306"/>
                <a:gd name="T35" fmla="*/ 3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6" h="314">
                  <a:moveTo>
                    <a:pt x="138" y="114"/>
                  </a:moveTo>
                  <a:cubicBezTo>
                    <a:pt x="138" y="114"/>
                    <a:pt x="105" y="92"/>
                    <a:pt x="67" y="107"/>
                  </a:cubicBezTo>
                  <a:cubicBezTo>
                    <a:pt x="28" y="123"/>
                    <a:pt x="0" y="162"/>
                    <a:pt x="14" y="215"/>
                  </a:cubicBezTo>
                  <a:cubicBezTo>
                    <a:pt x="27" y="269"/>
                    <a:pt x="129" y="273"/>
                    <a:pt x="161" y="268"/>
                  </a:cubicBezTo>
                  <a:cubicBezTo>
                    <a:pt x="193" y="263"/>
                    <a:pt x="293" y="314"/>
                    <a:pt x="293" y="314"/>
                  </a:cubicBezTo>
                  <a:cubicBezTo>
                    <a:pt x="293" y="314"/>
                    <a:pt x="289" y="299"/>
                    <a:pt x="281" y="276"/>
                  </a:cubicBezTo>
                  <a:cubicBezTo>
                    <a:pt x="273" y="252"/>
                    <a:pt x="299" y="189"/>
                    <a:pt x="302" y="136"/>
                  </a:cubicBezTo>
                  <a:cubicBezTo>
                    <a:pt x="306" y="83"/>
                    <a:pt x="274" y="0"/>
                    <a:pt x="191" y="11"/>
                  </a:cubicBezTo>
                  <a:cubicBezTo>
                    <a:pt x="109" y="23"/>
                    <a:pt x="138" y="114"/>
                    <a:pt x="138" y="114"/>
                  </a:cubicBezTo>
                  <a:close/>
                  <a:moveTo>
                    <a:pt x="187" y="30"/>
                  </a:moveTo>
                  <a:cubicBezTo>
                    <a:pt x="251" y="26"/>
                    <a:pt x="274" y="76"/>
                    <a:pt x="276" y="131"/>
                  </a:cubicBezTo>
                  <a:cubicBezTo>
                    <a:pt x="278" y="185"/>
                    <a:pt x="265" y="224"/>
                    <a:pt x="267" y="250"/>
                  </a:cubicBezTo>
                  <a:cubicBezTo>
                    <a:pt x="269" y="276"/>
                    <a:pt x="279" y="300"/>
                    <a:pt x="279" y="300"/>
                  </a:cubicBezTo>
                  <a:cubicBezTo>
                    <a:pt x="279" y="300"/>
                    <a:pt x="215" y="255"/>
                    <a:pt x="165" y="259"/>
                  </a:cubicBezTo>
                  <a:cubicBezTo>
                    <a:pt x="115" y="263"/>
                    <a:pt x="34" y="265"/>
                    <a:pt x="31" y="197"/>
                  </a:cubicBezTo>
                  <a:cubicBezTo>
                    <a:pt x="29" y="130"/>
                    <a:pt x="61" y="124"/>
                    <a:pt x="108" y="131"/>
                  </a:cubicBezTo>
                  <a:cubicBezTo>
                    <a:pt x="155" y="138"/>
                    <a:pt x="165" y="149"/>
                    <a:pt x="165" y="149"/>
                  </a:cubicBezTo>
                  <a:cubicBezTo>
                    <a:pt x="165" y="149"/>
                    <a:pt x="123" y="33"/>
                    <a:pt x="18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2" name="Freeform 689"/>
            <p:cNvSpPr/>
            <p:nvPr/>
          </p:nvSpPr>
          <p:spPr bwMode="auto">
            <a:xfrm flipV="1">
              <a:off x="1939879" y="3120534"/>
              <a:ext cx="82444" cy="305344"/>
            </a:xfrm>
            <a:custGeom>
              <a:avLst/>
              <a:gdLst>
                <a:gd name="T0" fmla="*/ 12 w 34"/>
                <a:gd name="T1" fmla="*/ 6 h 125"/>
                <a:gd name="T2" fmla="*/ 28 w 34"/>
                <a:gd name="T3" fmla="*/ 18 h 125"/>
                <a:gd name="T4" fmla="*/ 32 w 34"/>
                <a:gd name="T5" fmla="*/ 113 h 125"/>
                <a:gd name="T6" fmla="*/ 9 w 34"/>
                <a:gd name="T7" fmla="*/ 92 h 125"/>
                <a:gd name="T8" fmla="*/ 12 w 34"/>
                <a:gd name="T9" fmla="*/ 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5">
                  <a:moveTo>
                    <a:pt x="12" y="6"/>
                  </a:moveTo>
                  <a:cubicBezTo>
                    <a:pt x="12" y="6"/>
                    <a:pt x="21" y="0"/>
                    <a:pt x="28" y="18"/>
                  </a:cubicBezTo>
                  <a:cubicBezTo>
                    <a:pt x="34" y="37"/>
                    <a:pt x="34" y="107"/>
                    <a:pt x="32" y="113"/>
                  </a:cubicBezTo>
                  <a:cubicBezTo>
                    <a:pt x="30" y="119"/>
                    <a:pt x="18" y="125"/>
                    <a:pt x="9" y="92"/>
                  </a:cubicBezTo>
                  <a:cubicBezTo>
                    <a:pt x="0" y="60"/>
                    <a:pt x="12" y="6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3" name="Freeform 690"/>
            <p:cNvSpPr/>
            <p:nvPr/>
          </p:nvSpPr>
          <p:spPr bwMode="auto">
            <a:xfrm flipV="1">
              <a:off x="2016214" y="3126641"/>
              <a:ext cx="103817" cy="287023"/>
            </a:xfrm>
            <a:custGeom>
              <a:avLst/>
              <a:gdLst>
                <a:gd name="T0" fmla="*/ 20 w 42"/>
                <a:gd name="T1" fmla="*/ 108 h 117"/>
                <a:gd name="T2" fmla="*/ 10 w 42"/>
                <a:gd name="T3" fmla="*/ 8 h 117"/>
                <a:gd name="T4" fmla="*/ 35 w 42"/>
                <a:gd name="T5" fmla="*/ 39 h 117"/>
                <a:gd name="T6" fmla="*/ 35 w 42"/>
                <a:gd name="T7" fmla="*/ 114 h 117"/>
                <a:gd name="T8" fmla="*/ 20 w 42"/>
                <a:gd name="T9" fmla="*/ 10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7">
                  <a:moveTo>
                    <a:pt x="20" y="108"/>
                  </a:moveTo>
                  <a:cubicBezTo>
                    <a:pt x="19" y="102"/>
                    <a:pt x="0" y="11"/>
                    <a:pt x="10" y="8"/>
                  </a:cubicBezTo>
                  <a:cubicBezTo>
                    <a:pt x="19" y="5"/>
                    <a:pt x="28" y="0"/>
                    <a:pt x="35" y="39"/>
                  </a:cubicBezTo>
                  <a:cubicBezTo>
                    <a:pt x="42" y="78"/>
                    <a:pt x="41" y="111"/>
                    <a:pt x="35" y="114"/>
                  </a:cubicBezTo>
                  <a:cubicBezTo>
                    <a:pt x="30" y="117"/>
                    <a:pt x="22" y="114"/>
                    <a:pt x="2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4" name="Freeform 691"/>
            <p:cNvSpPr/>
            <p:nvPr/>
          </p:nvSpPr>
          <p:spPr bwMode="auto">
            <a:xfrm flipV="1">
              <a:off x="2138352" y="3114425"/>
              <a:ext cx="91603" cy="247330"/>
            </a:xfrm>
            <a:custGeom>
              <a:avLst/>
              <a:gdLst>
                <a:gd name="T0" fmla="*/ 0 w 37"/>
                <a:gd name="T1" fmla="*/ 0 h 101"/>
                <a:gd name="T2" fmla="*/ 22 w 37"/>
                <a:gd name="T3" fmla="*/ 12 h 101"/>
                <a:gd name="T4" fmla="*/ 37 w 37"/>
                <a:gd name="T5" fmla="*/ 88 h 101"/>
                <a:gd name="T6" fmla="*/ 12 w 37"/>
                <a:gd name="T7" fmla="*/ 77 h 101"/>
                <a:gd name="T8" fmla="*/ 0 w 37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1">
                  <a:moveTo>
                    <a:pt x="0" y="0"/>
                  </a:moveTo>
                  <a:cubicBezTo>
                    <a:pt x="0" y="0"/>
                    <a:pt x="18" y="2"/>
                    <a:pt x="22" y="12"/>
                  </a:cubicBezTo>
                  <a:cubicBezTo>
                    <a:pt x="26" y="22"/>
                    <a:pt x="37" y="88"/>
                    <a:pt x="37" y="88"/>
                  </a:cubicBezTo>
                  <a:cubicBezTo>
                    <a:pt x="37" y="88"/>
                    <a:pt x="21" y="101"/>
                    <a:pt x="12" y="77"/>
                  </a:cubicBezTo>
                  <a:cubicBezTo>
                    <a:pt x="3" y="53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5" name="Freeform 692"/>
            <p:cNvSpPr/>
            <p:nvPr/>
          </p:nvSpPr>
          <p:spPr bwMode="auto">
            <a:xfrm flipV="1">
              <a:off x="2205528" y="3102212"/>
              <a:ext cx="100765" cy="491605"/>
            </a:xfrm>
            <a:custGeom>
              <a:avLst/>
              <a:gdLst>
                <a:gd name="T0" fmla="*/ 0 w 42"/>
                <a:gd name="T1" fmla="*/ 0 h 201"/>
                <a:gd name="T2" fmla="*/ 23 w 42"/>
                <a:gd name="T3" fmla="*/ 29 h 201"/>
                <a:gd name="T4" fmla="*/ 42 w 42"/>
                <a:gd name="T5" fmla="*/ 188 h 201"/>
                <a:gd name="T6" fmla="*/ 20 w 42"/>
                <a:gd name="T7" fmla="*/ 148 h 201"/>
                <a:gd name="T8" fmla="*/ 0 w 42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01">
                  <a:moveTo>
                    <a:pt x="0" y="0"/>
                  </a:moveTo>
                  <a:cubicBezTo>
                    <a:pt x="0" y="0"/>
                    <a:pt x="20" y="13"/>
                    <a:pt x="23" y="29"/>
                  </a:cubicBezTo>
                  <a:cubicBezTo>
                    <a:pt x="25" y="46"/>
                    <a:pt x="42" y="176"/>
                    <a:pt x="42" y="188"/>
                  </a:cubicBezTo>
                  <a:cubicBezTo>
                    <a:pt x="42" y="201"/>
                    <a:pt x="21" y="185"/>
                    <a:pt x="20" y="148"/>
                  </a:cubicBezTo>
                  <a:cubicBezTo>
                    <a:pt x="18" y="11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6" name="Freeform 693"/>
            <p:cNvSpPr/>
            <p:nvPr/>
          </p:nvSpPr>
          <p:spPr bwMode="auto">
            <a:xfrm flipV="1">
              <a:off x="2248276" y="3086945"/>
              <a:ext cx="170993" cy="561833"/>
            </a:xfrm>
            <a:custGeom>
              <a:avLst/>
              <a:gdLst>
                <a:gd name="T0" fmla="*/ 0 w 70"/>
                <a:gd name="T1" fmla="*/ 1 h 230"/>
                <a:gd name="T2" fmla="*/ 18 w 70"/>
                <a:gd name="T3" fmla="*/ 11 h 230"/>
                <a:gd name="T4" fmla="*/ 63 w 70"/>
                <a:gd name="T5" fmla="*/ 222 h 230"/>
                <a:gd name="T6" fmla="*/ 37 w 70"/>
                <a:gd name="T7" fmla="*/ 194 h 230"/>
                <a:gd name="T8" fmla="*/ 0 w 70"/>
                <a:gd name="T9" fmla="*/ 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30">
                  <a:moveTo>
                    <a:pt x="0" y="1"/>
                  </a:moveTo>
                  <a:cubicBezTo>
                    <a:pt x="0" y="1"/>
                    <a:pt x="14" y="0"/>
                    <a:pt x="18" y="11"/>
                  </a:cubicBezTo>
                  <a:cubicBezTo>
                    <a:pt x="23" y="22"/>
                    <a:pt x="70" y="214"/>
                    <a:pt x="63" y="222"/>
                  </a:cubicBezTo>
                  <a:cubicBezTo>
                    <a:pt x="57" y="230"/>
                    <a:pt x="45" y="223"/>
                    <a:pt x="37" y="194"/>
                  </a:cubicBezTo>
                  <a:cubicBezTo>
                    <a:pt x="28" y="164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7" name="Freeform 694"/>
            <p:cNvSpPr/>
            <p:nvPr/>
          </p:nvSpPr>
          <p:spPr bwMode="auto">
            <a:xfrm flipV="1">
              <a:off x="2303238" y="3190762"/>
              <a:ext cx="146565" cy="488550"/>
            </a:xfrm>
            <a:custGeom>
              <a:avLst/>
              <a:gdLst>
                <a:gd name="T0" fmla="*/ 0 w 60"/>
                <a:gd name="T1" fmla="*/ 8 h 200"/>
                <a:gd name="T2" fmla="*/ 19 w 60"/>
                <a:gd name="T3" fmla="*/ 23 h 200"/>
                <a:gd name="T4" fmla="*/ 57 w 60"/>
                <a:gd name="T5" fmla="*/ 174 h 200"/>
                <a:gd name="T6" fmla="*/ 37 w 60"/>
                <a:gd name="T7" fmla="*/ 158 h 200"/>
                <a:gd name="T8" fmla="*/ 0 w 60"/>
                <a:gd name="T9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00">
                  <a:moveTo>
                    <a:pt x="0" y="8"/>
                  </a:moveTo>
                  <a:cubicBezTo>
                    <a:pt x="0" y="8"/>
                    <a:pt x="9" y="0"/>
                    <a:pt x="19" y="23"/>
                  </a:cubicBezTo>
                  <a:cubicBezTo>
                    <a:pt x="30" y="45"/>
                    <a:pt x="60" y="150"/>
                    <a:pt x="57" y="174"/>
                  </a:cubicBezTo>
                  <a:cubicBezTo>
                    <a:pt x="54" y="199"/>
                    <a:pt x="50" y="200"/>
                    <a:pt x="37" y="158"/>
                  </a:cubicBezTo>
                  <a:cubicBezTo>
                    <a:pt x="23" y="116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8" name="Freeform 695"/>
            <p:cNvSpPr/>
            <p:nvPr/>
          </p:nvSpPr>
          <p:spPr bwMode="auto">
            <a:xfrm flipV="1">
              <a:off x="2376520" y="3358701"/>
              <a:ext cx="97710" cy="259543"/>
            </a:xfrm>
            <a:custGeom>
              <a:avLst/>
              <a:gdLst>
                <a:gd name="T0" fmla="*/ 1 w 41"/>
                <a:gd name="T1" fmla="*/ 6 h 106"/>
                <a:gd name="T2" fmla="*/ 0 w 41"/>
                <a:gd name="T3" fmla="*/ 0 h 106"/>
                <a:gd name="T4" fmla="*/ 17 w 41"/>
                <a:gd name="T5" fmla="*/ 19 h 106"/>
                <a:gd name="T6" fmla="*/ 37 w 41"/>
                <a:gd name="T7" fmla="*/ 89 h 106"/>
                <a:gd name="T8" fmla="*/ 30 w 41"/>
                <a:gd name="T9" fmla="*/ 106 h 106"/>
                <a:gd name="T10" fmla="*/ 1 w 41"/>
                <a:gd name="T11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06">
                  <a:moveTo>
                    <a:pt x="1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" y="3"/>
                    <a:pt x="17" y="19"/>
                  </a:cubicBezTo>
                  <a:cubicBezTo>
                    <a:pt x="24" y="34"/>
                    <a:pt x="33" y="76"/>
                    <a:pt x="37" y="89"/>
                  </a:cubicBezTo>
                  <a:cubicBezTo>
                    <a:pt x="41" y="101"/>
                    <a:pt x="30" y="106"/>
                    <a:pt x="30" y="106"/>
                  </a:cubicBezTo>
                  <a:lnTo>
                    <a:pt x="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9" name="组合 198"/>
          <p:cNvGrpSpPr/>
          <p:nvPr>
            <p:custDataLst>
              <p:tags r:id="rId5"/>
            </p:custDataLst>
          </p:nvPr>
        </p:nvGrpSpPr>
        <p:grpSpPr>
          <a:xfrm rot="20703711">
            <a:off x="10835435" y="2114427"/>
            <a:ext cx="427595" cy="438066"/>
            <a:chOff x="1808580" y="2977021"/>
            <a:chExt cx="748094" cy="766415"/>
          </a:xfrm>
          <a:solidFill>
            <a:srgbClr val="C3496D"/>
          </a:solidFill>
        </p:grpSpPr>
        <p:sp>
          <p:nvSpPr>
            <p:cNvPr id="200" name="Freeform 688"/>
            <p:cNvSpPr>
              <a:spLocks noEditPoints="1"/>
            </p:cNvSpPr>
            <p:nvPr/>
          </p:nvSpPr>
          <p:spPr bwMode="auto">
            <a:xfrm flipV="1">
              <a:off x="1808580" y="2977021"/>
              <a:ext cx="748094" cy="766415"/>
            </a:xfrm>
            <a:custGeom>
              <a:avLst/>
              <a:gdLst>
                <a:gd name="T0" fmla="*/ 138 w 306"/>
                <a:gd name="T1" fmla="*/ 114 h 314"/>
                <a:gd name="T2" fmla="*/ 67 w 306"/>
                <a:gd name="T3" fmla="*/ 107 h 314"/>
                <a:gd name="T4" fmla="*/ 14 w 306"/>
                <a:gd name="T5" fmla="*/ 215 h 314"/>
                <a:gd name="T6" fmla="*/ 161 w 306"/>
                <a:gd name="T7" fmla="*/ 268 h 314"/>
                <a:gd name="T8" fmla="*/ 293 w 306"/>
                <a:gd name="T9" fmla="*/ 314 h 314"/>
                <a:gd name="T10" fmla="*/ 281 w 306"/>
                <a:gd name="T11" fmla="*/ 276 h 314"/>
                <a:gd name="T12" fmla="*/ 302 w 306"/>
                <a:gd name="T13" fmla="*/ 136 h 314"/>
                <a:gd name="T14" fmla="*/ 191 w 306"/>
                <a:gd name="T15" fmla="*/ 11 h 314"/>
                <a:gd name="T16" fmla="*/ 138 w 306"/>
                <a:gd name="T17" fmla="*/ 114 h 314"/>
                <a:gd name="T18" fmla="*/ 187 w 306"/>
                <a:gd name="T19" fmla="*/ 30 h 314"/>
                <a:gd name="T20" fmla="*/ 276 w 306"/>
                <a:gd name="T21" fmla="*/ 131 h 314"/>
                <a:gd name="T22" fmla="*/ 267 w 306"/>
                <a:gd name="T23" fmla="*/ 250 h 314"/>
                <a:gd name="T24" fmla="*/ 279 w 306"/>
                <a:gd name="T25" fmla="*/ 300 h 314"/>
                <a:gd name="T26" fmla="*/ 165 w 306"/>
                <a:gd name="T27" fmla="*/ 259 h 314"/>
                <a:gd name="T28" fmla="*/ 31 w 306"/>
                <a:gd name="T29" fmla="*/ 197 h 314"/>
                <a:gd name="T30" fmla="*/ 108 w 306"/>
                <a:gd name="T31" fmla="*/ 131 h 314"/>
                <a:gd name="T32" fmla="*/ 165 w 306"/>
                <a:gd name="T33" fmla="*/ 149 h 314"/>
                <a:gd name="T34" fmla="*/ 187 w 306"/>
                <a:gd name="T35" fmla="*/ 3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6" h="314">
                  <a:moveTo>
                    <a:pt x="138" y="114"/>
                  </a:moveTo>
                  <a:cubicBezTo>
                    <a:pt x="138" y="114"/>
                    <a:pt x="105" y="92"/>
                    <a:pt x="67" y="107"/>
                  </a:cubicBezTo>
                  <a:cubicBezTo>
                    <a:pt x="28" y="123"/>
                    <a:pt x="0" y="162"/>
                    <a:pt x="14" y="215"/>
                  </a:cubicBezTo>
                  <a:cubicBezTo>
                    <a:pt x="27" y="269"/>
                    <a:pt x="129" y="273"/>
                    <a:pt x="161" y="268"/>
                  </a:cubicBezTo>
                  <a:cubicBezTo>
                    <a:pt x="193" y="263"/>
                    <a:pt x="293" y="314"/>
                    <a:pt x="293" y="314"/>
                  </a:cubicBezTo>
                  <a:cubicBezTo>
                    <a:pt x="293" y="314"/>
                    <a:pt x="289" y="299"/>
                    <a:pt x="281" y="276"/>
                  </a:cubicBezTo>
                  <a:cubicBezTo>
                    <a:pt x="273" y="252"/>
                    <a:pt x="299" y="189"/>
                    <a:pt x="302" y="136"/>
                  </a:cubicBezTo>
                  <a:cubicBezTo>
                    <a:pt x="306" y="83"/>
                    <a:pt x="274" y="0"/>
                    <a:pt x="191" y="11"/>
                  </a:cubicBezTo>
                  <a:cubicBezTo>
                    <a:pt x="109" y="23"/>
                    <a:pt x="138" y="114"/>
                    <a:pt x="138" y="114"/>
                  </a:cubicBezTo>
                  <a:close/>
                  <a:moveTo>
                    <a:pt x="187" y="30"/>
                  </a:moveTo>
                  <a:cubicBezTo>
                    <a:pt x="251" y="26"/>
                    <a:pt x="274" y="76"/>
                    <a:pt x="276" y="131"/>
                  </a:cubicBezTo>
                  <a:cubicBezTo>
                    <a:pt x="278" y="185"/>
                    <a:pt x="265" y="224"/>
                    <a:pt x="267" y="250"/>
                  </a:cubicBezTo>
                  <a:cubicBezTo>
                    <a:pt x="269" y="276"/>
                    <a:pt x="279" y="300"/>
                    <a:pt x="279" y="300"/>
                  </a:cubicBezTo>
                  <a:cubicBezTo>
                    <a:pt x="279" y="300"/>
                    <a:pt x="215" y="255"/>
                    <a:pt x="165" y="259"/>
                  </a:cubicBezTo>
                  <a:cubicBezTo>
                    <a:pt x="115" y="263"/>
                    <a:pt x="34" y="265"/>
                    <a:pt x="31" y="197"/>
                  </a:cubicBezTo>
                  <a:cubicBezTo>
                    <a:pt x="29" y="130"/>
                    <a:pt x="61" y="124"/>
                    <a:pt x="108" y="131"/>
                  </a:cubicBezTo>
                  <a:cubicBezTo>
                    <a:pt x="155" y="138"/>
                    <a:pt x="165" y="149"/>
                    <a:pt x="165" y="149"/>
                  </a:cubicBezTo>
                  <a:cubicBezTo>
                    <a:pt x="165" y="149"/>
                    <a:pt x="123" y="33"/>
                    <a:pt x="18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1" name="Freeform 689"/>
            <p:cNvSpPr/>
            <p:nvPr/>
          </p:nvSpPr>
          <p:spPr bwMode="auto">
            <a:xfrm flipV="1">
              <a:off x="1939879" y="3120534"/>
              <a:ext cx="82444" cy="305344"/>
            </a:xfrm>
            <a:custGeom>
              <a:avLst/>
              <a:gdLst>
                <a:gd name="T0" fmla="*/ 12 w 34"/>
                <a:gd name="T1" fmla="*/ 6 h 125"/>
                <a:gd name="T2" fmla="*/ 28 w 34"/>
                <a:gd name="T3" fmla="*/ 18 h 125"/>
                <a:gd name="T4" fmla="*/ 32 w 34"/>
                <a:gd name="T5" fmla="*/ 113 h 125"/>
                <a:gd name="T6" fmla="*/ 9 w 34"/>
                <a:gd name="T7" fmla="*/ 92 h 125"/>
                <a:gd name="T8" fmla="*/ 12 w 34"/>
                <a:gd name="T9" fmla="*/ 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5">
                  <a:moveTo>
                    <a:pt x="12" y="6"/>
                  </a:moveTo>
                  <a:cubicBezTo>
                    <a:pt x="12" y="6"/>
                    <a:pt x="21" y="0"/>
                    <a:pt x="28" y="18"/>
                  </a:cubicBezTo>
                  <a:cubicBezTo>
                    <a:pt x="34" y="37"/>
                    <a:pt x="34" y="107"/>
                    <a:pt x="32" y="113"/>
                  </a:cubicBezTo>
                  <a:cubicBezTo>
                    <a:pt x="30" y="119"/>
                    <a:pt x="18" y="125"/>
                    <a:pt x="9" y="92"/>
                  </a:cubicBezTo>
                  <a:cubicBezTo>
                    <a:pt x="0" y="60"/>
                    <a:pt x="12" y="6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2" name="Freeform 690"/>
            <p:cNvSpPr/>
            <p:nvPr/>
          </p:nvSpPr>
          <p:spPr bwMode="auto">
            <a:xfrm flipV="1">
              <a:off x="2016214" y="3126641"/>
              <a:ext cx="103817" cy="287023"/>
            </a:xfrm>
            <a:custGeom>
              <a:avLst/>
              <a:gdLst>
                <a:gd name="T0" fmla="*/ 20 w 42"/>
                <a:gd name="T1" fmla="*/ 108 h 117"/>
                <a:gd name="T2" fmla="*/ 10 w 42"/>
                <a:gd name="T3" fmla="*/ 8 h 117"/>
                <a:gd name="T4" fmla="*/ 35 w 42"/>
                <a:gd name="T5" fmla="*/ 39 h 117"/>
                <a:gd name="T6" fmla="*/ 35 w 42"/>
                <a:gd name="T7" fmla="*/ 114 h 117"/>
                <a:gd name="T8" fmla="*/ 20 w 42"/>
                <a:gd name="T9" fmla="*/ 10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7">
                  <a:moveTo>
                    <a:pt x="20" y="108"/>
                  </a:moveTo>
                  <a:cubicBezTo>
                    <a:pt x="19" y="102"/>
                    <a:pt x="0" y="11"/>
                    <a:pt x="10" y="8"/>
                  </a:cubicBezTo>
                  <a:cubicBezTo>
                    <a:pt x="19" y="5"/>
                    <a:pt x="28" y="0"/>
                    <a:pt x="35" y="39"/>
                  </a:cubicBezTo>
                  <a:cubicBezTo>
                    <a:pt x="42" y="78"/>
                    <a:pt x="41" y="111"/>
                    <a:pt x="35" y="114"/>
                  </a:cubicBezTo>
                  <a:cubicBezTo>
                    <a:pt x="30" y="117"/>
                    <a:pt x="22" y="114"/>
                    <a:pt x="2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3" name="Freeform 691"/>
            <p:cNvSpPr/>
            <p:nvPr/>
          </p:nvSpPr>
          <p:spPr bwMode="auto">
            <a:xfrm flipV="1">
              <a:off x="2138352" y="3114425"/>
              <a:ext cx="91603" cy="247330"/>
            </a:xfrm>
            <a:custGeom>
              <a:avLst/>
              <a:gdLst>
                <a:gd name="T0" fmla="*/ 0 w 37"/>
                <a:gd name="T1" fmla="*/ 0 h 101"/>
                <a:gd name="T2" fmla="*/ 22 w 37"/>
                <a:gd name="T3" fmla="*/ 12 h 101"/>
                <a:gd name="T4" fmla="*/ 37 w 37"/>
                <a:gd name="T5" fmla="*/ 88 h 101"/>
                <a:gd name="T6" fmla="*/ 12 w 37"/>
                <a:gd name="T7" fmla="*/ 77 h 101"/>
                <a:gd name="T8" fmla="*/ 0 w 37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1">
                  <a:moveTo>
                    <a:pt x="0" y="0"/>
                  </a:moveTo>
                  <a:cubicBezTo>
                    <a:pt x="0" y="0"/>
                    <a:pt x="18" y="2"/>
                    <a:pt x="22" y="12"/>
                  </a:cubicBezTo>
                  <a:cubicBezTo>
                    <a:pt x="26" y="22"/>
                    <a:pt x="37" y="88"/>
                    <a:pt x="37" y="88"/>
                  </a:cubicBezTo>
                  <a:cubicBezTo>
                    <a:pt x="37" y="88"/>
                    <a:pt x="21" y="101"/>
                    <a:pt x="12" y="77"/>
                  </a:cubicBezTo>
                  <a:cubicBezTo>
                    <a:pt x="3" y="53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4" name="Freeform 692"/>
            <p:cNvSpPr/>
            <p:nvPr/>
          </p:nvSpPr>
          <p:spPr bwMode="auto">
            <a:xfrm flipV="1">
              <a:off x="2205528" y="3102212"/>
              <a:ext cx="100765" cy="491605"/>
            </a:xfrm>
            <a:custGeom>
              <a:avLst/>
              <a:gdLst>
                <a:gd name="T0" fmla="*/ 0 w 42"/>
                <a:gd name="T1" fmla="*/ 0 h 201"/>
                <a:gd name="T2" fmla="*/ 23 w 42"/>
                <a:gd name="T3" fmla="*/ 29 h 201"/>
                <a:gd name="T4" fmla="*/ 42 w 42"/>
                <a:gd name="T5" fmla="*/ 188 h 201"/>
                <a:gd name="T6" fmla="*/ 20 w 42"/>
                <a:gd name="T7" fmla="*/ 148 h 201"/>
                <a:gd name="T8" fmla="*/ 0 w 42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01">
                  <a:moveTo>
                    <a:pt x="0" y="0"/>
                  </a:moveTo>
                  <a:cubicBezTo>
                    <a:pt x="0" y="0"/>
                    <a:pt x="20" y="13"/>
                    <a:pt x="23" y="29"/>
                  </a:cubicBezTo>
                  <a:cubicBezTo>
                    <a:pt x="25" y="46"/>
                    <a:pt x="42" y="176"/>
                    <a:pt x="42" y="188"/>
                  </a:cubicBezTo>
                  <a:cubicBezTo>
                    <a:pt x="42" y="201"/>
                    <a:pt x="21" y="185"/>
                    <a:pt x="20" y="148"/>
                  </a:cubicBezTo>
                  <a:cubicBezTo>
                    <a:pt x="18" y="11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5" name="Freeform 693"/>
            <p:cNvSpPr/>
            <p:nvPr/>
          </p:nvSpPr>
          <p:spPr bwMode="auto">
            <a:xfrm flipV="1">
              <a:off x="2248276" y="3086945"/>
              <a:ext cx="170993" cy="561833"/>
            </a:xfrm>
            <a:custGeom>
              <a:avLst/>
              <a:gdLst>
                <a:gd name="T0" fmla="*/ 0 w 70"/>
                <a:gd name="T1" fmla="*/ 1 h 230"/>
                <a:gd name="T2" fmla="*/ 18 w 70"/>
                <a:gd name="T3" fmla="*/ 11 h 230"/>
                <a:gd name="T4" fmla="*/ 63 w 70"/>
                <a:gd name="T5" fmla="*/ 222 h 230"/>
                <a:gd name="T6" fmla="*/ 37 w 70"/>
                <a:gd name="T7" fmla="*/ 194 h 230"/>
                <a:gd name="T8" fmla="*/ 0 w 70"/>
                <a:gd name="T9" fmla="*/ 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30">
                  <a:moveTo>
                    <a:pt x="0" y="1"/>
                  </a:moveTo>
                  <a:cubicBezTo>
                    <a:pt x="0" y="1"/>
                    <a:pt x="14" y="0"/>
                    <a:pt x="18" y="11"/>
                  </a:cubicBezTo>
                  <a:cubicBezTo>
                    <a:pt x="23" y="22"/>
                    <a:pt x="70" y="214"/>
                    <a:pt x="63" y="222"/>
                  </a:cubicBezTo>
                  <a:cubicBezTo>
                    <a:pt x="57" y="230"/>
                    <a:pt x="45" y="223"/>
                    <a:pt x="37" y="194"/>
                  </a:cubicBezTo>
                  <a:cubicBezTo>
                    <a:pt x="28" y="164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6" name="Freeform 694"/>
            <p:cNvSpPr/>
            <p:nvPr/>
          </p:nvSpPr>
          <p:spPr bwMode="auto">
            <a:xfrm flipV="1">
              <a:off x="2303238" y="3190762"/>
              <a:ext cx="146565" cy="488550"/>
            </a:xfrm>
            <a:custGeom>
              <a:avLst/>
              <a:gdLst>
                <a:gd name="T0" fmla="*/ 0 w 60"/>
                <a:gd name="T1" fmla="*/ 8 h 200"/>
                <a:gd name="T2" fmla="*/ 19 w 60"/>
                <a:gd name="T3" fmla="*/ 23 h 200"/>
                <a:gd name="T4" fmla="*/ 57 w 60"/>
                <a:gd name="T5" fmla="*/ 174 h 200"/>
                <a:gd name="T6" fmla="*/ 37 w 60"/>
                <a:gd name="T7" fmla="*/ 158 h 200"/>
                <a:gd name="T8" fmla="*/ 0 w 60"/>
                <a:gd name="T9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00">
                  <a:moveTo>
                    <a:pt x="0" y="8"/>
                  </a:moveTo>
                  <a:cubicBezTo>
                    <a:pt x="0" y="8"/>
                    <a:pt x="9" y="0"/>
                    <a:pt x="19" y="23"/>
                  </a:cubicBezTo>
                  <a:cubicBezTo>
                    <a:pt x="30" y="45"/>
                    <a:pt x="60" y="150"/>
                    <a:pt x="57" y="174"/>
                  </a:cubicBezTo>
                  <a:cubicBezTo>
                    <a:pt x="54" y="199"/>
                    <a:pt x="50" y="200"/>
                    <a:pt x="37" y="158"/>
                  </a:cubicBezTo>
                  <a:cubicBezTo>
                    <a:pt x="23" y="116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7" name="Freeform 695"/>
            <p:cNvSpPr/>
            <p:nvPr/>
          </p:nvSpPr>
          <p:spPr bwMode="auto">
            <a:xfrm flipV="1">
              <a:off x="2376520" y="3358701"/>
              <a:ext cx="97710" cy="259543"/>
            </a:xfrm>
            <a:custGeom>
              <a:avLst/>
              <a:gdLst>
                <a:gd name="T0" fmla="*/ 1 w 41"/>
                <a:gd name="T1" fmla="*/ 6 h 106"/>
                <a:gd name="T2" fmla="*/ 0 w 41"/>
                <a:gd name="T3" fmla="*/ 0 h 106"/>
                <a:gd name="T4" fmla="*/ 17 w 41"/>
                <a:gd name="T5" fmla="*/ 19 h 106"/>
                <a:gd name="T6" fmla="*/ 37 w 41"/>
                <a:gd name="T7" fmla="*/ 89 h 106"/>
                <a:gd name="T8" fmla="*/ 30 w 41"/>
                <a:gd name="T9" fmla="*/ 106 h 106"/>
                <a:gd name="T10" fmla="*/ 1 w 41"/>
                <a:gd name="T11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06">
                  <a:moveTo>
                    <a:pt x="1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" y="3"/>
                    <a:pt x="17" y="19"/>
                  </a:cubicBezTo>
                  <a:cubicBezTo>
                    <a:pt x="24" y="34"/>
                    <a:pt x="33" y="76"/>
                    <a:pt x="37" y="89"/>
                  </a:cubicBezTo>
                  <a:cubicBezTo>
                    <a:pt x="41" y="101"/>
                    <a:pt x="30" y="106"/>
                    <a:pt x="30" y="106"/>
                  </a:cubicBezTo>
                  <a:lnTo>
                    <a:pt x="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8" name="组合 207"/>
          <p:cNvGrpSpPr/>
          <p:nvPr>
            <p:custDataLst>
              <p:tags r:id="rId6"/>
            </p:custDataLst>
          </p:nvPr>
        </p:nvGrpSpPr>
        <p:grpSpPr>
          <a:xfrm rot="8203324">
            <a:off x="1977698" y="5433896"/>
            <a:ext cx="382309" cy="391671"/>
            <a:chOff x="1808580" y="2977021"/>
            <a:chExt cx="748094" cy="766415"/>
          </a:xfrm>
          <a:solidFill>
            <a:srgbClr val="C3496D"/>
          </a:solidFill>
        </p:grpSpPr>
        <p:sp>
          <p:nvSpPr>
            <p:cNvPr id="209" name="Freeform 688"/>
            <p:cNvSpPr>
              <a:spLocks noEditPoints="1"/>
            </p:cNvSpPr>
            <p:nvPr/>
          </p:nvSpPr>
          <p:spPr bwMode="auto">
            <a:xfrm flipV="1">
              <a:off x="1808580" y="2977021"/>
              <a:ext cx="748094" cy="766415"/>
            </a:xfrm>
            <a:custGeom>
              <a:avLst/>
              <a:gdLst>
                <a:gd name="T0" fmla="*/ 138 w 306"/>
                <a:gd name="T1" fmla="*/ 114 h 314"/>
                <a:gd name="T2" fmla="*/ 67 w 306"/>
                <a:gd name="T3" fmla="*/ 107 h 314"/>
                <a:gd name="T4" fmla="*/ 14 w 306"/>
                <a:gd name="T5" fmla="*/ 215 h 314"/>
                <a:gd name="T6" fmla="*/ 161 w 306"/>
                <a:gd name="T7" fmla="*/ 268 h 314"/>
                <a:gd name="T8" fmla="*/ 293 w 306"/>
                <a:gd name="T9" fmla="*/ 314 h 314"/>
                <a:gd name="T10" fmla="*/ 281 w 306"/>
                <a:gd name="T11" fmla="*/ 276 h 314"/>
                <a:gd name="T12" fmla="*/ 302 w 306"/>
                <a:gd name="T13" fmla="*/ 136 h 314"/>
                <a:gd name="T14" fmla="*/ 191 w 306"/>
                <a:gd name="T15" fmla="*/ 11 h 314"/>
                <a:gd name="T16" fmla="*/ 138 w 306"/>
                <a:gd name="T17" fmla="*/ 114 h 314"/>
                <a:gd name="T18" fmla="*/ 187 w 306"/>
                <a:gd name="T19" fmla="*/ 30 h 314"/>
                <a:gd name="T20" fmla="*/ 276 w 306"/>
                <a:gd name="T21" fmla="*/ 131 h 314"/>
                <a:gd name="T22" fmla="*/ 267 w 306"/>
                <a:gd name="T23" fmla="*/ 250 h 314"/>
                <a:gd name="T24" fmla="*/ 279 w 306"/>
                <a:gd name="T25" fmla="*/ 300 h 314"/>
                <a:gd name="T26" fmla="*/ 165 w 306"/>
                <a:gd name="T27" fmla="*/ 259 h 314"/>
                <a:gd name="T28" fmla="*/ 31 w 306"/>
                <a:gd name="T29" fmla="*/ 197 h 314"/>
                <a:gd name="T30" fmla="*/ 108 w 306"/>
                <a:gd name="T31" fmla="*/ 131 h 314"/>
                <a:gd name="T32" fmla="*/ 165 w 306"/>
                <a:gd name="T33" fmla="*/ 149 h 314"/>
                <a:gd name="T34" fmla="*/ 187 w 306"/>
                <a:gd name="T35" fmla="*/ 3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6" h="314">
                  <a:moveTo>
                    <a:pt x="138" y="114"/>
                  </a:moveTo>
                  <a:cubicBezTo>
                    <a:pt x="138" y="114"/>
                    <a:pt x="105" y="92"/>
                    <a:pt x="67" y="107"/>
                  </a:cubicBezTo>
                  <a:cubicBezTo>
                    <a:pt x="28" y="123"/>
                    <a:pt x="0" y="162"/>
                    <a:pt x="14" y="215"/>
                  </a:cubicBezTo>
                  <a:cubicBezTo>
                    <a:pt x="27" y="269"/>
                    <a:pt x="129" y="273"/>
                    <a:pt x="161" y="268"/>
                  </a:cubicBezTo>
                  <a:cubicBezTo>
                    <a:pt x="193" y="263"/>
                    <a:pt x="293" y="314"/>
                    <a:pt x="293" y="314"/>
                  </a:cubicBezTo>
                  <a:cubicBezTo>
                    <a:pt x="293" y="314"/>
                    <a:pt x="289" y="299"/>
                    <a:pt x="281" y="276"/>
                  </a:cubicBezTo>
                  <a:cubicBezTo>
                    <a:pt x="273" y="252"/>
                    <a:pt x="299" y="189"/>
                    <a:pt x="302" y="136"/>
                  </a:cubicBezTo>
                  <a:cubicBezTo>
                    <a:pt x="306" y="83"/>
                    <a:pt x="274" y="0"/>
                    <a:pt x="191" y="11"/>
                  </a:cubicBezTo>
                  <a:cubicBezTo>
                    <a:pt x="109" y="23"/>
                    <a:pt x="138" y="114"/>
                    <a:pt x="138" y="114"/>
                  </a:cubicBezTo>
                  <a:close/>
                  <a:moveTo>
                    <a:pt x="187" y="30"/>
                  </a:moveTo>
                  <a:cubicBezTo>
                    <a:pt x="251" y="26"/>
                    <a:pt x="274" y="76"/>
                    <a:pt x="276" y="131"/>
                  </a:cubicBezTo>
                  <a:cubicBezTo>
                    <a:pt x="278" y="185"/>
                    <a:pt x="265" y="224"/>
                    <a:pt x="267" y="250"/>
                  </a:cubicBezTo>
                  <a:cubicBezTo>
                    <a:pt x="269" y="276"/>
                    <a:pt x="279" y="300"/>
                    <a:pt x="279" y="300"/>
                  </a:cubicBezTo>
                  <a:cubicBezTo>
                    <a:pt x="279" y="300"/>
                    <a:pt x="215" y="255"/>
                    <a:pt x="165" y="259"/>
                  </a:cubicBezTo>
                  <a:cubicBezTo>
                    <a:pt x="115" y="263"/>
                    <a:pt x="34" y="265"/>
                    <a:pt x="31" y="197"/>
                  </a:cubicBezTo>
                  <a:cubicBezTo>
                    <a:pt x="29" y="130"/>
                    <a:pt x="61" y="124"/>
                    <a:pt x="108" y="131"/>
                  </a:cubicBezTo>
                  <a:cubicBezTo>
                    <a:pt x="155" y="138"/>
                    <a:pt x="165" y="149"/>
                    <a:pt x="165" y="149"/>
                  </a:cubicBezTo>
                  <a:cubicBezTo>
                    <a:pt x="165" y="149"/>
                    <a:pt x="123" y="33"/>
                    <a:pt x="18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0" name="Freeform 689"/>
            <p:cNvSpPr/>
            <p:nvPr/>
          </p:nvSpPr>
          <p:spPr bwMode="auto">
            <a:xfrm flipV="1">
              <a:off x="1939879" y="3120534"/>
              <a:ext cx="82444" cy="305344"/>
            </a:xfrm>
            <a:custGeom>
              <a:avLst/>
              <a:gdLst>
                <a:gd name="T0" fmla="*/ 12 w 34"/>
                <a:gd name="T1" fmla="*/ 6 h 125"/>
                <a:gd name="T2" fmla="*/ 28 w 34"/>
                <a:gd name="T3" fmla="*/ 18 h 125"/>
                <a:gd name="T4" fmla="*/ 32 w 34"/>
                <a:gd name="T5" fmla="*/ 113 h 125"/>
                <a:gd name="T6" fmla="*/ 9 w 34"/>
                <a:gd name="T7" fmla="*/ 92 h 125"/>
                <a:gd name="T8" fmla="*/ 12 w 34"/>
                <a:gd name="T9" fmla="*/ 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5">
                  <a:moveTo>
                    <a:pt x="12" y="6"/>
                  </a:moveTo>
                  <a:cubicBezTo>
                    <a:pt x="12" y="6"/>
                    <a:pt x="21" y="0"/>
                    <a:pt x="28" y="18"/>
                  </a:cubicBezTo>
                  <a:cubicBezTo>
                    <a:pt x="34" y="37"/>
                    <a:pt x="34" y="107"/>
                    <a:pt x="32" y="113"/>
                  </a:cubicBezTo>
                  <a:cubicBezTo>
                    <a:pt x="30" y="119"/>
                    <a:pt x="18" y="125"/>
                    <a:pt x="9" y="92"/>
                  </a:cubicBezTo>
                  <a:cubicBezTo>
                    <a:pt x="0" y="60"/>
                    <a:pt x="12" y="6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1" name="Freeform 690"/>
            <p:cNvSpPr/>
            <p:nvPr/>
          </p:nvSpPr>
          <p:spPr bwMode="auto">
            <a:xfrm flipV="1">
              <a:off x="2016214" y="3126641"/>
              <a:ext cx="103817" cy="287023"/>
            </a:xfrm>
            <a:custGeom>
              <a:avLst/>
              <a:gdLst>
                <a:gd name="T0" fmla="*/ 20 w 42"/>
                <a:gd name="T1" fmla="*/ 108 h 117"/>
                <a:gd name="T2" fmla="*/ 10 w 42"/>
                <a:gd name="T3" fmla="*/ 8 h 117"/>
                <a:gd name="T4" fmla="*/ 35 w 42"/>
                <a:gd name="T5" fmla="*/ 39 h 117"/>
                <a:gd name="T6" fmla="*/ 35 w 42"/>
                <a:gd name="T7" fmla="*/ 114 h 117"/>
                <a:gd name="T8" fmla="*/ 20 w 42"/>
                <a:gd name="T9" fmla="*/ 10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7">
                  <a:moveTo>
                    <a:pt x="20" y="108"/>
                  </a:moveTo>
                  <a:cubicBezTo>
                    <a:pt x="19" y="102"/>
                    <a:pt x="0" y="11"/>
                    <a:pt x="10" y="8"/>
                  </a:cubicBezTo>
                  <a:cubicBezTo>
                    <a:pt x="19" y="5"/>
                    <a:pt x="28" y="0"/>
                    <a:pt x="35" y="39"/>
                  </a:cubicBezTo>
                  <a:cubicBezTo>
                    <a:pt x="42" y="78"/>
                    <a:pt x="41" y="111"/>
                    <a:pt x="35" y="114"/>
                  </a:cubicBezTo>
                  <a:cubicBezTo>
                    <a:pt x="30" y="117"/>
                    <a:pt x="22" y="114"/>
                    <a:pt x="2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2" name="Freeform 691"/>
            <p:cNvSpPr/>
            <p:nvPr/>
          </p:nvSpPr>
          <p:spPr bwMode="auto">
            <a:xfrm flipV="1">
              <a:off x="2138352" y="3114425"/>
              <a:ext cx="91603" cy="247330"/>
            </a:xfrm>
            <a:custGeom>
              <a:avLst/>
              <a:gdLst>
                <a:gd name="T0" fmla="*/ 0 w 37"/>
                <a:gd name="T1" fmla="*/ 0 h 101"/>
                <a:gd name="T2" fmla="*/ 22 w 37"/>
                <a:gd name="T3" fmla="*/ 12 h 101"/>
                <a:gd name="T4" fmla="*/ 37 w 37"/>
                <a:gd name="T5" fmla="*/ 88 h 101"/>
                <a:gd name="T6" fmla="*/ 12 w 37"/>
                <a:gd name="T7" fmla="*/ 77 h 101"/>
                <a:gd name="T8" fmla="*/ 0 w 37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1">
                  <a:moveTo>
                    <a:pt x="0" y="0"/>
                  </a:moveTo>
                  <a:cubicBezTo>
                    <a:pt x="0" y="0"/>
                    <a:pt x="18" y="2"/>
                    <a:pt x="22" y="12"/>
                  </a:cubicBezTo>
                  <a:cubicBezTo>
                    <a:pt x="26" y="22"/>
                    <a:pt x="37" y="88"/>
                    <a:pt x="37" y="88"/>
                  </a:cubicBezTo>
                  <a:cubicBezTo>
                    <a:pt x="37" y="88"/>
                    <a:pt x="21" y="101"/>
                    <a:pt x="12" y="77"/>
                  </a:cubicBezTo>
                  <a:cubicBezTo>
                    <a:pt x="3" y="53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3" name="Freeform 692"/>
            <p:cNvSpPr/>
            <p:nvPr/>
          </p:nvSpPr>
          <p:spPr bwMode="auto">
            <a:xfrm flipV="1">
              <a:off x="2205528" y="3102212"/>
              <a:ext cx="100765" cy="491605"/>
            </a:xfrm>
            <a:custGeom>
              <a:avLst/>
              <a:gdLst>
                <a:gd name="T0" fmla="*/ 0 w 42"/>
                <a:gd name="T1" fmla="*/ 0 h 201"/>
                <a:gd name="T2" fmla="*/ 23 w 42"/>
                <a:gd name="T3" fmla="*/ 29 h 201"/>
                <a:gd name="T4" fmla="*/ 42 w 42"/>
                <a:gd name="T5" fmla="*/ 188 h 201"/>
                <a:gd name="T6" fmla="*/ 20 w 42"/>
                <a:gd name="T7" fmla="*/ 148 h 201"/>
                <a:gd name="T8" fmla="*/ 0 w 42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01">
                  <a:moveTo>
                    <a:pt x="0" y="0"/>
                  </a:moveTo>
                  <a:cubicBezTo>
                    <a:pt x="0" y="0"/>
                    <a:pt x="20" y="13"/>
                    <a:pt x="23" y="29"/>
                  </a:cubicBezTo>
                  <a:cubicBezTo>
                    <a:pt x="25" y="46"/>
                    <a:pt x="42" y="176"/>
                    <a:pt x="42" y="188"/>
                  </a:cubicBezTo>
                  <a:cubicBezTo>
                    <a:pt x="42" y="201"/>
                    <a:pt x="21" y="185"/>
                    <a:pt x="20" y="148"/>
                  </a:cubicBezTo>
                  <a:cubicBezTo>
                    <a:pt x="18" y="11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4" name="Freeform 693"/>
            <p:cNvSpPr/>
            <p:nvPr/>
          </p:nvSpPr>
          <p:spPr bwMode="auto">
            <a:xfrm flipV="1">
              <a:off x="2248276" y="3086945"/>
              <a:ext cx="170993" cy="561833"/>
            </a:xfrm>
            <a:custGeom>
              <a:avLst/>
              <a:gdLst>
                <a:gd name="T0" fmla="*/ 0 w 70"/>
                <a:gd name="T1" fmla="*/ 1 h 230"/>
                <a:gd name="T2" fmla="*/ 18 w 70"/>
                <a:gd name="T3" fmla="*/ 11 h 230"/>
                <a:gd name="T4" fmla="*/ 63 w 70"/>
                <a:gd name="T5" fmla="*/ 222 h 230"/>
                <a:gd name="T6" fmla="*/ 37 w 70"/>
                <a:gd name="T7" fmla="*/ 194 h 230"/>
                <a:gd name="T8" fmla="*/ 0 w 70"/>
                <a:gd name="T9" fmla="*/ 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30">
                  <a:moveTo>
                    <a:pt x="0" y="1"/>
                  </a:moveTo>
                  <a:cubicBezTo>
                    <a:pt x="0" y="1"/>
                    <a:pt x="14" y="0"/>
                    <a:pt x="18" y="11"/>
                  </a:cubicBezTo>
                  <a:cubicBezTo>
                    <a:pt x="23" y="22"/>
                    <a:pt x="70" y="214"/>
                    <a:pt x="63" y="222"/>
                  </a:cubicBezTo>
                  <a:cubicBezTo>
                    <a:pt x="57" y="230"/>
                    <a:pt x="45" y="223"/>
                    <a:pt x="37" y="194"/>
                  </a:cubicBezTo>
                  <a:cubicBezTo>
                    <a:pt x="28" y="164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5" name="Freeform 694"/>
            <p:cNvSpPr/>
            <p:nvPr/>
          </p:nvSpPr>
          <p:spPr bwMode="auto">
            <a:xfrm flipV="1">
              <a:off x="2303238" y="3190762"/>
              <a:ext cx="146565" cy="488550"/>
            </a:xfrm>
            <a:custGeom>
              <a:avLst/>
              <a:gdLst>
                <a:gd name="T0" fmla="*/ 0 w 60"/>
                <a:gd name="T1" fmla="*/ 8 h 200"/>
                <a:gd name="T2" fmla="*/ 19 w 60"/>
                <a:gd name="T3" fmla="*/ 23 h 200"/>
                <a:gd name="T4" fmla="*/ 57 w 60"/>
                <a:gd name="T5" fmla="*/ 174 h 200"/>
                <a:gd name="T6" fmla="*/ 37 w 60"/>
                <a:gd name="T7" fmla="*/ 158 h 200"/>
                <a:gd name="T8" fmla="*/ 0 w 60"/>
                <a:gd name="T9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00">
                  <a:moveTo>
                    <a:pt x="0" y="8"/>
                  </a:moveTo>
                  <a:cubicBezTo>
                    <a:pt x="0" y="8"/>
                    <a:pt x="9" y="0"/>
                    <a:pt x="19" y="23"/>
                  </a:cubicBezTo>
                  <a:cubicBezTo>
                    <a:pt x="30" y="45"/>
                    <a:pt x="60" y="150"/>
                    <a:pt x="57" y="174"/>
                  </a:cubicBezTo>
                  <a:cubicBezTo>
                    <a:pt x="54" y="199"/>
                    <a:pt x="50" y="200"/>
                    <a:pt x="37" y="158"/>
                  </a:cubicBezTo>
                  <a:cubicBezTo>
                    <a:pt x="23" y="116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6" name="Freeform 695"/>
            <p:cNvSpPr/>
            <p:nvPr/>
          </p:nvSpPr>
          <p:spPr bwMode="auto">
            <a:xfrm flipV="1">
              <a:off x="2376520" y="3358701"/>
              <a:ext cx="97710" cy="259543"/>
            </a:xfrm>
            <a:custGeom>
              <a:avLst/>
              <a:gdLst>
                <a:gd name="T0" fmla="*/ 1 w 41"/>
                <a:gd name="T1" fmla="*/ 6 h 106"/>
                <a:gd name="T2" fmla="*/ 0 w 41"/>
                <a:gd name="T3" fmla="*/ 0 h 106"/>
                <a:gd name="T4" fmla="*/ 17 w 41"/>
                <a:gd name="T5" fmla="*/ 19 h 106"/>
                <a:gd name="T6" fmla="*/ 37 w 41"/>
                <a:gd name="T7" fmla="*/ 89 h 106"/>
                <a:gd name="T8" fmla="*/ 30 w 41"/>
                <a:gd name="T9" fmla="*/ 106 h 106"/>
                <a:gd name="T10" fmla="*/ 1 w 41"/>
                <a:gd name="T11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06">
                  <a:moveTo>
                    <a:pt x="1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" y="3"/>
                    <a:pt x="17" y="19"/>
                  </a:cubicBezTo>
                  <a:cubicBezTo>
                    <a:pt x="24" y="34"/>
                    <a:pt x="33" y="76"/>
                    <a:pt x="37" y="89"/>
                  </a:cubicBezTo>
                  <a:cubicBezTo>
                    <a:pt x="41" y="101"/>
                    <a:pt x="30" y="106"/>
                    <a:pt x="30" y="106"/>
                  </a:cubicBezTo>
                  <a:lnTo>
                    <a:pt x="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0" name="矩形 109"/>
          <p:cNvSpPr/>
          <p:nvPr>
            <p:custDataLst>
              <p:tags r:id="rId7"/>
            </p:custDataLst>
          </p:nvPr>
        </p:nvSpPr>
        <p:spPr>
          <a:xfrm>
            <a:off x="9146030" y="765576"/>
            <a:ext cx="341632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C3496D"/>
                </a:solidFill>
                <a:cs typeface="+mn-ea"/>
                <a:sym typeface="+mn-lt"/>
              </a:rPr>
              <a:t>Mother </a:t>
            </a:r>
          </a:p>
          <a:p>
            <a:r>
              <a:rPr lang="en-US" altLang="zh-CN" sz="6000" dirty="0">
                <a:solidFill>
                  <a:srgbClr val="C3496D"/>
                </a:solidFill>
                <a:cs typeface="+mn-ea"/>
                <a:sym typeface="+mn-lt"/>
              </a:rPr>
              <a:t>Day</a:t>
            </a: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17" cstate="screen"/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18" cstate="screen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19" cstate="screen"/>
          <a:srcRect/>
          <a:stretch>
            <a:fillRect/>
          </a:stretch>
        </p:blipFill>
        <p:spPr/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>
            <p:custDataLst>
              <p:tags r:id="rId2"/>
            </p:custDataLst>
          </p:nvPr>
        </p:nvGrpSpPr>
        <p:grpSpPr>
          <a:xfrm>
            <a:off x="388504" y="2998402"/>
            <a:ext cx="4345278" cy="3874112"/>
            <a:chOff x="1766863" y="1062994"/>
            <a:chExt cx="5791226" cy="5312406"/>
          </a:xfrm>
          <a:solidFill>
            <a:srgbClr val="C3496D"/>
          </a:solidFill>
        </p:grpSpPr>
        <p:sp>
          <p:nvSpPr>
            <p:cNvPr id="179" name="Freeform 5"/>
            <p:cNvSpPr/>
            <p:nvPr/>
          </p:nvSpPr>
          <p:spPr bwMode="auto">
            <a:xfrm>
              <a:off x="6902451" y="4649788"/>
              <a:ext cx="192088" cy="190500"/>
            </a:xfrm>
            <a:custGeom>
              <a:avLst/>
              <a:gdLst>
                <a:gd name="T0" fmla="*/ 23 w 200"/>
                <a:gd name="T1" fmla="*/ 45 h 199"/>
                <a:gd name="T2" fmla="*/ 47 w 200"/>
                <a:gd name="T3" fmla="*/ 167 h 199"/>
                <a:gd name="T4" fmla="*/ 174 w 200"/>
                <a:gd name="T5" fmla="*/ 165 h 199"/>
                <a:gd name="T6" fmla="*/ 175 w 200"/>
                <a:gd name="T7" fmla="*/ 45 h 199"/>
                <a:gd name="T8" fmla="*/ 23 w 200"/>
                <a:gd name="T9" fmla="*/ 4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99">
                  <a:moveTo>
                    <a:pt x="23" y="45"/>
                  </a:moveTo>
                  <a:cubicBezTo>
                    <a:pt x="0" y="77"/>
                    <a:pt x="18" y="141"/>
                    <a:pt x="47" y="167"/>
                  </a:cubicBezTo>
                  <a:cubicBezTo>
                    <a:pt x="80" y="196"/>
                    <a:pt x="144" y="199"/>
                    <a:pt x="174" y="165"/>
                  </a:cubicBezTo>
                  <a:cubicBezTo>
                    <a:pt x="199" y="137"/>
                    <a:pt x="200" y="73"/>
                    <a:pt x="175" y="45"/>
                  </a:cubicBezTo>
                  <a:cubicBezTo>
                    <a:pt x="139" y="5"/>
                    <a:pt x="54" y="0"/>
                    <a:pt x="23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0" name="Freeform 6"/>
            <p:cNvSpPr/>
            <p:nvPr/>
          </p:nvSpPr>
          <p:spPr bwMode="auto">
            <a:xfrm>
              <a:off x="3756026" y="4106863"/>
              <a:ext cx="190500" cy="188912"/>
            </a:xfrm>
            <a:custGeom>
              <a:avLst/>
              <a:gdLst>
                <a:gd name="T0" fmla="*/ 23 w 200"/>
                <a:gd name="T1" fmla="*/ 44 h 198"/>
                <a:gd name="T2" fmla="*/ 48 w 200"/>
                <a:gd name="T3" fmla="*/ 166 h 198"/>
                <a:gd name="T4" fmla="*/ 174 w 200"/>
                <a:gd name="T5" fmla="*/ 165 h 198"/>
                <a:gd name="T6" fmla="*/ 175 w 200"/>
                <a:gd name="T7" fmla="*/ 44 h 198"/>
                <a:gd name="T8" fmla="*/ 23 w 200"/>
                <a:gd name="T9" fmla="*/ 4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98">
                  <a:moveTo>
                    <a:pt x="23" y="44"/>
                  </a:moveTo>
                  <a:cubicBezTo>
                    <a:pt x="0" y="77"/>
                    <a:pt x="19" y="140"/>
                    <a:pt x="48" y="166"/>
                  </a:cubicBezTo>
                  <a:cubicBezTo>
                    <a:pt x="81" y="195"/>
                    <a:pt x="144" y="198"/>
                    <a:pt x="174" y="165"/>
                  </a:cubicBezTo>
                  <a:cubicBezTo>
                    <a:pt x="200" y="136"/>
                    <a:pt x="200" y="73"/>
                    <a:pt x="175" y="44"/>
                  </a:cubicBezTo>
                  <a:cubicBezTo>
                    <a:pt x="140" y="4"/>
                    <a:pt x="55" y="0"/>
                    <a:pt x="23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2" name="Freeform 22"/>
            <p:cNvSpPr/>
            <p:nvPr/>
          </p:nvSpPr>
          <p:spPr bwMode="auto">
            <a:xfrm>
              <a:off x="3290888" y="2143125"/>
              <a:ext cx="160338" cy="155575"/>
            </a:xfrm>
            <a:custGeom>
              <a:avLst/>
              <a:gdLst>
                <a:gd name="T0" fmla="*/ 42 w 167"/>
                <a:gd name="T1" fmla="*/ 19 h 162"/>
                <a:gd name="T2" fmla="*/ 16 w 167"/>
                <a:gd name="T3" fmla="*/ 115 h 162"/>
                <a:gd name="T4" fmla="*/ 118 w 167"/>
                <a:gd name="T5" fmla="*/ 147 h 162"/>
                <a:gd name="T6" fmla="*/ 157 w 167"/>
                <a:gd name="T7" fmla="*/ 67 h 162"/>
                <a:gd name="T8" fmla="*/ 42 w 167"/>
                <a:gd name="T9" fmla="*/ 1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62">
                  <a:moveTo>
                    <a:pt x="42" y="19"/>
                  </a:moveTo>
                  <a:cubicBezTo>
                    <a:pt x="12" y="33"/>
                    <a:pt x="0" y="86"/>
                    <a:pt x="16" y="115"/>
                  </a:cubicBezTo>
                  <a:cubicBezTo>
                    <a:pt x="33" y="146"/>
                    <a:pt x="86" y="162"/>
                    <a:pt x="118" y="147"/>
                  </a:cubicBezTo>
                  <a:cubicBezTo>
                    <a:pt x="146" y="135"/>
                    <a:pt x="167" y="95"/>
                    <a:pt x="157" y="67"/>
                  </a:cubicBezTo>
                  <a:cubicBezTo>
                    <a:pt x="142" y="28"/>
                    <a:pt x="79" y="0"/>
                    <a:pt x="42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3" name="任意多边形 182"/>
            <p:cNvSpPr/>
            <p:nvPr/>
          </p:nvSpPr>
          <p:spPr bwMode="auto">
            <a:xfrm>
              <a:off x="2007958" y="2151440"/>
              <a:ext cx="908734" cy="1168384"/>
            </a:xfrm>
            <a:custGeom>
              <a:avLst/>
              <a:gdLst>
                <a:gd name="connsiteX0" fmla="*/ 465235 w 908734"/>
                <a:gd name="connsiteY0" fmla="*/ 733047 h 1168384"/>
                <a:gd name="connsiteX1" fmla="*/ 503468 w 908734"/>
                <a:gd name="connsiteY1" fmla="*/ 785653 h 1168384"/>
                <a:gd name="connsiteX2" fmla="*/ 77170 w 908734"/>
                <a:gd name="connsiteY2" fmla="*/ 1149108 h 1168384"/>
                <a:gd name="connsiteX3" fmla="*/ 465235 w 908734"/>
                <a:gd name="connsiteY3" fmla="*/ 733047 h 1168384"/>
                <a:gd name="connsiteX4" fmla="*/ 837058 w 908734"/>
                <a:gd name="connsiteY4" fmla="*/ 604598 h 1168384"/>
                <a:gd name="connsiteX5" fmla="*/ 899329 w 908734"/>
                <a:gd name="connsiteY5" fmla="*/ 688118 h 1168384"/>
                <a:gd name="connsiteX6" fmla="*/ 605706 w 908734"/>
                <a:gd name="connsiteY6" fmla="*/ 727354 h 1168384"/>
                <a:gd name="connsiteX7" fmla="*/ 608242 w 908734"/>
                <a:gd name="connsiteY7" fmla="*/ 712506 h 1168384"/>
                <a:gd name="connsiteX8" fmla="*/ 608242 w 908734"/>
                <a:gd name="connsiteY8" fmla="*/ 682353 h 1168384"/>
                <a:gd name="connsiteX9" fmla="*/ 607405 w 908734"/>
                <a:gd name="connsiteY9" fmla="*/ 679326 h 1168384"/>
                <a:gd name="connsiteX10" fmla="*/ 601893 w 908734"/>
                <a:gd name="connsiteY10" fmla="*/ 659409 h 1168384"/>
                <a:gd name="connsiteX11" fmla="*/ 837058 w 908734"/>
                <a:gd name="connsiteY11" fmla="*/ 604598 h 1168384"/>
                <a:gd name="connsiteX12" fmla="*/ 208246 w 908734"/>
                <a:gd name="connsiteY12" fmla="*/ 139735 h 1168384"/>
                <a:gd name="connsiteX13" fmla="*/ 519343 w 908734"/>
                <a:gd name="connsiteY13" fmla="*/ 644634 h 1168384"/>
                <a:gd name="connsiteX14" fmla="*/ 506985 w 908734"/>
                <a:gd name="connsiteY14" fmla="*/ 652751 h 1168384"/>
                <a:gd name="connsiteX15" fmla="*/ 476400 w 908734"/>
                <a:gd name="connsiteY15" fmla="*/ 682016 h 1168384"/>
                <a:gd name="connsiteX16" fmla="*/ 474934 w 908734"/>
                <a:gd name="connsiteY16" fmla="*/ 685016 h 1168384"/>
                <a:gd name="connsiteX17" fmla="*/ 463876 w 908734"/>
                <a:gd name="connsiteY17" fmla="*/ 707647 h 1168384"/>
                <a:gd name="connsiteX18" fmla="*/ 162634 w 908734"/>
                <a:gd name="connsiteY18" fmla="*/ 153891 h 1168384"/>
                <a:gd name="connsiteX19" fmla="*/ 208246 w 908734"/>
                <a:gd name="connsiteY19" fmla="*/ 139735 h 1168384"/>
                <a:gd name="connsiteX20" fmla="*/ 602514 w 908734"/>
                <a:gd name="connsiteY20" fmla="*/ 1621 h 1168384"/>
                <a:gd name="connsiteX21" fmla="*/ 600622 w 908734"/>
                <a:gd name="connsiteY21" fmla="*/ 658434 h 1168384"/>
                <a:gd name="connsiteX22" fmla="*/ 578620 w 908734"/>
                <a:gd name="connsiteY22" fmla="*/ 644114 h 1168384"/>
                <a:gd name="connsiteX23" fmla="*/ 552792 w 908734"/>
                <a:gd name="connsiteY23" fmla="*/ 638387 h 1168384"/>
                <a:gd name="connsiteX24" fmla="*/ 558531 w 908734"/>
                <a:gd name="connsiteY24" fmla="*/ 2593 h 1168384"/>
                <a:gd name="connsiteX25" fmla="*/ 602514 w 908734"/>
                <a:gd name="connsiteY25" fmla="*/ 1621 h 116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8734" h="1168384">
                  <a:moveTo>
                    <a:pt x="465235" y="733047"/>
                  </a:moveTo>
                  <a:lnTo>
                    <a:pt x="503468" y="785653"/>
                  </a:lnTo>
                  <a:cubicBezTo>
                    <a:pt x="503468" y="785653"/>
                    <a:pt x="244440" y="1269622"/>
                    <a:pt x="77170" y="1149108"/>
                  </a:cubicBezTo>
                  <a:cubicBezTo>
                    <a:pt x="-226782" y="931035"/>
                    <a:pt x="465235" y="733047"/>
                    <a:pt x="465235" y="733047"/>
                  </a:cubicBezTo>
                  <a:close/>
                  <a:moveTo>
                    <a:pt x="837058" y="604598"/>
                  </a:moveTo>
                  <a:cubicBezTo>
                    <a:pt x="891464" y="604682"/>
                    <a:pt x="926498" y="624599"/>
                    <a:pt x="899329" y="688118"/>
                  </a:cubicBezTo>
                  <a:cubicBezTo>
                    <a:pt x="825923" y="858459"/>
                    <a:pt x="605706" y="727354"/>
                    <a:pt x="605706" y="727354"/>
                  </a:cubicBezTo>
                  <a:lnTo>
                    <a:pt x="608242" y="712506"/>
                  </a:lnTo>
                  <a:lnTo>
                    <a:pt x="608242" y="682353"/>
                  </a:lnTo>
                  <a:lnTo>
                    <a:pt x="607405" y="679326"/>
                  </a:lnTo>
                  <a:cubicBezTo>
                    <a:pt x="606064" y="674481"/>
                    <a:pt x="604276" y="668022"/>
                    <a:pt x="601893" y="659409"/>
                  </a:cubicBezTo>
                  <a:cubicBezTo>
                    <a:pt x="601893" y="659409"/>
                    <a:pt x="746381" y="604458"/>
                    <a:pt x="837058" y="604598"/>
                  </a:cubicBezTo>
                  <a:close/>
                  <a:moveTo>
                    <a:pt x="208246" y="139735"/>
                  </a:moveTo>
                  <a:cubicBezTo>
                    <a:pt x="427726" y="108425"/>
                    <a:pt x="519343" y="644634"/>
                    <a:pt x="519343" y="644634"/>
                  </a:cubicBezTo>
                  <a:lnTo>
                    <a:pt x="506985" y="652751"/>
                  </a:lnTo>
                  <a:lnTo>
                    <a:pt x="476400" y="682016"/>
                  </a:lnTo>
                  <a:lnTo>
                    <a:pt x="474934" y="685016"/>
                  </a:lnTo>
                  <a:cubicBezTo>
                    <a:pt x="472244" y="690521"/>
                    <a:pt x="468658" y="697861"/>
                    <a:pt x="463876" y="707647"/>
                  </a:cubicBezTo>
                  <a:cubicBezTo>
                    <a:pt x="463876" y="707647"/>
                    <a:pt x="-115657" y="285647"/>
                    <a:pt x="162634" y="153891"/>
                  </a:cubicBezTo>
                  <a:cubicBezTo>
                    <a:pt x="178413" y="146432"/>
                    <a:pt x="193614" y="141822"/>
                    <a:pt x="208246" y="139735"/>
                  </a:cubicBezTo>
                  <a:close/>
                  <a:moveTo>
                    <a:pt x="602514" y="1621"/>
                  </a:moveTo>
                  <a:cubicBezTo>
                    <a:pt x="795680" y="37542"/>
                    <a:pt x="600622" y="658434"/>
                    <a:pt x="600622" y="658434"/>
                  </a:cubicBezTo>
                  <a:cubicBezTo>
                    <a:pt x="578620" y="644114"/>
                    <a:pt x="578620" y="644114"/>
                    <a:pt x="578620" y="644114"/>
                  </a:cubicBezTo>
                  <a:lnTo>
                    <a:pt x="552792" y="638387"/>
                  </a:lnTo>
                  <a:cubicBezTo>
                    <a:pt x="552792" y="638387"/>
                    <a:pt x="305030" y="51280"/>
                    <a:pt x="558531" y="2593"/>
                  </a:cubicBezTo>
                  <a:cubicBezTo>
                    <a:pt x="575033" y="-569"/>
                    <a:pt x="589636" y="-774"/>
                    <a:pt x="602514" y="16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4" name="Freeform 41"/>
            <p:cNvSpPr/>
            <p:nvPr/>
          </p:nvSpPr>
          <p:spPr bwMode="auto">
            <a:xfrm>
              <a:off x="4883151" y="3640138"/>
              <a:ext cx="1393825" cy="1016000"/>
            </a:xfrm>
            <a:custGeom>
              <a:avLst/>
              <a:gdLst>
                <a:gd name="T0" fmla="*/ 986 w 1457"/>
                <a:gd name="T1" fmla="*/ 1063 h 1063"/>
                <a:gd name="T2" fmla="*/ 247 w 1457"/>
                <a:gd name="T3" fmla="*/ 366 h 1063"/>
                <a:gd name="T4" fmla="*/ 865 w 1457"/>
                <a:gd name="T5" fmla="*/ 544 h 1063"/>
                <a:gd name="T6" fmla="*/ 1011 w 1457"/>
                <a:gd name="T7" fmla="*/ 28 h 1063"/>
                <a:gd name="T8" fmla="*/ 996 w 1457"/>
                <a:gd name="T9" fmla="*/ 1050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7" h="1063">
                  <a:moveTo>
                    <a:pt x="986" y="1063"/>
                  </a:moveTo>
                  <a:cubicBezTo>
                    <a:pt x="986" y="1063"/>
                    <a:pt x="0" y="744"/>
                    <a:pt x="247" y="366"/>
                  </a:cubicBezTo>
                  <a:cubicBezTo>
                    <a:pt x="468" y="31"/>
                    <a:pt x="865" y="544"/>
                    <a:pt x="865" y="544"/>
                  </a:cubicBezTo>
                  <a:cubicBezTo>
                    <a:pt x="865" y="544"/>
                    <a:pt x="827" y="40"/>
                    <a:pt x="1011" y="28"/>
                  </a:cubicBezTo>
                  <a:cubicBezTo>
                    <a:pt x="1457" y="0"/>
                    <a:pt x="996" y="1050"/>
                    <a:pt x="996" y="105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5" name="Freeform 42"/>
            <p:cNvSpPr/>
            <p:nvPr/>
          </p:nvSpPr>
          <p:spPr bwMode="auto">
            <a:xfrm>
              <a:off x="4873626" y="4619625"/>
              <a:ext cx="674688" cy="592137"/>
            </a:xfrm>
            <a:custGeom>
              <a:avLst/>
              <a:gdLst>
                <a:gd name="T0" fmla="*/ 210 w 705"/>
                <a:gd name="T1" fmla="*/ 619 h 619"/>
                <a:gd name="T2" fmla="*/ 589 w 705"/>
                <a:gd name="T3" fmla="*/ 236 h 619"/>
                <a:gd name="T4" fmla="*/ 308 w 705"/>
                <a:gd name="T5" fmla="*/ 271 h 619"/>
                <a:gd name="T6" fmla="*/ 162 w 705"/>
                <a:gd name="T7" fmla="*/ 127 h 619"/>
                <a:gd name="T8" fmla="*/ 29 w 705"/>
                <a:gd name="T9" fmla="*/ 409 h 619"/>
                <a:gd name="T10" fmla="*/ 210 w 705"/>
                <a:gd name="T11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5" h="619">
                  <a:moveTo>
                    <a:pt x="210" y="619"/>
                  </a:moveTo>
                  <a:cubicBezTo>
                    <a:pt x="210" y="619"/>
                    <a:pt x="705" y="471"/>
                    <a:pt x="589" y="236"/>
                  </a:cubicBezTo>
                  <a:cubicBezTo>
                    <a:pt x="474" y="0"/>
                    <a:pt x="308" y="271"/>
                    <a:pt x="308" y="271"/>
                  </a:cubicBezTo>
                  <a:cubicBezTo>
                    <a:pt x="308" y="271"/>
                    <a:pt x="302" y="136"/>
                    <a:pt x="162" y="127"/>
                  </a:cubicBezTo>
                  <a:cubicBezTo>
                    <a:pt x="22" y="118"/>
                    <a:pt x="0" y="336"/>
                    <a:pt x="29" y="409"/>
                  </a:cubicBezTo>
                  <a:cubicBezTo>
                    <a:pt x="54" y="474"/>
                    <a:pt x="210" y="619"/>
                    <a:pt x="210" y="6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6" name="任意多边形 185"/>
            <p:cNvSpPr/>
            <p:nvPr/>
          </p:nvSpPr>
          <p:spPr bwMode="auto">
            <a:xfrm>
              <a:off x="3181556" y="3181323"/>
              <a:ext cx="1387049" cy="1325090"/>
            </a:xfrm>
            <a:custGeom>
              <a:avLst/>
              <a:gdLst>
                <a:gd name="connsiteX0" fmla="*/ 970287 w 1387049"/>
                <a:gd name="connsiteY0" fmla="*/ 930924 h 1325090"/>
                <a:gd name="connsiteX1" fmla="*/ 1373160 w 1387049"/>
                <a:gd name="connsiteY1" fmla="*/ 1188723 h 1325090"/>
                <a:gd name="connsiteX2" fmla="*/ 717345 w 1387049"/>
                <a:gd name="connsiteY2" fmla="*/ 1042489 h 1325090"/>
                <a:gd name="connsiteX3" fmla="*/ 735509 w 1387049"/>
                <a:gd name="connsiteY3" fmla="*/ 951689 h 1325090"/>
                <a:gd name="connsiteX4" fmla="*/ 970287 w 1387049"/>
                <a:gd name="connsiteY4" fmla="*/ 930924 h 1325090"/>
                <a:gd name="connsiteX5" fmla="*/ 307609 w 1387049"/>
                <a:gd name="connsiteY5" fmla="*/ 802039 h 1325090"/>
                <a:gd name="connsiteX6" fmla="*/ 614158 w 1387049"/>
                <a:gd name="connsiteY6" fmla="*/ 932015 h 1325090"/>
                <a:gd name="connsiteX7" fmla="*/ 601743 w 1387049"/>
                <a:gd name="connsiteY7" fmla="*/ 1015161 h 1325090"/>
                <a:gd name="connsiteX8" fmla="*/ 132848 w 1387049"/>
                <a:gd name="connsiteY8" fmla="*/ 1095441 h 1325090"/>
                <a:gd name="connsiteX9" fmla="*/ 307609 w 1387049"/>
                <a:gd name="connsiteY9" fmla="*/ 802039 h 1325090"/>
                <a:gd name="connsiteX10" fmla="*/ 785872 w 1387049"/>
                <a:gd name="connsiteY10" fmla="*/ 133403 h 1325090"/>
                <a:gd name="connsiteX11" fmla="*/ 838996 w 1387049"/>
                <a:gd name="connsiteY11" fmla="*/ 133923 h 1325090"/>
                <a:gd name="connsiteX12" fmla="*/ 916587 w 1387049"/>
                <a:gd name="connsiteY12" fmla="*/ 399969 h 1325090"/>
                <a:gd name="connsiteX13" fmla="*/ 913446 w 1387049"/>
                <a:gd name="connsiteY13" fmla="*/ 410816 h 1325090"/>
                <a:gd name="connsiteX14" fmla="*/ 930272 w 1387049"/>
                <a:gd name="connsiteY14" fmla="*/ 398148 h 1325090"/>
                <a:gd name="connsiteX15" fmla="*/ 943855 w 1387049"/>
                <a:gd name="connsiteY15" fmla="*/ 391065 h 1325090"/>
                <a:gd name="connsiteX16" fmla="*/ 963188 w 1387049"/>
                <a:gd name="connsiteY16" fmla="*/ 361746 h 1325090"/>
                <a:gd name="connsiteX17" fmla="*/ 1246950 w 1387049"/>
                <a:gd name="connsiteY17" fmla="*/ 274250 h 1325090"/>
                <a:gd name="connsiteX18" fmla="*/ 1197396 w 1387049"/>
                <a:gd name="connsiteY18" fmla="*/ 593352 h 1325090"/>
                <a:gd name="connsiteX19" fmla="*/ 1150182 w 1387049"/>
                <a:gd name="connsiteY19" fmla="*/ 636570 h 1325090"/>
                <a:gd name="connsiteX20" fmla="*/ 1129239 w 1387049"/>
                <a:gd name="connsiteY20" fmla="*/ 660185 h 1325090"/>
                <a:gd name="connsiteX21" fmla="*/ 1089044 w 1387049"/>
                <a:gd name="connsiteY21" fmla="*/ 692534 h 1325090"/>
                <a:gd name="connsiteX22" fmla="*/ 1085278 w 1387049"/>
                <a:gd name="connsiteY22" fmla="*/ 695982 h 1325090"/>
                <a:gd name="connsiteX23" fmla="*/ 1079859 w 1387049"/>
                <a:gd name="connsiteY23" fmla="*/ 699926 h 1325090"/>
                <a:gd name="connsiteX24" fmla="*/ 1052370 w 1387049"/>
                <a:gd name="connsiteY24" fmla="*/ 722049 h 1325090"/>
                <a:gd name="connsiteX25" fmla="*/ 1036996 w 1387049"/>
                <a:gd name="connsiteY25" fmla="*/ 731127 h 1325090"/>
                <a:gd name="connsiteX26" fmla="*/ 960926 w 1387049"/>
                <a:gd name="connsiteY26" fmla="*/ 786501 h 1325090"/>
                <a:gd name="connsiteX27" fmla="*/ 727877 w 1387049"/>
                <a:gd name="connsiteY27" fmla="*/ 923951 h 1325090"/>
                <a:gd name="connsiteX28" fmla="*/ 712582 w 1387049"/>
                <a:gd name="connsiteY28" fmla="*/ 909598 h 1325090"/>
                <a:gd name="connsiteX29" fmla="*/ 712658 w 1387049"/>
                <a:gd name="connsiteY29" fmla="*/ 909357 h 1325090"/>
                <a:gd name="connsiteX30" fmla="*/ 698759 w 1387049"/>
                <a:gd name="connsiteY30" fmla="*/ 896545 h 1325090"/>
                <a:gd name="connsiteX31" fmla="*/ 690998 w 1387049"/>
                <a:gd name="connsiteY31" fmla="*/ 893436 h 1325090"/>
                <a:gd name="connsiteX32" fmla="*/ 691105 w 1387049"/>
                <a:gd name="connsiteY32" fmla="*/ 889488 h 1325090"/>
                <a:gd name="connsiteX33" fmla="*/ 689125 w 1387049"/>
                <a:gd name="connsiteY33" fmla="*/ 887663 h 1325090"/>
                <a:gd name="connsiteX34" fmla="*/ 785872 w 1387049"/>
                <a:gd name="connsiteY34" fmla="*/ 133403 h 1325090"/>
                <a:gd name="connsiteX35" fmla="*/ 223382 w 1387049"/>
                <a:gd name="connsiteY35" fmla="*/ 605 h 1325090"/>
                <a:gd name="connsiteX36" fmla="*/ 688769 w 1387049"/>
                <a:gd name="connsiteY36" fmla="*/ 886403 h 1325090"/>
                <a:gd name="connsiteX37" fmla="*/ 656148 w 1387049"/>
                <a:gd name="connsiteY37" fmla="*/ 889748 h 1325090"/>
                <a:gd name="connsiteX38" fmla="*/ 654327 w 1387049"/>
                <a:gd name="connsiteY38" fmla="*/ 889934 h 1325090"/>
                <a:gd name="connsiteX39" fmla="*/ 639158 w 1387049"/>
                <a:gd name="connsiteY39" fmla="*/ 901725 h 1325090"/>
                <a:gd name="connsiteX40" fmla="*/ 638899 w 1387049"/>
                <a:gd name="connsiteY40" fmla="*/ 901301 h 1325090"/>
                <a:gd name="connsiteX41" fmla="*/ 627590 w 1387049"/>
                <a:gd name="connsiteY41" fmla="*/ 911250 h 1325090"/>
                <a:gd name="connsiteX42" fmla="*/ 90356 w 1387049"/>
                <a:gd name="connsiteY42" fmla="*/ 45411 h 1325090"/>
                <a:gd name="connsiteX43" fmla="*/ 223382 w 1387049"/>
                <a:gd name="connsiteY43" fmla="*/ 605 h 132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87049" h="1325090">
                  <a:moveTo>
                    <a:pt x="970287" y="930924"/>
                  </a:moveTo>
                  <a:cubicBezTo>
                    <a:pt x="1182782" y="925883"/>
                    <a:pt x="1451432" y="961725"/>
                    <a:pt x="1373160" y="1188723"/>
                  </a:cubicBezTo>
                  <a:cubicBezTo>
                    <a:pt x="1244100" y="1565301"/>
                    <a:pt x="717345" y="1042489"/>
                    <a:pt x="717345" y="1042489"/>
                  </a:cubicBezTo>
                  <a:lnTo>
                    <a:pt x="735509" y="951689"/>
                  </a:lnTo>
                  <a:cubicBezTo>
                    <a:pt x="735509" y="951689"/>
                    <a:pt x="842790" y="933948"/>
                    <a:pt x="970287" y="930924"/>
                  </a:cubicBezTo>
                  <a:close/>
                  <a:moveTo>
                    <a:pt x="307609" y="802039"/>
                  </a:moveTo>
                  <a:cubicBezTo>
                    <a:pt x="390693" y="803950"/>
                    <a:pt x="614158" y="932015"/>
                    <a:pt x="614158" y="932015"/>
                  </a:cubicBezTo>
                  <a:lnTo>
                    <a:pt x="601743" y="1015161"/>
                  </a:lnTo>
                  <a:cubicBezTo>
                    <a:pt x="601743" y="1015161"/>
                    <a:pt x="262725" y="1273202"/>
                    <a:pt x="132848" y="1095441"/>
                  </a:cubicBezTo>
                  <a:cubicBezTo>
                    <a:pt x="2970" y="916723"/>
                    <a:pt x="222616" y="800127"/>
                    <a:pt x="307609" y="802039"/>
                  </a:cubicBezTo>
                  <a:close/>
                  <a:moveTo>
                    <a:pt x="785872" y="133403"/>
                  </a:moveTo>
                  <a:cubicBezTo>
                    <a:pt x="801830" y="130478"/>
                    <a:pt x="819487" y="130515"/>
                    <a:pt x="838996" y="133923"/>
                  </a:cubicBezTo>
                  <a:cubicBezTo>
                    <a:pt x="939228" y="151499"/>
                    <a:pt x="946567" y="264982"/>
                    <a:pt x="916587" y="399969"/>
                  </a:cubicBezTo>
                  <a:lnTo>
                    <a:pt x="913446" y="410816"/>
                  </a:lnTo>
                  <a:lnTo>
                    <a:pt x="930272" y="398148"/>
                  </a:lnTo>
                  <a:lnTo>
                    <a:pt x="943855" y="391065"/>
                  </a:lnTo>
                  <a:lnTo>
                    <a:pt x="963188" y="361746"/>
                  </a:lnTo>
                  <a:cubicBezTo>
                    <a:pt x="1049475" y="242495"/>
                    <a:pt x="1149086" y="177369"/>
                    <a:pt x="1246950" y="274250"/>
                  </a:cubicBezTo>
                  <a:cubicBezTo>
                    <a:pt x="1344814" y="371131"/>
                    <a:pt x="1296285" y="486716"/>
                    <a:pt x="1197396" y="593352"/>
                  </a:cubicBezTo>
                  <a:lnTo>
                    <a:pt x="1150182" y="636570"/>
                  </a:lnTo>
                  <a:lnTo>
                    <a:pt x="1129239" y="660185"/>
                  </a:lnTo>
                  <a:lnTo>
                    <a:pt x="1089044" y="692534"/>
                  </a:lnTo>
                  <a:lnTo>
                    <a:pt x="1085278" y="695982"/>
                  </a:lnTo>
                  <a:lnTo>
                    <a:pt x="1079859" y="699926"/>
                  </a:lnTo>
                  <a:lnTo>
                    <a:pt x="1052370" y="722049"/>
                  </a:lnTo>
                  <a:lnTo>
                    <a:pt x="1036996" y="731127"/>
                  </a:lnTo>
                  <a:lnTo>
                    <a:pt x="960926" y="786501"/>
                  </a:lnTo>
                  <a:cubicBezTo>
                    <a:pt x="837571" y="868917"/>
                    <a:pt x="727877" y="923951"/>
                    <a:pt x="727877" y="923951"/>
                  </a:cubicBezTo>
                  <a:lnTo>
                    <a:pt x="712582" y="909598"/>
                  </a:lnTo>
                  <a:lnTo>
                    <a:pt x="712658" y="909357"/>
                  </a:lnTo>
                  <a:lnTo>
                    <a:pt x="698759" y="896545"/>
                  </a:lnTo>
                  <a:lnTo>
                    <a:pt x="690998" y="893436"/>
                  </a:lnTo>
                  <a:lnTo>
                    <a:pt x="691105" y="889488"/>
                  </a:lnTo>
                  <a:lnTo>
                    <a:pt x="689125" y="887663"/>
                  </a:lnTo>
                  <a:cubicBezTo>
                    <a:pt x="689125" y="887663"/>
                    <a:pt x="546495" y="177277"/>
                    <a:pt x="785872" y="133403"/>
                  </a:cubicBezTo>
                  <a:close/>
                  <a:moveTo>
                    <a:pt x="223382" y="605"/>
                  </a:moveTo>
                  <a:cubicBezTo>
                    <a:pt x="516776" y="26671"/>
                    <a:pt x="688769" y="886403"/>
                    <a:pt x="688769" y="886403"/>
                  </a:cubicBezTo>
                  <a:cubicBezTo>
                    <a:pt x="670128" y="888314"/>
                    <a:pt x="660808" y="889270"/>
                    <a:pt x="656148" y="889748"/>
                  </a:cubicBezTo>
                  <a:lnTo>
                    <a:pt x="654327" y="889934"/>
                  </a:lnTo>
                  <a:lnTo>
                    <a:pt x="639158" y="901725"/>
                  </a:lnTo>
                  <a:lnTo>
                    <a:pt x="638899" y="901301"/>
                  </a:lnTo>
                  <a:lnTo>
                    <a:pt x="627590" y="911250"/>
                  </a:lnTo>
                  <a:cubicBezTo>
                    <a:pt x="627590" y="911250"/>
                    <a:pt x="-284369" y="328290"/>
                    <a:pt x="90356" y="45411"/>
                  </a:cubicBezTo>
                  <a:cubicBezTo>
                    <a:pt x="137077" y="10171"/>
                    <a:pt x="181468" y="-3119"/>
                    <a:pt x="223382" y="6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7" name="Freeform 50"/>
            <p:cNvSpPr/>
            <p:nvPr/>
          </p:nvSpPr>
          <p:spPr bwMode="auto">
            <a:xfrm>
              <a:off x="5259388" y="3717925"/>
              <a:ext cx="755650" cy="896937"/>
            </a:xfrm>
            <a:custGeom>
              <a:avLst/>
              <a:gdLst>
                <a:gd name="T0" fmla="*/ 142 w 790"/>
                <a:gd name="T1" fmla="*/ 352 h 938"/>
                <a:gd name="T2" fmla="*/ 19 w 790"/>
                <a:gd name="T3" fmla="*/ 495 h 938"/>
                <a:gd name="T4" fmla="*/ 186 w 790"/>
                <a:gd name="T5" fmla="*/ 707 h 938"/>
                <a:gd name="T6" fmla="*/ 408 w 790"/>
                <a:gd name="T7" fmla="*/ 865 h 938"/>
                <a:gd name="T8" fmla="*/ 562 w 790"/>
                <a:gd name="T9" fmla="*/ 938 h 938"/>
                <a:gd name="T10" fmla="*/ 784 w 790"/>
                <a:gd name="T11" fmla="*/ 263 h 938"/>
                <a:gd name="T12" fmla="*/ 655 w 790"/>
                <a:gd name="T13" fmla="*/ 39 h 938"/>
                <a:gd name="T14" fmla="*/ 520 w 790"/>
                <a:gd name="T15" fmla="*/ 260 h 938"/>
                <a:gd name="T16" fmla="*/ 487 w 790"/>
                <a:gd name="T17" fmla="*/ 500 h 938"/>
                <a:gd name="T18" fmla="*/ 142 w 790"/>
                <a:gd name="T19" fmla="*/ 352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0" h="938">
                  <a:moveTo>
                    <a:pt x="142" y="352"/>
                  </a:moveTo>
                  <a:cubicBezTo>
                    <a:pt x="55" y="347"/>
                    <a:pt x="0" y="409"/>
                    <a:pt x="19" y="495"/>
                  </a:cubicBezTo>
                  <a:cubicBezTo>
                    <a:pt x="39" y="584"/>
                    <a:pt x="120" y="650"/>
                    <a:pt x="186" y="707"/>
                  </a:cubicBezTo>
                  <a:cubicBezTo>
                    <a:pt x="254" y="766"/>
                    <a:pt x="325" y="828"/>
                    <a:pt x="408" y="865"/>
                  </a:cubicBezTo>
                  <a:cubicBezTo>
                    <a:pt x="461" y="889"/>
                    <a:pt x="516" y="901"/>
                    <a:pt x="562" y="938"/>
                  </a:cubicBezTo>
                  <a:cubicBezTo>
                    <a:pt x="568" y="699"/>
                    <a:pt x="759" y="500"/>
                    <a:pt x="784" y="263"/>
                  </a:cubicBezTo>
                  <a:cubicBezTo>
                    <a:pt x="790" y="208"/>
                    <a:pt x="760" y="0"/>
                    <a:pt x="655" y="39"/>
                  </a:cubicBezTo>
                  <a:cubicBezTo>
                    <a:pt x="569" y="71"/>
                    <a:pt x="529" y="176"/>
                    <a:pt x="520" y="260"/>
                  </a:cubicBezTo>
                  <a:cubicBezTo>
                    <a:pt x="514" y="329"/>
                    <a:pt x="504" y="433"/>
                    <a:pt x="487" y="500"/>
                  </a:cubicBezTo>
                  <a:cubicBezTo>
                    <a:pt x="487" y="500"/>
                    <a:pt x="251" y="358"/>
                    <a:pt x="142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8" name="任意多边形 187"/>
            <p:cNvSpPr/>
            <p:nvPr/>
          </p:nvSpPr>
          <p:spPr bwMode="auto">
            <a:xfrm>
              <a:off x="6151281" y="3865559"/>
              <a:ext cx="1391790" cy="1170595"/>
            </a:xfrm>
            <a:custGeom>
              <a:avLst/>
              <a:gdLst>
                <a:gd name="connsiteX0" fmla="*/ 1270996 w 1391790"/>
                <a:gd name="connsiteY0" fmla="*/ 752313 h 1170595"/>
                <a:gd name="connsiteX1" fmla="*/ 1381568 w 1391790"/>
                <a:gd name="connsiteY1" fmla="*/ 853099 h 1170595"/>
                <a:gd name="connsiteX2" fmla="*/ 1158053 w 1391790"/>
                <a:gd name="connsiteY2" fmla="*/ 1168654 h 1170595"/>
                <a:gd name="connsiteX3" fmla="*/ 873406 w 1391790"/>
                <a:gd name="connsiteY3" fmla="*/ 955415 h 1170595"/>
                <a:gd name="connsiteX4" fmla="*/ 923076 w 1391790"/>
                <a:gd name="connsiteY4" fmla="*/ 922903 h 1170595"/>
                <a:gd name="connsiteX5" fmla="*/ 935494 w 1391790"/>
                <a:gd name="connsiteY5" fmla="*/ 866486 h 1170595"/>
                <a:gd name="connsiteX6" fmla="*/ 1215661 w 1391790"/>
                <a:gd name="connsiteY6" fmla="*/ 753121 h 1170595"/>
                <a:gd name="connsiteX7" fmla="*/ 1270996 w 1391790"/>
                <a:gd name="connsiteY7" fmla="*/ 752313 h 1170595"/>
                <a:gd name="connsiteX8" fmla="*/ 204346 w 1391790"/>
                <a:gd name="connsiteY8" fmla="*/ 708255 h 1170595"/>
                <a:gd name="connsiteX9" fmla="*/ 764404 w 1391790"/>
                <a:gd name="connsiteY9" fmla="*/ 878746 h 1170595"/>
                <a:gd name="connsiteX10" fmla="*/ 784637 w 1391790"/>
                <a:gd name="connsiteY10" fmla="*/ 917246 h 1170595"/>
                <a:gd name="connsiteX11" fmla="*/ 792444 w 1391790"/>
                <a:gd name="connsiteY11" fmla="*/ 926013 h 1170595"/>
                <a:gd name="connsiteX12" fmla="*/ 789351 w 1391790"/>
                <a:gd name="connsiteY12" fmla="*/ 926215 h 1170595"/>
                <a:gd name="connsiteX13" fmla="*/ 794031 w 1391790"/>
                <a:gd name="connsiteY13" fmla="*/ 935121 h 1170595"/>
                <a:gd name="connsiteX14" fmla="*/ 2693 w 1391790"/>
                <a:gd name="connsiteY14" fmla="*/ 859635 h 1170595"/>
                <a:gd name="connsiteX15" fmla="*/ 204346 w 1391790"/>
                <a:gd name="connsiteY15" fmla="*/ 708255 h 1170595"/>
                <a:gd name="connsiteX16" fmla="*/ 1087432 w 1391790"/>
                <a:gd name="connsiteY16" fmla="*/ 7 h 1170595"/>
                <a:gd name="connsiteX17" fmla="*/ 1230939 w 1391790"/>
                <a:gd name="connsiteY17" fmla="*/ 525343 h 1170595"/>
                <a:gd name="connsiteX18" fmla="*/ 926705 w 1391790"/>
                <a:gd name="connsiteY18" fmla="*/ 828679 h 1170595"/>
                <a:gd name="connsiteX19" fmla="*/ 911771 w 1391790"/>
                <a:gd name="connsiteY19" fmla="*/ 803232 h 1170595"/>
                <a:gd name="connsiteX20" fmla="*/ 905314 w 1391790"/>
                <a:gd name="connsiteY20" fmla="*/ 792229 h 1170595"/>
                <a:gd name="connsiteX21" fmla="*/ 882457 w 1391790"/>
                <a:gd name="connsiteY21" fmla="*/ 775098 h 1170595"/>
                <a:gd name="connsiteX22" fmla="*/ 872112 w 1391790"/>
                <a:gd name="connsiteY22" fmla="*/ 769726 h 1170595"/>
                <a:gd name="connsiteX23" fmla="*/ 851124 w 1391790"/>
                <a:gd name="connsiteY23" fmla="*/ 758826 h 1170595"/>
                <a:gd name="connsiteX24" fmla="*/ 800418 w 1391790"/>
                <a:gd name="connsiteY24" fmla="*/ 771265 h 1170595"/>
                <a:gd name="connsiteX25" fmla="*/ 765976 w 1391790"/>
                <a:gd name="connsiteY25" fmla="*/ 821981 h 1170595"/>
                <a:gd name="connsiteX26" fmla="*/ 763106 w 1391790"/>
                <a:gd name="connsiteY26" fmla="*/ 820067 h 1170595"/>
                <a:gd name="connsiteX27" fmla="*/ 468438 w 1391790"/>
                <a:gd name="connsiteY27" fmla="*/ 100481 h 1170595"/>
                <a:gd name="connsiteX28" fmla="*/ 873129 w 1391790"/>
                <a:gd name="connsiteY28" fmla="*/ 358843 h 1170595"/>
                <a:gd name="connsiteX29" fmla="*/ 1087432 w 1391790"/>
                <a:gd name="connsiteY29" fmla="*/ 7 h 117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91790" h="1170595">
                  <a:moveTo>
                    <a:pt x="1270996" y="752313"/>
                  </a:moveTo>
                  <a:cubicBezTo>
                    <a:pt x="1323498" y="758281"/>
                    <a:pt x="1365718" y="786402"/>
                    <a:pt x="1381568" y="853099"/>
                  </a:cubicBezTo>
                  <a:cubicBezTo>
                    <a:pt x="1436969" y="1089287"/>
                    <a:pt x="1253572" y="1185866"/>
                    <a:pt x="1158053" y="1168654"/>
                  </a:cubicBezTo>
                  <a:cubicBezTo>
                    <a:pt x="1071131" y="1152398"/>
                    <a:pt x="873406" y="955415"/>
                    <a:pt x="873406" y="955415"/>
                  </a:cubicBezTo>
                  <a:cubicBezTo>
                    <a:pt x="923076" y="922903"/>
                    <a:pt x="923076" y="922903"/>
                    <a:pt x="923076" y="922903"/>
                  </a:cubicBezTo>
                  <a:lnTo>
                    <a:pt x="935494" y="866486"/>
                  </a:lnTo>
                  <a:cubicBezTo>
                    <a:pt x="935494" y="866486"/>
                    <a:pt x="1087727" y="768622"/>
                    <a:pt x="1215661" y="753121"/>
                  </a:cubicBezTo>
                  <a:cubicBezTo>
                    <a:pt x="1234851" y="750795"/>
                    <a:pt x="1253495" y="750323"/>
                    <a:pt x="1270996" y="752313"/>
                  </a:cubicBezTo>
                  <a:close/>
                  <a:moveTo>
                    <a:pt x="204346" y="708255"/>
                  </a:moveTo>
                  <a:cubicBezTo>
                    <a:pt x="431029" y="703512"/>
                    <a:pt x="764404" y="878746"/>
                    <a:pt x="764404" y="878746"/>
                  </a:cubicBezTo>
                  <a:lnTo>
                    <a:pt x="784637" y="917246"/>
                  </a:lnTo>
                  <a:lnTo>
                    <a:pt x="792444" y="926013"/>
                  </a:lnTo>
                  <a:lnTo>
                    <a:pt x="789351" y="926215"/>
                  </a:lnTo>
                  <a:lnTo>
                    <a:pt x="794031" y="935121"/>
                  </a:lnTo>
                  <a:cubicBezTo>
                    <a:pt x="794031" y="935121"/>
                    <a:pt x="-53694" y="1211266"/>
                    <a:pt x="2693" y="859635"/>
                  </a:cubicBezTo>
                  <a:cubicBezTo>
                    <a:pt x="20314" y="749751"/>
                    <a:pt x="101308" y="710410"/>
                    <a:pt x="204346" y="708255"/>
                  </a:cubicBezTo>
                  <a:close/>
                  <a:moveTo>
                    <a:pt x="1087432" y="7"/>
                  </a:moveTo>
                  <a:cubicBezTo>
                    <a:pt x="1368706" y="2878"/>
                    <a:pt x="1347658" y="391378"/>
                    <a:pt x="1230939" y="525343"/>
                  </a:cubicBezTo>
                  <a:cubicBezTo>
                    <a:pt x="1114220" y="659309"/>
                    <a:pt x="926705" y="828679"/>
                    <a:pt x="926705" y="828679"/>
                  </a:cubicBezTo>
                  <a:cubicBezTo>
                    <a:pt x="920247" y="817675"/>
                    <a:pt x="915403" y="809422"/>
                    <a:pt x="911771" y="803232"/>
                  </a:cubicBezTo>
                  <a:lnTo>
                    <a:pt x="905314" y="792229"/>
                  </a:lnTo>
                  <a:lnTo>
                    <a:pt x="882457" y="775098"/>
                  </a:lnTo>
                  <a:lnTo>
                    <a:pt x="872112" y="769726"/>
                  </a:lnTo>
                  <a:cubicBezTo>
                    <a:pt x="851124" y="758826"/>
                    <a:pt x="851124" y="758826"/>
                    <a:pt x="851124" y="758826"/>
                  </a:cubicBezTo>
                  <a:cubicBezTo>
                    <a:pt x="800418" y="771265"/>
                    <a:pt x="800418" y="771265"/>
                    <a:pt x="800418" y="771265"/>
                  </a:cubicBezTo>
                  <a:lnTo>
                    <a:pt x="765976" y="821981"/>
                  </a:lnTo>
                  <a:cubicBezTo>
                    <a:pt x="765976" y="821981"/>
                    <a:pt x="765020" y="821024"/>
                    <a:pt x="763106" y="820067"/>
                  </a:cubicBezTo>
                  <a:cubicBezTo>
                    <a:pt x="715270" y="781791"/>
                    <a:pt x="143156" y="336835"/>
                    <a:pt x="468438" y="100481"/>
                  </a:cubicBezTo>
                  <a:cubicBezTo>
                    <a:pt x="702833" y="-69846"/>
                    <a:pt x="873129" y="358843"/>
                    <a:pt x="873129" y="358843"/>
                  </a:cubicBezTo>
                  <a:cubicBezTo>
                    <a:pt x="873129" y="358843"/>
                    <a:pt x="805202" y="-1907"/>
                    <a:pt x="108743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9" name="Freeform 63"/>
            <p:cNvSpPr/>
            <p:nvPr/>
          </p:nvSpPr>
          <p:spPr bwMode="auto">
            <a:xfrm>
              <a:off x="5241926" y="3552825"/>
              <a:ext cx="930275" cy="1112837"/>
            </a:xfrm>
            <a:custGeom>
              <a:avLst/>
              <a:gdLst>
                <a:gd name="T0" fmla="*/ 613 w 972"/>
                <a:gd name="T1" fmla="*/ 1149 h 1164"/>
                <a:gd name="T2" fmla="*/ 31 w 972"/>
                <a:gd name="T3" fmla="*/ 612 h 1164"/>
                <a:gd name="T4" fmla="*/ 26 w 972"/>
                <a:gd name="T5" fmla="*/ 392 h 1164"/>
                <a:gd name="T6" fmla="*/ 78 w 972"/>
                <a:gd name="T7" fmla="*/ 287 h 1164"/>
                <a:gd name="T8" fmla="*/ 280 w 972"/>
                <a:gd name="T9" fmla="*/ 363 h 1164"/>
                <a:gd name="T10" fmla="*/ 480 w 972"/>
                <a:gd name="T11" fmla="*/ 599 h 1164"/>
                <a:gd name="T12" fmla="*/ 491 w 972"/>
                <a:gd name="T13" fmla="*/ 595 h 1164"/>
                <a:gd name="T14" fmla="*/ 480 w 972"/>
                <a:gd name="T15" fmla="*/ 317 h 1164"/>
                <a:gd name="T16" fmla="*/ 579 w 972"/>
                <a:gd name="T17" fmla="*/ 73 h 1164"/>
                <a:gd name="T18" fmla="*/ 798 w 972"/>
                <a:gd name="T19" fmla="*/ 119 h 1164"/>
                <a:gd name="T20" fmla="*/ 911 w 972"/>
                <a:gd name="T21" fmla="*/ 403 h 1164"/>
                <a:gd name="T22" fmla="*/ 755 w 972"/>
                <a:gd name="T23" fmla="*/ 902 h 1164"/>
                <a:gd name="T24" fmla="*/ 606 w 972"/>
                <a:gd name="T25" fmla="*/ 1151 h 1164"/>
                <a:gd name="T26" fmla="*/ 616 w 972"/>
                <a:gd name="T27" fmla="*/ 1157 h 1164"/>
                <a:gd name="T28" fmla="*/ 815 w 972"/>
                <a:gd name="T29" fmla="*/ 807 h 1164"/>
                <a:gd name="T30" fmla="*/ 891 w 972"/>
                <a:gd name="T31" fmla="*/ 227 h 1164"/>
                <a:gd name="T32" fmla="*/ 802 w 972"/>
                <a:gd name="T33" fmla="*/ 105 h 1164"/>
                <a:gd name="T34" fmla="*/ 696 w 972"/>
                <a:gd name="T35" fmla="*/ 32 h 1164"/>
                <a:gd name="T36" fmla="*/ 542 w 972"/>
                <a:gd name="T37" fmla="*/ 99 h 1164"/>
                <a:gd name="T38" fmla="*/ 465 w 972"/>
                <a:gd name="T39" fmla="*/ 339 h 1164"/>
                <a:gd name="T40" fmla="*/ 479 w 972"/>
                <a:gd name="T41" fmla="*/ 598 h 1164"/>
                <a:gd name="T42" fmla="*/ 490 w 972"/>
                <a:gd name="T43" fmla="*/ 593 h 1164"/>
                <a:gd name="T44" fmla="*/ 297 w 972"/>
                <a:gd name="T45" fmla="*/ 362 h 1164"/>
                <a:gd name="T46" fmla="*/ 105 w 972"/>
                <a:gd name="T47" fmla="*/ 266 h 1164"/>
                <a:gd name="T48" fmla="*/ 10 w 972"/>
                <a:gd name="T49" fmla="*/ 431 h 1164"/>
                <a:gd name="T50" fmla="*/ 100 w 972"/>
                <a:gd name="T51" fmla="*/ 821 h 1164"/>
                <a:gd name="T52" fmla="*/ 610 w 972"/>
                <a:gd name="T53" fmla="*/ 1160 h 1164"/>
                <a:gd name="T54" fmla="*/ 613 w 972"/>
                <a:gd name="T55" fmla="*/ 1149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72" h="1164">
                  <a:moveTo>
                    <a:pt x="613" y="1149"/>
                  </a:moveTo>
                  <a:cubicBezTo>
                    <a:pt x="350" y="1066"/>
                    <a:pt x="84" y="904"/>
                    <a:pt x="31" y="612"/>
                  </a:cubicBezTo>
                  <a:cubicBezTo>
                    <a:pt x="18" y="541"/>
                    <a:pt x="15" y="463"/>
                    <a:pt x="26" y="392"/>
                  </a:cubicBezTo>
                  <a:cubicBezTo>
                    <a:pt x="32" y="354"/>
                    <a:pt x="44" y="309"/>
                    <a:pt x="78" y="287"/>
                  </a:cubicBezTo>
                  <a:cubicBezTo>
                    <a:pt x="142" y="246"/>
                    <a:pt x="235" y="324"/>
                    <a:pt x="280" y="363"/>
                  </a:cubicBezTo>
                  <a:cubicBezTo>
                    <a:pt x="358" y="430"/>
                    <a:pt x="424" y="513"/>
                    <a:pt x="480" y="599"/>
                  </a:cubicBezTo>
                  <a:cubicBezTo>
                    <a:pt x="484" y="605"/>
                    <a:pt x="493" y="602"/>
                    <a:pt x="491" y="595"/>
                  </a:cubicBezTo>
                  <a:cubicBezTo>
                    <a:pt x="464" y="506"/>
                    <a:pt x="467" y="408"/>
                    <a:pt x="480" y="317"/>
                  </a:cubicBezTo>
                  <a:cubicBezTo>
                    <a:pt x="493" y="233"/>
                    <a:pt x="517" y="135"/>
                    <a:pt x="579" y="73"/>
                  </a:cubicBezTo>
                  <a:cubicBezTo>
                    <a:pt x="651" y="0"/>
                    <a:pt x="741" y="59"/>
                    <a:pt x="798" y="119"/>
                  </a:cubicBezTo>
                  <a:cubicBezTo>
                    <a:pt x="876" y="199"/>
                    <a:pt x="913" y="291"/>
                    <a:pt x="911" y="403"/>
                  </a:cubicBezTo>
                  <a:cubicBezTo>
                    <a:pt x="909" y="577"/>
                    <a:pt x="834" y="749"/>
                    <a:pt x="755" y="902"/>
                  </a:cubicBezTo>
                  <a:cubicBezTo>
                    <a:pt x="711" y="988"/>
                    <a:pt x="662" y="1072"/>
                    <a:pt x="606" y="1151"/>
                  </a:cubicBezTo>
                  <a:cubicBezTo>
                    <a:pt x="601" y="1158"/>
                    <a:pt x="612" y="1164"/>
                    <a:pt x="616" y="1157"/>
                  </a:cubicBezTo>
                  <a:cubicBezTo>
                    <a:pt x="694" y="1048"/>
                    <a:pt x="760" y="929"/>
                    <a:pt x="815" y="807"/>
                  </a:cubicBezTo>
                  <a:cubicBezTo>
                    <a:pt x="892" y="636"/>
                    <a:pt x="972" y="411"/>
                    <a:pt x="891" y="227"/>
                  </a:cubicBezTo>
                  <a:cubicBezTo>
                    <a:pt x="871" y="181"/>
                    <a:pt x="836" y="141"/>
                    <a:pt x="802" y="105"/>
                  </a:cubicBezTo>
                  <a:cubicBezTo>
                    <a:pt x="772" y="74"/>
                    <a:pt x="737" y="46"/>
                    <a:pt x="696" y="32"/>
                  </a:cubicBezTo>
                  <a:cubicBezTo>
                    <a:pt x="632" y="11"/>
                    <a:pt x="577" y="48"/>
                    <a:pt x="542" y="99"/>
                  </a:cubicBezTo>
                  <a:cubicBezTo>
                    <a:pt x="494" y="168"/>
                    <a:pt x="476" y="257"/>
                    <a:pt x="465" y="339"/>
                  </a:cubicBezTo>
                  <a:cubicBezTo>
                    <a:pt x="455" y="424"/>
                    <a:pt x="455" y="515"/>
                    <a:pt x="479" y="598"/>
                  </a:cubicBezTo>
                  <a:cubicBezTo>
                    <a:pt x="483" y="597"/>
                    <a:pt x="487" y="595"/>
                    <a:pt x="490" y="593"/>
                  </a:cubicBezTo>
                  <a:cubicBezTo>
                    <a:pt x="436" y="509"/>
                    <a:pt x="371" y="429"/>
                    <a:pt x="297" y="362"/>
                  </a:cubicBezTo>
                  <a:cubicBezTo>
                    <a:pt x="247" y="317"/>
                    <a:pt x="177" y="258"/>
                    <a:pt x="105" y="266"/>
                  </a:cubicBezTo>
                  <a:cubicBezTo>
                    <a:pt x="29" y="274"/>
                    <a:pt x="14" y="371"/>
                    <a:pt x="10" y="431"/>
                  </a:cubicBezTo>
                  <a:cubicBezTo>
                    <a:pt x="0" y="567"/>
                    <a:pt x="26" y="705"/>
                    <a:pt x="100" y="821"/>
                  </a:cubicBezTo>
                  <a:cubicBezTo>
                    <a:pt x="213" y="998"/>
                    <a:pt x="415" y="1099"/>
                    <a:pt x="610" y="1160"/>
                  </a:cubicBezTo>
                  <a:cubicBezTo>
                    <a:pt x="617" y="1163"/>
                    <a:pt x="620" y="1151"/>
                    <a:pt x="613" y="11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0" name="Freeform 71"/>
            <p:cNvSpPr/>
            <p:nvPr/>
          </p:nvSpPr>
          <p:spPr bwMode="auto">
            <a:xfrm>
              <a:off x="4883151" y="4779963"/>
              <a:ext cx="465138" cy="442912"/>
            </a:xfrm>
            <a:custGeom>
              <a:avLst/>
              <a:gdLst>
                <a:gd name="T0" fmla="*/ 225 w 486"/>
                <a:gd name="T1" fmla="*/ 461 h 464"/>
                <a:gd name="T2" fmla="*/ 425 w 486"/>
                <a:gd name="T3" fmla="*/ 356 h 464"/>
                <a:gd name="T4" fmla="*/ 475 w 486"/>
                <a:gd name="T5" fmla="*/ 174 h 464"/>
                <a:gd name="T6" fmla="*/ 349 w 486"/>
                <a:gd name="T7" fmla="*/ 9 h 464"/>
                <a:gd name="T8" fmla="*/ 260 w 486"/>
                <a:gd name="T9" fmla="*/ 26 h 464"/>
                <a:gd name="T10" fmla="*/ 202 w 486"/>
                <a:gd name="T11" fmla="*/ 107 h 464"/>
                <a:gd name="T12" fmla="*/ 214 w 486"/>
                <a:gd name="T13" fmla="*/ 104 h 464"/>
                <a:gd name="T14" fmla="*/ 108 w 486"/>
                <a:gd name="T15" fmla="*/ 27 h 464"/>
                <a:gd name="T16" fmla="*/ 33 w 486"/>
                <a:gd name="T17" fmla="*/ 122 h 464"/>
                <a:gd name="T18" fmla="*/ 205 w 486"/>
                <a:gd name="T19" fmla="*/ 460 h 464"/>
                <a:gd name="T20" fmla="*/ 210 w 486"/>
                <a:gd name="T21" fmla="*/ 463 h 464"/>
                <a:gd name="T22" fmla="*/ 222 w 486"/>
                <a:gd name="T23" fmla="*/ 462 h 464"/>
                <a:gd name="T24" fmla="*/ 222 w 486"/>
                <a:gd name="T25" fmla="*/ 450 h 464"/>
                <a:gd name="T26" fmla="*/ 189 w 486"/>
                <a:gd name="T27" fmla="*/ 418 h 464"/>
                <a:gd name="T28" fmla="*/ 133 w 486"/>
                <a:gd name="T29" fmla="*/ 351 h 464"/>
                <a:gd name="T30" fmla="*/ 44 w 486"/>
                <a:gd name="T31" fmla="*/ 201 h 464"/>
                <a:gd name="T32" fmla="*/ 81 w 486"/>
                <a:gd name="T33" fmla="*/ 54 h 464"/>
                <a:gd name="T34" fmla="*/ 203 w 486"/>
                <a:gd name="T35" fmla="*/ 110 h 464"/>
                <a:gd name="T36" fmla="*/ 214 w 486"/>
                <a:gd name="T37" fmla="*/ 107 h 464"/>
                <a:gd name="T38" fmla="*/ 278 w 486"/>
                <a:gd name="T39" fmla="*/ 29 h 464"/>
                <a:gd name="T40" fmla="*/ 373 w 486"/>
                <a:gd name="T41" fmla="*/ 31 h 464"/>
                <a:gd name="T42" fmla="*/ 468 w 486"/>
                <a:gd name="T43" fmla="*/ 226 h 464"/>
                <a:gd name="T44" fmla="*/ 219 w 486"/>
                <a:gd name="T45" fmla="*/ 450 h 464"/>
                <a:gd name="T46" fmla="*/ 225 w 486"/>
                <a:gd name="T47" fmla="*/ 46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6" h="464">
                  <a:moveTo>
                    <a:pt x="225" y="461"/>
                  </a:moveTo>
                  <a:cubicBezTo>
                    <a:pt x="291" y="427"/>
                    <a:pt x="367" y="404"/>
                    <a:pt x="425" y="356"/>
                  </a:cubicBezTo>
                  <a:cubicBezTo>
                    <a:pt x="480" y="311"/>
                    <a:pt x="486" y="240"/>
                    <a:pt x="475" y="174"/>
                  </a:cubicBezTo>
                  <a:cubicBezTo>
                    <a:pt x="464" y="104"/>
                    <a:pt x="420" y="29"/>
                    <a:pt x="349" y="9"/>
                  </a:cubicBezTo>
                  <a:cubicBezTo>
                    <a:pt x="318" y="0"/>
                    <a:pt x="286" y="9"/>
                    <a:pt x="260" y="26"/>
                  </a:cubicBezTo>
                  <a:cubicBezTo>
                    <a:pt x="236" y="42"/>
                    <a:pt x="199" y="76"/>
                    <a:pt x="202" y="107"/>
                  </a:cubicBezTo>
                  <a:cubicBezTo>
                    <a:pt x="206" y="106"/>
                    <a:pt x="210" y="105"/>
                    <a:pt x="214" y="104"/>
                  </a:cubicBezTo>
                  <a:cubicBezTo>
                    <a:pt x="192" y="64"/>
                    <a:pt x="159" y="20"/>
                    <a:pt x="108" y="27"/>
                  </a:cubicBezTo>
                  <a:cubicBezTo>
                    <a:pt x="65" y="34"/>
                    <a:pt x="41" y="84"/>
                    <a:pt x="33" y="122"/>
                  </a:cubicBezTo>
                  <a:cubicBezTo>
                    <a:pt x="0" y="263"/>
                    <a:pt x="137" y="356"/>
                    <a:pt x="205" y="460"/>
                  </a:cubicBezTo>
                  <a:cubicBezTo>
                    <a:pt x="206" y="461"/>
                    <a:pt x="208" y="463"/>
                    <a:pt x="210" y="463"/>
                  </a:cubicBezTo>
                  <a:cubicBezTo>
                    <a:pt x="214" y="462"/>
                    <a:pt x="218" y="462"/>
                    <a:pt x="222" y="462"/>
                  </a:cubicBezTo>
                  <a:cubicBezTo>
                    <a:pt x="230" y="461"/>
                    <a:pt x="230" y="449"/>
                    <a:pt x="222" y="450"/>
                  </a:cubicBezTo>
                  <a:cubicBezTo>
                    <a:pt x="206" y="451"/>
                    <a:pt x="199" y="430"/>
                    <a:pt x="189" y="418"/>
                  </a:cubicBezTo>
                  <a:cubicBezTo>
                    <a:pt x="171" y="395"/>
                    <a:pt x="152" y="373"/>
                    <a:pt x="133" y="351"/>
                  </a:cubicBezTo>
                  <a:cubicBezTo>
                    <a:pt x="94" y="306"/>
                    <a:pt x="57" y="259"/>
                    <a:pt x="44" y="201"/>
                  </a:cubicBezTo>
                  <a:cubicBezTo>
                    <a:pt x="33" y="152"/>
                    <a:pt x="44" y="90"/>
                    <a:pt x="81" y="54"/>
                  </a:cubicBezTo>
                  <a:cubicBezTo>
                    <a:pt x="130" y="8"/>
                    <a:pt x="181" y="69"/>
                    <a:pt x="203" y="110"/>
                  </a:cubicBezTo>
                  <a:cubicBezTo>
                    <a:pt x="206" y="115"/>
                    <a:pt x="215" y="113"/>
                    <a:pt x="214" y="107"/>
                  </a:cubicBezTo>
                  <a:cubicBezTo>
                    <a:pt x="211" y="77"/>
                    <a:pt x="254" y="43"/>
                    <a:pt x="278" y="29"/>
                  </a:cubicBezTo>
                  <a:cubicBezTo>
                    <a:pt x="308" y="12"/>
                    <a:pt x="343" y="16"/>
                    <a:pt x="373" y="31"/>
                  </a:cubicBezTo>
                  <a:cubicBezTo>
                    <a:pt x="440" y="67"/>
                    <a:pt x="466" y="156"/>
                    <a:pt x="468" y="226"/>
                  </a:cubicBezTo>
                  <a:cubicBezTo>
                    <a:pt x="472" y="365"/>
                    <a:pt x="319" y="400"/>
                    <a:pt x="219" y="450"/>
                  </a:cubicBezTo>
                  <a:cubicBezTo>
                    <a:pt x="212" y="454"/>
                    <a:pt x="218" y="464"/>
                    <a:pt x="225" y="4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1" name="任意多边形 190"/>
            <p:cNvSpPr/>
            <p:nvPr/>
          </p:nvSpPr>
          <p:spPr bwMode="auto">
            <a:xfrm>
              <a:off x="3245661" y="3271992"/>
              <a:ext cx="1317991" cy="1197813"/>
            </a:xfrm>
            <a:custGeom>
              <a:avLst/>
              <a:gdLst>
                <a:gd name="connsiteX0" fmla="*/ 690393 w 1317991"/>
                <a:gd name="connsiteY0" fmla="*/ 851882 h 1197813"/>
                <a:gd name="connsiteX1" fmla="*/ 674473 w 1317991"/>
                <a:gd name="connsiteY1" fmla="*/ 852221 h 1197813"/>
                <a:gd name="connsiteX2" fmla="*/ 674879 w 1317991"/>
                <a:gd name="connsiteY2" fmla="*/ 855627 h 1197813"/>
                <a:gd name="connsiteX3" fmla="*/ 862812 w 1317991"/>
                <a:gd name="connsiteY3" fmla="*/ 830850 h 1197813"/>
                <a:gd name="connsiteX4" fmla="*/ 819300 w 1317991"/>
                <a:gd name="connsiteY4" fmla="*/ 833449 h 1197813"/>
                <a:gd name="connsiteX5" fmla="*/ 802633 w 1317991"/>
                <a:gd name="connsiteY5" fmla="*/ 837306 h 1197813"/>
                <a:gd name="connsiteX6" fmla="*/ 969398 w 1317991"/>
                <a:gd name="connsiteY6" fmla="*/ 824484 h 1197813"/>
                <a:gd name="connsiteX7" fmla="*/ 964754 w 1317991"/>
                <a:gd name="connsiteY7" fmla="*/ 824761 h 1197813"/>
                <a:gd name="connsiteX8" fmla="*/ 955304 w 1317991"/>
                <a:gd name="connsiteY8" fmla="*/ 827859 h 1197813"/>
                <a:gd name="connsiteX9" fmla="*/ 904497 w 1317991"/>
                <a:gd name="connsiteY9" fmla="*/ 837989 h 1197813"/>
                <a:gd name="connsiteX10" fmla="*/ 786864 w 1317991"/>
                <a:gd name="connsiteY10" fmla="*/ 849823 h 1197813"/>
                <a:gd name="connsiteX11" fmla="*/ 744643 w 1317991"/>
                <a:gd name="connsiteY11" fmla="*/ 850724 h 1197813"/>
                <a:gd name="connsiteX12" fmla="*/ 676183 w 1317991"/>
                <a:gd name="connsiteY12" fmla="*/ 866565 h 1197813"/>
                <a:gd name="connsiteX13" fmla="*/ 677621 w 1317991"/>
                <a:gd name="connsiteY13" fmla="*/ 878627 h 1197813"/>
                <a:gd name="connsiteX14" fmla="*/ 671887 w 1317991"/>
                <a:gd name="connsiteY14" fmla="*/ 915141 h 1197813"/>
                <a:gd name="connsiteX15" fmla="*/ 660001 w 1317991"/>
                <a:gd name="connsiteY15" fmla="*/ 944720 h 1197813"/>
                <a:gd name="connsiteX16" fmla="*/ 656688 w 1317991"/>
                <a:gd name="connsiteY16" fmla="*/ 949203 h 1197813"/>
                <a:gd name="connsiteX17" fmla="*/ 658687 w 1317991"/>
                <a:gd name="connsiteY17" fmla="*/ 949756 h 1197813"/>
                <a:gd name="connsiteX18" fmla="*/ 827905 w 1317991"/>
                <a:gd name="connsiteY18" fmla="*/ 1102761 h 1197813"/>
                <a:gd name="connsiteX19" fmla="*/ 1074561 w 1317991"/>
                <a:gd name="connsiteY19" fmla="*/ 1182132 h 1197813"/>
                <a:gd name="connsiteX20" fmla="*/ 1276284 w 1317991"/>
                <a:gd name="connsiteY20" fmla="*/ 1143881 h 1197813"/>
                <a:gd name="connsiteX21" fmla="*/ 1262900 w 1317991"/>
                <a:gd name="connsiteY21" fmla="*/ 933500 h 1197813"/>
                <a:gd name="connsiteX22" fmla="*/ 969398 w 1317991"/>
                <a:gd name="connsiteY22" fmla="*/ 824484 h 1197813"/>
                <a:gd name="connsiteX23" fmla="*/ 622227 w 1317991"/>
                <a:gd name="connsiteY23" fmla="*/ 799495 h 1197813"/>
                <a:gd name="connsiteX24" fmla="*/ 623149 w 1317991"/>
                <a:gd name="connsiteY24" fmla="*/ 801309 h 1197813"/>
                <a:gd name="connsiteX25" fmla="*/ 584922 w 1317991"/>
                <a:gd name="connsiteY25" fmla="*/ 972535 h 1197813"/>
                <a:gd name="connsiteX26" fmla="*/ 623149 w 1317991"/>
                <a:gd name="connsiteY26" fmla="*/ 801309 h 1197813"/>
                <a:gd name="connsiteX27" fmla="*/ 623862 w 1317991"/>
                <a:gd name="connsiteY27" fmla="*/ 800928 h 1197813"/>
                <a:gd name="connsiteX28" fmla="*/ 630231 w 1317991"/>
                <a:gd name="connsiteY28" fmla="*/ 797350 h 1197813"/>
                <a:gd name="connsiteX29" fmla="*/ 629712 w 1317991"/>
                <a:gd name="connsiteY29" fmla="*/ 797806 h 1197813"/>
                <a:gd name="connsiteX30" fmla="*/ 630316 w 1317991"/>
                <a:gd name="connsiteY30" fmla="*/ 797483 h 1197813"/>
                <a:gd name="connsiteX31" fmla="*/ 264056 w 1317991"/>
                <a:gd name="connsiteY31" fmla="*/ 688947 h 1197813"/>
                <a:gd name="connsiteX32" fmla="*/ 304329 w 1317991"/>
                <a:gd name="connsiteY32" fmla="*/ 720453 h 1197813"/>
                <a:gd name="connsiteX33" fmla="*/ 489052 w 1317991"/>
                <a:gd name="connsiteY33" fmla="*/ 808004 h 1197813"/>
                <a:gd name="connsiteX34" fmla="*/ 534459 w 1317991"/>
                <a:gd name="connsiteY34" fmla="*/ 811484 h 1197813"/>
                <a:gd name="connsiteX35" fmla="*/ 509490 w 1317991"/>
                <a:gd name="connsiteY35" fmla="*/ 796319 h 1197813"/>
                <a:gd name="connsiteX36" fmla="*/ 286056 w 1317991"/>
                <a:gd name="connsiteY36" fmla="*/ 690950 h 1197813"/>
                <a:gd name="connsiteX37" fmla="*/ 1026726 w 1317991"/>
                <a:gd name="connsiteY37" fmla="*/ 600112 h 1197813"/>
                <a:gd name="connsiteX38" fmla="*/ 999513 w 1317991"/>
                <a:gd name="connsiteY38" fmla="*/ 623004 h 1197813"/>
                <a:gd name="connsiteX39" fmla="*/ 874121 w 1317991"/>
                <a:gd name="connsiteY39" fmla="*/ 707029 h 1197813"/>
                <a:gd name="connsiteX40" fmla="*/ 769249 w 1317991"/>
                <a:gd name="connsiteY40" fmla="*/ 770018 h 1197813"/>
                <a:gd name="connsiteX41" fmla="*/ 670122 w 1317991"/>
                <a:gd name="connsiteY41" fmla="*/ 836573 h 1197813"/>
                <a:gd name="connsiteX42" fmla="*/ 672380 w 1317991"/>
                <a:gd name="connsiteY42" fmla="*/ 840799 h 1197813"/>
                <a:gd name="connsiteX43" fmla="*/ 741664 w 1317991"/>
                <a:gd name="connsiteY43" fmla="*/ 839503 h 1197813"/>
                <a:gd name="connsiteX44" fmla="*/ 811241 w 1317991"/>
                <a:gd name="connsiteY44" fmla="*/ 822706 h 1197813"/>
                <a:gd name="connsiteX45" fmla="*/ 958523 w 1317991"/>
                <a:gd name="connsiteY45" fmla="*/ 811813 h 1197813"/>
                <a:gd name="connsiteX46" fmla="*/ 966960 w 1317991"/>
                <a:gd name="connsiteY46" fmla="*/ 812417 h 1197813"/>
                <a:gd name="connsiteX47" fmla="*/ 967303 w 1317991"/>
                <a:gd name="connsiteY47" fmla="*/ 812334 h 1197813"/>
                <a:gd name="connsiteX48" fmla="*/ 1076643 w 1317991"/>
                <a:gd name="connsiteY48" fmla="*/ 693593 h 1197813"/>
                <a:gd name="connsiteX49" fmla="*/ 1044007 w 1317991"/>
                <a:gd name="connsiteY49" fmla="*/ 619124 h 1197813"/>
                <a:gd name="connsiteX50" fmla="*/ 946218 w 1317991"/>
                <a:gd name="connsiteY50" fmla="*/ 561792 h 1197813"/>
                <a:gd name="connsiteX51" fmla="*/ 846159 w 1317991"/>
                <a:gd name="connsiteY51" fmla="*/ 597966 h 1197813"/>
                <a:gd name="connsiteX52" fmla="*/ 739643 w 1317991"/>
                <a:gd name="connsiteY52" fmla="*/ 696462 h 1197813"/>
                <a:gd name="connsiteX53" fmla="*/ 656506 w 1317991"/>
                <a:gd name="connsiteY53" fmla="*/ 811473 h 1197813"/>
                <a:gd name="connsiteX54" fmla="*/ 656836 w 1317991"/>
                <a:gd name="connsiteY54" fmla="*/ 811697 h 1197813"/>
                <a:gd name="connsiteX55" fmla="*/ 664598 w 1317991"/>
                <a:gd name="connsiteY55" fmla="*/ 826230 h 1197813"/>
                <a:gd name="connsiteX56" fmla="*/ 743359 w 1317991"/>
                <a:gd name="connsiteY56" fmla="*/ 773245 h 1197813"/>
                <a:gd name="connsiteX57" fmla="*/ 828306 w 1317991"/>
                <a:gd name="connsiteY57" fmla="*/ 722328 h 1197813"/>
                <a:gd name="connsiteX58" fmla="*/ 936280 w 1317991"/>
                <a:gd name="connsiteY58" fmla="*/ 653363 h 1197813"/>
                <a:gd name="connsiteX59" fmla="*/ 1019632 w 1317991"/>
                <a:gd name="connsiteY59" fmla="*/ 592308 h 1197813"/>
                <a:gd name="connsiteX60" fmla="*/ 1015988 w 1317991"/>
                <a:gd name="connsiteY60" fmla="*/ 588299 h 1197813"/>
                <a:gd name="connsiteX61" fmla="*/ 981963 w 1317991"/>
                <a:gd name="connsiteY61" fmla="*/ 568322 h 1197813"/>
                <a:gd name="connsiteX62" fmla="*/ 946218 w 1317991"/>
                <a:gd name="connsiteY62" fmla="*/ 561792 h 1197813"/>
                <a:gd name="connsiteX63" fmla="*/ 689048 w 1317991"/>
                <a:gd name="connsiteY63" fmla="*/ 527625 h 1197813"/>
                <a:gd name="connsiteX64" fmla="*/ 669865 w 1317991"/>
                <a:gd name="connsiteY64" fmla="*/ 578899 h 1197813"/>
                <a:gd name="connsiteX65" fmla="*/ 631344 w 1317991"/>
                <a:gd name="connsiteY65" fmla="*/ 741736 h 1197813"/>
                <a:gd name="connsiteX66" fmla="*/ 630765 w 1317991"/>
                <a:gd name="connsiteY66" fmla="*/ 794009 h 1197813"/>
                <a:gd name="connsiteX67" fmla="*/ 638535 w 1317991"/>
                <a:gd name="connsiteY67" fmla="*/ 799281 h 1197813"/>
                <a:gd name="connsiteX68" fmla="*/ 636489 w 1317991"/>
                <a:gd name="connsiteY68" fmla="*/ 793122 h 1197813"/>
                <a:gd name="connsiteX69" fmla="*/ 689938 w 1317991"/>
                <a:gd name="connsiteY69" fmla="*/ 535703 h 1197813"/>
                <a:gd name="connsiteX70" fmla="*/ 537942 w 1317991"/>
                <a:gd name="connsiteY70" fmla="*/ 357832 h 1197813"/>
                <a:gd name="connsiteX71" fmla="*/ 524788 w 1317991"/>
                <a:gd name="connsiteY71" fmla="*/ 358704 h 1197813"/>
                <a:gd name="connsiteX72" fmla="*/ 462779 w 1317991"/>
                <a:gd name="connsiteY72" fmla="*/ 416866 h 1197813"/>
                <a:gd name="connsiteX73" fmla="*/ 477096 w 1317991"/>
                <a:gd name="connsiteY73" fmla="*/ 553773 h 1197813"/>
                <a:gd name="connsiteX74" fmla="*/ 522074 w 1317991"/>
                <a:gd name="connsiteY74" fmla="*/ 683979 h 1197813"/>
                <a:gd name="connsiteX75" fmla="*/ 566483 w 1317991"/>
                <a:gd name="connsiteY75" fmla="*/ 810523 h 1197813"/>
                <a:gd name="connsiteX76" fmla="*/ 568437 w 1317991"/>
                <a:gd name="connsiteY76" fmla="*/ 808005 h 1197813"/>
                <a:gd name="connsiteX77" fmla="*/ 594359 w 1317991"/>
                <a:gd name="connsiteY77" fmla="*/ 791773 h 1197813"/>
                <a:gd name="connsiteX78" fmla="*/ 597301 w 1317991"/>
                <a:gd name="connsiteY78" fmla="*/ 791682 h 1197813"/>
                <a:gd name="connsiteX79" fmla="*/ 597301 w 1317991"/>
                <a:gd name="connsiteY79" fmla="*/ 775921 h 1197813"/>
                <a:gd name="connsiteX80" fmla="*/ 551120 w 1317991"/>
                <a:gd name="connsiteY80" fmla="*/ 403798 h 1197813"/>
                <a:gd name="connsiteX81" fmla="*/ 557269 w 1317991"/>
                <a:gd name="connsiteY81" fmla="*/ 356550 h 1197813"/>
                <a:gd name="connsiteX82" fmla="*/ 549513 w 1317991"/>
                <a:gd name="connsiteY82" fmla="*/ 357065 h 1197813"/>
                <a:gd name="connsiteX83" fmla="*/ 570015 w 1317991"/>
                <a:gd name="connsiteY83" fmla="*/ 438256 h 1197813"/>
                <a:gd name="connsiteX84" fmla="*/ 598894 w 1317991"/>
                <a:gd name="connsiteY84" fmla="*/ 615896 h 1197813"/>
                <a:gd name="connsiteX85" fmla="*/ 608585 w 1317991"/>
                <a:gd name="connsiteY85" fmla="*/ 791330 h 1197813"/>
                <a:gd name="connsiteX86" fmla="*/ 619312 w 1317991"/>
                <a:gd name="connsiteY86" fmla="*/ 790996 h 1197813"/>
                <a:gd name="connsiteX87" fmla="*/ 619577 w 1317991"/>
                <a:gd name="connsiteY87" fmla="*/ 743872 h 1197813"/>
                <a:gd name="connsiteX88" fmla="*/ 655549 w 1317991"/>
                <a:gd name="connsiteY88" fmla="*/ 586549 h 1197813"/>
                <a:gd name="connsiteX89" fmla="*/ 686195 w 1317991"/>
                <a:gd name="connsiteY89" fmla="*/ 501742 h 1197813"/>
                <a:gd name="connsiteX90" fmla="*/ 682496 w 1317991"/>
                <a:gd name="connsiteY90" fmla="*/ 468178 h 1197813"/>
                <a:gd name="connsiteX91" fmla="*/ 557269 w 1317991"/>
                <a:gd name="connsiteY91" fmla="*/ 356550 h 1197813"/>
                <a:gd name="connsiteX92" fmla="*/ 1027954 w 1317991"/>
                <a:gd name="connsiteY92" fmla="*/ 96724 h 1197813"/>
                <a:gd name="connsiteX93" fmla="*/ 967658 w 1317991"/>
                <a:gd name="connsiteY93" fmla="*/ 113233 h 1197813"/>
                <a:gd name="connsiteX94" fmla="*/ 792037 w 1317991"/>
                <a:gd name="connsiteY94" fmla="*/ 303516 h 1197813"/>
                <a:gd name="connsiteX95" fmla="*/ 722719 w 1317991"/>
                <a:gd name="connsiteY95" fmla="*/ 437622 h 1197813"/>
                <a:gd name="connsiteX96" fmla="*/ 697623 w 1317991"/>
                <a:gd name="connsiteY96" fmla="*/ 504704 h 1197813"/>
                <a:gd name="connsiteX97" fmla="*/ 697946 w 1317991"/>
                <a:gd name="connsiteY97" fmla="*/ 506322 h 1197813"/>
                <a:gd name="connsiteX98" fmla="*/ 699482 w 1317991"/>
                <a:gd name="connsiteY98" fmla="*/ 563347 h 1197813"/>
                <a:gd name="connsiteX99" fmla="*/ 646033 w 1317991"/>
                <a:gd name="connsiteY99" fmla="*/ 798866 h 1197813"/>
                <a:gd name="connsiteX100" fmla="*/ 640474 w 1317991"/>
                <a:gd name="connsiteY100" fmla="*/ 800596 h 1197813"/>
                <a:gd name="connsiteX101" fmla="*/ 647366 w 1317991"/>
                <a:gd name="connsiteY101" fmla="*/ 805272 h 1197813"/>
                <a:gd name="connsiteX102" fmla="*/ 741915 w 1317991"/>
                <a:gd name="connsiteY102" fmla="*/ 678293 h 1197813"/>
                <a:gd name="connsiteX103" fmla="*/ 970486 w 1317991"/>
                <a:gd name="connsiteY103" fmla="*/ 552065 h 1197813"/>
                <a:gd name="connsiteX104" fmla="*/ 1020800 w 1317991"/>
                <a:gd name="connsiteY104" fmla="*/ 578676 h 1197813"/>
                <a:gd name="connsiteX105" fmla="*/ 1027721 w 1317991"/>
                <a:gd name="connsiteY105" fmla="*/ 586383 h 1197813"/>
                <a:gd name="connsiteX106" fmla="*/ 1039243 w 1317991"/>
                <a:gd name="connsiteY106" fmla="*/ 577943 h 1197813"/>
                <a:gd name="connsiteX107" fmla="*/ 1195775 w 1317991"/>
                <a:gd name="connsiteY107" fmla="*/ 397223 h 1197813"/>
                <a:gd name="connsiteX108" fmla="*/ 1175731 w 1317991"/>
                <a:gd name="connsiteY108" fmla="*/ 183992 h 1197813"/>
                <a:gd name="connsiteX109" fmla="*/ 1027954 w 1317991"/>
                <a:gd name="connsiteY109" fmla="*/ 96724 h 1197813"/>
                <a:gd name="connsiteX110" fmla="*/ 261771 w 1317991"/>
                <a:gd name="connsiteY110" fmla="*/ 12084 h 1197813"/>
                <a:gd name="connsiteX111" fmla="*/ 199970 w 1317991"/>
                <a:gd name="connsiteY111" fmla="*/ 25189 h 1197813"/>
                <a:gd name="connsiteX112" fmla="*/ 15187 w 1317991"/>
                <a:gd name="connsiteY112" fmla="*/ 216459 h 1197813"/>
                <a:gd name="connsiteX113" fmla="*/ 85079 w 1317991"/>
                <a:gd name="connsiteY113" fmla="*/ 486148 h 1197813"/>
                <a:gd name="connsiteX114" fmla="*/ 240855 w 1317991"/>
                <a:gd name="connsiteY114" fmla="*/ 670798 h 1197813"/>
                <a:gd name="connsiteX115" fmla="*/ 247200 w 1317991"/>
                <a:gd name="connsiteY115" fmla="*/ 675761 h 1197813"/>
                <a:gd name="connsiteX116" fmla="*/ 298207 w 1317991"/>
                <a:gd name="connsiteY116" fmla="*/ 684283 h 1197813"/>
                <a:gd name="connsiteX117" fmla="*/ 505584 w 1317991"/>
                <a:gd name="connsiteY117" fmla="*/ 780508 h 1197813"/>
                <a:gd name="connsiteX118" fmla="*/ 554996 w 1317991"/>
                <a:gd name="connsiteY118" fmla="*/ 810895 h 1197813"/>
                <a:gd name="connsiteX119" fmla="*/ 512410 w 1317991"/>
                <a:gd name="connsiteY119" fmla="*/ 695467 h 1197813"/>
                <a:gd name="connsiteX120" fmla="*/ 462779 w 1317991"/>
                <a:gd name="connsiteY120" fmla="*/ 544199 h 1197813"/>
                <a:gd name="connsiteX121" fmla="*/ 451326 w 1317991"/>
                <a:gd name="connsiteY121" fmla="*/ 418781 h 1197813"/>
                <a:gd name="connsiteX122" fmla="*/ 516586 w 1317991"/>
                <a:gd name="connsiteY122" fmla="*/ 347934 h 1197813"/>
                <a:gd name="connsiteX123" fmla="*/ 534752 w 1317991"/>
                <a:gd name="connsiteY123" fmla="*/ 346707 h 1197813"/>
                <a:gd name="connsiteX124" fmla="*/ 516878 w 1317991"/>
                <a:gd name="connsiteY124" fmla="*/ 284359 h 1197813"/>
                <a:gd name="connsiteX125" fmla="*/ 261771 w 1317991"/>
                <a:gd name="connsiteY125" fmla="*/ 12084 h 1197813"/>
                <a:gd name="connsiteX126" fmla="*/ 280394 w 1317991"/>
                <a:gd name="connsiteY126" fmla="*/ 324 h 1197813"/>
                <a:gd name="connsiteX127" fmla="*/ 540813 w 1317991"/>
                <a:gd name="connsiteY127" fmla="*/ 322613 h 1197813"/>
                <a:gd name="connsiteX128" fmla="*/ 546693 w 1317991"/>
                <a:gd name="connsiteY128" fmla="*/ 345900 h 1197813"/>
                <a:gd name="connsiteX129" fmla="*/ 567962 w 1317991"/>
                <a:gd name="connsiteY129" fmla="*/ 344463 h 1197813"/>
                <a:gd name="connsiteX130" fmla="*/ 618354 w 1317991"/>
                <a:gd name="connsiteY130" fmla="*/ 360380 h 1197813"/>
                <a:gd name="connsiteX131" fmla="*/ 686478 w 1317991"/>
                <a:gd name="connsiteY131" fmla="*/ 448939 h 1197813"/>
                <a:gd name="connsiteX132" fmla="*/ 693172 w 1317991"/>
                <a:gd name="connsiteY132" fmla="*/ 482435 h 1197813"/>
                <a:gd name="connsiteX133" fmla="*/ 704226 w 1317991"/>
                <a:gd name="connsiteY133" fmla="*/ 451845 h 1197813"/>
                <a:gd name="connsiteX134" fmla="*/ 767221 w 1317991"/>
                <a:gd name="connsiteY134" fmla="*/ 323596 h 1197813"/>
                <a:gd name="connsiteX135" fmla="*/ 1105101 w 1317991"/>
                <a:gd name="connsiteY135" fmla="*/ 101759 h 1197813"/>
                <a:gd name="connsiteX136" fmla="*/ 1228227 w 1317991"/>
                <a:gd name="connsiteY136" fmla="*/ 310209 h 1197813"/>
                <a:gd name="connsiteX137" fmla="*/ 1115600 w 1317991"/>
                <a:gd name="connsiteY137" fmla="*/ 525352 h 1197813"/>
                <a:gd name="connsiteX138" fmla="*/ 1034316 w 1317991"/>
                <a:gd name="connsiteY138" fmla="*/ 593728 h 1197813"/>
                <a:gd name="connsiteX139" fmla="*/ 1063134 w 1317991"/>
                <a:gd name="connsiteY139" fmla="*/ 625817 h 1197813"/>
                <a:gd name="connsiteX140" fmla="*/ 1083337 w 1317991"/>
                <a:gd name="connsiteY140" fmla="*/ 740450 h 1197813"/>
                <a:gd name="connsiteX141" fmla="*/ 1007545 w 1317991"/>
                <a:gd name="connsiteY141" fmla="*/ 810736 h 1197813"/>
                <a:gd name="connsiteX142" fmla="*/ 996064 w 1317991"/>
                <a:gd name="connsiteY142" fmla="*/ 814499 h 1197813"/>
                <a:gd name="connsiteX143" fmla="*/ 1055441 w 1317991"/>
                <a:gd name="connsiteY143" fmla="*/ 818746 h 1197813"/>
                <a:gd name="connsiteX144" fmla="*/ 1313570 w 1317991"/>
                <a:gd name="connsiteY144" fmla="*/ 1024346 h 1197813"/>
                <a:gd name="connsiteX145" fmla="*/ 1259076 w 1317991"/>
                <a:gd name="connsiteY145" fmla="*/ 1170657 h 1197813"/>
                <a:gd name="connsiteX146" fmla="*/ 1058309 w 1317991"/>
                <a:gd name="connsiteY146" fmla="*/ 1191695 h 1197813"/>
                <a:gd name="connsiteX147" fmla="*/ 813564 w 1317991"/>
                <a:gd name="connsiteY147" fmla="*/ 1107542 h 1197813"/>
                <a:gd name="connsiteX148" fmla="*/ 679794 w 1317991"/>
                <a:gd name="connsiteY148" fmla="*/ 1002785 h 1197813"/>
                <a:gd name="connsiteX149" fmla="*/ 650007 w 1317991"/>
                <a:gd name="connsiteY149" fmla="*/ 958241 h 1197813"/>
                <a:gd name="connsiteX150" fmla="*/ 640589 w 1317991"/>
                <a:gd name="connsiteY150" fmla="*/ 970981 h 1197813"/>
                <a:gd name="connsiteX151" fmla="*/ 582055 w 1317991"/>
                <a:gd name="connsiteY151" fmla="*/ 983057 h 1197813"/>
                <a:gd name="connsiteX152" fmla="*/ 535228 w 1317991"/>
                <a:gd name="connsiteY152" fmla="*/ 862530 h 1197813"/>
                <a:gd name="connsiteX153" fmla="*/ 548607 w 1317991"/>
                <a:gd name="connsiteY153" fmla="*/ 833564 h 1197813"/>
                <a:gd name="connsiteX154" fmla="*/ 555542 w 1317991"/>
                <a:gd name="connsiteY154" fmla="*/ 824625 h 1197813"/>
                <a:gd name="connsiteX155" fmla="*/ 504984 w 1317991"/>
                <a:gd name="connsiteY155" fmla="*/ 822334 h 1197813"/>
                <a:gd name="connsiteX156" fmla="*/ 358902 w 1317991"/>
                <a:gd name="connsiteY156" fmla="*/ 768270 h 1197813"/>
                <a:gd name="connsiteX157" fmla="*/ 294740 w 1317991"/>
                <a:gd name="connsiteY157" fmla="*/ 727372 h 1197813"/>
                <a:gd name="connsiteX158" fmla="*/ 243871 w 1317991"/>
                <a:gd name="connsiteY158" fmla="*/ 687110 h 1197813"/>
                <a:gd name="connsiteX159" fmla="*/ 206257 w 1317991"/>
                <a:gd name="connsiteY159" fmla="*/ 683687 h 1197813"/>
                <a:gd name="connsiteX160" fmla="*/ 82859 w 1317991"/>
                <a:gd name="connsiteY160" fmla="*/ 775320 h 1197813"/>
                <a:gd name="connsiteX161" fmla="*/ 75207 w 1317991"/>
                <a:gd name="connsiteY161" fmla="*/ 917541 h 1197813"/>
                <a:gd name="connsiteX162" fmla="*/ 278000 w 1317991"/>
                <a:gd name="connsiteY162" fmla="*/ 982448 h 1197813"/>
                <a:gd name="connsiteX163" fmla="*/ 507577 w 1317991"/>
                <a:gd name="connsiteY163" fmla="*/ 905133 h 1197813"/>
                <a:gd name="connsiteX164" fmla="*/ 513317 w 1317991"/>
                <a:gd name="connsiteY164" fmla="*/ 914678 h 1197813"/>
                <a:gd name="connsiteX165" fmla="*/ 336351 w 1317991"/>
                <a:gd name="connsiteY165" fmla="*/ 983402 h 1197813"/>
                <a:gd name="connsiteX166" fmla="*/ 113470 w 1317991"/>
                <a:gd name="connsiteY166" fmla="*/ 974812 h 1197813"/>
                <a:gd name="connsiteX167" fmla="*/ 69467 w 1317991"/>
                <a:gd name="connsiteY167" fmla="*/ 779138 h 1197813"/>
                <a:gd name="connsiteX168" fmla="*/ 227543 w 1317991"/>
                <a:gd name="connsiteY168" fmla="*/ 672477 h 1197813"/>
                <a:gd name="connsiteX169" fmla="*/ 227777 w 1317991"/>
                <a:gd name="connsiteY169" fmla="*/ 672516 h 1197813"/>
                <a:gd name="connsiteX170" fmla="*/ 130078 w 1317991"/>
                <a:gd name="connsiteY170" fmla="*/ 569350 h 1197813"/>
                <a:gd name="connsiteX171" fmla="*/ 4656 w 1317991"/>
                <a:gd name="connsiteY171" fmla="*/ 316875 h 1197813"/>
                <a:gd name="connsiteX172" fmla="*/ 63059 w 1317991"/>
                <a:gd name="connsiteY172" fmla="*/ 97872 h 1197813"/>
                <a:gd name="connsiteX173" fmla="*/ 280394 w 1317991"/>
                <a:gd name="connsiteY173" fmla="*/ 324 h 119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317991" h="1197813">
                  <a:moveTo>
                    <a:pt x="690393" y="851882"/>
                  </a:moveTo>
                  <a:lnTo>
                    <a:pt x="674473" y="852221"/>
                  </a:lnTo>
                  <a:lnTo>
                    <a:pt x="674879" y="855627"/>
                  </a:lnTo>
                  <a:close/>
                  <a:moveTo>
                    <a:pt x="862812" y="830850"/>
                  </a:moveTo>
                  <a:lnTo>
                    <a:pt x="819300" y="833449"/>
                  </a:lnTo>
                  <a:lnTo>
                    <a:pt x="802633" y="837306"/>
                  </a:lnTo>
                  <a:close/>
                  <a:moveTo>
                    <a:pt x="969398" y="824484"/>
                  </a:moveTo>
                  <a:lnTo>
                    <a:pt x="964754" y="824761"/>
                  </a:lnTo>
                  <a:lnTo>
                    <a:pt x="955304" y="827859"/>
                  </a:lnTo>
                  <a:cubicBezTo>
                    <a:pt x="937671" y="832192"/>
                    <a:pt x="920277" y="835359"/>
                    <a:pt x="904497" y="837989"/>
                  </a:cubicBezTo>
                  <a:cubicBezTo>
                    <a:pt x="865286" y="844205"/>
                    <a:pt x="826075" y="847791"/>
                    <a:pt x="786864" y="849823"/>
                  </a:cubicBezTo>
                  <a:lnTo>
                    <a:pt x="744643" y="850724"/>
                  </a:lnTo>
                  <a:lnTo>
                    <a:pt x="676183" y="866565"/>
                  </a:lnTo>
                  <a:lnTo>
                    <a:pt x="677621" y="878627"/>
                  </a:lnTo>
                  <a:cubicBezTo>
                    <a:pt x="677263" y="890987"/>
                    <a:pt x="675232" y="903423"/>
                    <a:pt x="671887" y="915141"/>
                  </a:cubicBezTo>
                  <a:cubicBezTo>
                    <a:pt x="669259" y="924707"/>
                    <a:pt x="665257" y="934990"/>
                    <a:pt x="660001" y="944720"/>
                  </a:cubicBezTo>
                  <a:lnTo>
                    <a:pt x="656688" y="949203"/>
                  </a:lnTo>
                  <a:lnTo>
                    <a:pt x="658687" y="949756"/>
                  </a:lnTo>
                  <a:cubicBezTo>
                    <a:pt x="694060" y="1018608"/>
                    <a:pt x="760982" y="1067379"/>
                    <a:pt x="827905" y="1102761"/>
                  </a:cubicBezTo>
                  <a:cubicBezTo>
                    <a:pt x="904387" y="1142925"/>
                    <a:pt x="989474" y="1172569"/>
                    <a:pt x="1074561" y="1182132"/>
                  </a:cubicBezTo>
                  <a:cubicBezTo>
                    <a:pt x="1138615" y="1189782"/>
                    <a:pt x="1226571" y="1192651"/>
                    <a:pt x="1276284" y="1143881"/>
                  </a:cubicBezTo>
                  <a:cubicBezTo>
                    <a:pt x="1332690" y="1089373"/>
                    <a:pt x="1304009" y="988964"/>
                    <a:pt x="1262900" y="933500"/>
                  </a:cubicBezTo>
                  <a:cubicBezTo>
                    <a:pt x="1196933" y="845522"/>
                    <a:pt x="1072649" y="825440"/>
                    <a:pt x="969398" y="824484"/>
                  </a:cubicBezTo>
                  <a:close/>
                  <a:moveTo>
                    <a:pt x="622227" y="799495"/>
                  </a:moveTo>
                  <a:lnTo>
                    <a:pt x="623149" y="801309"/>
                  </a:lnTo>
                  <a:cubicBezTo>
                    <a:pt x="542873" y="782178"/>
                    <a:pt x="505602" y="946708"/>
                    <a:pt x="584922" y="972535"/>
                  </a:cubicBezTo>
                  <a:cubicBezTo>
                    <a:pt x="667109" y="999319"/>
                    <a:pt x="697690" y="830006"/>
                    <a:pt x="623149" y="801309"/>
                  </a:cubicBezTo>
                  <a:lnTo>
                    <a:pt x="623862" y="800928"/>
                  </a:lnTo>
                  <a:close/>
                  <a:moveTo>
                    <a:pt x="630231" y="797350"/>
                  </a:moveTo>
                  <a:lnTo>
                    <a:pt x="629712" y="797806"/>
                  </a:lnTo>
                  <a:lnTo>
                    <a:pt x="630316" y="797483"/>
                  </a:lnTo>
                  <a:close/>
                  <a:moveTo>
                    <a:pt x="264056" y="688947"/>
                  </a:moveTo>
                  <a:lnTo>
                    <a:pt x="304329" y="720453"/>
                  </a:lnTo>
                  <a:cubicBezTo>
                    <a:pt x="358902" y="759185"/>
                    <a:pt x="422092" y="794689"/>
                    <a:pt x="489052" y="808004"/>
                  </a:cubicBezTo>
                  <a:lnTo>
                    <a:pt x="534459" y="811484"/>
                  </a:lnTo>
                  <a:lnTo>
                    <a:pt x="509490" y="796319"/>
                  </a:lnTo>
                  <a:cubicBezTo>
                    <a:pt x="443487" y="756229"/>
                    <a:pt x="365646" y="709160"/>
                    <a:pt x="286056" y="690950"/>
                  </a:cubicBezTo>
                  <a:close/>
                  <a:moveTo>
                    <a:pt x="1026726" y="600112"/>
                  </a:moveTo>
                  <a:lnTo>
                    <a:pt x="999513" y="623004"/>
                  </a:lnTo>
                  <a:cubicBezTo>
                    <a:pt x="958830" y="652765"/>
                    <a:pt x="916594" y="680256"/>
                    <a:pt x="874121" y="707029"/>
                  </a:cubicBezTo>
                  <a:cubicBezTo>
                    <a:pt x="839760" y="728543"/>
                    <a:pt x="804206" y="748862"/>
                    <a:pt x="769249" y="770018"/>
                  </a:cubicBezTo>
                  <a:lnTo>
                    <a:pt x="670122" y="836573"/>
                  </a:lnTo>
                  <a:lnTo>
                    <a:pt x="672380" y="840799"/>
                  </a:lnTo>
                  <a:lnTo>
                    <a:pt x="741664" y="839503"/>
                  </a:lnTo>
                  <a:lnTo>
                    <a:pt x="811241" y="822706"/>
                  </a:lnTo>
                  <a:cubicBezTo>
                    <a:pt x="859932" y="815041"/>
                    <a:pt x="909496" y="811275"/>
                    <a:pt x="958523" y="811813"/>
                  </a:cubicBezTo>
                  <a:lnTo>
                    <a:pt x="966960" y="812417"/>
                  </a:lnTo>
                  <a:lnTo>
                    <a:pt x="967303" y="812334"/>
                  </a:lnTo>
                  <a:cubicBezTo>
                    <a:pt x="1026613" y="794539"/>
                    <a:pt x="1089554" y="761010"/>
                    <a:pt x="1076643" y="693593"/>
                  </a:cubicBezTo>
                  <a:cubicBezTo>
                    <a:pt x="1071861" y="669208"/>
                    <a:pt x="1060385" y="642193"/>
                    <a:pt x="1044007" y="619124"/>
                  </a:cubicBezTo>
                  <a:close/>
                  <a:moveTo>
                    <a:pt x="946218" y="561792"/>
                  </a:moveTo>
                  <a:cubicBezTo>
                    <a:pt x="910713" y="561210"/>
                    <a:pt x="876284" y="577167"/>
                    <a:pt x="846159" y="597966"/>
                  </a:cubicBezTo>
                  <a:cubicBezTo>
                    <a:pt x="806948" y="625220"/>
                    <a:pt x="771562" y="659167"/>
                    <a:pt x="739643" y="696462"/>
                  </a:cubicBezTo>
                  <a:lnTo>
                    <a:pt x="656506" y="811473"/>
                  </a:lnTo>
                  <a:lnTo>
                    <a:pt x="656836" y="811697"/>
                  </a:lnTo>
                  <a:lnTo>
                    <a:pt x="664598" y="826230"/>
                  </a:lnTo>
                  <a:lnTo>
                    <a:pt x="743359" y="773245"/>
                  </a:lnTo>
                  <a:cubicBezTo>
                    <a:pt x="771516" y="756034"/>
                    <a:pt x="800150" y="739539"/>
                    <a:pt x="828306" y="722328"/>
                  </a:cubicBezTo>
                  <a:cubicBezTo>
                    <a:pt x="864576" y="699857"/>
                    <a:pt x="900846" y="677148"/>
                    <a:pt x="936280" y="653363"/>
                  </a:cubicBezTo>
                  <a:lnTo>
                    <a:pt x="1019632" y="592308"/>
                  </a:lnTo>
                  <a:lnTo>
                    <a:pt x="1015988" y="588299"/>
                  </a:lnTo>
                  <a:cubicBezTo>
                    <a:pt x="1005573" y="579558"/>
                    <a:pt x="994156" y="572625"/>
                    <a:pt x="981963" y="568322"/>
                  </a:cubicBezTo>
                  <a:cubicBezTo>
                    <a:pt x="970008" y="564019"/>
                    <a:pt x="958054" y="561987"/>
                    <a:pt x="946218" y="561792"/>
                  </a:cubicBezTo>
                  <a:close/>
                  <a:moveTo>
                    <a:pt x="689048" y="527625"/>
                  </a:moveTo>
                  <a:lnTo>
                    <a:pt x="669865" y="578899"/>
                  </a:lnTo>
                  <a:cubicBezTo>
                    <a:pt x="653401" y="629816"/>
                    <a:pt x="636400" y="686112"/>
                    <a:pt x="631344" y="741736"/>
                  </a:cubicBezTo>
                  <a:lnTo>
                    <a:pt x="630765" y="794009"/>
                  </a:lnTo>
                  <a:lnTo>
                    <a:pt x="638535" y="799281"/>
                  </a:lnTo>
                  <a:lnTo>
                    <a:pt x="636489" y="793122"/>
                  </a:lnTo>
                  <a:cubicBezTo>
                    <a:pt x="661781" y="738071"/>
                    <a:pt x="691369" y="630365"/>
                    <a:pt x="689938" y="535703"/>
                  </a:cubicBezTo>
                  <a:close/>
                  <a:moveTo>
                    <a:pt x="537942" y="357832"/>
                  </a:moveTo>
                  <a:lnTo>
                    <a:pt x="524788" y="358704"/>
                  </a:lnTo>
                  <a:cubicBezTo>
                    <a:pt x="493918" y="364090"/>
                    <a:pt x="469222" y="380246"/>
                    <a:pt x="462779" y="416866"/>
                  </a:cubicBezTo>
                  <a:cubicBezTo>
                    <a:pt x="455143" y="461864"/>
                    <a:pt x="465642" y="509733"/>
                    <a:pt x="477096" y="553773"/>
                  </a:cubicBezTo>
                  <a:cubicBezTo>
                    <a:pt x="489504" y="598292"/>
                    <a:pt x="505729" y="641135"/>
                    <a:pt x="522074" y="683979"/>
                  </a:cubicBezTo>
                  <a:lnTo>
                    <a:pt x="566483" y="810523"/>
                  </a:lnTo>
                  <a:lnTo>
                    <a:pt x="568437" y="808005"/>
                  </a:lnTo>
                  <a:cubicBezTo>
                    <a:pt x="576082" y="800711"/>
                    <a:pt x="584743" y="794972"/>
                    <a:pt x="594359" y="791773"/>
                  </a:cubicBezTo>
                  <a:lnTo>
                    <a:pt x="597301" y="791682"/>
                  </a:lnTo>
                  <a:lnTo>
                    <a:pt x="597301" y="775921"/>
                  </a:lnTo>
                  <a:cubicBezTo>
                    <a:pt x="594429" y="652552"/>
                    <a:pt x="580247" y="525418"/>
                    <a:pt x="551120" y="403798"/>
                  </a:cubicBezTo>
                  <a:close/>
                  <a:moveTo>
                    <a:pt x="557269" y="356550"/>
                  </a:moveTo>
                  <a:lnTo>
                    <a:pt x="549513" y="357065"/>
                  </a:lnTo>
                  <a:lnTo>
                    <a:pt x="570015" y="438256"/>
                  </a:lnTo>
                  <a:cubicBezTo>
                    <a:pt x="582671" y="496780"/>
                    <a:pt x="592364" y="556212"/>
                    <a:pt x="598894" y="615896"/>
                  </a:cubicBezTo>
                  <a:lnTo>
                    <a:pt x="608585" y="791330"/>
                  </a:lnTo>
                  <a:lnTo>
                    <a:pt x="619312" y="790996"/>
                  </a:lnTo>
                  <a:lnTo>
                    <a:pt x="619577" y="743872"/>
                  </a:lnTo>
                  <a:cubicBezTo>
                    <a:pt x="624051" y="690355"/>
                    <a:pt x="639800" y="636032"/>
                    <a:pt x="655549" y="586549"/>
                  </a:cubicBezTo>
                  <a:lnTo>
                    <a:pt x="686195" y="501742"/>
                  </a:lnTo>
                  <a:lnTo>
                    <a:pt x="682496" y="468178"/>
                  </a:lnTo>
                  <a:cubicBezTo>
                    <a:pt x="668135" y="405153"/>
                    <a:pt x="631358" y="358704"/>
                    <a:pt x="557269" y="356550"/>
                  </a:cubicBezTo>
                  <a:close/>
                  <a:moveTo>
                    <a:pt x="1027954" y="96724"/>
                  </a:moveTo>
                  <a:cubicBezTo>
                    <a:pt x="1008402" y="97516"/>
                    <a:pt x="988179" y="102715"/>
                    <a:pt x="967658" y="113233"/>
                  </a:cubicBezTo>
                  <a:cubicBezTo>
                    <a:pt x="890347" y="152437"/>
                    <a:pt x="834988" y="229889"/>
                    <a:pt x="792037" y="303516"/>
                  </a:cubicBezTo>
                  <a:cubicBezTo>
                    <a:pt x="766266" y="346545"/>
                    <a:pt x="743121" y="391486"/>
                    <a:pt x="722719" y="437622"/>
                  </a:cubicBezTo>
                  <a:lnTo>
                    <a:pt x="697623" y="504704"/>
                  </a:lnTo>
                  <a:lnTo>
                    <a:pt x="697946" y="506322"/>
                  </a:lnTo>
                  <a:cubicBezTo>
                    <a:pt x="699900" y="525770"/>
                    <a:pt x="700198" y="545157"/>
                    <a:pt x="699482" y="563347"/>
                  </a:cubicBezTo>
                  <a:cubicBezTo>
                    <a:pt x="696619" y="642811"/>
                    <a:pt x="679439" y="726104"/>
                    <a:pt x="646033" y="798866"/>
                  </a:cubicBezTo>
                  <a:lnTo>
                    <a:pt x="640474" y="800596"/>
                  </a:lnTo>
                  <a:lnTo>
                    <a:pt x="647366" y="805272"/>
                  </a:lnTo>
                  <a:lnTo>
                    <a:pt x="741915" y="678293"/>
                  </a:lnTo>
                  <a:cubicBezTo>
                    <a:pt x="794515" y="619004"/>
                    <a:pt x="881544" y="530071"/>
                    <a:pt x="970486" y="552065"/>
                  </a:cubicBezTo>
                  <a:cubicBezTo>
                    <a:pt x="987462" y="556369"/>
                    <a:pt x="1004796" y="565812"/>
                    <a:pt x="1020800" y="578676"/>
                  </a:cubicBezTo>
                  <a:lnTo>
                    <a:pt x="1027721" y="586383"/>
                  </a:lnTo>
                  <a:lnTo>
                    <a:pt x="1039243" y="577943"/>
                  </a:lnTo>
                  <a:cubicBezTo>
                    <a:pt x="1100329" y="528221"/>
                    <a:pt x="1163323" y="469893"/>
                    <a:pt x="1195775" y="397223"/>
                  </a:cubicBezTo>
                  <a:cubicBezTo>
                    <a:pt x="1228227" y="325508"/>
                    <a:pt x="1220591" y="249013"/>
                    <a:pt x="1175731" y="183992"/>
                  </a:cubicBezTo>
                  <a:cubicBezTo>
                    <a:pt x="1139223" y="131640"/>
                    <a:pt x="1086608" y="94349"/>
                    <a:pt x="1027954" y="96724"/>
                  </a:cubicBezTo>
                  <a:close/>
                  <a:moveTo>
                    <a:pt x="261771" y="12084"/>
                  </a:moveTo>
                  <a:cubicBezTo>
                    <a:pt x="242336" y="12891"/>
                    <a:pt x="221752" y="17060"/>
                    <a:pt x="199970" y="25189"/>
                  </a:cubicBezTo>
                  <a:cubicBezTo>
                    <a:pt x="114759" y="56749"/>
                    <a:pt x="31464" y="121780"/>
                    <a:pt x="15187" y="216459"/>
                  </a:cubicBezTo>
                  <a:cubicBezTo>
                    <a:pt x="-1089" y="310180"/>
                    <a:pt x="36251" y="407728"/>
                    <a:pt x="85079" y="486148"/>
                  </a:cubicBezTo>
                  <a:cubicBezTo>
                    <a:pt x="127445" y="554288"/>
                    <a:pt x="180044" y="617586"/>
                    <a:pt x="240855" y="670798"/>
                  </a:cubicBezTo>
                  <a:lnTo>
                    <a:pt x="247200" y="675761"/>
                  </a:lnTo>
                  <a:lnTo>
                    <a:pt x="298207" y="684283"/>
                  </a:lnTo>
                  <a:cubicBezTo>
                    <a:pt x="370578" y="704059"/>
                    <a:pt x="445976" y="744842"/>
                    <a:pt x="505584" y="780508"/>
                  </a:cubicBezTo>
                  <a:lnTo>
                    <a:pt x="554996" y="810895"/>
                  </a:lnTo>
                  <a:lnTo>
                    <a:pt x="512410" y="695467"/>
                  </a:lnTo>
                  <a:cubicBezTo>
                    <a:pt x="494276" y="645683"/>
                    <a:pt x="476141" y="595899"/>
                    <a:pt x="462779" y="544199"/>
                  </a:cubicBezTo>
                  <a:cubicBezTo>
                    <a:pt x="453235" y="503989"/>
                    <a:pt x="443690" y="459949"/>
                    <a:pt x="451326" y="418781"/>
                  </a:cubicBezTo>
                  <a:cubicBezTo>
                    <a:pt x="458007" y="380007"/>
                    <a:pt x="484254" y="357029"/>
                    <a:pt x="516586" y="347934"/>
                  </a:cubicBezTo>
                  <a:lnTo>
                    <a:pt x="534752" y="346707"/>
                  </a:lnTo>
                  <a:lnTo>
                    <a:pt x="516878" y="284359"/>
                  </a:lnTo>
                  <a:cubicBezTo>
                    <a:pt x="477503" y="165533"/>
                    <a:pt x="397813" y="6436"/>
                    <a:pt x="261771" y="12084"/>
                  </a:cubicBezTo>
                  <a:close/>
                  <a:moveTo>
                    <a:pt x="280394" y="324"/>
                  </a:moveTo>
                  <a:cubicBezTo>
                    <a:pt x="434539" y="10844"/>
                    <a:pt x="504431" y="197332"/>
                    <a:pt x="540813" y="322613"/>
                  </a:cubicBezTo>
                  <a:lnTo>
                    <a:pt x="546693" y="345900"/>
                  </a:lnTo>
                  <a:lnTo>
                    <a:pt x="567962" y="344463"/>
                  </a:lnTo>
                  <a:cubicBezTo>
                    <a:pt x="585485" y="346617"/>
                    <a:pt x="602844" y="352003"/>
                    <a:pt x="618354" y="360380"/>
                  </a:cubicBezTo>
                  <a:cubicBezTo>
                    <a:pt x="653669" y="379528"/>
                    <a:pt x="674667" y="412079"/>
                    <a:pt x="686478" y="448939"/>
                  </a:cubicBezTo>
                  <a:lnTo>
                    <a:pt x="693172" y="482435"/>
                  </a:lnTo>
                  <a:lnTo>
                    <a:pt x="704226" y="451845"/>
                  </a:lnTo>
                  <a:cubicBezTo>
                    <a:pt x="722838" y="407741"/>
                    <a:pt x="743836" y="364712"/>
                    <a:pt x="767221" y="323596"/>
                  </a:cubicBezTo>
                  <a:cubicBezTo>
                    <a:pt x="827352" y="217458"/>
                    <a:pt x="958114" y="20483"/>
                    <a:pt x="1105101" y="101759"/>
                  </a:cubicBezTo>
                  <a:cubicBezTo>
                    <a:pt x="1176686" y="140963"/>
                    <a:pt x="1231090" y="227977"/>
                    <a:pt x="1228227" y="310209"/>
                  </a:cubicBezTo>
                  <a:cubicBezTo>
                    <a:pt x="1225363" y="395310"/>
                    <a:pt x="1173822" y="467981"/>
                    <a:pt x="1115600" y="525352"/>
                  </a:cubicBezTo>
                  <a:lnTo>
                    <a:pt x="1034316" y="593728"/>
                  </a:lnTo>
                  <a:lnTo>
                    <a:pt x="1063134" y="625817"/>
                  </a:lnTo>
                  <a:cubicBezTo>
                    <a:pt x="1086445" y="661797"/>
                    <a:pt x="1097683" y="704590"/>
                    <a:pt x="1083337" y="740450"/>
                  </a:cubicBezTo>
                  <a:cubicBezTo>
                    <a:pt x="1069948" y="774397"/>
                    <a:pt x="1041018" y="796152"/>
                    <a:pt x="1007545" y="810736"/>
                  </a:cubicBezTo>
                  <a:lnTo>
                    <a:pt x="996064" y="814499"/>
                  </a:lnTo>
                  <a:lnTo>
                    <a:pt x="1055441" y="818746"/>
                  </a:lnTo>
                  <a:cubicBezTo>
                    <a:pt x="1177813" y="835003"/>
                    <a:pt x="1286801" y="896205"/>
                    <a:pt x="1313570" y="1024346"/>
                  </a:cubicBezTo>
                  <a:cubicBezTo>
                    <a:pt x="1325998" y="1081723"/>
                    <a:pt x="1313570" y="1141012"/>
                    <a:pt x="1259076" y="1170657"/>
                  </a:cubicBezTo>
                  <a:cubicBezTo>
                    <a:pt x="1198846" y="1203170"/>
                    <a:pt x="1124275" y="1201258"/>
                    <a:pt x="1058309" y="1191695"/>
                  </a:cubicBezTo>
                  <a:cubicBezTo>
                    <a:pt x="973222" y="1178307"/>
                    <a:pt x="889091" y="1150575"/>
                    <a:pt x="813564" y="1107542"/>
                  </a:cubicBezTo>
                  <a:cubicBezTo>
                    <a:pt x="764806" y="1080288"/>
                    <a:pt x="716049" y="1046580"/>
                    <a:pt x="679794" y="1002785"/>
                  </a:cubicBezTo>
                  <a:lnTo>
                    <a:pt x="650007" y="958241"/>
                  </a:lnTo>
                  <a:lnTo>
                    <a:pt x="640589" y="970981"/>
                  </a:lnTo>
                  <a:cubicBezTo>
                    <a:pt x="625299" y="985688"/>
                    <a:pt x="605469" y="993101"/>
                    <a:pt x="582055" y="983057"/>
                  </a:cubicBezTo>
                  <a:cubicBezTo>
                    <a:pt x="534272" y="962969"/>
                    <a:pt x="519937" y="909401"/>
                    <a:pt x="535228" y="862530"/>
                  </a:cubicBezTo>
                  <a:cubicBezTo>
                    <a:pt x="538572" y="852964"/>
                    <a:pt x="543052" y="842980"/>
                    <a:pt x="548607" y="833564"/>
                  </a:cubicBezTo>
                  <a:lnTo>
                    <a:pt x="555542" y="824625"/>
                  </a:lnTo>
                  <a:lnTo>
                    <a:pt x="504984" y="822334"/>
                  </a:lnTo>
                  <a:cubicBezTo>
                    <a:pt x="453329" y="815072"/>
                    <a:pt x="403423" y="794092"/>
                    <a:pt x="358902" y="768270"/>
                  </a:cubicBezTo>
                  <a:cubicBezTo>
                    <a:pt x="336882" y="755838"/>
                    <a:pt x="315459" y="742150"/>
                    <a:pt x="294740" y="727372"/>
                  </a:cubicBezTo>
                  <a:lnTo>
                    <a:pt x="243871" y="687110"/>
                  </a:lnTo>
                  <a:lnTo>
                    <a:pt x="206257" y="683687"/>
                  </a:lnTo>
                  <a:cubicBezTo>
                    <a:pt x="148863" y="687505"/>
                    <a:pt x="102947" y="719958"/>
                    <a:pt x="82859" y="775320"/>
                  </a:cubicBezTo>
                  <a:cubicBezTo>
                    <a:pt x="66598" y="817318"/>
                    <a:pt x="54162" y="874588"/>
                    <a:pt x="75207" y="917541"/>
                  </a:cubicBezTo>
                  <a:cubicBezTo>
                    <a:pt x="109643" y="991039"/>
                    <a:pt x="209127" y="991039"/>
                    <a:pt x="278000" y="982448"/>
                  </a:cubicBezTo>
                  <a:cubicBezTo>
                    <a:pt x="357395" y="971948"/>
                    <a:pt x="440617" y="948086"/>
                    <a:pt x="507577" y="905133"/>
                  </a:cubicBezTo>
                  <a:cubicBezTo>
                    <a:pt x="514273" y="901315"/>
                    <a:pt x="520013" y="910860"/>
                    <a:pt x="513317" y="914678"/>
                  </a:cubicBezTo>
                  <a:cubicBezTo>
                    <a:pt x="460705" y="949040"/>
                    <a:pt x="397571" y="970039"/>
                    <a:pt x="336351" y="983402"/>
                  </a:cubicBezTo>
                  <a:cubicBezTo>
                    <a:pt x="267478" y="998675"/>
                    <a:pt x="178516" y="1011083"/>
                    <a:pt x="113470" y="974812"/>
                  </a:cubicBezTo>
                  <a:cubicBezTo>
                    <a:pt x="43640" y="934723"/>
                    <a:pt x="43640" y="846908"/>
                    <a:pt x="69467" y="779138"/>
                  </a:cubicBezTo>
                  <a:cubicBezTo>
                    <a:pt x="100317" y="696453"/>
                    <a:pt x="159280" y="669608"/>
                    <a:pt x="227543" y="672477"/>
                  </a:cubicBezTo>
                  <a:lnTo>
                    <a:pt x="227777" y="672516"/>
                  </a:lnTo>
                  <a:lnTo>
                    <a:pt x="130078" y="569350"/>
                  </a:lnTo>
                  <a:cubicBezTo>
                    <a:pt x="71675" y="496668"/>
                    <a:pt x="20932" y="409641"/>
                    <a:pt x="4656" y="316875"/>
                  </a:cubicBezTo>
                  <a:cubicBezTo>
                    <a:pt x="-8748" y="238454"/>
                    <a:pt x="5613" y="156209"/>
                    <a:pt x="63059" y="97872"/>
                  </a:cubicBezTo>
                  <a:cubicBezTo>
                    <a:pt x="117632" y="44316"/>
                    <a:pt x="201885" y="-4457"/>
                    <a:pt x="280394" y="3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2" name="任意多边形 191"/>
            <p:cNvSpPr/>
            <p:nvPr/>
          </p:nvSpPr>
          <p:spPr bwMode="auto">
            <a:xfrm>
              <a:off x="6147756" y="3862525"/>
              <a:ext cx="1391115" cy="1260951"/>
            </a:xfrm>
            <a:custGeom>
              <a:avLst/>
              <a:gdLst>
                <a:gd name="connsiteX0" fmla="*/ 1054814 w 1391115"/>
                <a:gd name="connsiteY0" fmla="*/ 867601 h 1260951"/>
                <a:gd name="connsiteX1" fmla="*/ 942157 w 1391115"/>
                <a:gd name="connsiteY1" fmla="*/ 875413 h 1260951"/>
                <a:gd name="connsiteX2" fmla="*/ 942572 w 1391115"/>
                <a:gd name="connsiteY2" fmla="*/ 893481 h 1260951"/>
                <a:gd name="connsiteX3" fmla="*/ 900399 w 1391115"/>
                <a:gd name="connsiteY3" fmla="*/ 956720 h 1260951"/>
                <a:gd name="connsiteX4" fmla="*/ 883576 w 1391115"/>
                <a:gd name="connsiteY4" fmla="*/ 960245 h 1260951"/>
                <a:gd name="connsiteX5" fmla="*/ 901905 w 1391115"/>
                <a:gd name="connsiteY5" fmla="*/ 1041586 h 1260951"/>
                <a:gd name="connsiteX6" fmla="*/ 927968 w 1391115"/>
                <a:gd name="connsiteY6" fmla="*/ 1123982 h 1260951"/>
                <a:gd name="connsiteX7" fmla="*/ 1052303 w 1391115"/>
                <a:gd name="connsiteY7" fmla="*/ 1244351 h 1260951"/>
                <a:gd name="connsiteX8" fmla="*/ 1229243 w 1391115"/>
                <a:gd name="connsiteY8" fmla="*/ 1221423 h 1260951"/>
                <a:gd name="connsiteX9" fmla="*/ 1354535 w 1391115"/>
                <a:gd name="connsiteY9" fmla="*/ 1108697 h 1260951"/>
                <a:gd name="connsiteX10" fmla="*/ 1373663 w 1391115"/>
                <a:gd name="connsiteY10" fmla="*/ 973998 h 1260951"/>
                <a:gd name="connsiteX11" fmla="*/ 1170900 w 1391115"/>
                <a:gd name="connsiteY11" fmla="*/ 871780 h 1260951"/>
                <a:gd name="connsiteX12" fmla="*/ 1054814 w 1391115"/>
                <a:gd name="connsiteY12" fmla="*/ 867601 h 1260951"/>
                <a:gd name="connsiteX13" fmla="*/ 140841 w 1391115"/>
                <a:gd name="connsiteY13" fmla="*/ 650018 h 1260951"/>
                <a:gd name="connsiteX14" fmla="*/ 107931 w 1391115"/>
                <a:gd name="connsiteY14" fmla="*/ 663086 h 1260951"/>
                <a:gd name="connsiteX15" fmla="*/ 39840 w 1391115"/>
                <a:gd name="connsiteY15" fmla="*/ 732924 h 1260951"/>
                <a:gd name="connsiteX16" fmla="*/ 55134 w 1391115"/>
                <a:gd name="connsiteY16" fmla="*/ 980759 h 1260951"/>
                <a:gd name="connsiteX17" fmla="*/ 286456 w 1391115"/>
                <a:gd name="connsiteY17" fmla="*/ 1073577 h 1260951"/>
                <a:gd name="connsiteX18" fmla="*/ 577041 w 1391115"/>
                <a:gd name="connsiteY18" fmla="*/ 1045827 h 1260951"/>
                <a:gd name="connsiteX19" fmla="*/ 746276 w 1391115"/>
                <a:gd name="connsiteY19" fmla="*/ 974643 h 1260951"/>
                <a:gd name="connsiteX20" fmla="*/ 791601 w 1391115"/>
                <a:gd name="connsiteY20" fmla="*/ 935273 h 1260951"/>
                <a:gd name="connsiteX21" fmla="*/ 774887 w 1391115"/>
                <a:gd name="connsiteY21" fmla="*/ 908530 h 1260951"/>
                <a:gd name="connsiteX22" fmla="*/ 773950 w 1391115"/>
                <a:gd name="connsiteY22" fmla="*/ 905164 h 1260951"/>
                <a:gd name="connsiteX23" fmla="*/ 771084 w 1391115"/>
                <a:gd name="connsiteY23" fmla="*/ 905164 h 1260951"/>
                <a:gd name="connsiteX24" fmla="*/ 757530 w 1391115"/>
                <a:gd name="connsiteY24" fmla="*/ 891015 h 1260951"/>
                <a:gd name="connsiteX25" fmla="*/ 669078 w 1391115"/>
                <a:gd name="connsiteY25" fmla="*/ 895385 h 1260951"/>
                <a:gd name="connsiteX26" fmla="*/ 366556 w 1391115"/>
                <a:gd name="connsiteY26" fmla="*/ 864568 h 1260951"/>
                <a:gd name="connsiteX27" fmla="*/ 141361 w 1391115"/>
                <a:gd name="connsiteY27" fmla="*/ 669575 h 1260951"/>
                <a:gd name="connsiteX28" fmla="*/ 251878 w 1391115"/>
                <a:gd name="connsiteY28" fmla="*/ 636459 h 1260951"/>
                <a:gd name="connsiteX29" fmla="*/ 201025 w 1391115"/>
                <a:gd name="connsiteY29" fmla="*/ 637115 h 1260951"/>
                <a:gd name="connsiteX30" fmla="*/ 152367 w 1391115"/>
                <a:gd name="connsiteY30" fmla="*/ 645441 h 1260951"/>
                <a:gd name="connsiteX31" fmla="*/ 151029 w 1391115"/>
                <a:gd name="connsiteY31" fmla="*/ 645972 h 1260951"/>
                <a:gd name="connsiteX32" fmla="*/ 150569 w 1391115"/>
                <a:gd name="connsiteY32" fmla="*/ 650211 h 1260951"/>
                <a:gd name="connsiteX33" fmla="*/ 282455 w 1391115"/>
                <a:gd name="connsiteY33" fmla="*/ 823419 h 1260951"/>
                <a:gd name="connsiteX34" fmla="*/ 647604 w 1391115"/>
                <a:gd name="connsiteY34" fmla="*/ 884649 h 1260951"/>
                <a:gd name="connsiteX35" fmla="*/ 746973 w 1391115"/>
                <a:gd name="connsiteY35" fmla="*/ 879994 h 1260951"/>
                <a:gd name="connsiteX36" fmla="*/ 694001 w 1391115"/>
                <a:gd name="connsiteY36" fmla="*/ 824696 h 1260951"/>
                <a:gd name="connsiteX37" fmla="*/ 397337 w 1391115"/>
                <a:gd name="connsiteY37" fmla="*/ 664028 h 1260951"/>
                <a:gd name="connsiteX38" fmla="*/ 251878 w 1391115"/>
                <a:gd name="connsiteY38" fmla="*/ 636459 h 1260951"/>
                <a:gd name="connsiteX39" fmla="*/ 383926 w 1391115"/>
                <a:gd name="connsiteY39" fmla="*/ 343977 h 1260951"/>
                <a:gd name="connsiteX40" fmla="*/ 388491 w 1391115"/>
                <a:gd name="connsiteY40" fmla="*/ 381700 h 1260951"/>
                <a:gd name="connsiteX41" fmla="*/ 530913 w 1391115"/>
                <a:gd name="connsiteY41" fmla="*/ 643491 h 1260951"/>
                <a:gd name="connsiteX42" fmla="*/ 702698 w 1391115"/>
                <a:gd name="connsiteY42" fmla="*/ 787792 h 1260951"/>
                <a:gd name="connsiteX43" fmla="*/ 770202 w 1391115"/>
                <a:gd name="connsiteY43" fmla="*/ 818054 h 1260951"/>
                <a:gd name="connsiteX44" fmla="*/ 773997 w 1391115"/>
                <a:gd name="connsiteY44" fmla="*/ 804074 h 1260951"/>
                <a:gd name="connsiteX45" fmla="*/ 783871 w 1391115"/>
                <a:gd name="connsiteY45" fmla="*/ 789774 h 1260951"/>
                <a:gd name="connsiteX46" fmla="*/ 779416 w 1391115"/>
                <a:gd name="connsiteY46" fmla="*/ 788969 h 1260951"/>
                <a:gd name="connsiteX47" fmla="*/ 576808 w 1391115"/>
                <a:gd name="connsiteY47" fmla="*/ 485616 h 1260951"/>
                <a:gd name="connsiteX48" fmla="*/ 403934 w 1391115"/>
                <a:gd name="connsiteY48" fmla="*/ 348101 h 1260951"/>
                <a:gd name="connsiteX49" fmla="*/ 362718 w 1391115"/>
                <a:gd name="connsiteY49" fmla="*/ 339606 h 1260951"/>
                <a:gd name="connsiteX50" fmla="*/ 280543 w 1391115"/>
                <a:gd name="connsiteY50" fmla="*/ 365040 h 1260951"/>
                <a:gd name="connsiteX51" fmla="*/ 184974 w 1391115"/>
                <a:gd name="connsiteY51" fmla="*/ 501884 h 1260951"/>
                <a:gd name="connsiteX52" fmla="*/ 158812 w 1391115"/>
                <a:gd name="connsiteY52" fmla="*/ 574253 h 1260951"/>
                <a:gd name="connsiteX53" fmla="*/ 152156 w 1391115"/>
                <a:gd name="connsiteY53" fmla="*/ 635583 h 1260951"/>
                <a:gd name="connsiteX54" fmla="*/ 188359 w 1391115"/>
                <a:gd name="connsiteY54" fmla="*/ 626948 h 1260951"/>
                <a:gd name="connsiteX55" fmla="*/ 301750 w 1391115"/>
                <a:gd name="connsiteY55" fmla="*/ 629579 h 1260951"/>
                <a:gd name="connsiteX56" fmla="*/ 570350 w 1391115"/>
                <a:gd name="connsiteY56" fmla="*/ 727182 h 1260951"/>
                <a:gd name="connsiteX57" fmla="*/ 683263 w 1391115"/>
                <a:gd name="connsiteY57" fmla="*/ 801820 h 1260951"/>
                <a:gd name="connsiteX58" fmla="*/ 762111 w 1391115"/>
                <a:gd name="connsiteY58" fmla="*/ 879285 h 1260951"/>
                <a:gd name="connsiteX59" fmla="*/ 766686 w 1391115"/>
                <a:gd name="connsiteY59" fmla="*/ 879071 h 1260951"/>
                <a:gd name="connsiteX60" fmla="*/ 765259 w 1391115"/>
                <a:gd name="connsiteY60" fmla="*/ 873946 h 1260951"/>
                <a:gd name="connsiteX61" fmla="*/ 764817 w 1391115"/>
                <a:gd name="connsiteY61" fmla="*/ 837890 h 1260951"/>
                <a:gd name="connsiteX62" fmla="*/ 767123 w 1391115"/>
                <a:gd name="connsiteY62" fmla="*/ 829394 h 1260951"/>
                <a:gd name="connsiteX63" fmla="*/ 674635 w 1391115"/>
                <a:gd name="connsiteY63" fmla="*/ 784642 h 1260951"/>
                <a:gd name="connsiteX64" fmla="*/ 455401 w 1391115"/>
                <a:gd name="connsiteY64" fmla="*/ 562278 h 1260951"/>
                <a:gd name="connsiteX65" fmla="*/ 370345 w 1391115"/>
                <a:gd name="connsiteY65" fmla="*/ 354984 h 1260951"/>
                <a:gd name="connsiteX66" fmla="*/ 369536 w 1391115"/>
                <a:gd name="connsiteY66" fmla="*/ 341011 h 1260951"/>
                <a:gd name="connsiteX67" fmla="*/ 606306 w 1391115"/>
                <a:gd name="connsiteY67" fmla="*/ 125403 h 1260951"/>
                <a:gd name="connsiteX68" fmla="*/ 460180 w 1391115"/>
                <a:gd name="connsiteY68" fmla="*/ 164815 h 1260951"/>
                <a:gd name="connsiteX69" fmla="*/ 381008 w 1391115"/>
                <a:gd name="connsiteY69" fmla="*/ 319865 h 1260951"/>
                <a:gd name="connsiteX70" fmla="*/ 382656 w 1391115"/>
                <a:gd name="connsiteY70" fmla="*/ 333484 h 1260951"/>
                <a:gd name="connsiteX71" fmla="*/ 417193 w 1391115"/>
                <a:gd name="connsiteY71" fmla="*/ 341655 h 1260951"/>
                <a:gd name="connsiteX72" fmla="*/ 464037 w 1391115"/>
                <a:gd name="connsiteY72" fmla="*/ 365997 h 1260951"/>
                <a:gd name="connsiteX73" fmla="*/ 657087 w 1391115"/>
                <a:gd name="connsiteY73" fmla="*/ 569827 h 1260951"/>
                <a:gd name="connsiteX74" fmla="*/ 788972 w 1391115"/>
                <a:gd name="connsiteY74" fmla="*/ 782270 h 1260951"/>
                <a:gd name="connsiteX75" fmla="*/ 788917 w 1391115"/>
                <a:gd name="connsiteY75" fmla="*/ 782465 h 1260951"/>
                <a:gd name="connsiteX76" fmla="*/ 793235 w 1391115"/>
                <a:gd name="connsiteY76" fmla="*/ 776212 h 1260951"/>
                <a:gd name="connsiteX77" fmla="*/ 822969 w 1391115"/>
                <a:gd name="connsiteY77" fmla="*/ 758014 h 1260951"/>
                <a:gd name="connsiteX78" fmla="*/ 825837 w 1391115"/>
                <a:gd name="connsiteY78" fmla="*/ 769428 h 1260951"/>
                <a:gd name="connsiteX79" fmla="*/ 848777 w 1391115"/>
                <a:gd name="connsiteY79" fmla="*/ 954920 h 1260951"/>
                <a:gd name="connsiteX80" fmla="*/ 825837 w 1391115"/>
                <a:gd name="connsiteY80" fmla="*/ 769428 h 1260951"/>
                <a:gd name="connsiteX81" fmla="*/ 822969 w 1391115"/>
                <a:gd name="connsiteY81" fmla="*/ 758014 h 1260951"/>
                <a:gd name="connsiteX82" fmla="*/ 859737 w 1391115"/>
                <a:gd name="connsiteY82" fmla="*/ 758483 h 1260951"/>
                <a:gd name="connsiteX83" fmla="*/ 862355 w 1391115"/>
                <a:gd name="connsiteY83" fmla="*/ 603362 h 1260951"/>
                <a:gd name="connsiteX84" fmla="*/ 857815 w 1391115"/>
                <a:gd name="connsiteY84" fmla="*/ 447626 h 1260951"/>
                <a:gd name="connsiteX85" fmla="*/ 748848 w 1391115"/>
                <a:gd name="connsiteY85" fmla="*/ 170548 h 1260951"/>
                <a:gd name="connsiteX86" fmla="*/ 606306 w 1391115"/>
                <a:gd name="connsiteY86" fmla="*/ 125403 h 1260951"/>
                <a:gd name="connsiteX87" fmla="*/ 1081986 w 1391115"/>
                <a:gd name="connsiteY87" fmla="*/ 11670 h 1260951"/>
                <a:gd name="connsiteX88" fmla="*/ 926093 w 1391115"/>
                <a:gd name="connsiteY88" fmla="*/ 81519 h 1260951"/>
                <a:gd name="connsiteX89" fmla="*/ 881142 w 1391115"/>
                <a:gd name="connsiteY89" fmla="*/ 389616 h 1260951"/>
                <a:gd name="connsiteX90" fmla="*/ 872534 w 1391115"/>
                <a:gd name="connsiteY90" fmla="*/ 759907 h 1260951"/>
                <a:gd name="connsiteX91" fmla="*/ 871437 w 1391115"/>
                <a:gd name="connsiteY91" fmla="*/ 761005 h 1260951"/>
                <a:gd name="connsiteX92" fmla="*/ 902499 w 1391115"/>
                <a:gd name="connsiteY92" fmla="*/ 778391 h 1260951"/>
                <a:gd name="connsiteX93" fmla="*/ 927798 w 1391115"/>
                <a:gd name="connsiteY93" fmla="*/ 811471 h 1260951"/>
                <a:gd name="connsiteX94" fmla="*/ 931915 w 1391115"/>
                <a:gd name="connsiteY94" fmla="*/ 823498 h 1260951"/>
                <a:gd name="connsiteX95" fmla="*/ 1111157 w 1391115"/>
                <a:gd name="connsiteY95" fmla="*/ 663507 h 1260951"/>
                <a:gd name="connsiteX96" fmla="*/ 1263703 w 1391115"/>
                <a:gd name="connsiteY96" fmla="*/ 471903 h 1260951"/>
                <a:gd name="connsiteX97" fmla="*/ 1247444 w 1391115"/>
                <a:gd name="connsiteY97" fmla="*/ 101612 h 1260951"/>
                <a:gd name="connsiteX98" fmla="*/ 1081986 w 1391115"/>
                <a:gd name="connsiteY98" fmla="*/ 11670 h 1260951"/>
                <a:gd name="connsiteX99" fmla="*/ 1081986 w 1391115"/>
                <a:gd name="connsiteY99" fmla="*/ 189 h 1260951"/>
                <a:gd name="connsiteX100" fmla="*/ 1306741 w 1391115"/>
                <a:gd name="connsiteY100" fmla="*/ 198251 h 1260951"/>
                <a:gd name="connsiteX101" fmla="*/ 1316305 w 1391115"/>
                <a:gd name="connsiteY101" fmla="*/ 367609 h 1260951"/>
                <a:gd name="connsiteX102" fmla="*/ 1233098 w 1391115"/>
                <a:gd name="connsiteY102" fmla="*/ 540794 h 1260951"/>
                <a:gd name="connsiteX103" fmla="*/ 1091790 w 1391115"/>
                <a:gd name="connsiteY103" fmla="*/ 695680 h 1260951"/>
                <a:gd name="connsiteX104" fmla="*/ 935714 w 1391115"/>
                <a:gd name="connsiteY104" fmla="*/ 834594 h 1260951"/>
                <a:gd name="connsiteX105" fmla="*/ 941615 w 1391115"/>
                <a:gd name="connsiteY105" fmla="*/ 851830 h 1260951"/>
                <a:gd name="connsiteX106" fmla="*/ 941894 w 1391115"/>
                <a:gd name="connsiteY106" fmla="*/ 863980 h 1260951"/>
                <a:gd name="connsiteX107" fmla="*/ 1071312 w 1391115"/>
                <a:gd name="connsiteY107" fmla="*/ 855659 h 1260951"/>
                <a:gd name="connsiteX108" fmla="*/ 1202463 w 1391115"/>
                <a:gd name="connsiteY108" fmla="*/ 865093 h 1260951"/>
                <a:gd name="connsiteX109" fmla="*/ 1380358 w 1391115"/>
                <a:gd name="connsiteY109" fmla="*/ 962534 h 1260951"/>
                <a:gd name="connsiteX110" fmla="*/ 1308626 w 1391115"/>
                <a:gd name="connsiteY110" fmla="*/ 1187988 h 1260951"/>
                <a:gd name="connsiteX111" fmla="*/ 1015003 w 1391115"/>
                <a:gd name="connsiteY111" fmla="*/ 1246261 h 1260951"/>
                <a:gd name="connsiteX112" fmla="*/ 923186 w 1391115"/>
                <a:gd name="connsiteY112" fmla="*/ 1142133 h 1260951"/>
                <a:gd name="connsiteX113" fmla="*/ 892700 w 1391115"/>
                <a:gd name="connsiteY113" fmla="*/ 1052453 h 1260951"/>
                <a:gd name="connsiteX114" fmla="*/ 872010 w 1391115"/>
                <a:gd name="connsiteY114" fmla="*/ 962668 h 1260951"/>
                <a:gd name="connsiteX115" fmla="*/ 854512 w 1391115"/>
                <a:gd name="connsiteY115" fmla="*/ 966335 h 1260951"/>
                <a:gd name="connsiteX116" fmla="*/ 819950 w 1391115"/>
                <a:gd name="connsiteY116" fmla="*/ 958437 h 1260951"/>
                <a:gd name="connsiteX117" fmla="*/ 800007 w 1391115"/>
                <a:gd name="connsiteY117" fmla="*/ 943113 h 1260951"/>
                <a:gd name="connsiteX118" fmla="*/ 760121 w 1391115"/>
                <a:gd name="connsiteY118" fmla="*/ 978576 h 1260951"/>
                <a:gd name="connsiteX119" fmla="*/ 611453 w 1391115"/>
                <a:gd name="connsiteY119" fmla="*/ 1047741 h 1260951"/>
                <a:gd name="connsiteX120" fmla="*/ 342852 w 1391115"/>
                <a:gd name="connsiteY120" fmla="*/ 1087930 h 1260951"/>
                <a:gd name="connsiteX121" fmla="*/ 649 w 1391115"/>
                <a:gd name="connsiteY121" fmla="*/ 878371 h 1260951"/>
                <a:gd name="connsiteX122" fmla="*/ 82854 w 1391115"/>
                <a:gd name="connsiteY122" fmla="*/ 665941 h 1260951"/>
                <a:gd name="connsiteX123" fmla="*/ 133322 w 1391115"/>
                <a:gd name="connsiteY123" fmla="*/ 640075 h 1260951"/>
                <a:gd name="connsiteX124" fmla="*/ 140530 w 1391115"/>
                <a:gd name="connsiteY124" fmla="*/ 638356 h 1260951"/>
                <a:gd name="connsiteX125" fmla="*/ 140056 w 1391115"/>
                <a:gd name="connsiteY125" fmla="*/ 620546 h 1260951"/>
                <a:gd name="connsiteX126" fmla="*/ 181151 w 1391115"/>
                <a:gd name="connsiteY126" fmla="*/ 482745 h 1260951"/>
                <a:gd name="connsiteX127" fmla="*/ 270031 w 1391115"/>
                <a:gd name="connsiteY127" fmla="*/ 358341 h 1260951"/>
                <a:gd name="connsiteX128" fmla="*/ 367392 w 1391115"/>
                <a:gd name="connsiteY128" fmla="*/ 329872 h 1260951"/>
                <a:gd name="connsiteX129" fmla="*/ 368912 w 1391115"/>
                <a:gd name="connsiteY129" fmla="*/ 330232 h 1260951"/>
                <a:gd name="connsiteX130" fmla="*/ 367761 w 1391115"/>
                <a:gd name="connsiteY130" fmla="*/ 310356 h 1260951"/>
                <a:gd name="connsiteX131" fmla="*/ 388491 w 1391115"/>
                <a:gd name="connsiteY131" fmla="*/ 225008 h 1260951"/>
                <a:gd name="connsiteX132" fmla="*/ 600690 w 1391115"/>
                <a:gd name="connsiteY132" fmla="*/ 115133 h 1260951"/>
                <a:gd name="connsiteX133" fmla="*/ 809067 w 1391115"/>
                <a:gd name="connsiteY133" fmla="*/ 223097 h 1260951"/>
                <a:gd name="connsiteX134" fmla="*/ 856023 w 1391115"/>
                <a:gd name="connsiteY134" fmla="*/ 349096 h 1260951"/>
                <a:gd name="connsiteX135" fmla="*/ 868266 w 1391115"/>
                <a:gd name="connsiteY135" fmla="*/ 450708 h 1260951"/>
                <a:gd name="connsiteX136" fmla="*/ 868708 w 1391115"/>
                <a:gd name="connsiteY136" fmla="*/ 431717 h 1260951"/>
                <a:gd name="connsiteX137" fmla="*/ 882098 w 1391115"/>
                <a:gd name="connsiteY137" fmla="*/ 163805 h 1260951"/>
                <a:gd name="connsiteX138" fmla="*/ 942352 w 1391115"/>
                <a:gd name="connsiteY138" fmla="*/ 45159 h 1260951"/>
                <a:gd name="connsiteX139" fmla="*/ 1081986 w 1391115"/>
                <a:gd name="connsiteY139" fmla="*/ 189 h 1260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391115" h="1260951">
                  <a:moveTo>
                    <a:pt x="1054814" y="867601"/>
                  </a:moveTo>
                  <a:lnTo>
                    <a:pt x="942157" y="875413"/>
                  </a:lnTo>
                  <a:lnTo>
                    <a:pt x="942572" y="893481"/>
                  </a:lnTo>
                  <a:cubicBezTo>
                    <a:pt x="938618" y="920350"/>
                    <a:pt x="925173" y="944090"/>
                    <a:pt x="900399" y="956720"/>
                  </a:cubicBezTo>
                  <a:lnTo>
                    <a:pt x="883576" y="960245"/>
                  </a:lnTo>
                  <a:lnTo>
                    <a:pt x="901905" y="1041586"/>
                  </a:lnTo>
                  <a:cubicBezTo>
                    <a:pt x="909078" y="1069529"/>
                    <a:pt x="917447" y="1097233"/>
                    <a:pt x="927968" y="1123982"/>
                  </a:cubicBezTo>
                  <a:cubicBezTo>
                    <a:pt x="951879" y="1184166"/>
                    <a:pt x="984397" y="1233842"/>
                    <a:pt x="1052303" y="1244351"/>
                  </a:cubicBezTo>
                  <a:cubicBezTo>
                    <a:pt x="1111602" y="1252949"/>
                    <a:pt x="1173770" y="1243396"/>
                    <a:pt x="1229243" y="1221423"/>
                  </a:cubicBezTo>
                  <a:cubicBezTo>
                    <a:pt x="1284715" y="1198496"/>
                    <a:pt x="1328711" y="1164105"/>
                    <a:pt x="1354535" y="1108697"/>
                  </a:cubicBezTo>
                  <a:cubicBezTo>
                    <a:pt x="1373663" y="1068574"/>
                    <a:pt x="1389922" y="1017942"/>
                    <a:pt x="1373663" y="973998"/>
                  </a:cubicBezTo>
                  <a:cubicBezTo>
                    <a:pt x="1344014" y="897573"/>
                    <a:pt x="1241676" y="879423"/>
                    <a:pt x="1170900" y="871780"/>
                  </a:cubicBezTo>
                  <a:cubicBezTo>
                    <a:pt x="1132165" y="867959"/>
                    <a:pt x="1093430" y="866765"/>
                    <a:pt x="1054814" y="867601"/>
                  </a:cubicBezTo>
                  <a:close/>
                  <a:moveTo>
                    <a:pt x="140841" y="650018"/>
                  </a:moveTo>
                  <a:lnTo>
                    <a:pt x="107931" y="663086"/>
                  </a:lnTo>
                  <a:cubicBezTo>
                    <a:pt x="80166" y="678321"/>
                    <a:pt x="56568" y="700868"/>
                    <a:pt x="39840" y="732924"/>
                  </a:cubicBezTo>
                  <a:cubicBezTo>
                    <a:pt x="649" y="806604"/>
                    <a:pt x="-4130" y="916647"/>
                    <a:pt x="55134" y="980759"/>
                  </a:cubicBezTo>
                  <a:cubicBezTo>
                    <a:pt x="112486" y="1043913"/>
                    <a:pt x="204251" y="1066879"/>
                    <a:pt x="286456" y="1073577"/>
                  </a:cubicBezTo>
                  <a:cubicBezTo>
                    <a:pt x="382999" y="1081232"/>
                    <a:pt x="482410" y="1071663"/>
                    <a:pt x="577041" y="1045827"/>
                  </a:cubicBezTo>
                  <a:cubicBezTo>
                    <a:pt x="634394" y="1030039"/>
                    <a:pt x="696048" y="1009405"/>
                    <a:pt x="746276" y="974643"/>
                  </a:cubicBezTo>
                  <a:lnTo>
                    <a:pt x="791601" y="935273"/>
                  </a:lnTo>
                  <a:lnTo>
                    <a:pt x="774887" y="908530"/>
                  </a:lnTo>
                  <a:lnTo>
                    <a:pt x="773950" y="905164"/>
                  </a:lnTo>
                  <a:lnTo>
                    <a:pt x="771084" y="905164"/>
                  </a:lnTo>
                  <a:lnTo>
                    <a:pt x="757530" y="891015"/>
                  </a:lnTo>
                  <a:lnTo>
                    <a:pt x="669078" y="895385"/>
                  </a:lnTo>
                  <a:cubicBezTo>
                    <a:pt x="567431" y="897762"/>
                    <a:pt x="464037" y="891124"/>
                    <a:pt x="366556" y="864568"/>
                  </a:cubicBezTo>
                  <a:cubicBezTo>
                    <a:pt x="262863" y="836936"/>
                    <a:pt x="157707" y="777067"/>
                    <a:pt x="141361" y="669575"/>
                  </a:cubicBezTo>
                  <a:close/>
                  <a:moveTo>
                    <a:pt x="251878" y="636459"/>
                  </a:moveTo>
                  <a:cubicBezTo>
                    <a:pt x="234786" y="635583"/>
                    <a:pt x="217723" y="635710"/>
                    <a:pt x="201025" y="637115"/>
                  </a:cubicBezTo>
                  <a:cubicBezTo>
                    <a:pt x="184327" y="638520"/>
                    <a:pt x="167995" y="641204"/>
                    <a:pt x="152367" y="645441"/>
                  </a:cubicBezTo>
                  <a:lnTo>
                    <a:pt x="151029" y="645972"/>
                  </a:lnTo>
                  <a:lnTo>
                    <a:pt x="150569" y="650211"/>
                  </a:lnTo>
                  <a:cubicBezTo>
                    <a:pt x="156303" y="732509"/>
                    <a:pt x="211733" y="789926"/>
                    <a:pt x="282455" y="823419"/>
                  </a:cubicBezTo>
                  <a:cubicBezTo>
                    <a:pt x="393554" y="874377"/>
                    <a:pt x="522931" y="886578"/>
                    <a:pt x="647604" y="884649"/>
                  </a:cubicBezTo>
                  <a:lnTo>
                    <a:pt x="746973" y="879994"/>
                  </a:lnTo>
                  <a:lnTo>
                    <a:pt x="694001" y="824696"/>
                  </a:lnTo>
                  <a:cubicBezTo>
                    <a:pt x="608824" y="750686"/>
                    <a:pt x="502005" y="696323"/>
                    <a:pt x="397337" y="664028"/>
                  </a:cubicBezTo>
                  <a:cubicBezTo>
                    <a:pt x="354681" y="650751"/>
                    <a:pt x="303154" y="639089"/>
                    <a:pt x="251878" y="636459"/>
                  </a:cubicBezTo>
                  <a:close/>
                  <a:moveTo>
                    <a:pt x="383926" y="343977"/>
                  </a:moveTo>
                  <a:lnTo>
                    <a:pt x="388491" y="381700"/>
                  </a:lnTo>
                  <a:cubicBezTo>
                    <a:pt x="411431" y="479155"/>
                    <a:pt x="465915" y="568966"/>
                    <a:pt x="530913" y="643491"/>
                  </a:cubicBezTo>
                  <a:cubicBezTo>
                    <a:pt x="580379" y="699384"/>
                    <a:pt x="637371" y="751515"/>
                    <a:pt x="702698" y="787792"/>
                  </a:cubicBezTo>
                  <a:lnTo>
                    <a:pt x="770202" y="818054"/>
                  </a:lnTo>
                  <a:lnTo>
                    <a:pt x="773997" y="804074"/>
                  </a:lnTo>
                  <a:lnTo>
                    <a:pt x="783871" y="789774"/>
                  </a:lnTo>
                  <a:lnTo>
                    <a:pt x="779416" y="788969"/>
                  </a:lnTo>
                  <a:cubicBezTo>
                    <a:pt x="720162" y="682748"/>
                    <a:pt x="656131" y="577483"/>
                    <a:pt x="576808" y="485616"/>
                  </a:cubicBezTo>
                  <a:cubicBezTo>
                    <a:pt x="535594" y="437768"/>
                    <a:pt x="471981" y="371604"/>
                    <a:pt x="403934" y="348101"/>
                  </a:cubicBezTo>
                  <a:close/>
                  <a:moveTo>
                    <a:pt x="362718" y="339606"/>
                  </a:moveTo>
                  <a:cubicBezTo>
                    <a:pt x="335078" y="338006"/>
                    <a:pt x="307303" y="345184"/>
                    <a:pt x="280543" y="365040"/>
                  </a:cubicBezTo>
                  <a:cubicBezTo>
                    <a:pt x="235626" y="398533"/>
                    <a:pt x="206955" y="451166"/>
                    <a:pt x="184974" y="501884"/>
                  </a:cubicBezTo>
                  <a:cubicBezTo>
                    <a:pt x="174461" y="524851"/>
                    <a:pt x="165143" y="549253"/>
                    <a:pt x="158812" y="574253"/>
                  </a:cubicBezTo>
                  <a:lnTo>
                    <a:pt x="152156" y="635583"/>
                  </a:lnTo>
                  <a:lnTo>
                    <a:pt x="188359" y="626948"/>
                  </a:lnTo>
                  <a:cubicBezTo>
                    <a:pt x="225997" y="621924"/>
                    <a:pt x="264949" y="623838"/>
                    <a:pt x="301750" y="629579"/>
                  </a:cubicBezTo>
                  <a:cubicBezTo>
                    <a:pt x="396381" y="643933"/>
                    <a:pt x="488145" y="680295"/>
                    <a:pt x="570350" y="727182"/>
                  </a:cubicBezTo>
                  <a:cubicBezTo>
                    <a:pt x="609541" y="749191"/>
                    <a:pt x="647776" y="773831"/>
                    <a:pt x="683263" y="801820"/>
                  </a:cubicBezTo>
                  <a:lnTo>
                    <a:pt x="762111" y="879285"/>
                  </a:lnTo>
                  <a:lnTo>
                    <a:pt x="766686" y="879071"/>
                  </a:lnTo>
                  <a:lnTo>
                    <a:pt x="765259" y="873946"/>
                  </a:lnTo>
                  <a:cubicBezTo>
                    <a:pt x="763557" y="861966"/>
                    <a:pt x="763385" y="849741"/>
                    <a:pt x="764817" y="837890"/>
                  </a:cubicBezTo>
                  <a:lnTo>
                    <a:pt x="767123" y="829394"/>
                  </a:lnTo>
                  <a:lnTo>
                    <a:pt x="674635" y="784642"/>
                  </a:lnTo>
                  <a:cubicBezTo>
                    <a:pt x="585695" y="729600"/>
                    <a:pt x="510601" y="647551"/>
                    <a:pt x="455401" y="562278"/>
                  </a:cubicBezTo>
                  <a:cubicBezTo>
                    <a:pt x="418959" y="504952"/>
                    <a:pt x="380650" y="429711"/>
                    <a:pt x="370345" y="354984"/>
                  </a:cubicBezTo>
                  <a:lnTo>
                    <a:pt x="369536" y="341011"/>
                  </a:lnTo>
                  <a:close/>
                  <a:moveTo>
                    <a:pt x="606306" y="125403"/>
                  </a:moveTo>
                  <a:cubicBezTo>
                    <a:pt x="554093" y="125165"/>
                    <a:pt x="501282" y="139019"/>
                    <a:pt x="460180" y="164815"/>
                  </a:cubicBezTo>
                  <a:cubicBezTo>
                    <a:pt x="403546" y="200644"/>
                    <a:pt x="380784" y="258508"/>
                    <a:pt x="381008" y="319865"/>
                  </a:cubicBezTo>
                  <a:lnTo>
                    <a:pt x="382656" y="333484"/>
                  </a:lnTo>
                  <a:lnTo>
                    <a:pt x="417193" y="341655"/>
                  </a:lnTo>
                  <a:cubicBezTo>
                    <a:pt x="433454" y="347875"/>
                    <a:pt x="449223" y="356188"/>
                    <a:pt x="464037" y="365997"/>
                  </a:cubicBezTo>
                  <a:cubicBezTo>
                    <a:pt x="542403" y="417672"/>
                    <a:pt x="603568" y="494228"/>
                    <a:pt x="657087" y="569827"/>
                  </a:cubicBezTo>
                  <a:cubicBezTo>
                    <a:pt x="704871" y="637771"/>
                    <a:pt x="748833" y="709542"/>
                    <a:pt x="788972" y="782270"/>
                  </a:cubicBezTo>
                  <a:lnTo>
                    <a:pt x="788917" y="782465"/>
                  </a:lnTo>
                  <a:lnTo>
                    <a:pt x="793235" y="776212"/>
                  </a:lnTo>
                  <a:cubicBezTo>
                    <a:pt x="801373" y="768329"/>
                    <a:pt x="811260" y="762057"/>
                    <a:pt x="822969" y="758014"/>
                  </a:cubicBezTo>
                  <a:cubicBezTo>
                    <a:pt x="815322" y="759916"/>
                    <a:pt x="818190" y="771331"/>
                    <a:pt x="825837" y="769428"/>
                  </a:cubicBezTo>
                  <a:cubicBezTo>
                    <a:pt x="749368" y="796063"/>
                    <a:pt x="761794" y="953969"/>
                    <a:pt x="848777" y="954920"/>
                  </a:cubicBezTo>
                  <a:cubicBezTo>
                    <a:pt x="985465" y="956822"/>
                    <a:pt x="937672" y="743745"/>
                    <a:pt x="825837" y="769428"/>
                  </a:cubicBezTo>
                  <a:cubicBezTo>
                    <a:pt x="832528" y="767526"/>
                    <a:pt x="829660" y="756111"/>
                    <a:pt x="822969" y="758014"/>
                  </a:cubicBezTo>
                  <a:lnTo>
                    <a:pt x="859737" y="758483"/>
                  </a:lnTo>
                  <a:lnTo>
                    <a:pt x="862355" y="603362"/>
                  </a:lnTo>
                  <a:cubicBezTo>
                    <a:pt x="863072" y="551530"/>
                    <a:pt x="862595" y="499697"/>
                    <a:pt x="857815" y="447626"/>
                  </a:cubicBezTo>
                  <a:cubicBezTo>
                    <a:pt x="849212" y="352082"/>
                    <a:pt x="830095" y="234562"/>
                    <a:pt x="748848" y="170548"/>
                  </a:cubicBezTo>
                  <a:cubicBezTo>
                    <a:pt x="710136" y="139974"/>
                    <a:pt x="658520" y="125642"/>
                    <a:pt x="606306" y="125403"/>
                  </a:cubicBezTo>
                  <a:close/>
                  <a:moveTo>
                    <a:pt x="1081986" y="11670"/>
                  </a:moveTo>
                  <a:cubicBezTo>
                    <a:pt x="1021733" y="10714"/>
                    <a:pt x="960523" y="27936"/>
                    <a:pt x="926093" y="81519"/>
                  </a:cubicBezTo>
                  <a:cubicBezTo>
                    <a:pt x="869665" y="170503"/>
                    <a:pt x="882098" y="289150"/>
                    <a:pt x="881142" y="389616"/>
                  </a:cubicBezTo>
                  <a:cubicBezTo>
                    <a:pt x="879229" y="513047"/>
                    <a:pt x="875403" y="636477"/>
                    <a:pt x="872534" y="759907"/>
                  </a:cubicBezTo>
                  <a:lnTo>
                    <a:pt x="871437" y="761005"/>
                  </a:lnTo>
                  <a:lnTo>
                    <a:pt x="902499" y="778391"/>
                  </a:lnTo>
                  <a:cubicBezTo>
                    <a:pt x="912693" y="787539"/>
                    <a:pt x="921202" y="798898"/>
                    <a:pt x="927798" y="811471"/>
                  </a:cubicBezTo>
                  <a:lnTo>
                    <a:pt x="931915" y="823498"/>
                  </a:lnTo>
                  <a:lnTo>
                    <a:pt x="1111157" y="663507"/>
                  </a:lnTo>
                  <a:cubicBezTo>
                    <a:pt x="1170454" y="605859"/>
                    <a:pt x="1224491" y="543665"/>
                    <a:pt x="1263703" y="471903"/>
                  </a:cubicBezTo>
                  <a:cubicBezTo>
                    <a:pt x="1325869" y="358041"/>
                    <a:pt x="1327782" y="208776"/>
                    <a:pt x="1247444" y="101612"/>
                  </a:cubicBezTo>
                  <a:cubicBezTo>
                    <a:pt x="1208232" y="48987"/>
                    <a:pt x="1148935" y="12627"/>
                    <a:pt x="1081986" y="11670"/>
                  </a:cubicBezTo>
                  <a:close/>
                  <a:moveTo>
                    <a:pt x="1081986" y="189"/>
                  </a:moveTo>
                  <a:cubicBezTo>
                    <a:pt x="1195799" y="5929"/>
                    <a:pt x="1277093" y="92044"/>
                    <a:pt x="1306741" y="198251"/>
                  </a:cubicBezTo>
                  <a:cubicBezTo>
                    <a:pt x="1321087" y="251833"/>
                    <a:pt x="1327782" y="312113"/>
                    <a:pt x="1316305" y="367609"/>
                  </a:cubicBezTo>
                  <a:cubicBezTo>
                    <a:pt x="1302916" y="430760"/>
                    <a:pt x="1271354" y="489126"/>
                    <a:pt x="1233098" y="540794"/>
                  </a:cubicBezTo>
                  <a:cubicBezTo>
                    <a:pt x="1191016" y="597247"/>
                    <a:pt x="1142718" y="647720"/>
                    <a:pt x="1091790" y="695680"/>
                  </a:cubicBezTo>
                  <a:lnTo>
                    <a:pt x="935714" y="834594"/>
                  </a:lnTo>
                  <a:lnTo>
                    <a:pt x="941615" y="851830"/>
                  </a:lnTo>
                  <a:lnTo>
                    <a:pt x="941894" y="863980"/>
                  </a:lnTo>
                  <a:lnTo>
                    <a:pt x="1071312" y="855659"/>
                  </a:lnTo>
                  <a:cubicBezTo>
                    <a:pt x="1115428" y="855301"/>
                    <a:pt x="1159423" y="857928"/>
                    <a:pt x="1202463" y="865093"/>
                  </a:cubicBezTo>
                  <a:cubicBezTo>
                    <a:pt x="1266543" y="874646"/>
                    <a:pt x="1352622" y="896618"/>
                    <a:pt x="1380358" y="962534"/>
                  </a:cubicBezTo>
                  <a:cubicBezTo>
                    <a:pt x="1411920" y="1036093"/>
                    <a:pt x="1369837" y="1141177"/>
                    <a:pt x="1308626" y="1187988"/>
                  </a:cubicBezTo>
                  <a:cubicBezTo>
                    <a:pt x="1233068" y="1247217"/>
                    <a:pt x="1107776" y="1282563"/>
                    <a:pt x="1015003" y="1246261"/>
                  </a:cubicBezTo>
                  <a:cubicBezTo>
                    <a:pt x="968138" y="1227155"/>
                    <a:pt x="942314" y="1187032"/>
                    <a:pt x="923186" y="1142133"/>
                  </a:cubicBezTo>
                  <a:cubicBezTo>
                    <a:pt x="910752" y="1112996"/>
                    <a:pt x="900949" y="1082904"/>
                    <a:pt x="892700" y="1052453"/>
                  </a:cubicBezTo>
                  <a:lnTo>
                    <a:pt x="872010" y="962668"/>
                  </a:lnTo>
                  <a:lnTo>
                    <a:pt x="854512" y="966335"/>
                  </a:lnTo>
                  <a:cubicBezTo>
                    <a:pt x="841728" y="966216"/>
                    <a:pt x="830183" y="963377"/>
                    <a:pt x="819950" y="958437"/>
                  </a:cubicBezTo>
                  <a:lnTo>
                    <a:pt x="800007" y="943113"/>
                  </a:lnTo>
                  <a:lnTo>
                    <a:pt x="760121" y="978576"/>
                  </a:lnTo>
                  <a:cubicBezTo>
                    <a:pt x="715942" y="1010781"/>
                    <a:pt x="662353" y="1031952"/>
                    <a:pt x="611453" y="1047741"/>
                  </a:cubicBezTo>
                  <a:cubicBezTo>
                    <a:pt x="525424" y="1074534"/>
                    <a:pt x="433660" y="1088887"/>
                    <a:pt x="342852" y="1087930"/>
                  </a:cubicBezTo>
                  <a:cubicBezTo>
                    <a:pt x="209030" y="1086017"/>
                    <a:pt x="10208" y="1044870"/>
                    <a:pt x="649" y="878371"/>
                  </a:cubicBezTo>
                  <a:cubicBezTo>
                    <a:pt x="-4130" y="800863"/>
                    <a:pt x="16899" y="712829"/>
                    <a:pt x="82854" y="665941"/>
                  </a:cubicBezTo>
                  <a:cubicBezTo>
                    <a:pt x="98626" y="654937"/>
                    <a:pt x="115593" y="646445"/>
                    <a:pt x="133322" y="640075"/>
                  </a:cubicBezTo>
                  <a:lnTo>
                    <a:pt x="140530" y="638356"/>
                  </a:lnTo>
                  <a:lnTo>
                    <a:pt x="140056" y="620546"/>
                  </a:lnTo>
                  <a:cubicBezTo>
                    <a:pt x="143879" y="572698"/>
                    <a:pt x="160126" y="526765"/>
                    <a:pt x="181151" y="482745"/>
                  </a:cubicBezTo>
                  <a:cubicBezTo>
                    <a:pt x="203132" y="436811"/>
                    <a:pt x="228936" y="390878"/>
                    <a:pt x="270031" y="358341"/>
                  </a:cubicBezTo>
                  <a:cubicBezTo>
                    <a:pt x="300135" y="334896"/>
                    <a:pt x="333823" y="327001"/>
                    <a:pt x="367392" y="329872"/>
                  </a:cubicBezTo>
                  <a:lnTo>
                    <a:pt x="368912" y="330232"/>
                  </a:lnTo>
                  <a:lnTo>
                    <a:pt x="367761" y="310356"/>
                  </a:lnTo>
                  <a:cubicBezTo>
                    <a:pt x="368597" y="280842"/>
                    <a:pt x="374870" y="251999"/>
                    <a:pt x="388491" y="225008"/>
                  </a:cubicBezTo>
                  <a:cubicBezTo>
                    <a:pt x="427681" y="148573"/>
                    <a:pt x="518487" y="117043"/>
                    <a:pt x="600690" y="115133"/>
                  </a:cubicBezTo>
                  <a:cubicBezTo>
                    <a:pt x="685761" y="114177"/>
                    <a:pt x="764141" y="147617"/>
                    <a:pt x="809067" y="223097"/>
                  </a:cubicBezTo>
                  <a:cubicBezTo>
                    <a:pt x="832007" y="261792"/>
                    <a:pt x="846584" y="304787"/>
                    <a:pt x="856023" y="349096"/>
                  </a:cubicBezTo>
                  <a:lnTo>
                    <a:pt x="868266" y="450708"/>
                  </a:lnTo>
                  <a:lnTo>
                    <a:pt x="868708" y="431717"/>
                  </a:lnTo>
                  <a:cubicBezTo>
                    <a:pt x="870621" y="343689"/>
                    <a:pt x="862970" y="250876"/>
                    <a:pt x="882098" y="163805"/>
                  </a:cubicBezTo>
                  <a:cubicBezTo>
                    <a:pt x="891662" y="120748"/>
                    <a:pt x="907921" y="74821"/>
                    <a:pt x="942352" y="45159"/>
                  </a:cubicBezTo>
                  <a:cubicBezTo>
                    <a:pt x="980608" y="10714"/>
                    <a:pt x="1032254" y="-1725"/>
                    <a:pt x="1081986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1929212" y="3275042"/>
              <a:ext cx="981978" cy="1200199"/>
              <a:chOff x="1929212" y="3275042"/>
              <a:chExt cx="981978" cy="1200199"/>
            </a:xfrm>
            <a:grpFill/>
          </p:grpSpPr>
          <p:sp>
            <p:nvSpPr>
              <p:cNvPr id="231" name="Freeform 7"/>
              <p:cNvSpPr/>
              <p:nvPr/>
            </p:nvSpPr>
            <p:spPr bwMode="auto">
              <a:xfrm>
                <a:off x="2447926" y="3838575"/>
                <a:ext cx="98425" cy="95250"/>
              </a:xfrm>
              <a:custGeom>
                <a:avLst/>
                <a:gdLst>
                  <a:gd name="T0" fmla="*/ 12 w 102"/>
                  <a:gd name="T1" fmla="*/ 22 h 101"/>
                  <a:gd name="T2" fmla="*/ 24 w 102"/>
                  <a:gd name="T3" fmla="*/ 84 h 101"/>
                  <a:gd name="T4" fmla="*/ 88 w 102"/>
                  <a:gd name="T5" fmla="*/ 84 h 101"/>
                  <a:gd name="T6" fmla="*/ 89 w 102"/>
                  <a:gd name="T7" fmla="*/ 22 h 101"/>
                  <a:gd name="T8" fmla="*/ 12 w 102"/>
                  <a:gd name="T9" fmla="*/ 2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1">
                    <a:moveTo>
                      <a:pt x="12" y="22"/>
                    </a:moveTo>
                    <a:cubicBezTo>
                      <a:pt x="0" y="39"/>
                      <a:pt x="9" y="71"/>
                      <a:pt x="24" y="84"/>
                    </a:cubicBezTo>
                    <a:cubicBezTo>
                      <a:pt x="41" y="99"/>
                      <a:pt x="73" y="101"/>
                      <a:pt x="88" y="84"/>
                    </a:cubicBezTo>
                    <a:cubicBezTo>
                      <a:pt x="101" y="69"/>
                      <a:pt x="102" y="37"/>
                      <a:pt x="89" y="22"/>
                    </a:cubicBezTo>
                    <a:cubicBezTo>
                      <a:pt x="71" y="2"/>
                      <a:pt x="28" y="0"/>
                      <a:pt x="12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2" name="任意多边形 231"/>
              <p:cNvSpPr/>
              <p:nvPr/>
            </p:nvSpPr>
            <p:spPr bwMode="auto">
              <a:xfrm>
                <a:off x="2224714" y="3275042"/>
                <a:ext cx="671532" cy="1200199"/>
              </a:xfrm>
              <a:custGeom>
                <a:avLst/>
                <a:gdLst>
                  <a:gd name="connsiteX0" fmla="*/ 247910 w 671532"/>
                  <a:gd name="connsiteY0" fmla="*/ 655608 h 1200199"/>
                  <a:gd name="connsiteX1" fmla="*/ 279487 w 671532"/>
                  <a:gd name="connsiteY1" fmla="*/ 681440 h 1200199"/>
                  <a:gd name="connsiteX2" fmla="*/ 133084 w 671532"/>
                  <a:gd name="connsiteY2" fmla="*/ 1199036 h 1200199"/>
                  <a:gd name="connsiteX3" fmla="*/ 247910 w 671532"/>
                  <a:gd name="connsiteY3" fmla="*/ 655608 h 1200199"/>
                  <a:gd name="connsiteX4" fmla="*/ 528200 w 671532"/>
                  <a:gd name="connsiteY4" fmla="*/ 169279 h 1200199"/>
                  <a:gd name="connsiteX5" fmla="*/ 566740 w 671532"/>
                  <a:gd name="connsiteY5" fmla="*/ 180467 h 1200199"/>
                  <a:gd name="connsiteX6" fmla="*/ 333434 w 671532"/>
                  <a:gd name="connsiteY6" fmla="*/ 657196 h 1200199"/>
                  <a:gd name="connsiteX7" fmla="*/ 338409 w 671532"/>
                  <a:gd name="connsiteY7" fmla="*/ 631185 h 1200199"/>
                  <a:gd name="connsiteX8" fmla="*/ 340815 w 671532"/>
                  <a:gd name="connsiteY8" fmla="*/ 618609 h 1200199"/>
                  <a:gd name="connsiteX9" fmla="*/ 339845 w 671532"/>
                  <a:gd name="connsiteY9" fmla="*/ 619096 h 1200199"/>
                  <a:gd name="connsiteX10" fmla="*/ 327662 w 671532"/>
                  <a:gd name="connsiteY10" fmla="*/ 587795 h 1200199"/>
                  <a:gd name="connsiteX11" fmla="*/ 320048 w 671532"/>
                  <a:gd name="connsiteY11" fmla="*/ 574870 h 1200199"/>
                  <a:gd name="connsiteX12" fmla="*/ 528200 w 671532"/>
                  <a:gd name="connsiteY12" fmla="*/ 169279 h 1200199"/>
                  <a:gd name="connsiteX13" fmla="*/ 228042 w 671532"/>
                  <a:gd name="connsiteY13" fmla="*/ 933 h 1200199"/>
                  <a:gd name="connsiteX14" fmla="*/ 299522 w 671532"/>
                  <a:gd name="connsiteY14" fmla="*/ 563771 h 1200199"/>
                  <a:gd name="connsiteX15" fmla="*/ 266083 w 671532"/>
                  <a:gd name="connsiteY15" fmla="*/ 568548 h 1200199"/>
                  <a:gd name="connsiteX16" fmla="*/ 246019 w 671532"/>
                  <a:gd name="connsiteY16" fmla="*/ 590521 h 1200199"/>
                  <a:gd name="connsiteX17" fmla="*/ 178186 w 671532"/>
                  <a:gd name="connsiteY17" fmla="*/ 2980 h 1200199"/>
                  <a:gd name="connsiteX18" fmla="*/ 228042 w 671532"/>
                  <a:gd name="connsiteY18" fmla="*/ 933 h 120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1532" h="1200199">
                    <a:moveTo>
                      <a:pt x="247910" y="655608"/>
                    </a:moveTo>
                    <a:lnTo>
                      <a:pt x="279487" y="681440"/>
                    </a:lnTo>
                    <a:cubicBezTo>
                      <a:pt x="279487" y="681440"/>
                      <a:pt x="401011" y="1228695"/>
                      <a:pt x="133084" y="1199036"/>
                    </a:cubicBezTo>
                    <a:cubicBezTo>
                      <a:pt x="-222877" y="1159810"/>
                      <a:pt x="247910" y="655608"/>
                      <a:pt x="247910" y="655608"/>
                    </a:cubicBezTo>
                    <a:close/>
                    <a:moveTo>
                      <a:pt x="528200" y="169279"/>
                    </a:moveTo>
                    <a:cubicBezTo>
                      <a:pt x="540340" y="170902"/>
                      <a:pt x="553174" y="174544"/>
                      <a:pt x="566740" y="180467"/>
                    </a:cubicBezTo>
                    <a:cubicBezTo>
                      <a:pt x="899486" y="325975"/>
                      <a:pt x="333434" y="657196"/>
                      <a:pt x="333434" y="657196"/>
                    </a:cubicBezTo>
                    <a:cubicBezTo>
                      <a:pt x="335586" y="645948"/>
                      <a:pt x="337199" y="637512"/>
                      <a:pt x="338409" y="631185"/>
                    </a:cubicBezTo>
                    <a:lnTo>
                      <a:pt x="340815" y="618609"/>
                    </a:lnTo>
                    <a:lnTo>
                      <a:pt x="339845" y="619096"/>
                    </a:lnTo>
                    <a:lnTo>
                      <a:pt x="327662" y="587795"/>
                    </a:lnTo>
                    <a:lnTo>
                      <a:pt x="320048" y="574870"/>
                    </a:lnTo>
                    <a:cubicBezTo>
                      <a:pt x="320048" y="574870"/>
                      <a:pt x="346100" y="144932"/>
                      <a:pt x="528200" y="169279"/>
                    </a:cubicBezTo>
                    <a:close/>
                    <a:moveTo>
                      <a:pt x="228042" y="933"/>
                    </a:moveTo>
                    <a:cubicBezTo>
                      <a:pt x="451508" y="26386"/>
                      <a:pt x="299522" y="563771"/>
                      <a:pt x="299522" y="563771"/>
                    </a:cubicBezTo>
                    <a:lnTo>
                      <a:pt x="266083" y="568548"/>
                    </a:lnTo>
                    <a:cubicBezTo>
                      <a:pt x="266083" y="568548"/>
                      <a:pt x="266083" y="568548"/>
                      <a:pt x="246019" y="590521"/>
                    </a:cubicBezTo>
                    <a:cubicBezTo>
                      <a:pt x="246019" y="590521"/>
                      <a:pt x="-156202" y="60301"/>
                      <a:pt x="178186" y="2980"/>
                    </a:cubicBezTo>
                    <a:cubicBezTo>
                      <a:pt x="196578" y="-185"/>
                      <a:pt x="213144" y="-763"/>
                      <a:pt x="228042" y="9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3" name="任意多边形 232"/>
              <p:cNvSpPr/>
              <p:nvPr/>
            </p:nvSpPr>
            <p:spPr bwMode="auto">
              <a:xfrm>
                <a:off x="1929212" y="3293094"/>
                <a:ext cx="981978" cy="1137035"/>
              </a:xfrm>
              <a:custGeom>
                <a:avLst/>
                <a:gdLst>
                  <a:gd name="connsiteX0" fmla="*/ 603820 w 981978"/>
                  <a:gd name="connsiteY0" fmla="*/ 663136 h 1137035"/>
                  <a:gd name="connsiteX1" fmla="*/ 595172 w 981978"/>
                  <a:gd name="connsiteY1" fmla="*/ 666516 h 1137035"/>
                  <a:gd name="connsiteX2" fmla="*/ 580570 w 981978"/>
                  <a:gd name="connsiteY2" fmla="*/ 667433 h 1137035"/>
                  <a:gd name="connsiteX3" fmla="*/ 580558 w 981978"/>
                  <a:gd name="connsiteY3" fmla="*/ 668305 h 1137035"/>
                  <a:gd name="connsiteX4" fmla="*/ 585058 w 981978"/>
                  <a:gd name="connsiteY4" fmla="*/ 671378 h 1137035"/>
                  <a:gd name="connsiteX5" fmla="*/ 804847 w 981978"/>
                  <a:gd name="connsiteY5" fmla="*/ 904756 h 1137035"/>
                  <a:gd name="connsiteX6" fmla="*/ 798424 w 981978"/>
                  <a:gd name="connsiteY6" fmla="*/ 777785 h 1137035"/>
                  <a:gd name="connsiteX7" fmla="*/ 794411 w 981978"/>
                  <a:gd name="connsiteY7" fmla="*/ 772647 h 1137035"/>
                  <a:gd name="connsiteX8" fmla="*/ 745091 w 981978"/>
                  <a:gd name="connsiteY8" fmla="*/ 760790 h 1137035"/>
                  <a:gd name="connsiteX9" fmla="*/ 628047 w 981978"/>
                  <a:gd name="connsiteY9" fmla="*/ 693802 h 1137035"/>
                  <a:gd name="connsiteX10" fmla="*/ 542020 w 981978"/>
                  <a:gd name="connsiteY10" fmla="*/ 650233 h 1137035"/>
                  <a:gd name="connsiteX11" fmla="*/ 422460 w 981978"/>
                  <a:gd name="connsiteY11" fmla="*/ 768183 h 1137035"/>
                  <a:gd name="connsiteX12" fmla="*/ 321046 w 981978"/>
                  <a:gd name="connsiteY12" fmla="*/ 908825 h 1137035"/>
                  <a:gd name="connsiteX13" fmla="*/ 297100 w 981978"/>
                  <a:gd name="connsiteY13" fmla="*/ 1046363 h 1137035"/>
                  <a:gd name="connsiteX14" fmla="*/ 411085 w 981978"/>
                  <a:gd name="connsiteY14" fmla="*/ 1123728 h 1137035"/>
                  <a:gd name="connsiteX15" fmla="*/ 550932 w 981978"/>
                  <a:gd name="connsiteY15" fmla="*/ 962312 h 1137035"/>
                  <a:gd name="connsiteX16" fmla="*/ 566857 w 981978"/>
                  <a:gd name="connsiteY16" fmla="*/ 813193 h 1137035"/>
                  <a:gd name="connsiteX17" fmla="*/ 569074 w 981978"/>
                  <a:gd name="connsiteY17" fmla="*/ 667146 h 1137035"/>
                  <a:gd name="connsiteX18" fmla="*/ 550177 w 981978"/>
                  <a:gd name="connsiteY18" fmla="*/ 660196 h 1137035"/>
                  <a:gd name="connsiteX19" fmla="*/ 631525 w 981978"/>
                  <a:gd name="connsiteY19" fmla="*/ 644834 h 1137035"/>
                  <a:gd name="connsiteX20" fmla="*/ 618209 w 981978"/>
                  <a:gd name="connsiteY20" fmla="*/ 657512 h 1137035"/>
                  <a:gd name="connsiteX21" fmla="*/ 614586 w 981978"/>
                  <a:gd name="connsiteY21" fmla="*/ 658928 h 1137035"/>
                  <a:gd name="connsiteX22" fmla="*/ 635783 w 981978"/>
                  <a:gd name="connsiteY22" fmla="*/ 685724 h 1137035"/>
                  <a:gd name="connsiteX23" fmla="*/ 745777 w 981978"/>
                  <a:gd name="connsiteY23" fmla="*/ 749490 h 1137035"/>
                  <a:gd name="connsiteX24" fmla="*/ 783830 w 981978"/>
                  <a:gd name="connsiteY24" fmla="*/ 759101 h 1137035"/>
                  <a:gd name="connsiteX25" fmla="*/ 770594 w 981978"/>
                  <a:gd name="connsiteY25" fmla="*/ 742156 h 1137035"/>
                  <a:gd name="connsiteX26" fmla="*/ 668772 w 981978"/>
                  <a:gd name="connsiteY26" fmla="*/ 657016 h 1137035"/>
                  <a:gd name="connsiteX27" fmla="*/ 798017 w 981978"/>
                  <a:gd name="connsiteY27" fmla="*/ 604420 h 1137035"/>
                  <a:gd name="connsiteX28" fmla="*/ 770897 w 981978"/>
                  <a:gd name="connsiteY28" fmla="*/ 618116 h 1137035"/>
                  <a:gd name="connsiteX29" fmla="*/ 698759 w 981978"/>
                  <a:gd name="connsiteY29" fmla="*/ 638991 h 1137035"/>
                  <a:gd name="connsiteX30" fmla="*/ 658742 w 981978"/>
                  <a:gd name="connsiteY30" fmla="*/ 641627 h 1137035"/>
                  <a:gd name="connsiteX31" fmla="*/ 678644 w 981978"/>
                  <a:gd name="connsiteY31" fmla="*/ 648587 h 1137035"/>
                  <a:gd name="connsiteX32" fmla="*/ 794381 w 981978"/>
                  <a:gd name="connsiteY32" fmla="*/ 753634 h 1137035"/>
                  <a:gd name="connsiteX33" fmla="*/ 800244 w 981978"/>
                  <a:gd name="connsiteY33" fmla="*/ 762548 h 1137035"/>
                  <a:gd name="connsiteX34" fmla="*/ 850502 w 981978"/>
                  <a:gd name="connsiteY34" fmla="*/ 763116 h 1137035"/>
                  <a:gd name="connsiteX35" fmla="*/ 896503 w 981978"/>
                  <a:gd name="connsiteY35" fmla="*/ 738505 h 1137035"/>
                  <a:gd name="connsiteX36" fmla="*/ 920338 w 981978"/>
                  <a:gd name="connsiteY36" fmla="*/ 655907 h 1137035"/>
                  <a:gd name="connsiteX37" fmla="*/ 812813 w 981978"/>
                  <a:gd name="connsiteY37" fmla="*/ 605260 h 1137035"/>
                  <a:gd name="connsiteX38" fmla="*/ 774064 w 981978"/>
                  <a:gd name="connsiteY38" fmla="*/ 603104 h 1137035"/>
                  <a:gd name="connsiteX39" fmla="*/ 644167 w 981978"/>
                  <a:gd name="connsiteY39" fmla="*/ 609509 h 1137035"/>
                  <a:gd name="connsiteX40" fmla="*/ 644771 w 981978"/>
                  <a:gd name="connsiteY40" fmla="*/ 616709 h 1137035"/>
                  <a:gd name="connsiteX41" fmla="*/ 639918 w 981978"/>
                  <a:gd name="connsiteY41" fmla="*/ 631228 h 1137035"/>
                  <a:gd name="connsiteX42" fmla="*/ 709037 w 981978"/>
                  <a:gd name="connsiteY42" fmla="*/ 625398 h 1137035"/>
                  <a:gd name="connsiteX43" fmla="*/ 302135 w 981978"/>
                  <a:gd name="connsiteY43" fmla="*/ 461465 h 1137035"/>
                  <a:gd name="connsiteX44" fmla="*/ 293516 w 981978"/>
                  <a:gd name="connsiteY44" fmla="*/ 482834 h 1137035"/>
                  <a:gd name="connsiteX45" fmla="*/ 289543 w 981978"/>
                  <a:gd name="connsiteY45" fmla="*/ 509148 h 1137035"/>
                  <a:gd name="connsiteX46" fmla="*/ 503858 w 981978"/>
                  <a:gd name="connsiteY46" fmla="*/ 614755 h 1137035"/>
                  <a:gd name="connsiteX47" fmla="*/ 531034 w 981978"/>
                  <a:gd name="connsiteY47" fmla="*/ 614968 h 1137035"/>
                  <a:gd name="connsiteX48" fmla="*/ 528756 w 981978"/>
                  <a:gd name="connsiteY48" fmla="*/ 598603 h 1137035"/>
                  <a:gd name="connsiteX49" fmla="*/ 437727 w 981978"/>
                  <a:gd name="connsiteY49" fmla="*/ 528927 h 1137035"/>
                  <a:gd name="connsiteX50" fmla="*/ 336066 w 981978"/>
                  <a:gd name="connsiteY50" fmla="*/ 472572 h 1137035"/>
                  <a:gd name="connsiteX51" fmla="*/ 172763 w 981978"/>
                  <a:gd name="connsiteY51" fmla="*/ 440813 h 1137035"/>
                  <a:gd name="connsiteX52" fmla="*/ 41715 w 981978"/>
                  <a:gd name="connsiteY52" fmla="*/ 530837 h 1137035"/>
                  <a:gd name="connsiteX53" fmla="*/ 79942 w 981978"/>
                  <a:gd name="connsiteY53" fmla="*/ 739062 h 1137035"/>
                  <a:gd name="connsiteX54" fmla="*/ 323642 w 981978"/>
                  <a:gd name="connsiteY54" fmla="*/ 731421 h 1137035"/>
                  <a:gd name="connsiteX55" fmla="*/ 489215 w 981978"/>
                  <a:gd name="connsiteY55" fmla="*/ 670440 h 1137035"/>
                  <a:gd name="connsiteX56" fmla="*/ 534515 w 981978"/>
                  <a:gd name="connsiteY56" fmla="*/ 639968 h 1137035"/>
                  <a:gd name="connsiteX57" fmla="*/ 532625 w 981978"/>
                  <a:gd name="connsiteY57" fmla="*/ 626394 h 1137035"/>
                  <a:gd name="connsiteX58" fmla="*/ 498808 w 981978"/>
                  <a:gd name="connsiteY58" fmla="*/ 625729 h 1137035"/>
                  <a:gd name="connsiteX59" fmla="*/ 282826 w 981978"/>
                  <a:gd name="connsiteY59" fmla="*/ 480540 h 1137035"/>
                  <a:gd name="connsiteX60" fmla="*/ 293405 w 981978"/>
                  <a:gd name="connsiteY60" fmla="*/ 458608 h 1137035"/>
                  <a:gd name="connsiteX61" fmla="*/ 254728 w 981978"/>
                  <a:gd name="connsiteY61" fmla="*/ 445947 h 1137035"/>
                  <a:gd name="connsiteX62" fmla="*/ 172763 w 981978"/>
                  <a:gd name="connsiteY62" fmla="*/ 440813 h 1137035"/>
                  <a:gd name="connsiteX63" fmla="*/ 368616 w 981978"/>
                  <a:gd name="connsiteY63" fmla="*/ 394312 h 1137035"/>
                  <a:gd name="connsiteX64" fmla="*/ 357178 w 981978"/>
                  <a:gd name="connsiteY64" fmla="*/ 397575 h 1137035"/>
                  <a:gd name="connsiteX65" fmla="*/ 336562 w 981978"/>
                  <a:gd name="connsiteY65" fmla="*/ 412833 h 1137035"/>
                  <a:gd name="connsiteX66" fmla="*/ 308264 w 981978"/>
                  <a:gd name="connsiteY66" fmla="*/ 451021 h 1137035"/>
                  <a:gd name="connsiteX67" fmla="*/ 342041 w 981978"/>
                  <a:gd name="connsiteY67" fmla="*/ 463373 h 1137035"/>
                  <a:gd name="connsiteX68" fmla="*/ 469739 w 981978"/>
                  <a:gd name="connsiteY68" fmla="*/ 537760 h 1137035"/>
                  <a:gd name="connsiteX69" fmla="*/ 532236 w 981978"/>
                  <a:gd name="connsiteY69" fmla="*/ 586907 h 1137035"/>
                  <a:gd name="connsiteX70" fmla="*/ 536965 w 981978"/>
                  <a:gd name="connsiteY70" fmla="*/ 576339 h 1137035"/>
                  <a:gd name="connsiteX71" fmla="*/ 460086 w 981978"/>
                  <a:gd name="connsiteY71" fmla="*/ 514950 h 1137035"/>
                  <a:gd name="connsiteX72" fmla="*/ 396043 w 981978"/>
                  <a:gd name="connsiteY72" fmla="*/ 438028 h 1137035"/>
                  <a:gd name="connsiteX73" fmla="*/ 380583 w 981978"/>
                  <a:gd name="connsiteY73" fmla="*/ 390899 h 1137035"/>
                  <a:gd name="connsiteX74" fmla="*/ 379273 w 981978"/>
                  <a:gd name="connsiteY74" fmla="*/ 391273 h 1137035"/>
                  <a:gd name="connsiteX75" fmla="*/ 414871 w 981978"/>
                  <a:gd name="connsiteY75" fmla="*/ 445997 h 1137035"/>
                  <a:gd name="connsiteX76" fmla="*/ 487104 w 981978"/>
                  <a:gd name="connsiteY76" fmla="*/ 525312 h 1137035"/>
                  <a:gd name="connsiteX77" fmla="*/ 541888 w 981978"/>
                  <a:gd name="connsiteY77" fmla="*/ 565337 h 1137035"/>
                  <a:gd name="connsiteX78" fmla="*/ 547178 w 981978"/>
                  <a:gd name="connsiteY78" fmla="*/ 553515 h 1137035"/>
                  <a:gd name="connsiteX79" fmla="*/ 555817 w 981978"/>
                  <a:gd name="connsiteY79" fmla="*/ 562102 h 1137035"/>
                  <a:gd name="connsiteX80" fmla="*/ 607651 w 981978"/>
                  <a:gd name="connsiteY80" fmla="*/ 649879 h 1137035"/>
                  <a:gd name="connsiteX81" fmla="*/ 555817 w 981978"/>
                  <a:gd name="connsiteY81" fmla="*/ 562102 h 1137035"/>
                  <a:gd name="connsiteX82" fmla="*/ 547178 w 981978"/>
                  <a:gd name="connsiteY82" fmla="*/ 553515 h 1137035"/>
                  <a:gd name="connsiteX83" fmla="*/ 566922 w 981978"/>
                  <a:gd name="connsiteY83" fmla="*/ 542720 h 1137035"/>
                  <a:gd name="connsiteX84" fmla="*/ 545690 w 981978"/>
                  <a:gd name="connsiteY84" fmla="*/ 501370 h 1137035"/>
                  <a:gd name="connsiteX85" fmla="*/ 429641 w 981978"/>
                  <a:gd name="connsiteY85" fmla="*/ 397575 h 1137035"/>
                  <a:gd name="connsiteX86" fmla="*/ 380583 w 981978"/>
                  <a:gd name="connsiteY86" fmla="*/ 390899 h 1137035"/>
                  <a:gd name="connsiteX87" fmla="*/ 849065 w 981978"/>
                  <a:gd name="connsiteY87" fmla="*/ 196731 h 1137035"/>
                  <a:gd name="connsiteX88" fmla="*/ 695037 w 981978"/>
                  <a:gd name="connsiteY88" fmla="*/ 330009 h 1137035"/>
                  <a:gd name="connsiteX89" fmla="*/ 641604 w 981978"/>
                  <a:gd name="connsiteY89" fmla="*/ 435328 h 1137035"/>
                  <a:gd name="connsiteX90" fmla="*/ 601549 w 981978"/>
                  <a:gd name="connsiteY90" fmla="*/ 543176 h 1137035"/>
                  <a:gd name="connsiteX91" fmla="*/ 616475 w 981978"/>
                  <a:gd name="connsiteY91" fmla="*/ 550949 h 1137035"/>
                  <a:gd name="connsiteX92" fmla="*/ 642726 w 981978"/>
                  <a:gd name="connsiteY92" fmla="*/ 592322 h 1137035"/>
                  <a:gd name="connsiteX93" fmla="*/ 643190 w 981978"/>
                  <a:gd name="connsiteY93" fmla="*/ 597861 h 1137035"/>
                  <a:gd name="connsiteX94" fmla="*/ 729062 w 981978"/>
                  <a:gd name="connsiteY94" fmla="*/ 590718 h 1137035"/>
                  <a:gd name="connsiteX95" fmla="*/ 795177 w 981978"/>
                  <a:gd name="connsiteY95" fmla="*/ 594149 h 1137035"/>
                  <a:gd name="connsiteX96" fmla="*/ 860758 w 981978"/>
                  <a:gd name="connsiteY96" fmla="*/ 555077 h 1137035"/>
                  <a:gd name="connsiteX97" fmla="*/ 919764 w 981978"/>
                  <a:gd name="connsiteY97" fmla="*/ 500616 h 1137035"/>
                  <a:gd name="connsiteX98" fmla="*/ 969491 w 981978"/>
                  <a:gd name="connsiteY98" fmla="*/ 343353 h 1137035"/>
                  <a:gd name="connsiteX99" fmla="*/ 878644 w 981978"/>
                  <a:gd name="connsiteY99" fmla="*/ 206105 h 1137035"/>
                  <a:gd name="connsiteX100" fmla="*/ 849065 w 981978"/>
                  <a:gd name="connsiteY100" fmla="*/ 196731 h 1137035"/>
                  <a:gd name="connsiteX101" fmla="*/ 408499 w 981978"/>
                  <a:gd name="connsiteY101" fmla="*/ 13507 h 1137035"/>
                  <a:gd name="connsiteX102" fmla="*/ 281338 w 981978"/>
                  <a:gd name="connsiteY102" fmla="*/ 100716 h 1137035"/>
                  <a:gd name="connsiteX103" fmla="*/ 356852 w 981978"/>
                  <a:gd name="connsiteY103" fmla="*/ 356806 h 1137035"/>
                  <a:gd name="connsiteX104" fmla="*/ 373774 w 981978"/>
                  <a:gd name="connsiteY104" fmla="*/ 382819 h 1137035"/>
                  <a:gd name="connsiteX105" fmla="*/ 381063 w 981978"/>
                  <a:gd name="connsiteY105" fmla="*/ 379694 h 1137035"/>
                  <a:gd name="connsiteX106" fmla="*/ 432520 w 981978"/>
                  <a:gd name="connsiteY106" fmla="*/ 387085 h 1137035"/>
                  <a:gd name="connsiteX107" fmla="*/ 554911 w 981978"/>
                  <a:gd name="connsiteY107" fmla="*/ 495172 h 1137035"/>
                  <a:gd name="connsiteX108" fmla="*/ 577568 w 981978"/>
                  <a:gd name="connsiteY108" fmla="*/ 539983 h 1137035"/>
                  <a:gd name="connsiteX109" fmla="*/ 589255 w 981978"/>
                  <a:gd name="connsiteY109" fmla="*/ 540067 h 1137035"/>
                  <a:gd name="connsiteX110" fmla="*/ 592474 w 981978"/>
                  <a:gd name="connsiteY110" fmla="*/ 413303 h 1137035"/>
                  <a:gd name="connsiteX111" fmla="*/ 590084 w 981978"/>
                  <a:gd name="connsiteY111" fmla="*/ 282272 h 1137035"/>
                  <a:gd name="connsiteX112" fmla="*/ 466777 w 981978"/>
                  <a:gd name="connsiteY112" fmla="*/ 26183 h 1137035"/>
                  <a:gd name="connsiteX113" fmla="*/ 408499 w 981978"/>
                  <a:gd name="connsiteY113" fmla="*/ 13507 h 1137035"/>
                  <a:gd name="connsiteX114" fmla="*/ 389949 w 981978"/>
                  <a:gd name="connsiteY114" fmla="*/ 24 h 1137035"/>
                  <a:gd name="connsiteX115" fmla="*/ 493542 w 981978"/>
                  <a:gd name="connsiteY115" fmla="*/ 27138 h 1137035"/>
                  <a:gd name="connsiteX116" fmla="*/ 599643 w 981978"/>
                  <a:gd name="connsiteY116" fmla="*/ 256472 h 1137035"/>
                  <a:gd name="connsiteX117" fmla="*/ 604064 w 981978"/>
                  <a:gd name="connsiteY117" fmla="*/ 400761 h 1137035"/>
                  <a:gd name="connsiteX118" fmla="*/ 601458 w 981978"/>
                  <a:gd name="connsiteY118" fmla="*/ 509276 h 1137035"/>
                  <a:gd name="connsiteX119" fmla="*/ 612198 w 981978"/>
                  <a:gd name="connsiteY119" fmla="*/ 477622 h 1137035"/>
                  <a:gd name="connsiteX120" fmla="*/ 639572 w 981978"/>
                  <a:gd name="connsiteY120" fmla="*/ 413883 h 1137035"/>
                  <a:gd name="connsiteX121" fmla="*/ 783972 w 981978"/>
                  <a:gd name="connsiteY121" fmla="*/ 205152 h 1137035"/>
                  <a:gd name="connsiteX122" fmla="*/ 835985 w 981978"/>
                  <a:gd name="connsiteY122" fmla="*/ 186537 h 1137035"/>
                  <a:gd name="connsiteX123" fmla="*/ 954191 w 981978"/>
                  <a:gd name="connsiteY123" fmla="*/ 274729 h 1137035"/>
                  <a:gd name="connsiteX124" fmla="*/ 840099 w 981978"/>
                  <a:gd name="connsiteY124" fmla="*/ 583167 h 1137035"/>
                  <a:gd name="connsiteX125" fmla="*/ 816194 w 981978"/>
                  <a:gd name="connsiteY125" fmla="*/ 595240 h 1137035"/>
                  <a:gd name="connsiteX126" fmla="*/ 819278 w 981978"/>
                  <a:gd name="connsiteY126" fmla="*/ 595400 h 1137035"/>
                  <a:gd name="connsiteX127" fmla="*/ 934639 w 981978"/>
                  <a:gd name="connsiteY127" fmla="*/ 671274 h 1137035"/>
                  <a:gd name="connsiteX128" fmla="*/ 893643 w 981978"/>
                  <a:gd name="connsiteY128" fmla="*/ 756753 h 1137035"/>
                  <a:gd name="connsiteX129" fmla="*/ 849072 w 981978"/>
                  <a:gd name="connsiteY129" fmla="*/ 775121 h 1137035"/>
                  <a:gd name="connsiteX130" fmla="*/ 807915 w 981978"/>
                  <a:gd name="connsiteY130" fmla="*/ 774211 h 1137035"/>
                  <a:gd name="connsiteX131" fmla="*/ 818227 w 981978"/>
                  <a:gd name="connsiteY131" fmla="*/ 789890 h 1137035"/>
                  <a:gd name="connsiteX132" fmla="*/ 813410 w 981978"/>
                  <a:gd name="connsiteY132" fmla="*/ 913364 h 1137035"/>
                  <a:gd name="connsiteX133" fmla="*/ 584229 w 981978"/>
                  <a:gd name="connsiteY133" fmla="*/ 713630 h 1137035"/>
                  <a:gd name="connsiteX134" fmla="*/ 580164 w 981978"/>
                  <a:gd name="connsiteY134" fmla="*/ 697016 h 1137035"/>
                  <a:gd name="connsiteX135" fmla="*/ 579668 w 981978"/>
                  <a:gd name="connsiteY135" fmla="*/ 733082 h 1137035"/>
                  <a:gd name="connsiteX136" fmla="*/ 369897 w 981978"/>
                  <a:gd name="connsiteY136" fmla="*/ 1123728 h 1137035"/>
                  <a:gd name="connsiteX137" fmla="*/ 435495 w 981978"/>
                  <a:gd name="connsiteY137" fmla="*/ 737574 h 1137035"/>
                  <a:gd name="connsiteX138" fmla="*/ 489299 w 981978"/>
                  <a:gd name="connsiteY138" fmla="*/ 683107 h 1137035"/>
                  <a:gd name="connsiteX139" fmla="*/ 478672 w 981978"/>
                  <a:gd name="connsiteY139" fmla="*/ 689946 h 1137035"/>
                  <a:gd name="connsiteX140" fmla="*/ 242409 w 981978"/>
                  <a:gd name="connsiteY140" fmla="*/ 759121 h 1137035"/>
                  <a:gd name="connsiteX141" fmla="*/ 39803 w 981978"/>
                  <a:gd name="connsiteY141" fmla="*/ 728556 h 1137035"/>
                  <a:gd name="connsiteX142" fmla="*/ 28335 w 981978"/>
                  <a:gd name="connsiteY142" fmla="*/ 530837 h 1137035"/>
                  <a:gd name="connsiteX143" fmla="*/ 205852 w 981978"/>
                  <a:gd name="connsiteY143" fmla="*/ 426941 h 1137035"/>
                  <a:gd name="connsiteX144" fmla="*/ 273554 w 981978"/>
                  <a:gd name="connsiteY144" fmla="*/ 438328 h 1137035"/>
                  <a:gd name="connsiteX145" fmla="*/ 298744 w 981978"/>
                  <a:gd name="connsiteY145" fmla="*/ 447540 h 1137035"/>
                  <a:gd name="connsiteX146" fmla="*/ 305136 w 981978"/>
                  <a:gd name="connsiteY146" fmla="*/ 434289 h 1137035"/>
                  <a:gd name="connsiteX147" fmla="*/ 338242 w 981978"/>
                  <a:gd name="connsiteY147" fmla="*/ 398051 h 1137035"/>
                  <a:gd name="connsiteX148" fmla="*/ 364027 w 981978"/>
                  <a:gd name="connsiteY148" fmla="*/ 386997 h 1137035"/>
                  <a:gd name="connsiteX149" fmla="*/ 335943 w 981978"/>
                  <a:gd name="connsiteY149" fmla="*/ 342233 h 1137035"/>
                  <a:gd name="connsiteX150" fmla="*/ 290897 w 981978"/>
                  <a:gd name="connsiteY150" fmla="*/ 239272 h 1137035"/>
                  <a:gd name="connsiteX151" fmla="*/ 292809 w 981978"/>
                  <a:gd name="connsiteY151" fmla="*/ 39561 h 1137035"/>
                  <a:gd name="connsiteX152" fmla="*/ 389949 w 981978"/>
                  <a:gd name="connsiteY152" fmla="*/ 24 h 113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981978" h="1137035">
                    <a:moveTo>
                      <a:pt x="603820" y="663136"/>
                    </a:moveTo>
                    <a:lnTo>
                      <a:pt x="595172" y="666516"/>
                    </a:lnTo>
                    <a:lnTo>
                      <a:pt x="580570" y="667433"/>
                    </a:lnTo>
                    <a:lnTo>
                      <a:pt x="580558" y="668305"/>
                    </a:lnTo>
                    <a:lnTo>
                      <a:pt x="585058" y="671378"/>
                    </a:lnTo>
                    <a:cubicBezTo>
                      <a:pt x="597427" y="743113"/>
                      <a:pt x="699234" y="1004229"/>
                      <a:pt x="804847" y="904756"/>
                    </a:cubicBezTo>
                    <a:cubicBezTo>
                      <a:pt x="843381" y="868888"/>
                      <a:pt x="825184" y="817956"/>
                      <a:pt x="798424" y="777785"/>
                    </a:cubicBezTo>
                    <a:lnTo>
                      <a:pt x="794411" y="772647"/>
                    </a:lnTo>
                    <a:lnTo>
                      <a:pt x="745091" y="760790"/>
                    </a:lnTo>
                    <a:cubicBezTo>
                      <a:pt x="702456" y="746912"/>
                      <a:pt x="658917" y="724298"/>
                      <a:pt x="628047" y="693802"/>
                    </a:cubicBezTo>
                    <a:close/>
                    <a:moveTo>
                      <a:pt x="542020" y="650233"/>
                    </a:moveTo>
                    <a:lnTo>
                      <a:pt x="422460" y="768183"/>
                    </a:lnTo>
                    <a:cubicBezTo>
                      <a:pt x="383307" y="811641"/>
                      <a:pt x="347866" y="858204"/>
                      <a:pt x="321046" y="908825"/>
                    </a:cubicBezTo>
                    <a:cubicBezTo>
                      <a:pt x="300931" y="948940"/>
                      <a:pt x="278900" y="1001472"/>
                      <a:pt x="297100" y="1046363"/>
                    </a:cubicBezTo>
                    <a:cubicBezTo>
                      <a:pt x="314341" y="1090299"/>
                      <a:pt x="366066" y="1117042"/>
                      <a:pt x="411085" y="1123728"/>
                    </a:cubicBezTo>
                    <a:cubicBezTo>
                      <a:pt x="503997" y="1137100"/>
                      <a:pt x="537522" y="1034901"/>
                      <a:pt x="550932" y="962312"/>
                    </a:cubicBezTo>
                    <a:cubicBezTo>
                      <a:pt x="560032" y="913123"/>
                      <a:pt x="564582" y="863218"/>
                      <a:pt x="566857" y="813193"/>
                    </a:cubicBezTo>
                    <a:lnTo>
                      <a:pt x="569074" y="667146"/>
                    </a:lnTo>
                    <a:lnTo>
                      <a:pt x="550177" y="660196"/>
                    </a:lnTo>
                    <a:close/>
                    <a:moveTo>
                      <a:pt x="631525" y="644834"/>
                    </a:moveTo>
                    <a:lnTo>
                      <a:pt x="618209" y="657512"/>
                    </a:lnTo>
                    <a:lnTo>
                      <a:pt x="614586" y="658928"/>
                    </a:lnTo>
                    <a:lnTo>
                      <a:pt x="635783" y="685724"/>
                    </a:lnTo>
                    <a:cubicBezTo>
                      <a:pt x="664680" y="714273"/>
                      <a:pt x="705756" y="735984"/>
                      <a:pt x="745777" y="749490"/>
                    </a:cubicBezTo>
                    <a:lnTo>
                      <a:pt x="783830" y="759101"/>
                    </a:lnTo>
                    <a:lnTo>
                      <a:pt x="770594" y="742156"/>
                    </a:lnTo>
                    <a:cubicBezTo>
                      <a:pt x="743477" y="712028"/>
                      <a:pt x="708333" y="676519"/>
                      <a:pt x="668772" y="657016"/>
                    </a:cubicBezTo>
                    <a:close/>
                    <a:moveTo>
                      <a:pt x="798017" y="604420"/>
                    </a:moveTo>
                    <a:lnTo>
                      <a:pt x="770897" y="618116"/>
                    </a:lnTo>
                    <a:cubicBezTo>
                      <a:pt x="747042" y="627543"/>
                      <a:pt x="722698" y="634624"/>
                      <a:pt x="698759" y="638991"/>
                    </a:cubicBezTo>
                    <a:lnTo>
                      <a:pt x="658742" y="641627"/>
                    </a:lnTo>
                    <a:lnTo>
                      <a:pt x="678644" y="648587"/>
                    </a:lnTo>
                    <a:cubicBezTo>
                      <a:pt x="724448" y="672573"/>
                      <a:pt x="765837" y="716332"/>
                      <a:pt x="794381" y="753634"/>
                    </a:cubicBezTo>
                    <a:lnTo>
                      <a:pt x="800244" y="762548"/>
                    </a:lnTo>
                    <a:lnTo>
                      <a:pt x="850502" y="763116"/>
                    </a:lnTo>
                    <a:cubicBezTo>
                      <a:pt x="868378" y="760115"/>
                      <a:pt x="885062" y="752911"/>
                      <a:pt x="896503" y="738505"/>
                    </a:cubicBezTo>
                    <a:cubicBezTo>
                      <a:pt x="912711" y="717375"/>
                      <a:pt x="930826" y="682800"/>
                      <a:pt x="920338" y="655907"/>
                    </a:cubicBezTo>
                    <a:cubicBezTo>
                      <a:pt x="904607" y="619171"/>
                      <a:pt x="855090" y="608906"/>
                      <a:pt x="812813" y="605260"/>
                    </a:cubicBezTo>
                    <a:close/>
                    <a:moveTo>
                      <a:pt x="774064" y="603104"/>
                    </a:moveTo>
                    <a:lnTo>
                      <a:pt x="644167" y="609509"/>
                    </a:lnTo>
                    <a:lnTo>
                      <a:pt x="644771" y="616709"/>
                    </a:lnTo>
                    <a:lnTo>
                      <a:pt x="639918" y="631228"/>
                    </a:lnTo>
                    <a:lnTo>
                      <a:pt x="709037" y="625398"/>
                    </a:lnTo>
                    <a:close/>
                    <a:moveTo>
                      <a:pt x="302135" y="461465"/>
                    </a:moveTo>
                    <a:lnTo>
                      <a:pt x="293516" y="482834"/>
                    </a:lnTo>
                    <a:cubicBezTo>
                      <a:pt x="290982" y="491685"/>
                      <a:pt x="289543" y="500566"/>
                      <a:pt x="289543" y="509148"/>
                    </a:cubicBezTo>
                    <a:cubicBezTo>
                      <a:pt x="287024" y="600935"/>
                      <a:pt x="421890" y="613138"/>
                      <a:pt x="503858" y="614755"/>
                    </a:cubicBezTo>
                    <a:lnTo>
                      <a:pt x="531034" y="614968"/>
                    </a:lnTo>
                    <a:lnTo>
                      <a:pt x="528756" y="598603"/>
                    </a:lnTo>
                    <a:lnTo>
                      <a:pt x="437727" y="528927"/>
                    </a:lnTo>
                    <a:cubicBezTo>
                      <a:pt x="405353" y="507436"/>
                      <a:pt x="371426" y="488332"/>
                      <a:pt x="336066" y="472572"/>
                    </a:cubicBezTo>
                    <a:close/>
                    <a:moveTo>
                      <a:pt x="172763" y="440813"/>
                    </a:moveTo>
                    <a:cubicBezTo>
                      <a:pt x="119842" y="446544"/>
                      <a:pt x="72297" y="472572"/>
                      <a:pt x="41715" y="530837"/>
                    </a:cubicBezTo>
                    <a:cubicBezTo>
                      <a:pt x="4443" y="600564"/>
                      <a:pt x="-10848" y="705632"/>
                      <a:pt x="79942" y="739062"/>
                    </a:cubicBezTo>
                    <a:cubicBezTo>
                      <a:pt x="156397" y="766762"/>
                      <a:pt x="247187" y="751480"/>
                      <a:pt x="323642" y="731421"/>
                    </a:cubicBezTo>
                    <a:cubicBezTo>
                      <a:pt x="378833" y="717810"/>
                      <a:pt x="437787" y="699364"/>
                      <a:pt x="489215" y="670440"/>
                    </a:cubicBezTo>
                    <a:lnTo>
                      <a:pt x="534515" y="639968"/>
                    </a:lnTo>
                    <a:lnTo>
                      <a:pt x="532625" y="626394"/>
                    </a:lnTo>
                    <a:lnTo>
                      <a:pt x="498808" y="625729"/>
                    </a:lnTo>
                    <a:cubicBezTo>
                      <a:pt x="402998" y="621870"/>
                      <a:pt x="243363" y="599028"/>
                      <a:pt x="282826" y="480540"/>
                    </a:cubicBezTo>
                    <a:lnTo>
                      <a:pt x="293405" y="458608"/>
                    </a:lnTo>
                    <a:lnTo>
                      <a:pt x="254728" y="445947"/>
                    </a:lnTo>
                    <a:cubicBezTo>
                      <a:pt x="227028" y="440156"/>
                      <a:pt x="199224" y="437948"/>
                      <a:pt x="172763" y="440813"/>
                    </a:cubicBezTo>
                    <a:close/>
                    <a:moveTo>
                      <a:pt x="368616" y="394312"/>
                    </a:moveTo>
                    <a:lnTo>
                      <a:pt x="357178" y="397575"/>
                    </a:lnTo>
                    <a:cubicBezTo>
                      <a:pt x="349757" y="401151"/>
                      <a:pt x="342800" y="406157"/>
                      <a:pt x="336562" y="412833"/>
                    </a:cubicBezTo>
                    <a:lnTo>
                      <a:pt x="308264" y="451021"/>
                    </a:lnTo>
                    <a:lnTo>
                      <a:pt x="342041" y="463373"/>
                    </a:lnTo>
                    <a:cubicBezTo>
                      <a:pt x="387314" y="483696"/>
                      <a:pt x="431172" y="510344"/>
                      <a:pt x="469739" y="537760"/>
                    </a:cubicBezTo>
                    <a:lnTo>
                      <a:pt x="532236" y="586907"/>
                    </a:lnTo>
                    <a:lnTo>
                      <a:pt x="536965" y="576339"/>
                    </a:lnTo>
                    <a:lnTo>
                      <a:pt x="460086" y="514950"/>
                    </a:lnTo>
                    <a:cubicBezTo>
                      <a:pt x="436428" y="491061"/>
                      <a:pt x="415160" y="464784"/>
                      <a:pt x="396043" y="438028"/>
                    </a:cubicBezTo>
                    <a:close/>
                    <a:moveTo>
                      <a:pt x="380583" y="390899"/>
                    </a:moveTo>
                    <a:lnTo>
                      <a:pt x="379273" y="391273"/>
                    </a:lnTo>
                    <a:lnTo>
                      <a:pt x="414871" y="445997"/>
                    </a:lnTo>
                    <a:cubicBezTo>
                      <a:pt x="436462" y="474720"/>
                      <a:pt x="460422" y="501797"/>
                      <a:pt x="487104" y="525312"/>
                    </a:cubicBezTo>
                    <a:lnTo>
                      <a:pt x="541888" y="565337"/>
                    </a:lnTo>
                    <a:lnTo>
                      <a:pt x="547178" y="553515"/>
                    </a:lnTo>
                    <a:cubicBezTo>
                      <a:pt x="542378" y="558285"/>
                      <a:pt x="550057" y="566872"/>
                      <a:pt x="555817" y="562102"/>
                    </a:cubicBezTo>
                    <a:cubicBezTo>
                      <a:pt x="520301" y="600266"/>
                      <a:pt x="548138" y="685181"/>
                      <a:pt x="607651" y="649879"/>
                    </a:cubicBezTo>
                    <a:cubicBezTo>
                      <a:pt x="665244" y="616486"/>
                      <a:pt x="609570" y="514397"/>
                      <a:pt x="555817" y="562102"/>
                    </a:cubicBezTo>
                    <a:cubicBezTo>
                      <a:pt x="560616" y="556377"/>
                      <a:pt x="552937" y="548744"/>
                      <a:pt x="547178" y="553515"/>
                    </a:cubicBezTo>
                    <a:lnTo>
                      <a:pt x="566922" y="542720"/>
                    </a:lnTo>
                    <a:lnTo>
                      <a:pt x="545690" y="501370"/>
                    </a:lnTo>
                    <a:cubicBezTo>
                      <a:pt x="517802" y="456580"/>
                      <a:pt x="476421" y="414740"/>
                      <a:pt x="429641" y="397575"/>
                    </a:cubicBezTo>
                    <a:cubicBezTo>
                      <a:pt x="413808" y="391853"/>
                      <a:pt x="396776" y="388992"/>
                      <a:pt x="380583" y="390899"/>
                    </a:cubicBezTo>
                    <a:close/>
                    <a:moveTo>
                      <a:pt x="849065" y="196731"/>
                    </a:moveTo>
                    <a:cubicBezTo>
                      <a:pt x="781431" y="189590"/>
                      <a:pt x="724323" y="279137"/>
                      <a:pt x="695037" y="330009"/>
                    </a:cubicBezTo>
                    <a:cubicBezTo>
                      <a:pt x="675433" y="363845"/>
                      <a:pt x="657502" y="399110"/>
                      <a:pt x="641604" y="435328"/>
                    </a:cubicBezTo>
                    <a:lnTo>
                      <a:pt x="601549" y="543176"/>
                    </a:lnTo>
                    <a:lnTo>
                      <a:pt x="616475" y="550949"/>
                    </a:lnTo>
                    <a:cubicBezTo>
                      <a:pt x="629017" y="561045"/>
                      <a:pt x="638522" y="576203"/>
                      <a:pt x="642726" y="592322"/>
                    </a:cubicBezTo>
                    <a:lnTo>
                      <a:pt x="643190" y="597861"/>
                    </a:lnTo>
                    <a:lnTo>
                      <a:pt x="729062" y="590718"/>
                    </a:lnTo>
                    <a:lnTo>
                      <a:pt x="795177" y="594149"/>
                    </a:lnTo>
                    <a:lnTo>
                      <a:pt x="860758" y="555077"/>
                    </a:lnTo>
                    <a:cubicBezTo>
                      <a:pt x="883007" y="538561"/>
                      <a:pt x="903029" y="520154"/>
                      <a:pt x="919764" y="500616"/>
                    </a:cubicBezTo>
                    <a:cubicBezTo>
                      <a:pt x="956103" y="456773"/>
                      <a:pt x="981923" y="400539"/>
                      <a:pt x="969491" y="343353"/>
                    </a:cubicBezTo>
                    <a:cubicBezTo>
                      <a:pt x="958972" y="293791"/>
                      <a:pt x="924546" y="230886"/>
                      <a:pt x="878644" y="206105"/>
                    </a:cubicBezTo>
                    <a:cubicBezTo>
                      <a:pt x="868603" y="200744"/>
                      <a:pt x="858726" y="197751"/>
                      <a:pt x="849065" y="196731"/>
                    </a:cubicBezTo>
                    <a:close/>
                    <a:moveTo>
                      <a:pt x="408499" y="13507"/>
                    </a:moveTo>
                    <a:cubicBezTo>
                      <a:pt x="348369" y="8983"/>
                      <a:pt x="288507" y="31199"/>
                      <a:pt x="281338" y="100716"/>
                    </a:cubicBezTo>
                    <a:cubicBezTo>
                      <a:pt x="271780" y="189583"/>
                      <a:pt x="313838" y="282272"/>
                      <a:pt x="356852" y="356806"/>
                    </a:cubicBezTo>
                    <a:lnTo>
                      <a:pt x="373774" y="382819"/>
                    </a:lnTo>
                    <a:lnTo>
                      <a:pt x="381063" y="379694"/>
                    </a:lnTo>
                    <a:cubicBezTo>
                      <a:pt x="396836" y="377429"/>
                      <a:pt x="414048" y="379456"/>
                      <a:pt x="432520" y="387085"/>
                    </a:cubicBezTo>
                    <a:cubicBezTo>
                      <a:pt x="482898" y="407826"/>
                      <a:pt x="525719" y="448415"/>
                      <a:pt x="554911" y="495172"/>
                    </a:cubicBezTo>
                    <a:lnTo>
                      <a:pt x="577568" y="539983"/>
                    </a:lnTo>
                    <a:lnTo>
                      <a:pt x="589255" y="540067"/>
                    </a:lnTo>
                    <a:lnTo>
                      <a:pt x="592474" y="413303"/>
                    </a:lnTo>
                    <a:cubicBezTo>
                      <a:pt x="593430" y="369467"/>
                      <a:pt x="593430" y="325750"/>
                      <a:pt x="590084" y="282272"/>
                    </a:cubicBezTo>
                    <a:cubicBezTo>
                      <a:pt x="583393" y="192450"/>
                      <a:pt x="564276" y="62494"/>
                      <a:pt x="466777" y="26183"/>
                    </a:cubicBezTo>
                    <a:cubicBezTo>
                      <a:pt x="448616" y="19494"/>
                      <a:pt x="428542" y="15015"/>
                      <a:pt x="408499" y="13507"/>
                    </a:cubicBezTo>
                    <a:close/>
                    <a:moveTo>
                      <a:pt x="389949" y="24"/>
                    </a:moveTo>
                    <a:cubicBezTo>
                      <a:pt x="427826" y="-573"/>
                      <a:pt x="466777" y="9938"/>
                      <a:pt x="493542" y="27138"/>
                    </a:cubicBezTo>
                    <a:cubicBezTo>
                      <a:pt x="569055" y="74916"/>
                      <a:pt x="591040" y="173339"/>
                      <a:pt x="599643" y="256472"/>
                    </a:cubicBezTo>
                    <a:cubicBezTo>
                      <a:pt x="604423" y="304728"/>
                      <a:pt x="604901" y="352744"/>
                      <a:pt x="604064" y="400761"/>
                    </a:cubicBezTo>
                    <a:lnTo>
                      <a:pt x="601458" y="509276"/>
                    </a:lnTo>
                    <a:lnTo>
                      <a:pt x="612198" y="477622"/>
                    </a:lnTo>
                    <a:cubicBezTo>
                      <a:pt x="620685" y="456058"/>
                      <a:pt x="630009" y="434851"/>
                      <a:pt x="639572" y="413883"/>
                    </a:cubicBezTo>
                    <a:cubicBezTo>
                      <a:pt x="672086" y="340494"/>
                      <a:pt x="714162" y="250901"/>
                      <a:pt x="783972" y="205152"/>
                    </a:cubicBezTo>
                    <a:cubicBezTo>
                      <a:pt x="802141" y="193000"/>
                      <a:pt x="819534" y="187282"/>
                      <a:pt x="835985" y="186537"/>
                    </a:cubicBezTo>
                    <a:cubicBezTo>
                      <a:pt x="885338" y="184303"/>
                      <a:pt x="926219" y="226835"/>
                      <a:pt x="954191" y="274729"/>
                    </a:cubicBezTo>
                    <a:cubicBezTo>
                      <a:pt x="1025315" y="396250"/>
                      <a:pt x="950007" y="514421"/>
                      <a:pt x="840099" y="583167"/>
                    </a:cubicBezTo>
                    <a:lnTo>
                      <a:pt x="816194" y="595240"/>
                    </a:lnTo>
                    <a:lnTo>
                      <a:pt x="819278" y="595400"/>
                    </a:lnTo>
                    <a:cubicBezTo>
                      <a:pt x="861227" y="601163"/>
                      <a:pt x="934639" y="615569"/>
                      <a:pt x="934639" y="671274"/>
                    </a:cubicBezTo>
                    <a:cubicBezTo>
                      <a:pt x="934639" y="702008"/>
                      <a:pt x="916525" y="737544"/>
                      <a:pt x="893643" y="756753"/>
                    </a:cubicBezTo>
                    <a:cubicBezTo>
                      <a:pt x="881249" y="767318"/>
                      <a:pt x="865518" y="772840"/>
                      <a:pt x="849072" y="775121"/>
                    </a:cubicBezTo>
                    <a:lnTo>
                      <a:pt x="807915" y="774211"/>
                    </a:lnTo>
                    <a:lnTo>
                      <a:pt x="818227" y="789890"/>
                    </a:lnTo>
                    <a:cubicBezTo>
                      <a:pt x="840170" y="830510"/>
                      <a:pt x="851944" y="881083"/>
                      <a:pt x="813410" y="913364"/>
                    </a:cubicBezTo>
                    <a:cubicBezTo>
                      <a:pt x="706846" y="1001240"/>
                      <a:pt x="615580" y="818898"/>
                      <a:pt x="584229" y="713630"/>
                    </a:cubicBezTo>
                    <a:lnTo>
                      <a:pt x="580164" y="697016"/>
                    </a:lnTo>
                    <a:lnTo>
                      <a:pt x="579668" y="733082"/>
                    </a:lnTo>
                    <a:cubicBezTo>
                      <a:pt x="578710" y="847697"/>
                      <a:pt x="580626" y="1210644"/>
                      <a:pt x="369897" y="1123728"/>
                    </a:cubicBezTo>
                    <a:cubicBezTo>
                      <a:pt x="187425" y="1047796"/>
                      <a:pt x="317454" y="863337"/>
                      <a:pt x="435495" y="737574"/>
                    </a:cubicBezTo>
                    <a:lnTo>
                      <a:pt x="489299" y="683107"/>
                    </a:lnTo>
                    <a:lnTo>
                      <a:pt x="478672" y="689946"/>
                    </a:lnTo>
                    <a:cubicBezTo>
                      <a:pt x="405831" y="727780"/>
                      <a:pt x="319819" y="749092"/>
                      <a:pt x="242409" y="759121"/>
                    </a:cubicBezTo>
                    <a:cubicBezTo>
                      <a:pt x="178378" y="767717"/>
                      <a:pt x="93322" y="772493"/>
                      <a:pt x="39803" y="728556"/>
                    </a:cubicBezTo>
                    <a:cubicBezTo>
                      <a:pt x="-19449" y="680798"/>
                      <a:pt x="-3202" y="591012"/>
                      <a:pt x="28335" y="530837"/>
                    </a:cubicBezTo>
                    <a:cubicBezTo>
                      <a:pt x="70624" y="450604"/>
                      <a:pt x="135088" y="423561"/>
                      <a:pt x="205852" y="426941"/>
                    </a:cubicBezTo>
                    <a:cubicBezTo>
                      <a:pt x="227966" y="427997"/>
                      <a:pt x="250694" y="432025"/>
                      <a:pt x="273554" y="438328"/>
                    </a:cubicBezTo>
                    <a:lnTo>
                      <a:pt x="298744" y="447540"/>
                    </a:lnTo>
                    <a:lnTo>
                      <a:pt x="305136" y="434289"/>
                    </a:lnTo>
                    <a:cubicBezTo>
                      <a:pt x="314432" y="420104"/>
                      <a:pt x="325527" y="407588"/>
                      <a:pt x="338242" y="398051"/>
                    </a:cubicBezTo>
                    <a:lnTo>
                      <a:pt x="364027" y="386997"/>
                    </a:lnTo>
                    <a:lnTo>
                      <a:pt x="335943" y="342233"/>
                    </a:lnTo>
                    <a:cubicBezTo>
                      <a:pt x="318139" y="309028"/>
                      <a:pt x="302846" y="274628"/>
                      <a:pt x="290897" y="239272"/>
                    </a:cubicBezTo>
                    <a:cubicBezTo>
                      <a:pt x="270824" y="180983"/>
                      <a:pt x="248839" y="93072"/>
                      <a:pt x="292809" y="39561"/>
                    </a:cubicBezTo>
                    <a:cubicBezTo>
                      <a:pt x="315272" y="12327"/>
                      <a:pt x="352073" y="622"/>
                      <a:pt x="389949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5" name="任意多边形 194"/>
            <p:cNvSpPr/>
            <p:nvPr/>
          </p:nvSpPr>
          <p:spPr bwMode="auto">
            <a:xfrm>
              <a:off x="1766863" y="2343355"/>
              <a:ext cx="5184800" cy="4032045"/>
            </a:xfrm>
            <a:custGeom>
              <a:avLst/>
              <a:gdLst>
                <a:gd name="connsiteX0" fmla="*/ 4357305 w 5184800"/>
                <a:gd name="connsiteY0" fmla="*/ 2904300 h 4032045"/>
                <a:gd name="connsiteX1" fmla="*/ 4594319 w 5184800"/>
                <a:gd name="connsiteY1" fmla="*/ 3007427 h 4032045"/>
                <a:gd name="connsiteX2" fmla="*/ 4625857 w 5184800"/>
                <a:gd name="connsiteY2" fmla="*/ 3332089 h 4032045"/>
                <a:gd name="connsiteX3" fmla="*/ 4381198 w 5184800"/>
                <a:gd name="connsiteY3" fmla="*/ 3536435 h 4032045"/>
                <a:gd name="connsiteX4" fmla="*/ 4131760 w 5184800"/>
                <a:gd name="connsiteY4" fmla="*/ 3389382 h 4032045"/>
                <a:gd name="connsiteX5" fmla="*/ 4208216 w 5184800"/>
                <a:gd name="connsiteY5" fmla="*/ 3140157 h 4032045"/>
                <a:gd name="connsiteX6" fmla="*/ 4481546 w 5184800"/>
                <a:gd name="connsiteY6" fmla="*/ 3164984 h 4032045"/>
                <a:gd name="connsiteX7" fmla="*/ 4416559 w 5184800"/>
                <a:gd name="connsiteY7" fmla="*/ 3384608 h 4032045"/>
                <a:gd name="connsiteX8" fmla="*/ 4235932 w 5184800"/>
                <a:gd name="connsiteY8" fmla="*/ 3309172 h 4032045"/>
                <a:gd name="connsiteX9" fmla="*/ 4247400 w 5184800"/>
                <a:gd name="connsiteY9" fmla="*/ 3305352 h 4032045"/>
                <a:gd name="connsiteX10" fmla="*/ 4492059 w 5184800"/>
                <a:gd name="connsiteY10" fmla="*/ 3206044 h 4032045"/>
                <a:gd name="connsiteX11" fmla="*/ 4260780 w 5184800"/>
                <a:gd name="connsiteY11" fmla="*/ 3121059 h 4032045"/>
                <a:gd name="connsiteX12" fmla="*/ 4138450 w 5184800"/>
                <a:gd name="connsiteY12" fmla="*/ 3286254 h 4032045"/>
                <a:gd name="connsiteX13" fmla="*/ 4167121 w 5184800"/>
                <a:gd name="connsiteY13" fmla="*/ 3436172 h 4032045"/>
                <a:gd name="connsiteX14" fmla="*/ 4338191 w 5184800"/>
                <a:gd name="connsiteY14" fmla="*/ 3525931 h 4032045"/>
                <a:gd name="connsiteX15" fmla="*/ 4624901 w 5184800"/>
                <a:gd name="connsiteY15" fmla="*/ 3300578 h 4032045"/>
                <a:gd name="connsiteX16" fmla="*/ 4540800 w 5184800"/>
                <a:gd name="connsiteY16" fmla="*/ 2968277 h 4032045"/>
                <a:gd name="connsiteX17" fmla="*/ 4244533 w 5184800"/>
                <a:gd name="connsiteY17" fmla="*/ 2946315 h 4032045"/>
                <a:gd name="connsiteX18" fmla="*/ 3983627 w 5184800"/>
                <a:gd name="connsiteY18" fmla="*/ 3266202 h 4032045"/>
                <a:gd name="connsiteX19" fmla="*/ 3955912 w 5184800"/>
                <a:gd name="connsiteY19" fmla="*/ 3730277 h 4032045"/>
                <a:gd name="connsiteX20" fmla="*/ 4009431 w 5184800"/>
                <a:gd name="connsiteY20" fmla="*/ 3899292 h 4032045"/>
                <a:gd name="connsiteX21" fmla="*/ 4002741 w 5184800"/>
                <a:gd name="connsiteY21" fmla="*/ 3914570 h 4032045"/>
                <a:gd name="connsiteX22" fmla="*/ 3986494 w 5184800"/>
                <a:gd name="connsiteY22" fmla="*/ 3871600 h 4032045"/>
                <a:gd name="connsiteX23" fmla="*/ 3928197 w 5184800"/>
                <a:gd name="connsiteY23" fmla="*/ 3447630 h 4032045"/>
                <a:gd name="connsiteX24" fmla="*/ 4097355 w 5184800"/>
                <a:gd name="connsiteY24" fmla="*/ 3050397 h 4032045"/>
                <a:gd name="connsiteX25" fmla="*/ 4357305 w 5184800"/>
                <a:gd name="connsiteY25" fmla="*/ 2904300 h 4032045"/>
                <a:gd name="connsiteX26" fmla="*/ 3318500 w 5184800"/>
                <a:gd name="connsiteY26" fmla="*/ 2868732 h 4032045"/>
                <a:gd name="connsiteX27" fmla="*/ 3324251 w 5184800"/>
                <a:gd name="connsiteY27" fmla="*/ 2874469 h 4032045"/>
                <a:gd name="connsiteX28" fmla="*/ 3212094 w 5184800"/>
                <a:gd name="connsiteY28" fmla="*/ 3223454 h 4032045"/>
                <a:gd name="connsiteX29" fmla="*/ 3094185 w 5184800"/>
                <a:gd name="connsiteY29" fmla="*/ 3590606 h 4032045"/>
                <a:gd name="connsiteX30" fmla="*/ 3123902 w 5184800"/>
                <a:gd name="connsiteY30" fmla="*/ 3922381 h 4032045"/>
                <a:gd name="connsiteX31" fmla="*/ 3132530 w 5184800"/>
                <a:gd name="connsiteY31" fmla="*/ 3955845 h 4032045"/>
                <a:gd name="connsiteX32" fmla="*/ 3104730 w 5184800"/>
                <a:gd name="connsiteY32" fmla="*/ 3896566 h 4032045"/>
                <a:gd name="connsiteX33" fmla="*/ 3081724 w 5184800"/>
                <a:gd name="connsiteY33" fmla="*/ 3608772 h 4032045"/>
                <a:gd name="connsiteX34" fmla="*/ 3185253 w 5184800"/>
                <a:gd name="connsiteY34" fmla="*/ 3252138 h 4032045"/>
                <a:gd name="connsiteX35" fmla="*/ 3312748 w 5184800"/>
                <a:gd name="connsiteY35" fmla="*/ 2874469 h 4032045"/>
                <a:gd name="connsiteX36" fmla="*/ 3318500 w 5184800"/>
                <a:gd name="connsiteY36" fmla="*/ 2868732 h 4032045"/>
                <a:gd name="connsiteX37" fmla="*/ 521169 w 5184800"/>
                <a:gd name="connsiteY37" fmla="*/ 2545665 h 4032045"/>
                <a:gd name="connsiteX38" fmla="*/ 861216 w 5184800"/>
                <a:gd name="connsiteY38" fmla="*/ 2621179 h 4032045"/>
                <a:gd name="connsiteX39" fmla="*/ 1114342 w 5184800"/>
                <a:gd name="connsiteY39" fmla="*/ 2878309 h 4032045"/>
                <a:gd name="connsiteX40" fmla="*/ 1221323 w 5184800"/>
                <a:gd name="connsiteY40" fmla="*/ 3245363 h 4032045"/>
                <a:gd name="connsiteX41" fmla="*/ 1141087 w 5184800"/>
                <a:gd name="connsiteY41" fmla="*/ 3597124 h 4032045"/>
                <a:gd name="connsiteX42" fmla="*/ 919483 w 5184800"/>
                <a:gd name="connsiteY42" fmla="*/ 4032045 h 4032045"/>
                <a:gd name="connsiteX43" fmla="*/ 908021 w 5184800"/>
                <a:gd name="connsiteY43" fmla="*/ 4027266 h 4032045"/>
                <a:gd name="connsiteX44" fmla="*/ 982526 w 5184800"/>
                <a:gd name="connsiteY44" fmla="*/ 3848518 h 4032045"/>
                <a:gd name="connsiteX45" fmla="*/ 1173564 w 5184800"/>
                <a:gd name="connsiteY45" fmla="*/ 3499625 h 4032045"/>
                <a:gd name="connsiteX46" fmla="*/ 1005450 w 5184800"/>
                <a:gd name="connsiteY46" fmla="*/ 2747354 h 4032045"/>
                <a:gd name="connsiteX47" fmla="*/ 306251 w 5184800"/>
                <a:gd name="connsiteY47" fmla="*/ 2604929 h 4032045"/>
                <a:gd name="connsiteX48" fmla="*/ 14917 w 5184800"/>
                <a:gd name="connsiteY48" fmla="*/ 3120144 h 4032045"/>
                <a:gd name="connsiteX49" fmla="*/ 293833 w 5184800"/>
                <a:gd name="connsiteY49" fmla="*/ 3538816 h 4032045"/>
                <a:gd name="connsiteX50" fmla="*/ 770473 w 5184800"/>
                <a:gd name="connsiteY50" fmla="*/ 3637270 h 4032045"/>
                <a:gd name="connsiteX51" fmla="*/ 1096193 w 5184800"/>
                <a:gd name="connsiteY51" fmla="*/ 3229113 h 4032045"/>
                <a:gd name="connsiteX52" fmla="*/ 843068 w 5184800"/>
                <a:gd name="connsiteY52" fmla="*/ 2833383 h 4032045"/>
                <a:gd name="connsiteX53" fmla="*/ 399859 w 5184800"/>
                <a:gd name="connsiteY53" fmla="*/ 2894558 h 4032045"/>
                <a:gd name="connsiteX54" fmla="*/ 313892 w 5184800"/>
                <a:gd name="connsiteY54" fmla="*/ 3149776 h 4032045"/>
                <a:gd name="connsiteX55" fmla="*/ 417053 w 5184800"/>
                <a:gd name="connsiteY55" fmla="*/ 3454699 h 4032045"/>
                <a:gd name="connsiteX56" fmla="*/ 728445 w 5184800"/>
                <a:gd name="connsiteY56" fmla="*/ 3452787 h 4032045"/>
                <a:gd name="connsiteX57" fmla="*/ 819188 w 5184800"/>
                <a:gd name="connsiteY57" fmla="*/ 3132570 h 4032045"/>
                <a:gd name="connsiteX58" fmla="*/ 721759 w 5184800"/>
                <a:gd name="connsiteY58" fmla="*/ 2990145 h 4032045"/>
                <a:gd name="connsiteX59" fmla="*/ 573704 w 5184800"/>
                <a:gd name="connsiteY59" fmla="*/ 2993013 h 4032045"/>
                <a:gd name="connsiteX60" fmla="*/ 472454 w 5184800"/>
                <a:gd name="connsiteY60" fmla="*/ 3137350 h 4032045"/>
                <a:gd name="connsiteX61" fmla="*/ 520213 w 5184800"/>
                <a:gd name="connsiteY61" fmla="*/ 3366759 h 4032045"/>
                <a:gd name="connsiteX62" fmla="*/ 510662 w 5184800"/>
                <a:gd name="connsiteY62" fmla="*/ 3372494 h 4032045"/>
                <a:gd name="connsiteX63" fmla="*/ 473409 w 5184800"/>
                <a:gd name="connsiteY63" fmla="*/ 3098159 h 4032045"/>
                <a:gd name="connsiteX64" fmla="*/ 610957 w 5184800"/>
                <a:gd name="connsiteY64" fmla="*/ 2965293 h 4032045"/>
                <a:gd name="connsiteX65" fmla="*/ 837337 w 5184800"/>
                <a:gd name="connsiteY65" fmla="*/ 3218599 h 4032045"/>
                <a:gd name="connsiteX66" fmla="*/ 706476 w 5184800"/>
                <a:gd name="connsiteY66" fmla="*/ 3486243 h 4032045"/>
                <a:gd name="connsiteX67" fmla="*/ 431381 w 5184800"/>
                <a:gd name="connsiteY67" fmla="*/ 3482419 h 4032045"/>
                <a:gd name="connsiteX68" fmla="*/ 306251 w 5184800"/>
                <a:gd name="connsiteY68" fmla="*/ 3219555 h 4032045"/>
                <a:gd name="connsiteX69" fmla="*/ 347324 w 5184800"/>
                <a:gd name="connsiteY69" fmla="*/ 2949043 h 4032045"/>
                <a:gd name="connsiteX70" fmla="*/ 1084731 w 5184800"/>
                <a:gd name="connsiteY70" fmla="*/ 3057056 h 4032045"/>
                <a:gd name="connsiteX71" fmla="*/ 953870 w 5184800"/>
                <a:gd name="connsiteY71" fmla="*/ 3546463 h 4032045"/>
                <a:gd name="connsiteX72" fmla="*/ 520213 w 5184800"/>
                <a:gd name="connsiteY72" fmla="*/ 3648741 h 4032045"/>
                <a:gd name="connsiteX73" fmla="*/ 24469 w 5184800"/>
                <a:gd name="connsiteY73" fmla="*/ 2910808 h 4032045"/>
                <a:gd name="connsiteX74" fmla="*/ 195449 w 5184800"/>
                <a:gd name="connsiteY74" fmla="*/ 2656546 h 4032045"/>
                <a:gd name="connsiteX75" fmla="*/ 521169 w 5184800"/>
                <a:gd name="connsiteY75" fmla="*/ 2545665 h 4032045"/>
                <a:gd name="connsiteX76" fmla="*/ 5179052 w 5184800"/>
                <a:gd name="connsiteY76" fmla="*/ 2451220 h 4032045"/>
                <a:gd name="connsiteX77" fmla="*/ 5184800 w 5184800"/>
                <a:gd name="connsiteY77" fmla="*/ 2456954 h 4032045"/>
                <a:gd name="connsiteX78" fmla="*/ 5096666 w 5184800"/>
                <a:gd name="connsiteY78" fmla="*/ 3147937 h 4032045"/>
                <a:gd name="connsiteX79" fmla="*/ 4972130 w 5184800"/>
                <a:gd name="connsiteY79" fmla="*/ 3550293 h 4032045"/>
                <a:gd name="connsiteX80" fmla="*/ 4919441 w 5184800"/>
                <a:gd name="connsiteY80" fmla="*/ 3770108 h 4032045"/>
                <a:gd name="connsiteX81" fmla="*/ 4906987 w 5184800"/>
                <a:gd name="connsiteY81" fmla="*/ 3769152 h 4032045"/>
                <a:gd name="connsiteX82" fmla="*/ 4997037 w 5184800"/>
                <a:gd name="connsiteY82" fmla="*/ 3426050 h 4032045"/>
                <a:gd name="connsiteX83" fmla="*/ 5125406 w 5184800"/>
                <a:gd name="connsiteY83" fmla="*/ 2968262 h 4032045"/>
                <a:gd name="connsiteX84" fmla="*/ 5173305 w 5184800"/>
                <a:gd name="connsiteY84" fmla="*/ 2456954 h 4032045"/>
                <a:gd name="connsiteX85" fmla="*/ 5179052 w 5184800"/>
                <a:gd name="connsiteY85" fmla="*/ 2451220 h 4032045"/>
                <a:gd name="connsiteX86" fmla="*/ 4060167 w 5184800"/>
                <a:gd name="connsiteY86" fmla="*/ 2308105 h 4032045"/>
                <a:gd name="connsiteX87" fmla="*/ 4065914 w 5184800"/>
                <a:gd name="connsiteY87" fmla="*/ 2313121 h 4032045"/>
                <a:gd name="connsiteX88" fmla="*/ 4028560 w 5184800"/>
                <a:gd name="connsiteY88" fmla="*/ 2640822 h 4032045"/>
                <a:gd name="connsiteX89" fmla="*/ 3804436 w 5184800"/>
                <a:gd name="connsiteY89" fmla="*/ 3798764 h 4032045"/>
                <a:gd name="connsiteX90" fmla="*/ 3809225 w 5184800"/>
                <a:gd name="connsiteY90" fmla="*/ 3979334 h 4032045"/>
                <a:gd name="connsiteX91" fmla="*/ 3797732 w 5184800"/>
                <a:gd name="connsiteY91" fmla="*/ 3981245 h 4032045"/>
                <a:gd name="connsiteX92" fmla="*/ 3794858 w 5184800"/>
                <a:gd name="connsiteY92" fmla="*/ 3950672 h 4032045"/>
                <a:gd name="connsiteX93" fmla="*/ 3846579 w 5184800"/>
                <a:gd name="connsiteY93" fmla="*/ 3384122 h 4032045"/>
                <a:gd name="connsiteX94" fmla="*/ 3982586 w 5184800"/>
                <a:gd name="connsiteY94" fmla="*/ 2798463 h 4032045"/>
                <a:gd name="connsiteX95" fmla="*/ 4054420 w 5184800"/>
                <a:gd name="connsiteY95" fmla="*/ 2313121 h 4032045"/>
                <a:gd name="connsiteX96" fmla="*/ 4060167 w 5184800"/>
                <a:gd name="connsiteY96" fmla="*/ 2308105 h 4032045"/>
                <a:gd name="connsiteX97" fmla="*/ 2096808 w 5184800"/>
                <a:gd name="connsiteY97" fmla="*/ 1928777 h 4032045"/>
                <a:gd name="connsiteX98" fmla="*/ 2103129 w 5184800"/>
                <a:gd name="connsiteY98" fmla="*/ 1933076 h 4032045"/>
                <a:gd name="connsiteX99" fmla="*/ 2135570 w 5184800"/>
                <a:gd name="connsiteY99" fmla="*/ 2070640 h 4032045"/>
                <a:gd name="connsiteX100" fmla="*/ 2237661 w 5184800"/>
                <a:gd name="connsiteY100" fmla="*/ 3052699 h 4032045"/>
                <a:gd name="connsiteX101" fmla="*/ 1937112 w 5184800"/>
                <a:gd name="connsiteY101" fmla="*/ 3976483 h 4032045"/>
                <a:gd name="connsiteX102" fmla="*/ 1925662 w 5184800"/>
                <a:gd name="connsiteY102" fmla="*/ 3974573 h 4032045"/>
                <a:gd name="connsiteX103" fmla="*/ 1943791 w 5184800"/>
                <a:gd name="connsiteY103" fmla="*/ 3887639 h 4032045"/>
                <a:gd name="connsiteX104" fmla="*/ 2240523 w 5184800"/>
                <a:gd name="connsiteY104" fmla="*/ 2949525 h 4032045"/>
                <a:gd name="connsiteX105" fmla="*/ 2092634 w 5184800"/>
                <a:gd name="connsiteY105" fmla="*/ 1935942 h 4032045"/>
                <a:gd name="connsiteX106" fmla="*/ 2096808 w 5184800"/>
                <a:gd name="connsiteY106" fmla="*/ 1928777 h 4032045"/>
                <a:gd name="connsiteX107" fmla="*/ 741554 w 5184800"/>
                <a:gd name="connsiteY107" fmla="*/ 1617542 h 4032045"/>
                <a:gd name="connsiteX108" fmla="*/ 746576 w 5184800"/>
                <a:gd name="connsiteY108" fmla="*/ 1622560 h 4032045"/>
                <a:gd name="connsiteX109" fmla="*/ 835534 w 5184800"/>
                <a:gd name="connsiteY109" fmla="*/ 2124296 h 4032045"/>
                <a:gd name="connsiteX110" fmla="*/ 1069886 w 5184800"/>
                <a:gd name="connsiteY110" fmla="*/ 2632722 h 4032045"/>
                <a:gd name="connsiteX111" fmla="*/ 1235367 w 5184800"/>
                <a:gd name="connsiteY111" fmla="*/ 3031243 h 4032045"/>
                <a:gd name="connsiteX112" fmla="*/ 1317629 w 5184800"/>
                <a:gd name="connsiteY112" fmla="*/ 3500486 h 4032045"/>
                <a:gd name="connsiteX113" fmla="*/ 1202845 w 5184800"/>
                <a:gd name="connsiteY113" fmla="*/ 3970684 h 4032045"/>
                <a:gd name="connsiteX114" fmla="*/ 1192323 w 5184800"/>
                <a:gd name="connsiteY114" fmla="*/ 3995532 h 4032045"/>
                <a:gd name="connsiteX115" fmla="*/ 1182757 w 5184800"/>
                <a:gd name="connsiteY115" fmla="*/ 3990754 h 4032045"/>
                <a:gd name="connsiteX116" fmla="*/ 1223889 w 5184800"/>
                <a:gd name="connsiteY116" fmla="*/ 3884672 h 4032045"/>
                <a:gd name="connsiteX117" fmla="*/ 1301368 w 5184800"/>
                <a:gd name="connsiteY117" fmla="*/ 3582675 h 4032045"/>
                <a:gd name="connsiteX118" fmla="*/ 1288933 w 5184800"/>
                <a:gd name="connsiteY118" fmla="*/ 3278767 h 4032045"/>
                <a:gd name="connsiteX119" fmla="*/ 1144496 w 5184800"/>
                <a:gd name="connsiteY119" fmla="*/ 2820037 h 4032045"/>
                <a:gd name="connsiteX120" fmla="*/ 957971 w 5184800"/>
                <a:gd name="connsiteY120" fmla="*/ 2429160 h 4032045"/>
                <a:gd name="connsiteX121" fmla="*/ 786750 w 5184800"/>
                <a:gd name="connsiteY121" fmla="*/ 2019170 h 4032045"/>
                <a:gd name="connsiteX122" fmla="*/ 735097 w 5184800"/>
                <a:gd name="connsiteY122" fmla="*/ 1622560 h 4032045"/>
                <a:gd name="connsiteX123" fmla="*/ 741554 w 5184800"/>
                <a:gd name="connsiteY123" fmla="*/ 1617542 h 4032045"/>
                <a:gd name="connsiteX124" fmla="*/ 2795144 w 5184800"/>
                <a:gd name="connsiteY124" fmla="*/ 960318 h 4032045"/>
                <a:gd name="connsiteX125" fmla="*/ 2800870 w 5184800"/>
                <a:gd name="connsiteY125" fmla="*/ 965335 h 4032045"/>
                <a:gd name="connsiteX126" fmla="*/ 2818048 w 5184800"/>
                <a:gd name="connsiteY126" fmla="*/ 1412639 h 4032045"/>
                <a:gd name="connsiteX127" fmla="*/ 2903938 w 5184800"/>
                <a:gd name="connsiteY127" fmla="*/ 1603794 h 4032045"/>
                <a:gd name="connsiteX128" fmla="*/ 2965015 w 5184800"/>
                <a:gd name="connsiteY128" fmla="*/ 1774878 h 4032045"/>
                <a:gd name="connsiteX129" fmla="*/ 2897258 w 5184800"/>
                <a:gd name="connsiteY129" fmla="*/ 2809984 h 4032045"/>
                <a:gd name="connsiteX130" fmla="*/ 2728340 w 5184800"/>
                <a:gd name="connsiteY130" fmla="*/ 3914861 h 4032045"/>
                <a:gd name="connsiteX131" fmla="*/ 2716888 w 5184800"/>
                <a:gd name="connsiteY131" fmla="*/ 3914861 h 4032045"/>
                <a:gd name="connsiteX132" fmla="*/ 2741105 w 5184800"/>
                <a:gd name="connsiteY132" fmla="*/ 3483448 h 4032045"/>
                <a:gd name="connsiteX133" fmla="*/ 2771716 w 5184800"/>
                <a:gd name="connsiteY133" fmla="*/ 3296457 h 4032045"/>
                <a:gd name="connsiteX134" fmla="*/ 2771092 w 5184800"/>
                <a:gd name="connsiteY134" fmla="*/ 3295745 h 4032045"/>
                <a:gd name="connsiteX135" fmla="*/ 2771092 w 5184800"/>
                <a:gd name="connsiteY135" fmla="*/ 2963493 h 4032045"/>
                <a:gd name="connsiteX136" fmla="*/ 2751009 w 5184800"/>
                <a:gd name="connsiteY136" fmla="*/ 2776363 h 4032045"/>
                <a:gd name="connsiteX137" fmla="*/ 2565482 w 5184800"/>
                <a:gd name="connsiteY137" fmla="*/ 2521446 h 4032045"/>
                <a:gd name="connsiteX138" fmla="*/ 2359872 w 5184800"/>
                <a:gd name="connsiteY138" fmla="*/ 2754404 h 4032045"/>
                <a:gd name="connsiteX139" fmla="*/ 2324488 w 5184800"/>
                <a:gd name="connsiteY139" fmla="*/ 2935806 h 4032045"/>
                <a:gd name="connsiteX140" fmla="*/ 2386649 w 5184800"/>
                <a:gd name="connsiteY140" fmla="*/ 3082837 h 4032045"/>
                <a:gd name="connsiteX141" fmla="*/ 2527229 w 5184800"/>
                <a:gd name="connsiteY141" fmla="*/ 3050375 h 4032045"/>
                <a:gd name="connsiteX142" fmla="*/ 2602779 w 5184800"/>
                <a:gd name="connsiteY142" fmla="*/ 2896661 h 4032045"/>
                <a:gd name="connsiteX143" fmla="*/ 2541574 w 5184800"/>
                <a:gd name="connsiteY143" fmla="*/ 2827919 h 4032045"/>
                <a:gd name="connsiteX144" fmla="*/ 2466024 w 5184800"/>
                <a:gd name="connsiteY144" fmla="*/ 2963493 h 4032045"/>
                <a:gd name="connsiteX145" fmla="*/ 2454548 w 5184800"/>
                <a:gd name="connsiteY145" fmla="*/ 2963493 h 4032045"/>
                <a:gd name="connsiteX146" fmla="*/ 2496627 w 5184800"/>
                <a:gd name="connsiteY146" fmla="*/ 2851788 h 4032045"/>
                <a:gd name="connsiteX147" fmla="*/ 2574089 w 5184800"/>
                <a:gd name="connsiteY147" fmla="*/ 2810734 h 4032045"/>
                <a:gd name="connsiteX148" fmla="*/ 2615211 w 5184800"/>
                <a:gd name="connsiteY148" fmla="*/ 2878521 h 4032045"/>
                <a:gd name="connsiteX149" fmla="*/ 2464112 w 5184800"/>
                <a:gd name="connsiteY149" fmla="*/ 3099067 h 4032045"/>
                <a:gd name="connsiteX150" fmla="*/ 2313012 w 5184800"/>
                <a:gd name="connsiteY150" fmla="*/ 2948218 h 4032045"/>
                <a:gd name="connsiteX151" fmla="*/ 2408645 w 5184800"/>
                <a:gd name="connsiteY151" fmla="*/ 2622649 h 4032045"/>
                <a:gd name="connsiteX152" fmla="*/ 2608517 w 5184800"/>
                <a:gd name="connsiteY152" fmla="*/ 2509989 h 4032045"/>
                <a:gd name="connsiteX153" fmla="*/ 2731883 w 5184800"/>
                <a:gd name="connsiteY153" fmla="*/ 2655110 h 4032045"/>
                <a:gd name="connsiteX154" fmla="*/ 2779699 w 5184800"/>
                <a:gd name="connsiteY154" fmla="*/ 2909073 h 4032045"/>
                <a:gd name="connsiteX155" fmla="*/ 2785796 w 5184800"/>
                <a:gd name="connsiteY155" fmla="*/ 3102409 h 4032045"/>
                <a:gd name="connsiteX156" fmla="*/ 2783579 w 5184800"/>
                <a:gd name="connsiteY156" fmla="*/ 3235200 h 4032045"/>
                <a:gd name="connsiteX157" fmla="*/ 2821865 w 5184800"/>
                <a:gd name="connsiteY157" fmla="*/ 3058485 h 4032045"/>
                <a:gd name="connsiteX158" fmla="*/ 2952609 w 5184800"/>
                <a:gd name="connsiteY158" fmla="*/ 2523251 h 4032045"/>
                <a:gd name="connsiteX159" fmla="*/ 2984102 w 5184800"/>
                <a:gd name="connsiteY159" fmla="*/ 1985149 h 4032045"/>
                <a:gd name="connsiteX160" fmla="*/ 2939248 w 5184800"/>
                <a:gd name="connsiteY160" fmla="*/ 1716576 h 4032045"/>
                <a:gd name="connsiteX161" fmla="*/ 2832363 w 5184800"/>
                <a:gd name="connsiteY161" fmla="*/ 1493880 h 4032045"/>
                <a:gd name="connsiteX162" fmla="*/ 2789418 w 5184800"/>
                <a:gd name="connsiteY162" fmla="*/ 965335 h 4032045"/>
                <a:gd name="connsiteX163" fmla="*/ 2795144 w 5184800"/>
                <a:gd name="connsiteY163" fmla="*/ 960318 h 4032045"/>
                <a:gd name="connsiteX164" fmla="*/ 828683 w 5184800"/>
                <a:gd name="connsiteY164" fmla="*/ 562895 h 4032045"/>
                <a:gd name="connsiteX165" fmla="*/ 836690 w 5184800"/>
                <a:gd name="connsiteY165" fmla="*/ 564328 h 4032045"/>
                <a:gd name="connsiteX166" fmla="*/ 1184689 w 5184800"/>
                <a:gd name="connsiteY166" fmla="*/ 1343048 h 4032045"/>
                <a:gd name="connsiteX167" fmla="*/ 1203809 w 5184800"/>
                <a:gd name="connsiteY167" fmla="*/ 1871431 h 4032045"/>
                <a:gd name="connsiteX168" fmla="*/ 1224842 w 5184800"/>
                <a:gd name="connsiteY168" fmla="*/ 2131322 h 4032045"/>
                <a:gd name="connsiteX169" fmla="*/ 1293677 w 5184800"/>
                <a:gd name="connsiteY169" fmla="*/ 2342485 h 4032045"/>
                <a:gd name="connsiteX170" fmla="*/ 1492534 w 5184800"/>
                <a:gd name="connsiteY170" fmla="*/ 2734233 h 4032045"/>
                <a:gd name="connsiteX171" fmla="*/ 1593874 w 5184800"/>
                <a:gd name="connsiteY171" fmla="*/ 3160379 h 4032045"/>
                <a:gd name="connsiteX172" fmla="*/ 1501138 w 5184800"/>
                <a:gd name="connsiteY172" fmla="*/ 3606590 h 4032045"/>
                <a:gd name="connsiteX173" fmla="*/ 1320446 w 5184800"/>
                <a:gd name="connsiteY173" fmla="*/ 3930499 h 4032045"/>
                <a:gd name="connsiteX174" fmla="*/ 1270732 w 5184800"/>
                <a:gd name="connsiteY174" fmla="*/ 4014582 h 4032045"/>
                <a:gd name="connsiteX175" fmla="*/ 1259260 w 5184800"/>
                <a:gd name="connsiteY175" fmla="*/ 4011716 h 4032045"/>
                <a:gd name="connsiteX176" fmla="*/ 1412226 w 5184800"/>
                <a:gd name="connsiteY176" fmla="*/ 3755646 h 4032045"/>
                <a:gd name="connsiteX177" fmla="*/ 1574753 w 5184800"/>
                <a:gd name="connsiteY177" fmla="*/ 3295102 h 4032045"/>
                <a:gd name="connsiteX178" fmla="*/ 1519303 w 5184800"/>
                <a:gd name="connsiteY178" fmla="*/ 2827871 h 4032045"/>
                <a:gd name="connsiteX179" fmla="*/ 1321402 w 5184800"/>
                <a:gd name="connsiteY179" fmla="*/ 2426567 h 4032045"/>
                <a:gd name="connsiteX180" fmla="*/ 1198073 w 5184800"/>
                <a:gd name="connsiteY180" fmla="*/ 2018575 h 4032045"/>
                <a:gd name="connsiteX181" fmla="*/ 1189469 w 5184800"/>
                <a:gd name="connsiteY181" fmla="*/ 1484459 h 4032045"/>
                <a:gd name="connsiteX182" fmla="*/ 827129 w 5184800"/>
                <a:gd name="connsiteY182" fmla="*/ 570061 h 4032045"/>
                <a:gd name="connsiteX183" fmla="*/ 828683 w 5184800"/>
                <a:gd name="connsiteY183" fmla="*/ 562895 h 4032045"/>
                <a:gd name="connsiteX184" fmla="*/ 1464076 w 5184800"/>
                <a:gd name="connsiteY184" fmla="*/ 1400 h 4032045"/>
                <a:gd name="connsiteX185" fmla="*/ 1472693 w 5184800"/>
                <a:gd name="connsiteY185" fmla="*/ 10004 h 4032045"/>
                <a:gd name="connsiteX186" fmla="*/ 1197902 w 5184800"/>
                <a:gd name="connsiteY186" fmla="*/ 456476 h 4032045"/>
                <a:gd name="connsiteX187" fmla="*/ 1194072 w 5184800"/>
                <a:gd name="connsiteY187" fmla="*/ 971783 h 4032045"/>
                <a:gd name="connsiteX188" fmla="*/ 1424820 w 5184800"/>
                <a:gd name="connsiteY188" fmla="*/ 1718452 h 4032045"/>
                <a:gd name="connsiteX189" fmla="*/ 1697697 w 5184800"/>
                <a:gd name="connsiteY189" fmla="*/ 2537780 h 4032045"/>
                <a:gd name="connsiteX190" fmla="*/ 1754187 w 5184800"/>
                <a:gd name="connsiteY190" fmla="*/ 3043527 h 4032045"/>
                <a:gd name="connsiteX191" fmla="*/ 1664186 w 5184800"/>
                <a:gd name="connsiteY191" fmla="*/ 3539713 h 4032045"/>
                <a:gd name="connsiteX192" fmla="*/ 1494715 w 5184800"/>
                <a:gd name="connsiteY192" fmla="*/ 3938382 h 4032045"/>
                <a:gd name="connsiteX193" fmla="*/ 1492800 w 5184800"/>
                <a:gd name="connsiteY193" fmla="*/ 3920217 h 4032045"/>
                <a:gd name="connsiteX194" fmla="*/ 1739825 w 5184800"/>
                <a:gd name="connsiteY194" fmla="*/ 3115230 h 4032045"/>
                <a:gd name="connsiteX195" fmla="*/ 1556950 w 5184800"/>
                <a:gd name="connsiteY195" fmla="*/ 2091309 h 4032045"/>
                <a:gd name="connsiteX196" fmla="*/ 1292691 w 5184800"/>
                <a:gd name="connsiteY196" fmla="*/ 1393397 h 4032045"/>
                <a:gd name="connsiteX197" fmla="*/ 1160561 w 5184800"/>
                <a:gd name="connsiteY197" fmla="*/ 641948 h 4032045"/>
                <a:gd name="connsiteX198" fmla="*/ 1238115 w 5184800"/>
                <a:gd name="connsiteY198" fmla="*/ 301597 h 4032045"/>
                <a:gd name="connsiteX199" fmla="*/ 1464076 w 5184800"/>
                <a:gd name="connsiteY199" fmla="*/ 1400 h 403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4800" h="4032045">
                  <a:moveTo>
                    <a:pt x="4357305" y="2904300"/>
                  </a:moveTo>
                  <a:cubicBezTo>
                    <a:pt x="4448097" y="2898570"/>
                    <a:pt x="4539844" y="2931991"/>
                    <a:pt x="4594319" y="3007427"/>
                  </a:cubicBezTo>
                  <a:cubicBezTo>
                    <a:pt x="4662173" y="3101961"/>
                    <a:pt x="4668863" y="3226097"/>
                    <a:pt x="4625857" y="3332089"/>
                  </a:cubicBezTo>
                  <a:cubicBezTo>
                    <a:pt x="4584762" y="3432352"/>
                    <a:pt x="4493015" y="3524976"/>
                    <a:pt x="4381198" y="3536435"/>
                  </a:cubicBezTo>
                  <a:cubicBezTo>
                    <a:pt x="4280849" y="3545984"/>
                    <a:pt x="4161387" y="3491555"/>
                    <a:pt x="4131760" y="3389382"/>
                  </a:cubicBezTo>
                  <a:cubicBezTo>
                    <a:pt x="4107868" y="3301533"/>
                    <a:pt x="4137495" y="3197450"/>
                    <a:pt x="4208216" y="3140157"/>
                  </a:cubicBezTo>
                  <a:cubicBezTo>
                    <a:pt x="4290406" y="3073315"/>
                    <a:pt x="4412736" y="3080954"/>
                    <a:pt x="4481546" y="3164984"/>
                  </a:cubicBezTo>
                  <a:cubicBezTo>
                    <a:pt x="4545578" y="3243285"/>
                    <a:pt x="4503527" y="3348322"/>
                    <a:pt x="4416559" y="3384608"/>
                  </a:cubicBezTo>
                  <a:cubicBezTo>
                    <a:pt x="4341058" y="3417074"/>
                    <a:pt x="4251223" y="3399886"/>
                    <a:pt x="4235932" y="3309172"/>
                  </a:cubicBezTo>
                  <a:cubicBezTo>
                    <a:pt x="4234976" y="3301533"/>
                    <a:pt x="4246444" y="3298668"/>
                    <a:pt x="4247400" y="3305352"/>
                  </a:cubicBezTo>
                  <a:cubicBezTo>
                    <a:pt x="4275115" y="3473412"/>
                    <a:pt x="4556091" y="3359781"/>
                    <a:pt x="4492059" y="3206044"/>
                  </a:cubicBezTo>
                  <a:cubicBezTo>
                    <a:pt x="4456698" y="3120104"/>
                    <a:pt x="4343926" y="3081909"/>
                    <a:pt x="4260780" y="3121059"/>
                  </a:cubicBezTo>
                  <a:cubicBezTo>
                    <a:pt x="4194837" y="3150660"/>
                    <a:pt x="4149919" y="3215593"/>
                    <a:pt x="4138450" y="3286254"/>
                  </a:cubicBezTo>
                  <a:cubicBezTo>
                    <a:pt x="4129849" y="3336863"/>
                    <a:pt x="4136539" y="3393202"/>
                    <a:pt x="4167121" y="3436172"/>
                  </a:cubicBezTo>
                  <a:cubicBezTo>
                    <a:pt x="4204394" y="3487736"/>
                    <a:pt x="4275115" y="3522112"/>
                    <a:pt x="4338191" y="3525931"/>
                  </a:cubicBezTo>
                  <a:cubicBezTo>
                    <a:pt x="4473901" y="3533570"/>
                    <a:pt x="4586673" y="3423758"/>
                    <a:pt x="4624901" y="3300578"/>
                  </a:cubicBezTo>
                  <a:cubicBezTo>
                    <a:pt x="4661218" y="3187901"/>
                    <a:pt x="4639237" y="3044668"/>
                    <a:pt x="4540800" y="2968277"/>
                  </a:cubicBezTo>
                  <a:cubicBezTo>
                    <a:pt x="4456698" y="2902390"/>
                    <a:pt x="4339147" y="2901435"/>
                    <a:pt x="4244533" y="2946315"/>
                  </a:cubicBezTo>
                  <a:cubicBezTo>
                    <a:pt x="4118381" y="3006473"/>
                    <a:pt x="4032368" y="3139202"/>
                    <a:pt x="3983627" y="3266202"/>
                  </a:cubicBezTo>
                  <a:cubicBezTo>
                    <a:pt x="3927241" y="3414209"/>
                    <a:pt x="3920551" y="3575585"/>
                    <a:pt x="3955912" y="3730277"/>
                  </a:cubicBezTo>
                  <a:cubicBezTo>
                    <a:pt x="3968336" y="3784706"/>
                    <a:pt x="3986494" y="3842954"/>
                    <a:pt x="4009431" y="3899292"/>
                  </a:cubicBezTo>
                  <a:cubicBezTo>
                    <a:pt x="4006564" y="3904066"/>
                    <a:pt x="4004652" y="3908841"/>
                    <a:pt x="4002741" y="3914570"/>
                  </a:cubicBezTo>
                  <a:cubicBezTo>
                    <a:pt x="3997007" y="3900247"/>
                    <a:pt x="3991273" y="3885924"/>
                    <a:pt x="3986494" y="3871600"/>
                  </a:cubicBezTo>
                  <a:cubicBezTo>
                    <a:pt x="3936798" y="3736961"/>
                    <a:pt x="3910038" y="3590863"/>
                    <a:pt x="3928197" y="3447630"/>
                  </a:cubicBezTo>
                  <a:cubicBezTo>
                    <a:pt x="3945399" y="3301533"/>
                    <a:pt x="4004652" y="3164029"/>
                    <a:pt x="4097355" y="3050397"/>
                  </a:cubicBezTo>
                  <a:cubicBezTo>
                    <a:pt x="4162343" y="2971142"/>
                    <a:pt x="4253134" y="2911939"/>
                    <a:pt x="4357305" y="2904300"/>
                  </a:cubicBezTo>
                  <a:close/>
                  <a:moveTo>
                    <a:pt x="3318500" y="2868732"/>
                  </a:moveTo>
                  <a:cubicBezTo>
                    <a:pt x="3321375" y="2868732"/>
                    <a:pt x="3324251" y="2870645"/>
                    <a:pt x="3324251" y="2874469"/>
                  </a:cubicBezTo>
                  <a:cubicBezTo>
                    <a:pt x="3317541" y="2999721"/>
                    <a:pt x="3265776" y="3112544"/>
                    <a:pt x="3212094" y="3223454"/>
                  </a:cubicBezTo>
                  <a:cubicBezTo>
                    <a:pt x="3155536" y="3341058"/>
                    <a:pt x="3104730" y="3458661"/>
                    <a:pt x="3094185" y="3590606"/>
                  </a:cubicBezTo>
                  <a:cubicBezTo>
                    <a:pt x="3085558" y="3701516"/>
                    <a:pt x="3096103" y="3814339"/>
                    <a:pt x="3123902" y="3922381"/>
                  </a:cubicBezTo>
                  <a:cubicBezTo>
                    <a:pt x="3126778" y="3933854"/>
                    <a:pt x="3129654" y="3944372"/>
                    <a:pt x="3132530" y="3955845"/>
                  </a:cubicBezTo>
                  <a:cubicBezTo>
                    <a:pt x="3132530" y="3955845"/>
                    <a:pt x="3109523" y="3915688"/>
                    <a:pt x="3104730" y="3896566"/>
                  </a:cubicBezTo>
                  <a:cubicBezTo>
                    <a:pt x="3083641" y="3801909"/>
                    <a:pt x="3075013" y="3704385"/>
                    <a:pt x="3081724" y="3608772"/>
                  </a:cubicBezTo>
                  <a:cubicBezTo>
                    <a:pt x="3090351" y="3481608"/>
                    <a:pt x="3130612" y="3366873"/>
                    <a:pt x="3185253" y="3252138"/>
                  </a:cubicBezTo>
                  <a:cubicBezTo>
                    <a:pt x="3243728" y="3131667"/>
                    <a:pt x="3306038" y="3011195"/>
                    <a:pt x="3312748" y="2874469"/>
                  </a:cubicBezTo>
                  <a:cubicBezTo>
                    <a:pt x="3312748" y="2870645"/>
                    <a:pt x="3315624" y="2868732"/>
                    <a:pt x="3318500" y="2868732"/>
                  </a:cubicBezTo>
                  <a:close/>
                  <a:moveTo>
                    <a:pt x="521169" y="2545665"/>
                  </a:moveTo>
                  <a:cubicBezTo>
                    <a:pt x="637702" y="2541842"/>
                    <a:pt x="758056" y="2565739"/>
                    <a:pt x="861216" y="2621179"/>
                  </a:cubicBezTo>
                  <a:cubicBezTo>
                    <a:pt x="969153" y="2679487"/>
                    <a:pt x="1055120" y="2772207"/>
                    <a:pt x="1114342" y="2878309"/>
                  </a:cubicBezTo>
                  <a:cubicBezTo>
                    <a:pt x="1177385" y="2990145"/>
                    <a:pt x="1216547" y="3117276"/>
                    <a:pt x="1221323" y="3245363"/>
                  </a:cubicBezTo>
                  <a:cubicBezTo>
                    <a:pt x="1227055" y="3370582"/>
                    <a:pt x="1200309" y="3487199"/>
                    <a:pt x="1141087" y="3597124"/>
                  </a:cubicBezTo>
                  <a:cubicBezTo>
                    <a:pt x="1070403" y="3729990"/>
                    <a:pt x="956736" y="3880062"/>
                    <a:pt x="919483" y="4032045"/>
                  </a:cubicBezTo>
                  <a:cubicBezTo>
                    <a:pt x="915662" y="4031089"/>
                    <a:pt x="911842" y="4029178"/>
                    <a:pt x="908021" y="4027266"/>
                  </a:cubicBezTo>
                  <a:cubicBezTo>
                    <a:pt x="923304" y="3965134"/>
                    <a:pt x="951004" y="3904914"/>
                    <a:pt x="982526" y="3848518"/>
                  </a:cubicBezTo>
                  <a:cubicBezTo>
                    <a:pt x="1045568" y="3732857"/>
                    <a:pt x="1127715" y="3623888"/>
                    <a:pt x="1173564" y="3499625"/>
                  </a:cubicBezTo>
                  <a:cubicBezTo>
                    <a:pt x="1265262" y="3250142"/>
                    <a:pt x="1185981" y="2938528"/>
                    <a:pt x="1005450" y="2747354"/>
                  </a:cubicBezTo>
                  <a:cubicBezTo>
                    <a:pt x="832561" y="2563827"/>
                    <a:pt x="537407" y="2501695"/>
                    <a:pt x="306251" y="2604929"/>
                  </a:cubicBezTo>
                  <a:cubicBezTo>
                    <a:pt x="112347" y="2691914"/>
                    <a:pt x="-11828" y="2907941"/>
                    <a:pt x="14917" y="3120144"/>
                  </a:cubicBezTo>
                  <a:cubicBezTo>
                    <a:pt x="36887" y="3293157"/>
                    <a:pt x="150555" y="3444184"/>
                    <a:pt x="293833" y="3538816"/>
                  </a:cubicBezTo>
                  <a:cubicBezTo>
                    <a:pt x="431381" y="3628667"/>
                    <a:pt x="608091" y="3682196"/>
                    <a:pt x="770473" y="3637270"/>
                  </a:cubicBezTo>
                  <a:cubicBezTo>
                    <a:pt x="950049" y="3587565"/>
                    <a:pt x="1078045" y="3412641"/>
                    <a:pt x="1096193" y="3229113"/>
                  </a:cubicBezTo>
                  <a:cubicBezTo>
                    <a:pt x="1112432" y="3052277"/>
                    <a:pt x="1002585" y="2901249"/>
                    <a:pt x="843068" y="2833383"/>
                  </a:cubicBezTo>
                  <a:cubicBezTo>
                    <a:pt x="701700" y="2772207"/>
                    <a:pt x="510662" y="2771251"/>
                    <a:pt x="399859" y="2894558"/>
                  </a:cubicBezTo>
                  <a:cubicBezTo>
                    <a:pt x="337772" y="2964337"/>
                    <a:pt x="313892" y="3058012"/>
                    <a:pt x="313892" y="3149776"/>
                  </a:cubicBezTo>
                  <a:cubicBezTo>
                    <a:pt x="314847" y="3254922"/>
                    <a:pt x="338727" y="3379185"/>
                    <a:pt x="417053" y="3454699"/>
                  </a:cubicBezTo>
                  <a:cubicBezTo>
                    <a:pt x="503975" y="3538816"/>
                    <a:pt x="643433" y="3538816"/>
                    <a:pt x="728445" y="3452787"/>
                  </a:cubicBezTo>
                  <a:cubicBezTo>
                    <a:pt x="806771" y="3372494"/>
                    <a:pt x="844978" y="3242495"/>
                    <a:pt x="819188" y="3132570"/>
                  </a:cubicBezTo>
                  <a:cubicBezTo>
                    <a:pt x="805815" y="3076174"/>
                    <a:pt x="775249" y="3017866"/>
                    <a:pt x="721759" y="2990145"/>
                  </a:cubicBezTo>
                  <a:cubicBezTo>
                    <a:pt x="675910" y="2966249"/>
                    <a:pt x="619553" y="2966249"/>
                    <a:pt x="573704" y="2993013"/>
                  </a:cubicBezTo>
                  <a:cubicBezTo>
                    <a:pt x="520213" y="3023601"/>
                    <a:pt x="486782" y="3078086"/>
                    <a:pt x="472454" y="3137350"/>
                  </a:cubicBezTo>
                  <a:cubicBezTo>
                    <a:pt x="454305" y="3213819"/>
                    <a:pt x="486782" y="3298892"/>
                    <a:pt x="520213" y="3366759"/>
                  </a:cubicBezTo>
                  <a:cubicBezTo>
                    <a:pt x="523079" y="3373450"/>
                    <a:pt x="513527" y="3379185"/>
                    <a:pt x="510662" y="3372494"/>
                  </a:cubicBezTo>
                  <a:cubicBezTo>
                    <a:pt x="468633" y="3288377"/>
                    <a:pt x="437112" y="3189923"/>
                    <a:pt x="473409" y="3098159"/>
                  </a:cubicBezTo>
                  <a:cubicBezTo>
                    <a:pt x="497289" y="3036983"/>
                    <a:pt x="544093" y="2980587"/>
                    <a:pt x="610957" y="2965293"/>
                  </a:cubicBezTo>
                  <a:cubicBezTo>
                    <a:pt x="760921" y="2930881"/>
                    <a:pt x="844978" y="3090512"/>
                    <a:pt x="837337" y="3218599"/>
                  </a:cubicBezTo>
                  <a:cubicBezTo>
                    <a:pt x="831606" y="3318009"/>
                    <a:pt x="790532" y="3426023"/>
                    <a:pt x="706476" y="3486243"/>
                  </a:cubicBezTo>
                  <a:cubicBezTo>
                    <a:pt x="626240" y="3544551"/>
                    <a:pt x="510662" y="3545507"/>
                    <a:pt x="431381" y="3482419"/>
                  </a:cubicBezTo>
                  <a:cubicBezTo>
                    <a:pt x="353055" y="3420288"/>
                    <a:pt x="316758" y="3316098"/>
                    <a:pt x="306251" y="3219555"/>
                  </a:cubicBezTo>
                  <a:cubicBezTo>
                    <a:pt x="296699" y="3128747"/>
                    <a:pt x="303385" y="3030292"/>
                    <a:pt x="347324" y="2949043"/>
                  </a:cubicBezTo>
                  <a:cubicBezTo>
                    <a:pt x="506841" y="2654635"/>
                    <a:pt x="979660" y="2780810"/>
                    <a:pt x="1084731" y="3057056"/>
                  </a:cubicBezTo>
                  <a:cubicBezTo>
                    <a:pt x="1147774" y="3222422"/>
                    <a:pt x="1079000" y="3427935"/>
                    <a:pt x="953870" y="3546463"/>
                  </a:cubicBezTo>
                  <a:cubicBezTo>
                    <a:pt x="837337" y="3657344"/>
                    <a:pt x="673044" y="3685064"/>
                    <a:pt x="520213" y="3648741"/>
                  </a:cubicBezTo>
                  <a:cubicBezTo>
                    <a:pt x="202135" y="3575139"/>
                    <a:pt x="-87288" y="3250142"/>
                    <a:pt x="24469" y="2910808"/>
                  </a:cubicBezTo>
                  <a:cubicBezTo>
                    <a:pt x="56946" y="2813309"/>
                    <a:pt x="113302" y="2719634"/>
                    <a:pt x="195449" y="2656546"/>
                  </a:cubicBezTo>
                  <a:cubicBezTo>
                    <a:pt x="289057" y="2585812"/>
                    <a:pt x="404635" y="2549489"/>
                    <a:pt x="521169" y="2545665"/>
                  </a:cubicBezTo>
                  <a:close/>
                  <a:moveTo>
                    <a:pt x="5179052" y="2451220"/>
                  </a:moveTo>
                  <a:cubicBezTo>
                    <a:pt x="5181926" y="2451220"/>
                    <a:pt x="5184800" y="2453131"/>
                    <a:pt x="5184800" y="2456954"/>
                  </a:cubicBezTo>
                  <a:cubicBezTo>
                    <a:pt x="5180968" y="2690149"/>
                    <a:pt x="5157019" y="2922388"/>
                    <a:pt x="5096666" y="3147937"/>
                  </a:cubicBezTo>
                  <a:cubicBezTo>
                    <a:pt x="5060263" y="3283649"/>
                    <a:pt x="5008533" y="3414582"/>
                    <a:pt x="4972130" y="3550293"/>
                  </a:cubicBezTo>
                  <a:cubicBezTo>
                    <a:pt x="4952012" y="3622928"/>
                    <a:pt x="4934769" y="3696518"/>
                    <a:pt x="4919441" y="3770108"/>
                  </a:cubicBezTo>
                  <a:cubicBezTo>
                    <a:pt x="4915609" y="3770108"/>
                    <a:pt x="4910819" y="3770108"/>
                    <a:pt x="4906987" y="3769152"/>
                  </a:cubicBezTo>
                  <a:cubicBezTo>
                    <a:pt x="4929979" y="3653511"/>
                    <a:pt x="4960634" y="3538825"/>
                    <a:pt x="4997037" y="3426050"/>
                  </a:cubicBezTo>
                  <a:cubicBezTo>
                    <a:pt x="5044936" y="3275047"/>
                    <a:pt x="5096666" y="3125000"/>
                    <a:pt x="5125406" y="2968262"/>
                  </a:cubicBezTo>
                  <a:cubicBezTo>
                    <a:pt x="5157977" y="2799100"/>
                    <a:pt x="5170431" y="2628027"/>
                    <a:pt x="5173305" y="2456954"/>
                  </a:cubicBezTo>
                  <a:cubicBezTo>
                    <a:pt x="5173305" y="2453131"/>
                    <a:pt x="5176179" y="2451220"/>
                    <a:pt x="5179052" y="2451220"/>
                  </a:cubicBezTo>
                  <a:close/>
                  <a:moveTo>
                    <a:pt x="4060167" y="2308105"/>
                  </a:moveTo>
                  <a:cubicBezTo>
                    <a:pt x="4063040" y="2308105"/>
                    <a:pt x="4065914" y="2309777"/>
                    <a:pt x="4065914" y="2313121"/>
                  </a:cubicBezTo>
                  <a:cubicBezTo>
                    <a:pt x="4068787" y="2422992"/>
                    <a:pt x="4050589" y="2532862"/>
                    <a:pt x="4028560" y="2640822"/>
                  </a:cubicBezTo>
                  <a:cubicBezTo>
                    <a:pt x="3951936" y="3024892"/>
                    <a:pt x="3817845" y="3404185"/>
                    <a:pt x="3804436" y="3798764"/>
                  </a:cubicBezTo>
                  <a:cubicBezTo>
                    <a:pt x="3802521" y="3858954"/>
                    <a:pt x="3802521" y="3919144"/>
                    <a:pt x="3809225" y="3979334"/>
                  </a:cubicBezTo>
                  <a:cubicBezTo>
                    <a:pt x="3805394" y="3980290"/>
                    <a:pt x="3801563" y="3981245"/>
                    <a:pt x="3797732" y="3981245"/>
                  </a:cubicBezTo>
                  <a:cubicBezTo>
                    <a:pt x="3796774" y="3971691"/>
                    <a:pt x="3795816" y="3961182"/>
                    <a:pt x="3794858" y="3950672"/>
                  </a:cubicBezTo>
                  <a:cubicBezTo>
                    <a:pt x="3781449" y="3761504"/>
                    <a:pt x="3809225" y="3569469"/>
                    <a:pt x="3846579" y="3384122"/>
                  </a:cubicBezTo>
                  <a:cubicBezTo>
                    <a:pt x="3885849" y="3187310"/>
                    <a:pt x="3937570" y="2993364"/>
                    <a:pt x="3982586" y="2798463"/>
                  </a:cubicBezTo>
                  <a:cubicBezTo>
                    <a:pt x="4018982" y="2640822"/>
                    <a:pt x="4059209" y="2476494"/>
                    <a:pt x="4054420" y="2313121"/>
                  </a:cubicBezTo>
                  <a:cubicBezTo>
                    <a:pt x="4054420" y="2309777"/>
                    <a:pt x="4057294" y="2308105"/>
                    <a:pt x="4060167" y="2308105"/>
                  </a:cubicBezTo>
                  <a:close/>
                  <a:moveTo>
                    <a:pt x="2096808" y="1928777"/>
                  </a:moveTo>
                  <a:cubicBezTo>
                    <a:pt x="2099551" y="1928060"/>
                    <a:pt x="2102652" y="1929255"/>
                    <a:pt x="2103129" y="1933076"/>
                  </a:cubicBezTo>
                  <a:cubicBezTo>
                    <a:pt x="2113625" y="1978931"/>
                    <a:pt x="2124120" y="2024785"/>
                    <a:pt x="2135570" y="2070640"/>
                  </a:cubicBezTo>
                  <a:cubicBezTo>
                    <a:pt x="2211900" y="2391624"/>
                    <a:pt x="2298725" y="2721206"/>
                    <a:pt x="2237661" y="3052699"/>
                  </a:cubicBezTo>
                  <a:cubicBezTo>
                    <a:pt x="2179459" y="3373683"/>
                    <a:pt x="1995313" y="3654544"/>
                    <a:pt x="1937112" y="3976483"/>
                  </a:cubicBezTo>
                  <a:cubicBezTo>
                    <a:pt x="1933295" y="3975528"/>
                    <a:pt x="1929479" y="3974573"/>
                    <a:pt x="1925662" y="3974573"/>
                  </a:cubicBezTo>
                  <a:cubicBezTo>
                    <a:pt x="1930433" y="3944958"/>
                    <a:pt x="1937112" y="3916299"/>
                    <a:pt x="1943791" y="3887639"/>
                  </a:cubicBezTo>
                  <a:cubicBezTo>
                    <a:pt x="2024891" y="3568566"/>
                    <a:pt x="2209037" y="3281018"/>
                    <a:pt x="2240523" y="2949525"/>
                  </a:cubicBezTo>
                  <a:cubicBezTo>
                    <a:pt x="2273918" y="2603703"/>
                    <a:pt x="2166102" y="2268389"/>
                    <a:pt x="2092634" y="1935942"/>
                  </a:cubicBezTo>
                  <a:cubicBezTo>
                    <a:pt x="2091680" y="1932121"/>
                    <a:pt x="2094065" y="1929493"/>
                    <a:pt x="2096808" y="1928777"/>
                  </a:cubicBezTo>
                  <a:close/>
                  <a:moveTo>
                    <a:pt x="741554" y="1617542"/>
                  </a:moveTo>
                  <a:cubicBezTo>
                    <a:pt x="744423" y="1617542"/>
                    <a:pt x="747054" y="1619215"/>
                    <a:pt x="746576" y="1622560"/>
                  </a:cubicBezTo>
                  <a:cubicBezTo>
                    <a:pt x="727445" y="1793628"/>
                    <a:pt x="775272" y="1965651"/>
                    <a:pt x="835534" y="2124296"/>
                  </a:cubicBezTo>
                  <a:cubicBezTo>
                    <a:pt x="902492" y="2299186"/>
                    <a:pt x="988580" y="2464520"/>
                    <a:pt x="1069886" y="2632722"/>
                  </a:cubicBezTo>
                  <a:cubicBezTo>
                    <a:pt x="1133974" y="2762695"/>
                    <a:pt x="1190410" y="2893624"/>
                    <a:pt x="1235367" y="3031243"/>
                  </a:cubicBezTo>
                  <a:cubicBezTo>
                    <a:pt x="1285107" y="3183198"/>
                    <a:pt x="1322412" y="3339931"/>
                    <a:pt x="1317629" y="3500486"/>
                  </a:cubicBezTo>
                  <a:cubicBezTo>
                    <a:pt x="1313803" y="3666776"/>
                    <a:pt x="1263107" y="3817774"/>
                    <a:pt x="1202845" y="3970684"/>
                  </a:cubicBezTo>
                  <a:cubicBezTo>
                    <a:pt x="1199019" y="3979285"/>
                    <a:pt x="1196149" y="3987887"/>
                    <a:pt x="1192323" y="3995532"/>
                  </a:cubicBezTo>
                  <a:cubicBezTo>
                    <a:pt x="1188497" y="3994576"/>
                    <a:pt x="1185627" y="3992665"/>
                    <a:pt x="1182757" y="3990754"/>
                  </a:cubicBezTo>
                  <a:cubicBezTo>
                    <a:pt x="1196149" y="3955393"/>
                    <a:pt x="1210497" y="3920033"/>
                    <a:pt x="1223889" y="3884672"/>
                  </a:cubicBezTo>
                  <a:cubicBezTo>
                    <a:pt x="1260237" y="3786237"/>
                    <a:pt x="1291803" y="3686845"/>
                    <a:pt x="1301368" y="3582675"/>
                  </a:cubicBezTo>
                  <a:cubicBezTo>
                    <a:pt x="1310934" y="3481372"/>
                    <a:pt x="1307108" y="3379114"/>
                    <a:pt x="1288933" y="3278767"/>
                  </a:cubicBezTo>
                  <a:cubicBezTo>
                    <a:pt x="1260237" y="3122034"/>
                    <a:pt x="1208584" y="2965301"/>
                    <a:pt x="1144496" y="2820037"/>
                  </a:cubicBezTo>
                  <a:cubicBezTo>
                    <a:pt x="1087104" y="2687196"/>
                    <a:pt x="1020146" y="2559134"/>
                    <a:pt x="957971" y="2429160"/>
                  </a:cubicBezTo>
                  <a:cubicBezTo>
                    <a:pt x="892926" y="2296319"/>
                    <a:pt x="830751" y="2160612"/>
                    <a:pt x="786750" y="2019170"/>
                  </a:cubicBezTo>
                  <a:cubicBezTo>
                    <a:pt x="746576" y="1891108"/>
                    <a:pt x="720749" y="1757312"/>
                    <a:pt x="735097" y="1622560"/>
                  </a:cubicBezTo>
                  <a:cubicBezTo>
                    <a:pt x="735575" y="1619215"/>
                    <a:pt x="738684" y="1617542"/>
                    <a:pt x="741554" y="1617542"/>
                  </a:cubicBezTo>
                  <a:close/>
                  <a:moveTo>
                    <a:pt x="2795144" y="960318"/>
                  </a:moveTo>
                  <a:cubicBezTo>
                    <a:pt x="2798007" y="960318"/>
                    <a:pt x="2800870" y="961990"/>
                    <a:pt x="2800870" y="965335"/>
                  </a:cubicBezTo>
                  <a:cubicBezTo>
                    <a:pt x="2800870" y="1113481"/>
                    <a:pt x="2781783" y="1267361"/>
                    <a:pt x="2818048" y="1412639"/>
                  </a:cubicBezTo>
                  <a:cubicBezTo>
                    <a:pt x="2835226" y="1482410"/>
                    <a:pt x="2867673" y="1541668"/>
                    <a:pt x="2903938" y="1603794"/>
                  </a:cubicBezTo>
                  <a:cubicBezTo>
                    <a:pt x="2935431" y="1658273"/>
                    <a:pt x="2952609" y="1713708"/>
                    <a:pt x="2965015" y="1774878"/>
                  </a:cubicBezTo>
                  <a:cubicBezTo>
                    <a:pt x="3038499" y="2120869"/>
                    <a:pt x="2987919" y="2472595"/>
                    <a:pt x="2897258" y="2809984"/>
                  </a:cubicBezTo>
                  <a:cubicBezTo>
                    <a:pt x="2799915" y="3170311"/>
                    <a:pt x="2716888" y="3539241"/>
                    <a:pt x="2728340" y="3914861"/>
                  </a:cubicBezTo>
                  <a:cubicBezTo>
                    <a:pt x="2729295" y="3922507"/>
                    <a:pt x="2717843" y="3922507"/>
                    <a:pt x="2716888" y="3914861"/>
                  </a:cubicBezTo>
                  <a:cubicBezTo>
                    <a:pt x="2712594" y="3770539"/>
                    <a:pt x="2722137" y="3626456"/>
                    <a:pt x="2741105" y="3483448"/>
                  </a:cubicBezTo>
                  <a:lnTo>
                    <a:pt x="2771716" y="3296457"/>
                  </a:lnTo>
                  <a:lnTo>
                    <a:pt x="2771092" y="3295745"/>
                  </a:lnTo>
                  <a:cubicBezTo>
                    <a:pt x="2773961" y="3184995"/>
                    <a:pt x="2774917" y="3073289"/>
                    <a:pt x="2771092" y="2963493"/>
                  </a:cubicBezTo>
                  <a:cubicBezTo>
                    <a:pt x="2768223" y="2900480"/>
                    <a:pt x="2762485" y="2837467"/>
                    <a:pt x="2751009" y="2776363"/>
                  </a:cubicBezTo>
                  <a:cubicBezTo>
                    <a:pt x="2734752" y="2688527"/>
                    <a:pt x="2692673" y="2493758"/>
                    <a:pt x="2565482" y="2521446"/>
                  </a:cubicBezTo>
                  <a:cubicBezTo>
                    <a:pt x="2453592" y="2545315"/>
                    <a:pt x="2393343" y="2655110"/>
                    <a:pt x="2359872" y="2754404"/>
                  </a:cubicBezTo>
                  <a:cubicBezTo>
                    <a:pt x="2340746" y="2812644"/>
                    <a:pt x="2325444" y="2874702"/>
                    <a:pt x="2324488" y="2935806"/>
                  </a:cubicBezTo>
                  <a:cubicBezTo>
                    <a:pt x="2323532" y="2987362"/>
                    <a:pt x="2335964" y="3056104"/>
                    <a:pt x="2386649" y="3082837"/>
                  </a:cubicBezTo>
                  <a:cubicBezTo>
                    <a:pt x="2434466" y="3106705"/>
                    <a:pt x="2489932" y="3082837"/>
                    <a:pt x="2527229" y="3050375"/>
                  </a:cubicBezTo>
                  <a:cubicBezTo>
                    <a:pt x="2571220" y="3010276"/>
                    <a:pt x="2598953" y="2956810"/>
                    <a:pt x="2602779" y="2896661"/>
                  </a:cubicBezTo>
                  <a:cubicBezTo>
                    <a:pt x="2605648" y="2860381"/>
                    <a:pt x="2590347" y="2801187"/>
                    <a:pt x="2541574" y="2827919"/>
                  </a:cubicBezTo>
                  <a:cubicBezTo>
                    <a:pt x="2492801" y="2853698"/>
                    <a:pt x="2472719" y="2911937"/>
                    <a:pt x="2466024" y="2963493"/>
                  </a:cubicBezTo>
                  <a:cubicBezTo>
                    <a:pt x="2465068" y="2970177"/>
                    <a:pt x="2453592" y="2970177"/>
                    <a:pt x="2454548" y="2963493"/>
                  </a:cubicBezTo>
                  <a:cubicBezTo>
                    <a:pt x="2459330" y="2923394"/>
                    <a:pt x="2470806" y="2883295"/>
                    <a:pt x="2496627" y="2851788"/>
                  </a:cubicBezTo>
                  <a:cubicBezTo>
                    <a:pt x="2513841" y="2829829"/>
                    <a:pt x="2543487" y="2804051"/>
                    <a:pt x="2574089" y="2810734"/>
                  </a:cubicBezTo>
                  <a:cubicBezTo>
                    <a:pt x="2604691" y="2818372"/>
                    <a:pt x="2615211" y="2850833"/>
                    <a:pt x="2615211" y="2878521"/>
                  </a:cubicBezTo>
                  <a:cubicBezTo>
                    <a:pt x="2616167" y="2971131"/>
                    <a:pt x="2557832" y="3073289"/>
                    <a:pt x="2464112" y="3099067"/>
                  </a:cubicBezTo>
                  <a:cubicBezTo>
                    <a:pt x="2367523" y="3125800"/>
                    <a:pt x="2313012" y="3034145"/>
                    <a:pt x="2313012" y="2948218"/>
                  </a:cubicBezTo>
                  <a:cubicBezTo>
                    <a:pt x="2313012" y="2838422"/>
                    <a:pt x="2347440" y="2714305"/>
                    <a:pt x="2408645" y="2622649"/>
                  </a:cubicBezTo>
                  <a:cubicBezTo>
                    <a:pt x="2447854" y="2563455"/>
                    <a:pt x="2531054" y="2493758"/>
                    <a:pt x="2608517" y="2509989"/>
                  </a:cubicBezTo>
                  <a:cubicBezTo>
                    <a:pt x="2675460" y="2524310"/>
                    <a:pt x="2710844" y="2595916"/>
                    <a:pt x="2731883" y="2655110"/>
                  </a:cubicBezTo>
                  <a:cubicBezTo>
                    <a:pt x="2760572" y="2736264"/>
                    <a:pt x="2773005" y="2823146"/>
                    <a:pt x="2779699" y="2909073"/>
                  </a:cubicBezTo>
                  <a:cubicBezTo>
                    <a:pt x="2784481" y="2973041"/>
                    <a:pt x="2785915" y="3037725"/>
                    <a:pt x="2785796" y="3102409"/>
                  </a:cubicBezTo>
                  <a:lnTo>
                    <a:pt x="2783579" y="3235200"/>
                  </a:lnTo>
                  <a:lnTo>
                    <a:pt x="2821865" y="3058485"/>
                  </a:lnTo>
                  <a:cubicBezTo>
                    <a:pt x="2863856" y="2879755"/>
                    <a:pt x="2920162" y="2704848"/>
                    <a:pt x="2952609" y="2523251"/>
                  </a:cubicBezTo>
                  <a:cubicBezTo>
                    <a:pt x="2983148" y="2346432"/>
                    <a:pt x="2998417" y="2164835"/>
                    <a:pt x="2984102" y="1985149"/>
                  </a:cubicBezTo>
                  <a:cubicBezTo>
                    <a:pt x="2976467" y="1895306"/>
                    <a:pt x="2963107" y="1804507"/>
                    <a:pt x="2939248" y="1716576"/>
                  </a:cubicBezTo>
                  <a:cubicBezTo>
                    <a:pt x="2917299" y="1635335"/>
                    <a:pt x="2862902" y="1572253"/>
                    <a:pt x="2832363" y="1493880"/>
                  </a:cubicBezTo>
                  <a:cubicBezTo>
                    <a:pt x="2765559" y="1325663"/>
                    <a:pt x="2789418" y="1142154"/>
                    <a:pt x="2789418" y="965335"/>
                  </a:cubicBezTo>
                  <a:cubicBezTo>
                    <a:pt x="2789418" y="961990"/>
                    <a:pt x="2792281" y="960318"/>
                    <a:pt x="2795144" y="960318"/>
                  </a:cubicBezTo>
                  <a:close/>
                  <a:moveTo>
                    <a:pt x="828683" y="562895"/>
                  </a:moveTo>
                  <a:cubicBezTo>
                    <a:pt x="831193" y="561461"/>
                    <a:pt x="834778" y="561461"/>
                    <a:pt x="836690" y="564328"/>
                  </a:cubicBezTo>
                  <a:cubicBezTo>
                    <a:pt x="1010689" y="797466"/>
                    <a:pt x="1136887" y="1055447"/>
                    <a:pt x="1184689" y="1343048"/>
                  </a:cubicBezTo>
                  <a:cubicBezTo>
                    <a:pt x="1214326" y="1517901"/>
                    <a:pt x="1201897" y="1694666"/>
                    <a:pt x="1203809" y="1871431"/>
                  </a:cubicBezTo>
                  <a:cubicBezTo>
                    <a:pt x="1204765" y="1958380"/>
                    <a:pt x="1207634" y="2046284"/>
                    <a:pt x="1224842" y="2131322"/>
                  </a:cubicBezTo>
                  <a:cubicBezTo>
                    <a:pt x="1239183" y="2203939"/>
                    <a:pt x="1264040" y="2274645"/>
                    <a:pt x="1293677" y="2342485"/>
                  </a:cubicBezTo>
                  <a:cubicBezTo>
                    <a:pt x="1353908" y="2476252"/>
                    <a:pt x="1431347" y="2601421"/>
                    <a:pt x="1492534" y="2734233"/>
                  </a:cubicBezTo>
                  <a:cubicBezTo>
                    <a:pt x="1554676" y="2869912"/>
                    <a:pt x="1592918" y="3010368"/>
                    <a:pt x="1593874" y="3160379"/>
                  </a:cubicBezTo>
                  <a:cubicBezTo>
                    <a:pt x="1593874" y="3314212"/>
                    <a:pt x="1562325" y="3466134"/>
                    <a:pt x="1501138" y="3606590"/>
                  </a:cubicBezTo>
                  <a:cubicBezTo>
                    <a:pt x="1451424" y="3720293"/>
                    <a:pt x="1384501" y="3824441"/>
                    <a:pt x="1320446" y="3930499"/>
                  </a:cubicBezTo>
                  <a:cubicBezTo>
                    <a:pt x="1303238" y="3958209"/>
                    <a:pt x="1286985" y="3985918"/>
                    <a:pt x="1270732" y="4014582"/>
                  </a:cubicBezTo>
                  <a:cubicBezTo>
                    <a:pt x="1266908" y="4013627"/>
                    <a:pt x="1263084" y="4012671"/>
                    <a:pt x="1259260" y="4011716"/>
                  </a:cubicBezTo>
                  <a:cubicBezTo>
                    <a:pt x="1308018" y="3925722"/>
                    <a:pt x="1362512" y="3841639"/>
                    <a:pt x="1412226" y="3755646"/>
                  </a:cubicBezTo>
                  <a:cubicBezTo>
                    <a:pt x="1494446" y="3614234"/>
                    <a:pt x="1555633" y="3458490"/>
                    <a:pt x="1574753" y="3295102"/>
                  </a:cubicBezTo>
                  <a:cubicBezTo>
                    <a:pt x="1592918" y="3136492"/>
                    <a:pt x="1577621" y="2976926"/>
                    <a:pt x="1519303" y="2827871"/>
                  </a:cubicBezTo>
                  <a:cubicBezTo>
                    <a:pt x="1465765" y="2688370"/>
                    <a:pt x="1387369" y="2560335"/>
                    <a:pt x="1321402" y="2426567"/>
                  </a:cubicBezTo>
                  <a:cubicBezTo>
                    <a:pt x="1256392" y="2296621"/>
                    <a:pt x="1209546" y="2163809"/>
                    <a:pt x="1198073" y="2018575"/>
                  </a:cubicBezTo>
                  <a:cubicBezTo>
                    <a:pt x="1183733" y="1840855"/>
                    <a:pt x="1201897" y="1662180"/>
                    <a:pt x="1189469" y="1484459"/>
                  </a:cubicBezTo>
                  <a:cubicBezTo>
                    <a:pt x="1166524" y="1146218"/>
                    <a:pt x="1027898" y="839507"/>
                    <a:pt x="827129" y="570061"/>
                  </a:cubicBezTo>
                  <a:cubicBezTo>
                    <a:pt x="824739" y="567194"/>
                    <a:pt x="826173" y="564328"/>
                    <a:pt x="828683" y="562895"/>
                  </a:cubicBezTo>
                  <a:close/>
                  <a:moveTo>
                    <a:pt x="1464076" y="1400"/>
                  </a:moveTo>
                  <a:cubicBezTo>
                    <a:pt x="1469821" y="-3380"/>
                    <a:pt x="1478438" y="5224"/>
                    <a:pt x="1472693" y="10004"/>
                  </a:cubicBezTo>
                  <a:cubicBezTo>
                    <a:pt x="1336734" y="127598"/>
                    <a:pt x="1239073" y="281520"/>
                    <a:pt x="1197902" y="456476"/>
                  </a:cubicBezTo>
                  <a:cubicBezTo>
                    <a:pt x="1158646" y="625696"/>
                    <a:pt x="1164391" y="801607"/>
                    <a:pt x="1194072" y="971783"/>
                  </a:cubicBezTo>
                  <a:cubicBezTo>
                    <a:pt x="1239073" y="1228958"/>
                    <a:pt x="1329074" y="1476573"/>
                    <a:pt x="1424820" y="1718452"/>
                  </a:cubicBezTo>
                  <a:cubicBezTo>
                    <a:pt x="1530141" y="1987100"/>
                    <a:pt x="1636419" y="2253836"/>
                    <a:pt x="1697697" y="2537780"/>
                  </a:cubicBezTo>
                  <a:cubicBezTo>
                    <a:pt x="1733123" y="2703176"/>
                    <a:pt x="1757059" y="2873351"/>
                    <a:pt x="1754187" y="3043527"/>
                  </a:cubicBezTo>
                  <a:cubicBezTo>
                    <a:pt x="1750357" y="3214658"/>
                    <a:pt x="1718761" y="3378141"/>
                    <a:pt x="1664186" y="3539713"/>
                  </a:cubicBezTo>
                  <a:cubicBezTo>
                    <a:pt x="1617270" y="3676427"/>
                    <a:pt x="1557907" y="3808360"/>
                    <a:pt x="1494715" y="3938382"/>
                  </a:cubicBezTo>
                  <a:cubicBezTo>
                    <a:pt x="1494715" y="3931690"/>
                    <a:pt x="1494715" y="3925954"/>
                    <a:pt x="1492800" y="3920217"/>
                  </a:cubicBezTo>
                  <a:cubicBezTo>
                    <a:pt x="1617270" y="3663998"/>
                    <a:pt x="1723548" y="3401086"/>
                    <a:pt x="1739825" y="3115230"/>
                  </a:cubicBezTo>
                  <a:cubicBezTo>
                    <a:pt x="1758974" y="2765318"/>
                    <a:pt x="1670888" y="2419231"/>
                    <a:pt x="1556950" y="2091309"/>
                  </a:cubicBezTo>
                  <a:cubicBezTo>
                    <a:pt x="1475566" y="1856122"/>
                    <a:pt x="1371202" y="1629540"/>
                    <a:pt x="1292691" y="1393397"/>
                  </a:cubicBezTo>
                  <a:cubicBezTo>
                    <a:pt x="1212264" y="1153431"/>
                    <a:pt x="1146199" y="897212"/>
                    <a:pt x="1160561" y="641948"/>
                  </a:cubicBezTo>
                  <a:cubicBezTo>
                    <a:pt x="1167263" y="525311"/>
                    <a:pt x="1190242" y="408674"/>
                    <a:pt x="1238115" y="301597"/>
                  </a:cubicBezTo>
                  <a:cubicBezTo>
                    <a:pt x="1290776" y="185916"/>
                    <a:pt x="1368330" y="85532"/>
                    <a:pt x="1464076" y="14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6" name="任意多边形 195"/>
            <p:cNvSpPr/>
            <p:nvPr/>
          </p:nvSpPr>
          <p:spPr bwMode="auto">
            <a:xfrm>
              <a:off x="1992423" y="2238310"/>
              <a:ext cx="934309" cy="1071257"/>
            </a:xfrm>
            <a:custGeom>
              <a:avLst/>
              <a:gdLst>
                <a:gd name="connsiteX0" fmla="*/ 481765 w 934309"/>
                <a:gd name="connsiteY0" fmla="*/ 655899 h 1071257"/>
                <a:gd name="connsiteX1" fmla="*/ 449093 w 934309"/>
                <a:gd name="connsiteY1" fmla="*/ 691485 h 1071257"/>
                <a:gd name="connsiteX2" fmla="*/ 239095 w 934309"/>
                <a:gd name="connsiteY2" fmla="*/ 752897 h 1071257"/>
                <a:gd name="connsiteX3" fmla="*/ 202601 w 934309"/>
                <a:gd name="connsiteY3" fmla="*/ 743515 h 1071257"/>
                <a:gd name="connsiteX4" fmla="*/ 114752 w 934309"/>
                <a:gd name="connsiteY4" fmla="*/ 800789 h 1071257"/>
                <a:gd name="connsiteX5" fmla="*/ 23449 w 934309"/>
                <a:gd name="connsiteY5" fmla="*/ 909585 h 1071257"/>
                <a:gd name="connsiteX6" fmla="*/ 34907 w 934309"/>
                <a:gd name="connsiteY6" fmla="*/ 1014793 h 1071257"/>
                <a:gd name="connsiteX7" fmla="*/ 139935 w 934309"/>
                <a:gd name="connsiteY7" fmla="*/ 1058790 h 1071257"/>
                <a:gd name="connsiteX8" fmla="*/ 367178 w 934309"/>
                <a:gd name="connsiteY8" fmla="*/ 903846 h 1071257"/>
                <a:gd name="connsiteX9" fmla="*/ 510398 w 934309"/>
                <a:gd name="connsiteY9" fmla="*/ 702993 h 1071257"/>
                <a:gd name="connsiteX10" fmla="*/ 517203 w 934309"/>
                <a:gd name="connsiteY10" fmla="*/ 699694 h 1071257"/>
                <a:gd name="connsiteX11" fmla="*/ 484278 w 934309"/>
                <a:gd name="connsiteY11" fmla="*/ 664284 h 1071257"/>
                <a:gd name="connsiteX12" fmla="*/ 454169 w 934309"/>
                <a:gd name="connsiteY12" fmla="*/ 646518 h 1071257"/>
                <a:gd name="connsiteX13" fmla="*/ 374816 w 934309"/>
                <a:gd name="connsiteY13" fmla="*/ 660909 h 1071257"/>
                <a:gd name="connsiteX14" fmla="*/ 235415 w 934309"/>
                <a:gd name="connsiteY14" fmla="*/ 722122 h 1071257"/>
                <a:gd name="connsiteX15" fmla="*/ 217288 w 934309"/>
                <a:gd name="connsiteY15" fmla="*/ 733940 h 1071257"/>
                <a:gd name="connsiteX16" fmla="*/ 263131 w 934309"/>
                <a:gd name="connsiteY16" fmla="*/ 741989 h 1071257"/>
                <a:gd name="connsiteX17" fmla="*/ 438686 w 934309"/>
                <a:gd name="connsiteY17" fmla="*/ 685669 h 1071257"/>
                <a:gd name="connsiteX18" fmla="*/ 471079 w 934309"/>
                <a:gd name="connsiteY18" fmla="*/ 650327 h 1071257"/>
                <a:gd name="connsiteX19" fmla="*/ 298429 w 934309"/>
                <a:gd name="connsiteY19" fmla="*/ 525934 h 1071257"/>
                <a:gd name="connsiteX20" fmla="*/ 364680 w 934309"/>
                <a:gd name="connsiteY20" fmla="*/ 568439 h 1071257"/>
                <a:gd name="connsiteX21" fmla="*/ 478397 w 934309"/>
                <a:gd name="connsiteY21" fmla="*/ 615320 h 1071257"/>
                <a:gd name="connsiteX22" fmla="*/ 478542 w 934309"/>
                <a:gd name="connsiteY22" fmla="*/ 615563 h 1071257"/>
                <a:gd name="connsiteX23" fmla="*/ 483247 w 934309"/>
                <a:gd name="connsiteY23" fmla="*/ 593019 h 1071257"/>
                <a:gd name="connsiteX24" fmla="*/ 487859 w 934309"/>
                <a:gd name="connsiteY24" fmla="*/ 588072 h 1071257"/>
                <a:gd name="connsiteX25" fmla="*/ 456362 w 934309"/>
                <a:gd name="connsiteY25" fmla="*/ 577016 h 1071257"/>
                <a:gd name="connsiteX26" fmla="*/ 352532 w 934309"/>
                <a:gd name="connsiteY26" fmla="*/ 540049 h 1071257"/>
                <a:gd name="connsiteX27" fmla="*/ 240891 w 934309"/>
                <a:gd name="connsiteY27" fmla="*/ 518528 h 1071257"/>
                <a:gd name="connsiteX28" fmla="*/ 136952 w 934309"/>
                <a:gd name="connsiteY28" fmla="*/ 592207 h 1071257"/>
                <a:gd name="connsiteX29" fmla="*/ 162332 w 934309"/>
                <a:gd name="connsiteY29" fmla="*/ 704948 h 1071257"/>
                <a:gd name="connsiteX30" fmla="*/ 203217 w 934309"/>
                <a:gd name="connsiteY30" fmla="*/ 729972 h 1071257"/>
                <a:gd name="connsiteX31" fmla="*/ 277426 w 934309"/>
                <a:gd name="connsiteY31" fmla="*/ 686733 h 1071257"/>
                <a:gd name="connsiteX32" fmla="*/ 399641 w 934309"/>
                <a:gd name="connsiteY32" fmla="*/ 641780 h 1071257"/>
                <a:gd name="connsiteX33" fmla="*/ 441175 w 934309"/>
                <a:gd name="connsiteY33" fmla="*/ 635205 h 1071257"/>
                <a:gd name="connsiteX34" fmla="*/ 477015 w 934309"/>
                <a:gd name="connsiteY34" fmla="*/ 640054 h 1071257"/>
                <a:gd name="connsiteX35" fmla="*/ 474902 w 934309"/>
                <a:gd name="connsiteY35" fmla="*/ 633005 h 1071257"/>
                <a:gd name="connsiteX36" fmla="*/ 476293 w 934309"/>
                <a:gd name="connsiteY36" fmla="*/ 626342 h 1071257"/>
                <a:gd name="connsiteX37" fmla="*/ 475527 w 934309"/>
                <a:gd name="connsiteY37" fmla="*/ 626802 h 1071257"/>
                <a:gd name="connsiteX38" fmla="*/ 317687 w 934309"/>
                <a:gd name="connsiteY38" fmla="*/ 553131 h 1071257"/>
                <a:gd name="connsiteX39" fmla="*/ 272484 w 934309"/>
                <a:gd name="connsiteY39" fmla="*/ 522367 h 1071257"/>
                <a:gd name="connsiteX40" fmla="*/ 816346 w 934309"/>
                <a:gd name="connsiteY40" fmla="*/ 516919 h 1071257"/>
                <a:gd name="connsiteX41" fmla="*/ 664272 w 934309"/>
                <a:gd name="connsiteY41" fmla="*/ 549020 h 1071257"/>
                <a:gd name="connsiteX42" fmla="*/ 624527 w 934309"/>
                <a:gd name="connsiteY42" fmla="*/ 573649 h 1071257"/>
                <a:gd name="connsiteX43" fmla="*/ 627613 w 934309"/>
                <a:gd name="connsiteY43" fmla="*/ 577737 h 1071257"/>
                <a:gd name="connsiteX44" fmla="*/ 630903 w 934309"/>
                <a:gd name="connsiteY44" fmla="*/ 630023 h 1071257"/>
                <a:gd name="connsiteX45" fmla="*/ 627932 w 934309"/>
                <a:gd name="connsiteY45" fmla="*/ 636675 h 1071257"/>
                <a:gd name="connsiteX46" fmla="*/ 670083 w 934309"/>
                <a:gd name="connsiteY46" fmla="*/ 661328 h 1071257"/>
                <a:gd name="connsiteX47" fmla="*/ 826864 w 934309"/>
                <a:gd name="connsiteY47" fmla="*/ 676709 h 1071257"/>
                <a:gd name="connsiteX48" fmla="*/ 922480 w 934309"/>
                <a:gd name="connsiteY48" fmla="*/ 590156 h 1071257"/>
                <a:gd name="connsiteX49" fmla="*/ 816346 w 934309"/>
                <a:gd name="connsiteY49" fmla="*/ 516919 h 1071257"/>
                <a:gd name="connsiteX50" fmla="*/ 203850 w 934309"/>
                <a:gd name="connsiteY50" fmla="*/ 147462 h 1071257"/>
                <a:gd name="connsiteX51" fmla="*/ 69925 w 934309"/>
                <a:gd name="connsiteY51" fmla="*/ 303414 h 1071257"/>
                <a:gd name="connsiteX52" fmla="*/ 260290 w 934309"/>
                <a:gd name="connsiteY52" fmla="*/ 501465 h 1071257"/>
                <a:gd name="connsiteX53" fmla="*/ 279627 w 934309"/>
                <a:gd name="connsiteY53" fmla="*/ 513871 h 1071257"/>
                <a:gd name="connsiteX54" fmla="*/ 300508 w 934309"/>
                <a:gd name="connsiteY54" fmla="*/ 516695 h 1071257"/>
                <a:gd name="connsiteX55" fmla="*/ 453362 w 934309"/>
                <a:gd name="connsiteY55" fmla="*/ 563857 h 1071257"/>
                <a:gd name="connsiteX56" fmla="*/ 496866 w 934309"/>
                <a:gd name="connsiteY56" fmla="*/ 578414 h 1071257"/>
                <a:gd name="connsiteX57" fmla="*/ 509356 w 934309"/>
                <a:gd name="connsiteY57" fmla="*/ 565019 h 1071257"/>
                <a:gd name="connsiteX58" fmla="*/ 529110 w 934309"/>
                <a:gd name="connsiteY58" fmla="*/ 556729 h 1071257"/>
                <a:gd name="connsiteX59" fmla="*/ 473973 w 934309"/>
                <a:gd name="connsiteY59" fmla="*/ 439036 h 1071257"/>
                <a:gd name="connsiteX60" fmla="*/ 419087 w 934309"/>
                <a:gd name="connsiteY60" fmla="*/ 315852 h 1071257"/>
                <a:gd name="connsiteX61" fmla="*/ 203850 w 934309"/>
                <a:gd name="connsiteY61" fmla="*/ 147462 h 1071257"/>
                <a:gd name="connsiteX62" fmla="*/ 586285 w 934309"/>
                <a:gd name="connsiteY62" fmla="*/ 11248 h 1071257"/>
                <a:gd name="connsiteX63" fmla="*/ 520318 w 934309"/>
                <a:gd name="connsiteY63" fmla="*/ 153470 h 1071257"/>
                <a:gd name="connsiteX64" fmla="*/ 538483 w 934309"/>
                <a:gd name="connsiteY64" fmla="*/ 392097 h 1071257"/>
                <a:gd name="connsiteX65" fmla="*/ 552346 w 934309"/>
                <a:gd name="connsiteY65" fmla="*/ 471918 h 1071257"/>
                <a:gd name="connsiteX66" fmla="*/ 574316 w 934309"/>
                <a:gd name="connsiteY66" fmla="*/ 547875 h 1071257"/>
                <a:gd name="connsiteX67" fmla="*/ 586878 w 934309"/>
                <a:gd name="connsiteY67" fmla="*/ 547128 h 1071257"/>
                <a:gd name="connsiteX68" fmla="*/ 588092 w 934309"/>
                <a:gd name="connsiteY68" fmla="*/ 548490 h 1071257"/>
                <a:gd name="connsiteX69" fmla="*/ 581614 w 934309"/>
                <a:gd name="connsiteY69" fmla="*/ 552257 h 1071257"/>
                <a:gd name="connsiteX70" fmla="*/ 585921 w 934309"/>
                <a:gd name="connsiteY70" fmla="*/ 558578 h 1071257"/>
                <a:gd name="connsiteX71" fmla="*/ 586076 w 934309"/>
                <a:gd name="connsiteY71" fmla="*/ 558643 h 1071257"/>
                <a:gd name="connsiteX72" fmla="*/ 548880 w 934309"/>
                <a:gd name="connsiteY72" fmla="*/ 561665 h 1071257"/>
                <a:gd name="connsiteX73" fmla="*/ 489258 w 934309"/>
                <a:gd name="connsiteY73" fmla="*/ 644455 h 1071257"/>
                <a:gd name="connsiteX74" fmla="*/ 550226 w 934309"/>
                <a:gd name="connsiteY74" fmla="*/ 701080 h 1071257"/>
                <a:gd name="connsiteX75" fmla="*/ 568660 w 934309"/>
                <a:gd name="connsiteY75" fmla="*/ 695846 h 1071257"/>
                <a:gd name="connsiteX76" fmla="*/ 561665 w 934309"/>
                <a:gd name="connsiteY76" fmla="*/ 696315 h 1071257"/>
                <a:gd name="connsiteX77" fmla="*/ 510699 w 934309"/>
                <a:gd name="connsiteY77" fmla="*/ 672942 h 1071257"/>
                <a:gd name="connsiteX78" fmla="*/ 510699 w 934309"/>
                <a:gd name="connsiteY78" fmla="*/ 584724 h 1071257"/>
                <a:gd name="connsiteX79" fmla="*/ 601939 w 934309"/>
                <a:gd name="connsiteY79" fmla="*/ 593354 h 1071257"/>
                <a:gd name="connsiteX80" fmla="*/ 615349 w 934309"/>
                <a:gd name="connsiteY80" fmla="*/ 612532 h 1071257"/>
                <a:gd name="connsiteX81" fmla="*/ 619004 w 934309"/>
                <a:gd name="connsiteY81" fmla="*/ 624147 h 1071257"/>
                <a:gd name="connsiteX82" fmla="*/ 620136 w 934309"/>
                <a:gd name="connsiteY82" fmla="*/ 621197 h 1071257"/>
                <a:gd name="connsiteX83" fmla="*/ 617295 w 934309"/>
                <a:gd name="connsiteY83" fmla="*/ 581345 h 1071257"/>
                <a:gd name="connsiteX84" fmla="*/ 612521 w 934309"/>
                <a:gd name="connsiteY84" fmla="*/ 575363 h 1071257"/>
                <a:gd name="connsiteX85" fmla="*/ 612206 w 934309"/>
                <a:gd name="connsiteY85" fmla="*/ 575295 h 1071257"/>
                <a:gd name="connsiteX86" fmla="*/ 612254 w 934309"/>
                <a:gd name="connsiteY86" fmla="*/ 575029 h 1071257"/>
                <a:gd name="connsiteX87" fmla="*/ 605769 w 934309"/>
                <a:gd name="connsiteY87" fmla="*/ 566903 h 1071257"/>
                <a:gd name="connsiteX88" fmla="*/ 586076 w 934309"/>
                <a:gd name="connsiteY88" fmla="*/ 558643 h 1071257"/>
                <a:gd name="connsiteX89" fmla="*/ 586878 w 934309"/>
                <a:gd name="connsiteY89" fmla="*/ 558578 h 1071257"/>
                <a:gd name="connsiteX90" fmla="*/ 592620 w 934309"/>
                <a:gd name="connsiteY90" fmla="*/ 553569 h 1071257"/>
                <a:gd name="connsiteX91" fmla="*/ 588092 w 934309"/>
                <a:gd name="connsiteY91" fmla="*/ 548490 h 1071257"/>
                <a:gd name="connsiteX92" fmla="*/ 588792 w 934309"/>
                <a:gd name="connsiteY92" fmla="*/ 548082 h 1071257"/>
                <a:gd name="connsiteX93" fmla="*/ 613205 w 934309"/>
                <a:gd name="connsiteY93" fmla="*/ 558655 h 1071257"/>
                <a:gd name="connsiteX94" fmla="*/ 616466 w 934309"/>
                <a:gd name="connsiteY94" fmla="*/ 562973 h 1071257"/>
                <a:gd name="connsiteX95" fmla="*/ 670417 w 934309"/>
                <a:gd name="connsiteY95" fmla="*/ 487787 h 1071257"/>
                <a:gd name="connsiteX96" fmla="*/ 710571 w 934309"/>
                <a:gd name="connsiteY96" fmla="*/ 397824 h 1071257"/>
                <a:gd name="connsiteX97" fmla="*/ 747856 w 934309"/>
                <a:gd name="connsiteY97" fmla="*/ 183059 h 1071257"/>
                <a:gd name="connsiteX98" fmla="*/ 678065 w 934309"/>
                <a:gd name="connsiteY98" fmla="*/ 51337 h 1071257"/>
                <a:gd name="connsiteX99" fmla="*/ 586285 w 934309"/>
                <a:gd name="connsiteY99" fmla="*/ 11248 h 1071257"/>
                <a:gd name="connsiteX100" fmla="*/ 578637 w 934309"/>
                <a:gd name="connsiteY100" fmla="*/ 1225 h 1071257"/>
                <a:gd name="connsiteX101" fmla="*/ 681890 w 934309"/>
                <a:gd name="connsiteY101" fmla="*/ 39883 h 1071257"/>
                <a:gd name="connsiteX102" fmla="*/ 753593 w 934309"/>
                <a:gd name="connsiteY102" fmla="*/ 145834 h 1071257"/>
                <a:gd name="connsiteX103" fmla="*/ 750725 w 934309"/>
                <a:gd name="connsiteY103" fmla="*/ 298555 h 1071257"/>
                <a:gd name="connsiteX104" fmla="*/ 668580 w 934309"/>
                <a:gd name="connsiteY104" fmla="*/ 515468 h 1071257"/>
                <a:gd name="connsiteX105" fmla="*/ 639049 w 934309"/>
                <a:gd name="connsiteY105" fmla="*/ 553164 h 1071257"/>
                <a:gd name="connsiteX106" fmla="*/ 691493 w 934309"/>
                <a:gd name="connsiteY106" fmla="*/ 523927 h 1071257"/>
                <a:gd name="connsiteX107" fmla="*/ 778219 w 934309"/>
                <a:gd name="connsiteY107" fmla="*/ 504198 h 1071257"/>
                <a:gd name="connsiteX108" fmla="*/ 837382 w 934309"/>
                <a:gd name="connsiteY108" fmla="*/ 508359 h 1071257"/>
                <a:gd name="connsiteX109" fmla="*/ 933954 w 934309"/>
                <a:gd name="connsiteY109" fmla="*/ 590156 h 1071257"/>
                <a:gd name="connsiteX110" fmla="*/ 842163 w 934309"/>
                <a:gd name="connsiteY110" fmla="*/ 683367 h 1071257"/>
                <a:gd name="connsiteX111" fmla="*/ 669785 w 934309"/>
                <a:gd name="connsiteY111" fmla="*/ 673871 h 1071257"/>
                <a:gd name="connsiteX112" fmla="*/ 623082 w 934309"/>
                <a:gd name="connsiteY112" fmla="*/ 647538 h 1071257"/>
                <a:gd name="connsiteX113" fmla="*/ 622947 w 934309"/>
                <a:gd name="connsiteY113" fmla="*/ 647839 h 1071257"/>
                <a:gd name="connsiteX114" fmla="*/ 622923 w 934309"/>
                <a:gd name="connsiteY114" fmla="*/ 661315 h 1071257"/>
                <a:gd name="connsiteX115" fmla="*/ 613344 w 934309"/>
                <a:gd name="connsiteY115" fmla="*/ 681572 h 1071257"/>
                <a:gd name="connsiteX116" fmla="*/ 601673 w 934309"/>
                <a:gd name="connsiteY116" fmla="*/ 688114 h 1071257"/>
                <a:gd name="connsiteX117" fmla="*/ 588845 w 934309"/>
                <a:gd name="connsiteY117" fmla="*/ 700989 h 1071257"/>
                <a:gd name="connsiteX118" fmla="*/ 566780 w 934309"/>
                <a:gd name="connsiteY118" fmla="*/ 711248 h 1071257"/>
                <a:gd name="connsiteX119" fmla="*/ 519119 w 934309"/>
                <a:gd name="connsiteY119" fmla="*/ 701755 h 1071257"/>
                <a:gd name="connsiteX120" fmla="*/ 518719 w 934309"/>
                <a:gd name="connsiteY120" fmla="*/ 701325 h 1071257"/>
                <a:gd name="connsiteX121" fmla="*/ 520900 w 934309"/>
                <a:gd name="connsiteY121" fmla="*/ 705862 h 1071257"/>
                <a:gd name="connsiteX122" fmla="*/ 410144 w 934309"/>
                <a:gd name="connsiteY122" fmla="*/ 871327 h 1071257"/>
                <a:gd name="connsiteX123" fmla="*/ 223957 w 934309"/>
                <a:gd name="connsiteY123" fmla="*/ 1039661 h 1071257"/>
                <a:gd name="connsiteX124" fmla="*/ 34907 w 934309"/>
                <a:gd name="connsiteY124" fmla="*/ 1032966 h 1071257"/>
                <a:gd name="connsiteX125" fmla="*/ 534 w 934309"/>
                <a:gd name="connsiteY125" fmla="*/ 944016 h 1071257"/>
                <a:gd name="connsiteX126" fmla="*/ 45410 w 934309"/>
                <a:gd name="connsiteY126" fmla="*/ 856024 h 1071257"/>
                <a:gd name="connsiteX127" fmla="*/ 152467 w 934309"/>
                <a:gd name="connsiteY127" fmla="*/ 759543 h 1071257"/>
                <a:gd name="connsiteX128" fmla="*/ 188078 w 934309"/>
                <a:gd name="connsiteY128" fmla="*/ 738793 h 1071257"/>
                <a:gd name="connsiteX129" fmla="*/ 151831 w 934309"/>
                <a:gd name="connsiteY129" fmla="*/ 713871 h 1071257"/>
                <a:gd name="connsiteX130" fmla="*/ 122586 w 934309"/>
                <a:gd name="connsiteY130" fmla="*/ 613279 h 1071257"/>
                <a:gd name="connsiteX131" fmla="*/ 248860 w 934309"/>
                <a:gd name="connsiteY131" fmla="*/ 509710 h 1071257"/>
                <a:gd name="connsiteX132" fmla="*/ 255134 w 934309"/>
                <a:gd name="connsiteY132" fmla="*/ 510559 h 1071257"/>
                <a:gd name="connsiteX133" fmla="*/ 225254 w 934309"/>
                <a:gd name="connsiteY133" fmla="*/ 490223 h 1071257"/>
                <a:gd name="connsiteX134" fmla="*/ 140714 w 934309"/>
                <a:gd name="connsiteY134" fmla="*/ 417270 h 1071257"/>
                <a:gd name="connsiteX135" fmla="*/ 48880 w 934309"/>
                <a:gd name="connsiteY135" fmla="*/ 235484 h 1071257"/>
                <a:gd name="connsiteX136" fmla="*/ 237332 w 934309"/>
                <a:gd name="connsiteY136" fmla="*/ 136937 h 1071257"/>
                <a:gd name="connsiteX137" fmla="*/ 423870 w 934309"/>
                <a:gd name="connsiteY137" fmla="*/ 299587 h 1071257"/>
                <a:gd name="connsiteX138" fmla="*/ 481147 w 934309"/>
                <a:gd name="connsiteY138" fmla="*/ 427675 h 1071257"/>
                <a:gd name="connsiteX139" fmla="*/ 539356 w 934309"/>
                <a:gd name="connsiteY139" fmla="*/ 552429 h 1071257"/>
                <a:gd name="connsiteX140" fmla="*/ 546233 w 934309"/>
                <a:gd name="connsiteY140" fmla="*/ 549544 h 1071257"/>
                <a:gd name="connsiteX141" fmla="*/ 562843 w 934309"/>
                <a:gd name="connsiteY141" fmla="*/ 548556 h 1071257"/>
                <a:gd name="connsiteX142" fmla="*/ 542785 w 934309"/>
                <a:gd name="connsiteY142" fmla="*/ 481582 h 1071257"/>
                <a:gd name="connsiteX143" fmla="*/ 529879 w 934309"/>
                <a:gd name="connsiteY143" fmla="*/ 408324 h 1071257"/>
                <a:gd name="connsiteX144" fmla="*/ 507890 w 934309"/>
                <a:gd name="connsiteY144" fmla="*/ 188786 h 1071257"/>
                <a:gd name="connsiteX145" fmla="*/ 546132 w 934309"/>
                <a:gd name="connsiteY145" fmla="*/ 19838 h 1071257"/>
                <a:gd name="connsiteX146" fmla="*/ 578637 w 934309"/>
                <a:gd name="connsiteY146" fmla="*/ 1225 h 107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934309" h="1071257">
                  <a:moveTo>
                    <a:pt x="481765" y="655899"/>
                  </a:moveTo>
                  <a:lnTo>
                    <a:pt x="449093" y="691485"/>
                  </a:lnTo>
                  <a:cubicBezTo>
                    <a:pt x="394309" y="735408"/>
                    <a:pt x="308911" y="760905"/>
                    <a:pt x="239095" y="752897"/>
                  </a:cubicBezTo>
                  <a:lnTo>
                    <a:pt x="202601" y="743515"/>
                  </a:lnTo>
                  <a:lnTo>
                    <a:pt x="114752" y="800789"/>
                  </a:lnTo>
                  <a:cubicBezTo>
                    <a:pt x="76441" y="831634"/>
                    <a:pt x="43023" y="867501"/>
                    <a:pt x="23449" y="909585"/>
                  </a:cubicBezTo>
                  <a:cubicBezTo>
                    <a:pt x="5308" y="947842"/>
                    <a:pt x="10082" y="981318"/>
                    <a:pt x="34907" y="1014793"/>
                  </a:cubicBezTo>
                  <a:cubicBezTo>
                    <a:pt x="60687" y="1048269"/>
                    <a:pt x="97924" y="1066441"/>
                    <a:pt x="139935" y="1058790"/>
                  </a:cubicBezTo>
                  <a:cubicBezTo>
                    <a:pt x="229686" y="1043487"/>
                    <a:pt x="307025" y="968884"/>
                    <a:pt x="367178" y="903846"/>
                  </a:cubicBezTo>
                  <a:cubicBezTo>
                    <a:pt x="420646" y="845503"/>
                    <a:pt x="479844" y="777595"/>
                    <a:pt x="510398" y="702993"/>
                  </a:cubicBezTo>
                  <a:lnTo>
                    <a:pt x="517203" y="699694"/>
                  </a:lnTo>
                  <a:lnTo>
                    <a:pt x="484278" y="664284"/>
                  </a:lnTo>
                  <a:close/>
                  <a:moveTo>
                    <a:pt x="454169" y="646518"/>
                  </a:moveTo>
                  <a:cubicBezTo>
                    <a:pt x="427449" y="644590"/>
                    <a:pt x="398447" y="653019"/>
                    <a:pt x="374816" y="660909"/>
                  </a:cubicBezTo>
                  <a:cubicBezTo>
                    <a:pt x="326121" y="675256"/>
                    <a:pt x="279336" y="697254"/>
                    <a:pt x="235415" y="722122"/>
                  </a:cubicBezTo>
                  <a:lnTo>
                    <a:pt x="217288" y="733940"/>
                  </a:lnTo>
                  <a:lnTo>
                    <a:pt x="263131" y="741989"/>
                  </a:lnTo>
                  <a:cubicBezTo>
                    <a:pt x="323468" y="743875"/>
                    <a:pt x="392019" y="722525"/>
                    <a:pt x="438686" y="685669"/>
                  </a:cubicBezTo>
                  <a:lnTo>
                    <a:pt x="471079" y="650327"/>
                  </a:lnTo>
                  <a:close/>
                  <a:moveTo>
                    <a:pt x="298429" y="525934"/>
                  </a:moveTo>
                  <a:lnTo>
                    <a:pt x="364680" y="568439"/>
                  </a:lnTo>
                  <a:cubicBezTo>
                    <a:pt x="401151" y="588770"/>
                    <a:pt x="439176" y="605753"/>
                    <a:pt x="478397" y="615320"/>
                  </a:cubicBezTo>
                  <a:lnTo>
                    <a:pt x="478542" y="615563"/>
                  </a:lnTo>
                  <a:lnTo>
                    <a:pt x="483247" y="593019"/>
                  </a:lnTo>
                  <a:lnTo>
                    <a:pt x="487859" y="588072"/>
                  </a:lnTo>
                  <a:lnTo>
                    <a:pt x="456362" y="577016"/>
                  </a:lnTo>
                  <a:cubicBezTo>
                    <a:pt x="427025" y="566031"/>
                    <a:pt x="390429" y="551753"/>
                    <a:pt x="352532" y="540049"/>
                  </a:cubicBezTo>
                  <a:close/>
                  <a:moveTo>
                    <a:pt x="240891" y="518528"/>
                  </a:moveTo>
                  <a:cubicBezTo>
                    <a:pt x="189073" y="517495"/>
                    <a:pt x="147726" y="535455"/>
                    <a:pt x="136952" y="592207"/>
                  </a:cubicBezTo>
                  <a:cubicBezTo>
                    <a:pt x="126896" y="643930"/>
                    <a:pt x="138329" y="680747"/>
                    <a:pt x="162332" y="704948"/>
                  </a:cubicBezTo>
                  <a:lnTo>
                    <a:pt x="203217" y="729972"/>
                  </a:lnTo>
                  <a:lnTo>
                    <a:pt x="277426" y="686733"/>
                  </a:lnTo>
                  <a:cubicBezTo>
                    <a:pt x="316573" y="668561"/>
                    <a:pt x="356675" y="651345"/>
                    <a:pt x="399641" y="641780"/>
                  </a:cubicBezTo>
                  <a:cubicBezTo>
                    <a:pt x="412531" y="638911"/>
                    <a:pt x="426853" y="636042"/>
                    <a:pt x="441175" y="635205"/>
                  </a:cubicBezTo>
                  <a:lnTo>
                    <a:pt x="477015" y="640054"/>
                  </a:lnTo>
                  <a:lnTo>
                    <a:pt x="474902" y="633005"/>
                  </a:lnTo>
                  <a:lnTo>
                    <a:pt x="476293" y="626342"/>
                  </a:lnTo>
                  <a:lnTo>
                    <a:pt x="475527" y="626802"/>
                  </a:lnTo>
                  <a:cubicBezTo>
                    <a:pt x="420044" y="613407"/>
                    <a:pt x="366474" y="582790"/>
                    <a:pt x="317687" y="553131"/>
                  </a:cubicBezTo>
                  <a:lnTo>
                    <a:pt x="272484" y="522367"/>
                  </a:lnTo>
                  <a:close/>
                  <a:moveTo>
                    <a:pt x="816346" y="516919"/>
                  </a:moveTo>
                  <a:cubicBezTo>
                    <a:pt x="762562" y="512639"/>
                    <a:pt x="710929" y="524945"/>
                    <a:pt x="664272" y="549020"/>
                  </a:cubicBezTo>
                  <a:lnTo>
                    <a:pt x="624527" y="573649"/>
                  </a:lnTo>
                  <a:lnTo>
                    <a:pt x="627613" y="577737"/>
                  </a:lnTo>
                  <a:cubicBezTo>
                    <a:pt x="634133" y="592661"/>
                    <a:pt x="634731" y="611357"/>
                    <a:pt x="630903" y="630023"/>
                  </a:cubicBezTo>
                  <a:lnTo>
                    <a:pt x="627932" y="636675"/>
                  </a:lnTo>
                  <a:lnTo>
                    <a:pt x="670083" y="661328"/>
                  </a:lnTo>
                  <a:cubicBezTo>
                    <a:pt x="719117" y="684913"/>
                    <a:pt x="773797" y="695256"/>
                    <a:pt x="826864" y="676709"/>
                  </a:cubicBezTo>
                  <a:cubicBezTo>
                    <a:pt x="861286" y="665296"/>
                    <a:pt x="921524" y="633908"/>
                    <a:pt x="922480" y="590156"/>
                  </a:cubicBezTo>
                  <a:cubicBezTo>
                    <a:pt x="923436" y="540698"/>
                    <a:pt x="855549" y="519773"/>
                    <a:pt x="816346" y="516919"/>
                  </a:cubicBezTo>
                  <a:close/>
                  <a:moveTo>
                    <a:pt x="203850" y="147462"/>
                  </a:moveTo>
                  <a:cubicBezTo>
                    <a:pt x="121582" y="155116"/>
                    <a:pt x="26878" y="210608"/>
                    <a:pt x="69925" y="303414"/>
                  </a:cubicBezTo>
                  <a:cubicBezTo>
                    <a:pt x="108190" y="386653"/>
                    <a:pt x="188545" y="449800"/>
                    <a:pt x="260290" y="501465"/>
                  </a:cubicBezTo>
                  <a:lnTo>
                    <a:pt x="279627" y="513871"/>
                  </a:lnTo>
                  <a:lnTo>
                    <a:pt x="300508" y="516695"/>
                  </a:lnTo>
                  <a:cubicBezTo>
                    <a:pt x="353554" y="527511"/>
                    <a:pt x="409219" y="548172"/>
                    <a:pt x="453362" y="563857"/>
                  </a:cubicBezTo>
                  <a:lnTo>
                    <a:pt x="496866" y="578414"/>
                  </a:lnTo>
                  <a:lnTo>
                    <a:pt x="509356" y="565019"/>
                  </a:lnTo>
                  <a:lnTo>
                    <a:pt x="529110" y="556729"/>
                  </a:lnTo>
                  <a:lnTo>
                    <a:pt x="473973" y="439036"/>
                  </a:lnTo>
                  <a:cubicBezTo>
                    <a:pt x="456873" y="397417"/>
                    <a:pt x="440133" y="355558"/>
                    <a:pt x="419087" y="315852"/>
                  </a:cubicBezTo>
                  <a:cubicBezTo>
                    <a:pt x="376040" y="233571"/>
                    <a:pt x="310034" y="138851"/>
                    <a:pt x="203850" y="147462"/>
                  </a:cubicBezTo>
                  <a:close/>
                  <a:moveTo>
                    <a:pt x="586285" y="11248"/>
                  </a:moveTo>
                  <a:cubicBezTo>
                    <a:pt x="527967" y="17929"/>
                    <a:pt x="522230" y="109562"/>
                    <a:pt x="520318" y="153470"/>
                  </a:cubicBezTo>
                  <a:cubicBezTo>
                    <a:pt x="516494" y="232694"/>
                    <a:pt x="525099" y="313827"/>
                    <a:pt x="538483" y="392097"/>
                  </a:cubicBezTo>
                  <a:cubicBezTo>
                    <a:pt x="542785" y="417869"/>
                    <a:pt x="546849" y="445072"/>
                    <a:pt x="552346" y="471918"/>
                  </a:cubicBezTo>
                  <a:lnTo>
                    <a:pt x="574316" y="547875"/>
                  </a:lnTo>
                  <a:lnTo>
                    <a:pt x="586878" y="547128"/>
                  </a:lnTo>
                  <a:lnTo>
                    <a:pt x="588092" y="548490"/>
                  </a:lnTo>
                  <a:lnTo>
                    <a:pt x="581614" y="552257"/>
                  </a:lnTo>
                  <a:cubicBezTo>
                    <a:pt x="580896" y="555000"/>
                    <a:pt x="582093" y="558101"/>
                    <a:pt x="585921" y="558578"/>
                  </a:cubicBezTo>
                  <a:lnTo>
                    <a:pt x="586076" y="558643"/>
                  </a:lnTo>
                  <a:lnTo>
                    <a:pt x="548880" y="561665"/>
                  </a:lnTo>
                  <a:cubicBezTo>
                    <a:pt x="509895" y="571281"/>
                    <a:pt x="473467" y="600086"/>
                    <a:pt x="489258" y="644455"/>
                  </a:cubicBezTo>
                  <a:cubicBezTo>
                    <a:pt x="497872" y="669503"/>
                    <a:pt x="522635" y="698844"/>
                    <a:pt x="550226" y="701080"/>
                  </a:cubicBezTo>
                  <a:lnTo>
                    <a:pt x="568660" y="695846"/>
                  </a:lnTo>
                  <a:lnTo>
                    <a:pt x="561665" y="696315"/>
                  </a:lnTo>
                  <a:cubicBezTo>
                    <a:pt x="541826" y="694277"/>
                    <a:pt x="522104" y="685887"/>
                    <a:pt x="510699" y="672942"/>
                  </a:cubicBezTo>
                  <a:cubicBezTo>
                    <a:pt x="490741" y="651846"/>
                    <a:pt x="488840" y="604861"/>
                    <a:pt x="510699" y="584724"/>
                  </a:cubicBezTo>
                  <a:cubicBezTo>
                    <a:pt x="533509" y="563628"/>
                    <a:pt x="580080" y="572258"/>
                    <a:pt x="601939" y="593354"/>
                  </a:cubicBezTo>
                  <a:cubicBezTo>
                    <a:pt x="607166" y="598388"/>
                    <a:pt x="611741" y="605040"/>
                    <a:pt x="615349" y="612532"/>
                  </a:cubicBezTo>
                  <a:lnTo>
                    <a:pt x="619004" y="624147"/>
                  </a:lnTo>
                  <a:lnTo>
                    <a:pt x="620136" y="621197"/>
                  </a:lnTo>
                  <a:cubicBezTo>
                    <a:pt x="622888" y="606705"/>
                    <a:pt x="622469" y="592601"/>
                    <a:pt x="617295" y="581345"/>
                  </a:cubicBezTo>
                  <a:lnTo>
                    <a:pt x="612521" y="575363"/>
                  </a:lnTo>
                  <a:lnTo>
                    <a:pt x="612206" y="575295"/>
                  </a:lnTo>
                  <a:lnTo>
                    <a:pt x="612254" y="575029"/>
                  </a:lnTo>
                  <a:lnTo>
                    <a:pt x="605769" y="566903"/>
                  </a:lnTo>
                  <a:lnTo>
                    <a:pt x="586076" y="558643"/>
                  </a:lnTo>
                  <a:lnTo>
                    <a:pt x="586878" y="558578"/>
                  </a:lnTo>
                  <a:cubicBezTo>
                    <a:pt x="590706" y="559056"/>
                    <a:pt x="592620" y="556432"/>
                    <a:pt x="592620" y="553569"/>
                  </a:cubicBezTo>
                  <a:lnTo>
                    <a:pt x="588092" y="548490"/>
                  </a:lnTo>
                  <a:lnTo>
                    <a:pt x="588792" y="548082"/>
                  </a:lnTo>
                  <a:cubicBezTo>
                    <a:pt x="598722" y="549871"/>
                    <a:pt x="606797" y="553554"/>
                    <a:pt x="613205" y="558655"/>
                  </a:cubicBezTo>
                  <a:lnTo>
                    <a:pt x="616466" y="562973"/>
                  </a:lnTo>
                  <a:lnTo>
                    <a:pt x="670417" y="487787"/>
                  </a:lnTo>
                  <a:cubicBezTo>
                    <a:pt x="686431" y="458674"/>
                    <a:pt x="699576" y="427891"/>
                    <a:pt x="710571" y="397824"/>
                  </a:cubicBezTo>
                  <a:cubicBezTo>
                    <a:pt x="735428" y="331008"/>
                    <a:pt x="754549" y="255602"/>
                    <a:pt x="747856" y="183059"/>
                  </a:cubicBezTo>
                  <a:cubicBezTo>
                    <a:pt x="743076" y="127698"/>
                    <a:pt x="722043" y="85699"/>
                    <a:pt x="678065" y="51337"/>
                  </a:cubicBezTo>
                  <a:cubicBezTo>
                    <a:pt x="653208" y="32247"/>
                    <a:pt x="619747" y="7430"/>
                    <a:pt x="586285" y="11248"/>
                  </a:cubicBezTo>
                  <a:close/>
                  <a:moveTo>
                    <a:pt x="578637" y="1225"/>
                  </a:moveTo>
                  <a:cubicBezTo>
                    <a:pt x="613592" y="-5755"/>
                    <a:pt x="653925" y="18406"/>
                    <a:pt x="681890" y="39883"/>
                  </a:cubicBezTo>
                  <a:cubicBezTo>
                    <a:pt x="718219" y="68518"/>
                    <a:pt x="744032" y="100017"/>
                    <a:pt x="753593" y="145834"/>
                  </a:cubicBezTo>
                  <a:cubicBezTo>
                    <a:pt x="765065" y="195468"/>
                    <a:pt x="761241" y="247966"/>
                    <a:pt x="750725" y="298555"/>
                  </a:cubicBezTo>
                  <a:cubicBezTo>
                    <a:pt x="736384" y="370859"/>
                    <a:pt x="710212" y="450143"/>
                    <a:pt x="668580" y="515468"/>
                  </a:cubicBezTo>
                  <a:lnTo>
                    <a:pt x="639049" y="553164"/>
                  </a:lnTo>
                  <a:lnTo>
                    <a:pt x="691493" y="523927"/>
                  </a:lnTo>
                  <a:cubicBezTo>
                    <a:pt x="719326" y="512937"/>
                    <a:pt x="748638" y="505892"/>
                    <a:pt x="778219" y="504198"/>
                  </a:cubicBezTo>
                  <a:cubicBezTo>
                    <a:pt x="797940" y="503069"/>
                    <a:pt x="817781" y="504317"/>
                    <a:pt x="837382" y="508359"/>
                  </a:cubicBezTo>
                  <a:cubicBezTo>
                    <a:pt x="874672" y="515968"/>
                    <a:pt x="939691" y="541649"/>
                    <a:pt x="933954" y="590156"/>
                  </a:cubicBezTo>
                  <a:cubicBezTo>
                    <a:pt x="929173" y="634860"/>
                    <a:pt x="881365" y="669100"/>
                    <a:pt x="842163" y="683367"/>
                  </a:cubicBezTo>
                  <a:cubicBezTo>
                    <a:pt x="783359" y="705481"/>
                    <a:pt x="724017" y="698169"/>
                    <a:pt x="669785" y="673871"/>
                  </a:cubicBezTo>
                  <a:lnTo>
                    <a:pt x="623082" y="647538"/>
                  </a:lnTo>
                  <a:lnTo>
                    <a:pt x="622947" y="647839"/>
                  </a:lnTo>
                  <a:lnTo>
                    <a:pt x="622923" y="661315"/>
                  </a:lnTo>
                  <a:cubicBezTo>
                    <a:pt x="621423" y="669046"/>
                    <a:pt x="618334" y="676058"/>
                    <a:pt x="613344" y="681572"/>
                  </a:cubicBezTo>
                  <a:lnTo>
                    <a:pt x="601673" y="688114"/>
                  </a:lnTo>
                  <a:lnTo>
                    <a:pt x="588845" y="700989"/>
                  </a:lnTo>
                  <a:cubicBezTo>
                    <a:pt x="581973" y="706000"/>
                    <a:pt x="574556" y="709579"/>
                    <a:pt x="566780" y="711248"/>
                  </a:cubicBezTo>
                  <a:cubicBezTo>
                    <a:pt x="550271" y="714827"/>
                    <a:pt x="533627" y="710622"/>
                    <a:pt x="519119" y="701755"/>
                  </a:cubicBezTo>
                  <a:lnTo>
                    <a:pt x="518719" y="701325"/>
                  </a:lnTo>
                  <a:lnTo>
                    <a:pt x="520900" y="705862"/>
                  </a:lnTo>
                  <a:cubicBezTo>
                    <a:pt x="496076" y="767074"/>
                    <a:pt x="452155" y="821592"/>
                    <a:pt x="410144" y="871327"/>
                  </a:cubicBezTo>
                  <a:cubicBezTo>
                    <a:pt x="356675" y="935408"/>
                    <a:pt x="296522" y="998534"/>
                    <a:pt x="223957" y="1039661"/>
                  </a:cubicBezTo>
                  <a:cubicBezTo>
                    <a:pt x="164760" y="1073136"/>
                    <a:pt x="86466" y="1092265"/>
                    <a:pt x="34907" y="1032966"/>
                  </a:cubicBezTo>
                  <a:cubicBezTo>
                    <a:pt x="13901" y="1008098"/>
                    <a:pt x="-3285" y="978448"/>
                    <a:pt x="534" y="944016"/>
                  </a:cubicBezTo>
                  <a:cubicBezTo>
                    <a:pt x="4353" y="911497"/>
                    <a:pt x="24404" y="880891"/>
                    <a:pt x="45410" y="856024"/>
                  </a:cubicBezTo>
                  <a:cubicBezTo>
                    <a:pt x="75963" y="819679"/>
                    <a:pt x="112723" y="787638"/>
                    <a:pt x="152467" y="759543"/>
                  </a:cubicBezTo>
                  <a:lnTo>
                    <a:pt x="188078" y="738793"/>
                  </a:lnTo>
                  <a:lnTo>
                    <a:pt x="151831" y="713871"/>
                  </a:lnTo>
                  <a:cubicBezTo>
                    <a:pt x="130489" y="691230"/>
                    <a:pt x="118815" y="658328"/>
                    <a:pt x="122586" y="613279"/>
                  </a:cubicBezTo>
                  <a:cubicBezTo>
                    <a:pt x="129290" y="529049"/>
                    <a:pt x="182556" y="506237"/>
                    <a:pt x="248860" y="509710"/>
                  </a:cubicBezTo>
                  <a:lnTo>
                    <a:pt x="255134" y="510559"/>
                  </a:lnTo>
                  <a:lnTo>
                    <a:pt x="225254" y="490223"/>
                  </a:lnTo>
                  <a:cubicBezTo>
                    <a:pt x="195480" y="467739"/>
                    <a:pt x="167021" y="443581"/>
                    <a:pt x="140714" y="417270"/>
                  </a:cubicBezTo>
                  <a:cubicBezTo>
                    <a:pt x="97667" y="373258"/>
                    <a:pt x="33574" y="304371"/>
                    <a:pt x="48880" y="235484"/>
                  </a:cubicBezTo>
                  <a:cubicBezTo>
                    <a:pt x="66099" y="159900"/>
                    <a:pt x="170369" y="130240"/>
                    <a:pt x="237332" y="136937"/>
                  </a:cubicBezTo>
                  <a:cubicBezTo>
                    <a:pt x="326296" y="146505"/>
                    <a:pt x="385606" y="226873"/>
                    <a:pt x="423870" y="299587"/>
                  </a:cubicBezTo>
                  <a:cubicBezTo>
                    <a:pt x="445872" y="340728"/>
                    <a:pt x="463330" y="384261"/>
                    <a:pt x="481147" y="427675"/>
                  </a:cubicBezTo>
                  <a:lnTo>
                    <a:pt x="539356" y="552429"/>
                  </a:lnTo>
                  <a:lnTo>
                    <a:pt x="546233" y="549544"/>
                  </a:lnTo>
                  <a:lnTo>
                    <a:pt x="562843" y="548556"/>
                  </a:lnTo>
                  <a:lnTo>
                    <a:pt x="542785" y="481582"/>
                  </a:lnTo>
                  <a:cubicBezTo>
                    <a:pt x="537527" y="457004"/>
                    <a:pt x="533703" y="432186"/>
                    <a:pt x="529879" y="408324"/>
                  </a:cubicBezTo>
                  <a:cubicBezTo>
                    <a:pt x="517450" y="335781"/>
                    <a:pt x="507890" y="262284"/>
                    <a:pt x="507890" y="188786"/>
                  </a:cubicBezTo>
                  <a:cubicBezTo>
                    <a:pt x="507890" y="136288"/>
                    <a:pt x="507890" y="61837"/>
                    <a:pt x="546132" y="19838"/>
                  </a:cubicBezTo>
                  <a:cubicBezTo>
                    <a:pt x="555931" y="9339"/>
                    <a:pt x="566985" y="3552"/>
                    <a:pt x="578637" y="12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7" name="任意多边形 196"/>
            <p:cNvSpPr/>
            <p:nvPr/>
          </p:nvSpPr>
          <p:spPr bwMode="auto">
            <a:xfrm>
              <a:off x="2740125" y="1454821"/>
              <a:ext cx="1858556" cy="1557676"/>
            </a:xfrm>
            <a:custGeom>
              <a:avLst/>
              <a:gdLst>
                <a:gd name="connsiteX0" fmla="*/ 1428632 w 1858556"/>
                <a:gd name="connsiteY0" fmla="*/ 601660 h 1557676"/>
                <a:gd name="connsiteX1" fmla="*/ 1854285 w 1858556"/>
                <a:gd name="connsiteY1" fmla="*/ 897156 h 1557676"/>
                <a:gd name="connsiteX2" fmla="*/ 1513763 w 1858556"/>
                <a:gd name="connsiteY2" fmla="*/ 1255769 h 1557676"/>
                <a:gd name="connsiteX3" fmla="*/ 711317 w 1858556"/>
                <a:gd name="connsiteY3" fmla="*/ 838787 h 1557676"/>
                <a:gd name="connsiteX4" fmla="*/ 699928 w 1858556"/>
                <a:gd name="connsiteY4" fmla="*/ 827478 h 1557676"/>
                <a:gd name="connsiteX5" fmla="*/ 778120 w 1858556"/>
                <a:gd name="connsiteY5" fmla="*/ 947385 h 1557676"/>
                <a:gd name="connsiteX6" fmla="*/ 858308 w 1858556"/>
                <a:gd name="connsiteY6" fmla="*/ 1096156 h 1557676"/>
                <a:gd name="connsiteX7" fmla="*/ 772520 w 1858556"/>
                <a:gd name="connsiteY7" fmla="*/ 1553692 h 1557676"/>
                <a:gd name="connsiteX8" fmla="*/ 602850 w 1858556"/>
                <a:gd name="connsiteY8" fmla="*/ 1198361 h 1557676"/>
                <a:gd name="connsiteX9" fmla="*/ 580926 w 1858556"/>
                <a:gd name="connsiteY9" fmla="*/ 830613 h 1557676"/>
                <a:gd name="connsiteX10" fmla="*/ 613990 w 1858556"/>
                <a:gd name="connsiteY10" fmla="*/ 835031 h 1557676"/>
                <a:gd name="connsiteX11" fmla="*/ 619002 w 1858556"/>
                <a:gd name="connsiteY11" fmla="*/ 835700 h 1557676"/>
                <a:gd name="connsiteX12" fmla="*/ 648367 w 1858556"/>
                <a:gd name="connsiteY12" fmla="*/ 831271 h 1557676"/>
                <a:gd name="connsiteX13" fmla="*/ 685642 w 1858556"/>
                <a:gd name="connsiteY13" fmla="*/ 805871 h 1557676"/>
                <a:gd name="connsiteX14" fmla="*/ 685414 w 1858556"/>
                <a:gd name="connsiteY14" fmla="*/ 805352 h 1557676"/>
                <a:gd name="connsiteX15" fmla="*/ 695338 w 1858556"/>
                <a:gd name="connsiteY15" fmla="*/ 790290 h 1557676"/>
                <a:gd name="connsiteX16" fmla="*/ 705340 w 1858556"/>
                <a:gd name="connsiteY16" fmla="*/ 762371 h 1557676"/>
                <a:gd name="connsiteX17" fmla="*/ 706928 w 1858556"/>
                <a:gd name="connsiteY17" fmla="*/ 751755 h 1557676"/>
                <a:gd name="connsiteX18" fmla="*/ 704186 w 1858556"/>
                <a:gd name="connsiteY18" fmla="*/ 724544 h 1557676"/>
                <a:gd name="connsiteX19" fmla="*/ 698806 w 1858556"/>
                <a:gd name="connsiteY19" fmla="*/ 709722 h 1557676"/>
                <a:gd name="connsiteX20" fmla="*/ 865241 w 1858556"/>
                <a:gd name="connsiteY20" fmla="*/ 674339 h 1557676"/>
                <a:gd name="connsiteX21" fmla="*/ 1428632 w 1858556"/>
                <a:gd name="connsiteY21" fmla="*/ 601660 h 1557676"/>
                <a:gd name="connsiteX22" fmla="*/ 124584 w 1858556"/>
                <a:gd name="connsiteY22" fmla="*/ 1280 h 1557676"/>
                <a:gd name="connsiteX23" fmla="*/ 350404 w 1858556"/>
                <a:gd name="connsiteY23" fmla="*/ 118355 h 1557676"/>
                <a:gd name="connsiteX24" fmla="*/ 572197 w 1858556"/>
                <a:gd name="connsiteY24" fmla="*/ 569306 h 1557676"/>
                <a:gd name="connsiteX25" fmla="*/ 614262 w 1858556"/>
                <a:gd name="connsiteY25" fmla="*/ 684910 h 1557676"/>
                <a:gd name="connsiteX26" fmla="*/ 608302 w 1858556"/>
                <a:gd name="connsiteY26" fmla="*/ 686373 h 1557676"/>
                <a:gd name="connsiteX27" fmla="*/ 602616 w 1858556"/>
                <a:gd name="connsiteY27" fmla="*/ 688144 h 1557676"/>
                <a:gd name="connsiteX28" fmla="*/ 603150 w 1858556"/>
                <a:gd name="connsiteY28" fmla="*/ 688981 h 1557676"/>
                <a:gd name="connsiteX29" fmla="*/ 567723 w 1858556"/>
                <a:gd name="connsiteY29" fmla="*/ 707185 h 1557676"/>
                <a:gd name="connsiteX30" fmla="*/ 556816 w 1858556"/>
                <a:gd name="connsiteY30" fmla="*/ 719311 h 1557676"/>
                <a:gd name="connsiteX31" fmla="*/ 547147 w 1858556"/>
                <a:gd name="connsiteY31" fmla="*/ 730062 h 1557676"/>
                <a:gd name="connsiteX32" fmla="*/ 540769 w 1858556"/>
                <a:gd name="connsiteY32" fmla="*/ 740324 h 1557676"/>
                <a:gd name="connsiteX33" fmla="*/ 536825 w 1858556"/>
                <a:gd name="connsiteY33" fmla="*/ 756566 h 1557676"/>
                <a:gd name="connsiteX34" fmla="*/ 12933 w 1858556"/>
                <a:gd name="connsiteY34" fmla="*/ 110711 h 1557676"/>
                <a:gd name="connsiteX35" fmla="*/ 124584 w 1858556"/>
                <a:gd name="connsiteY35" fmla="*/ 1280 h 155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8556" h="1557676">
                  <a:moveTo>
                    <a:pt x="1428632" y="601660"/>
                  </a:moveTo>
                  <a:cubicBezTo>
                    <a:pt x="1626633" y="611223"/>
                    <a:pt x="1819850" y="680076"/>
                    <a:pt x="1854285" y="897156"/>
                  </a:cubicBezTo>
                  <a:cubicBezTo>
                    <a:pt x="1885850" y="1099892"/>
                    <a:pt x="1739502" y="1312190"/>
                    <a:pt x="1513763" y="1255769"/>
                  </a:cubicBezTo>
                  <a:cubicBezTo>
                    <a:pt x="1353904" y="1216440"/>
                    <a:pt x="833735" y="943552"/>
                    <a:pt x="711317" y="838787"/>
                  </a:cubicBezTo>
                  <a:lnTo>
                    <a:pt x="699928" y="827478"/>
                  </a:lnTo>
                  <a:lnTo>
                    <a:pt x="778120" y="947385"/>
                  </a:lnTo>
                  <a:cubicBezTo>
                    <a:pt x="807311" y="995622"/>
                    <a:pt x="834478" y="1045053"/>
                    <a:pt x="858308" y="1096156"/>
                  </a:cubicBezTo>
                  <a:cubicBezTo>
                    <a:pt x="929798" y="1249942"/>
                    <a:pt x="1012726" y="1499246"/>
                    <a:pt x="772520" y="1553692"/>
                  </a:cubicBezTo>
                  <a:cubicBezTo>
                    <a:pt x="596177" y="1594765"/>
                    <a:pt x="611429" y="1307253"/>
                    <a:pt x="602850" y="1198361"/>
                  </a:cubicBezTo>
                  <a:cubicBezTo>
                    <a:pt x="593318" y="1076097"/>
                    <a:pt x="585692" y="952877"/>
                    <a:pt x="580926" y="830613"/>
                  </a:cubicBezTo>
                  <a:cubicBezTo>
                    <a:pt x="595224" y="832523"/>
                    <a:pt x="605948" y="833956"/>
                    <a:pt x="613990" y="835031"/>
                  </a:cubicBezTo>
                  <a:lnTo>
                    <a:pt x="619002" y="835700"/>
                  </a:lnTo>
                  <a:lnTo>
                    <a:pt x="648367" y="831271"/>
                  </a:lnTo>
                  <a:lnTo>
                    <a:pt x="685642" y="805871"/>
                  </a:lnTo>
                  <a:lnTo>
                    <a:pt x="685414" y="805352"/>
                  </a:lnTo>
                  <a:cubicBezTo>
                    <a:pt x="685414" y="805352"/>
                    <a:pt x="690197" y="799375"/>
                    <a:pt x="695338" y="790290"/>
                  </a:cubicBezTo>
                  <a:lnTo>
                    <a:pt x="705340" y="762371"/>
                  </a:lnTo>
                  <a:lnTo>
                    <a:pt x="706928" y="751755"/>
                  </a:lnTo>
                  <a:lnTo>
                    <a:pt x="704186" y="724544"/>
                  </a:lnTo>
                  <a:cubicBezTo>
                    <a:pt x="701675" y="715699"/>
                    <a:pt x="698806" y="709722"/>
                    <a:pt x="698806" y="709722"/>
                  </a:cubicBezTo>
                  <a:cubicBezTo>
                    <a:pt x="701675" y="682945"/>
                    <a:pt x="849936" y="677207"/>
                    <a:pt x="865241" y="674339"/>
                  </a:cubicBezTo>
                  <a:cubicBezTo>
                    <a:pt x="1056545" y="641824"/>
                    <a:pt x="1232545" y="593053"/>
                    <a:pt x="1428632" y="601660"/>
                  </a:cubicBezTo>
                  <a:close/>
                  <a:moveTo>
                    <a:pt x="124584" y="1280"/>
                  </a:moveTo>
                  <a:cubicBezTo>
                    <a:pt x="202969" y="-9580"/>
                    <a:pt x="297226" y="50282"/>
                    <a:pt x="350404" y="118355"/>
                  </a:cubicBezTo>
                  <a:cubicBezTo>
                    <a:pt x="450784" y="248290"/>
                    <a:pt x="511013" y="418352"/>
                    <a:pt x="572197" y="569306"/>
                  </a:cubicBezTo>
                  <a:cubicBezTo>
                    <a:pt x="587494" y="607523"/>
                    <a:pt x="600878" y="645739"/>
                    <a:pt x="614262" y="684910"/>
                  </a:cubicBezTo>
                  <a:cubicBezTo>
                    <a:pt x="614262" y="684910"/>
                    <a:pt x="611991" y="685388"/>
                    <a:pt x="608302" y="686373"/>
                  </a:cubicBezTo>
                  <a:lnTo>
                    <a:pt x="602616" y="688144"/>
                  </a:lnTo>
                  <a:lnTo>
                    <a:pt x="603150" y="688981"/>
                  </a:lnTo>
                  <a:lnTo>
                    <a:pt x="567723" y="707185"/>
                  </a:lnTo>
                  <a:cubicBezTo>
                    <a:pt x="567723" y="707185"/>
                    <a:pt x="567723" y="707185"/>
                    <a:pt x="556816" y="719311"/>
                  </a:cubicBezTo>
                  <a:lnTo>
                    <a:pt x="547147" y="730062"/>
                  </a:lnTo>
                  <a:lnTo>
                    <a:pt x="540769" y="740324"/>
                  </a:lnTo>
                  <a:cubicBezTo>
                    <a:pt x="537542" y="749639"/>
                    <a:pt x="536825" y="756566"/>
                    <a:pt x="536825" y="756566"/>
                  </a:cubicBezTo>
                  <a:cubicBezTo>
                    <a:pt x="332239" y="649560"/>
                    <a:pt x="-77888" y="391601"/>
                    <a:pt x="12933" y="110711"/>
                  </a:cubicBezTo>
                  <a:cubicBezTo>
                    <a:pt x="36235" y="39772"/>
                    <a:pt x="77553" y="7796"/>
                    <a:pt x="124584" y="1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8" name="任意多边形 197"/>
            <p:cNvSpPr/>
            <p:nvPr/>
          </p:nvSpPr>
          <p:spPr bwMode="auto">
            <a:xfrm>
              <a:off x="2687412" y="1062994"/>
              <a:ext cx="1959001" cy="1955619"/>
            </a:xfrm>
            <a:custGeom>
              <a:avLst/>
              <a:gdLst>
                <a:gd name="connsiteX0" fmla="*/ 726051 w 1959001"/>
                <a:gd name="connsiteY0" fmla="*/ 1216304 h 1955619"/>
                <a:gd name="connsiteX1" fmla="*/ 722545 w 1959001"/>
                <a:gd name="connsiteY1" fmla="*/ 1219955 h 1955619"/>
                <a:gd name="connsiteX2" fmla="*/ 675095 w 1959001"/>
                <a:gd name="connsiteY2" fmla="*/ 1237006 h 1955619"/>
                <a:gd name="connsiteX3" fmla="*/ 637481 w 1959001"/>
                <a:gd name="connsiteY3" fmla="*/ 1226985 h 1955619"/>
                <a:gd name="connsiteX4" fmla="*/ 597837 w 1959001"/>
                <a:gd name="connsiteY4" fmla="*/ 1308255 h 1955619"/>
                <a:gd name="connsiteX5" fmla="*/ 723503 w 1959001"/>
                <a:gd name="connsiteY5" fmla="*/ 1937010 h 1955619"/>
                <a:gd name="connsiteX6" fmla="*/ 891665 w 1959001"/>
                <a:gd name="connsiteY6" fmla="*/ 1874014 h 1955619"/>
                <a:gd name="connsiteX7" fmla="*/ 901220 w 1959001"/>
                <a:gd name="connsiteY7" fmla="*/ 1648756 h 1955619"/>
                <a:gd name="connsiteX8" fmla="*/ 826693 w 1959001"/>
                <a:gd name="connsiteY8" fmla="*/ 1396772 h 1955619"/>
                <a:gd name="connsiteX9" fmla="*/ 782981 w 1959001"/>
                <a:gd name="connsiteY9" fmla="*/ 1300012 h 1955619"/>
                <a:gd name="connsiteX10" fmla="*/ 736254 w 1959001"/>
                <a:gd name="connsiteY10" fmla="*/ 1205679 h 1955619"/>
                <a:gd name="connsiteX11" fmla="*/ 733654 w 1959001"/>
                <a:gd name="connsiteY11" fmla="*/ 1208387 h 1955619"/>
                <a:gd name="connsiteX12" fmla="*/ 748714 w 1959001"/>
                <a:gd name="connsiteY12" fmla="*/ 1229207 h 1955619"/>
                <a:gd name="connsiteX13" fmla="*/ 785117 w 1959001"/>
                <a:gd name="connsiteY13" fmla="*/ 1071606 h 1955619"/>
                <a:gd name="connsiteX14" fmla="*/ 751384 w 1959001"/>
                <a:gd name="connsiteY14" fmla="*/ 1092782 h 1955619"/>
                <a:gd name="connsiteX15" fmla="*/ 752148 w 1959001"/>
                <a:gd name="connsiteY15" fmla="*/ 1094207 h 1955619"/>
                <a:gd name="connsiteX16" fmla="*/ 1401843 w 1959001"/>
                <a:gd name="connsiteY16" fmla="*/ 932181 h 1955619"/>
                <a:gd name="connsiteX17" fmla="*/ 1305811 w 1959001"/>
                <a:gd name="connsiteY17" fmla="*/ 933739 h 1955619"/>
                <a:gd name="connsiteX18" fmla="*/ 1177011 w 1959001"/>
                <a:gd name="connsiteY18" fmla="*/ 947866 h 1955619"/>
                <a:gd name="connsiteX19" fmla="*/ 848654 w 1959001"/>
                <a:gd name="connsiteY19" fmla="*/ 1042352 h 1955619"/>
                <a:gd name="connsiteX20" fmla="*/ 757465 w 1959001"/>
                <a:gd name="connsiteY20" fmla="*/ 1104125 h 1955619"/>
                <a:gd name="connsiteX21" fmla="*/ 766422 w 1959001"/>
                <a:gd name="connsiteY21" fmla="*/ 1120831 h 1955619"/>
                <a:gd name="connsiteX22" fmla="*/ 765266 w 1959001"/>
                <a:gd name="connsiteY22" fmla="*/ 1148888 h 1955619"/>
                <a:gd name="connsiteX23" fmla="*/ 927202 w 1959001"/>
                <a:gd name="connsiteY23" fmla="*/ 1185069 h 1955619"/>
                <a:gd name="connsiteX24" fmla="*/ 1094278 w 1959001"/>
                <a:gd name="connsiteY24" fmla="*/ 1197245 h 1955619"/>
                <a:gd name="connsiteX25" fmla="*/ 1386631 w 1959001"/>
                <a:gd name="connsiteY25" fmla="*/ 1084555 h 1955619"/>
                <a:gd name="connsiteX26" fmla="*/ 1406575 w 1959001"/>
                <a:gd name="connsiteY26" fmla="*/ 949780 h 1955619"/>
                <a:gd name="connsiteX27" fmla="*/ 1436494 w 1959001"/>
                <a:gd name="connsiteY27" fmla="*/ 931618 h 1955619"/>
                <a:gd name="connsiteX28" fmla="*/ 1412058 w 1959001"/>
                <a:gd name="connsiteY28" fmla="*/ 932015 h 1955619"/>
                <a:gd name="connsiteX29" fmla="*/ 1415487 w 1959001"/>
                <a:gd name="connsiteY29" fmla="*/ 946422 h 1955619"/>
                <a:gd name="connsiteX30" fmla="*/ 1418159 w 1959001"/>
                <a:gd name="connsiteY30" fmla="*/ 1005289 h 1955619"/>
                <a:gd name="connsiteX31" fmla="*/ 1293957 w 1959001"/>
                <a:gd name="connsiteY31" fmla="*/ 1176235 h 1955619"/>
                <a:gd name="connsiteX32" fmla="*/ 1015935 w 1959001"/>
                <a:gd name="connsiteY32" fmla="*/ 1205840 h 1955619"/>
                <a:gd name="connsiteX33" fmla="*/ 886597 w 1959001"/>
                <a:gd name="connsiteY33" fmla="*/ 1189247 h 1955619"/>
                <a:gd name="connsiteX34" fmla="*/ 763998 w 1959001"/>
                <a:gd name="connsiteY34" fmla="*/ 1159803 h 1955619"/>
                <a:gd name="connsiteX35" fmla="*/ 748656 w 1959001"/>
                <a:gd name="connsiteY35" fmla="*/ 1192764 h 1955619"/>
                <a:gd name="connsiteX36" fmla="*/ 744463 w 1959001"/>
                <a:gd name="connsiteY36" fmla="*/ 1197130 h 1955619"/>
                <a:gd name="connsiteX37" fmla="*/ 806388 w 1959001"/>
                <a:gd name="connsiteY37" fmla="*/ 1303632 h 1955619"/>
                <a:gd name="connsiteX38" fmla="*/ 1088087 w 1959001"/>
                <a:gd name="connsiteY38" fmla="*/ 1558596 h 1955619"/>
                <a:gd name="connsiteX39" fmla="*/ 1587211 w 1959001"/>
                <a:gd name="connsiteY39" fmla="*/ 1684756 h 1955619"/>
                <a:gd name="connsiteX40" fmla="*/ 1850160 w 1959001"/>
                <a:gd name="connsiteY40" fmla="*/ 1518454 h 1955619"/>
                <a:gd name="connsiteX41" fmla="*/ 1947690 w 1959001"/>
                <a:gd name="connsiteY41" fmla="*/ 1253709 h 1955619"/>
                <a:gd name="connsiteX42" fmla="*/ 1692391 w 1959001"/>
                <a:gd name="connsiteY42" fmla="*/ 972716 h 1955619"/>
                <a:gd name="connsiteX43" fmla="*/ 1436494 w 1959001"/>
                <a:gd name="connsiteY43" fmla="*/ 931618 h 1955619"/>
                <a:gd name="connsiteX44" fmla="*/ 675896 w 1959001"/>
                <a:gd name="connsiteY44" fmla="*/ 902002 h 1955619"/>
                <a:gd name="connsiteX45" fmla="*/ 673707 w 1959001"/>
                <a:gd name="connsiteY45" fmla="*/ 1074413 h 1955619"/>
                <a:gd name="connsiteX46" fmla="*/ 695866 w 1959001"/>
                <a:gd name="connsiteY46" fmla="*/ 1070000 h 1955619"/>
                <a:gd name="connsiteX47" fmla="*/ 698515 w 1959001"/>
                <a:gd name="connsiteY47" fmla="*/ 1070286 h 1955619"/>
                <a:gd name="connsiteX48" fmla="*/ 698376 w 1959001"/>
                <a:gd name="connsiteY48" fmla="*/ 1069889 h 1955619"/>
                <a:gd name="connsiteX49" fmla="*/ 696744 w 1959001"/>
                <a:gd name="connsiteY49" fmla="*/ 1068262 h 1955619"/>
                <a:gd name="connsiteX50" fmla="*/ 688592 w 1959001"/>
                <a:gd name="connsiteY50" fmla="*/ 966680 h 1955619"/>
                <a:gd name="connsiteX51" fmla="*/ 1138402 w 1959001"/>
                <a:gd name="connsiteY51" fmla="*/ 784759 h 1955619"/>
                <a:gd name="connsiteX52" fmla="*/ 1132494 w 1959001"/>
                <a:gd name="connsiteY52" fmla="*/ 785638 h 1955619"/>
                <a:gd name="connsiteX53" fmla="*/ 880268 w 1959001"/>
                <a:gd name="connsiteY53" fmla="*/ 898329 h 1955619"/>
                <a:gd name="connsiteX54" fmla="*/ 707340 w 1959001"/>
                <a:gd name="connsiteY54" fmla="*/ 1071185 h 1955619"/>
                <a:gd name="connsiteX55" fmla="*/ 707197 w 1959001"/>
                <a:gd name="connsiteY55" fmla="*/ 1071224 h 1955619"/>
                <a:gd name="connsiteX56" fmla="*/ 724863 w 1959001"/>
                <a:gd name="connsiteY56" fmla="*/ 1073134 h 1955619"/>
                <a:gd name="connsiteX57" fmla="*/ 743714 w 1959001"/>
                <a:gd name="connsiteY57" fmla="*/ 1084399 h 1955619"/>
                <a:gd name="connsiteX58" fmla="*/ 949535 w 1959001"/>
                <a:gd name="connsiteY58" fmla="*/ 951376 h 1955619"/>
                <a:gd name="connsiteX59" fmla="*/ 1134436 w 1959001"/>
                <a:gd name="connsiteY59" fmla="*/ 789432 h 1955619"/>
                <a:gd name="connsiteX60" fmla="*/ 1233518 w 1959001"/>
                <a:gd name="connsiteY60" fmla="*/ 777011 h 1955619"/>
                <a:gd name="connsiteX61" fmla="*/ 1189654 w 1959001"/>
                <a:gd name="connsiteY61" fmla="*/ 777133 h 1955619"/>
                <a:gd name="connsiteX62" fmla="*/ 1159415 w 1959001"/>
                <a:gd name="connsiteY62" fmla="*/ 781632 h 1955619"/>
                <a:gd name="connsiteX63" fmla="*/ 1096159 w 1959001"/>
                <a:gd name="connsiteY63" fmla="*/ 844942 h 1955619"/>
                <a:gd name="connsiteX64" fmla="*/ 929606 w 1959001"/>
                <a:gd name="connsiteY64" fmla="*/ 980902 h 1955619"/>
                <a:gd name="connsiteX65" fmla="*/ 852757 w 1959001"/>
                <a:gd name="connsiteY65" fmla="*/ 1029145 h 1955619"/>
                <a:gd name="connsiteX66" fmla="*/ 938803 w 1959001"/>
                <a:gd name="connsiteY66" fmla="*/ 991473 h 1955619"/>
                <a:gd name="connsiteX67" fmla="*/ 1153107 w 1959001"/>
                <a:gd name="connsiteY67" fmla="*/ 940220 h 1955619"/>
                <a:gd name="connsiteX68" fmla="*/ 1279337 w 1959001"/>
                <a:gd name="connsiteY68" fmla="*/ 924674 h 1955619"/>
                <a:gd name="connsiteX69" fmla="*/ 1398599 w 1959001"/>
                <a:gd name="connsiteY69" fmla="*/ 920115 h 1955619"/>
                <a:gd name="connsiteX70" fmla="*/ 1388109 w 1959001"/>
                <a:gd name="connsiteY70" fmla="*/ 881094 h 1955619"/>
                <a:gd name="connsiteX71" fmla="*/ 1351281 w 1959001"/>
                <a:gd name="connsiteY71" fmla="*/ 825748 h 1955619"/>
                <a:gd name="connsiteX72" fmla="*/ 1233518 w 1959001"/>
                <a:gd name="connsiteY72" fmla="*/ 777011 h 1955619"/>
                <a:gd name="connsiteX73" fmla="*/ 591272 w 1959001"/>
                <a:gd name="connsiteY73" fmla="*/ 706390 h 1955619"/>
                <a:gd name="connsiteX74" fmla="*/ 636637 w 1959001"/>
                <a:gd name="connsiteY74" fmla="*/ 867171 h 1955619"/>
                <a:gd name="connsiteX75" fmla="*/ 662935 w 1959001"/>
                <a:gd name="connsiteY75" fmla="*/ 1014606 h 1955619"/>
                <a:gd name="connsiteX76" fmla="*/ 664840 w 1959001"/>
                <a:gd name="connsiteY76" fmla="*/ 851611 h 1955619"/>
                <a:gd name="connsiteX77" fmla="*/ 655312 w 1959001"/>
                <a:gd name="connsiteY77" fmla="*/ 816876 h 1955619"/>
                <a:gd name="connsiteX78" fmla="*/ 592204 w 1959001"/>
                <a:gd name="connsiteY78" fmla="*/ 706789 h 1955619"/>
                <a:gd name="connsiteX79" fmla="*/ 556729 w 1959001"/>
                <a:gd name="connsiteY79" fmla="*/ 691571 h 1955619"/>
                <a:gd name="connsiteX80" fmla="*/ 453157 w 1959001"/>
                <a:gd name="connsiteY80" fmla="*/ 755628 h 1955619"/>
                <a:gd name="connsiteX81" fmla="*/ 464665 w 1959001"/>
                <a:gd name="connsiteY81" fmla="*/ 889477 h 1955619"/>
                <a:gd name="connsiteX82" fmla="*/ 628655 w 1959001"/>
                <a:gd name="connsiteY82" fmla="*/ 1086427 h 1955619"/>
                <a:gd name="connsiteX83" fmla="*/ 628849 w 1959001"/>
                <a:gd name="connsiteY83" fmla="*/ 1087572 h 1955619"/>
                <a:gd name="connsiteX84" fmla="*/ 638321 w 1959001"/>
                <a:gd name="connsiteY84" fmla="*/ 1081461 h 1955619"/>
                <a:gd name="connsiteX85" fmla="*/ 642150 w 1959001"/>
                <a:gd name="connsiteY85" fmla="*/ 1091968 h 1955619"/>
                <a:gd name="connsiteX86" fmla="*/ 610566 w 1959001"/>
                <a:gd name="connsiteY86" fmla="*/ 1192257 h 1955619"/>
                <a:gd name="connsiteX87" fmla="*/ 735944 w 1959001"/>
                <a:gd name="connsiteY87" fmla="*/ 1191301 h 1955619"/>
                <a:gd name="connsiteX88" fmla="*/ 704361 w 1959001"/>
                <a:gd name="connsiteY88" fmla="*/ 1082416 h 1955619"/>
                <a:gd name="connsiteX89" fmla="*/ 642150 w 1959001"/>
                <a:gd name="connsiteY89" fmla="*/ 1091968 h 1955619"/>
                <a:gd name="connsiteX90" fmla="*/ 638321 w 1959001"/>
                <a:gd name="connsiteY90" fmla="*/ 1081461 h 1955619"/>
                <a:gd name="connsiteX91" fmla="*/ 662643 w 1959001"/>
                <a:gd name="connsiteY91" fmla="*/ 1076617 h 1955619"/>
                <a:gd name="connsiteX92" fmla="*/ 662214 w 1959001"/>
                <a:gd name="connsiteY92" fmla="*/ 1076241 h 1955619"/>
                <a:gd name="connsiteX93" fmla="*/ 662229 w 1959001"/>
                <a:gd name="connsiteY93" fmla="*/ 1074984 h 1955619"/>
                <a:gd name="connsiteX94" fmla="*/ 628742 w 1959001"/>
                <a:gd name="connsiteY94" fmla="*/ 881382 h 1955619"/>
                <a:gd name="connsiteX95" fmla="*/ 579041 w 1959001"/>
                <a:gd name="connsiteY95" fmla="*/ 701143 h 1955619"/>
                <a:gd name="connsiteX96" fmla="*/ 186958 w 1959001"/>
                <a:gd name="connsiteY96" fmla="*/ 352076 h 1955619"/>
                <a:gd name="connsiteX97" fmla="*/ 74912 w 1959001"/>
                <a:gd name="connsiteY97" fmla="*/ 398075 h 1955619"/>
                <a:gd name="connsiteX98" fmla="*/ 46203 w 1959001"/>
                <a:gd name="connsiteY98" fmla="*/ 727684 h 1955619"/>
                <a:gd name="connsiteX99" fmla="*/ 288310 w 1959001"/>
                <a:gd name="connsiteY99" fmla="*/ 1006658 h 1955619"/>
                <a:gd name="connsiteX100" fmla="*/ 510888 w 1959001"/>
                <a:gd name="connsiteY100" fmla="*/ 1123678 h 1955619"/>
                <a:gd name="connsiteX101" fmla="*/ 588622 w 1959001"/>
                <a:gd name="connsiteY101" fmla="*/ 1141412 h 1955619"/>
                <a:gd name="connsiteX102" fmla="*/ 589984 w 1959001"/>
                <a:gd name="connsiteY102" fmla="*/ 1128018 h 1955619"/>
                <a:gd name="connsiteX103" fmla="*/ 604687 w 1959001"/>
                <a:gd name="connsiteY103" fmla="*/ 1103161 h 1955619"/>
                <a:gd name="connsiteX104" fmla="*/ 619027 w 1959001"/>
                <a:gd name="connsiteY104" fmla="*/ 1093909 h 1955619"/>
                <a:gd name="connsiteX105" fmla="*/ 596048 w 1959001"/>
                <a:gd name="connsiteY105" fmla="*/ 1075910 h 1955619"/>
                <a:gd name="connsiteX106" fmla="*/ 434936 w 1959001"/>
                <a:gd name="connsiteY106" fmla="*/ 837850 h 1955619"/>
                <a:gd name="connsiteX107" fmla="*/ 457952 w 1959001"/>
                <a:gd name="connsiteY107" fmla="*/ 725033 h 1955619"/>
                <a:gd name="connsiteX108" fmla="*/ 555770 w 1959001"/>
                <a:gd name="connsiteY108" fmla="*/ 680098 h 1955619"/>
                <a:gd name="connsiteX109" fmla="*/ 574889 w 1959001"/>
                <a:gd name="connsiteY109" fmla="*/ 687481 h 1955619"/>
                <a:gd name="connsiteX110" fmla="*/ 542258 w 1959001"/>
                <a:gd name="connsiteY110" fmla="*/ 600379 h 1955619"/>
                <a:gd name="connsiteX111" fmla="*/ 498837 w 1959001"/>
                <a:gd name="connsiteY111" fmla="*/ 513677 h 1955619"/>
                <a:gd name="connsiteX112" fmla="*/ 387831 w 1959001"/>
                <a:gd name="connsiteY112" fmla="*/ 409540 h 1955619"/>
                <a:gd name="connsiteX113" fmla="*/ 186958 w 1959001"/>
                <a:gd name="connsiteY113" fmla="*/ 352076 h 1955619"/>
                <a:gd name="connsiteX114" fmla="*/ 1068425 w 1959001"/>
                <a:gd name="connsiteY114" fmla="*/ 10933 h 1955619"/>
                <a:gd name="connsiteX115" fmla="*/ 1004399 w 1959001"/>
                <a:gd name="connsiteY115" fmla="*/ 19147 h 1955619"/>
                <a:gd name="connsiteX116" fmla="*/ 834263 w 1959001"/>
                <a:gd name="connsiteY116" fmla="*/ 145310 h 1955619"/>
                <a:gd name="connsiteX117" fmla="*/ 689933 w 1959001"/>
                <a:gd name="connsiteY117" fmla="*/ 643272 h 1955619"/>
                <a:gd name="connsiteX118" fmla="*/ 676848 w 1959001"/>
                <a:gd name="connsiteY118" fmla="*/ 853090 h 1955619"/>
                <a:gd name="connsiteX119" fmla="*/ 698782 w 1959001"/>
                <a:gd name="connsiteY119" fmla="*/ 956760 h 1955619"/>
                <a:gd name="connsiteX120" fmla="*/ 706841 w 1959001"/>
                <a:gd name="connsiteY120" fmla="*/ 1051641 h 1955619"/>
                <a:gd name="connsiteX121" fmla="*/ 752617 w 1959001"/>
                <a:gd name="connsiteY121" fmla="*/ 988472 h 1955619"/>
                <a:gd name="connsiteX122" fmla="*/ 991094 w 1959001"/>
                <a:gd name="connsiteY122" fmla="*/ 822883 h 1955619"/>
                <a:gd name="connsiteX123" fmla="*/ 1071676 w 1959001"/>
                <a:gd name="connsiteY123" fmla="*/ 790369 h 1955619"/>
                <a:gd name="connsiteX124" fmla="*/ 1150639 w 1959001"/>
                <a:gd name="connsiteY124" fmla="*/ 770341 h 1955619"/>
                <a:gd name="connsiteX125" fmla="*/ 1241444 w 1959001"/>
                <a:gd name="connsiteY125" fmla="*/ 663344 h 1955619"/>
                <a:gd name="connsiteX126" fmla="*/ 1343717 w 1959001"/>
                <a:gd name="connsiteY126" fmla="*/ 360361 h 1955619"/>
                <a:gd name="connsiteX127" fmla="*/ 1256737 w 1959001"/>
                <a:gd name="connsiteY127" fmla="*/ 69804 h 1955619"/>
                <a:gd name="connsiteX128" fmla="*/ 1068425 w 1959001"/>
                <a:gd name="connsiteY128" fmla="*/ 10933 h 1955619"/>
                <a:gd name="connsiteX129" fmla="*/ 1088273 w 1959001"/>
                <a:gd name="connsiteY129" fmla="*/ 509 h 1955619"/>
                <a:gd name="connsiteX130" fmla="*/ 1201299 w 1959001"/>
                <a:gd name="connsiteY130" fmla="*/ 24882 h 1955619"/>
                <a:gd name="connsiteX131" fmla="*/ 1321733 w 1959001"/>
                <a:gd name="connsiteY131" fmla="*/ 538136 h 1955619"/>
                <a:gd name="connsiteX132" fmla="*/ 1226868 w 1959001"/>
                <a:gd name="connsiteY132" fmla="*/ 704442 h 1955619"/>
                <a:gd name="connsiteX133" fmla="*/ 1172286 w 1959001"/>
                <a:gd name="connsiteY133" fmla="*/ 767394 h 1955619"/>
                <a:gd name="connsiteX134" fmla="*/ 1251471 w 1959001"/>
                <a:gd name="connsiteY134" fmla="*/ 765807 h 1955619"/>
                <a:gd name="connsiteX135" fmla="*/ 1333128 w 1959001"/>
                <a:gd name="connsiteY135" fmla="*/ 796143 h 1955619"/>
                <a:gd name="connsiteX136" fmla="*/ 1401798 w 1959001"/>
                <a:gd name="connsiteY136" fmla="*/ 888898 h 1955619"/>
                <a:gd name="connsiteX137" fmla="*/ 1409181 w 1959001"/>
                <a:gd name="connsiteY137" fmla="*/ 919925 h 1955619"/>
                <a:gd name="connsiteX138" fmla="*/ 1534308 w 1959001"/>
                <a:gd name="connsiteY138" fmla="*/ 927989 h 1955619"/>
                <a:gd name="connsiteX139" fmla="*/ 1658925 w 1959001"/>
                <a:gd name="connsiteY139" fmla="*/ 951689 h 1955619"/>
                <a:gd name="connsiteX140" fmla="*/ 1951515 w 1959001"/>
                <a:gd name="connsiteY140" fmla="*/ 1184894 h 1955619"/>
                <a:gd name="connsiteX141" fmla="*/ 1927611 w 1959001"/>
                <a:gd name="connsiteY141" fmla="*/ 1401851 h 1955619"/>
                <a:gd name="connsiteX142" fmla="*/ 1738287 w 1959001"/>
                <a:gd name="connsiteY142" fmla="*/ 1638879 h 1955619"/>
                <a:gd name="connsiteX143" fmla="*/ 1169362 w 1959001"/>
                <a:gd name="connsiteY143" fmla="*/ 1616897 h 1955619"/>
                <a:gd name="connsiteX144" fmla="*/ 848485 w 1959001"/>
                <a:gd name="connsiteY144" fmla="*/ 1375300 h 1955619"/>
                <a:gd name="connsiteX145" fmla="*/ 796465 w 1959001"/>
                <a:gd name="connsiteY145" fmla="*/ 1304737 h 1955619"/>
                <a:gd name="connsiteX146" fmla="*/ 818094 w 1959001"/>
                <a:gd name="connsiteY146" fmla="*/ 1347139 h 1955619"/>
                <a:gd name="connsiteX147" fmla="*/ 891665 w 1959001"/>
                <a:gd name="connsiteY147" fmla="*/ 1553308 h 1955619"/>
                <a:gd name="connsiteX148" fmla="*/ 923196 w 1959001"/>
                <a:gd name="connsiteY148" fmla="*/ 1763294 h 1955619"/>
                <a:gd name="connsiteX149" fmla="*/ 883066 w 1959001"/>
                <a:gd name="connsiteY149" fmla="*/ 1910285 h 1955619"/>
                <a:gd name="connsiteX150" fmla="*/ 715859 w 1959001"/>
                <a:gd name="connsiteY150" fmla="*/ 1946555 h 1955619"/>
                <a:gd name="connsiteX151" fmla="*/ 531454 w 1959001"/>
                <a:gd name="connsiteY151" fmla="*/ 1772839 h 1955619"/>
                <a:gd name="connsiteX152" fmla="*/ 534320 w 1959001"/>
                <a:gd name="connsiteY152" fmla="*/ 1475994 h 1955619"/>
                <a:gd name="connsiteX153" fmla="*/ 571464 w 1959001"/>
                <a:gd name="connsiteY153" fmla="*/ 1344037 h 1955619"/>
                <a:gd name="connsiteX154" fmla="*/ 627383 w 1959001"/>
                <a:gd name="connsiteY154" fmla="*/ 1220506 h 1955619"/>
                <a:gd name="connsiteX155" fmla="*/ 601510 w 1959001"/>
                <a:gd name="connsiteY155" fmla="*/ 1195447 h 1955619"/>
                <a:gd name="connsiteX156" fmla="*/ 587193 w 1959001"/>
                <a:gd name="connsiteY156" fmla="*/ 1155463 h 1955619"/>
                <a:gd name="connsiteX157" fmla="*/ 587398 w 1959001"/>
                <a:gd name="connsiteY157" fmla="*/ 1153446 h 1955619"/>
                <a:gd name="connsiteX158" fmla="*/ 490987 w 1959001"/>
                <a:gd name="connsiteY158" fmla="*/ 1129769 h 1955619"/>
                <a:gd name="connsiteX159" fmla="*/ 228979 w 1959001"/>
                <a:gd name="connsiteY159" fmla="*/ 975130 h 1955619"/>
                <a:gd name="connsiteX160" fmla="*/ 3141 w 1959001"/>
                <a:gd name="connsiteY160" fmla="*/ 624502 h 1955619"/>
                <a:gd name="connsiteX161" fmla="*/ 99792 w 1959001"/>
                <a:gd name="connsiteY161" fmla="*/ 365592 h 1955619"/>
                <a:gd name="connsiteX162" fmla="*/ 382090 w 1959001"/>
                <a:gd name="connsiteY162" fmla="*/ 393298 h 1955619"/>
                <a:gd name="connsiteX163" fmla="*/ 496923 w 1959001"/>
                <a:gd name="connsiteY163" fmla="*/ 488837 h 1955619"/>
                <a:gd name="connsiteX164" fmla="*/ 579220 w 1959001"/>
                <a:gd name="connsiteY164" fmla="*/ 663673 h 1955619"/>
                <a:gd name="connsiteX165" fmla="*/ 587289 w 1959001"/>
                <a:gd name="connsiteY165" fmla="*/ 692270 h 1955619"/>
                <a:gd name="connsiteX166" fmla="*/ 592501 w 1959001"/>
                <a:gd name="connsiteY166" fmla="*/ 694282 h 1955619"/>
                <a:gd name="connsiteX167" fmla="*/ 660287 w 1959001"/>
                <a:gd name="connsiteY167" fmla="*/ 797336 h 1955619"/>
                <a:gd name="connsiteX168" fmla="*/ 667064 w 1959001"/>
                <a:gd name="connsiteY168" fmla="*/ 819433 h 1955619"/>
                <a:gd name="connsiteX169" fmla="*/ 680375 w 1959001"/>
                <a:gd name="connsiteY169" fmla="*/ 627980 h 1955619"/>
                <a:gd name="connsiteX170" fmla="*/ 821837 w 1959001"/>
                <a:gd name="connsiteY170" fmla="*/ 143399 h 1955619"/>
                <a:gd name="connsiteX171" fmla="*/ 973813 w 1959001"/>
                <a:gd name="connsiteY171" fmla="*/ 16280 h 1955619"/>
                <a:gd name="connsiteX172" fmla="*/ 1088273 w 1959001"/>
                <a:gd name="connsiteY172" fmla="*/ 509 h 195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959001" h="1955619">
                  <a:moveTo>
                    <a:pt x="726051" y="1216304"/>
                  </a:moveTo>
                  <a:lnTo>
                    <a:pt x="722545" y="1219955"/>
                  </a:lnTo>
                  <a:cubicBezTo>
                    <a:pt x="706529" y="1231394"/>
                    <a:pt x="690384" y="1236561"/>
                    <a:pt x="675095" y="1237006"/>
                  </a:cubicBezTo>
                  <a:lnTo>
                    <a:pt x="637481" y="1226985"/>
                  </a:lnTo>
                  <a:lnTo>
                    <a:pt x="597837" y="1308255"/>
                  </a:lnTo>
                  <a:cubicBezTo>
                    <a:pt x="506343" y="1524539"/>
                    <a:pt x="451792" y="1874372"/>
                    <a:pt x="723503" y="1937010"/>
                  </a:cubicBezTo>
                  <a:cubicBezTo>
                    <a:pt x="790386" y="1952282"/>
                    <a:pt x="861090" y="1942737"/>
                    <a:pt x="891665" y="1874014"/>
                  </a:cubicBezTo>
                  <a:cubicBezTo>
                    <a:pt x="921285" y="1805291"/>
                    <a:pt x="913641" y="1721297"/>
                    <a:pt x="901220" y="1648756"/>
                  </a:cubicBezTo>
                  <a:cubicBezTo>
                    <a:pt x="885932" y="1562852"/>
                    <a:pt x="861090" y="1477903"/>
                    <a:pt x="826693" y="1396772"/>
                  </a:cubicBezTo>
                  <a:cubicBezTo>
                    <a:pt x="813795" y="1364797"/>
                    <a:pt x="799702" y="1331629"/>
                    <a:pt x="782981" y="1300012"/>
                  </a:cubicBezTo>
                  <a:close/>
                  <a:moveTo>
                    <a:pt x="736254" y="1205679"/>
                  </a:moveTo>
                  <a:lnTo>
                    <a:pt x="733654" y="1208387"/>
                  </a:lnTo>
                  <a:lnTo>
                    <a:pt x="748714" y="1229207"/>
                  </a:lnTo>
                  <a:close/>
                  <a:moveTo>
                    <a:pt x="785117" y="1071606"/>
                  </a:moveTo>
                  <a:lnTo>
                    <a:pt x="751384" y="1092782"/>
                  </a:lnTo>
                  <a:lnTo>
                    <a:pt x="752148" y="1094207"/>
                  </a:lnTo>
                  <a:close/>
                  <a:moveTo>
                    <a:pt x="1401843" y="932181"/>
                  </a:moveTo>
                  <a:lnTo>
                    <a:pt x="1305811" y="933739"/>
                  </a:lnTo>
                  <a:cubicBezTo>
                    <a:pt x="1262410" y="936576"/>
                    <a:pt x="1219322" y="941415"/>
                    <a:pt x="1177011" y="947866"/>
                  </a:cubicBezTo>
                  <a:cubicBezTo>
                    <a:pt x="1069441" y="963636"/>
                    <a:pt x="949501" y="989083"/>
                    <a:pt x="848654" y="1042352"/>
                  </a:cubicBezTo>
                  <a:lnTo>
                    <a:pt x="757465" y="1104125"/>
                  </a:lnTo>
                  <a:lnTo>
                    <a:pt x="766422" y="1120831"/>
                  </a:lnTo>
                  <a:lnTo>
                    <a:pt x="765266" y="1148888"/>
                  </a:lnTo>
                  <a:lnTo>
                    <a:pt x="927202" y="1185069"/>
                  </a:lnTo>
                  <a:cubicBezTo>
                    <a:pt x="982734" y="1193425"/>
                    <a:pt x="1038864" y="1197723"/>
                    <a:pt x="1094278" y="1197245"/>
                  </a:cubicBezTo>
                  <a:cubicBezTo>
                    <a:pt x="1192684" y="1197245"/>
                    <a:pt x="1335039" y="1184830"/>
                    <a:pt x="1386631" y="1084555"/>
                  </a:cubicBezTo>
                  <a:cubicBezTo>
                    <a:pt x="1406216" y="1047309"/>
                    <a:pt x="1412665" y="997649"/>
                    <a:pt x="1406575" y="949780"/>
                  </a:cubicBezTo>
                  <a:close/>
                  <a:moveTo>
                    <a:pt x="1436494" y="931618"/>
                  </a:moveTo>
                  <a:lnTo>
                    <a:pt x="1412058" y="932015"/>
                  </a:lnTo>
                  <a:lnTo>
                    <a:pt x="1415487" y="946422"/>
                  </a:lnTo>
                  <a:cubicBezTo>
                    <a:pt x="1418099" y="966074"/>
                    <a:pt x="1418875" y="985950"/>
                    <a:pt x="1418159" y="1005289"/>
                  </a:cubicBezTo>
                  <a:cubicBezTo>
                    <a:pt x="1415293" y="1085510"/>
                    <a:pt x="1368478" y="1146630"/>
                    <a:pt x="1293957" y="1176235"/>
                  </a:cubicBezTo>
                  <a:cubicBezTo>
                    <a:pt x="1207015" y="1211570"/>
                    <a:pt x="1107653" y="1213480"/>
                    <a:pt x="1015935" y="1205840"/>
                  </a:cubicBezTo>
                  <a:cubicBezTo>
                    <a:pt x="972464" y="1202498"/>
                    <a:pt x="929232" y="1197006"/>
                    <a:pt x="886597" y="1189247"/>
                  </a:cubicBezTo>
                  <a:lnTo>
                    <a:pt x="763998" y="1159803"/>
                  </a:lnTo>
                  <a:lnTo>
                    <a:pt x="748656" y="1192764"/>
                  </a:lnTo>
                  <a:lnTo>
                    <a:pt x="744463" y="1197130"/>
                  </a:lnTo>
                  <a:lnTo>
                    <a:pt x="806388" y="1303632"/>
                  </a:lnTo>
                  <a:cubicBezTo>
                    <a:pt x="880118" y="1407168"/>
                    <a:pt x="981951" y="1493365"/>
                    <a:pt x="1088087" y="1558596"/>
                  </a:cubicBezTo>
                  <a:cubicBezTo>
                    <a:pt x="1233426" y="1648437"/>
                    <a:pt x="1414143" y="1717252"/>
                    <a:pt x="1587211" y="1684756"/>
                  </a:cubicBezTo>
                  <a:cubicBezTo>
                    <a:pt x="1693347" y="1664685"/>
                    <a:pt x="1787052" y="1606384"/>
                    <a:pt x="1850160" y="1518454"/>
                  </a:cubicBezTo>
                  <a:cubicBezTo>
                    <a:pt x="1904662" y="1442949"/>
                    <a:pt x="1947690" y="1348329"/>
                    <a:pt x="1947690" y="1253709"/>
                  </a:cubicBezTo>
                  <a:cubicBezTo>
                    <a:pt x="1948646" y="1102699"/>
                    <a:pt x="1825300" y="1012858"/>
                    <a:pt x="1692391" y="972716"/>
                  </a:cubicBezTo>
                  <a:cubicBezTo>
                    <a:pt x="1610160" y="947388"/>
                    <a:pt x="1523626" y="934724"/>
                    <a:pt x="1436494" y="931618"/>
                  </a:cubicBezTo>
                  <a:close/>
                  <a:moveTo>
                    <a:pt x="675896" y="902002"/>
                  </a:moveTo>
                  <a:lnTo>
                    <a:pt x="673707" y="1074413"/>
                  </a:lnTo>
                  <a:lnTo>
                    <a:pt x="695866" y="1070000"/>
                  </a:lnTo>
                  <a:lnTo>
                    <a:pt x="698515" y="1070286"/>
                  </a:lnTo>
                  <a:lnTo>
                    <a:pt x="698376" y="1069889"/>
                  </a:lnTo>
                  <a:lnTo>
                    <a:pt x="696744" y="1068262"/>
                  </a:lnTo>
                  <a:cubicBezTo>
                    <a:pt x="696265" y="1034799"/>
                    <a:pt x="693387" y="1000620"/>
                    <a:pt x="688592" y="966680"/>
                  </a:cubicBezTo>
                  <a:close/>
                  <a:moveTo>
                    <a:pt x="1138402" y="784759"/>
                  </a:moveTo>
                  <a:lnTo>
                    <a:pt x="1132494" y="785638"/>
                  </a:lnTo>
                  <a:cubicBezTo>
                    <a:pt x="1042686" y="805693"/>
                    <a:pt x="956700" y="846759"/>
                    <a:pt x="880268" y="898329"/>
                  </a:cubicBezTo>
                  <a:cubicBezTo>
                    <a:pt x="814345" y="944169"/>
                    <a:pt x="746511" y="999559"/>
                    <a:pt x="707340" y="1071185"/>
                  </a:cubicBezTo>
                  <a:lnTo>
                    <a:pt x="707197" y="1071224"/>
                  </a:lnTo>
                  <a:lnTo>
                    <a:pt x="724863" y="1073134"/>
                  </a:lnTo>
                  <a:lnTo>
                    <a:pt x="743714" y="1084399"/>
                  </a:lnTo>
                  <a:lnTo>
                    <a:pt x="949535" y="951376"/>
                  </a:lnTo>
                  <a:cubicBezTo>
                    <a:pt x="1015403" y="902300"/>
                    <a:pt x="1077423" y="848638"/>
                    <a:pt x="1134436" y="789432"/>
                  </a:cubicBezTo>
                  <a:close/>
                  <a:moveTo>
                    <a:pt x="1233518" y="777011"/>
                  </a:moveTo>
                  <a:cubicBezTo>
                    <a:pt x="1218985" y="775952"/>
                    <a:pt x="1204265" y="776081"/>
                    <a:pt x="1189654" y="777133"/>
                  </a:cubicBezTo>
                  <a:lnTo>
                    <a:pt x="1159415" y="781632"/>
                  </a:lnTo>
                  <a:lnTo>
                    <a:pt x="1096159" y="844942"/>
                  </a:lnTo>
                  <a:cubicBezTo>
                    <a:pt x="1044066" y="894643"/>
                    <a:pt x="988150" y="939565"/>
                    <a:pt x="929606" y="980902"/>
                  </a:cubicBezTo>
                  <a:lnTo>
                    <a:pt x="852757" y="1029145"/>
                  </a:lnTo>
                  <a:lnTo>
                    <a:pt x="938803" y="991473"/>
                  </a:lnTo>
                  <a:cubicBezTo>
                    <a:pt x="1009202" y="966742"/>
                    <a:pt x="1083306" y="951211"/>
                    <a:pt x="1153107" y="940220"/>
                  </a:cubicBezTo>
                  <a:cubicBezTo>
                    <a:pt x="1194700" y="933530"/>
                    <a:pt x="1236892" y="928213"/>
                    <a:pt x="1279337" y="924674"/>
                  </a:cubicBezTo>
                  <a:lnTo>
                    <a:pt x="1398599" y="920115"/>
                  </a:lnTo>
                  <a:lnTo>
                    <a:pt x="1388109" y="881094"/>
                  </a:lnTo>
                  <a:cubicBezTo>
                    <a:pt x="1378868" y="859830"/>
                    <a:pt x="1366567" y="840790"/>
                    <a:pt x="1351281" y="825748"/>
                  </a:cubicBezTo>
                  <a:cubicBezTo>
                    <a:pt x="1319036" y="794054"/>
                    <a:pt x="1277118" y="780188"/>
                    <a:pt x="1233518" y="777011"/>
                  </a:cubicBezTo>
                  <a:close/>
                  <a:moveTo>
                    <a:pt x="591272" y="706390"/>
                  </a:moveTo>
                  <a:lnTo>
                    <a:pt x="636637" y="867171"/>
                  </a:lnTo>
                  <a:lnTo>
                    <a:pt x="662935" y="1014606"/>
                  </a:lnTo>
                  <a:lnTo>
                    <a:pt x="664840" y="851611"/>
                  </a:lnTo>
                  <a:lnTo>
                    <a:pt x="655312" y="816876"/>
                  </a:lnTo>
                  <a:cubicBezTo>
                    <a:pt x="642602" y="775870"/>
                    <a:pt x="623443" y="730326"/>
                    <a:pt x="592204" y="706789"/>
                  </a:cubicBezTo>
                  <a:close/>
                  <a:moveTo>
                    <a:pt x="556729" y="691571"/>
                  </a:moveTo>
                  <a:cubicBezTo>
                    <a:pt x="514533" y="685835"/>
                    <a:pt x="469460" y="718341"/>
                    <a:pt x="453157" y="755628"/>
                  </a:cubicBezTo>
                  <a:cubicBezTo>
                    <a:pt x="433018" y="798651"/>
                    <a:pt x="445485" y="848366"/>
                    <a:pt x="464665" y="889477"/>
                  </a:cubicBezTo>
                  <a:cubicBezTo>
                    <a:pt x="501107" y="965007"/>
                    <a:pt x="560565" y="1038624"/>
                    <a:pt x="628655" y="1086427"/>
                  </a:cubicBezTo>
                  <a:lnTo>
                    <a:pt x="628849" y="1087572"/>
                  </a:lnTo>
                  <a:lnTo>
                    <a:pt x="638321" y="1081461"/>
                  </a:lnTo>
                  <a:cubicBezTo>
                    <a:pt x="631622" y="1083371"/>
                    <a:pt x="634493" y="1094833"/>
                    <a:pt x="642150" y="1091968"/>
                  </a:cubicBezTo>
                  <a:cubicBezTo>
                    <a:pt x="599081" y="1109160"/>
                    <a:pt x="581853" y="1154051"/>
                    <a:pt x="610566" y="1192257"/>
                  </a:cubicBezTo>
                  <a:cubicBezTo>
                    <a:pt x="644064" y="1238103"/>
                    <a:pt x="701489" y="1236193"/>
                    <a:pt x="735944" y="1191301"/>
                  </a:cubicBezTo>
                  <a:cubicBezTo>
                    <a:pt x="764657" y="1155006"/>
                    <a:pt x="764657" y="1082416"/>
                    <a:pt x="704361" y="1082416"/>
                  </a:cubicBezTo>
                  <a:cubicBezTo>
                    <a:pt x="683304" y="1082416"/>
                    <a:pt x="662249" y="1086237"/>
                    <a:pt x="642150" y="1091968"/>
                  </a:cubicBezTo>
                  <a:cubicBezTo>
                    <a:pt x="648849" y="1090057"/>
                    <a:pt x="645978" y="1078596"/>
                    <a:pt x="638321" y="1081461"/>
                  </a:cubicBezTo>
                  <a:lnTo>
                    <a:pt x="662643" y="1076617"/>
                  </a:lnTo>
                  <a:lnTo>
                    <a:pt x="662214" y="1076241"/>
                  </a:lnTo>
                  <a:lnTo>
                    <a:pt x="662229" y="1074984"/>
                  </a:lnTo>
                  <a:lnTo>
                    <a:pt x="628742" y="881382"/>
                  </a:lnTo>
                  <a:lnTo>
                    <a:pt x="579041" y="701143"/>
                  </a:lnTo>
                  <a:close/>
                  <a:moveTo>
                    <a:pt x="186958" y="352076"/>
                  </a:moveTo>
                  <a:cubicBezTo>
                    <a:pt x="144933" y="353739"/>
                    <a:pt x="105414" y="366905"/>
                    <a:pt x="74912" y="398075"/>
                  </a:cubicBezTo>
                  <a:cubicBezTo>
                    <a:pt x="-8342" y="483105"/>
                    <a:pt x="270" y="627368"/>
                    <a:pt x="46203" y="727684"/>
                  </a:cubicBezTo>
                  <a:cubicBezTo>
                    <a:pt x="97878" y="840420"/>
                    <a:pt x="187831" y="935004"/>
                    <a:pt x="288310" y="1006658"/>
                  </a:cubicBezTo>
                  <a:cubicBezTo>
                    <a:pt x="355774" y="1054666"/>
                    <a:pt x="430774" y="1098375"/>
                    <a:pt x="510888" y="1123678"/>
                  </a:cubicBezTo>
                  <a:lnTo>
                    <a:pt x="588622" y="1141412"/>
                  </a:lnTo>
                  <a:lnTo>
                    <a:pt x="589984" y="1128018"/>
                  </a:lnTo>
                  <a:cubicBezTo>
                    <a:pt x="592803" y="1119148"/>
                    <a:pt x="597606" y="1110709"/>
                    <a:pt x="604687" y="1103161"/>
                  </a:cubicBezTo>
                  <a:lnTo>
                    <a:pt x="619027" y="1093909"/>
                  </a:lnTo>
                  <a:lnTo>
                    <a:pt x="596048" y="1075910"/>
                  </a:lnTo>
                  <a:cubicBezTo>
                    <a:pt x="527959" y="1015678"/>
                    <a:pt x="453157" y="929632"/>
                    <a:pt x="434936" y="837850"/>
                  </a:cubicBezTo>
                  <a:cubicBezTo>
                    <a:pt x="427264" y="798651"/>
                    <a:pt x="431100" y="756584"/>
                    <a:pt x="457952" y="725033"/>
                  </a:cubicBezTo>
                  <a:cubicBezTo>
                    <a:pt x="481927" y="698264"/>
                    <a:pt x="518369" y="675318"/>
                    <a:pt x="555770" y="680098"/>
                  </a:cubicBezTo>
                  <a:lnTo>
                    <a:pt x="574889" y="687481"/>
                  </a:lnTo>
                  <a:lnTo>
                    <a:pt x="542258" y="600379"/>
                  </a:lnTo>
                  <a:cubicBezTo>
                    <a:pt x="529698" y="570523"/>
                    <a:pt x="515583" y="541383"/>
                    <a:pt x="498837" y="513677"/>
                  </a:cubicBezTo>
                  <a:cubicBezTo>
                    <a:pt x="472043" y="468774"/>
                    <a:pt x="431851" y="435335"/>
                    <a:pt x="387831" y="409540"/>
                  </a:cubicBezTo>
                  <a:cubicBezTo>
                    <a:pt x="334004" y="378489"/>
                    <a:pt x="257000" y="349305"/>
                    <a:pt x="186958" y="352076"/>
                  </a:cubicBezTo>
                  <a:close/>
                  <a:moveTo>
                    <a:pt x="1068425" y="10933"/>
                  </a:moveTo>
                  <a:cubicBezTo>
                    <a:pt x="1045978" y="11381"/>
                    <a:pt x="1024233" y="14129"/>
                    <a:pt x="1004399" y="19147"/>
                  </a:cubicBezTo>
                  <a:cubicBezTo>
                    <a:pt x="932713" y="37307"/>
                    <a:pt x="875363" y="85096"/>
                    <a:pt x="834263" y="145310"/>
                  </a:cubicBezTo>
                  <a:cubicBezTo>
                    <a:pt x="737724" y="288677"/>
                    <a:pt x="707138" y="475055"/>
                    <a:pt x="689933" y="643272"/>
                  </a:cubicBezTo>
                  <a:lnTo>
                    <a:pt x="676848" y="853090"/>
                  </a:lnTo>
                  <a:lnTo>
                    <a:pt x="698782" y="956760"/>
                  </a:lnTo>
                  <a:lnTo>
                    <a:pt x="706841" y="1051641"/>
                  </a:lnTo>
                  <a:lnTo>
                    <a:pt x="752617" y="988472"/>
                  </a:lnTo>
                  <a:cubicBezTo>
                    <a:pt x="817868" y="916892"/>
                    <a:pt x="907974" y="861561"/>
                    <a:pt x="991094" y="822883"/>
                  </a:cubicBezTo>
                  <a:cubicBezTo>
                    <a:pt x="1015457" y="811662"/>
                    <a:pt x="1042805" y="800202"/>
                    <a:pt x="1071676" y="790369"/>
                  </a:cubicBezTo>
                  <a:lnTo>
                    <a:pt x="1150639" y="770341"/>
                  </a:lnTo>
                  <a:lnTo>
                    <a:pt x="1241444" y="663344"/>
                  </a:lnTo>
                  <a:cubicBezTo>
                    <a:pt x="1306440" y="575412"/>
                    <a:pt x="1337982" y="470276"/>
                    <a:pt x="1343717" y="360361"/>
                  </a:cubicBezTo>
                  <a:cubicBezTo>
                    <a:pt x="1348496" y="262871"/>
                    <a:pt x="1336071" y="138620"/>
                    <a:pt x="1256737" y="69804"/>
                  </a:cubicBezTo>
                  <a:cubicBezTo>
                    <a:pt x="1209424" y="28944"/>
                    <a:pt x="1135766" y="9589"/>
                    <a:pt x="1068425" y="10933"/>
                  </a:cubicBezTo>
                  <a:close/>
                  <a:moveTo>
                    <a:pt x="1088273" y="509"/>
                  </a:moveTo>
                  <a:cubicBezTo>
                    <a:pt x="1126984" y="2660"/>
                    <a:pt x="1165456" y="11501"/>
                    <a:pt x="1201299" y="24882"/>
                  </a:cubicBezTo>
                  <a:cubicBezTo>
                    <a:pt x="1392464" y="95610"/>
                    <a:pt x="1375259" y="384256"/>
                    <a:pt x="1321733" y="538136"/>
                  </a:cubicBezTo>
                  <a:cubicBezTo>
                    <a:pt x="1300705" y="598351"/>
                    <a:pt x="1266773" y="653547"/>
                    <a:pt x="1226868" y="704442"/>
                  </a:cubicBezTo>
                  <a:lnTo>
                    <a:pt x="1172286" y="767394"/>
                  </a:lnTo>
                  <a:lnTo>
                    <a:pt x="1251471" y="765807"/>
                  </a:lnTo>
                  <a:cubicBezTo>
                    <a:pt x="1280581" y="769940"/>
                    <a:pt x="1308288" y="779431"/>
                    <a:pt x="1333128" y="796143"/>
                  </a:cubicBezTo>
                  <a:cubicBezTo>
                    <a:pt x="1366567" y="819063"/>
                    <a:pt x="1388541" y="852011"/>
                    <a:pt x="1401798" y="888898"/>
                  </a:cubicBezTo>
                  <a:lnTo>
                    <a:pt x="1409181" y="919925"/>
                  </a:lnTo>
                  <a:lnTo>
                    <a:pt x="1534308" y="927989"/>
                  </a:lnTo>
                  <a:cubicBezTo>
                    <a:pt x="1576395" y="933171"/>
                    <a:pt x="1618048" y="940937"/>
                    <a:pt x="1658925" y="951689"/>
                  </a:cubicBezTo>
                  <a:cubicBezTo>
                    <a:pt x="1782272" y="983229"/>
                    <a:pt x="1919005" y="1051088"/>
                    <a:pt x="1951515" y="1184894"/>
                  </a:cubicBezTo>
                  <a:cubicBezTo>
                    <a:pt x="1968726" y="1257532"/>
                    <a:pt x="1954384" y="1333037"/>
                    <a:pt x="1927611" y="1401851"/>
                  </a:cubicBezTo>
                  <a:cubicBezTo>
                    <a:pt x="1889363" y="1496471"/>
                    <a:pt x="1826256" y="1584401"/>
                    <a:pt x="1738287" y="1638879"/>
                  </a:cubicBezTo>
                  <a:cubicBezTo>
                    <a:pt x="1563307" y="1746880"/>
                    <a:pt x="1343386" y="1704827"/>
                    <a:pt x="1169362" y="1616897"/>
                  </a:cubicBezTo>
                  <a:cubicBezTo>
                    <a:pt x="1052649" y="1558566"/>
                    <a:pt x="937582" y="1476773"/>
                    <a:pt x="848485" y="1375300"/>
                  </a:cubicBezTo>
                  <a:lnTo>
                    <a:pt x="796465" y="1304737"/>
                  </a:lnTo>
                  <a:lnTo>
                    <a:pt x="818094" y="1347139"/>
                  </a:lnTo>
                  <a:cubicBezTo>
                    <a:pt x="848669" y="1412998"/>
                    <a:pt x="873511" y="1482676"/>
                    <a:pt x="891665" y="1553308"/>
                  </a:cubicBezTo>
                  <a:cubicBezTo>
                    <a:pt x="909819" y="1622030"/>
                    <a:pt x="924151" y="1692662"/>
                    <a:pt x="923196" y="1763294"/>
                  </a:cubicBezTo>
                  <a:cubicBezTo>
                    <a:pt x="922240" y="1812927"/>
                    <a:pt x="915552" y="1869242"/>
                    <a:pt x="883066" y="1910285"/>
                  </a:cubicBezTo>
                  <a:cubicBezTo>
                    <a:pt x="841981" y="1960872"/>
                    <a:pt x="774143" y="1962781"/>
                    <a:pt x="715859" y="1946555"/>
                  </a:cubicBezTo>
                  <a:cubicBezTo>
                    <a:pt x="625090" y="1923647"/>
                    <a:pt x="558207" y="1863515"/>
                    <a:pt x="531454" y="1772839"/>
                  </a:cubicBezTo>
                  <a:cubicBezTo>
                    <a:pt x="502790" y="1676436"/>
                    <a:pt x="512345" y="1572397"/>
                    <a:pt x="534320" y="1475994"/>
                  </a:cubicBezTo>
                  <a:cubicBezTo>
                    <a:pt x="543875" y="1431611"/>
                    <a:pt x="556057" y="1387227"/>
                    <a:pt x="571464" y="1344037"/>
                  </a:cubicBezTo>
                  <a:lnTo>
                    <a:pt x="627383" y="1220506"/>
                  </a:lnTo>
                  <a:lnTo>
                    <a:pt x="601510" y="1195447"/>
                  </a:lnTo>
                  <a:cubicBezTo>
                    <a:pt x="593584" y="1183218"/>
                    <a:pt x="588483" y="1169373"/>
                    <a:pt x="587193" y="1155463"/>
                  </a:cubicBezTo>
                  <a:lnTo>
                    <a:pt x="587398" y="1153446"/>
                  </a:lnTo>
                  <a:lnTo>
                    <a:pt x="490987" y="1129769"/>
                  </a:lnTo>
                  <a:cubicBezTo>
                    <a:pt x="394769" y="1096763"/>
                    <a:pt x="304338" y="1038902"/>
                    <a:pt x="228979" y="975130"/>
                  </a:cubicBezTo>
                  <a:cubicBezTo>
                    <a:pt x="122759" y="885323"/>
                    <a:pt x="25151" y="765900"/>
                    <a:pt x="3141" y="624502"/>
                  </a:cubicBezTo>
                  <a:cubicBezTo>
                    <a:pt x="-9299" y="537562"/>
                    <a:pt x="13667" y="411450"/>
                    <a:pt x="99792" y="365592"/>
                  </a:cubicBezTo>
                  <a:cubicBezTo>
                    <a:pt x="186874" y="318778"/>
                    <a:pt x="299793" y="347439"/>
                    <a:pt x="382090" y="393298"/>
                  </a:cubicBezTo>
                  <a:cubicBezTo>
                    <a:pt x="424195" y="416227"/>
                    <a:pt x="471086" y="447755"/>
                    <a:pt x="496923" y="488837"/>
                  </a:cubicBezTo>
                  <a:cubicBezTo>
                    <a:pt x="531373" y="543294"/>
                    <a:pt x="557210" y="602528"/>
                    <a:pt x="579220" y="663673"/>
                  </a:cubicBezTo>
                  <a:lnTo>
                    <a:pt x="587289" y="692270"/>
                  </a:lnTo>
                  <a:lnTo>
                    <a:pt x="592501" y="694282"/>
                  </a:lnTo>
                  <a:cubicBezTo>
                    <a:pt x="625148" y="715928"/>
                    <a:pt x="646093" y="757540"/>
                    <a:pt x="660287" y="797336"/>
                  </a:cubicBezTo>
                  <a:lnTo>
                    <a:pt x="667064" y="819433"/>
                  </a:lnTo>
                  <a:lnTo>
                    <a:pt x="680375" y="627980"/>
                  </a:lnTo>
                  <a:cubicBezTo>
                    <a:pt x="698535" y="463585"/>
                    <a:pt x="728166" y="282943"/>
                    <a:pt x="821837" y="143399"/>
                  </a:cubicBezTo>
                  <a:cubicBezTo>
                    <a:pt x="859114" y="87963"/>
                    <a:pt x="909773" y="39219"/>
                    <a:pt x="973813" y="16280"/>
                  </a:cubicBezTo>
                  <a:cubicBezTo>
                    <a:pt x="1010612" y="2899"/>
                    <a:pt x="1049562" y="-1641"/>
                    <a:pt x="1088273" y="5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9" name="Freeform 131"/>
            <p:cNvSpPr>
              <a:spLocks noEditPoints="1"/>
            </p:cNvSpPr>
            <p:nvPr/>
          </p:nvSpPr>
          <p:spPr bwMode="auto">
            <a:xfrm>
              <a:off x="6823076" y="5446713"/>
              <a:ext cx="735013" cy="769937"/>
            </a:xfrm>
            <a:custGeom>
              <a:avLst/>
              <a:gdLst>
                <a:gd name="T0" fmla="*/ 692 w 768"/>
                <a:gd name="T1" fmla="*/ 394 h 806"/>
                <a:gd name="T2" fmla="*/ 464 w 768"/>
                <a:gd name="T3" fmla="*/ 294 h 806"/>
                <a:gd name="T4" fmla="*/ 242 w 768"/>
                <a:gd name="T5" fmla="*/ 432 h 806"/>
                <a:gd name="T6" fmla="*/ 214 w 768"/>
                <a:gd name="T7" fmla="*/ 41 h 806"/>
                <a:gd name="T8" fmla="*/ 212 w 768"/>
                <a:gd name="T9" fmla="*/ 8 h 806"/>
                <a:gd name="T10" fmla="*/ 200 w 768"/>
                <a:gd name="T11" fmla="*/ 8 h 806"/>
                <a:gd name="T12" fmla="*/ 222 w 768"/>
                <a:gd name="T13" fmla="*/ 389 h 806"/>
                <a:gd name="T14" fmla="*/ 232 w 768"/>
                <a:gd name="T15" fmla="*/ 442 h 806"/>
                <a:gd name="T16" fmla="*/ 193 w 768"/>
                <a:gd name="T17" fmla="*/ 481 h 806"/>
                <a:gd name="T18" fmla="*/ 28 w 768"/>
                <a:gd name="T19" fmla="*/ 715 h 806"/>
                <a:gd name="T20" fmla="*/ 0 w 768"/>
                <a:gd name="T21" fmla="*/ 799 h 806"/>
                <a:gd name="T22" fmla="*/ 10 w 768"/>
                <a:gd name="T23" fmla="*/ 806 h 806"/>
                <a:gd name="T24" fmla="*/ 37 w 768"/>
                <a:gd name="T25" fmla="*/ 724 h 806"/>
                <a:gd name="T26" fmla="*/ 217 w 768"/>
                <a:gd name="T27" fmla="*/ 474 h 806"/>
                <a:gd name="T28" fmla="*/ 235 w 768"/>
                <a:gd name="T29" fmla="*/ 456 h 806"/>
                <a:gd name="T30" fmla="*/ 394 w 768"/>
                <a:gd name="T31" fmla="*/ 690 h 806"/>
                <a:gd name="T32" fmla="*/ 692 w 768"/>
                <a:gd name="T33" fmla="*/ 394 h 806"/>
                <a:gd name="T34" fmla="*/ 485 w 768"/>
                <a:gd name="T35" fmla="*/ 702 h 806"/>
                <a:gd name="T36" fmla="*/ 245 w 768"/>
                <a:gd name="T37" fmla="*/ 446 h 806"/>
                <a:gd name="T38" fmla="*/ 511 w 768"/>
                <a:gd name="T39" fmla="*/ 297 h 806"/>
                <a:gd name="T40" fmla="*/ 695 w 768"/>
                <a:gd name="T41" fmla="*/ 508 h 806"/>
                <a:gd name="T42" fmla="*/ 485 w 768"/>
                <a:gd name="T43" fmla="*/ 702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8" h="806">
                  <a:moveTo>
                    <a:pt x="692" y="394"/>
                  </a:moveTo>
                  <a:cubicBezTo>
                    <a:pt x="652" y="303"/>
                    <a:pt x="555" y="269"/>
                    <a:pt x="464" y="294"/>
                  </a:cubicBezTo>
                  <a:cubicBezTo>
                    <a:pt x="380" y="316"/>
                    <a:pt x="306" y="372"/>
                    <a:pt x="242" y="432"/>
                  </a:cubicBezTo>
                  <a:cubicBezTo>
                    <a:pt x="214" y="304"/>
                    <a:pt x="221" y="171"/>
                    <a:pt x="214" y="41"/>
                  </a:cubicBezTo>
                  <a:cubicBezTo>
                    <a:pt x="214" y="30"/>
                    <a:pt x="213" y="19"/>
                    <a:pt x="212" y="8"/>
                  </a:cubicBezTo>
                  <a:cubicBezTo>
                    <a:pt x="211" y="0"/>
                    <a:pt x="199" y="0"/>
                    <a:pt x="200" y="8"/>
                  </a:cubicBezTo>
                  <a:cubicBezTo>
                    <a:pt x="211" y="135"/>
                    <a:pt x="203" y="263"/>
                    <a:pt x="222" y="389"/>
                  </a:cubicBezTo>
                  <a:cubicBezTo>
                    <a:pt x="225" y="407"/>
                    <a:pt x="228" y="424"/>
                    <a:pt x="232" y="442"/>
                  </a:cubicBezTo>
                  <a:cubicBezTo>
                    <a:pt x="219" y="455"/>
                    <a:pt x="206" y="468"/>
                    <a:pt x="193" y="481"/>
                  </a:cubicBezTo>
                  <a:cubicBezTo>
                    <a:pt x="127" y="549"/>
                    <a:pt x="65" y="626"/>
                    <a:pt x="28" y="715"/>
                  </a:cubicBezTo>
                  <a:cubicBezTo>
                    <a:pt x="17" y="742"/>
                    <a:pt x="8" y="770"/>
                    <a:pt x="0" y="799"/>
                  </a:cubicBezTo>
                  <a:cubicBezTo>
                    <a:pt x="3" y="802"/>
                    <a:pt x="6" y="804"/>
                    <a:pt x="10" y="806"/>
                  </a:cubicBezTo>
                  <a:cubicBezTo>
                    <a:pt x="18" y="777"/>
                    <a:pt x="27" y="750"/>
                    <a:pt x="37" y="724"/>
                  </a:cubicBezTo>
                  <a:cubicBezTo>
                    <a:pt x="76" y="629"/>
                    <a:pt x="145" y="546"/>
                    <a:pt x="217" y="474"/>
                  </a:cubicBezTo>
                  <a:cubicBezTo>
                    <a:pt x="223" y="468"/>
                    <a:pt x="229" y="462"/>
                    <a:pt x="235" y="456"/>
                  </a:cubicBezTo>
                  <a:cubicBezTo>
                    <a:pt x="259" y="550"/>
                    <a:pt x="306" y="640"/>
                    <a:pt x="394" y="690"/>
                  </a:cubicBezTo>
                  <a:cubicBezTo>
                    <a:pt x="570" y="790"/>
                    <a:pt x="768" y="565"/>
                    <a:pt x="692" y="394"/>
                  </a:cubicBezTo>
                  <a:close/>
                  <a:moveTo>
                    <a:pt x="485" y="702"/>
                  </a:moveTo>
                  <a:cubicBezTo>
                    <a:pt x="350" y="704"/>
                    <a:pt x="272" y="559"/>
                    <a:pt x="245" y="446"/>
                  </a:cubicBezTo>
                  <a:cubicBezTo>
                    <a:pt x="318" y="376"/>
                    <a:pt x="410" y="306"/>
                    <a:pt x="511" y="297"/>
                  </a:cubicBezTo>
                  <a:cubicBezTo>
                    <a:pt x="628" y="287"/>
                    <a:pt x="712" y="398"/>
                    <a:pt x="695" y="508"/>
                  </a:cubicBezTo>
                  <a:cubicBezTo>
                    <a:pt x="679" y="609"/>
                    <a:pt x="589" y="701"/>
                    <a:pt x="485" y="7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201" name="组合 200"/>
            <p:cNvGrpSpPr/>
            <p:nvPr/>
          </p:nvGrpSpPr>
          <p:grpSpPr>
            <a:xfrm>
              <a:off x="6508751" y="3325813"/>
              <a:ext cx="412750" cy="587374"/>
              <a:chOff x="6508751" y="3325813"/>
              <a:chExt cx="412750" cy="587374"/>
            </a:xfrm>
            <a:grpFill/>
          </p:grpSpPr>
          <p:sp>
            <p:nvSpPr>
              <p:cNvPr id="222" name="Freeform 135"/>
              <p:cNvSpPr/>
              <p:nvPr/>
            </p:nvSpPr>
            <p:spPr bwMode="auto">
              <a:xfrm>
                <a:off x="6521451" y="3608388"/>
                <a:ext cx="155575" cy="146050"/>
              </a:xfrm>
              <a:custGeom>
                <a:avLst/>
                <a:gdLst>
                  <a:gd name="T0" fmla="*/ 15 w 163"/>
                  <a:gd name="T1" fmla="*/ 47 h 153"/>
                  <a:gd name="T2" fmla="*/ 41 w 163"/>
                  <a:gd name="T3" fmla="*/ 135 h 153"/>
                  <a:gd name="T4" fmla="*/ 149 w 163"/>
                  <a:gd name="T5" fmla="*/ 104 h 153"/>
                  <a:gd name="T6" fmla="*/ 129 w 163"/>
                  <a:gd name="T7" fmla="*/ 21 h 153"/>
                  <a:gd name="T8" fmla="*/ 15 w 163"/>
                  <a:gd name="T9" fmla="*/ 4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153">
                    <a:moveTo>
                      <a:pt x="15" y="47"/>
                    </a:moveTo>
                    <a:cubicBezTo>
                      <a:pt x="0" y="73"/>
                      <a:pt x="15" y="120"/>
                      <a:pt x="41" y="135"/>
                    </a:cubicBezTo>
                    <a:cubicBezTo>
                      <a:pt x="74" y="153"/>
                      <a:pt x="131" y="136"/>
                      <a:pt x="149" y="104"/>
                    </a:cubicBezTo>
                    <a:cubicBezTo>
                      <a:pt x="163" y="79"/>
                      <a:pt x="153" y="36"/>
                      <a:pt x="129" y="21"/>
                    </a:cubicBezTo>
                    <a:cubicBezTo>
                      <a:pt x="96" y="0"/>
                      <a:pt x="35" y="13"/>
                      <a:pt x="15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3" name="Freeform 136"/>
              <p:cNvSpPr/>
              <p:nvPr/>
            </p:nvSpPr>
            <p:spPr bwMode="auto">
              <a:xfrm>
                <a:off x="6696076" y="3565525"/>
                <a:ext cx="141288" cy="131762"/>
              </a:xfrm>
              <a:custGeom>
                <a:avLst/>
                <a:gdLst>
                  <a:gd name="T0" fmla="*/ 14 w 149"/>
                  <a:gd name="T1" fmla="*/ 45 h 138"/>
                  <a:gd name="T2" fmla="*/ 19 w 149"/>
                  <a:gd name="T3" fmla="*/ 112 h 138"/>
                  <a:gd name="T4" fmla="*/ 127 w 149"/>
                  <a:gd name="T5" fmla="*/ 112 h 138"/>
                  <a:gd name="T6" fmla="*/ 127 w 149"/>
                  <a:gd name="T7" fmla="*/ 24 h 138"/>
                  <a:gd name="T8" fmla="*/ 14 w 149"/>
                  <a:gd name="T9" fmla="*/ 4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38">
                    <a:moveTo>
                      <a:pt x="14" y="45"/>
                    </a:moveTo>
                    <a:cubicBezTo>
                      <a:pt x="0" y="63"/>
                      <a:pt x="2" y="97"/>
                      <a:pt x="19" y="112"/>
                    </a:cubicBezTo>
                    <a:cubicBezTo>
                      <a:pt x="45" y="137"/>
                      <a:pt x="101" y="138"/>
                      <a:pt x="127" y="112"/>
                    </a:cubicBezTo>
                    <a:cubicBezTo>
                      <a:pt x="147" y="92"/>
                      <a:pt x="149" y="43"/>
                      <a:pt x="127" y="24"/>
                    </a:cubicBezTo>
                    <a:cubicBezTo>
                      <a:pt x="97" y="0"/>
                      <a:pt x="37" y="15"/>
                      <a:pt x="14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4" name="Freeform 137"/>
              <p:cNvSpPr/>
              <p:nvPr/>
            </p:nvSpPr>
            <p:spPr bwMode="auto">
              <a:xfrm>
                <a:off x="6678613" y="3690938"/>
                <a:ext cx="106363" cy="109537"/>
              </a:xfrm>
              <a:custGeom>
                <a:avLst/>
                <a:gdLst>
                  <a:gd name="T0" fmla="*/ 11 w 111"/>
                  <a:gd name="T1" fmla="*/ 27 h 113"/>
                  <a:gd name="T2" fmla="*/ 42 w 111"/>
                  <a:gd name="T3" fmla="*/ 105 h 113"/>
                  <a:gd name="T4" fmla="*/ 104 w 111"/>
                  <a:gd name="T5" fmla="*/ 74 h 113"/>
                  <a:gd name="T6" fmla="*/ 62 w 111"/>
                  <a:gd name="T7" fmla="*/ 6 h 113"/>
                  <a:gd name="T8" fmla="*/ 11 w 111"/>
                  <a:gd name="T9" fmla="*/ 2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3">
                    <a:moveTo>
                      <a:pt x="11" y="27"/>
                    </a:moveTo>
                    <a:cubicBezTo>
                      <a:pt x="0" y="53"/>
                      <a:pt x="16" y="95"/>
                      <a:pt x="42" y="105"/>
                    </a:cubicBezTo>
                    <a:cubicBezTo>
                      <a:pt x="63" y="113"/>
                      <a:pt x="97" y="96"/>
                      <a:pt x="104" y="74"/>
                    </a:cubicBezTo>
                    <a:cubicBezTo>
                      <a:pt x="111" y="48"/>
                      <a:pt x="87" y="15"/>
                      <a:pt x="62" y="6"/>
                    </a:cubicBezTo>
                    <a:cubicBezTo>
                      <a:pt x="45" y="0"/>
                      <a:pt x="18" y="10"/>
                      <a:pt x="11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5" name="Freeform 138"/>
              <p:cNvSpPr/>
              <p:nvPr/>
            </p:nvSpPr>
            <p:spPr bwMode="auto">
              <a:xfrm>
                <a:off x="6508751" y="3800475"/>
                <a:ext cx="98425" cy="112712"/>
              </a:xfrm>
              <a:custGeom>
                <a:avLst/>
                <a:gdLst>
                  <a:gd name="T0" fmla="*/ 19 w 103"/>
                  <a:gd name="T1" fmla="*/ 22 h 118"/>
                  <a:gd name="T2" fmla="*/ 29 w 103"/>
                  <a:gd name="T3" fmla="*/ 110 h 118"/>
                  <a:gd name="T4" fmla="*/ 76 w 103"/>
                  <a:gd name="T5" fmla="*/ 89 h 118"/>
                  <a:gd name="T6" fmla="*/ 86 w 103"/>
                  <a:gd name="T7" fmla="*/ 16 h 118"/>
                  <a:gd name="T8" fmla="*/ 19 w 103"/>
                  <a:gd name="T9" fmla="*/ 2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18">
                    <a:moveTo>
                      <a:pt x="19" y="22"/>
                    </a:moveTo>
                    <a:cubicBezTo>
                      <a:pt x="0" y="44"/>
                      <a:pt x="4" y="95"/>
                      <a:pt x="29" y="110"/>
                    </a:cubicBezTo>
                    <a:cubicBezTo>
                      <a:pt x="44" y="118"/>
                      <a:pt x="66" y="102"/>
                      <a:pt x="76" y="89"/>
                    </a:cubicBezTo>
                    <a:cubicBezTo>
                      <a:pt x="90" y="69"/>
                      <a:pt x="103" y="34"/>
                      <a:pt x="86" y="16"/>
                    </a:cubicBezTo>
                    <a:cubicBezTo>
                      <a:pt x="71" y="0"/>
                      <a:pt x="33" y="4"/>
                      <a:pt x="19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6" name="Freeform 139"/>
              <p:cNvSpPr/>
              <p:nvPr/>
            </p:nvSpPr>
            <p:spPr bwMode="auto">
              <a:xfrm>
                <a:off x="6561138" y="3325813"/>
                <a:ext cx="107950" cy="144462"/>
              </a:xfrm>
              <a:custGeom>
                <a:avLst/>
                <a:gdLst>
                  <a:gd name="T0" fmla="*/ 20 w 113"/>
                  <a:gd name="T1" fmla="*/ 53 h 152"/>
                  <a:gd name="T2" fmla="*/ 25 w 113"/>
                  <a:gd name="T3" fmla="*/ 141 h 152"/>
                  <a:gd name="T4" fmla="*/ 82 w 113"/>
                  <a:gd name="T5" fmla="*/ 120 h 152"/>
                  <a:gd name="T6" fmla="*/ 82 w 113"/>
                  <a:gd name="T7" fmla="*/ 12 h 152"/>
                  <a:gd name="T8" fmla="*/ 20 w 113"/>
                  <a:gd name="T9" fmla="*/ 5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52">
                    <a:moveTo>
                      <a:pt x="20" y="53"/>
                    </a:moveTo>
                    <a:cubicBezTo>
                      <a:pt x="7" y="79"/>
                      <a:pt x="0" y="125"/>
                      <a:pt x="25" y="141"/>
                    </a:cubicBezTo>
                    <a:cubicBezTo>
                      <a:pt x="42" y="152"/>
                      <a:pt x="70" y="137"/>
                      <a:pt x="82" y="120"/>
                    </a:cubicBezTo>
                    <a:cubicBezTo>
                      <a:pt x="102" y="91"/>
                      <a:pt x="113" y="29"/>
                      <a:pt x="82" y="12"/>
                    </a:cubicBezTo>
                    <a:cubicBezTo>
                      <a:pt x="60" y="0"/>
                      <a:pt x="31" y="31"/>
                      <a:pt x="2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7" name="Freeform 140"/>
              <p:cNvSpPr/>
              <p:nvPr/>
            </p:nvSpPr>
            <p:spPr bwMode="auto">
              <a:xfrm>
                <a:off x="6592888" y="3468688"/>
                <a:ext cx="115888" cy="98425"/>
              </a:xfrm>
              <a:custGeom>
                <a:avLst/>
                <a:gdLst>
                  <a:gd name="T0" fmla="*/ 7 w 121"/>
                  <a:gd name="T1" fmla="*/ 39 h 104"/>
                  <a:gd name="T2" fmla="*/ 28 w 121"/>
                  <a:gd name="T3" fmla="*/ 90 h 104"/>
                  <a:gd name="T4" fmla="*/ 110 w 121"/>
                  <a:gd name="T5" fmla="*/ 75 h 104"/>
                  <a:gd name="T6" fmla="*/ 74 w 121"/>
                  <a:gd name="T7" fmla="*/ 7 h 104"/>
                  <a:gd name="T8" fmla="*/ 7 w 121"/>
                  <a:gd name="T9" fmla="*/ 3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04">
                    <a:moveTo>
                      <a:pt x="7" y="39"/>
                    </a:moveTo>
                    <a:cubicBezTo>
                      <a:pt x="0" y="56"/>
                      <a:pt x="12" y="81"/>
                      <a:pt x="28" y="90"/>
                    </a:cubicBezTo>
                    <a:cubicBezTo>
                      <a:pt x="52" y="104"/>
                      <a:pt x="98" y="100"/>
                      <a:pt x="110" y="75"/>
                    </a:cubicBezTo>
                    <a:cubicBezTo>
                      <a:pt x="121" y="52"/>
                      <a:pt x="98" y="16"/>
                      <a:pt x="74" y="7"/>
                    </a:cubicBezTo>
                    <a:cubicBezTo>
                      <a:pt x="51" y="0"/>
                      <a:pt x="16" y="16"/>
                      <a:pt x="7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8" name="Freeform 141"/>
              <p:cNvSpPr/>
              <p:nvPr/>
            </p:nvSpPr>
            <p:spPr bwMode="auto">
              <a:xfrm>
                <a:off x="6804026" y="3471863"/>
                <a:ext cx="117475" cy="96837"/>
              </a:xfrm>
              <a:custGeom>
                <a:avLst/>
                <a:gdLst>
                  <a:gd name="T0" fmla="*/ 9 w 124"/>
                  <a:gd name="T1" fmla="*/ 29 h 101"/>
                  <a:gd name="T2" fmla="*/ 19 w 124"/>
                  <a:gd name="T3" fmla="*/ 76 h 101"/>
                  <a:gd name="T4" fmla="*/ 112 w 124"/>
                  <a:gd name="T5" fmla="*/ 76 h 101"/>
                  <a:gd name="T6" fmla="*/ 91 w 124"/>
                  <a:gd name="T7" fmla="*/ 14 h 101"/>
                  <a:gd name="T8" fmla="*/ 9 w 124"/>
                  <a:gd name="T9" fmla="*/ 2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01">
                    <a:moveTo>
                      <a:pt x="9" y="29"/>
                    </a:moveTo>
                    <a:cubicBezTo>
                      <a:pt x="0" y="43"/>
                      <a:pt x="7" y="66"/>
                      <a:pt x="19" y="76"/>
                    </a:cubicBezTo>
                    <a:cubicBezTo>
                      <a:pt x="43" y="95"/>
                      <a:pt x="94" y="101"/>
                      <a:pt x="112" y="76"/>
                    </a:cubicBezTo>
                    <a:cubicBezTo>
                      <a:pt x="124" y="58"/>
                      <a:pt x="110" y="25"/>
                      <a:pt x="91" y="14"/>
                    </a:cubicBezTo>
                    <a:cubicBezTo>
                      <a:pt x="67" y="0"/>
                      <a:pt x="24" y="6"/>
                      <a:pt x="9" y="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9" name="Freeform 142"/>
              <p:cNvSpPr/>
              <p:nvPr/>
            </p:nvSpPr>
            <p:spPr bwMode="auto">
              <a:xfrm>
                <a:off x="6808788" y="3662363"/>
                <a:ext cx="106363" cy="107950"/>
              </a:xfrm>
              <a:custGeom>
                <a:avLst/>
                <a:gdLst>
                  <a:gd name="T0" fmla="*/ 18 w 111"/>
                  <a:gd name="T1" fmla="*/ 17 h 113"/>
                  <a:gd name="T2" fmla="*/ 28 w 111"/>
                  <a:gd name="T3" fmla="*/ 99 h 113"/>
                  <a:gd name="T4" fmla="*/ 100 w 111"/>
                  <a:gd name="T5" fmla="*/ 79 h 113"/>
                  <a:gd name="T6" fmla="*/ 85 w 111"/>
                  <a:gd name="T7" fmla="*/ 17 h 113"/>
                  <a:gd name="T8" fmla="*/ 18 w 111"/>
                  <a:gd name="T9" fmla="*/ 1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3">
                    <a:moveTo>
                      <a:pt x="18" y="17"/>
                    </a:moveTo>
                    <a:cubicBezTo>
                      <a:pt x="0" y="37"/>
                      <a:pt x="5" y="84"/>
                      <a:pt x="28" y="99"/>
                    </a:cubicBezTo>
                    <a:cubicBezTo>
                      <a:pt x="49" y="113"/>
                      <a:pt x="88" y="100"/>
                      <a:pt x="100" y="79"/>
                    </a:cubicBezTo>
                    <a:cubicBezTo>
                      <a:pt x="111" y="60"/>
                      <a:pt x="102" y="30"/>
                      <a:pt x="85" y="17"/>
                    </a:cubicBezTo>
                    <a:cubicBezTo>
                      <a:pt x="67" y="3"/>
                      <a:pt x="33" y="0"/>
                      <a:pt x="18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0" name="Freeform 143"/>
              <p:cNvSpPr/>
              <p:nvPr/>
            </p:nvSpPr>
            <p:spPr bwMode="auto">
              <a:xfrm>
                <a:off x="6778626" y="3773488"/>
                <a:ext cx="112713" cy="93662"/>
              </a:xfrm>
              <a:custGeom>
                <a:avLst/>
                <a:gdLst>
                  <a:gd name="T0" fmla="*/ 14 w 118"/>
                  <a:gd name="T1" fmla="*/ 20 h 98"/>
                  <a:gd name="T2" fmla="*/ 14 w 118"/>
                  <a:gd name="T3" fmla="*/ 77 h 98"/>
                  <a:gd name="T4" fmla="*/ 107 w 118"/>
                  <a:gd name="T5" fmla="*/ 71 h 98"/>
                  <a:gd name="T6" fmla="*/ 76 w 118"/>
                  <a:gd name="T7" fmla="*/ 9 h 98"/>
                  <a:gd name="T8" fmla="*/ 14 w 118"/>
                  <a:gd name="T9" fmla="*/ 2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98">
                    <a:moveTo>
                      <a:pt x="14" y="20"/>
                    </a:moveTo>
                    <a:cubicBezTo>
                      <a:pt x="2" y="34"/>
                      <a:pt x="0" y="63"/>
                      <a:pt x="14" y="77"/>
                    </a:cubicBezTo>
                    <a:cubicBezTo>
                      <a:pt x="37" y="98"/>
                      <a:pt x="91" y="98"/>
                      <a:pt x="107" y="71"/>
                    </a:cubicBezTo>
                    <a:cubicBezTo>
                      <a:pt x="118" y="51"/>
                      <a:pt x="96" y="20"/>
                      <a:pt x="76" y="9"/>
                    </a:cubicBezTo>
                    <a:cubicBezTo>
                      <a:pt x="57" y="0"/>
                      <a:pt x="28" y="4"/>
                      <a:pt x="14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2" name="组合 201"/>
            <p:cNvGrpSpPr/>
            <p:nvPr/>
          </p:nvGrpSpPr>
          <p:grpSpPr>
            <a:xfrm>
              <a:off x="4127501" y="1444625"/>
              <a:ext cx="773113" cy="354012"/>
              <a:chOff x="4127501" y="1444625"/>
              <a:chExt cx="773113" cy="354012"/>
            </a:xfrm>
            <a:grpFill/>
          </p:grpSpPr>
          <p:sp>
            <p:nvSpPr>
              <p:cNvPr id="215" name="Freeform 144"/>
              <p:cNvSpPr/>
              <p:nvPr/>
            </p:nvSpPr>
            <p:spPr bwMode="auto">
              <a:xfrm>
                <a:off x="4302126" y="1444625"/>
                <a:ext cx="169863" cy="142875"/>
              </a:xfrm>
              <a:custGeom>
                <a:avLst/>
                <a:gdLst>
                  <a:gd name="T0" fmla="*/ 21 w 179"/>
                  <a:gd name="T1" fmla="*/ 38 h 149"/>
                  <a:gd name="T2" fmla="*/ 39 w 179"/>
                  <a:gd name="T3" fmla="*/ 124 h 149"/>
                  <a:gd name="T4" fmla="*/ 179 w 179"/>
                  <a:gd name="T5" fmla="*/ 83 h 149"/>
                  <a:gd name="T6" fmla="*/ 21 w 179"/>
                  <a:gd name="T7" fmla="*/ 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9" h="149">
                    <a:moveTo>
                      <a:pt x="21" y="38"/>
                    </a:moveTo>
                    <a:cubicBezTo>
                      <a:pt x="0" y="58"/>
                      <a:pt x="14" y="109"/>
                      <a:pt x="39" y="124"/>
                    </a:cubicBezTo>
                    <a:cubicBezTo>
                      <a:pt x="81" y="149"/>
                      <a:pt x="179" y="132"/>
                      <a:pt x="179" y="83"/>
                    </a:cubicBezTo>
                    <a:cubicBezTo>
                      <a:pt x="179" y="28"/>
                      <a:pt x="61" y="0"/>
                      <a:pt x="21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6" name="Freeform 145"/>
              <p:cNvSpPr/>
              <p:nvPr/>
            </p:nvSpPr>
            <p:spPr bwMode="auto">
              <a:xfrm>
                <a:off x="4438651" y="1579563"/>
                <a:ext cx="101600" cy="101600"/>
              </a:xfrm>
              <a:custGeom>
                <a:avLst/>
                <a:gdLst>
                  <a:gd name="T0" fmla="*/ 9 w 106"/>
                  <a:gd name="T1" fmla="*/ 31 h 106"/>
                  <a:gd name="T2" fmla="*/ 14 w 106"/>
                  <a:gd name="T3" fmla="*/ 86 h 106"/>
                  <a:gd name="T4" fmla="*/ 90 w 106"/>
                  <a:gd name="T5" fmla="*/ 86 h 106"/>
                  <a:gd name="T6" fmla="*/ 68 w 106"/>
                  <a:gd name="T7" fmla="*/ 9 h 106"/>
                  <a:gd name="T8" fmla="*/ 9 w 106"/>
                  <a:gd name="T9" fmla="*/ 3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06">
                    <a:moveTo>
                      <a:pt x="9" y="31"/>
                    </a:moveTo>
                    <a:cubicBezTo>
                      <a:pt x="0" y="47"/>
                      <a:pt x="0" y="74"/>
                      <a:pt x="14" y="86"/>
                    </a:cubicBezTo>
                    <a:cubicBezTo>
                      <a:pt x="33" y="103"/>
                      <a:pt x="75" y="106"/>
                      <a:pt x="90" y="86"/>
                    </a:cubicBezTo>
                    <a:cubicBezTo>
                      <a:pt x="106" y="64"/>
                      <a:pt x="92" y="21"/>
                      <a:pt x="68" y="9"/>
                    </a:cubicBezTo>
                    <a:cubicBezTo>
                      <a:pt x="49" y="0"/>
                      <a:pt x="20" y="14"/>
                      <a:pt x="9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7" name="Freeform 146"/>
              <p:cNvSpPr/>
              <p:nvPr/>
            </p:nvSpPr>
            <p:spPr bwMode="auto">
              <a:xfrm>
                <a:off x="4503738" y="1466850"/>
                <a:ext cx="130175" cy="123825"/>
              </a:xfrm>
              <a:custGeom>
                <a:avLst/>
                <a:gdLst>
                  <a:gd name="T0" fmla="*/ 17 w 135"/>
                  <a:gd name="T1" fmla="*/ 24 h 130"/>
                  <a:gd name="T2" fmla="*/ 35 w 135"/>
                  <a:gd name="T3" fmla="*/ 114 h 130"/>
                  <a:gd name="T4" fmla="*/ 121 w 135"/>
                  <a:gd name="T5" fmla="*/ 96 h 130"/>
                  <a:gd name="T6" fmla="*/ 80 w 135"/>
                  <a:gd name="T7" fmla="*/ 10 h 130"/>
                  <a:gd name="T8" fmla="*/ 17 w 135"/>
                  <a:gd name="T9" fmla="*/ 2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30">
                    <a:moveTo>
                      <a:pt x="17" y="24"/>
                    </a:moveTo>
                    <a:cubicBezTo>
                      <a:pt x="0" y="49"/>
                      <a:pt x="9" y="97"/>
                      <a:pt x="35" y="114"/>
                    </a:cubicBezTo>
                    <a:cubicBezTo>
                      <a:pt x="59" y="130"/>
                      <a:pt x="108" y="122"/>
                      <a:pt x="121" y="96"/>
                    </a:cubicBezTo>
                    <a:cubicBezTo>
                      <a:pt x="135" y="68"/>
                      <a:pt x="108" y="24"/>
                      <a:pt x="80" y="10"/>
                    </a:cubicBezTo>
                    <a:cubicBezTo>
                      <a:pt x="61" y="0"/>
                      <a:pt x="29" y="6"/>
                      <a:pt x="17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8" name="Freeform 147"/>
              <p:cNvSpPr/>
              <p:nvPr/>
            </p:nvSpPr>
            <p:spPr bwMode="auto">
              <a:xfrm>
                <a:off x="4127501" y="1612900"/>
                <a:ext cx="134938" cy="131762"/>
              </a:xfrm>
              <a:custGeom>
                <a:avLst/>
                <a:gdLst>
                  <a:gd name="T0" fmla="*/ 19 w 142"/>
                  <a:gd name="T1" fmla="*/ 23 h 137"/>
                  <a:gd name="T2" fmla="*/ 32 w 142"/>
                  <a:gd name="T3" fmla="*/ 118 h 137"/>
                  <a:gd name="T4" fmla="*/ 131 w 142"/>
                  <a:gd name="T5" fmla="*/ 86 h 137"/>
                  <a:gd name="T6" fmla="*/ 86 w 142"/>
                  <a:gd name="T7" fmla="*/ 9 h 137"/>
                  <a:gd name="T8" fmla="*/ 19 w 142"/>
                  <a:gd name="T9" fmla="*/ 2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37">
                    <a:moveTo>
                      <a:pt x="19" y="23"/>
                    </a:moveTo>
                    <a:cubicBezTo>
                      <a:pt x="0" y="49"/>
                      <a:pt x="5" y="101"/>
                      <a:pt x="32" y="118"/>
                    </a:cubicBezTo>
                    <a:cubicBezTo>
                      <a:pt x="62" y="137"/>
                      <a:pt x="119" y="119"/>
                      <a:pt x="131" y="86"/>
                    </a:cubicBezTo>
                    <a:cubicBezTo>
                      <a:pt x="142" y="59"/>
                      <a:pt x="113" y="22"/>
                      <a:pt x="86" y="9"/>
                    </a:cubicBezTo>
                    <a:cubicBezTo>
                      <a:pt x="65" y="0"/>
                      <a:pt x="32" y="4"/>
                      <a:pt x="19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9" name="Freeform 148"/>
              <p:cNvSpPr/>
              <p:nvPr/>
            </p:nvSpPr>
            <p:spPr bwMode="auto">
              <a:xfrm>
                <a:off x="4340226" y="1593850"/>
                <a:ext cx="103188" cy="120650"/>
              </a:xfrm>
              <a:custGeom>
                <a:avLst/>
                <a:gdLst>
                  <a:gd name="T0" fmla="*/ 12 w 107"/>
                  <a:gd name="T1" fmla="*/ 39 h 126"/>
                  <a:gd name="T2" fmla="*/ 26 w 107"/>
                  <a:gd name="T3" fmla="*/ 112 h 126"/>
                  <a:gd name="T4" fmla="*/ 84 w 107"/>
                  <a:gd name="T5" fmla="*/ 112 h 126"/>
                  <a:gd name="T6" fmla="*/ 75 w 107"/>
                  <a:gd name="T7" fmla="*/ 12 h 126"/>
                  <a:gd name="T8" fmla="*/ 12 w 107"/>
                  <a:gd name="T9" fmla="*/ 3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26">
                    <a:moveTo>
                      <a:pt x="12" y="39"/>
                    </a:moveTo>
                    <a:cubicBezTo>
                      <a:pt x="0" y="61"/>
                      <a:pt x="7" y="96"/>
                      <a:pt x="26" y="112"/>
                    </a:cubicBezTo>
                    <a:cubicBezTo>
                      <a:pt x="41" y="124"/>
                      <a:pt x="71" y="126"/>
                      <a:pt x="84" y="112"/>
                    </a:cubicBezTo>
                    <a:cubicBezTo>
                      <a:pt x="107" y="87"/>
                      <a:pt x="104" y="29"/>
                      <a:pt x="75" y="12"/>
                    </a:cubicBezTo>
                    <a:cubicBezTo>
                      <a:pt x="56" y="0"/>
                      <a:pt x="23" y="19"/>
                      <a:pt x="12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0" name="Freeform 149"/>
              <p:cNvSpPr/>
              <p:nvPr/>
            </p:nvSpPr>
            <p:spPr bwMode="auto">
              <a:xfrm>
                <a:off x="4791076" y="1685925"/>
                <a:ext cx="109538" cy="112712"/>
              </a:xfrm>
              <a:custGeom>
                <a:avLst/>
                <a:gdLst>
                  <a:gd name="T0" fmla="*/ 19 w 114"/>
                  <a:gd name="T1" fmla="*/ 17 h 118"/>
                  <a:gd name="T2" fmla="*/ 37 w 114"/>
                  <a:gd name="T3" fmla="*/ 104 h 118"/>
                  <a:gd name="T4" fmla="*/ 96 w 114"/>
                  <a:gd name="T5" fmla="*/ 104 h 118"/>
                  <a:gd name="T6" fmla="*/ 87 w 114"/>
                  <a:gd name="T7" fmla="*/ 22 h 118"/>
                  <a:gd name="T8" fmla="*/ 19 w 114"/>
                  <a:gd name="T9" fmla="*/ 1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118">
                    <a:moveTo>
                      <a:pt x="19" y="17"/>
                    </a:moveTo>
                    <a:cubicBezTo>
                      <a:pt x="0" y="40"/>
                      <a:pt x="15" y="85"/>
                      <a:pt x="37" y="104"/>
                    </a:cubicBezTo>
                    <a:cubicBezTo>
                      <a:pt x="52" y="116"/>
                      <a:pt x="83" y="118"/>
                      <a:pt x="96" y="104"/>
                    </a:cubicBezTo>
                    <a:cubicBezTo>
                      <a:pt x="114" y="83"/>
                      <a:pt x="107" y="41"/>
                      <a:pt x="87" y="22"/>
                    </a:cubicBezTo>
                    <a:cubicBezTo>
                      <a:pt x="71" y="6"/>
                      <a:pt x="34" y="0"/>
                      <a:pt x="19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1" name="Freeform 150"/>
              <p:cNvSpPr/>
              <p:nvPr/>
            </p:nvSpPr>
            <p:spPr bwMode="auto">
              <a:xfrm>
                <a:off x="4583113" y="1624013"/>
                <a:ext cx="90488" cy="87312"/>
              </a:xfrm>
              <a:custGeom>
                <a:avLst/>
                <a:gdLst>
                  <a:gd name="T0" fmla="*/ 20 w 94"/>
                  <a:gd name="T1" fmla="*/ 26 h 92"/>
                  <a:gd name="T2" fmla="*/ 11 w 94"/>
                  <a:gd name="T3" fmla="*/ 76 h 92"/>
                  <a:gd name="T4" fmla="*/ 74 w 94"/>
                  <a:gd name="T5" fmla="*/ 76 h 92"/>
                  <a:gd name="T6" fmla="*/ 78 w 94"/>
                  <a:gd name="T7" fmla="*/ 13 h 92"/>
                  <a:gd name="T8" fmla="*/ 20 w 94"/>
                  <a:gd name="T9" fmla="*/ 2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2">
                    <a:moveTo>
                      <a:pt x="20" y="26"/>
                    </a:moveTo>
                    <a:cubicBezTo>
                      <a:pt x="8" y="38"/>
                      <a:pt x="0" y="63"/>
                      <a:pt x="11" y="76"/>
                    </a:cubicBezTo>
                    <a:cubicBezTo>
                      <a:pt x="24" y="92"/>
                      <a:pt x="58" y="90"/>
                      <a:pt x="74" y="76"/>
                    </a:cubicBezTo>
                    <a:cubicBezTo>
                      <a:pt x="89" y="62"/>
                      <a:pt x="94" y="26"/>
                      <a:pt x="78" y="13"/>
                    </a:cubicBezTo>
                    <a:cubicBezTo>
                      <a:pt x="63" y="0"/>
                      <a:pt x="34" y="12"/>
                      <a:pt x="20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3" name="组合 202"/>
            <p:cNvGrpSpPr/>
            <p:nvPr/>
          </p:nvGrpSpPr>
          <p:grpSpPr>
            <a:xfrm>
              <a:off x="3548063" y="4246563"/>
              <a:ext cx="330200" cy="369887"/>
              <a:chOff x="3548063" y="4246563"/>
              <a:chExt cx="330200" cy="369887"/>
            </a:xfrm>
            <a:grpFill/>
          </p:grpSpPr>
          <p:sp>
            <p:nvSpPr>
              <p:cNvPr id="208" name="Freeform 151"/>
              <p:cNvSpPr/>
              <p:nvPr/>
            </p:nvSpPr>
            <p:spPr bwMode="auto">
              <a:xfrm>
                <a:off x="3563938" y="4368800"/>
                <a:ext cx="120650" cy="111125"/>
              </a:xfrm>
              <a:custGeom>
                <a:avLst/>
                <a:gdLst>
                  <a:gd name="T0" fmla="*/ 7 w 125"/>
                  <a:gd name="T1" fmla="*/ 46 h 115"/>
                  <a:gd name="T2" fmla="*/ 44 w 125"/>
                  <a:gd name="T3" fmla="*/ 107 h 115"/>
                  <a:gd name="T4" fmla="*/ 118 w 125"/>
                  <a:gd name="T5" fmla="*/ 71 h 115"/>
                  <a:gd name="T6" fmla="*/ 85 w 125"/>
                  <a:gd name="T7" fmla="*/ 9 h 115"/>
                  <a:gd name="T8" fmla="*/ 7 w 125"/>
                  <a:gd name="T9" fmla="*/ 4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15">
                    <a:moveTo>
                      <a:pt x="7" y="46"/>
                    </a:moveTo>
                    <a:cubicBezTo>
                      <a:pt x="0" y="69"/>
                      <a:pt x="21" y="101"/>
                      <a:pt x="44" y="107"/>
                    </a:cubicBezTo>
                    <a:cubicBezTo>
                      <a:pt x="71" y="115"/>
                      <a:pt x="110" y="97"/>
                      <a:pt x="118" y="71"/>
                    </a:cubicBezTo>
                    <a:cubicBezTo>
                      <a:pt x="125" y="49"/>
                      <a:pt x="107" y="17"/>
                      <a:pt x="85" y="9"/>
                    </a:cubicBezTo>
                    <a:cubicBezTo>
                      <a:pt x="58" y="0"/>
                      <a:pt x="16" y="19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9" name="Freeform 152"/>
              <p:cNvSpPr/>
              <p:nvPr/>
            </p:nvSpPr>
            <p:spPr bwMode="auto">
              <a:xfrm>
                <a:off x="3548063" y="4513263"/>
                <a:ext cx="101600" cy="103187"/>
              </a:xfrm>
              <a:custGeom>
                <a:avLst/>
                <a:gdLst>
                  <a:gd name="T0" fmla="*/ 20 w 107"/>
                  <a:gd name="T1" fmla="*/ 18 h 107"/>
                  <a:gd name="T2" fmla="*/ 20 w 107"/>
                  <a:gd name="T3" fmla="*/ 91 h 107"/>
                  <a:gd name="T4" fmla="*/ 98 w 107"/>
                  <a:gd name="T5" fmla="*/ 67 h 107"/>
                  <a:gd name="T6" fmla="*/ 78 w 107"/>
                  <a:gd name="T7" fmla="*/ 9 h 107"/>
                  <a:gd name="T8" fmla="*/ 20 w 107"/>
                  <a:gd name="T9" fmla="*/ 1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7">
                    <a:moveTo>
                      <a:pt x="20" y="18"/>
                    </a:moveTo>
                    <a:cubicBezTo>
                      <a:pt x="4" y="36"/>
                      <a:pt x="0" y="77"/>
                      <a:pt x="20" y="91"/>
                    </a:cubicBezTo>
                    <a:cubicBezTo>
                      <a:pt x="42" y="107"/>
                      <a:pt x="86" y="91"/>
                      <a:pt x="98" y="67"/>
                    </a:cubicBezTo>
                    <a:cubicBezTo>
                      <a:pt x="107" y="49"/>
                      <a:pt x="95" y="20"/>
                      <a:pt x="78" y="9"/>
                    </a:cubicBezTo>
                    <a:cubicBezTo>
                      <a:pt x="61" y="0"/>
                      <a:pt x="33" y="3"/>
                      <a:pt x="2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0" name="Freeform 153"/>
              <p:cNvSpPr/>
              <p:nvPr/>
            </p:nvSpPr>
            <p:spPr bwMode="auto">
              <a:xfrm>
                <a:off x="3668713" y="4486275"/>
                <a:ext cx="68263" cy="73025"/>
              </a:xfrm>
              <a:custGeom>
                <a:avLst/>
                <a:gdLst>
                  <a:gd name="T0" fmla="*/ 12 w 70"/>
                  <a:gd name="T1" fmla="*/ 18 h 77"/>
                  <a:gd name="T2" fmla="*/ 12 w 70"/>
                  <a:gd name="T3" fmla="*/ 67 h 77"/>
                  <a:gd name="T4" fmla="*/ 57 w 70"/>
                  <a:gd name="T5" fmla="*/ 59 h 77"/>
                  <a:gd name="T6" fmla="*/ 57 w 70"/>
                  <a:gd name="T7" fmla="*/ 10 h 77"/>
                  <a:gd name="T8" fmla="*/ 12 w 70"/>
                  <a:gd name="T9" fmla="*/ 1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7">
                    <a:moveTo>
                      <a:pt x="12" y="18"/>
                    </a:moveTo>
                    <a:cubicBezTo>
                      <a:pt x="2" y="31"/>
                      <a:pt x="0" y="57"/>
                      <a:pt x="12" y="67"/>
                    </a:cubicBezTo>
                    <a:cubicBezTo>
                      <a:pt x="24" y="77"/>
                      <a:pt x="47" y="71"/>
                      <a:pt x="57" y="59"/>
                    </a:cubicBezTo>
                    <a:cubicBezTo>
                      <a:pt x="68" y="46"/>
                      <a:pt x="70" y="20"/>
                      <a:pt x="57" y="10"/>
                    </a:cubicBezTo>
                    <a:cubicBezTo>
                      <a:pt x="45" y="0"/>
                      <a:pt x="22" y="6"/>
                      <a:pt x="1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1" name="Freeform 154"/>
              <p:cNvSpPr/>
              <p:nvPr/>
            </p:nvSpPr>
            <p:spPr bwMode="auto">
              <a:xfrm>
                <a:off x="3700463" y="4375150"/>
                <a:ext cx="77788" cy="82550"/>
              </a:xfrm>
              <a:custGeom>
                <a:avLst/>
                <a:gdLst>
                  <a:gd name="T0" fmla="*/ 17 w 81"/>
                  <a:gd name="T1" fmla="*/ 11 h 86"/>
                  <a:gd name="T2" fmla="*/ 17 w 81"/>
                  <a:gd name="T3" fmla="*/ 77 h 86"/>
                  <a:gd name="T4" fmla="*/ 58 w 81"/>
                  <a:gd name="T5" fmla="*/ 77 h 86"/>
                  <a:gd name="T6" fmla="*/ 70 w 81"/>
                  <a:gd name="T7" fmla="*/ 20 h 86"/>
                  <a:gd name="T8" fmla="*/ 17 w 81"/>
                  <a:gd name="T9" fmla="*/ 1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6">
                    <a:moveTo>
                      <a:pt x="17" y="11"/>
                    </a:moveTo>
                    <a:cubicBezTo>
                      <a:pt x="0" y="26"/>
                      <a:pt x="2" y="61"/>
                      <a:pt x="17" y="77"/>
                    </a:cubicBezTo>
                    <a:cubicBezTo>
                      <a:pt x="27" y="86"/>
                      <a:pt x="47" y="85"/>
                      <a:pt x="58" y="77"/>
                    </a:cubicBezTo>
                    <a:cubicBezTo>
                      <a:pt x="73" y="65"/>
                      <a:pt x="81" y="36"/>
                      <a:pt x="70" y="20"/>
                    </a:cubicBezTo>
                    <a:cubicBezTo>
                      <a:pt x="60" y="5"/>
                      <a:pt x="31" y="0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2" name="Freeform 155"/>
              <p:cNvSpPr/>
              <p:nvPr/>
            </p:nvSpPr>
            <p:spPr bwMode="auto">
              <a:xfrm>
                <a:off x="3652838" y="4246563"/>
                <a:ext cx="85725" cy="115887"/>
              </a:xfrm>
              <a:custGeom>
                <a:avLst/>
                <a:gdLst>
                  <a:gd name="T0" fmla="*/ 13 w 90"/>
                  <a:gd name="T1" fmla="*/ 39 h 120"/>
                  <a:gd name="T2" fmla="*/ 21 w 90"/>
                  <a:gd name="T3" fmla="*/ 113 h 120"/>
                  <a:gd name="T4" fmla="*/ 62 w 90"/>
                  <a:gd name="T5" fmla="*/ 96 h 120"/>
                  <a:gd name="T6" fmla="*/ 66 w 90"/>
                  <a:gd name="T7" fmla="*/ 11 h 120"/>
                  <a:gd name="T8" fmla="*/ 13 w 90"/>
                  <a:gd name="T9" fmla="*/ 3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20">
                    <a:moveTo>
                      <a:pt x="13" y="39"/>
                    </a:moveTo>
                    <a:cubicBezTo>
                      <a:pt x="1" y="61"/>
                      <a:pt x="0" y="100"/>
                      <a:pt x="21" y="113"/>
                    </a:cubicBezTo>
                    <a:cubicBezTo>
                      <a:pt x="34" y="120"/>
                      <a:pt x="53" y="108"/>
                      <a:pt x="62" y="96"/>
                    </a:cubicBezTo>
                    <a:cubicBezTo>
                      <a:pt x="79" y="73"/>
                      <a:pt x="90" y="26"/>
                      <a:pt x="66" y="11"/>
                    </a:cubicBezTo>
                    <a:cubicBezTo>
                      <a:pt x="49" y="0"/>
                      <a:pt x="22" y="21"/>
                      <a:pt x="1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3" name="Freeform 156"/>
              <p:cNvSpPr/>
              <p:nvPr/>
            </p:nvSpPr>
            <p:spPr bwMode="auto">
              <a:xfrm>
                <a:off x="3752851" y="4256088"/>
                <a:ext cx="95250" cy="111125"/>
              </a:xfrm>
              <a:custGeom>
                <a:avLst/>
                <a:gdLst>
                  <a:gd name="T0" fmla="*/ 19 w 100"/>
                  <a:gd name="T1" fmla="*/ 21 h 116"/>
                  <a:gd name="T2" fmla="*/ 19 w 100"/>
                  <a:gd name="T3" fmla="*/ 103 h 116"/>
                  <a:gd name="T4" fmla="*/ 77 w 100"/>
                  <a:gd name="T5" fmla="*/ 103 h 116"/>
                  <a:gd name="T6" fmla="*/ 77 w 100"/>
                  <a:gd name="T7" fmla="*/ 13 h 116"/>
                  <a:gd name="T8" fmla="*/ 19 w 100"/>
                  <a:gd name="T9" fmla="*/ 2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16">
                    <a:moveTo>
                      <a:pt x="19" y="21"/>
                    </a:moveTo>
                    <a:cubicBezTo>
                      <a:pt x="2" y="42"/>
                      <a:pt x="0" y="83"/>
                      <a:pt x="19" y="103"/>
                    </a:cubicBezTo>
                    <a:cubicBezTo>
                      <a:pt x="33" y="116"/>
                      <a:pt x="63" y="116"/>
                      <a:pt x="77" y="103"/>
                    </a:cubicBezTo>
                    <a:cubicBezTo>
                      <a:pt x="98" y="82"/>
                      <a:pt x="100" y="32"/>
                      <a:pt x="77" y="13"/>
                    </a:cubicBezTo>
                    <a:cubicBezTo>
                      <a:pt x="62" y="0"/>
                      <a:pt x="32" y="6"/>
                      <a:pt x="1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4" name="Freeform 157"/>
              <p:cNvSpPr/>
              <p:nvPr/>
            </p:nvSpPr>
            <p:spPr bwMode="auto">
              <a:xfrm>
                <a:off x="3792538" y="4413250"/>
                <a:ext cx="85725" cy="109537"/>
              </a:xfrm>
              <a:custGeom>
                <a:avLst/>
                <a:gdLst>
                  <a:gd name="T0" fmla="*/ 7 w 91"/>
                  <a:gd name="T1" fmla="*/ 45 h 114"/>
                  <a:gd name="T2" fmla="*/ 15 w 91"/>
                  <a:gd name="T3" fmla="*/ 102 h 114"/>
                  <a:gd name="T4" fmla="*/ 73 w 91"/>
                  <a:gd name="T5" fmla="*/ 98 h 114"/>
                  <a:gd name="T6" fmla="*/ 44 w 91"/>
                  <a:gd name="T7" fmla="*/ 4 h 114"/>
                  <a:gd name="T8" fmla="*/ 7 w 91"/>
                  <a:gd name="T9" fmla="*/ 4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14">
                    <a:moveTo>
                      <a:pt x="7" y="45"/>
                    </a:moveTo>
                    <a:cubicBezTo>
                      <a:pt x="1" y="63"/>
                      <a:pt x="0" y="90"/>
                      <a:pt x="15" y="102"/>
                    </a:cubicBezTo>
                    <a:cubicBezTo>
                      <a:pt x="30" y="114"/>
                      <a:pt x="62" y="114"/>
                      <a:pt x="73" y="98"/>
                    </a:cubicBezTo>
                    <a:cubicBezTo>
                      <a:pt x="91" y="71"/>
                      <a:pt x="76" y="11"/>
                      <a:pt x="44" y="4"/>
                    </a:cubicBezTo>
                    <a:cubicBezTo>
                      <a:pt x="26" y="0"/>
                      <a:pt x="12" y="27"/>
                      <a:pt x="7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4" name="组合 203"/>
            <p:cNvGrpSpPr/>
            <p:nvPr/>
          </p:nvGrpSpPr>
          <p:grpSpPr>
            <a:xfrm rot="4874652">
              <a:off x="4305344" y="2899274"/>
              <a:ext cx="551542" cy="674109"/>
              <a:chOff x="1929212" y="3275042"/>
              <a:chExt cx="981978" cy="1200199"/>
            </a:xfrm>
            <a:grpFill/>
          </p:grpSpPr>
          <p:sp>
            <p:nvSpPr>
              <p:cNvPr id="205" name="Freeform 7"/>
              <p:cNvSpPr/>
              <p:nvPr/>
            </p:nvSpPr>
            <p:spPr bwMode="auto">
              <a:xfrm>
                <a:off x="2447926" y="3838575"/>
                <a:ext cx="98425" cy="95250"/>
              </a:xfrm>
              <a:custGeom>
                <a:avLst/>
                <a:gdLst>
                  <a:gd name="T0" fmla="*/ 12 w 102"/>
                  <a:gd name="T1" fmla="*/ 22 h 101"/>
                  <a:gd name="T2" fmla="*/ 24 w 102"/>
                  <a:gd name="T3" fmla="*/ 84 h 101"/>
                  <a:gd name="T4" fmla="*/ 88 w 102"/>
                  <a:gd name="T5" fmla="*/ 84 h 101"/>
                  <a:gd name="T6" fmla="*/ 89 w 102"/>
                  <a:gd name="T7" fmla="*/ 22 h 101"/>
                  <a:gd name="T8" fmla="*/ 12 w 102"/>
                  <a:gd name="T9" fmla="*/ 2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01">
                    <a:moveTo>
                      <a:pt x="12" y="22"/>
                    </a:moveTo>
                    <a:cubicBezTo>
                      <a:pt x="0" y="39"/>
                      <a:pt x="9" y="71"/>
                      <a:pt x="24" y="84"/>
                    </a:cubicBezTo>
                    <a:cubicBezTo>
                      <a:pt x="41" y="99"/>
                      <a:pt x="73" y="101"/>
                      <a:pt x="88" y="84"/>
                    </a:cubicBezTo>
                    <a:cubicBezTo>
                      <a:pt x="101" y="69"/>
                      <a:pt x="102" y="37"/>
                      <a:pt x="89" y="22"/>
                    </a:cubicBezTo>
                    <a:cubicBezTo>
                      <a:pt x="71" y="2"/>
                      <a:pt x="28" y="0"/>
                      <a:pt x="12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6" name="任意多边形 205"/>
              <p:cNvSpPr/>
              <p:nvPr/>
            </p:nvSpPr>
            <p:spPr bwMode="auto">
              <a:xfrm>
                <a:off x="2224714" y="3275042"/>
                <a:ext cx="671532" cy="1200199"/>
              </a:xfrm>
              <a:custGeom>
                <a:avLst/>
                <a:gdLst>
                  <a:gd name="connsiteX0" fmla="*/ 247910 w 671532"/>
                  <a:gd name="connsiteY0" fmla="*/ 655608 h 1200199"/>
                  <a:gd name="connsiteX1" fmla="*/ 279487 w 671532"/>
                  <a:gd name="connsiteY1" fmla="*/ 681440 h 1200199"/>
                  <a:gd name="connsiteX2" fmla="*/ 133084 w 671532"/>
                  <a:gd name="connsiteY2" fmla="*/ 1199036 h 1200199"/>
                  <a:gd name="connsiteX3" fmla="*/ 247910 w 671532"/>
                  <a:gd name="connsiteY3" fmla="*/ 655608 h 1200199"/>
                  <a:gd name="connsiteX4" fmla="*/ 528200 w 671532"/>
                  <a:gd name="connsiteY4" fmla="*/ 169279 h 1200199"/>
                  <a:gd name="connsiteX5" fmla="*/ 566740 w 671532"/>
                  <a:gd name="connsiteY5" fmla="*/ 180467 h 1200199"/>
                  <a:gd name="connsiteX6" fmla="*/ 333434 w 671532"/>
                  <a:gd name="connsiteY6" fmla="*/ 657196 h 1200199"/>
                  <a:gd name="connsiteX7" fmla="*/ 338409 w 671532"/>
                  <a:gd name="connsiteY7" fmla="*/ 631185 h 1200199"/>
                  <a:gd name="connsiteX8" fmla="*/ 340815 w 671532"/>
                  <a:gd name="connsiteY8" fmla="*/ 618609 h 1200199"/>
                  <a:gd name="connsiteX9" fmla="*/ 339845 w 671532"/>
                  <a:gd name="connsiteY9" fmla="*/ 619096 h 1200199"/>
                  <a:gd name="connsiteX10" fmla="*/ 327662 w 671532"/>
                  <a:gd name="connsiteY10" fmla="*/ 587795 h 1200199"/>
                  <a:gd name="connsiteX11" fmla="*/ 320048 w 671532"/>
                  <a:gd name="connsiteY11" fmla="*/ 574870 h 1200199"/>
                  <a:gd name="connsiteX12" fmla="*/ 528200 w 671532"/>
                  <a:gd name="connsiteY12" fmla="*/ 169279 h 1200199"/>
                  <a:gd name="connsiteX13" fmla="*/ 228042 w 671532"/>
                  <a:gd name="connsiteY13" fmla="*/ 933 h 1200199"/>
                  <a:gd name="connsiteX14" fmla="*/ 299522 w 671532"/>
                  <a:gd name="connsiteY14" fmla="*/ 563771 h 1200199"/>
                  <a:gd name="connsiteX15" fmla="*/ 266083 w 671532"/>
                  <a:gd name="connsiteY15" fmla="*/ 568548 h 1200199"/>
                  <a:gd name="connsiteX16" fmla="*/ 246019 w 671532"/>
                  <a:gd name="connsiteY16" fmla="*/ 590521 h 1200199"/>
                  <a:gd name="connsiteX17" fmla="*/ 178186 w 671532"/>
                  <a:gd name="connsiteY17" fmla="*/ 2980 h 1200199"/>
                  <a:gd name="connsiteX18" fmla="*/ 228042 w 671532"/>
                  <a:gd name="connsiteY18" fmla="*/ 933 h 120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1532" h="1200199">
                    <a:moveTo>
                      <a:pt x="247910" y="655608"/>
                    </a:moveTo>
                    <a:lnTo>
                      <a:pt x="279487" y="681440"/>
                    </a:lnTo>
                    <a:cubicBezTo>
                      <a:pt x="279487" y="681440"/>
                      <a:pt x="401011" y="1228695"/>
                      <a:pt x="133084" y="1199036"/>
                    </a:cubicBezTo>
                    <a:cubicBezTo>
                      <a:pt x="-222877" y="1159810"/>
                      <a:pt x="247910" y="655608"/>
                      <a:pt x="247910" y="655608"/>
                    </a:cubicBezTo>
                    <a:close/>
                    <a:moveTo>
                      <a:pt x="528200" y="169279"/>
                    </a:moveTo>
                    <a:cubicBezTo>
                      <a:pt x="540340" y="170902"/>
                      <a:pt x="553174" y="174544"/>
                      <a:pt x="566740" y="180467"/>
                    </a:cubicBezTo>
                    <a:cubicBezTo>
                      <a:pt x="899486" y="325975"/>
                      <a:pt x="333434" y="657196"/>
                      <a:pt x="333434" y="657196"/>
                    </a:cubicBezTo>
                    <a:cubicBezTo>
                      <a:pt x="335586" y="645948"/>
                      <a:pt x="337199" y="637512"/>
                      <a:pt x="338409" y="631185"/>
                    </a:cubicBezTo>
                    <a:lnTo>
                      <a:pt x="340815" y="618609"/>
                    </a:lnTo>
                    <a:lnTo>
                      <a:pt x="339845" y="619096"/>
                    </a:lnTo>
                    <a:lnTo>
                      <a:pt x="327662" y="587795"/>
                    </a:lnTo>
                    <a:lnTo>
                      <a:pt x="320048" y="574870"/>
                    </a:lnTo>
                    <a:cubicBezTo>
                      <a:pt x="320048" y="574870"/>
                      <a:pt x="346100" y="144932"/>
                      <a:pt x="528200" y="169279"/>
                    </a:cubicBezTo>
                    <a:close/>
                    <a:moveTo>
                      <a:pt x="228042" y="933"/>
                    </a:moveTo>
                    <a:cubicBezTo>
                      <a:pt x="451508" y="26386"/>
                      <a:pt x="299522" y="563771"/>
                      <a:pt x="299522" y="563771"/>
                    </a:cubicBezTo>
                    <a:lnTo>
                      <a:pt x="266083" y="568548"/>
                    </a:lnTo>
                    <a:cubicBezTo>
                      <a:pt x="266083" y="568548"/>
                      <a:pt x="266083" y="568548"/>
                      <a:pt x="246019" y="590521"/>
                    </a:cubicBezTo>
                    <a:cubicBezTo>
                      <a:pt x="246019" y="590521"/>
                      <a:pt x="-156202" y="60301"/>
                      <a:pt x="178186" y="2980"/>
                    </a:cubicBezTo>
                    <a:cubicBezTo>
                      <a:pt x="196578" y="-185"/>
                      <a:pt x="213144" y="-763"/>
                      <a:pt x="228042" y="9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7" name="任意多边形 206"/>
              <p:cNvSpPr/>
              <p:nvPr/>
            </p:nvSpPr>
            <p:spPr bwMode="auto">
              <a:xfrm>
                <a:off x="1929212" y="3293094"/>
                <a:ext cx="981978" cy="1137035"/>
              </a:xfrm>
              <a:custGeom>
                <a:avLst/>
                <a:gdLst>
                  <a:gd name="connsiteX0" fmla="*/ 603820 w 981978"/>
                  <a:gd name="connsiteY0" fmla="*/ 663136 h 1137035"/>
                  <a:gd name="connsiteX1" fmla="*/ 595172 w 981978"/>
                  <a:gd name="connsiteY1" fmla="*/ 666516 h 1137035"/>
                  <a:gd name="connsiteX2" fmla="*/ 580570 w 981978"/>
                  <a:gd name="connsiteY2" fmla="*/ 667433 h 1137035"/>
                  <a:gd name="connsiteX3" fmla="*/ 580558 w 981978"/>
                  <a:gd name="connsiteY3" fmla="*/ 668305 h 1137035"/>
                  <a:gd name="connsiteX4" fmla="*/ 585058 w 981978"/>
                  <a:gd name="connsiteY4" fmla="*/ 671378 h 1137035"/>
                  <a:gd name="connsiteX5" fmla="*/ 804847 w 981978"/>
                  <a:gd name="connsiteY5" fmla="*/ 904756 h 1137035"/>
                  <a:gd name="connsiteX6" fmla="*/ 798424 w 981978"/>
                  <a:gd name="connsiteY6" fmla="*/ 777785 h 1137035"/>
                  <a:gd name="connsiteX7" fmla="*/ 794411 w 981978"/>
                  <a:gd name="connsiteY7" fmla="*/ 772647 h 1137035"/>
                  <a:gd name="connsiteX8" fmla="*/ 745091 w 981978"/>
                  <a:gd name="connsiteY8" fmla="*/ 760790 h 1137035"/>
                  <a:gd name="connsiteX9" fmla="*/ 628047 w 981978"/>
                  <a:gd name="connsiteY9" fmla="*/ 693802 h 1137035"/>
                  <a:gd name="connsiteX10" fmla="*/ 542020 w 981978"/>
                  <a:gd name="connsiteY10" fmla="*/ 650233 h 1137035"/>
                  <a:gd name="connsiteX11" fmla="*/ 422460 w 981978"/>
                  <a:gd name="connsiteY11" fmla="*/ 768183 h 1137035"/>
                  <a:gd name="connsiteX12" fmla="*/ 321046 w 981978"/>
                  <a:gd name="connsiteY12" fmla="*/ 908825 h 1137035"/>
                  <a:gd name="connsiteX13" fmla="*/ 297100 w 981978"/>
                  <a:gd name="connsiteY13" fmla="*/ 1046363 h 1137035"/>
                  <a:gd name="connsiteX14" fmla="*/ 411085 w 981978"/>
                  <a:gd name="connsiteY14" fmla="*/ 1123728 h 1137035"/>
                  <a:gd name="connsiteX15" fmla="*/ 550932 w 981978"/>
                  <a:gd name="connsiteY15" fmla="*/ 962312 h 1137035"/>
                  <a:gd name="connsiteX16" fmla="*/ 566857 w 981978"/>
                  <a:gd name="connsiteY16" fmla="*/ 813193 h 1137035"/>
                  <a:gd name="connsiteX17" fmla="*/ 569074 w 981978"/>
                  <a:gd name="connsiteY17" fmla="*/ 667146 h 1137035"/>
                  <a:gd name="connsiteX18" fmla="*/ 550177 w 981978"/>
                  <a:gd name="connsiteY18" fmla="*/ 660196 h 1137035"/>
                  <a:gd name="connsiteX19" fmla="*/ 631525 w 981978"/>
                  <a:gd name="connsiteY19" fmla="*/ 644834 h 1137035"/>
                  <a:gd name="connsiteX20" fmla="*/ 618209 w 981978"/>
                  <a:gd name="connsiteY20" fmla="*/ 657512 h 1137035"/>
                  <a:gd name="connsiteX21" fmla="*/ 614586 w 981978"/>
                  <a:gd name="connsiteY21" fmla="*/ 658928 h 1137035"/>
                  <a:gd name="connsiteX22" fmla="*/ 635783 w 981978"/>
                  <a:gd name="connsiteY22" fmla="*/ 685724 h 1137035"/>
                  <a:gd name="connsiteX23" fmla="*/ 745777 w 981978"/>
                  <a:gd name="connsiteY23" fmla="*/ 749490 h 1137035"/>
                  <a:gd name="connsiteX24" fmla="*/ 783830 w 981978"/>
                  <a:gd name="connsiteY24" fmla="*/ 759101 h 1137035"/>
                  <a:gd name="connsiteX25" fmla="*/ 770594 w 981978"/>
                  <a:gd name="connsiteY25" fmla="*/ 742156 h 1137035"/>
                  <a:gd name="connsiteX26" fmla="*/ 668772 w 981978"/>
                  <a:gd name="connsiteY26" fmla="*/ 657016 h 1137035"/>
                  <a:gd name="connsiteX27" fmla="*/ 798017 w 981978"/>
                  <a:gd name="connsiteY27" fmla="*/ 604420 h 1137035"/>
                  <a:gd name="connsiteX28" fmla="*/ 770897 w 981978"/>
                  <a:gd name="connsiteY28" fmla="*/ 618116 h 1137035"/>
                  <a:gd name="connsiteX29" fmla="*/ 698759 w 981978"/>
                  <a:gd name="connsiteY29" fmla="*/ 638991 h 1137035"/>
                  <a:gd name="connsiteX30" fmla="*/ 658742 w 981978"/>
                  <a:gd name="connsiteY30" fmla="*/ 641627 h 1137035"/>
                  <a:gd name="connsiteX31" fmla="*/ 678644 w 981978"/>
                  <a:gd name="connsiteY31" fmla="*/ 648587 h 1137035"/>
                  <a:gd name="connsiteX32" fmla="*/ 794381 w 981978"/>
                  <a:gd name="connsiteY32" fmla="*/ 753634 h 1137035"/>
                  <a:gd name="connsiteX33" fmla="*/ 800244 w 981978"/>
                  <a:gd name="connsiteY33" fmla="*/ 762548 h 1137035"/>
                  <a:gd name="connsiteX34" fmla="*/ 850502 w 981978"/>
                  <a:gd name="connsiteY34" fmla="*/ 763116 h 1137035"/>
                  <a:gd name="connsiteX35" fmla="*/ 896503 w 981978"/>
                  <a:gd name="connsiteY35" fmla="*/ 738505 h 1137035"/>
                  <a:gd name="connsiteX36" fmla="*/ 920338 w 981978"/>
                  <a:gd name="connsiteY36" fmla="*/ 655907 h 1137035"/>
                  <a:gd name="connsiteX37" fmla="*/ 812813 w 981978"/>
                  <a:gd name="connsiteY37" fmla="*/ 605260 h 1137035"/>
                  <a:gd name="connsiteX38" fmla="*/ 774064 w 981978"/>
                  <a:gd name="connsiteY38" fmla="*/ 603104 h 1137035"/>
                  <a:gd name="connsiteX39" fmla="*/ 644167 w 981978"/>
                  <a:gd name="connsiteY39" fmla="*/ 609509 h 1137035"/>
                  <a:gd name="connsiteX40" fmla="*/ 644771 w 981978"/>
                  <a:gd name="connsiteY40" fmla="*/ 616709 h 1137035"/>
                  <a:gd name="connsiteX41" fmla="*/ 639918 w 981978"/>
                  <a:gd name="connsiteY41" fmla="*/ 631228 h 1137035"/>
                  <a:gd name="connsiteX42" fmla="*/ 709037 w 981978"/>
                  <a:gd name="connsiteY42" fmla="*/ 625398 h 1137035"/>
                  <a:gd name="connsiteX43" fmla="*/ 302135 w 981978"/>
                  <a:gd name="connsiteY43" fmla="*/ 461465 h 1137035"/>
                  <a:gd name="connsiteX44" fmla="*/ 293516 w 981978"/>
                  <a:gd name="connsiteY44" fmla="*/ 482834 h 1137035"/>
                  <a:gd name="connsiteX45" fmla="*/ 289543 w 981978"/>
                  <a:gd name="connsiteY45" fmla="*/ 509148 h 1137035"/>
                  <a:gd name="connsiteX46" fmla="*/ 503858 w 981978"/>
                  <a:gd name="connsiteY46" fmla="*/ 614755 h 1137035"/>
                  <a:gd name="connsiteX47" fmla="*/ 531034 w 981978"/>
                  <a:gd name="connsiteY47" fmla="*/ 614968 h 1137035"/>
                  <a:gd name="connsiteX48" fmla="*/ 528756 w 981978"/>
                  <a:gd name="connsiteY48" fmla="*/ 598603 h 1137035"/>
                  <a:gd name="connsiteX49" fmla="*/ 437727 w 981978"/>
                  <a:gd name="connsiteY49" fmla="*/ 528927 h 1137035"/>
                  <a:gd name="connsiteX50" fmla="*/ 336066 w 981978"/>
                  <a:gd name="connsiteY50" fmla="*/ 472572 h 1137035"/>
                  <a:gd name="connsiteX51" fmla="*/ 172763 w 981978"/>
                  <a:gd name="connsiteY51" fmla="*/ 440813 h 1137035"/>
                  <a:gd name="connsiteX52" fmla="*/ 41715 w 981978"/>
                  <a:gd name="connsiteY52" fmla="*/ 530837 h 1137035"/>
                  <a:gd name="connsiteX53" fmla="*/ 79942 w 981978"/>
                  <a:gd name="connsiteY53" fmla="*/ 739062 h 1137035"/>
                  <a:gd name="connsiteX54" fmla="*/ 323642 w 981978"/>
                  <a:gd name="connsiteY54" fmla="*/ 731421 h 1137035"/>
                  <a:gd name="connsiteX55" fmla="*/ 489215 w 981978"/>
                  <a:gd name="connsiteY55" fmla="*/ 670440 h 1137035"/>
                  <a:gd name="connsiteX56" fmla="*/ 534515 w 981978"/>
                  <a:gd name="connsiteY56" fmla="*/ 639968 h 1137035"/>
                  <a:gd name="connsiteX57" fmla="*/ 532625 w 981978"/>
                  <a:gd name="connsiteY57" fmla="*/ 626394 h 1137035"/>
                  <a:gd name="connsiteX58" fmla="*/ 498808 w 981978"/>
                  <a:gd name="connsiteY58" fmla="*/ 625729 h 1137035"/>
                  <a:gd name="connsiteX59" fmla="*/ 282826 w 981978"/>
                  <a:gd name="connsiteY59" fmla="*/ 480540 h 1137035"/>
                  <a:gd name="connsiteX60" fmla="*/ 293405 w 981978"/>
                  <a:gd name="connsiteY60" fmla="*/ 458608 h 1137035"/>
                  <a:gd name="connsiteX61" fmla="*/ 254728 w 981978"/>
                  <a:gd name="connsiteY61" fmla="*/ 445947 h 1137035"/>
                  <a:gd name="connsiteX62" fmla="*/ 172763 w 981978"/>
                  <a:gd name="connsiteY62" fmla="*/ 440813 h 1137035"/>
                  <a:gd name="connsiteX63" fmla="*/ 368616 w 981978"/>
                  <a:gd name="connsiteY63" fmla="*/ 394312 h 1137035"/>
                  <a:gd name="connsiteX64" fmla="*/ 357178 w 981978"/>
                  <a:gd name="connsiteY64" fmla="*/ 397575 h 1137035"/>
                  <a:gd name="connsiteX65" fmla="*/ 336562 w 981978"/>
                  <a:gd name="connsiteY65" fmla="*/ 412833 h 1137035"/>
                  <a:gd name="connsiteX66" fmla="*/ 308264 w 981978"/>
                  <a:gd name="connsiteY66" fmla="*/ 451021 h 1137035"/>
                  <a:gd name="connsiteX67" fmla="*/ 342041 w 981978"/>
                  <a:gd name="connsiteY67" fmla="*/ 463373 h 1137035"/>
                  <a:gd name="connsiteX68" fmla="*/ 469739 w 981978"/>
                  <a:gd name="connsiteY68" fmla="*/ 537760 h 1137035"/>
                  <a:gd name="connsiteX69" fmla="*/ 532236 w 981978"/>
                  <a:gd name="connsiteY69" fmla="*/ 586907 h 1137035"/>
                  <a:gd name="connsiteX70" fmla="*/ 536965 w 981978"/>
                  <a:gd name="connsiteY70" fmla="*/ 576339 h 1137035"/>
                  <a:gd name="connsiteX71" fmla="*/ 460086 w 981978"/>
                  <a:gd name="connsiteY71" fmla="*/ 514950 h 1137035"/>
                  <a:gd name="connsiteX72" fmla="*/ 396043 w 981978"/>
                  <a:gd name="connsiteY72" fmla="*/ 438028 h 1137035"/>
                  <a:gd name="connsiteX73" fmla="*/ 380583 w 981978"/>
                  <a:gd name="connsiteY73" fmla="*/ 390899 h 1137035"/>
                  <a:gd name="connsiteX74" fmla="*/ 379273 w 981978"/>
                  <a:gd name="connsiteY74" fmla="*/ 391273 h 1137035"/>
                  <a:gd name="connsiteX75" fmla="*/ 414871 w 981978"/>
                  <a:gd name="connsiteY75" fmla="*/ 445997 h 1137035"/>
                  <a:gd name="connsiteX76" fmla="*/ 487104 w 981978"/>
                  <a:gd name="connsiteY76" fmla="*/ 525312 h 1137035"/>
                  <a:gd name="connsiteX77" fmla="*/ 541888 w 981978"/>
                  <a:gd name="connsiteY77" fmla="*/ 565337 h 1137035"/>
                  <a:gd name="connsiteX78" fmla="*/ 547178 w 981978"/>
                  <a:gd name="connsiteY78" fmla="*/ 553515 h 1137035"/>
                  <a:gd name="connsiteX79" fmla="*/ 555817 w 981978"/>
                  <a:gd name="connsiteY79" fmla="*/ 562102 h 1137035"/>
                  <a:gd name="connsiteX80" fmla="*/ 607651 w 981978"/>
                  <a:gd name="connsiteY80" fmla="*/ 649879 h 1137035"/>
                  <a:gd name="connsiteX81" fmla="*/ 555817 w 981978"/>
                  <a:gd name="connsiteY81" fmla="*/ 562102 h 1137035"/>
                  <a:gd name="connsiteX82" fmla="*/ 547178 w 981978"/>
                  <a:gd name="connsiteY82" fmla="*/ 553515 h 1137035"/>
                  <a:gd name="connsiteX83" fmla="*/ 566922 w 981978"/>
                  <a:gd name="connsiteY83" fmla="*/ 542720 h 1137035"/>
                  <a:gd name="connsiteX84" fmla="*/ 545690 w 981978"/>
                  <a:gd name="connsiteY84" fmla="*/ 501370 h 1137035"/>
                  <a:gd name="connsiteX85" fmla="*/ 429641 w 981978"/>
                  <a:gd name="connsiteY85" fmla="*/ 397575 h 1137035"/>
                  <a:gd name="connsiteX86" fmla="*/ 380583 w 981978"/>
                  <a:gd name="connsiteY86" fmla="*/ 390899 h 1137035"/>
                  <a:gd name="connsiteX87" fmla="*/ 849065 w 981978"/>
                  <a:gd name="connsiteY87" fmla="*/ 196731 h 1137035"/>
                  <a:gd name="connsiteX88" fmla="*/ 695037 w 981978"/>
                  <a:gd name="connsiteY88" fmla="*/ 330009 h 1137035"/>
                  <a:gd name="connsiteX89" fmla="*/ 641604 w 981978"/>
                  <a:gd name="connsiteY89" fmla="*/ 435328 h 1137035"/>
                  <a:gd name="connsiteX90" fmla="*/ 601549 w 981978"/>
                  <a:gd name="connsiteY90" fmla="*/ 543176 h 1137035"/>
                  <a:gd name="connsiteX91" fmla="*/ 616475 w 981978"/>
                  <a:gd name="connsiteY91" fmla="*/ 550949 h 1137035"/>
                  <a:gd name="connsiteX92" fmla="*/ 642726 w 981978"/>
                  <a:gd name="connsiteY92" fmla="*/ 592322 h 1137035"/>
                  <a:gd name="connsiteX93" fmla="*/ 643190 w 981978"/>
                  <a:gd name="connsiteY93" fmla="*/ 597861 h 1137035"/>
                  <a:gd name="connsiteX94" fmla="*/ 729062 w 981978"/>
                  <a:gd name="connsiteY94" fmla="*/ 590718 h 1137035"/>
                  <a:gd name="connsiteX95" fmla="*/ 795177 w 981978"/>
                  <a:gd name="connsiteY95" fmla="*/ 594149 h 1137035"/>
                  <a:gd name="connsiteX96" fmla="*/ 860758 w 981978"/>
                  <a:gd name="connsiteY96" fmla="*/ 555077 h 1137035"/>
                  <a:gd name="connsiteX97" fmla="*/ 919764 w 981978"/>
                  <a:gd name="connsiteY97" fmla="*/ 500616 h 1137035"/>
                  <a:gd name="connsiteX98" fmla="*/ 969491 w 981978"/>
                  <a:gd name="connsiteY98" fmla="*/ 343353 h 1137035"/>
                  <a:gd name="connsiteX99" fmla="*/ 878644 w 981978"/>
                  <a:gd name="connsiteY99" fmla="*/ 206105 h 1137035"/>
                  <a:gd name="connsiteX100" fmla="*/ 849065 w 981978"/>
                  <a:gd name="connsiteY100" fmla="*/ 196731 h 1137035"/>
                  <a:gd name="connsiteX101" fmla="*/ 408499 w 981978"/>
                  <a:gd name="connsiteY101" fmla="*/ 13507 h 1137035"/>
                  <a:gd name="connsiteX102" fmla="*/ 281338 w 981978"/>
                  <a:gd name="connsiteY102" fmla="*/ 100716 h 1137035"/>
                  <a:gd name="connsiteX103" fmla="*/ 356852 w 981978"/>
                  <a:gd name="connsiteY103" fmla="*/ 356806 h 1137035"/>
                  <a:gd name="connsiteX104" fmla="*/ 373774 w 981978"/>
                  <a:gd name="connsiteY104" fmla="*/ 382819 h 1137035"/>
                  <a:gd name="connsiteX105" fmla="*/ 381063 w 981978"/>
                  <a:gd name="connsiteY105" fmla="*/ 379694 h 1137035"/>
                  <a:gd name="connsiteX106" fmla="*/ 432520 w 981978"/>
                  <a:gd name="connsiteY106" fmla="*/ 387085 h 1137035"/>
                  <a:gd name="connsiteX107" fmla="*/ 554911 w 981978"/>
                  <a:gd name="connsiteY107" fmla="*/ 495172 h 1137035"/>
                  <a:gd name="connsiteX108" fmla="*/ 577568 w 981978"/>
                  <a:gd name="connsiteY108" fmla="*/ 539983 h 1137035"/>
                  <a:gd name="connsiteX109" fmla="*/ 589255 w 981978"/>
                  <a:gd name="connsiteY109" fmla="*/ 540067 h 1137035"/>
                  <a:gd name="connsiteX110" fmla="*/ 592474 w 981978"/>
                  <a:gd name="connsiteY110" fmla="*/ 413303 h 1137035"/>
                  <a:gd name="connsiteX111" fmla="*/ 590084 w 981978"/>
                  <a:gd name="connsiteY111" fmla="*/ 282272 h 1137035"/>
                  <a:gd name="connsiteX112" fmla="*/ 466777 w 981978"/>
                  <a:gd name="connsiteY112" fmla="*/ 26183 h 1137035"/>
                  <a:gd name="connsiteX113" fmla="*/ 408499 w 981978"/>
                  <a:gd name="connsiteY113" fmla="*/ 13507 h 1137035"/>
                  <a:gd name="connsiteX114" fmla="*/ 389949 w 981978"/>
                  <a:gd name="connsiteY114" fmla="*/ 24 h 1137035"/>
                  <a:gd name="connsiteX115" fmla="*/ 493542 w 981978"/>
                  <a:gd name="connsiteY115" fmla="*/ 27138 h 1137035"/>
                  <a:gd name="connsiteX116" fmla="*/ 599643 w 981978"/>
                  <a:gd name="connsiteY116" fmla="*/ 256472 h 1137035"/>
                  <a:gd name="connsiteX117" fmla="*/ 604064 w 981978"/>
                  <a:gd name="connsiteY117" fmla="*/ 400761 h 1137035"/>
                  <a:gd name="connsiteX118" fmla="*/ 601458 w 981978"/>
                  <a:gd name="connsiteY118" fmla="*/ 509276 h 1137035"/>
                  <a:gd name="connsiteX119" fmla="*/ 612198 w 981978"/>
                  <a:gd name="connsiteY119" fmla="*/ 477622 h 1137035"/>
                  <a:gd name="connsiteX120" fmla="*/ 639572 w 981978"/>
                  <a:gd name="connsiteY120" fmla="*/ 413883 h 1137035"/>
                  <a:gd name="connsiteX121" fmla="*/ 783972 w 981978"/>
                  <a:gd name="connsiteY121" fmla="*/ 205152 h 1137035"/>
                  <a:gd name="connsiteX122" fmla="*/ 835985 w 981978"/>
                  <a:gd name="connsiteY122" fmla="*/ 186537 h 1137035"/>
                  <a:gd name="connsiteX123" fmla="*/ 954191 w 981978"/>
                  <a:gd name="connsiteY123" fmla="*/ 274729 h 1137035"/>
                  <a:gd name="connsiteX124" fmla="*/ 840099 w 981978"/>
                  <a:gd name="connsiteY124" fmla="*/ 583167 h 1137035"/>
                  <a:gd name="connsiteX125" fmla="*/ 816194 w 981978"/>
                  <a:gd name="connsiteY125" fmla="*/ 595240 h 1137035"/>
                  <a:gd name="connsiteX126" fmla="*/ 819278 w 981978"/>
                  <a:gd name="connsiteY126" fmla="*/ 595400 h 1137035"/>
                  <a:gd name="connsiteX127" fmla="*/ 934639 w 981978"/>
                  <a:gd name="connsiteY127" fmla="*/ 671274 h 1137035"/>
                  <a:gd name="connsiteX128" fmla="*/ 893643 w 981978"/>
                  <a:gd name="connsiteY128" fmla="*/ 756753 h 1137035"/>
                  <a:gd name="connsiteX129" fmla="*/ 849072 w 981978"/>
                  <a:gd name="connsiteY129" fmla="*/ 775121 h 1137035"/>
                  <a:gd name="connsiteX130" fmla="*/ 807915 w 981978"/>
                  <a:gd name="connsiteY130" fmla="*/ 774211 h 1137035"/>
                  <a:gd name="connsiteX131" fmla="*/ 818227 w 981978"/>
                  <a:gd name="connsiteY131" fmla="*/ 789890 h 1137035"/>
                  <a:gd name="connsiteX132" fmla="*/ 813410 w 981978"/>
                  <a:gd name="connsiteY132" fmla="*/ 913364 h 1137035"/>
                  <a:gd name="connsiteX133" fmla="*/ 584229 w 981978"/>
                  <a:gd name="connsiteY133" fmla="*/ 713630 h 1137035"/>
                  <a:gd name="connsiteX134" fmla="*/ 580164 w 981978"/>
                  <a:gd name="connsiteY134" fmla="*/ 697016 h 1137035"/>
                  <a:gd name="connsiteX135" fmla="*/ 579668 w 981978"/>
                  <a:gd name="connsiteY135" fmla="*/ 733082 h 1137035"/>
                  <a:gd name="connsiteX136" fmla="*/ 369897 w 981978"/>
                  <a:gd name="connsiteY136" fmla="*/ 1123728 h 1137035"/>
                  <a:gd name="connsiteX137" fmla="*/ 435495 w 981978"/>
                  <a:gd name="connsiteY137" fmla="*/ 737574 h 1137035"/>
                  <a:gd name="connsiteX138" fmla="*/ 489299 w 981978"/>
                  <a:gd name="connsiteY138" fmla="*/ 683107 h 1137035"/>
                  <a:gd name="connsiteX139" fmla="*/ 478672 w 981978"/>
                  <a:gd name="connsiteY139" fmla="*/ 689946 h 1137035"/>
                  <a:gd name="connsiteX140" fmla="*/ 242409 w 981978"/>
                  <a:gd name="connsiteY140" fmla="*/ 759121 h 1137035"/>
                  <a:gd name="connsiteX141" fmla="*/ 39803 w 981978"/>
                  <a:gd name="connsiteY141" fmla="*/ 728556 h 1137035"/>
                  <a:gd name="connsiteX142" fmla="*/ 28335 w 981978"/>
                  <a:gd name="connsiteY142" fmla="*/ 530837 h 1137035"/>
                  <a:gd name="connsiteX143" fmla="*/ 205852 w 981978"/>
                  <a:gd name="connsiteY143" fmla="*/ 426941 h 1137035"/>
                  <a:gd name="connsiteX144" fmla="*/ 273554 w 981978"/>
                  <a:gd name="connsiteY144" fmla="*/ 438328 h 1137035"/>
                  <a:gd name="connsiteX145" fmla="*/ 298744 w 981978"/>
                  <a:gd name="connsiteY145" fmla="*/ 447540 h 1137035"/>
                  <a:gd name="connsiteX146" fmla="*/ 305136 w 981978"/>
                  <a:gd name="connsiteY146" fmla="*/ 434289 h 1137035"/>
                  <a:gd name="connsiteX147" fmla="*/ 338242 w 981978"/>
                  <a:gd name="connsiteY147" fmla="*/ 398051 h 1137035"/>
                  <a:gd name="connsiteX148" fmla="*/ 364027 w 981978"/>
                  <a:gd name="connsiteY148" fmla="*/ 386997 h 1137035"/>
                  <a:gd name="connsiteX149" fmla="*/ 335943 w 981978"/>
                  <a:gd name="connsiteY149" fmla="*/ 342233 h 1137035"/>
                  <a:gd name="connsiteX150" fmla="*/ 290897 w 981978"/>
                  <a:gd name="connsiteY150" fmla="*/ 239272 h 1137035"/>
                  <a:gd name="connsiteX151" fmla="*/ 292809 w 981978"/>
                  <a:gd name="connsiteY151" fmla="*/ 39561 h 1137035"/>
                  <a:gd name="connsiteX152" fmla="*/ 389949 w 981978"/>
                  <a:gd name="connsiteY152" fmla="*/ 24 h 1137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981978" h="1137035">
                    <a:moveTo>
                      <a:pt x="603820" y="663136"/>
                    </a:moveTo>
                    <a:lnTo>
                      <a:pt x="595172" y="666516"/>
                    </a:lnTo>
                    <a:lnTo>
                      <a:pt x="580570" y="667433"/>
                    </a:lnTo>
                    <a:lnTo>
                      <a:pt x="580558" y="668305"/>
                    </a:lnTo>
                    <a:lnTo>
                      <a:pt x="585058" y="671378"/>
                    </a:lnTo>
                    <a:cubicBezTo>
                      <a:pt x="597427" y="743113"/>
                      <a:pt x="699234" y="1004229"/>
                      <a:pt x="804847" y="904756"/>
                    </a:cubicBezTo>
                    <a:cubicBezTo>
                      <a:pt x="843381" y="868888"/>
                      <a:pt x="825184" y="817956"/>
                      <a:pt x="798424" y="777785"/>
                    </a:cubicBezTo>
                    <a:lnTo>
                      <a:pt x="794411" y="772647"/>
                    </a:lnTo>
                    <a:lnTo>
                      <a:pt x="745091" y="760790"/>
                    </a:lnTo>
                    <a:cubicBezTo>
                      <a:pt x="702456" y="746912"/>
                      <a:pt x="658917" y="724298"/>
                      <a:pt x="628047" y="693802"/>
                    </a:cubicBezTo>
                    <a:close/>
                    <a:moveTo>
                      <a:pt x="542020" y="650233"/>
                    </a:moveTo>
                    <a:lnTo>
                      <a:pt x="422460" y="768183"/>
                    </a:lnTo>
                    <a:cubicBezTo>
                      <a:pt x="383307" y="811641"/>
                      <a:pt x="347866" y="858204"/>
                      <a:pt x="321046" y="908825"/>
                    </a:cubicBezTo>
                    <a:cubicBezTo>
                      <a:pt x="300931" y="948940"/>
                      <a:pt x="278900" y="1001472"/>
                      <a:pt x="297100" y="1046363"/>
                    </a:cubicBezTo>
                    <a:cubicBezTo>
                      <a:pt x="314341" y="1090299"/>
                      <a:pt x="366066" y="1117042"/>
                      <a:pt x="411085" y="1123728"/>
                    </a:cubicBezTo>
                    <a:cubicBezTo>
                      <a:pt x="503997" y="1137100"/>
                      <a:pt x="537522" y="1034901"/>
                      <a:pt x="550932" y="962312"/>
                    </a:cubicBezTo>
                    <a:cubicBezTo>
                      <a:pt x="560032" y="913123"/>
                      <a:pt x="564582" y="863218"/>
                      <a:pt x="566857" y="813193"/>
                    </a:cubicBezTo>
                    <a:lnTo>
                      <a:pt x="569074" y="667146"/>
                    </a:lnTo>
                    <a:lnTo>
                      <a:pt x="550177" y="660196"/>
                    </a:lnTo>
                    <a:close/>
                    <a:moveTo>
                      <a:pt x="631525" y="644834"/>
                    </a:moveTo>
                    <a:lnTo>
                      <a:pt x="618209" y="657512"/>
                    </a:lnTo>
                    <a:lnTo>
                      <a:pt x="614586" y="658928"/>
                    </a:lnTo>
                    <a:lnTo>
                      <a:pt x="635783" y="685724"/>
                    </a:lnTo>
                    <a:cubicBezTo>
                      <a:pt x="664680" y="714273"/>
                      <a:pt x="705756" y="735984"/>
                      <a:pt x="745777" y="749490"/>
                    </a:cubicBezTo>
                    <a:lnTo>
                      <a:pt x="783830" y="759101"/>
                    </a:lnTo>
                    <a:lnTo>
                      <a:pt x="770594" y="742156"/>
                    </a:lnTo>
                    <a:cubicBezTo>
                      <a:pt x="743477" y="712028"/>
                      <a:pt x="708333" y="676519"/>
                      <a:pt x="668772" y="657016"/>
                    </a:cubicBezTo>
                    <a:close/>
                    <a:moveTo>
                      <a:pt x="798017" y="604420"/>
                    </a:moveTo>
                    <a:lnTo>
                      <a:pt x="770897" y="618116"/>
                    </a:lnTo>
                    <a:cubicBezTo>
                      <a:pt x="747042" y="627543"/>
                      <a:pt x="722698" y="634624"/>
                      <a:pt x="698759" y="638991"/>
                    </a:cubicBezTo>
                    <a:lnTo>
                      <a:pt x="658742" y="641627"/>
                    </a:lnTo>
                    <a:lnTo>
                      <a:pt x="678644" y="648587"/>
                    </a:lnTo>
                    <a:cubicBezTo>
                      <a:pt x="724448" y="672573"/>
                      <a:pt x="765837" y="716332"/>
                      <a:pt x="794381" y="753634"/>
                    </a:cubicBezTo>
                    <a:lnTo>
                      <a:pt x="800244" y="762548"/>
                    </a:lnTo>
                    <a:lnTo>
                      <a:pt x="850502" y="763116"/>
                    </a:lnTo>
                    <a:cubicBezTo>
                      <a:pt x="868378" y="760115"/>
                      <a:pt x="885062" y="752911"/>
                      <a:pt x="896503" y="738505"/>
                    </a:cubicBezTo>
                    <a:cubicBezTo>
                      <a:pt x="912711" y="717375"/>
                      <a:pt x="930826" y="682800"/>
                      <a:pt x="920338" y="655907"/>
                    </a:cubicBezTo>
                    <a:cubicBezTo>
                      <a:pt x="904607" y="619171"/>
                      <a:pt x="855090" y="608906"/>
                      <a:pt x="812813" y="605260"/>
                    </a:cubicBezTo>
                    <a:close/>
                    <a:moveTo>
                      <a:pt x="774064" y="603104"/>
                    </a:moveTo>
                    <a:lnTo>
                      <a:pt x="644167" y="609509"/>
                    </a:lnTo>
                    <a:lnTo>
                      <a:pt x="644771" y="616709"/>
                    </a:lnTo>
                    <a:lnTo>
                      <a:pt x="639918" y="631228"/>
                    </a:lnTo>
                    <a:lnTo>
                      <a:pt x="709037" y="625398"/>
                    </a:lnTo>
                    <a:close/>
                    <a:moveTo>
                      <a:pt x="302135" y="461465"/>
                    </a:moveTo>
                    <a:lnTo>
                      <a:pt x="293516" y="482834"/>
                    </a:lnTo>
                    <a:cubicBezTo>
                      <a:pt x="290982" y="491685"/>
                      <a:pt x="289543" y="500566"/>
                      <a:pt x="289543" y="509148"/>
                    </a:cubicBezTo>
                    <a:cubicBezTo>
                      <a:pt x="287024" y="600935"/>
                      <a:pt x="421890" y="613138"/>
                      <a:pt x="503858" y="614755"/>
                    </a:cubicBezTo>
                    <a:lnTo>
                      <a:pt x="531034" y="614968"/>
                    </a:lnTo>
                    <a:lnTo>
                      <a:pt x="528756" y="598603"/>
                    </a:lnTo>
                    <a:lnTo>
                      <a:pt x="437727" y="528927"/>
                    </a:lnTo>
                    <a:cubicBezTo>
                      <a:pt x="405353" y="507436"/>
                      <a:pt x="371426" y="488332"/>
                      <a:pt x="336066" y="472572"/>
                    </a:cubicBezTo>
                    <a:close/>
                    <a:moveTo>
                      <a:pt x="172763" y="440813"/>
                    </a:moveTo>
                    <a:cubicBezTo>
                      <a:pt x="119842" y="446544"/>
                      <a:pt x="72297" y="472572"/>
                      <a:pt x="41715" y="530837"/>
                    </a:cubicBezTo>
                    <a:cubicBezTo>
                      <a:pt x="4443" y="600564"/>
                      <a:pt x="-10848" y="705632"/>
                      <a:pt x="79942" y="739062"/>
                    </a:cubicBezTo>
                    <a:cubicBezTo>
                      <a:pt x="156397" y="766762"/>
                      <a:pt x="247187" y="751480"/>
                      <a:pt x="323642" y="731421"/>
                    </a:cubicBezTo>
                    <a:cubicBezTo>
                      <a:pt x="378833" y="717810"/>
                      <a:pt x="437787" y="699364"/>
                      <a:pt x="489215" y="670440"/>
                    </a:cubicBezTo>
                    <a:lnTo>
                      <a:pt x="534515" y="639968"/>
                    </a:lnTo>
                    <a:lnTo>
                      <a:pt x="532625" y="626394"/>
                    </a:lnTo>
                    <a:lnTo>
                      <a:pt x="498808" y="625729"/>
                    </a:lnTo>
                    <a:cubicBezTo>
                      <a:pt x="402998" y="621870"/>
                      <a:pt x="243363" y="599028"/>
                      <a:pt x="282826" y="480540"/>
                    </a:cubicBezTo>
                    <a:lnTo>
                      <a:pt x="293405" y="458608"/>
                    </a:lnTo>
                    <a:lnTo>
                      <a:pt x="254728" y="445947"/>
                    </a:lnTo>
                    <a:cubicBezTo>
                      <a:pt x="227028" y="440156"/>
                      <a:pt x="199224" y="437948"/>
                      <a:pt x="172763" y="440813"/>
                    </a:cubicBezTo>
                    <a:close/>
                    <a:moveTo>
                      <a:pt x="368616" y="394312"/>
                    </a:moveTo>
                    <a:lnTo>
                      <a:pt x="357178" y="397575"/>
                    </a:lnTo>
                    <a:cubicBezTo>
                      <a:pt x="349757" y="401151"/>
                      <a:pt x="342800" y="406157"/>
                      <a:pt x="336562" y="412833"/>
                    </a:cubicBezTo>
                    <a:lnTo>
                      <a:pt x="308264" y="451021"/>
                    </a:lnTo>
                    <a:lnTo>
                      <a:pt x="342041" y="463373"/>
                    </a:lnTo>
                    <a:cubicBezTo>
                      <a:pt x="387314" y="483696"/>
                      <a:pt x="431172" y="510344"/>
                      <a:pt x="469739" y="537760"/>
                    </a:cubicBezTo>
                    <a:lnTo>
                      <a:pt x="532236" y="586907"/>
                    </a:lnTo>
                    <a:lnTo>
                      <a:pt x="536965" y="576339"/>
                    </a:lnTo>
                    <a:lnTo>
                      <a:pt x="460086" y="514950"/>
                    </a:lnTo>
                    <a:cubicBezTo>
                      <a:pt x="436428" y="491061"/>
                      <a:pt x="415160" y="464784"/>
                      <a:pt x="396043" y="438028"/>
                    </a:cubicBezTo>
                    <a:close/>
                    <a:moveTo>
                      <a:pt x="380583" y="390899"/>
                    </a:moveTo>
                    <a:lnTo>
                      <a:pt x="379273" y="391273"/>
                    </a:lnTo>
                    <a:lnTo>
                      <a:pt x="414871" y="445997"/>
                    </a:lnTo>
                    <a:cubicBezTo>
                      <a:pt x="436462" y="474720"/>
                      <a:pt x="460422" y="501797"/>
                      <a:pt x="487104" y="525312"/>
                    </a:cubicBezTo>
                    <a:lnTo>
                      <a:pt x="541888" y="565337"/>
                    </a:lnTo>
                    <a:lnTo>
                      <a:pt x="547178" y="553515"/>
                    </a:lnTo>
                    <a:cubicBezTo>
                      <a:pt x="542378" y="558285"/>
                      <a:pt x="550057" y="566872"/>
                      <a:pt x="555817" y="562102"/>
                    </a:cubicBezTo>
                    <a:cubicBezTo>
                      <a:pt x="520301" y="600266"/>
                      <a:pt x="548138" y="685181"/>
                      <a:pt x="607651" y="649879"/>
                    </a:cubicBezTo>
                    <a:cubicBezTo>
                      <a:pt x="665244" y="616486"/>
                      <a:pt x="609570" y="514397"/>
                      <a:pt x="555817" y="562102"/>
                    </a:cubicBezTo>
                    <a:cubicBezTo>
                      <a:pt x="560616" y="556377"/>
                      <a:pt x="552937" y="548744"/>
                      <a:pt x="547178" y="553515"/>
                    </a:cubicBezTo>
                    <a:lnTo>
                      <a:pt x="566922" y="542720"/>
                    </a:lnTo>
                    <a:lnTo>
                      <a:pt x="545690" y="501370"/>
                    </a:lnTo>
                    <a:cubicBezTo>
                      <a:pt x="517802" y="456580"/>
                      <a:pt x="476421" y="414740"/>
                      <a:pt x="429641" y="397575"/>
                    </a:cubicBezTo>
                    <a:cubicBezTo>
                      <a:pt x="413808" y="391853"/>
                      <a:pt x="396776" y="388992"/>
                      <a:pt x="380583" y="390899"/>
                    </a:cubicBezTo>
                    <a:close/>
                    <a:moveTo>
                      <a:pt x="849065" y="196731"/>
                    </a:moveTo>
                    <a:cubicBezTo>
                      <a:pt x="781431" y="189590"/>
                      <a:pt x="724323" y="279137"/>
                      <a:pt x="695037" y="330009"/>
                    </a:cubicBezTo>
                    <a:cubicBezTo>
                      <a:pt x="675433" y="363845"/>
                      <a:pt x="657502" y="399110"/>
                      <a:pt x="641604" y="435328"/>
                    </a:cubicBezTo>
                    <a:lnTo>
                      <a:pt x="601549" y="543176"/>
                    </a:lnTo>
                    <a:lnTo>
                      <a:pt x="616475" y="550949"/>
                    </a:lnTo>
                    <a:cubicBezTo>
                      <a:pt x="629017" y="561045"/>
                      <a:pt x="638522" y="576203"/>
                      <a:pt x="642726" y="592322"/>
                    </a:cubicBezTo>
                    <a:lnTo>
                      <a:pt x="643190" y="597861"/>
                    </a:lnTo>
                    <a:lnTo>
                      <a:pt x="729062" y="590718"/>
                    </a:lnTo>
                    <a:lnTo>
                      <a:pt x="795177" y="594149"/>
                    </a:lnTo>
                    <a:lnTo>
                      <a:pt x="860758" y="555077"/>
                    </a:lnTo>
                    <a:cubicBezTo>
                      <a:pt x="883007" y="538561"/>
                      <a:pt x="903029" y="520154"/>
                      <a:pt x="919764" y="500616"/>
                    </a:cubicBezTo>
                    <a:cubicBezTo>
                      <a:pt x="956103" y="456773"/>
                      <a:pt x="981923" y="400539"/>
                      <a:pt x="969491" y="343353"/>
                    </a:cubicBezTo>
                    <a:cubicBezTo>
                      <a:pt x="958972" y="293791"/>
                      <a:pt x="924546" y="230886"/>
                      <a:pt x="878644" y="206105"/>
                    </a:cubicBezTo>
                    <a:cubicBezTo>
                      <a:pt x="868603" y="200744"/>
                      <a:pt x="858726" y="197751"/>
                      <a:pt x="849065" y="196731"/>
                    </a:cubicBezTo>
                    <a:close/>
                    <a:moveTo>
                      <a:pt x="408499" y="13507"/>
                    </a:moveTo>
                    <a:cubicBezTo>
                      <a:pt x="348369" y="8983"/>
                      <a:pt x="288507" y="31199"/>
                      <a:pt x="281338" y="100716"/>
                    </a:cubicBezTo>
                    <a:cubicBezTo>
                      <a:pt x="271780" y="189583"/>
                      <a:pt x="313838" y="282272"/>
                      <a:pt x="356852" y="356806"/>
                    </a:cubicBezTo>
                    <a:lnTo>
                      <a:pt x="373774" y="382819"/>
                    </a:lnTo>
                    <a:lnTo>
                      <a:pt x="381063" y="379694"/>
                    </a:lnTo>
                    <a:cubicBezTo>
                      <a:pt x="396836" y="377429"/>
                      <a:pt x="414048" y="379456"/>
                      <a:pt x="432520" y="387085"/>
                    </a:cubicBezTo>
                    <a:cubicBezTo>
                      <a:pt x="482898" y="407826"/>
                      <a:pt x="525719" y="448415"/>
                      <a:pt x="554911" y="495172"/>
                    </a:cubicBezTo>
                    <a:lnTo>
                      <a:pt x="577568" y="539983"/>
                    </a:lnTo>
                    <a:lnTo>
                      <a:pt x="589255" y="540067"/>
                    </a:lnTo>
                    <a:lnTo>
                      <a:pt x="592474" y="413303"/>
                    </a:lnTo>
                    <a:cubicBezTo>
                      <a:pt x="593430" y="369467"/>
                      <a:pt x="593430" y="325750"/>
                      <a:pt x="590084" y="282272"/>
                    </a:cubicBezTo>
                    <a:cubicBezTo>
                      <a:pt x="583393" y="192450"/>
                      <a:pt x="564276" y="62494"/>
                      <a:pt x="466777" y="26183"/>
                    </a:cubicBezTo>
                    <a:cubicBezTo>
                      <a:pt x="448616" y="19494"/>
                      <a:pt x="428542" y="15015"/>
                      <a:pt x="408499" y="13507"/>
                    </a:cubicBezTo>
                    <a:close/>
                    <a:moveTo>
                      <a:pt x="389949" y="24"/>
                    </a:moveTo>
                    <a:cubicBezTo>
                      <a:pt x="427826" y="-573"/>
                      <a:pt x="466777" y="9938"/>
                      <a:pt x="493542" y="27138"/>
                    </a:cubicBezTo>
                    <a:cubicBezTo>
                      <a:pt x="569055" y="74916"/>
                      <a:pt x="591040" y="173339"/>
                      <a:pt x="599643" y="256472"/>
                    </a:cubicBezTo>
                    <a:cubicBezTo>
                      <a:pt x="604423" y="304728"/>
                      <a:pt x="604901" y="352744"/>
                      <a:pt x="604064" y="400761"/>
                    </a:cubicBezTo>
                    <a:lnTo>
                      <a:pt x="601458" y="509276"/>
                    </a:lnTo>
                    <a:lnTo>
                      <a:pt x="612198" y="477622"/>
                    </a:lnTo>
                    <a:cubicBezTo>
                      <a:pt x="620685" y="456058"/>
                      <a:pt x="630009" y="434851"/>
                      <a:pt x="639572" y="413883"/>
                    </a:cubicBezTo>
                    <a:cubicBezTo>
                      <a:pt x="672086" y="340494"/>
                      <a:pt x="714162" y="250901"/>
                      <a:pt x="783972" y="205152"/>
                    </a:cubicBezTo>
                    <a:cubicBezTo>
                      <a:pt x="802141" y="193000"/>
                      <a:pt x="819534" y="187282"/>
                      <a:pt x="835985" y="186537"/>
                    </a:cubicBezTo>
                    <a:cubicBezTo>
                      <a:pt x="885338" y="184303"/>
                      <a:pt x="926219" y="226835"/>
                      <a:pt x="954191" y="274729"/>
                    </a:cubicBezTo>
                    <a:cubicBezTo>
                      <a:pt x="1025315" y="396250"/>
                      <a:pt x="950007" y="514421"/>
                      <a:pt x="840099" y="583167"/>
                    </a:cubicBezTo>
                    <a:lnTo>
                      <a:pt x="816194" y="595240"/>
                    </a:lnTo>
                    <a:lnTo>
                      <a:pt x="819278" y="595400"/>
                    </a:lnTo>
                    <a:cubicBezTo>
                      <a:pt x="861227" y="601163"/>
                      <a:pt x="934639" y="615569"/>
                      <a:pt x="934639" y="671274"/>
                    </a:cubicBezTo>
                    <a:cubicBezTo>
                      <a:pt x="934639" y="702008"/>
                      <a:pt x="916525" y="737544"/>
                      <a:pt x="893643" y="756753"/>
                    </a:cubicBezTo>
                    <a:cubicBezTo>
                      <a:pt x="881249" y="767318"/>
                      <a:pt x="865518" y="772840"/>
                      <a:pt x="849072" y="775121"/>
                    </a:cubicBezTo>
                    <a:lnTo>
                      <a:pt x="807915" y="774211"/>
                    </a:lnTo>
                    <a:lnTo>
                      <a:pt x="818227" y="789890"/>
                    </a:lnTo>
                    <a:cubicBezTo>
                      <a:pt x="840170" y="830510"/>
                      <a:pt x="851944" y="881083"/>
                      <a:pt x="813410" y="913364"/>
                    </a:cubicBezTo>
                    <a:cubicBezTo>
                      <a:pt x="706846" y="1001240"/>
                      <a:pt x="615580" y="818898"/>
                      <a:pt x="584229" y="713630"/>
                    </a:cubicBezTo>
                    <a:lnTo>
                      <a:pt x="580164" y="697016"/>
                    </a:lnTo>
                    <a:lnTo>
                      <a:pt x="579668" y="733082"/>
                    </a:lnTo>
                    <a:cubicBezTo>
                      <a:pt x="578710" y="847697"/>
                      <a:pt x="580626" y="1210644"/>
                      <a:pt x="369897" y="1123728"/>
                    </a:cubicBezTo>
                    <a:cubicBezTo>
                      <a:pt x="187425" y="1047796"/>
                      <a:pt x="317454" y="863337"/>
                      <a:pt x="435495" y="737574"/>
                    </a:cubicBezTo>
                    <a:lnTo>
                      <a:pt x="489299" y="683107"/>
                    </a:lnTo>
                    <a:lnTo>
                      <a:pt x="478672" y="689946"/>
                    </a:lnTo>
                    <a:cubicBezTo>
                      <a:pt x="405831" y="727780"/>
                      <a:pt x="319819" y="749092"/>
                      <a:pt x="242409" y="759121"/>
                    </a:cubicBezTo>
                    <a:cubicBezTo>
                      <a:pt x="178378" y="767717"/>
                      <a:pt x="93322" y="772493"/>
                      <a:pt x="39803" y="728556"/>
                    </a:cubicBezTo>
                    <a:cubicBezTo>
                      <a:pt x="-19449" y="680798"/>
                      <a:pt x="-3202" y="591012"/>
                      <a:pt x="28335" y="530837"/>
                    </a:cubicBezTo>
                    <a:cubicBezTo>
                      <a:pt x="70624" y="450604"/>
                      <a:pt x="135088" y="423561"/>
                      <a:pt x="205852" y="426941"/>
                    </a:cubicBezTo>
                    <a:cubicBezTo>
                      <a:pt x="227966" y="427997"/>
                      <a:pt x="250694" y="432025"/>
                      <a:pt x="273554" y="438328"/>
                    </a:cubicBezTo>
                    <a:lnTo>
                      <a:pt x="298744" y="447540"/>
                    </a:lnTo>
                    <a:lnTo>
                      <a:pt x="305136" y="434289"/>
                    </a:lnTo>
                    <a:cubicBezTo>
                      <a:pt x="314432" y="420104"/>
                      <a:pt x="325527" y="407588"/>
                      <a:pt x="338242" y="398051"/>
                    </a:cubicBezTo>
                    <a:lnTo>
                      <a:pt x="364027" y="386997"/>
                    </a:lnTo>
                    <a:lnTo>
                      <a:pt x="335943" y="342233"/>
                    </a:lnTo>
                    <a:cubicBezTo>
                      <a:pt x="318139" y="309028"/>
                      <a:pt x="302846" y="274628"/>
                      <a:pt x="290897" y="239272"/>
                    </a:cubicBezTo>
                    <a:cubicBezTo>
                      <a:pt x="270824" y="180983"/>
                      <a:pt x="248839" y="93072"/>
                      <a:pt x="292809" y="39561"/>
                    </a:cubicBezTo>
                    <a:cubicBezTo>
                      <a:pt x="315272" y="12327"/>
                      <a:pt x="352073" y="622"/>
                      <a:pt x="389949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3" name="组合 292"/>
          <p:cNvGrpSpPr/>
          <p:nvPr>
            <p:custDataLst>
              <p:tags r:id="rId3"/>
            </p:custDataLst>
          </p:nvPr>
        </p:nvGrpSpPr>
        <p:grpSpPr>
          <a:xfrm rot="283129">
            <a:off x="9938261" y="4026039"/>
            <a:ext cx="968670" cy="806920"/>
            <a:chOff x="881062" y="1468438"/>
            <a:chExt cx="5048251" cy="4205288"/>
          </a:xfrm>
        </p:grpSpPr>
        <p:sp>
          <p:nvSpPr>
            <p:cNvPr id="294" name="Freeform 400"/>
            <p:cNvSpPr/>
            <p:nvPr/>
          </p:nvSpPr>
          <p:spPr bwMode="auto">
            <a:xfrm>
              <a:off x="4030663" y="4560888"/>
              <a:ext cx="398463" cy="906463"/>
            </a:xfrm>
            <a:custGeom>
              <a:avLst/>
              <a:gdLst>
                <a:gd name="T0" fmla="*/ 3 w 54"/>
                <a:gd name="T1" fmla="*/ 123 h 123"/>
                <a:gd name="T2" fmla="*/ 1 w 54"/>
                <a:gd name="T3" fmla="*/ 122 h 123"/>
                <a:gd name="T4" fmla="*/ 2 w 54"/>
                <a:gd name="T5" fmla="*/ 118 h 123"/>
                <a:gd name="T6" fmla="*/ 49 w 54"/>
                <a:gd name="T7" fmla="*/ 3 h 123"/>
                <a:gd name="T8" fmla="*/ 52 w 54"/>
                <a:gd name="T9" fmla="*/ 0 h 123"/>
                <a:gd name="T10" fmla="*/ 54 w 54"/>
                <a:gd name="T11" fmla="*/ 3 h 123"/>
                <a:gd name="T12" fmla="*/ 5 w 54"/>
                <a:gd name="T13" fmla="*/ 123 h 123"/>
                <a:gd name="T14" fmla="*/ 3 w 54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123">
                  <a:moveTo>
                    <a:pt x="3" y="123"/>
                  </a:moveTo>
                  <a:cubicBezTo>
                    <a:pt x="2" y="123"/>
                    <a:pt x="1" y="123"/>
                    <a:pt x="1" y="122"/>
                  </a:cubicBezTo>
                  <a:cubicBezTo>
                    <a:pt x="0" y="121"/>
                    <a:pt x="1" y="119"/>
                    <a:pt x="2" y="118"/>
                  </a:cubicBezTo>
                  <a:cubicBezTo>
                    <a:pt x="44" y="93"/>
                    <a:pt x="49" y="4"/>
                    <a:pt x="49" y="3"/>
                  </a:cubicBezTo>
                  <a:cubicBezTo>
                    <a:pt x="49" y="1"/>
                    <a:pt x="50" y="0"/>
                    <a:pt x="52" y="0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54" y="7"/>
                    <a:pt x="49" y="96"/>
                    <a:pt x="5" y="123"/>
                  </a:cubicBezTo>
                  <a:cubicBezTo>
                    <a:pt x="4" y="123"/>
                    <a:pt x="4" y="123"/>
                    <a:pt x="3" y="123"/>
                  </a:cubicBezTo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5" name="Freeform 401"/>
            <p:cNvSpPr/>
            <p:nvPr/>
          </p:nvSpPr>
          <p:spPr bwMode="auto">
            <a:xfrm>
              <a:off x="3765550" y="5194301"/>
              <a:ext cx="390525" cy="434975"/>
            </a:xfrm>
            <a:custGeom>
              <a:avLst/>
              <a:gdLst>
                <a:gd name="T0" fmla="*/ 52 w 53"/>
                <a:gd name="T1" fmla="*/ 43 h 59"/>
                <a:gd name="T2" fmla="*/ 36 w 53"/>
                <a:gd name="T3" fmla="*/ 21 h 59"/>
                <a:gd name="T4" fmla="*/ 2 w 53"/>
                <a:gd name="T5" fmla="*/ 5 h 59"/>
                <a:gd name="T6" fmla="*/ 0 w 53"/>
                <a:gd name="T7" fmla="*/ 11 h 59"/>
                <a:gd name="T8" fmla="*/ 4 w 53"/>
                <a:gd name="T9" fmla="*/ 10 h 59"/>
                <a:gd name="T10" fmla="*/ 48 w 53"/>
                <a:gd name="T11" fmla="*/ 59 h 59"/>
                <a:gd name="T12" fmla="*/ 53 w 53"/>
                <a:gd name="T13" fmla="*/ 50 h 59"/>
                <a:gd name="T14" fmla="*/ 52 w 53"/>
                <a:gd name="T15" fmla="*/ 4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9">
                  <a:moveTo>
                    <a:pt x="52" y="43"/>
                  </a:moveTo>
                  <a:cubicBezTo>
                    <a:pt x="49" y="34"/>
                    <a:pt x="42" y="27"/>
                    <a:pt x="36" y="21"/>
                  </a:cubicBezTo>
                  <a:cubicBezTo>
                    <a:pt x="15" y="1"/>
                    <a:pt x="6" y="0"/>
                    <a:pt x="2" y="5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1" y="10"/>
                    <a:pt x="3" y="9"/>
                    <a:pt x="4" y="10"/>
                  </a:cubicBezTo>
                  <a:cubicBezTo>
                    <a:pt x="10" y="10"/>
                    <a:pt x="32" y="31"/>
                    <a:pt x="48" y="59"/>
                  </a:cubicBezTo>
                  <a:cubicBezTo>
                    <a:pt x="51" y="57"/>
                    <a:pt x="53" y="54"/>
                    <a:pt x="53" y="50"/>
                  </a:cubicBezTo>
                  <a:cubicBezTo>
                    <a:pt x="53" y="48"/>
                    <a:pt x="53" y="45"/>
                    <a:pt x="52" y="43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6" name="Freeform 402"/>
            <p:cNvSpPr/>
            <p:nvPr/>
          </p:nvSpPr>
          <p:spPr bwMode="auto">
            <a:xfrm>
              <a:off x="3765550" y="5210176"/>
              <a:ext cx="398463" cy="427038"/>
            </a:xfrm>
            <a:custGeom>
              <a:avLst/>
              <a:gdLst>
                <a:gd name="T0" fmla="*/ 52 w 54"/>
                <a:gd name="T1" fmla="*/ 41 h 58"/>
                <a:gd name="T2" fmla="*/ 53 w 54"/>
                <a:gd name="T3" fmla="*/ 41 h 58"/>
                <a:gd name="T4" fmla="*/ 36 w 54"/>
                <a:gd name="T5" fmla="*/ 18 h 58"/>
                <a:gd name="T6" fmla="*/ 7 w 54"/>
                <a:gd name="T7" fmla="*/ 0 h 58"/>
                <a:gd name="T8" fmla="*/ 1 w 54"/>
                <a:gd name="T9" fmla="*/ 3 h 58"/>
                <a:gd name="T10" fmla="*/ 0 w 54"/>
                <a:gd name="T11" fmla="*/ 8 h 58"/>
                <a:gd name="T12" fmla="*/ 0 w 54"/>
                <a:gd name="T13" fmla="*/ 9 h 58"/>
                <a:gd name="T14" fmla="*/ 0 w 54"/>
                <a:gd name="T15" fmla="*/ 10 h 58"/>
                <a:gd name="T16" fmla="*/ 1 w 54"/>
                <a:gd name="T17" fmla="*/ 10 h 58"/>
                <a:gd name="T18" fmla="*/ 4 w 54"/>
                <a:gd name="T19" fmla="*/ 8 h 58"/>
                <a:gd name="T20" fmla="*/ 4 w 54"/>
                <a:gd name="T21" fmla="*/ 8 h 58"/>
                <a:gd name="T22" fmla="*/ 4 w 54"/>
                <a:gd name="T23" fmla="*/ 8 h 58"/>
                <a:gd name="T24" fmla="*/ 11 w 54"/>
                <a:gd name="T25" fmla="*/ 12 h 58"/>
                <a:gd name="T26" fmla="*/ 48 w 54"/>
                <a:gd name="T27" fmla="*/ 57 h 58"/>
                <a:gd name="T28" fmla="*/ 48 w 54"/>
                <a:gd name="T29" fmla="*/ 58 h 58"/>
                <a:gd name="T30" fmla="*/ 49 w 54"/>
                <a:gd name="T31" fmla="*/ 58 h 58"/>
                <a:gd name="T32" fmla="*/ 54 w 54"/>
                <a:gd name="T33" fmla="*/ 48 h 58"/>
                <a:gd name="T34" fmla="*/ 54 w 54"/>
                <a:gd name="T35" fmla="*/ 47 h 58"/>
                <a:gd name="T36" fmla="*/ 53 w 54"/>
                <a:gd name="T37" fmla="*/ 41 h 58"/>
                <a:gd name="T38" fmla="*/ 52 w 54"/>
                <a:gd name="T39" fmla="*/ 41 h 58"/>
                <a:gd name="T40" fmla="*/ 52 w 54"/>
                <a:gd name="T41" fmla="*/ 41 h 58"/>
                <a:gd name="T42" fmla="*/ 53 w 54"/>
                <a:gd name="T43" fmla="*/ 47 h 58"/>
                <a:gd name="T44" fmla="*/ 53 w 54"/>
                <a:gd name="T45" fmla="*/ 48 h 58"/>
                <a:gd name="T46" fmla="*/ 48 w 54"/>
                <a:gd name="T47" fmla="*/ 56 h 58"/>
                <a:gd name="T48" fmla="*/ 48 w 54"/>
                <a:gd name="T49" fmla="*/ 57 h 58"/>
                <a:gd name="T50" fmla="*/ 49 w 54"/>
                <a:gd name="T51" fmla="*/ 57 h 58"/>
                <a:gd name="T52" fmla="*/ 23 w 54"/>
                <a:gd name="T53" fmla="*/ 22 h 58"/>
                <a:gd name="T54" fmla="*/ 12 w 54"/>
                <a:gd name="T55" fmla="*/ 11 h 58"/>
                <a:gd name="T56" fmla="*/ 4 w 54"/>
                <a:gd name="T57" fmla="*/ 7 h 58"/>
                <a:gd name="T58" fmla="*/ 4 w 54"/>
                <a:gd name="T59" fmla="*/ 8 h 58"/>
                <a:gd name="T60" fmla="*/ 4 w 54"/>
                <a:gd name="T61" fmla="*/ 7 h 58"/>
                <a:gd name="T62" fmla="*/ 4 w 54"/>
                <a:gd name="T63" fmla="*/ 7 h 58"/>
                <a:gd name="T64" fmla="*/ 0 w 54"/>
                <a:gd name="T65" fmla="*/ 9 h 58"/>
                <a:gd name="T66" fmla="*/ 0 w 54"/>
                <a:gd name="T67" fmla="*/ 9 h 58"/>
                <a:gd name="T68" fmla="*/ 1 w 54"/>
                <a:gd name="T69" fmla="*/ 9 h 58"/>
                <a:gd name="T70" fmla="*/ 1 w 54"/>
                <a:gd name="T71" fmla="*/ 8 h 58"/>
                <a:gd name="T72" fmla="*/ 2 w 54"/>
                <a:gd name="T73" fmla="*/ 4 h 58"/>
                <a:gd name="T74" fmla="*/ 7 w 54"/>
                <a:gd name="T75" fmla="*/ 1 h 58"/>
                <a:gd name="T76" fmla="*/ 35 w 54"/>
                <a:gd name="T77" fmla="*/ 19 h 58"/>
                <a:gd name="T78" fmla="*/ 52 w 54"/>
                <a:gd name="T79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" h="58">
                  <a:moveTo>
                    <a:pt x="52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49" y="32"/>
                    <a:pt x="43" y="25"/>
                    <a:pt x="36" y="18"/>
                  </a:cubicBezTo>
                  <a:cubicBezTo>
                    <a:pt x="22" y="5"/>
                    <a:pt x="13" y="0"/>
                    <a:pt x="7" y="0"/>
                  </a:cubicBezTo>
                  <a:cubicBezTo>
                    <a:pt x="5" y="0"/>
                    <a:pt x="3" y="1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8" y="10"/>
                    <a:pt x="11" y="12"/>
                  </a:cubicBezTo>
                  <a:cubicBezTo>
                    <a:pt x="20" y="20"/>
                    <a:pt x="36" y="37"/>
                    <a:pt x="48" y="57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2" y="56"/>
                    <a:pt x="54" y="52"/>
                    <a:pt x="54" y="48"/>
                  </a:cubicBezTo>
                  <a:cubicBezTo>
                    <a:pt x="54" y="48"/>
                    <a:pt x="54" y="47"/>
                    <a:pt x="54" y="47"/>
                  </a:cubicBezTo>
                  <a:cubicBezTo>
                    <a:pt x="54" y="45"/>
                    <a:pt x="54" y="43"/>
                    <a:pt x="53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3"/>
                    <a:pt x="53" y="45"/>
                    <a:pt x="53" y="47"/>
                  </a:cubicBezTo>
                  <a:cubicBezTo>
                    <a:pt x="53" y="47"/>
                    <a:pt x="53" y="48"/>
                    <a:pt x="53" y="48"/>
                  </a:cubicBezTo>
                  <a:cubicBezTo>
                    <a:pt x="52" y="52"/>
                    <a:pt x="51" y="55"/>
                    <a:pt x="48" y="56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1" y="43"/>
                    <a:pt x="31" y="31"/>
                    <a:pt x="23" y="22"/>
                  </a:cubicBezTo>
                  <a:cubicBezTo>
                    <a:pt x="19" y="17"/>
                    <a:pt x="15" y="14"/>
                    <a:pt x="12" y="11"/>
                  </a:cubicBezTo>
                  <a:cubicBezTo>
                    <a:pt x="8" y="9"/>
                    <a:pt x="6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1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6"/>
                    <a:pt x="1" y="5"/>
                    <a:pt x="2" y="4"/>
                  </a:cubicBezTo>
                  <a:cubicBezTo>
                    <a:pt x="3" y="2"/>
                    <a:pt x="5" y="1"/>
                    <a:pt x="7" y="1"/>
                  </a:cubicBezTo>
                  <a:cubicBezTo>
                    <a:pt x="12" y="1"/>
                    <a:pt x="21" y="6"/>
                    <a:pt x="35" y="19"/>
                  </a:cubicBezTo>
                  <a:cubicBezTo>
                    <a:pt x="42" y="26"/>
                    <a:pt x="48" y="33"/>
                    <a:pt x="52" y="41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7" name="Freeform 403"/>
            <p:cNvSpPr/>
            <p:nvPr/>
          </p:nvSpPr>
          <p:spPr bwMode="auto">
            <a:xfrm>
              <a:off x="3765550" y="5260976"/>
              <a:ext cx="354013" cy="376238"/>
            </a:xfrm>
            <a:custGeom>
              <a:avLst/>
              <a:gdLst>
                <a:gd name="T0" fmla="*/ 4 w 48"/>
                <a:gd name="T1" fmla="*/ 1 h 51"/>
                <a:gd name="T2" fmla="*/ 0 w 48"/>
                <a:gd name="T3" fmla="*/ 2 h 51"/>
                <a:gd name="T4" fmla="*/ 22 w 48"/>
                <a:gd name="T5" fmla="*/ 40 h 51"/>
                <a:gd name="T6" fmla="*/ 44 w 48"/>
                <a:gd name="T7" fmla="*/ 51 h 51"/>
                <a:gd name="T8" fmla="*/ 48 w 48"/>
                <a:gd name="T9" fmla="*/ 50 h 51"/>
                <a:gd name="T10" fmla="*/ 4 w 48"/>
                <a:gd name="T11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1">
                  <a:moveTo>
                    <a:pt x="4" y="1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" y="12"/>
                    <a:pt x="10" y="28"/>
                    <a:pt x="22" y="40"/>
                  </a:cubicBezTo>
                  <a:cubicBezTo>
                    <a:pt x="27" y="45"/>
                    <a:pt x="36" y="51"/>
                    <a:pt x="44" y="51"/>
                  </a:cubicBezTo>
                  <a:cubicBezTo>
                    <a:pt x="46" y="51"/>
                    <a:pt x="47" y="51"/>
                    <a:pt x="48" y="50"/>
                  </a:cubicBezTo>
                  <a:cubicBezTo>
                    <a:pt x="32" y="22"/>
                    <a:pt x="10" y="1"/>
                    <a:pt x="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8" name="Freeform 405"/>
            <p:cNvSpPr/>
            <p:nvPr/>
          </p:nvSpPr>
          <p:spPr bwMode="auto">
            <a:xfrm>
              <a:off x="881062" y="2411413"/>
              <a:ext cx="2981325" cy="3262313"/>
            </a:xfrm>
            <a:custGeom>
              <a:avLst/>
              <a:gdLst>
                <a:gd name="T0" fmla="*/ 191 w 405"/>
                <a:gd name="T1" fmla="*/ 100 h 443"/>
                <a:gd name="T2" fmla="*/ 64 w 405"/>
                <a:gd name="T3" fmla="*/ 131 h 443"/>
                <a:gd name="T4" fmla="*/ 164 w 405"/>
                <a:gd name="T5" fmla="*/ 285 h 443"/>
                <a:gd name="T6" fmla="*/ 308 w 405"/>
                <a:gd name="T7" fmla="*/ 227 h 443"/>
                <a:gd name="T8" fmla="*/ 271 w 405"/>
                <a:gd name="T9" fmla="*/ 372 h 443"/>
                <a:gd name="T10" fmla="*/ 399 w 405"/>
                <a:gd name="T11" fmla="*/ 327 h 443"/>
                <a:gd name="T12" fmla="*/ 191 w 405"/>
                <a:gd name="T13" fmla="*/ 10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443">
                  <a:moveTo>
                    <a:pt x="191" y="100"/>
                  </a:moveTo>
                  <a:cubicBezTo>
                    <a:pt x="191" y="100"/>
                    <a:pt x="129" y="76"/>
                    <a:pt x="64" y="131"/>
                  </a:cubicBezTo>
                  <a:cubicBezTo>
                    <a:pt x="0" y="186"/>
                    <a:pt x="83" y="291"/>
                    <a:pt x="164" y="285"/>
                  </a:cubicBezTo>
                  <a:cubicBezTo>
                    <a:pt x="245" y="278"/>
                    <a:pt x="308" y="227"/>
                    <a:pt x="308" y="227"/>
                  </a:cubicBezTo>
                  <a:cubicBezTo>
                    <a:pt x="308" y="227"/>
                    <a:pt x="232" y="301"/>
                    <a:pt x="271" y="372"/>
                  </a:cubicBezTo>
                  <a:cubicBezTo>
                    <a:pt x="310" y="443"/>
                    <a:pt x="405" y="384"/>
                    <a:pt x="399" y="327"/>
                  </a:cubicBezTo>
                  <a:cubicBezTo>
                    <a:pt x="399" y="327"/>
                    <a:pt x="397" y="0"/>
                    <a:pt x="191" y="100"/>
                  </a:cubicBezTo>
                </a:path>
              </a:pathLst>
            </a:custGeom>
            <a:solidFill>
              <a:srgbClr val="E8787D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9" name="Freeform 415"/>
            <p:cNvSpPr/>
            <p:nvPr/>
          </p:nvSpPr>
          <p:spPr bwMode="auto">
            <a:xfrm>
              <a:off x="1190625" y="3109913"/>
              <a:ext cx="2627313" cy="2276475"/>
            </a:xfrm>
            <a:custGeom>
              <a:avLst/>
              <a:gdLst>
                <a:gd name="T0" fmla="*/ 115 w 357"/>
                <a:gd name="T1" fmla="*/ 0 h 309"/>
                <a:gd name="T2" fmla="*/ 23 w 357"/>
                <a:gd name="T3" fmla="*/ 37 h 309"/>
                <a:gd name="T4" fmla="*/ 0 w 357"/>
                <a:gd name="T5" fmla="*/ 84 h 309"/>
                <a:gd name="T6" fmla="*/ 36 w 357"/>
                <a:gd name="T7" fmla="*/ 156 h 309"/>
                <a:gd name="T8" fmla="*/ 115 w 357"/>
                <a:gd name="T9" fmla="*/ 189 h 309"/>
                <a:gd name="T10" fmla="*/ 115 w 357"/>
                <a:gd name="T11" fmla="*/ 189 h 309"/>
                <a:gd name="T12" fmla="*/ 122 w 357"/>
                <a:gd name="T13" fmla="*/ 189 h 309"/>
                <a:gd name="T14" fmla="*/ 263 w 357"/>
                <a:gd name="T15" fmla="*/ 134 h 309"/>
                <a:gd name="T16" fmla="*/ 265 w 357"/>
                <a:gd name="T17" fmla="*/ 132 h 309"/>
                <a:gd name="T18" fmla="*/ 266 w 357"/>
                <a:gd name="T19" fmla="*/ 132 h 309"/>
                <a:gd name="T20" fmla="*/ 266 w 357"/>
                <a:gd name="T21" fmla="*/ 133 h 309"/>
                <a:gd name="T22" fmla="*/ 264 w 357"/>
                <a:gd name="T23" fmla="*/ 135 h 309"/>
                <a:gd name="T24" fmla="*/ 259 w 357"/>
                <a:gd name="T25" fmla="*/ 141 h 309"/>
                <a:gd name="T26" fmla="*/ 242 w 357"/>
                <a:gd name="T27" fmla="*/ 163 h 309"/>
                <a:gd name="T28" fmla="*/ 218 w 357"/>
                <a:gd name="T29" fmla="*/ 234 h 309"/>
                <a:gd name="T30" fmla="*/ 229 w 357"/>
                <a:gd name="T31" fmla="*/ 277 h 309"/>
                <a:gd name="T32" fmla="*/ 280 w 357"/>
                <a:gd name="T33" fmla="*/ 309 h 309"/>
                <a:gd name="T34" fmla="*/ 332 w 357"/>
                <a:gd name="T35" fmla="*/ 286 h 309"/>
                <a:gd name="T36" fmla="*/ 357 w 357"/>
                <a:gd name="T37" fmla="*/ 237 h 309"/>
                <a:gd name="T38" fmla="*/ 357 w 357"/>
                <a:gd name="T39" fmla="*/ 232 h 309"/>
                <a:gd name="T40" fmla="*/ 357 w 357"/>
                <a:gd name="T41" fmla="*/ 232 h 309"/>
                <a:gd name="T42" fmla="*/ 356 w 357"/>
                <a:gd name="T43" fmla="*/ 226 h 309"/>
                <a:gd name="T44" fmla="*/ 356 w 357"/>
                <a:gd name="T45" fmla="*/ 209 h 309"/>
                <a:gd name="T46" fmla="*/ 355 w 357"/>
                <a:gd name="T47" fmla="*/ 200 h 309"/>
                <a:gd name="T48" fmla="*/ 350 w 357"/>
                <a:gd name="T49" fmla="*/ 197 h 309"/>
                <a:gd name="T50" fmla="*/ 282 w 357"/>
                <a:gd name="T51" fmla="*/ 287 h 309"/>
                <a:gd name="T52" fmla="*/ 256 w 357"/>
                <a:gd name="T53" fmla="*/ 274 h 309"/>
                <a:gd name="T54" fmla="*/ 273 w 357"/>
                <a:gd name="T55" fmla="*/ 134 h 309"/>
                <a:gd name="T56" fmla="*/ 265 w 357"/>
                <a:gd name="T57" fmla="*/ 123 h 309"/>
                <a:gd name="T58" fmla="*/ 194 w 357"/>
                <a:gd name="T59" fmla="*/ 155 h 309"/>
                <a:gd name="T60" fmla="*/ 119 w 357"/>
                <a:gd name="T61" fmla="*/ 169 h 309"/>
                <a:gd name="T62" fmla="*/ 18 w 357"/>
                <a:gd name="T63" fmla="*/ 87 h 309"/>
                <a:gd name="T64" fmla="*/ 126 w 357"/>
                <a:gd name="T65" fmla="*/ 1 h 309"/>
                <a:gd name="T66" fmla="*/ 115 w 357"/>
                <a:gd name="T67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309">
                  <a:moveTo>
                    <a:pt x="115" y="0"/>
                  </a:moveTo>
                  <a:cubicBezTo>
                    <a:pt x="91" y="0"/>
                    <a:pt x="57" y="7"/>
                    <a:pt x="23" y="37"/>
                  </a:cubicBezTo>
                  <a:cubicBezTo>
                    <a:pt x="7" y="50"/>
                    <a:pt x="0" y="67"/>
                    <a:pt x="0" y="84"/>
                  </a:cubicBezTo>
                  <a:cubicBezTo>
                    <a:pt x="0" y="109"/>
                    <a:pt x="14" y="136"/>
                    <a:pt x="36" y="156"/>
                  </a:cubicBezTo>
                  <a:cubicBezTo>
                    <a:pt x="57" y="176"/>
                    <a:pt x="86" y="189"/>
                    <a:pt x="115" y="189"/>
                  </a:cubicBezTo>
                  <a:cubicBezTo>
                    <a:pt x="115" y="189"/>
                    <a:pt x="115" y="189"/>
                    <a:pt x="115" y="189"/>
                  </a:cubicBezTo>
                  <a:cubicBezTo>
                    <a:pt x="117" y="189"/>
                    <a:pt x="120" y="189"/>
                    <a:pt x="122" y="189"/>
                  </a:cubicBezTo>
                  <a:cubicBezTo>
                    <a:pt x="193" y="183"/>
                    <a:pt x="250" y="144"/>
                    <a:pt x="263" y="134"/>
                  </a:cubicBezTo>
                  <a:cubicBezTo>
                    <a:pt x="264" y="133"/>
                    <a:pt x="265" y="132"/>
                    <a:pt x="265" y="132"/>
                  </a:cubicBezTo>
                  <a:cubicBezTo>
                    <a:pt x="266" y="132"/>
                    <a:pt x="266" y="132"/>
                    <a:pt x="266" y="132"/>
                  </a:cubicBezTo>
                  <a:cubicBezTo>
                    <a:pt x="266" y="133"/>
                    <a:pt x="266" y="133"/>
                    <a:pt x="266" y="133"/>
                  </a:cubicBezTo>
                  <a:cubicBezTo>
                    <a:pt x="266" y="133"/>
                    <a:pt x="265" y="134"/>
                    <a:pt x="264" y="135"/>
                  </a:cubicBezTo>
                  <a:cubicBezTo>
                    <a:pt x="263" y="136"/>
                    <a:pt x="261" y="138"/>
                    <a:pt x="259" y="141"/>
                  </a:cubicBezTo>
                  <a:cubicBezTo>
                    <a:pt x="254" y="146"/>
                    <a:pt x="248" y="154"/>
                    <a:pt x="242" y="163"/>
                  </a:cubicBezTo>
                  <a:cubicBezTo>
                    <a:pt x="230" y="181"/>
                    <a:pt x="218" y="207"/>
                    <a:pt x="218" y="234"/>
                  </a:cubicBezTo>
                  <a:cubicBezTo>
                    <a:pt x="218" y="248"/>
                    <a:pt x="222" y="262"/>
                    <a:pt x="229" y="277"/>
                  </a:cubicBezTo>
                  <a:cubicBezTo>
                    <a:pt x="242" y="300"/>
                    <a:pt x="261" y="309"/>
                    <a:pt x="280" y="309"/>
                  </a:cubicBezTo>
                  <a:cubicBezTo>
                    <a:pt x="298" y="309"/>
                    <a:pt x="318" y="300"/>
                    <a:pt x="332" y="286"/>
                  </a:cubicBezTo>
                  <a:cubicBezTo>
                    <a:pt x="347" y="273"/>
                    <a:pt x="357" y="255"/>
                    <a:pt x="357" y="237"/>
                  </a:cubicBezTo>
                  <a:cubicBezTo>
                    <a:pt x="357" y="235"/>
                    <a:pt x="357" y="234"/>
                    <a:pt x="357" y="232"/>
                  </a:cubicBezTo>
                  <a:cubicBezTo>
                    <a:pt x="357" y="232"/>
                    <a:pt x="357" y="232"/>
                    <a:pt x="357" y="232"/>
                  </a:cubicBezTo>
                  <a:cubicBezTo>
                    <a:pt x="357" y="232"/>
                    <a:pt x="357" y="230"/>
                    <a:pt x="356" y="226"/>
                  </a:cubicBezTo>
                  <a:cubicBezTo>
                    <a:pt x="356" y="222"/>
                    <a:pt x="356" y="216"/>
                    <a:pt x="356" y="209"/>
                  </a:cubicBezTo>
                  <a:cubicBezTo>
                    <a:pt x="355" y="206"/>
                    <a:pt x="355" y="203"/>
                    <a:pt x="355" y="200"/>
                  </a:cubicBezTo>
                  <a:cubicBezTo>
                    <a:pt x="353" y="199"/>
                    <a:pt x="351" y="198"/>
                    <a:pt x="350" y="197"/>
                  </a:cubicBezTo>
                  <a:cubicBezTo>
                    <a:pt x="345" y="237"/>
                    <a:pt x="314" y="287"/>
                    <a:pt x="282" y="287"/>
                  </a:cubicBezTo>
                  <a:cubicBezTo>
                    <a:pt x="273" y="287"/>
                    <a:pt x="264" y="283"/>
                    <a:pt x="256" y="274"/>
                  </a:cubicBezTo>
                  <a:cubicBezTo>
                    <a:pt x="226" y="240"/>
                    <a:pt x="253" y="173"/>
                    <a:pt x="273" y="134"/>
                  </a:cubicBezTo>
                  <a:cubicBezTo>
                    <a:pt x="270" y="131"/>
                    <a:pt x="267" y="127"/>
                    <a:pt x="265" y="123"/>
                  </a:cubicBezTo>
                  <a:cubicBezTo>
                    <a:pt x="250" y="131"/>
                    <a:pt x="228" y="141"/>
                    <a:pt x="194" y="155"/>
                  </a:cubicBezTo>
                  <a:cubicBezTo>
                    <a:pt x="168" y="165"/>
                    <a:pt x="142" y="169"/>
                    <a:pt x="119" y="169"/>
                  </a:cubicBezTo>
                  <a:cubicBezTo>
                    <a:pt x="60" y="169"/>
                    <a:pt x="14" y="139"/>
                    <a:pt x="18" y="87"/>
                  </a:cubicBezTo>
                  <a:cubicBezTo>
                    <a:pt x="23" y="17"/>
                    <a:pt x="116" y="2"/>
                    <a:pt x="126" y="1"/>
                  </a:cubicBezTo>
                  <a:cubicBezTo>
                    <a:pt x="123" y="0"/>
                    <a:pt x="119" y="0"/>
                    <a:pt x="115" y="0"/>
                  </a:cubicBezTo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0" name="Freeform 417"/>
            <p:cNvSpPr/>
            <p:nvPr/>
          </p:nvSpPr>
          <p:spPr bwMode="auto">
            <a:xfrm>
              <a:off x="2919413" y="1520826"/>
              <a:ext cx="3009900" cy="2871788"/>
            </a:xfrm>
            <a:custGeom>
              <a:avLst/>
              <a:gdLst>
                <a:gd name="T0" fmla="*/ 58 w 409"/>
                <a:gd name="T1" fmla="*/ 164 h 390"/>
                <a:gd name="T2" fmla="*/ 144 w 409"/>
                <a:gd name="T3" fmla="*/ 39 h 390"/>
                <a:gd name="T4" fmla="*/ 301 w 409"/>
                <a:gd name="T5" fmla="*/ 144 h 390"/>
                <a:gd name="T6" fmla="*/ 223 w 409"/>
                <a:gd name="T7" fmla="*/ 283 h 390"/>
                <a:gd name="T8" fmla="*/ 369 w 409"/>
                <a:gd name="T9" fmla="*/ 280 h 390"/>
                <a:gd name="T10" fmla="*/ 228 w 409"/>
                <a:gd name="T11" fmla="*/ 372 h 390"/>
                <a:gd name="T12" fmla="*/ 25 w 409"/>
                <a:gd name="T13" fmla="*/ 261 h 390"/>
                <a:gd name="T14" fmla="*/ 58 w 409"/>
                <a:gd name="T15" fmla="*/ 1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390">
                  <a:moveTo>
                    <a:pt x="58" y="164"/>
                  </a:moveTo>
                  <a:cubicBezTo>
                    <a:pt x="58" y="164"/>
                    <a:pt x="50" y="78"/>
                    <a:pt x="144" y="39"/>
                  </a:cubicBezTo>
                  <a:cubicBezTo>
                    <a:pt x="238" y="0"/>
                    <a:pt x="315" y="42"/>
                    <a:pt x="301" y="144"/>
                  </a:cubicBezTo>
                  <a:cubicBezTo>
                    <a:pt x="288" y="246"/>
                    <a:pt x="223" y="283"/>
                    <a:pt x="223" y="283"/>
                  </a:cubicBezTo>
                  <a:cubicBezTo>
                    <a:pt x="223" y="283"/>
                    <a:pt x="329" y="224"/>
                    <a:pt x="369" y="280"/>
                  </a:cubicBezTo>
                  <a:cubicBezTo>
                    <a:pt x="409" y="336"/>
                    <a:pt x="310" y="390"/>
                    <a:pt x="228" y="372"/>
                  </a:cubicBezTo>
                  <a:cubicBezTo>
                    <a:pt x="145" y="353"/>
                    <a:pt x="50" y="341"/>
                    <a:pt x="25" y="261"/>
                  </a:cubicBezTo>
                  <a:cubicBezTo>
                    <a:pt x="0" y="181"/>
                    <a:pt x="58" y="164"/>
                    <a:pt x="58" y="164"/>
                  </a:cubicBezTo>
                </a:path>
              </a:pathLst>
            </a:custGeom>
            <a:solidFill>
              <a:srgbClr val="E8787D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1" name="Freeform 423"/>
            <p:cNvSpPr>
              <a:spLocks noEditPoints="1"/>
            </p:cNvSpPr>
            <p:nvPr/>
          </p:nvSpPr>
          <p:spPr bwMode="auto">
            <a:xfrm>
              <a:off x="3162300" y="1704976"/>
              <a:ext cx="1487488" cy="2098675"/>
            </a:xfrm>
            <a:custGeom>
              <a:avLst/>
              <a:gdLst>
                <a:gd name="T0" fmla="*/ 42 w 202"/>
                <a:gd name="T1" fmla="*/ 215 h 285"/>
                <a:gd name="T2" fmla="*/ 30 w 202"/>
                <a:gd name="T3" fmla="*/ 232 h 285"/>
                <a:gd name="T4" fmla="*/ 0 w 202"/>
                <a:gd name="T5" fmla="*/ 255 h 285"/>
                <a:gd name="T6" fmla="*/ 1 w 202"/>
                <a:gd name="T7" fmla="*/ 256 h 285"/>
                <a:gd name="T8" fmla="*/ 2 w 202"/>
                <a:gd name="T9" fmla="*/ 258 h 285"/>
                <a:gd name="T10" fmla="*/ 46 w 202"/>
                <a:gd name="T11" fmla="*/ 285 h 285"/>
                <a:gd name="T12" fmla="*/ 86 w 202"/>
                <a:gd name="T13" fmla="*/ 278 h 285"/>
                <a:gd name="T14" fmla="*/ 42 w 202"/>
                <a:gd name="T15" fmla="*/ 215 h 285"/>
                <a:gd name="T16" fmla="*/ 177 w 202"/>
                <a:gd name="T17" fmla="*/ 0 h 285"/>
                <a:gd name="T18" fmla="*/ 112 w 202"/>
                <a:gd name="T19" fmla="*/ 15 h 285"/>
                <a:gd name="T20" fmla="*/ 29 w 202"/>
                <a:gd name="T21" fmla="*/ 106 h 285"/>
                <a:gd name="T22" fmla="*/ 45 w 202"/>
                <a:gd name="T23" fmla="*/ 124 h 285"/>
                <a:gd name="T24" fmla="*/ 64 w 202"/>
                <a:gd name="T25" fmla="*/ 88 h 285"/>
                <a:gd name="T26" fmla="*/ 202 w 202"/>
                <a:gd name="T27" fmla="*/ 3 h 285"/>
                <a:gd name="T28" fmla="*/ 177 w 202"/>
                <a:gd name="T2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285">
                  <a:moveTo>
                    <a:pt x="42" y="215"/>
                  </a:moveTo>
                  <a:cubicBezTo>
                    <a:pt x="38" y="221"/>
                    <a:pt x="35" y="227"/>
                    <a:pt x="30" y="232"/>
                  </a:cubicBezTo>
                  <a:cubicBezTo>
                    <a:pt x="22" y="242"/>
                    <a:pt x="12" y="250"/>
                    <a:pt x="0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2" y="257"/>
                    <a:pt x="2" y="257"/>
                    <a:pt x="2" y="258"/>
                  </a:cubicBezTo>
                  <a:cubicBezTo>
                    <a:pt x="11" y="266"/>
                    <a:pt x="24" y="276"/>
                    <a:pt x="46" y="285"/>
                  </a:cubicBezTo>
                  <a:cubicBezTo>
                    <a:pt x="57" y="285"/>
                    <a:pt x="70" y="283"/>
                    <a:pt x="86" y="278"/>
                  </a:cubicBezTo>
                  <a:cubicBezTo>
                    <a:pt x="65" y="261"/>
                    <a:pt x="50" y="239"/>
                    <a:pt x="42" y="215"/>
                  </a:cubicBezTo>
                  <a:moveTo>
                    <a:pt x="177" y="0"/>
                  </a:moveTo>
                  <a:cubicBezTo>
                    <a:pt x="157" y="0"/>
                    <a:pt x="135" y="5"/>
                    <a:pt x="112" y="15"/>
                  </a:cubicBezTo>
                  <a:cubicBezTo>
                    <a:pt x="56" y="38"/>
                    <a:pt x="36" y="78"/>
                    <a:pt x="29" y="106"/>
                  </a:cubicBezTo>
                  <a:cubicBezTo>
                    <a:pt x="35" y="111"/>
                    <a:pt x="41" y="117"/>
                    <a:pt x="45" y="124"/>
                  </a:cubicBezTo>
                  <a:cubicBezTo>
                    <a:pt x="49" y="112"/>
                    <a:pt x="56" y="100"/>
                    <a:pt x="64" y="88"/>
                  </a:cubicBezTo>
                  <a:cubicBezTo>
                    <a:pt x="118" y="11"/>
                    <a:pt x="179" y="3"/>
                    <a:pt x="202" y="3"/>
                  </a:cubicBezTo>
                  <a:cubicBezTo>
                    <a:pt x="194" y="1"/>
                    <a:pt x="186" y="0"/>
                    <a:pt x="177" y="0"/>
                  </a:cubicBezTo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2" name="Freeform 425"/>
            <p:cNvSpPr>
              <a:spLocks noEditPoints="1"/>
            </p:cNvSpPr>
            <p:nvPr/>
          </p:nvSpPr>
          <p:spPr bwMode="auto">
            <a:xfrm>
              <a:off x="3597275" y="2366963"/>
              <a:ext cx="2097088" cy="1914525"/>
            </a:xfrm>
            <a:custGeom>
              <a:avLst/>
              <a:gdLst>
                <a:gd name="T0" fmla="*/ 32 w 285"/>
                <a:gd name="T1" fmla="*/ 192 h 260"/>
                <a:gd name="T2" fmla="*/ 0 w 285"/>
                <a:gd name="T3" fmla="*/ 199 h 260"/>
                <a:gd name="T4" fmla="*/ 6 w 285"/>
                <a:gd name="T5" fmla="*/ 201 h 260"/>
                <a:gd name="T6" fmla="*/ 17 w 285"/>
                <a:gd name="T7" fmla="*/ 205 h 260"/>
                <a:gd name="T8" fmla="*/ 59 w 285"/>
                <a:gd name="T9" fmla="*/ 215 h 260"/>
                <a:gd name="T10" fmla="*/ 59 w 285"/>
                <a:gd name="T11" fmla="*/ 215 h 260"/>
                <a:gd name="T12" fmla="*/ 59 w 285"/>
                <a:gd name="T13" fmla="*/ 215 h 260"/>
                <a:gd name="T14" fmla="*/ 59 w 285"/>
                <a:gd name="T15" fmla="*/ 215 h 260"/>
                <a:gd name="T16" fmla="*/ 59 w 285"/>
                <a:gd name="T17" fmla="*/ 215 h 260"/>
                <a:gd name="T18" fmla="*/ 88 w 285"/>
                <a:gd name="T19" fmla="*/ 222 h 260"/>
                <a:gd name="T20" fmla="*/ 32 w 285"/>
                <a:gd name="T21" fmla="*/ 192 h 260"/>
                <a:gd name="T22" fmla="*/ 210 w 285"/>
                <a:gd name="T23" fmla="*/ 0 h 260"/>
                <a:gd name="T24" fmla="*/ 102 w 285"/>
                <a:gd name="T25" fmla="*/ 179 h 260"/>
                <a:gd name="T26" fmla="*/ 186 w 285"/>
                <a:gd name="T27" fmla="*/ 167 h 260"/>
                <a:gd name="T28" fmla="*/ 265 w 285"/>
                <a:gd name="T29" fmla="*/ 190 h 260"/>
                <a:gd name="T30" fmla="*/ 176 w 285"/>
                <a:gd name="T31" fmla="*/ 234 h 260"/>
                <a:gd name="T32" fmla="*/ 114 w 285"/>
                <a:gd name="T33" fmla="*/ 228 h 260"/>
                <a:gd name="T34" fmla="*/ 107 w 285"/>
                <a:gd name="T35" fmla="*/ 227 h 260"/>
                <a:gd name="T36" fmla="*/ 157 w 285"/>
                <a:gd name="T37" fmla="*/ 247 h 260"/>
                <a:gd name="T38" fmla="*/ 170 w 285"/>
                <a:gd name="T39" fmla="*/ 260 h 260"/>
                <a:gd name="T40" fmla="*/ 170 w 285"/>
                <a:gd name="T41" fmla="*/ 260 h 260"/>
                <a:gd name="T42" fmla="*/ 250 w 285"/>
                <a:gd name="T43" fmla="*/ 239 h 260"/>
                <a:gd name="T44" fmla="*/ 285 w 285"/>
                <a:gd name="T45" fmla="*/ 191 h 260"/>
                <a:gd name="T46" fmla="*/ 276 w 285"/>
                <a:gd name="T47" fmla="*/ 166 h 260"/>
                <a:gd name="T48" fmla="*/ 223 w 285"/>
                <a:gd name="T49" fmla="*/ 142 h 260"/>
                <a:gd name="T50" fmla="*/ 134 w 285"/>
                <a:gd name="T51" fmla="*/ 167 h 260"/>
                <a:gd name="T52" fmla="*/ 132 w 285"/>
                <a:gd name="T53" fmla="*/ 169 h 260"/>
                <a:gd name="T54" fmla="*/ 131 w 285"/>
                <a:gd name="T55" fmla="*/ 168 h 260"/>
                <a:gd name="T56" fmla="*/ 131 w 285"/>
                <a:gd name="T57" fmla="*/ 167 h 260"/>
                <a:gd name="T58" fmla="*/ 134 w 285"/>
                <a:gd name="T59" fmla="*/ 166 h 260"/>
                <a:gd name="T60" fmla="*/ 141 w 285"/>
                <a:gd name="T61" fmla="*/ 160 h 260"/>
                <a:gd name="T62" fmla="*/ 165 w 285"/>
                <a:gd name="T63" fmla="*/ 136 h 260"/>
                <a:gd name="T64" fmla="*/ 209 w 285"/>
                <a:gd name="T65" fmla="*/ 29 h 260"/>
                <a:gd name="T66" fmla="*/ 210 w 285"/>
                <a:gd name="T67" fmla="*/ 6 h 260"/>
                <a:gd name="T68" fmla="*/ 210 w 285"/>
                <a:gd name="T6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260">
                  <a:moveTo>
                    <a:pt x="32" y="192"/>
                  </a:moveTo>
                  <a:cubicBezTo>
                    <a:pt x="20" y="196"/>
                    <a:pt x="9" y="198"/>
                    <a:pt x="0" y="199"/>
                  </a:cubicBezTo>
                  <a:cubicBezTo>
                    <a:pt x="2" y="200"/>
                    <a:pt x="4" y="201"/>
                    <a:pt x="6" y="201"/>
                  </a:cubicBezTo>
                  <a:cubicBezTo>
                    <a:pt x="10" y="202"/>
                    <a:pt x="14" y="204"/>
                    <a:pt x="17" y="205"/>
                  </a:cubicBezTo>
                  <a:cubicBezTo>
                    <a:pt x="30" y="208"/>
                    <a:pt x="45" y="211"/>
                    <a:pt x="59" y="215"/>
                  </a:cubicBezTo>
                  <a:cubicBezTo>
                    <a:pt x="59" y="215"/>
                    <a:pt x="59" y="215"/>
                    <a:pt x="59" y="215"/>
                  </a:cubicBezTo>
                  <a:cubicBezTo>
                    <a:pt x="59" y="215"/>
                    <a:pt x="59" y="215"/>
                    <a:pt x="59" y="215"/>
                  </a:cubicBezTo>
                  <a:cubicBezTo>
                    <a:pt x="59" y="215"/>
                    <a:pt x="59" y="215"/>
                    <a:pt x="59" y="215"/>
                  </a:cubicBezTo>
                  <a:cubicBezTo>
                    <a:pt x="59" y="215"/>
                    <a:pt x="59" y="215"/>
                    <a:pt x="59" y="215"/>
                  </a:cubicBezTo>
                  <a:cubicBezTo>
                    <a:pt x="69" y="217"/>
                    <a:pt x="79" y="219"/>
                    <a:pt x="88" y="222"/>
                  </a:cubicBezTo>
                  <a:cubicBezTo>
                    <a:pt x="67" y="215"/>
                    <a:pt x="48" y="205"/>
                    <a:pt x="32" y="192"/>
                  </a:cubicBezTo>
                  <a:moveTo>
                    <a:pt x="210" y="0"/>
                  </a:moveTo>
                  <a:cubicBezTo>
                    <a:pt x="195" y="126"/>
                    <a:pt x="102" y="179"/>
                    <a:pt x="102" y="179"/>
                  </a:cubicBezTo>
                  <a:cubicBezTo>
                    <a:pt x="131" y="170"/>
                    <a:pt x="161" y="167"/>
                    <a:pt x="186" y="167"/>
                  </a:cubicBezTo>
                  <a:cubicBezTo>
                    <a:pt x="231" y="167"/>
                    <a:pt x="264" y="178"/>
                    <a:pt x="265" y="190"/>
                  </a:cubicBezTo>
                  <a:cubicBezTo>
                    <a:pt x="265" y="204"/>
                    <a:pt x="245" y="234"/>
                    <a:pt x="176" y="234"/>
                  </a:cubicBezTo>
                  <a:cubicBezTo>
                    <a:pt x="158" y="234"/>
                    <a:pt x="138" y="232"/>
                    <a:pt x="114" y="228"/>
                  </a:cubicBezTo>
                  <a:cubicBezTo>
                    <a:pt x="112" y="228"/>
                    <a:pt x="110" y="227"/>
                    <a:pt x="107" y="227"/>
                  </a:cubicBezTo>
                  <a:cubicBezTo>
                    <a:pt x="127" y="232"/>
                    <a:pt x="144" y="239"/>
                    <a:pt x="157" y="247"/>
                  </a:cubicBezTo>
                  <a:cubicBezTo>
                    <a:pt x="162" y="251"/>
                    <a:pt x="167" y="255"/>
                    <a:pt x="170" y="260"/>
                  </a:cubicBezTo>
                  <a:cubicBezTo>
                    <a:pt x="170" y="260"/>
                    <a:pt x="170" y="260"/>
                    <a:pt x="170" y="260"/>
                  </a:cubicBezTo>
                  <a:cubicBezTo>
                    <a:pt x="200" y="260"/>
                    <a:pt x="228" y="252"/>
                    <a:pt x="250" y="239"/>
                  </a:cubicBezTo>
                  <a:cubicBezTo>
                    <a:pt x="271" y="227"/>
                    <a:pt x="285" y="210"/>
                    <a:pt x="285" y="191"/>
                  </a:cubicBezTo>
                  <a:cubicBezTo>
                    <a:pt x="285" y="183"/>
                    <a:pt x="282" y="174"/>
                    <a:pt x="276" y="166"/>
                  </a:cubicBezTo>
                  <a:cubicBezTo>
                    <a:pt x="263" y="148"/>
                    <a:pt x="244" y="142"/>
                    <a:pt x="223" y="142"/>
                  </a:cubicBezTo>
                  <a:cubicBezTo>
                    <a:pt x="185" y="142"/>
                    <a:pt x="144" y="162"/>
                    <a:pt x="134" y="167"/>
                  </a:cubicBezTo>
                  <a:cubicBezTo>
                    <a:pt x="132" y="168"/>
                    <a:pt x="132" y="169"/>
                    <a:pt x="132" y="169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31" y="167"/>
                    <a:pt x="131" y="167"/>
                    <a:pt x="131" y="167"/>
                  </a:cubicBezTo>
                  <a:cubicBezTo>
                    <a:pt x="131" y="167"/>
                    <a:pt x="132" y="167"/>
                    <a:pt x="134" y="166"/>
                  </a:cubicBezTo>
                  <a:cubicBezTo>
                    <a:pt x="136" y="164"/>
                    <a:pt x="138" y="163"/>
                    <a:pt x="141" y="160"/>
                  </a:cubicBezTo>
                  <a:cubicBezTo>
                    <a:pt x="147" y="155"/>
                    <a:pt x="156" y="147"/>
                    <a:pt x="165" y="136"/>
                  </a:cubicBezTo>
                  <a:cubicBezTo>
                    <a:pt x="183" y="114"/>
                    <a:pt x="202" y="80"/>
                    <a:pt x="209" y="29"/>
                  </a:cubicBezTo>
                  <a:cubicBezTo>
                    <a:pt x="210" y="21"/>
                    <a:pt x="210" y="14"/>
                    <a:pt x="210" y="6"/>
                  </a:cubicBezTo>
                  <a:cubicBezTo>
                    <a:pt x="210" y="4"/>
                    <a:pt x="210" y="2"/>
                    <a:pt x="210" y="0"/>
                  </a:cubicBezTo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3" name="Freeform 431"/>
            <p:cNvSpPr/>
            <p:nvPr/>
          </p:nvSpPr>
          <p:spPr bwMode="auto">
            <a:xfrm>
              <a:off x="3817938" y="3648076"/>
              <a:ext cx="190500" cy="220663"/>
            </a:xfrm>
            <a:custGeom>
              <a:avLst/>
              <a:gdLst>
                <a:gd name="T0" fmla="*/ 2 w 26"/>
                <a:gd name="T1" fmla="*/ 9 h 30"/>
                <a:gd name="T2" fmla="*/ 17 w 26"/>
                <a:gd name="T3" fmla="*/ 2 h 30"/>
                <a:gd name="T4" fmla="*/ 14 w 26"/>
                <a:gd name="T5" fmla="*/ 28 h 30"/>
                <a:gd name="T6" fmla="*/ 2 w 26"/>
                <a:gd name="T7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0">
                  <a:moveTo>
                    <a:pt x="2" y="9"/>
                  </a:moveTo>
                  <a:cubicBezTo>
                    <a:pt x="4" y="4"/>
                    <a:pt x="8" y="0"/>
                    <a:pt x="17" y="2"/>
                  </a:cubicBezTo>
                  <a:cubicBezTo>
                    <a:pt x="26" y="4"/>
                    <a:pt x="26" y="25"/>
                    <a:pt x="14" y="28"/>
                  </a:cubicBezTo>
                  <a:cubicBezTo>
                    <a:pt x="5" y="30"/>
                    <a:pt x="0" y="18"/>
                    <a:pt x="2" y="9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4" name="Freeform 433"/>
            <p:cNvSpPr/>
            <p:nvPr/>
          </p:nvSpPr>
          <p:spPr bwMode="auto">
            <a:xfrm>
              <a:off x="3119438" y="3692526"/>
              <a:ext cx="742950" cy="198438"/>
            </a:xfrm>
            <a:custGeom>
              <a:avLst/>
              <a:gdLst>
                <a:gd name="T0" fmla="*/ 51 w 101"/>
                <a:gd name="T1" fmla="*/ 20 h 27"/>
                <a:gd name="T2" fmla="*/ 1 w 101"/>
                <a:gd name="T3" fmla="*/ 5 h 27"/>
                <a:gd name="T4" fmla="*/ 1 w 101"/>
                <a:gd name="T5" fmla="*/ 1 h 27"/>
                <a:gd name="T6" fmla="*/ 5 w 101"/>
                <a:gd name="T7" fmla="*/ 1 h 27"/>
                <a:gd name="T8" fmla="*/ 98 w 101"/>
                <a:gd name="T9" fmla="*/ 6 h 27"/>
                <a:gd name="T10" fmla="*/ 101 w 101"/>
                <a:gd name="T11" fmla="*/ 8 h 27"/>
                <a:gd name="T12" fmla="*/ 99 w 101"/>
                <a:gd name="T13" fmla="*/ 11 h 27"/>
                <a:gd name="T14" fmla="*/ 51 w 101"/>
                <a:gd name="T15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7">
                  <a:moveTo>
                    <a:pt x="51" y="20"/>
                  </a:moveTo>
                  <a:cubicBezTo>
                    <a:pt x="18" y="20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2"/>
                    <a:pt x="34" y="27"/>
                    <a:pt x="98" y="6"/>
                  </a:cubicBezTo>
                  <a:cubicBezTo>
                    <a:pt x="99" y="6"/>
                    <a:pt x="100" y="7"/>
                    <a:pt x="101" y="8"/>
                  </a:cubicBezTo>
                  <a:cubicBezTo>
                    <a:pt x="101" y="10"/>
                    <a:pt x="101" y="11"/>
                    <a:pt x="99" y="11"/>
                  </a:cubicBezTo>
                  <a:cubicBezTo>
                    <a:pt x="80" y="18"/>
                    <a:pt x="64" y="20"/>
                    <a:pt x="51" y="20"/>
                  </a:cubicBezTo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5" name="Freeform 434"/>
            <p:cNvSpPr/>
            <p:nvPr/>
          </p:nvSpPr>
          <p:spPr bwMode="auto">
            <a:xfrm>
              <a:off x="3759200" y="2889251"/>
              <a:ext cx="330200" cy="1185863"/>
            </a:xfrm>
            <a:custGeom>
              <a:avLst/>
              <a:gdLst>
                <a:gd name="T0" fmla="*/ 18 w 45"/>
                <a:gd name="T1" fmla="*/ 161 h 161"/>
                <a:gd name="T2" fmla="*/ 17 w 45"/>
                <a:gd name="T3" fmla="*/ 160 h 161"/>
                <a:gd name="T4" fmla="*/ 43 w 45"/>
                <a:gd name="T5" fmla="*/ 1 h 161"/>
                <a:gd name="T6" fmla="*/ 44 w 45"/>
                <a:gd name="T7" fmla="*/ 1 h 161"/>
                <a:gd name="T8" fmla="*/ 45 w 45"/>
                <a:gd name="T9" fmla="*/ 3 h 161"/>
                <a:gd name="T10" fmla="*/ 20 w 45"/>
                <a:gd name="T11" fmla="*/ 160 h 161"/>
                <a:gd name="T12" fmla="*/ 19 w 45"/>
                <a:gd name="T13" fmla="*/ 161 h 161"/>
                <a:gd name="T14" fmla="*/ 18 w 45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61">
                  <a:moveTo>
                    <a:pt x="18" y="161"/>
                  </a:moveTo>
                  <a:cubicBezTo>
                    <a:pt x="18" y="161"/>
                    <a:pt x="17" y="161"/>
                    <a:pt x="17" y="160"/>
                  </a:cubicBezTo>
                  <a:cubicBezTo>
                    <a:pt x="0" y="74"/>
                    <a:pt x="42" y="2"/>
                    <a:pt x="43" y="1"/>
                  </a:cubicBezTo>
                  <a:cubicBezTo>
                    <a:pt x="43" y="1"/>
                    <a:pt x="44" y="0"/>
                    <a:pt x="44" y="1"/>
                  </a:cubicBezTo>
                  <a:cubicBezTo>
                    <a:pt x="45" y="1"/>
                    <a:pt x="45" y="2"/>
                    <a:pt x="45" y="3"/>
                  </a:cubicBezTo>
                  <a:cubicBezTo>
                    <a:pt x="44" y="3"/>
                    <a:pt x="3" y="74"/>
                    <a:pt x="20" y="160"/>
                  </a:cubicBezTo>
                  <a:cubicBezTo>
                    <a:pt x="20" y="161"/>
                    <a:pt x="19" y="161"/>
                    <a:pt x="19" y="161"/>
                  </a:cubicBezTo>
                  <a:lnTo>
                    <a:pt x="18" y="161"/>
                  </a:lnTo>
                  <a:close/>
                </a:path>
              </a:pathLst>
            </a:custGeom>
            <a:solidFill>
              <a:srgbClr val="E8787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6" name="任意多边形 305"/>
            <p:cNvSpPr>
              <a:spLocks noChangeArrowheads="1"/>
            </p:cNvSpPr>
            <p:nvPr/>
          </p:nvSpPr>
          <p:spPr bwMode="auto">
            <a:xfrm>
              <a:off x="3560763" y="2124075"/>
              <a:ext cx="1058863" cy="1068388"/>
            </a:xfrm>
            <a:custGeom>
              <a:avLst/>
              <a:gdLst>
                <a:gd name="connsiteX0" fmla="*/ 640643 w 1058863"/>
                <a:gd name="connsiteY0" fmla="*/ 471966 h 1068388"/>
                <a:gd name="connsiteX1" fmla="*/ 616879 w 1058863"/>
                <a:gd name="connsiteY1" fmla="*/ 488039 h 1068388"/>
                <a:gd name="connsiteX2" fmla="*/ 518319 w 1058863"/>
                <a:gd name="connsiteY2" fmla="*/ 508000 h 1068388"/>
                <a:gd name="connsiteX3" fmla="*/ 467289 w 1058863"/>
                <a:gd name="connsiteY3" fmla="*/ 502840 h 1068388"/>
                <a:gd name="connsiteX4" fmla="*/ 432482 w 1058863"/>
                <a:gd name="connsiteY4" fmla="*/ 492001 h 1068388"/>
                <a:gd name="connsiteX5" fmla="*/ 433388 w 1058863"/>
                <a:gd name="connsiteY5" fmla="*/ 500856 h 1068388"/>
                <a:gd name="connsiteX6" fmla="*/ 416359 w 1058863"/>
                <a:gd name="connsiteY6" fmla="*/ 583967 h 1068388"/>
                <a:gd name="connsiteX7" fmla="*/ 390662 w 1058863"/>
                <a:gd name="connsiteY7" fmla="*/ 621522 h 1068388"/>
                <a:gd name="connsiteX8" fmla="*/ 414153 w 1058863"/>
                <a:gd name="connsiteY8" fmla="*/ 628840 h 1068388"/>
                <a:gd name="connsiteX9" fmla="*/ 546316 w 1058863"/>
                <a:gd name="connsiteY9" fmla="*/ 790548 h 1068388"/>
                <a:gd name="connsiteX10" fmla="*/ 547329 w 1058863"/>
                <a:gd name="connsiteY10" fmla="*/ 800638 h 1068388"/>
                <a:gd name="connsiteX11" fmla="*/ 549366 w 1058863"/>
                <a:gd name="connsiteY11" fmla="*/ 780365 h 1068388"/>
                <a:gd name="connsiteX12" fmla="*/ 614490 w 1058863"/>
                <a:gd name="connsiteY12" fmla="*/ 659172 h 1068388"/>
                <a:gd name="connsiteX13" fmla="*/ 659511 w 1058863"/>
                <a:gd name="connsiteY13" fmla="*/ 628718 h 1068388"/>
                <a:gd name="connsiteX14" fmla="*/ 648605 w 1058863"/>
                <a:gd name="connsiteY14" fmla="*/ 612542 h 1068388"/>
                <a:gd name="connsiteX15" fmla="*/ 631825 w 1058863"/>
                <a:gd name="connsiteY15" fmla="*/ 529431 h 1068388"/>
                <a:gd name="connsiteX16" fmla="*/ 636163 w 1058863"/>
                <a:gd name="connsiteY16" fmla="*/ 486399 h 1068388"/>
                <a:gd name="connsiteX17" fmla="*/ 518319 w 1058863"/>
                <a:gd name="connsiteY17" fmla="*/ 0 h 1068388"/>
                <a:gd name="connsiteX18" fmla="*/ 771526 w 1058863"/>
                <a:gd name="connsiteY18" fmla="*/ 254000 h 1068388"/>
                <a:gd name="connsiteX19" fmla="*/ 766382 w 1058863"/>
                <a:gd name="connsiteY19" fmla="*/ 305190 h 1068388"/>
                <a:gd name="connsiteX20" fmla="*/ 756722 w 1058863"/>
                <a:gd name="connsiteY20" fmla="*/ 336407 h 1068388"/>
                <a:gd name="connsiteX21" fmla="*/ 762233 w 1058863"/>
                <a:gd name="connsiteY21" fmla="*/ 332691 h 1068388"/>
                <a:gd name="connsiteX22" fmla="*/ 845344 w 1058863"/>
                <a:gd name="connsiteY22" fmla="*/ 315912 h 1068388"/>
                <a:gd name="connsiteX23" fmla="*/ 1058863 w 1058863"/>
                <a:gd name="connsiteY23" fmla="*/ 529431 h 1068388"/>
                <a:gd name="connsiteX24" fmla="*/ 996325 w 1058863"/>
                <a:gd name="connsiteY24" fmla="*/ 680412 h 1068388"/>
                <a:gd name="connsiteX25" fmla="*/ 979286 w 1058863"/>
                <a:gd name="connsiteY25" fmla="*/ 691900 h 1068388"/>
                <a:gd name="connsiteX26" fmla="*/ 981547 w 1058863"/>
                <a:gd name="connsiteY26" fmla="*/ 694649 h 1068388"/>
                <a:gd name="connsiteX27" fmla="*/ 1022350 w 1058863"/>
                <a:gd name="connsiteY27" fmla="*/ 828675 h 1068388"/>
                <a:gd name="connsiteX28" fmla="*/ 783431 w 1058863"/>
                <a:gd name="connsiteY28" fmla="*/ 1068388 h 1068388"/>
                <a:gd name="connsiteX29" fmla="*/ 549366 w 1058863"/>
                <a:gd name="connsiteY29" fmla="*/ 876986 h 1068388"/>
                <a:gd name="connsiteX30" fmla="*/ 548047 w 1058863"/>
                <a:gd name="connsiteY30" fmla="*/ 863855 h 1068388"/>
                <a:gd name="connsiteX31" fmla="*/ 546316 w 1058863"/>
                <a:gd name="connsiteY31" fmla="*/ 881090 h 1068388"/>
                <a:gd name="connsiteX32" fmla="*/ 327025 w 1058863"/>
                <a:gd name="connsiteY32" fmla="*/ 1060451 h 1068388"/>
                <a:gd name="connsiteX33" fmla="*/ 103187 w 1058863"/>
                <a:gd name="connsiteY33" fmla="*/ 835819 h 1068388"/>
                <a:gd name="connsiteX34" fmla="*/ 141415 w 1058863"/>
                <a:gd name="connsiteY34" fmla="*/ 710225 h 1068388"/>
                <a:gd name="connsiteX35" fmla="*/ 147890 w 1058863"/>
                <a:gd name="connsiteY35" fmla="*/ 702350 h 1068388"/>
                <a:gd name="connsiteX36" fmla="*/ 132347 w 1058863"/>
                <a:gd name="connsiteY36" fmla="*/ 697596 h 1068388"/>
                <a:gd name="connsiteX37" fmla="*/ 0 w 1058863"/>
                <a:gd name="connsiteY37" fmla="*/ 500856 h 1068388"/>
                <a:gd name="connsiteX38" fmla="*/ 216694 w 1058863"/>
                <a:gd name="connsiteY38" fmla="*/ 287337 h 1068388"/>
                <a:gd name="connsiteX39" fmla="*/ 260365 w 1058863"/>
                <a:gd name="connsiteY39" fmla="*/ 291675 h 1068388"/>
                <a:gd name="connsiteX40" fmla="*/ 269169 w 1058863"/>
                <a:gd name="connsiteY40" fmla="*/ 294367 h 1068388"/>
                <a:gd name="connsiteX41" fmla="*/ 265112 w 1058863"/>
                <a:gd name="connsiteY41" fmla="*/ 254000 h 1068388"/>
                <a:gd name="connsiteX42" fmla="*/ 518319 w 1058863"/>
                <a:gd name="connsiteY42" fmla="*/ 0 h 10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58863" h="1068388">
                  <a:moveTo>
                    <a:pt x="640643" y="471966"/>
                  </a:moveTo>
                  <a:lnTo>
                    <a:pt x="616879" y="488039"/>
                  </a:lnTo>
                  <a:cubicBezTo>
                    <a:pt x="586585" y="500892"/>
                    <a:pt x="553280" y="508000"/>
                    <a:pt x="518319" y="508000"/>
                  </a:cubicBezTo>
                  <a:cubicBezTo>
                    <a:pt x="500839" y="508000"/>
                    <a:pt x="483772" y="506223"/>
                    <a:pt x="467289" y="502840"/>
                  </a:cubicBezTo>
                  <a:lnTo>
                    <a:pt x="432482" y="492001"/>
                  </a:lnTo>
                  <a:lnTo>
                    <a:pt x="433388" y="500856"/>
                  </a:lnTo>
                  <a:cubicBezTo>
                    <a:pt x="433388" y="530337"/>
                    <a:pt x="427324" y="558422"/>
                    <a:pt x="416359" y="583967"/>
                  </a:cubicBezTo>
                  <a:lnTo>
                    <a:pt x="390662" y="621522"/>
                  </a:lnTo>
                  <a:lnTo>
                    <a:pt x="414153" y="628840"/>
                  </a:lnTo>
                  <a:cubicBezTo>
                    <a:pt x="481102" y="657257"/>
                    <a:pt x="531407" y="717433"/>
                    <a:pt x="546316" y="790548"/>
                  </a:cubicBezTo>
                  <a:lnTo>
                    <a:pt x="547329" y="800638"/>
                  </a:lnTo>
                  <a:lnTo>
                    <a:pt x="549366" y="780365"/>
                  </a:lnTo>
                  <a:cubicBezTo>
                    <a:pt x="558914" y="733550"/>
                    <a:pt x="582063" y="691707"/>
                    <a:pt x="614490" y="659172"/>
                  </a:cubicBezTo>
                  <a:lnTo>
                    <a:pt x="659511" y="628718"/>
                  </a:lnTo>
                  <a:lnTo>
                    <a:pt x="648605" y="612542"/>
                  </a:lnTo>
                  <a:cubicBezTo>
                    <a:pt x="637800" y="586997"/>
                    <a:pt x="631825" y="558912"/>
                    <a:pt x="631825" y="529431"/>
                  </a:cubicBezTo>
                  <a:cubicBezTo>
                    <a:pt x="631825" y="514691"/>
                    <a:pt x="633319" y="500299"/>
                    <a:pt x="636163" y="486399"/>
                  </a:cubicBezTo>
                  <a:close/>
                  <a:moveTo>
                    <a:pt x="518319" y="0"/>
                  </a:moveTo>
                  <a:cubicBezTo>
                    <a:pt x="658161" y="0"/>
                    <a:pt x="771526" y="113720"/>
                    <a:pt x="771526" y="254000"/>
                  </a:cubicBezTo>
                  <a:cubicBezTo>
                    <a:pt x="771526" y="271535"/>
                    <a:pt x="769755" y="288655"/>
                    <a:pt x="766382" y="305190"/>
                  </a:cubicBezTo>
                  <a:lnTo>
                    <a:pt x="756722" y="336407"/>
                  </a:lnTo>
                  <a:lnTo>
                    <a:pt x="762233" y="332691"/>
                  </a:lnTo>
                  <a:cubicBezTo>
                    <a:pt x="787778" y="321887"/>
                    <a:pt x="815863" y="315912"/>
                    <a:pt x="845344" y="315912"/>
                  </a:cubicBezTo>
                  <a:cubicBezTo>
                    <a:pt x="963267" y="315912"/>
                    <a:pt x="1058863" y="411508"/>
                    <a:pt x="1058863" y="529431"/>
                  </a:cubicBezTo>
                  <a:cubicBezTo>
                    <a:pt x="1058863" y="588392"/>
                    <a:pt x="1034964" y="641772"/>
                    <a:pt x="996325" y="680412"/>
                  </a:cubicBezTo>
                  <a:lnTo>
                    <a:pt x="979286" y="691900"/>
                  </a:lnTo>
                  <a:lnTo>
                    <a:pt x="981547" y="694649"/>
                  </a:lnTo>
                  <a:cubicBezTo>
                    <a:pt x="1007308" y="732908"/>
                    <a:pt x="1022350" y="779029"/>
                    <a:pt x="1022350" y="828675"/>
                  </a:cubicBezTo>
                  <a:cubicBezTo>
                    <a:pt x="1022350" y="961065"/>
                    <a:pt x="915382" y="1068388"/>
                    <a:pt x="783431" y="1068388"/>
                  </a:cubicBezTo>
                  <a:cubicBezTo>
                    <a:pt x="667974" y="1068388"/>
                    <a:pt x="571644" y="986219"/>
                    <a:pt x="549366" y="876986"/>
                  </a:cubicBezTo>
                  <a:lnTo>
                    <a:pt x="548047" y="863855"/>
                  </a:lnTo>
                  <a:lnTo>
                    <a:pt x="546316" y="881090"/>
                  </a:lnTo>
                  <a:cubicBezTo>
                    <a:pt x="525443" y="983451"/>
                    <a:pt x="435194" y="1060451"/>
                    <a:pt x="327025" y="1060451"/>
                  </a:cubicBezTo>
                  <a:cubicBezTo>
                    <a:pt x="203403" y="1060451"/>
                    <a:pt x="103187" y="959880"/>
                    <a:pt x="103187" y="835819"/>
                  </a:cubicBezTo>
                  <a:cubicBezTo>
                    <a:pt x="103187" y="789296"/>
                    <a:pt x="117280" y="746077"/>
                    <a:pt x="141415" y="710225"/>
                  </a:cubicBezTo>
                  <a:lnTo>
                    <a:pt x="147890" y="702350"/>
                  </a:lnTo>
                  <a:lnTo>
                    <a:pt x="132347" y="697596"/>
                  </a:lnTo>
                  <a:cubicBezTo>
                    <a:pt x="54572" y="665182"/>
                    <a:pt x="0" y="589298"/>
                    <a:pt x="0" y="500856"/>
                  </a:cubicBezTo>
                  <a:cubicBezTo>
                    <a:pt x="0" y="382933"/>
                    <a:pt x="97017" y="287337"/>
                    <a:pt x="216694" y="287337"/>
                  </a:cubicBezTo>
                  <a:cubicBezTo>
                    <a:pt x="231654" y="287337"/>
                    <a:pt x="246259" y="288831"/>
                    <a:pt x="260365" y="291675"/>
                  </a:cubicBezTo>
                  <a:lnTo>
                    <a:pt x="269169" y="294367"/>
                  </a:lnTo>
                  <a:lnTo>
                    <a:pt x="265112" y="254000"/>
                  </a:lnTo>
                  <a:cubicBezTo>
                    <a:pt x="265112" y="113720"/>
                    <a:pt x="378477" y="0"/>
                    <a:pt x="518319" y="0"/>
                  </a:cubicBezTo>
                  <a:close/>
                </a:path>
              </a:pathLst>
            </a:custGeom>
            <a:solidFill>
              <a:srgbClr val="E8787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7" name="Oval 446"/>
            <p:cNvSpPr>
              <a:spLocks noChangeArrowheads="1"/>
            </p:cNvSpPr>
            <p:nvPr/>
          </p:nvSpPr>
          <p:spPr bwMode="auto">
            <a:xfrm>
              <a:off x="3921125" y="2551113"/>
              <a:ext cx="374650" cy="376238"/>
            </a:xfrm>
            <a:prstGeom prst="ellipse">
              <a:avLst/>
            </a:prstGeom>
            <a:solidFill>
              <a:srgbClr val="E8787D">
                <a:lumMod val="20000"/>
                <a:lumOff val="80000"/>
              </a:srgbClr>
            </a:solidFill>
            <a:ln>
              <a:solidFill>
                <a:sysClr val="window" lastClr="FFFFFF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8" name="Freeform 453"/>
            <p:cNvSpPr/>
            <p:nvPr/>
          </p:nvSpPr>
          <p:spPr bwMode="auto">
            <a:xfrm>
              <a:off x="2927350" y="3390901"/>
              <a:ext cx="2030413" cy="1412875"/>
            </a:xfrm>
            <a:custGeom>
              <a:avLst/>
              <a:gdLst>
                <a:gd name="T0" fmla="*/ 21 w 276"/>
                <a:gd name="T1" fmla="*/ 10 h 192"/>
                <a:gd name="T2" fmla="*/ 97 w 276"/>
                <a:gd name="T3" fmla="*/ 63 h 192"/>
                <a:gd name="T4" fmla="*/ 264 w 276"/>
                <a:gd name="T5" fmla="*/ 143 h 192"/>
                <a:gd name="T6" fmla="*/ 133 w 276"/>
                <a:gd name="T7" fmla="*/ 167 h 192"/>
                <a:gd name="T8" fmla="*/ 7 w 276"/>
                <a:gd name="T9" fmla="*/ 41 h 192"/>
                <a:gd name="T10" fmla="*/ 21 w 276"/>
                <a:gd name="T11" fmla="*/ 1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192">
                  <a:moveTo>
                    <a:pt x="21" y="10"/>
                  </a:moveTo>
                  <a:cubicBezTo>
                    <a:pt x="21" y="10"/>
                    <a:pt x="30" y="43"/>
                    <a:pt x="97" y="63"/>
                  </a:cubicBezTo>
                  <a:cubicBezTo>
                    <a:pt x="164" y="83"/>
                    <a:pt x="276" y="93"/>
                    <a:pt x="264" y="143"/>
                  </a:cubicBezTo>
                  <a:cubicBezTo>
                    <a:pt x="251" y="192"/>
                    <a:pt x="185" y="186"/>
                    <a:pt x="133" y="167"/>
                  </a:cubicBezTo>
                  <a:cubicBezTo>
                    <a:pt x="81" y="149"/>
                    <a:pt x="13" y="81"/>
                    <a:pt x="7" y="41"/>
                  </a:cubicBezTo>
                  <a:cubicBezTo>
                    <a:pt x="0" y="0"/>
                    <a:pt x="21" y="10"/>
                    <a:pt x="21" y="10"/>
                  </a:cubicBezTo>
                </a:path>
              </a:pathLst>
            </a:custGeom>
            <a:solidFill>
              <a:srgbClr val="E8787D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9" name="Freeform 455"/>
            <p:cNvSpPr/>
            <p:nvPr/>
          </p:nvSpPr>
          <p:spPr bwMode="auto">
            <a:xfrm>
              <a:off x="3471863" y="3868738"/>
              <a:ext cx="676275" cy="773113"/>
            </a:xfrm>
            <a:custGeom>
              <a:avLst/>
              <a:gdLst>
                <a:gd name="T0" fmla="*/ 76 w 92"/>
                <a:gd name="T1" fmla="*/ 11 h 105"/>
                <a:gd name="T2" fmla="*/ 32 w 92"/>
                <a:gd name="T3" fmla="*/ 0 h 105"/>
                <a:gd name="T4" fmla="*/ 0 w 92"/>
                <a:gd name="T5" fmla="*/ 67 h 105"/>
                <a:gd name="T6" fmla="*/ 59 w 92"/>
                <a:gd name="T7" fmla="*/ 102 h 105"/>
                <a:gd name="T8" fmla="*/ 67 w 92"/>
                <a:gd name="T9" fmla="*/ 105 h 105"/>
                <a:gd name="T10" fmla="*/ 76 w 92"/>
                <a:gd name="T11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105">
                  <a:moveTo>
                    <a:pt x="76" y="11"/>
                  </a:moveTo>
                  <a:cubicBezTo>
                    <a:pt x="60" y="8"/>
                    <a:pt x="45" y="4"/>
                    <a:pt x="32" y="0"/>
                  </a:cubicBezTo>
                  <a:cubicBezTo>
                    <a:pt x="32" y="21"/>
                    <a:pt x="27" y="51"/>
                    <a:pt x="0" y="67"/>
                  </a:cubicBezTo>
                  <a:cubicBezTo>
                    <a:pt x="20" y="83"/>
                    <a:pt x="40" y="96"/>
                    <a:pt x="59" y="102"/>
                  </a:cubicBezTo>
                  <a:cubicBezTo>
                    <a:pt x="62" y="103"/>
                    <a:pt x="65" y="104"/>
                    <a:pt x="67" y="105"/>
                  </a:cubicBezTo>
                  <a:cubicBezTo>
                    <a:pt x="92" y="73"/>
                    <a:pt x="84" y="33"/>
                    <a:pt x="76" y="11"/>
                  </a:cubicBezTo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0" name="Freeform 457"/>
            <p:cNvSpPr/>
            <p:nvPr/>
          </p:nvSpPr>
          <p:spPr bwMode="auto">
            <a:xfrm>
              <a:off x="4348163" y="4038601"/>
              <a:ext cx="573088" cy="700088"/>
            </a:xfrm>
            <a:custGeom>
              <a:avLst/>
              <a:gdLst>
                <a:gd name="T0" fmla="*/ 6 w 78"/>
                <a:gd name="T1" fmla="*/ 0 h 95"/>
                <a:gd name="T2" fmla="*/ 0 w 78"/>
                <a:gd name="T3" fmla="*/ 93 h 95"/>
                <a:gd name="T4" fmla="*/ 71 w 78"/>
                <a:gd name="T5" fmla="*/ 55 h 95"/>
                <a:gd name="T6" fmla="*/ 6 w 78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95">
                  <a:moveTo>
                    <a:pt x="6" y="0"/>
                  </a:moveTo>
                  <a:cubicBezTo>
                    <a:pt x="15" y="23"/>
                    <a:pt x="26" y="64"/>
                    <a:pt x="0" y="93"/>
                  </a:cubicBezTo>
                  <a:cubicBezTo>
                    <a:pt x="34" y="95"/>
                    <a:pt x="63" y="86"/>
                    <a:pt x="71" y="55"/>
                  </a:cubicBezTo>
                  <a:cubicBezTo>
                    <a:pt x="78" y="27"/>
                    <a:pt x="46" y="12"/>
                    <a:pt x="6" y="0"/>
                  </a:cubicBezTo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1" name="Freeform 465"/>
            <p:cNvSpPr/>
            <p:nvPr/>
          </p:nvSpPr>
          <p:spPr bwMode="auto">
            <a:xfrm>
              <a:off x="2949575" y="3810001"/>
              <a:ext cx="868363" cy="404813"/>
            </a:xfrm>
            <a:custGeom>
              <a:avLst/>
              <a:gdLst>
                <a:gd name="T0" fmla="*/ 45 w 118"/>
                <a:gd name="T1" fmla="*/ 55 h 55"/>
                <a:gd name="T2" fmla="*/ 19 w 118"/>
                <a:gd name="T3" fmla="*/ 47 h 55"/>
                <a:gd name="T4" fmla="*/ 16 w 118"/>
                <a:gd name="T5" fmla="*/ 2 h 55"/>
                <a:gd name="T6" fmla="*/ 20 w 118"/>
                <a:gd name="T7" fmla="*/ 1 h 55"/>
                <a:gd name="T8" fmla="*/ 21 w 118"/>
                <a:gd name="T9" fmla="*/ 4 h 55"/>
                <a:gd name="T10" fmla="*/ 22 w 118"/>
                <a:gd name="T11" fmla="*/ 43 h 55"/>
                <a:gd name="T12" fmla="*/ 54 w 118"/>
                <a:gd name="T13" fmla="*/ 49 h 55"/>
                <a:gd name="T14" fmla="*/ 113 w 118"/>
                <a:gd name="T15" fmla="*/ 16 h 55"/>
                <a:gd name="T16" fmla="*/ 116 w 118"/>
                <a:gd name="T17" fmla="*/ 15 h 55"/>
                <a:gd name="T18" fmla="*/ 117 w 118"/>
                <a:gd name="T19" fmla="*/ 19 h 55"/>
                <a:gd name="T20" fmla="*/ 55 w 118"/>
                <a:gd name="T21" fmla="*/ 54 h 55"/>
                <a:gd name="T22" fmla="*/ 45 w 118"/>
                <a:gd name="T2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55">
                  <a:moveTo>
                    <a:pt x="45" y="55"/>
                  </a:moveTo>
                  <a:cubicBezTo>
                    <a:pt x="34" y="55"/>
                    <a:pt x="24" y="52"/>
                    <a:pt x="19" y="47"/>
                  </a:cubicBezTo>
                  <a:cubicBezTo>
                    <a:pt x="0" y="31"/>
                    <a:pt x="16" y="3"/>
                    <a:pt x="16" y="2"/>
                  </a:cubicBezTo>
                  <a:cubicBezTo>
                    <a:pt x="17" y="1"/>
                    <a:pt x="19" y="0"/>
                    <a:pt x="20" y="1"/>
                  </a:cubicBezTo>
                  <a:cubicBezTo>
                    <a:pt x="21" y="2"/>
                    <a:pt x="22" y="3"/>
                    <a:pt x="21" y="4"/>
                  </a:cubicBezTo>
                  <a:cubicBezTo>
                    <a:pt x="21" y="5"/>
                    <a:pt x="7" y="30"/>
                    <a:pt x="22" y="43"/>
                  </a:cubicBezTo>
                  <a:cubicBezTo>
                    <a:pt x="28" y="48"/>
                    <a:pt x="40" y="51"/>
                    <a:pt x="54" y="49"/>
                  </a:cubicBezTo>
                  <a:cubicBezTo>
                    <a:pt x="73" y="47"/>
                    <a:pt x="98" y="37"/>
                    <a:pt x="113" y="16"/>
                  </a:cubicBezTo>
                  <a:cubicBezTo>
                    <a:pt x="113" y="15"/>
                    <a:pt x="115" y="14"/>
                    <a:pt x="116" y="15"/>
                  </a:cubicBezTo>
                  <a:cubicBezTo>
                    <a:pt x="117" y="16"/>
                    <a:pt x="118" y="18"/>
                    <a:pt x="117" y="19"/>
                  </a:cubicBezTo>
                  <a:cubicBezTo>
                    <a:pt x="101" y="41"/>
                    <a:pt x="74" y="52"/>
                    <a:pt x="55" y="54"/>
                  </a:cubicBezTo>
                  <a:cubicBezTo>
                    <a:pt x="51" y="55"/>
                    <a:pt x="48" y="55"/>
                    <a:pt x="45" y="55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2" name="Freeform 466"/>
            <p:cNvSpPr/>
            <p:nvPr/>
          </p:nvSpPr>
          <p:spPr bwMode="auto">
            <a:xfrm>
              <a:off x="3751263" y="3759201"/>
              <a:ext cx="287338" cy="338138"/>
            </a:xfrm>
            <a:custGeom>
              <a:avLst/>
              <a:gdLst>
                <a:gd name="T0" fmla="*/ 17 w 39"/>
                <a:gd name="T1" fmla="*/ 0 h 46"/>
                <a:gd name="T2" fmla="*/ 1 w 39"/>
                <a:gd name="T3" fmla="*/ 23 h 46"/>
                <a:gd name="T4" fmla="*/ 28 w 39"/>
                <a:gd name="T5" fmla="*/ 39 h 46"/>
                <a:gd name="T6" fmla="*/ 23 w 39"/>
                <a:gd name="T7" fmla="*/ 10 h 46"/>
                <a:gd name="T8" fmla="*/ 17 w 39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6">
                  <a:moveTo>
                    <a:pt x="17" y="0"/>
                  </a:moveTo>
                  <a:cubicBezTo>
                    <a:pt x="17" y="0"/>
                    <a:pt x="1" y="2"/>
                    <a:pt x="1" y="23"/>
                  </a:cubicBezTo>
                  <a:cubicBezTo>
                    <a:pt x="0" y="44"/>
                    <a:pt x="18" y="46"/>
                    <a:pt x="28" y="39"/>
                  </a:cubicBezTo>
                  <a:cubicBezTo>
                    <a:pt x="39" y="31"/>
                    <a:pt x="32" y="13"/>
                    <a:pt x="23" y="10"/>
                  </a:cubicBezTo>
                  <a:cubicBezTo>
                    <a:pt x="23" y="10"/>
                    <a:pt x="23" y="0"/>
                    <a:pt x="17" y="0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3" name="Freeform 468"/>
            <p:cNvSpPr/>
            <p:nvPr/>
          </p:nvSpPr>
          <p:spPr bwMode="auto">
            <a:xfrm>
              <a:off x="2081213" y="2344738"/>
              <a:ext cx="1508125" cy="1450975"/>
            </a:xfrm>
            <a:custGeom>
              <a:avLst/>
              <a:gdLst>
                <a:gd name="T0" fmla="*/ 200 w 205"/>
                <a:gd name="T1" fmla="*/ 61 h 197"/>
                <a:gd name="T2" fmla="*/ 166 w 205"/>
                <a:gd name="T3" fmla="*/ 13 h 197"/>
                <a:gd name="T4" fmla="*/ 125 w 205"/>
                <a:gd name="T5" fmla="*/ 1 h 197"/>
                <a:gd name="T6" fmla="*/ 54 w 205"/>
                <a:gd name="T7" fmla="*/ 55 h 197"/>
                <a:gd name="T8" fmla="*/ 40 w 205"/>
                <a:gd name="T9" fmla="*/ 87 h 197"/>
                <a:gd name="T10" fmla="*/ 11 w 205"/>
                <a:gd name="T11" fmla="*/ 132 h 197"/>
                <a:gd name="T12" fmla="*/ 177 w 205"/>
                <a:gd name="T13" fmla="*/ 145 h 197"/>
                <a:gd name="T14" fmla="*/ 200 w 205"/>
                <a:gd name="T15" fmla="*/ 6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197">
                  <a:moveTo>
                    <a:pt x="200" y="61"/>
                  </a:moveTo>
                  <a:cubicBezTo>
                    <a:pt x="196" y="42"/>
                    <a:pt x="186" y="24"/>
                    <a:pt x="166" y="13"/>
                  </a:cubicBezTo>
                  <a:cubicBezTo>
                    <a:pt x="154" y="7"/>
                    <a:pt x="138" y="1"/>
                    <a:pt x="125" y="1"/>
                  </a:cubicBezTo>
                  <a:cubicBezTo>
                    <a:pt x="64" y="0"/>
                    <a:pt x="54" y="44"/>
                    <a:pt x="54" y="55"/>
                  </a:cubicBezTo>
                  <a:cubicBezTo>
                    <a:pt x="54" y="65"/>
                    <a:pt x="40" y="87"/>
                    <a:pt x="40" y="87"/>
                  </a:cubicBezTo>
                  <a:cubicBezTo>
                    <a:pt x="40" y="87"/>
                    <a:pt x="0" y="87"/>
                    <a:pt x="11" y="132"/>
                  </a:cubicBezTo>
                  <a:cubicBezTo>
                    <a:pt x="22" y="178"/>
                    <a:pt x="135" y="197"/>
                    <a:pt x="177" y="145"/>
                  </a:cubicBezTo>
                  <a:cubicBezTo>
                    <a:pt x="195" y="122"/>
                    <a:pt x="205" y="89"/>
                    <a:pt x="200" y="61"/>
                  </a:cubicBezTo>
                </a:path>
              </a:pathLst>
            </a:custGeom>
            <a:solidFill>
              <a:srgbClr val="E8787D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4" name="任意多边形 313"/>
            <p:cNvSpPr/>
            <p:nvPr/>
          </p:nvSpPr>
          <p:spPr bwMode="auto">
            <a:xfrm>
              <a:off x="2431589" y="3103563"/>
              <a:ext cx="558351" cy="463551"/>
            </a:xfrm>
            <a:custGeom>
              <a:avLst/>
              <a:gdLst>
                <a:gd name="connsiteX0" fmla="*/ 524914 w 558351"/>
                <a:gd name="connsiteY0" fmla="*/ 255035 h 463551"/>
                <a:gd name="connsiteX1" fmla="*/ 462644 w 558351"/>
                <a:gd name="connsiteY1" fmla="*/ 294898 h 463551"/>
                <a:gd name="connsiteX2" fmla="*/ 417271 w 558351"/>
                <a:gd name="connsiteY2" fmla="*/ 347703 h 463551"/>
                <a:gd name="connsiteX3" fmla="*/ 392545 w 558351"/>
                <a:gd name="connsiteY3" fmla="*/ 403329 h 463551"/>
                <a:gd name="connsiteX4" fmla="*/ 386110 w 558351"/>
                <a:gd name="connsiteY4" fmla="*/ 448840 h 463551"/>
                <a:gd name="connsiteX5" fmla="*/ 385996 w 558351"/>
                <a:gd name="connsiteY5" fmla="*/ 448840 h 463551"/>
                <a:gd name="connsiteX6" fmla="*/ 384954 w 558351"/>
                <a:gd name="connsiteY6" fmla="*/ 456196 h 463551"/>
                <a:gd name="connsiteX7" fmla="*/ 385070 w 558351"/>
                <a:gd name="connsiteY7" fmla="*/ 456196 h 463551"/>
                <a:gd name="connsiteX8" fmla="*/ 386110 w 558351"/>
                <a:gd name="connsiteY8" fmla="*/ 448840 h 463551"/>
                <a:gd name="connsiteX9" fmla="*/ 392430 w 558351"/>
                <a:gd name="connsiteY9" fmla="*/ 448840 h 463551"/>
                <a:gd name="connsiteX10" fmla="*/ 473392 w 558351"/>
                <a:gd name="connsiteY10" fmla="*/ 419419 h 463551"/>
                <a:gd name="connsiteX11" fmla="*/ 524914 w 558351"/>
                <a:gd name="connsiteY11" fmla="*/ 272310 h 463551"/>
                <a:gd name="connsiteX12" fmla="*/ 518246 w 558351"/>
                <a:gd name="connsiteY12" fmla="*/ 196600 h 463551"/>
                <a:gd name="connsiteX13" fmla="*/ 451362 w 558351"/>
                <a:gd name="connsiteY13" fmla="*/ 241250 h 463551"/>
                <a:gd name="connsiteX14" fmla="*/ 371275 w 558351"/>
                <a:gd name="connsiteY14" fmla="*/ 279964 h 463551"/>
                <a:gd name="connsiteX15" fmla="*/ 319725 w 558351"/>
                <a:gd name="connsiteY15" fmla="*/ 287338 h 463551"/>
                <a:gd name="connsiteX16" fmla="*/ 291189 w 558351"/>
                <a:gd name="connsiteY16" fmla="*/ 286416 h 463551"/>
                <a:gd name="connsiteX17" fmla="*/ 290326 w 558351"/>
                <a:gd name="connsiteY17" fmla="*/ 286175 h 463551"/>
                <a:gd name="connsiteX18" fmla="*/ 290117 w 558351"/>
                <a:gd name="connsiteY18" fmla="*/ 286168 h 463551"/>
                <a:gd name="connsiteX19" fmla="*/ 267098 w 558351"/>
                <a:gd name="connsiteY19" fmla="*/ 279734 h 463551"/>
                <a:gd name="connsiteX20" fmla="*/ 179051 w 558351"/>
                <a:gd name="connsiteY20" fmla="*/ 300414 h 463551"/>
                <a:gd name="connsiteX21" fmla="*/ 171912 w 558351"/>
                <a:gd name="connsiteY21" fmla="*/ 301690 h 463551"/>
                <a:gd name="connsiteX22" fmla="*/ 171912 w 558351"/>
                <a:gd name="connsiteY22" fmla="*/ 302211 h 463551"/>
                <a:gd name="connsiteX23" fmla="*/ 171628 w 558351"/>
                <a:gd name="connsiteY23" fmla="*/ 302271 h 463551"/>
                <a:gd name="connsiteX24" fmla="*/ 176865 w 558351"/>
                <a:gd name="connsiteY24" fmla="*/ 310983 h 463551"/>
                <a:gd name="connsiteX25" fmla="*/ 193438 w 558351"/>
                <a:gd name="connsiteY25" fmla="*/ 331203 h 463551"/>
                <a:gd name="connsiteX26" fmla="*/ 237634 w 558351"/>
                <a:gd name="connsiteY26" fmla="*/ 382671 h 463551"/>
                <a:gd name="connsiteX27" fmla="*/ 339147 w 558351"/>
                <a:gd name="connsiteY27" fmla="*/ 439539 h 463551"/>
                <a:gd name="connsiteX28" fmla="*/ 372011 w 558351"/>
                <a:gd name="connsiteY28" fmla="*/ 447495 h 463551"/>
                <a:gd name="connsiteX29" fmla="*/ 370222 w 558351"/>
                <a:gd name="connsiteY29" fmla="*/ 456198 h 463551"/>
                <a:gd name="connsiteX30" fmla="*/ 370350 w 558351"/>
                <a:gd name="connsiteY30" fmla="*/ 456198 h 463551"/>
                <a:gd name="connsiteX31" fmla="*/ 370349 w 558351"/>
                <a:gd name="connsiteY31" fmla="*/ 456196 h 463551"/>
                <a:gd name="connsiteX32" fmla="*/ 372130 w 558351"/>
                <a:gd name="connsiteY32" fmla="*/ 447524 h 463551"/>
                <a:gd name="connsiteX33" fmla="*/ 372011 w 558351"/>
                <a:gd name="connsiteY33" fmla="*/ 447495 h 463551"/>
                <a:gd name="connsiteX34" fmla="*/ 381962 w 558351"/>
                <a:gd name="connsiteY34" fmla="*/ 399100 h 463551"/>
                <a:gd name="connsiteX35" fmla="*/ 455161 w 558351"/>
                <a:gd name="connsiteY35" fmla="*/ 287661 h 463551"/>
                <a:gd name="connsiteX36" fmla="*/ 455169 w 558351"/>
                <a:gd name="connsiteY36" fmla="*/ 287656 h 463551"/>
                <a:gd name="connsiteX37" fmla="*/ 455222 w 558351"/>
                <a:gd name="connsiteY37" fmla="*/ 287595 h 463551"/>
                <a:gd name="connsiteX38" fmla="*/ 524115 w 558351"/>
                <a:gd name="connsiteY38" fmla="*/ 243400 h 463551"/>
                <a:gd name="connsiteX39" fmla="*/ 521225 w 558351"/>
                <a:gd name="connsiteY39" fmla="*/ 218156 h 463551"/>
                <a:gd name="connsiteX40" fmla="*/ 517920 w 558351"/>
                <a:gd name="connsiteY40" fmla="*/ 184527 h 463551"/>
                <a:gd name="connsiteX41" fmla="*/ 517542 w 558351"/>
                <a:gd name="connsiteY41" fmla="*/ 184779 h 463551"/>
                <a:gd name="connsiteX42" fmla="*/ 517542 w 558351"/>
                <a:gd name="connsiteY42" fmla="*/ 186886 h 463551"/>
                <a:gd name="connsiteX43" fmla="*/ 518560 w 558351"/>
                <a:gd name="connsiteY43" fmla="*/ 191474 h 463551"/>
                <a:gd name="connsiteX44" fmla="*/ 518560 w 558351"/>
                <a:gd name="connsiteY44" fmla="*/ 185166 h 463551"/>
                <a:gd name="connsiteX45" fmla="*/ 518463 w 558351"/>
                <a:gd name="connsiteY45" fmla="*/ 185069 h 463551"/>
                <a:gd name="connsiteX46" fmla="*/ 518560 w 558351"/>
                <a:gd name="connsiteY46" fmla="*/ 184099 h 463551"/>
                <a:gd name="connsiteX47" fmla="*/ 518484 w 558351"/>
                <a:gd name="connsiteY47" fmla="*/ 184150 h 463551"/>
                <a:gd name="connsiteX48" fmla="*/ 518560 w 558351"/>
                <a:gd name="connsiteY48" fmla="*/ 184150 h 463551"/>
                <a:gd name="connsiteX49" fmla="*/ 430089 w 558351"/>
                <a:gd name="connsiteY49" fmla="*/ 0 h 463551"/>
                <a:gd name="connsiteX50" fmla="*/ 437441 w 558351"/>
                <a:gd name="connsiteY50" fmla="*/ 0 h 463551"/>
                <a:gd name="connsiteX51" fmla="*/ 555084 w 558351"/>
                <a:gd name="connsiteY51" fmla="*/ 58420 h 463551"/>
                <a:gd name="connsiteX52" fmla="*/ 555084 w 558351"/>
                <a:gd name="connsiteY52" fmla="*/ 65723 h 463551"/>
                <a:gd name="connsiteX53" fmla="*/ 518320 w 558351"/>
                <a:gd name="connsiteY53" fmla="*/ 73025 h 463551"/>
                <a:gd name="connsiteX54" fmla="*/ 489391 w 558351"/>
                <a:gd name="connsiteY54" fmla="*/ 66824 h 463551"/>
                <a:gd name="connsiteX55" fmla="*/ 492785 w 558351"/>
                <a:gd name="connsiteY55" fmla="*/ 75215 h 463551"/>
                <a:gd name="connsiteX56" fmla="*/ 525924 w 558351"/>
                <a:gd name="connsiteY56" fmla="*/ 184099 h 463551"/>
                <a:gd name="connsiteX57" fmla="*/ 525924 w 558351"/>
                <a:gd name="connsiteY57" fmla="*/ 185021 h 463551"/>
                <a:gd name="connsiteX58" fmla="*/ 525924 w 558351"/>
                <a:gd name="connsiteY58" fmla="*/ 189366 h 463551"/>
                <a:gd name="connsiteX59" fmla="*/ 531353 w 558351"/>
                <a:gd name="connsiteY59" fmla="*/ 217237 h 463551"/>
                <a:gd name="connsiteX60" fmla="*/ 532067 w 558351"/>
                <a:gd name="connsiteY60" fmla="*/ 242888 h 463551"/>
                <a:gd name="connsiteX61" fmla="*/ 532274 w 558351"/>
                <a:gd name="connsiteY61" fmla="*/ 242888 h 463551"/>
                <a:gd name="connsiteX62" fmla="*/ 532274 w 558351"/>
                <a:gd name="connsiteY62" fmla="*/ 250244 h 463551"/>
                <a:gd name="connsiteX63" fmla="*/ 532272 w 558351"/>
                <a:gd name="connsiteY63" fmla="*/ 250244 h 463551"/>
                <a:gd name="connsiteX64" fmla="*/ 532272 w 558351"/>
                <a:gd name="connsiteY64" fmla="*/ 250246 h 463551"/>
                <a:gd name="connsiteX65" fmla="*/ 532274 w 558351"/>
                <a:gd name="connsiteY65" fmla="*/ 250244 h 463551"/>
                <a:gd name="connsiteX66" fmla="*/ 532274 w 558351"/>
                <a:gd name="connsiteY66" fmla="*/ 250324 h 463551"/>
                <a:gd name="connsiteX67" fmla="*/ 532274 w 558351"/>
                <a:gd name="connsiteY67" fmla="*/ 272310 h 463551"/>
                <a:gd name="connsiteX68" fmla="*/ 480753 w 558351"/>
                <a:gd name="connsiteY68" fmla="*/ 426774 h 463551"/>
                <a:gd name="connsiteX69" fmla="*/ 392430 w 558351"/>
                <a:gd name="connsiteY69" fmla="*/ 463551 h 463551"/>
                <a:gd name="connsiteX70" fmla="*/ 377709 w 558351"/>
                <a:gd name="connsiteY70" fmla="*/ 463551 h 463551"/>
                <a:gd name="connsiteX71" fmla="*/ 377588 w 558351"/>
                <a:gd name="connsiteY71" fmla="*/ 463482 h 463551"/>
                <a:gd name="connsiteX72" fmla="*/ 377588 w 558351"/>
                <a:gd name="connsiteY72" fmla="*/ 463550 h 463551"/>
                <a:gd name="connsiteX73" fmla="*/ 186072 w 558351"/>
                <a:gd name="connsiteY73" fmla="*/ 338555 h 463551"/>
                <a:gd name="connsiteX74" fmla="*/ 169499 w 558351"/>
                <a:gd name="connsiteY74" fmla="*/ 317417 h 463551"/>
                <a:gd name="connsiteX75" fmla="*/ 164663 w 558351"/>
                <a:gd name="connsiteY75" fmla="*/ 303739 h 463551"/>
                <a:gd name="connsiteX76" fmla="*/ 154474 w 558351"/>
                <a:gd name="connsiteY76" fmla="*/ 305887 h 463551"/>
                <a:gd name="connsiteX77" fmla="*/ 120516 w 558351"/>
                <a:gd name="connsiteY77" fmla="*/ 309563 h 463551"/>
                <a:gd name="connsiteX78" fmla="*/ 10383 w 558351"/>
                <a:gd name="connsiteY78" fmla="*/ 280153 h 463551"/>
                <a:gd name="connsiteX79" fmla="*/ 3041 w 558351"/>
                <a:gd name="connsiteY79" fmla="*/ 243389 h 463551"/>
                <a:gd name="connsiteX80" fmla="*/ 47094 w 558351"/>
                <a:gd name="connsiteY80" fmla="*/ 169863 h 463551"/>
                <a:gd name="connsiteX81" fmla="*/ 47094 w 558351"/>
                <a:gd name="connsiteY81" fmla="*/ 177216 h 463551"/>
                <a:gd name="connsiteX82" fmla="*/ 10383 w 558351"/>
                <a:gd name="connsiteY82" fmla="*/ 243389 h 463551"/>
                <a:gd name="connsiteX83" fmla="*/ 17725 w 558351"/>
                <a:gd name="connsiteY83" fmla="*/ 272800 h 463551"/>
                <a:gd name="connsiteX84" fmla="*/ 149886 w 558351"/>
                <a:gd name="connsiteY84" fmla="*/ 296581 h 463551"/>
                <a:gd name="connsiteX85" fmla="*/ 163974 w 558351"/>
                <a:gd name="connsiteY85" fmla="*/ 295474 h 463551"/>
                <a:gd name="connsiteX86" fmla="*/ 163974 w 558351"/>
                <a:gd name="connsiteY86" fmla="*/ 294440 h 463551"/>
                <a:gd name="connsiteX87" fmla="*/ 193438 w 558351"/>
                <a:gd name="connsiteY87" fmla="*/ 287087 h 463551"/>
                <a:gd name="connsiteX88" fmla="*/ 227506 w 558351"/>
                <a:gd name="connsiteY88" fmla="*/ 282492 h 463551"/>
                <a:gd name="connsiteX89" fmla="*/ 261923 w 558351"/>
                <a:gd name="connsiteY89" fmla="*/ 273703 h 463551"/>
                <a:gd name="connsiteX90" fmla="*/ 260811 w 558351"/>
                <a:gd name="connsiteY90" fmla="*/ 272590 h 463551"/>
                <a:gd name="connsiteX91" fmla="*/ 261732 w 558351"/>
                <a:gd name="connsiteY91" fmla="*/ 272590 h 463551"/>
                <a:gd name="connsiteX92" fmla="*/ 266282 w 558351"/>
                <a:gd name="connsiteY92" fmla="*/ 272590 h 463551"/>
                <a:gd name="connsiteX93" fmla="*/ 267098 w 558351"/>
                <a:gd name="connsiteY93" fmla="*/ 272382 h 463551"/>
                <a:gd name="connsiteX94" fmla="*/ 268230 w 558351"/>
                <a:gd name="connsiteY94" fmla="*/ 272562 h 463551"/>
                <a:gd name="connsiteX95" fmla="*/ 332613 w 558351"/>
                <a:gd name="connsiteY95" fmla="*/ 240328 h 463551"/>
                <a:gd name="connsiteX96" fmla="*/ 481739 w 558351"/>
                <a:gd name="connsiteY96" fmla="*/ 66112 h 463551"/>
                <a:gd name="connsiteX97" fmla="*/ 485665 w 558351"/>
                <a:gd name="connsiteY97" fmla="*/ 74762 h 463551"/>
                <a:gd name="connsiteX98" fmla="*/ 457690 w 558351"/>
                <a:gd name="connsiteY98" fmla="*/ 145154 h 463551"/>
                <a:gd name="connsiteX99" fmla="*/ 336870 w 558351"/>
                <a:gd name="connsiteY99" fmla="*/ 250698 h 463551"/>
                <a:gd name="connsiteX100" fmla="*/ 280827 w 558351"/>
                <a:gd name="connsiteY100" fmla="*/ 274574 h 463551"/>
                <a:gd name="connsiteX101" fmla="*/ 290117 w 558351"/>
                <a:gd name="connsiteY101" fmla="*/ 276058 h 463551"/>
                <a:gd name="connsiteX102" fmla="*/ 318660 w 558351"/>
                <a:gd name="connsiteY102" fmla="*/ 279734 h 463551"/>
                <a:gd name="connsiteX103" fmla="*/ 362856 w 558351"/>
                <a:gd name="connsiteY103" fmla="*/ 272382 h 463551"/>
                <a:gd name="connsiteX104" fmla="*/ 442961 w 558351"/>
                <a:gd name="connsiteY104" fmla="*/ 233780 h 463551"/>
                <a:gd name="connsiteX105" fmla="*/ 517013 w 558351"/>
                <a:gd name="connsiteY105" fmla="*/ 184502 h 463551"/>
                <a:gd name="connsiteX106" fmla="*/ 507514 w 558351"/>
                <a:gd name="connsiteY106" fmla="*/ 141698 h 463551"/>
                <a:gd name="connsiteX107" fmla="*/ 496467 w 558351"/>
                <a:gd name="connsiteY107" fmla="*/ 102983 h 463551"/>
                <a:gd name="connsiteX108" fmla="*/ 486341 w 558351"/>
                <a:gd name="connsiteY108" fmla="*/ 76252 h 463551"/>
                <a:gd name="connsiteX109" fmla="*/ 485665 w 558351"/>
                <a:gd name="connsiteY109" fmla="*/ 74762 h 463551"/>
                <a:gd name="connsiteX110" fmla="*/ 488865 w 558351"/>
                <a:gd name="connsiteY110" fmla="*/ 66711 h 463551"/>
                <a:gd name="connsiteX111" fmla="*/ 486071 w 558351"/>
                <a:gd name="connsiteY111" fmla="*/ 66112 h 463551"/>
                <a:gd name="connsiteX112" fmla="*/ 481739 w 558351"/>
                <a:gd name="connsiteY112" fmla="*/ 66112 h 463551"/>
                <a:gd name="connsiteX113" fmla="*/ 481739 w 558351"/>
                <a:gd name="connsiteY113" fmla="*/ 65191 h 463551"/>
                <a:gd name="connsiteX114" fmla="*/ 481739 w 558351"/>
                <a:gd name="connsiteY114" fmla="*/ 65184 h 463551"/>
                <a:gd name="connsiteX115" fmla="*/ 470413 w 558351"/>
                <a:gd name="connsiteY115" fmla="*/ 62756 h 463551"/>
                <a:gd name="connsiteX116" fmla="*/ 430089 w 558351"/>
                <a:gd name="connsiteY116" fmla="*/ 7303 h 463551"/>
                <a:gd name="connsiteX117" fmla="*/ 430089 w 558351"/>
                <a:gd name="connsiteY117" fmla="*/ 0 h 46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58351" h="463551">
                  <a:moveTo>
                    <a:pt x="524914" y="255035"/>
                  </a:moveTo>
                  <a:lnTo>
                    <a:pt x="462644" y="294898"/>
                  </a:lnTo>
                  <a:lnTo>
                    <a:pt x="417271" y="347703"/>
                  </a:lnTo>
                  <a:cubicBezTo>
                    <a:pt x="405770" y="366092"/>
                    <a:pt x="397720" y="384940"/>
                    <a:pt x="392545" y="403329"/>
                  </a:cubicBezTo>
                  <a:lnTo>
                    <a:pt x="386110" y="448840"/>
                  </a:lnTo>
                  <a:lnTo>
                    <a:pt x="385996" y="448840"/>
                  </a:lnTo>
                  <a:lnTo>
                    <a:pt x="384954" y="456196"/>
                  </a:lnTo>
                  <a:lnTo>
                    <a:pt x="385070" y="456196"/>
                  </a:lnTo>
                  <a:lnTo>
                    <a:pt x="386110" y="448840"/>
                  </a:lnTo>
                  <a:lnTo>
                    <a:pt x="392430" y="448840"/>
                  </a:lnTo>
                  <a:cubicBezTo>
                    <a:pt x="421871" y="448840"/>
                    <a:pt x="443951" y="441485"/>
                    <a:pt x="473392" y="419419"/>
                  </a:cubicBezTo>
                  <a:cubicBezTo>
                    <a:pt x="510193" y="382641"/>
                    <a:pt x="524914" y="331153"/>
                    <a:pt x="524914" y="272310"/>
                  </a:cubicBezTo>
                  <a:close/>
                  <a:moveTo>
                    <a:pt x="518246" y="196600"/>
                  </a:moveTo>
                  <a:lnTo>
                    <a:pt x="451362" y="241250"/>
                  </a:lnTo>
                  <a:cubicBezTo>
                    <a:pt x="424666" y="255998"/>
                    <a:pt x="397050" y="268903"/>
                    <a:pt x="371275" y="279964"/>
                  </a:cubicBezTo>
                  <a:cubicBezTo>
                    <a:pt x="349182" y="287338"/>
                    <a:pt x="334453" y="287338"/>
                    <a:pt x="319725" y="287338"/>
                  </a:cubicBezTo>
                  <a:cubicBezTo>
                    <a:pt x="308679" y="287338"/>
                    <a:pt x="299473" y="287338"/>
                    <a:pt x="291189" y="286416"/>
                  </a:cubicBezTo>
                  <a:lnTo>
                    <a:pt x="290326" y="286175"/>
                  </a:lnTo>
                  <a:lnTo>
                    <a:pt x="290117" y="286168"/>
                  </a:lnTo>
                  <a:cubicBezTo>
                    <a:pt x="281830" y="285249"/>
                    <a:pt x="274464" y="283411"/>
                    <a:pt x="267098" y="279734"/>
                  </a:cubicBezTo>
                  <a:cubicBezTo>
                    <a:pt x="228427" y="290763"/>
                    <a:pt x="193899" y="297656"/>
                    <a:pt x="179051" y="300414"/>
                  </a:cubicBezTo>
                  <a:lnTo>
                    <a:pt x="171912" y="301690"/>
                  </a:lnTo>
                  <a:lnTo>
                    <a:pt x="171912" y="302211"/>
                  </a:lnTo>
                  <a:lnTo>
                    <a:pt x="171628" y="302271"/>
                  </a:lnTo>
                  <a:lnTo>
                    <a:pt x="176865" y="310983"/>
                  </a:lnTo>
                  <a:cubicBezTo>
                    <a:pt x="180548" y="316498"/>
                    <a:pt x="186072" y="323850"/>
                    <a:pt x="193438" y="331203"/>
                  </a:cubicBezTo>
                  <a:cubicBezTo>
                    <a:pt x="200804" y="345908"/>
                    <a:pt x="215536" y="360613"/>
                    <a:pt x="237634" y="382671"/>
                  </a:cubicBezTo>
                  <a:cubicBezTo>
                    <a:pt x="265257" y="404729"/>
                    <a:pt x="301166" y="426787"/>
                    <a:pt x="339147" y="439539"/>
                  </a:cubicBezTo>
                  <a:lnTo>
                    <a:pt x="372011" y="447495"/>
                  </a:lnTo>
                  <a:lnTo>
                    <a:pt x="370222" y="456198"/>
                  </a:lnTo>
                  <a:lnTo>
                    <a:pt x="370350" y="456198"/>
                  </a:lnTo>
                  <a:lnTo>
                    <a:pt x="370349" y="456196"/>
                  </a:lnTo>
                  <a:lnTo>
                    <a:pt x="372130" y="447524"/>
                  </a:lnTo>
                  <a:lnTo>
                    <a:pt x="372011" y="447495"/>
                  </a:lnTo>
                  <a:lnTo>
                    <a:pt x="381962" y="399100"/>
                  </a:lnTo>
                  <a:cubicBezTo>
                    <a:pt x="394392" y="360269"/>
                    <a:pt x="416950" y="320978"/>
                    <a:pt x="455161" y="287661"/>
                  </a:cubicBezTo>
                  <a:lnTo>
                    <a:pt x="455169" y="287656"/>
                  </a:lnTo>
                  <a:lnTo>
                    <a:pt x="455222" y="287595"/>
                  </a:lnTo>
                  <a:lnTo>
                    <a:pt x="524115" y="243400"/>
                  </a:lnTo>
                  <a:lnTo>
                    <a:pt x="521225" y="218156"/>
                  </a:lnTo>
                  <a:close/>
                  <a:moveTo>
                    <a:pt x="517920" y="184527"/>
                  </a:moveTo>
                  <a:lnTo>
                    <a:pt x="517542" y="184779"/>
                  </a:lnTo>
                  <a:lnTo>
                    <a:pt x="517542" y="186886"/>
                  </a:lnTo>
                  <a:lnTo>
                    <a:pt x="518560" y="191474"/>
                  </a:lnTo>
                  <a:lnTo>
                    <a:pt x="518560" y="185166"/>
                  </a:lnTo>
                  <a:lnTo>
                    <a:pt x="518463" y="185069"/>
                  </a:lnTo>
                  <a:close/>
                  <a:moveTo>
                    <a:pt x="518560" y="184099"/>
                  </a:moveTo>
                  <a:lnTo>
                    <a:pt x="518484" y="184150"/>
                  </a:lnTo>
                  <a:lnTo>
                    <a:pt x="518560" y="184150"/>
                  </a:lnTo>
                  <a:close/>
                  <a:moveTo>
                    <a:pt x="430089" y="0"/>
                  </a:moveTo>
                  <a:cubicBezTo>
                    <a:pt x="430089" y="0"/>
                    <a:pt x="437441" y="0"/>
                    <a:pt x="437441" y="0"/>
                  </a:cubicBezTo>
                  <a:cubicBezTo>
                    <a:pt x="437441" y="7303"/>
                    <a:pt x="452147" y="73025"/>
                    <a:pt x="555084" y="58420"/>
                  </a:cubicBezTo>
                  <a:cubicBezTo>
                    <a:pt x="562436" y="65723"/>
                    <a:pt x="555084" y="65723"/>
                    <a:pt x="555084" y="65723"/>
                  </a:cubicBezTo>
                  <a:cubicBezTo>
                    <a:pt x="540378" y="65723"/>
                    <a:pt x="533026" y="73025"/>
                    <a:pt x="518320" y="73025"/>
                  </a:cubicBezTo>
                  <a:lnTo>
                    <a:pt x="489391" y="66824"/>
                  </a:lnTo>
                  <a:lnTo>
                    <a:pt x="492785" y="75215"/>
                  </a:lnTo>
                  <a:cubicBezTo>
                    <a:pt x="499689" y="92844"/>
                    <a:pt x="514878" y="134324"/>
                    <a:pt x="525924" y="184099"/>
                  </a:cubicBezTo>
                  <a:cubicBezTo>
                    <a:pt x="525924" y="184099"/>
                    <a:pt x="525924" y="184099"/>
                    <a:pt x="525924" y="185021"/>
                  </a:cubicBezTo>
                  <a:lnTo>
                    <a:pt x="525924" y="189366"/>
                  </a:lnTo>
                  <a:lnTo>
                    <a:pt x="531353" y="217237"/>
                  </a:lnTo>
                  <a:lnTo>
                    <a:pt x="532067" y="242888"/>
                  </a:lnTo>
                  <a:lnTo>
                    <a:pt x="532274" y="242888"/>
                  </a:lnTo>
                  <a:cubicBezTo>
                    <a:pt x="532274" y="242888"/>
                    <a:pt x="532274" y="242888"/>
                    <a:pt x="532274" y="250244"/>
                  </a:cubicBezTo>
                  <a:lnTo>
                    <a:pt x="532272" y="250244"/>
                  </a:lnTo>
                  <a:lnTo>
                    <a:pt x="532272" y="250246"/>
                  </a:lnTo>
                  <a:lnTo>
                    <a:pt x="532274" y="250244"/>
                  </a:lnTo>
                  <a:lnTo>
                    <a:pt x="532274" y="250324"/>
                  </a:lnTo>
                  <a:lnTo>
                    <a:pt x="532274" y="272310"/>
                  </a:lnTo>
                  <a:cubicBezTo>
                    <a:pt x="532274" y="331153"/>
                    <a:pt x="517554" y="389997"/>
                    <a:pt x="480753" y="426774"/>
                  </a:cubicBezTo>
                  <a:cubicBezTo>
                    <a:pt x="451312" y="448840"/>
                    <a:pt x="421871" y="463551"/>
                    <a:pt x="392430" y="463551"/>
                  </a:cubicBezTo>
                  <a:cubicBezTo>
                    <a:pt x="385070" y="463551"/>
                    <a:pt x="385070" y="463551"/>
                    <a:pt x="377709" y="463551"/>
                  </a:cubicBezTo>
                  <a:lnTo>
                    <a:pt x="377588" y="463482"/>
                  </a:lnTo>
                  <a:lnTo>
                    <a:pt x="377588" y="463550"/>
                  </a:lnTo>
                  <a:cubicBezTo>
                    <a:pt x="296562" y="448845"/>
                    <a:pt x="215536" y="382671"/>
                    <a:pt x="186072" y="338555"/>
                  </a:cubicBezTo>
                  <a:cubicBezTo>
                    <a:pt x="178706" y="331203"/>
                    <a:pt x="173182" y="323850"/>
                    <a:pt x="169499" y="317417"/>
                  </a:cubicBezTo>
                  <a:lnTo>
                    <a:pt x="164663" y="303739"/>
                  </a:lnTo>
                  <a:lnTo>
                    <a:pt x="154474" y="305887"/>
                  </a:lnTo>
                  <a:cubicBezTo>
                    <a:pt x="146214" y="307725"/>
                    <a:pt x="135201" y="309563"/>
                    <a:pt x="120516" y="309563"/>
                  </a:cubicBezTo>
                  <a:cubicBezTo>
                    <a:pt x="83805" y="309563"/>
                    <a:pt x="32410" y="302211"/>
                    <a:pt x="10383" y="280153"/>
                  </a:cubicBezTo>
                  <a:cubicBezTo>
                    <a:pt x="3041" y="265447"/>
                    <a:pt x="-4301" y="258095"/>
                    <a:pt x="3041" y="243389"/>
                  </a:cubicBezTo>
                  <a:cubicBezTo>
                    <a:pt x="3041" y="206626"/>
                    <a:pt x="39752" y="169863"/>
                    <a:pt x="47094" y="169863"/>
                  </a:cubicBezTo>
                  <a:cubicBezTo>
                    <a:pt x="47094" y="177216"/>
                    <a:pt x="47094" y="177216"/>
                    <a:pt x="47094" y="177216"/>
                  </a:cubicBezTo>
                  <a:cubicBezTo>
                    <a:pt x="47094" y="177216"/>
                    <a:pt x="10383" y="206626"/>
                    <a:pt x="10383" y="243389"/>
                  </a:cubicBezTo>
                  <a:cubicBezTo>
                    <a:pt x="10383" y="250742"/>
                    <a:pt x="10383" y="265447"/>
                    <a:pt x="17725" y="272800"/>
                  </a:cubicBezTo>
                  <a:cubicBezTo>
                    <a:pt x="45259" y="300372"/>
                    <a:pt x="114092" y="298994"/>
                    <a:pt x="149886" y="296581"/>
                  </a:cubicBezTo>
                  <a:lnTo>
                    <a:pt x="163974" y="295474"/>
                  </a:lnTo>
                  <a:lnTo>
                    <a:pt x="163974" y="294440"/>
                  </a:lnTo>
                  <a:cubicBezTo>
                    <a:pt x="163974" y="294440"/>
                    <a:pt x="178706" y="294440"/>
                    <a:pt x="193438" y="287087"/>
                  </a:cubicBezTo>
                  <a:cubicBezTo>
                    <a:pt x="204487" y="287087"/>
                    <a:pt x="215536" y="285249"/>
                    <a:pt x="227506" y="282492"/>
                  </a:cubicBezTo>
                  <a:lnTo>
                    <a:pt x="261923" y="273703"/>
                  </a:lnTo>
                  <a:lnTo>
                    <a:pt x="260811" y="272590"/>
                  </a:lnTo>
                  <a:cubicBezTo>
                    <a:pt x="260811" y="272590"/>
                    <a:pt x="260811" y="272590"/>
                    <a:pt x="261732" y="272590"/>
                  </a:cubicBezTo>
                  <a:lnTo>
                    <a:pt x="266282" y="272590"/>
                  </a:lnTo>
                  <a:lnTo>
                    <a:pt x="267098" y="272382"/>
                  </a:lnTo>
                  <a:lnTo>
                    <a:pt x="268230" y="272562"/>
                  </a:lnTo>
                  <a:lnTo>
                    <a:pt x="332613" y="240328"/>
                  </a:lnTo>
                  <a:cubicBezTo>
                    <a:pt x="398891" y="202996"/>
                    <a:pt x="465169" y="149072"/>
                    <a:pt x="481739" y="66112"/>
                  </a:cubicBezTo>
                  <a:lnTo>
                    <a:pt x="485665" y="74762"/>
                  </a:lnTo>
                  <a:lnTo>
                    <a:pt x="457690" y="145154"/>
                  </a:lnTo>
                  <a:cubicBezTo>
                    <a:pt x="428003" y="191704"/>
                    <a:pt x="383126" y="226271"/>
                    <a:pt x="336870" y="250698"/>
                  </a:cubicBezTo>
                  <a:lnTo>
                    <a:pt x="280827" y="274574"/>
                  </a:lnTo>
                  <a:lnTo>
                    <a:pt x="290117" y="276058"/>
                  </a:lnTo>
                  <a:cubicBezTo>
                    <a:pt x="298404" y="277896"/>
                    <a:pt x="307611" y="279734"/>
                    <a:pt x="318660" y="279734"/>
                  </a:cubicBezTo>
                  <a:cubicBezTo>
                    <a:pt x="333392" y="279734"/>
                    <a:pt x="348124" y="279734"/>
                    <a:pt x="362856" y="272382"/>
                  </a:cubicBezTo>
                  <a:cubicBezTo>
                    <a:pt x="388637" y="261353"/>
                    <a:pt x="416260" y="248486"/>
                    <a:pt x="442961" y="233780"/>
                  </a:cubicBezTo>
                  <a:lnTo>
                    <a:pt x="517013" y="184502"/>
                  </a:lnTo>
                  <a:lnTo>
                    <a:pt x="507514" y="141698"/>
                  </a:lnTo>
                  <a:cubicBezTo>
                    <a:pt x="503831" y="126949"/>
                    <a:pt x="500149" y="114045"/>
                    <a:pt x="496467" y="102983"/>
                  </a:cubicBezTo>
                  <a:cubicBezTo>
                    <a:pt x="492785" y="91922"/>
                    <a:pt x="489103" y="82704"/>
                    <a:pt x="486341" y="76252"/>
                  </a:cubicBezTo>
                  <a:lnTo>
                    <a:pt x="485665" y="74762"/>
                  </a:lnTo>
                  <a:lnTo>
                    <a:pt x="488865" y="66711"/>
                  </a:lnTo>
                  <a:lnTo>
                    <a:pt x="486071" y="66112"/>
                  </a:lnTo>
                  <a:lnTo>
                    <a:pt x="481739" y="66112"/>
                  </a:lnTo>
                  <a:cubicBezTo>
                    <a:pt x="481739" y="66112"/>
                    <a:pt x="481739" y="66112"/>
                    <a:pt x="481739" y="65191"/>
                  </a:cubicBezTo>
                  <a:lnTo>
                    <a:pt x="481739" y="65184"/>
                  </a:lnTo>
                  <a:lnTo>
                    <a:pt x="470413" y="62756"/>
                  </a:lnTo>
                  <a:cubicBezTo>
                    <a:pt x="434225" y="44272"/>
                    <a:pt x="430089" y="7303"/>
                    <a:pt x="430089" y="7303"/>
                  </a:cubicBezTo>
                  <a:cubicBezTo>
                    <a:pt x="422736" y="0"/>
                    <a:pt x="430089" y="0"/>
                    <a:pt x="430089" y="0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5" name="Freeform 472"/>
            <p:cNvSpPr/>
            <p:nvPr/>
          </p:nvSpPr>
          <p:spPr bwMode="auto">
            <a:xfrm>
              <a:off x="2603500" y="3287713"/>
              <a:ext cx="354013" cy="271463"/>
            </a:xfrm>
            <a:custGeom>
              <a:avLst/>
              <a:gdLst>
                <a:gd name="T0" fmla="*/ 48 w 48"/>
                <a:gd name="T1" fmla="*/ 9 h 37"/>
                <a:gd name="T2" fmla="*/ 47 w 48"/>
                <a:gd name="T3" fmla="*/ 0 h 37"/>
                <a:gd name="T4" fmla="*/ 27 w 48"/>
                <a:gd name="T5" fmla="*/ 12 h 37"/>
                <a:gd name="T6" fmla="*/ 13 w 48"/>
                <a:gd name="T7" fmla="*/ 12 h 37"/>
                <a:gd name="T8" fmla="*/ 0 w 48"/>
                <a:gd name="T9" fmla="*/ 16 h 37"/>
                <a:gd name="T10" fmla="*/ 28 w 48"/>
                <a:gd name="T11" fmla="*/ 37 h 37"/>
                <a:gd name="T12" fmla="*/ 48 w 48"/>
                <a:gd name="T13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7">
                  <a:moveTo>
                    <a:pt x="48" y="9"/>
                  </a:moveTo>
                  <a:cubicBezTo>
                    <a:pt x="48" y="6"/>
                    <a:pt x="48" y="3"/>
                    <a:pt x="47" y="0"/>
                  </a:cubicBezTo>
                  <a:cubicBezTo>
                    <a:pt x="42" y="5"/>
                    <a:pt x="33" y="10"/>
                    <a:pt x="27" y="12"/>
                  </a:cubicBezTo>
                  <a:cubicBezTo>
                    <a:pt x="21" y="15"/>
                    <a:pt x="16" y="14"/>
                    <a:pt x="13" y="12"/>
                  </a:cubicBezTo>
                  <a:cubicBezTo>
                    <a:pt x="5" y="15"/>
                    <a:pt x="0" y="16"/>
                    <a:pt x="0" y="16"/>
                  </a:cubicBezTo>
                  <a:cubicBezTo>
                    <a:pt x="0" y="19"/>
                    <a:pt x="14" y="35"/>
                    <a:pt x="28" y="37"/>
                  </a:cubicBezTo>
                  <a:cubicBezTo>
                    <a:pt x="29" y="28"/>
                    <a:pt x="33" y="15"/>
                    <a:pt x="48" y="9"/>
                  </a:cubicBezTo>
                  <a:close/>
                </a:path>
              </a:pathLst>
            </a:custGeom>
            <a:solidFill>
              <a:srgbClr val="E8787D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6" name="Freeform 474"/>
            <p:cNvSpPr/>
            <p:nvPr/>
          </p:nvSpPr>
          <p:spPr bwMode="auto">
            <a:xfrm>
              <a:off x="2698750" y="3170238"/>
              <a:ext cx="250825" cy="227013"/>
            </a:xfrm>
            <a:custGeom>
              <a:avLst/>
              <a:gdLst>
                <a:gd name="T0" fmla="*/ 14 w 34"/>
                <a:gd name="T1" fmla="*/ 28 h 31"/>
                <a:gd name="T2" fmla="*/ 34 w 34"/>
                <a:gd name="T3" fmla="*/ 16 h 31"/>
                <a:gd name="T4" fmla="*/ 29 w 34"/>
                <a:gd name="T5" fmla="*/ 0 h 31"/>
                <a:gd name="T6" fmla="*/ 0 w 34"/>
                <a:gd name="T7" fmla="*/ 28 h 31"/>
                <a:gd name="T8" fmla="*/ 14 w 34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1">
                  <a:moveTo>
                    <a:pt x="14" y="28"/>
                  </a:moveTo>
                  <a:cubicBezTo>
                    <a:pt x="20" y="26"/>
                    <a:pt x="29" y="21"/>
                    <a:pt x="34" y="16"/>
                  </a:cubicBezTo>
                  <a:cubicBezTo>
                    <a:pt x="33" y="7"/>
                    <a:pt x="29" y="0"/>
                    <a:pt x="29" y="0"/>
                  </a:cubicBezTo>
                  <a:cubicBezTo>
                    <a:pt x="27" y="16"/>
                    <a:pt x="11" y="24"/>
                    <a:pt x="0" y="28"/>
                  </a:cubicBezTo>
                  <a:cubicBezTo>
                    <a:pt x="3" y="30"/>
                    <a:pt x="8" y="31"/>
                    <a:pt x="14" y="28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7" name="Freeform 476"/>
            <p:cNvSpPr/>
            <p:nvPr/>
          </p:nvSpPr>
          <p:spPr bwMode="auto">
            <a:xfrm>
              <a:off x="2809875" y="3354388"/>
              <a:ext cx="153988" cy="204788"/>
            </a:xfrm>
            <a:custGeom>
              <a:avLst/>
              <a:gdLst>
                <a:gd name="T0" fmla="*/ 0 w 21"/>
                <a:gd name="T1" fmla="*/ 28 h 28"/>
                <a:gd name="T2" fmla="*/ 13 w 21"/>
                <a:gd name="T3" fmla="*/ 24 h 28"/>
                <a:gd name="T4" fmla="*/ 20 w 21"/>
                <a:gd name="T5" fmla="*/ 0 h 28"/>
                <a:gd name="T6" fmla="*/ 0 w 21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8">
                  <a:moveTo>
                    <a:pt x="0" y="28"/>
                  </a:moveTo>
                  <a:cubicBezTo>
                    <a:pt x="5" y="28"/>
                    <a:pt x="9" y="27"/>
                    <a:pt x="13" y="24"/>
                  </a:cubicBezTo>
                  <a:cubicBezTo>
                    <a:pt x="20" y="18"/>
                    <a:pt x="21" y="9"/>
                    <a:pt x="20" y="0"/>
                  </a:cubicBezTo>
                  <a:cubicBezTo>
                    <a:pt x="5" y="6"/>
                    <a:pt x="1" y="19"/>
                    <a:pt x="0" y="28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8" name="任意多边形 317"/>
            <p:cNvSpPr/>
            <p:nvPr/>
          </p:nvSpPr>
          <p:spPr bwMode="auto">
            <a:xfrm>
              <a:off x="2296581" y="2432006"/>
              <a:ext cx="472685" cy="579974"/>
            </a:xfrm>
            <a:custGeom>
              <a:avLst/>
              <a:gdLst>
                <a:gd name="connsiteX0" fmla="*/ 305749 w 472685"/>
                <a:gd name="connsiteY0" fmla="*/ 266 h 579974"/>
                <a:gd name="connsiteX1" fmla="*/ 351000 w 472685"/>
                <a:gd name="connsiteY1" fmla="*/ 8329 h 579974"/>
                <a:gd name="connsiteX2" fmla="*/ 446554 w 472685"/>
                <a:gd name="connsiteY2" fmla="*/ 369549 h 579974"/>
                <a:gd name="connsiteX3" fmla="*/ 123139 w 472685"/>
                <a:gd name="connsiteY3" fmla="*/ 568589 h 579974"/>
                <a:gd name="connsiteX4" fmla="*/ 27585 w 472685"/>
                <a:gd name="connsiteY4" fmla="*/ 214741 h 579974"/>
                <a:gd name="connsiteX5" fmla="*/ 305749 w 472685"/>
                <a:gd name="connsiteY5" fmla="*/ 266 h 57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685" h="579974">
                  <a:moveTo>
                    <a:pt x="305749" y="266"/>
                  </a:moveTo>
                  <a:cubicBezTo>
                    <a:pt x="321139" y="1073"/>
                    <a:pt x="336299" y="3722"/>
                    <a:pt x="351000" y="8329"/>
                  </a:cubicBezTo>
                  <a:cubicBezTo>
                    <a:pt x="461255" y="52560"/>
                    <a:pt x="505357" y="214741"/>
                    <a:pt x="446554" y="369549"/>
                  </a:cubicBezTo>
                  <a:cubicBezTo>
                    <a:pt x="380401" y="524358"/>
                    <a:pt x="240745" y="612820"/>
                    <a:pt x="123139" y="568589"/>
                  </a:cubicBezTo>
                  <a:cubicBezTo>
                    <a:pt x="5534" y="531730"/>
                    <a:pt x="-31218" y="369549"/>
                    <a:pt x="27585" y="214741"/>
                  </a:cubicBezTo>
                  <a:cubicBezTo>
                    <a:pt x="79037" y="79283"/>
                    <a:pt x="198021" y="-5378"/>
                    <a:pt x="305749" y="266"/>
                  </a:cubicBezTo>
                  <a:close/>
                </a:path>
              </a:pathLst>
            </a:custGeom>
            <a:solidFill>
              <a:srgbClr val="E8787D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9" name="Freeform 480"/>
            <p:cNvSpPr/>
            <p:nvPr/>
          </p:nvSpPr>
          <p:spPr bwMode="auto">
            <a:xfrm>
              <a:off x="2287588" y="2830513"/>
              <a:ext cx="80963" cy="155575"/>
            </a:xfrm>
            <a:custGeom>
              <a:avLst/>
              <a:gdLst>
                <a:gd name="T0" fmla="*/ 0 w 11"/>
                <a:gd name="T1" fmla="*/ 0 h 21"/>
                <a:gd name="T2" fmla="*/ 5 w 11"/>
                <a:gd name="T3" fmla="*/ 21 h 21"/>
                <a:gd name="T4" fmla="*/ 11 w 11"/>
                <a:gd name="T5" fmla="*/ 20 h 21"/>
                <a:gd name="T6" fmla="*/ 10 w 11"/>
                <a:gd name="T7" fmla="*/ 19 h 21"/>
                <a:gd name="T8" fmla="*/ 0 w 1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cubicBezTo>
                    <a:pt x="0" y="8"/>
                    <a:pt x="1" y="15"/>
                    <a:pt x="5" y="21"/>
                  </a:cubicBezTo>
                  <a:cubicBezTo>
                    <a:pt x="8" y="20"/>
                    <a:pt x="10" y="20"/>
                    <a:pt x="11" y="20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5" y="14"/>
                    <a:pt x="1" y="8"/>
                    <a:pt x="0" y="0"/>
                  </a:cubicBezTo>
                </a:path>
              </a:pathLst>
            </a:custGeom>
            <a:solidFill>
              <a:srgbClr val="E8787D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0" name="Freeform 481"/>
            <p:cNvSpPr/>
            <p:nvPr/>
          </p:nvSpPr>
          <p:spPr bwMode="auto">
            <a:xfrm>
              <a:off x="2332038" y="2816226"/>
              <a:ext cx="411163" cy="257175"/>
            </a:xfrm>
            <a:custGeom>
              <a:avLst/>
              <a:gdLst>
                <a:gd name="T0" fmla="*/ 56 w 56"/>
                <a:gd name="T1" fmla="*/ 0 h 35"/>
                <a:gd name="T2" fmla="*/ 52 w 56"/>
                <a:gd name="T3" fmla="*/ 7 h 35"/>
                <a:gd name="T4" fmla="*/ 22 w 56"/>
                <a:gd name="T5" fmla="*/ 27 h 35"/>
                <a:gd name="T6" fmla="*/ 20 w 56"/>
                <a:gd name="T7" fmla="*/ 27 h 35"/>
                <a:gd name="T8" fmla="*/ 12 w 56"/>
                <a:gd name="T9" fmla="*/ 26 h 35"/>
                <a:gd name="T10" fmla="*/ 6 w 56"/>
                <a:gd name="T11" fmla="*/ 23 h 35"/>
                <a:gd name="T12" fmla="*/ 6 w 56"/>
                <a:gd name="T13" fmla="*/ 23 h 35"/>
                <a:gd name="T14" fmla="*/ 4 w 56"/>
                <a:gd name="T15" fmla="*/ 23 h 35"/>
                <a:gd name="T16" fmla="*/ 1 w 56"/>
                <a:gd name="T17" fmla="*/ 24 h 35"/>
                <a:gd name="T18" fmla="*/ 0 w 56"/>
                <a:gd name="T19" fmla="*/ 24 h 35"/>
                <a:gd name="T20" fmla="*/ 12 w 56"/>
                <a:gd name="T21" fmla="*/ 34 h 35"/>
                <a:gd name="T22" fmla="*/ 21 w 56"/>
                <a:gd name="T23" fmla="*/ 35 h 35"/>
                <a:gd name="T24" fmla="*/ 53 w 56"/>
                <a:gd name="T25" fmla="*/ 11 h 35"/>
                <a:gd name="T26" fmla="*/ 56 w 56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5">
                  <a:moveTo>
                    <a:pt x="56" y="0"/>
                  </a:moveTo>
                  <a:cubicBezTo>
                    <a:pt x="54" y="2"/>
                    <a:pt x="53" y="5"/>
                    <a:pt x="52" y="7"/>
                  </a:cubicBezTo>
                  <a:cubicBezTo>
                    <a:pt x="45" y="19"/>
                    <a:pt x="33" y="27"/>
                    <a:pt x="22" y="27"/>
                  </a:cubicBezTo>
                  <a:cubicBezTo>
                    <a:pt x="21" y="27"/>
                    <a:pt x="21" y="27"/>
                    <a:pt x="20" y="27"/>
                  </a:cubicBezTo>
                  <a:cubicBezTo>
                    <a:pt x="17" y="27"/>
                    <a:pt x="15" y="27"/>
                    <a:pt x="12" y="26"/>
                  </a:cubicBezTo>
                  <a:cubicBezTo>
                    <a:pt x="10" y="25"/>
                    <a:pt x="8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4" y="23"/>
                  </a:cubicBezTo>
                  <a:cubicBezTo>
                    <a:pt x="4" y="23"/>
                    <a:pt x="2" y="23"/>
                    <a:pt x="1" y="24"/>
                  </a:cubicBezTo>
                  <a:cubicBezTo>
                    <a:pt x="1" y="24"/>
                    <a:pt x="0" y="24"/>
                    <a:pt x="0" y="24"/>
                  </a:cubicBezTo>
                  <a:cubicBezTo>
                    <a:pt x="3" y="28"/>
                    <a:pt x="7" y="32"/>
                    <a:pt x="12" y="34"/>
                  </a:cubicBezTo>
                  <a:cubicBezTo>
                    <a:pt x="15" y="35"/>
                    <a:pt x="18" y="35"/>
                    <a:pt x="21" y="35"/>
                  </a:cubicBezTo>
                  <a:cubicBezTo>
                    <a:pt x="34" y="35"/>
                    <a:pt x="47" y="26"/>
                    <a:pt x="53" y="11"/>
                  </a:cubicBezTo>
                  <a:cubicBezTo>
                    <a:pt x="54" y="7"/>
                    <a:pt x="55" y="4"/>
                    <a:pt x="56" y="0"/>
                  </a:cubicBezTo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1" name="Freeform 484"/>
            <p:cNvSpPr/>
            <p:nvPr/>
          </p:nvSpPr>
          <p:spPr bwMode="auto">
            <a:xfrm>
              <a:off x="2257425" y="2470151"/>
              <a:ext cx="522288" cy="574675"/>
            </a:xfrm>
            <a:custGeom>
              <a:avLst/>
              <a:gdLst>
                <a:gd name="T0" fmla="*/ 63 w 71"/>
                <a:gd name="T1" fmla="*/ 49 h 78"/>
                <a:gd name="T2" fmla="*/ 22 w 71"/>
                <a:gd name="T3" fmla="*/ 72 h 78"/>
                <a:gd name="T4" fmla="*/ 8 w 71"/>
                <a:gd name="T5" fmla="*/ 29 h 78"/>
                <a:gd name="T6" fmla="*/ 49 w 71"/>
                <a:gd name="T7" fmla="*/ 6 h 78"/>
                <a:gd name="T8" fmla="*/ 63 w 71"/>
                <a:gd name="T9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8">
                  <a:moveTo>
                    <a:pt x="63" y="49"/>
                  </a:moveTo>
                  <a:cubicBezTo>
                    <a:pt x="56" y="68"/>
                    <a:pt x="38" y="78"/>
                    <a:pt x="22" y="72"/>
                  </a:cubicBezTo>
                  <a:cubicBezTo>
                    <a:pt x="7" y="67"/>
                    <a:pt x="0" y="47"/>
                    <a:pt x="8" y="29"/>
                  </a:cubicBezTo>
                  <a:cubicBezTo>
                    <a:pt x="15" y="11"/>
                    <a:pt x="33" y="0"/>
                    <a:pt x="49" y="6"/>
                  </a:cubicBezTo>
                  <a:cubicBezTo>
                    <a:pt x="64" y="12"/>
                    <a:pt x="71" y="31"/>
                    <a:pt x="63" y="49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2" name="Freeform 485"/>
            <p:cNvSpPr/>
            <p:nvPr/>
          </p:nvSpPr>
          <p:spPr bwMode="auto">
            <a:xfrm>
              <a:off x="2287588" y="2498726"/>
              <a:ext cx="463550" cy="515938"/>
            </a:xfrm>
            <a:custGeom>
              <a:avLst/>
              <a:gdLst>
                <a:gd name="T0" fmla="*/ 59 w 63"/>
                <a:gd name="T1" fmla="*/ 45 h 70"/>
                <a:gd name="T2" fmla="*/ 59 w 63"/>
                <a:gd name="T3" fmla="*/ 45 h 70"/>
                <a:gd name="T4" fmla="*/ 27 w 63"/>
                <a:gd name="T5" fmla="*/ 69 h 70"/>
                <a:gd name="T6" fmla="*/ 18 w 63"/>
                <a:gd name="T7" fmla="*/ 68 h 70"/>
                <a:gd name="T8" fmla="*/ 1 w 63"/>
                <a:gd name="T9" fmla="*/ 40 h 70"/>
                <a:gd name="T10" fmla="*/ 4 w 63"/>
                <a:gd name="T11" fmla="*/ 25 h 70"/>
                <a:gd name="T12" fmla="*/ 36 w 63"/>
                <a:gd name="T13" fmla="*/ 1 h 70"/>
                <a:gd name="T14" fmla="*/ 45 w 63"/>
                <a:gd name="T15" fmla="*/ 3 h 70"/>
                <a:gd name="T16" fmla="*/ 62 w 63"/>
                <a:gd name="T17" fmla="*/ 30 h 70"/>
                <a:gd name="T18" fmla="*/ 59 w 63"/>
                <a:gd name="T19" fmla="*/ 45 h 70"/>
                <a:gd name="T20" fmla="*/ 59 w 63"/>
                <a:gd name="T21" fmla="*/ 45 h 70"/>
                <a:gd name="T22" fmla="*/ 60 w 63"/>
                <a:gd name="T23" fmla="*/ 46 h 70"/>
                <a:gd name="T24" fmla="*/ 63 w 63"/>
                <a:gd name="T25" fmla="*/ 30 h 70"/>
                <a:gd name="T26" fmla="*/ 45 w 63"/>
                <a:gd name="T27" fmla="*/ 1 h 70"/>
                <a:gd name="T28" fmla="*/ 36 w 63"/>
                <a:gd name="T29" fmla="*/ 0 h 70"/>
                <a:gd name="T30" fmla="*/ 3 w 63"/>
                <a:gd name="T31" fmla="*/ 25 h 70"/>
                <a:gd name="T32" fmla="*/ 0 w 63"/>
                <a:gd name="T33" fmla="*/ 40 h 70"/>
                <a:gd name="T34" fmla="*/ 18 w 63"/>
                <a:gd name="T35" fmla="*/ 69 h 70"/>
                <a:gd name="T36" fmla="*/ 27 w 63"/>
                <a:gd name="T37" fmla="*/ 70 h 70"/>
                <a:gd name="T38" fmla="*/ 60 w 63"/>
                <a:gd name="T39" fmla="*/ 46 h 70"/>
                <a:gd name="T40" fmla="*/ 59 w 63"/>
                <a:gd name="T41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70">
                  <a:moveTo>
                    <a:pt x="59" y="45"/>
                  </a:moveTo>
                  <a:cubicBezTo>
                    <a:pt x="59" y="45"/>
                    <a:pt x="59" y="45"/>
                    <a:pt x="59" y="45"/>
                  </a:cubicBezTo>
                  <a:cubicBezTo>
                    <a:pt x="53" y="60"/>
                    <a:pt x="40" y="69"/>
                    <a:pt x="27" y="69"/>
                  </a:cubicBezTo>
                  <a:cubicBezTo>
                    <a:pt x="24" y="69"/>
                    <a:pt x="21" y="69"/>
                    <a:pt x="18" y="68"/>
                  </a:cubicBezTo>
                  <a:cubicBezTo>
                    <a:pt x="8" y="64"/>
                    <a:pt x="1" y="53"/>
                    <a:pt x="1" y="40"/>
                  </a:cubicBezTo>
                  <a:cubicBezTo>
                    <a:pt x="1" y="35"/>
                    <a:pt x="2" y="30"/>
                    <a:pt x="4" y="25"/>
                  </a:cubicBezTo>
                  <a:cubicBezTo>
                    <a:pt x="10" y="11"/>
                    <a:pt x="23" y="1"/>
                    <a:pt x="36" y="1"/>
                  </a:cubicBezTo>
                  <a:cubicBezTo>
                    <a:pt x="39" y="1"/>
                    <a:pt x="42" y="2"/>
                    <a:pt x="45" y="3"/>
                  </a:cubicBezTo>
                  <a:cubicBezTo>
                    <a:pt x="55" y="7"/>
                    <a:pt x="62" y="18"/>
                    <a:pt x="62" y="30"/>
                  </a:cubicBezTo>
                  <a:cubicBezTo>
                    <a:pt x="62" y="35"/>
                    <a:pt x="61" y="40"/>
                    <a:pt x="59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2" y="40"/>
                    <a:pt x="63" y="35"/>
                    <a:pt x="63" y="30"/>
                  </a:cubicBezTo>
                  <a:cubicBezTo>
                    <a:pt x="63" y="17"/>
                    <a:pt x="56" y="6"/>
                    <a:pt x="45" y="1"/>
                  </a:cubicBezTo>
                  <a:cubicBezTo>
                    <a:pt x="42" y="0"/>
                    <a:pt x="39" y="0"/>
                    <a:pt x="36" y="0"/>
                  </a:cubicBezTo>
                  <a:cubicBezTo>
                    <a:pt x="23" y="0"/>
                    <a:pt x="9" y="10"/>
                    <a:pt x="3" y="25"/>
                  </a:cubicBezTo>
                  <a:cubicBezTo>
                    <a:pt x="1" y="30"/>
                    <a:pt x="0" y="35"/>
                    <a:pt x="0" y="40"/>
                  </a:cubicBezTo>
                  <a:cubicBezTo>
                    <a:pt x="0" y="53"/>
                    <a:pt x="7" y="65"/>
                    <a:pt x="18" y="69"/>
                  </a:cubicBezTo>
                  <a:cubicBezTo>
                    <a:pt x="21" y="70"/>
                    <a:pt x="24" y="70"/>
                    <a:pt x="27" y="70"/>
                  </a:cubicBezTo>
                  <a:cubicBezTo>
                    <a:pt x="40" y="70"/>
                    <a:pt x="54" y="61"/>
                    <a:pt x="60" y="46"/>
                  </a:cubicBezTo>
                  <a:cubicBezTo>
                    <a:pt x="59" y="45"/>
                    <a:pt x="59" y="45"/>
                    <a:pt x="59" y="45"/>
                  </a:cubicBezTo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3" name="Freeform 489"/>
            <p:cNvSpPr/>
            <p:nvPr/>
          </p:nvSpPr>
          <p:spPr bwMode="auto">
            <a:xfrm>
              <a:off x="2293938" y="2690813"/>
              <a:ext cx="449263" cy="317500"/>
            </a:xfrm>
            <a:custGeom>
              <a:avLst/>
              <a:gdLst>
                <a:gd name="T0" fmla="*/ 60 w 61"/>
                <a:gd name="T1" fmla="*/ 0 h 43"/>
                <a:gd name="T2" fmla="*/ 57 w 61"/>
                <a:gd name="T3" fmla="*/ 10 h 43"/>
                <a:gd name="T4" fmla="*/ 24 w 61"/>
                <a:gd name="T5" fmla="*/ 38 h 43"/>
                <a:gd name="T6" fmla="*/ 16 w 61"/>
                <a:gd name="T7" fmla="*/ 36 h 43"/>
                <a:gd name="T8" fmla="*/ 1 w 61"/>
                <a:gd name="T9" fmla="*/ 11 h 43"/>
                <a:gd name="T10" fmla="*/ 0 w 61"/>
                <a:gd name="T11" fmla="*/ 14 h 43"/>
                <a:gd name="T12" fmla="*/ 17 w 61"/>
                <a:gd name="T13" fmla="*/ 42 h 43"/>
                <a:gd name="T14" fmla="*/ 26 w 61"/>
                <a:gd name="T15" fmla="*/ 43 h 43"/>
                <a:gd name="T16" fmla="*/ 58 w 61"/>
                <a:gd name="T17" fmla="*/ 19 h 43"/>
                <a:gd name="T18" fmla="*/ 58 w 61"/>
                <a:gd name="T19" fmla="*/ 19 h 43"/>
                <a:gd name="T20" fmla="*/ 61 w 61"/>
                <a:gd name="T21" fmla="*/ 4 h 43"/>
                <a:gd name="T22" fmla="*/ 60 w 61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43">
                  <a:moveTo>
                    <a:pt x="60" y="0"/>
                  </a:moveTo>
                  <a:cubicBezTo>
                    <a:pt x="60" y="4"/>
                    <a:pt x="59" y="7"/>
                    <a:pt x="57" y="10"/>
                  </a:cubicBezTo>
                  <a:cubicBezTo>
                    <a:pt x="51" y="27"/>
                    <a:pt x="37" y="38"/>
                    <a:pt x="24" y="38"/>
                  </a:cubicBezTo>
                  <a:cubicBezTo>
                    <a:pt x="21" y="38"/>
                    <a:pt x="19" y="37"/>
                    <a:pt x="16" y="36"/>
                  </a:cubicBezTo>
                  <a:cubicBezTo>
                    <a:pt x="7" y="33"/>
                    <a:pt x="1" y="23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27"/>
                    <a:pt x="7" y="38"/>
                    <a:pt x="17" y="42"/>
                  </a:cubicBezTo>
                  <a:cubicBezTo>
                    <a:pt x="20" y="43"/>
                    <a:pt x="23" y="43"/>
                    <a:pt x="26" y="43"/>
                  </a:cubicBezTo>
                  <a:cubicBezTo>
                    <a:pt x="39" y="43"/>
                    <a:pt x="52" y="34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14"/>
                    <a:pt x="61" y="9"/>
                    <a:pt x="61" y="4"/>
                  </a:cubicBezTo>
                  <a:cubicBezTo>
                    <a:pt x="61" y="3"/>
                    <a:pt x="61" y="1"/>
                    <a:pt x="60" y="0"/>
                  </a:cubicBezTo>
                </a:path>
              </a:pathLst>
            </a:custGeom>
            <a:solidFill>
              <a:srgbClr val="E8787D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4" name="Freeform 490"/>
            <p:cNvSpPr/>
            <p:nvPr/>
          </p:nvSpPr>
          <p:spPr bwMode="auto">
            <a:xfrm>
              <a:off x="2287588" y="2662238"/>
              <a:ext cx="463550" cy="352425"/>
            </a:xfrm>
            <a:custGeom>
              <a:avLst/>
              <a:gdLst>
                <a:gd name="T0" fmla="*/ 62 w 63"/>
                <a:gd name="T1" fmla="*/ 0 h 48"/>
                <a:gd name="T2" fmla="*/ 61 w 63"/>
                <a:gd name="T3" fmla="*/ 4 h 48"/>
                <a:gd name="T4" fmla="*/ 62 w 63"/>
                <a:gd name="T5" fmla="*/ 8 h 48"/>
                <a:gd name="T6" fmla="*/ 59 w 63"/>
                <a:gd name="T7" fmla="*/ 23 h 48"/>
                <a:gd name="T8" fmla="*/ 59 w 63"/>
                <a:gd name="T9" fmla="*/ 23 h 48"/>
                <a:gd name="T10" fmla="*/ 27 w 63"/>
                <a:gd name="T11" fmla="*/ 47 h 48"/>
                <a:gd name="T12" fmla="*/ 18 w 63"/>
                <a:gd name="T13" fmla="*/ 46 h 48"/>
                <a:gd name="T14" fmla="*/ 1 w 63"/>
                <a:gd name="T15" fmla="*/ 18 h 48"/>
                <a:gd name="T16" fmla="*/ 2 w 63"/>
                <a:gd name="T17" fmla="*/ 15 h 48"/>
                <a:gd name="T18" fmla="*/ 1 w 63"/>
                <a:gd name="T19" fmla="*/ 13 h 48"/>
                <a:gd name="T20" fmla="*/ 18 w 63"/>
                <a:gd name="T21" fmla="*/ 46 h 48"/>
                <a:gd name="T22" fmla="*/ 26 w 63"/>
                <a:gd name="T23" fmla="*/ 48 h 48"/>
                <a:gd name="T24" fmla="*/ 61 w 63"/>
                <a:gd name="T25" fmla="*/ 21 h 48"/>
                <a:gd name="T26" fmla="*/ 62 w 63"/>
                <a:gd name="T27" fmla="*/ 17 h 48"/>
                <a:gd name="T28" fmla="*/ 62 w 63"/>
                <a:gd name="T29" fmla="*/ 16 h 48"/>
                <a:gd name="T30" fmla="*/ 63 w 63"/>
                <a:gd name="T31" fmla="*/ 8 h 48"/>
                <a:gd name="T32" fmla="*/ 62 w 63"/>
                <a:gd name="T3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48">
                  <a:moveTo>
                    <a:pt x="62" y="0"/>
                  </a:moveTo>
                  <a:cubicBezTo>
                    <a:pt x="62" y="1"/>
                    <a:pt x="62" y="3"/>
                    <a:pt x="61" y="4"/>
                  </a:cubicBezTo>
                  <a:cubicBezTo>
                    <a:pt x="62" y="5"/>
                    <a:pt x="62" y="7"/>
                    <a:pt x="62" y="8"/>
                  </a:cubicBezTo>
                  <a:cubicBezTo>
                    <a:pt x="62" y="13"/>
                    <a:pt x="61" y="18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3" y="38"/>
                    <a:pt x="40" y="47"/>
                    <a:pt x="27" y="47"/>
                  </a:cubicBezTo>
                  <a:cubicBezTo>
                    <a:pt x="24" y="47"/>
                    <a:pt x="21" y="47"/>
                    <a:pt x="18" y="46"/>
                  </a:cubicBezTo>
                  <a:cubicBezTo>
                    <a:pt x="8" y="42"/>
                    <a:pt x="1" y="31"/>
                    <a:pt x="1" y="18"/>
                  </a:cubicBezTo>
                  <a:cubicBezTo>
                    <a:pt x="1" y="17"/>
                    <a:pt x="1" y="16"/>
                    <a:pt x="2" y="15"/>
                  </a:cubicBezTo>
                  <a:cubicBezTo>
                    <a:pt x="1" y="14"/>
                    <a:pt x="1" y="14"/>
                    <a:pt x="1" y="13"/>
                  </a:cubicBezTo>
                  <a:cubicBezTo>
                    <a:pt x="0" y="28"/>
                    <a:pt x="6" y="42"/>
                    <a:pt x="18" y="46"/>
                  </a:cubicBezTo>
                  <a:cubicBezTo>
                    <a:pt x="21" y="47"/>
                    <a:pt x="23" y="48"/>
                    <a:pt x="26" y="48"/>
                  </a:cubicBezTo>
                  <a:cubicBezTo>
                    <a:pt x="39" y="48"/>
                    <a:pt x="53" y="37"/>
                    <a:pt x="61" y="21"/>
                  </a:cubicBezTo>
                  <a:cubicBezTo>
                    <a:pt x="61" y="20"/>
                    <a:pt x="62" y="19"/>
                    <a:pt x="62" y="17"/>
                  </a:cubicBezTo>
                  <a:cubicBezTo>
                    <a:pt x="62" y="17"/>
                    <a:pt x="62" y="16"/>
                    <a:pt x="62" y="16"/>
                  </a:cubicBezTo>
                  <a:cubicBezTo>
                    <a:pt x="63" y="13"/>
                    <a:pt x="63" y="11"/>
                    <a:pt x="63" y="8"/>
                  </a:cubicBezTo>
                  <a:cubicBezTo>
                    <a:pt x="63" y="5"/>
                    <a:pt x="63" y="2"/>
                    <a:pt x="62" y="0"/>
                  </a:cubicBezTo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5" name="Freeform 491"/>
            <p:cNvSpPr/>
            <p:nvPr/>
          </p:nvSpPr>
          <p:spPr bwMode="auto">
            <a:xfrm>
              <a:off x="2463800" y="2587626"/>
              <a:ext cx="271463" cy="309563"/>
            </a:xfrm>
            <a:custGeom>
              <a:avLst/>
              <a:gdLst>
                <a:gd name="T0" fmla="*/ 34 w 37"/>
                <a:gd name="T1" fmla="*/ 25 h 42"/>
                <a:gd name="T2" fmla="*/ 13 w 37"/>
                <a:gd name="T3" fmla="*/ 40 h 42"/>
                <a:gd name="T4" fmla="*/ 2 w 37"/>
                <a:gd name="T5" fmla="*/ 18 h 42"/>
                <a:gd name="T6" fmla="*/ 23 w 37"/>
                <a:gd name="T7" fmla="*/ 2 h 42"/>
                <a:gd name="T8" fmla="*/ 34 w 37"/>
                <a:gd name="T9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2">
                  <a:moveTo>
                    <a:pt x="34" y="25"/>
                  </a:moveTo>
                  <a:cubicBezTo>
                    <a:pt x="32" y="36"/>
                    <a:pt x="22" y="42"/>
                    <a:pt x="13" y="40"/>
                  </a:cubicBezTo>
                  <a:cubicBezTo>
                    <a:pt x="5" y="38"/>
                    <a:pt x="0" y="28"/>
                    <a:pt x="2" y="18"/>
                  </a:cubicBezTo>
                  <a:cubicBezTo>
                    <a:pt x="5" y="7"/>
                    <a:pt x="15" y="0"/>
                    <a:pt x="23" y="2"/>
                  </a:cubicBezTo>
                  <a:cubicBezTo>
                    <a:pt x="32" y="4"/>
                    <a:pt x="37" y="14"/>
                    <a:pt x="34" y="25"/>
                  </a:cubicBezTo>
                  <a:close/>
                </a:path>
              </a:pathLst>
            </a:custGeom>
            <a:solidFill>
              <a:srgbClr val="381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6" name="Freeform 492"/>
            <p:cNvSpPr/>
            <p:nvPr/>
          </p:nvSpPr>
          <p:spPr bwMode="auto">
            <a:xfrm>
              <a:off x="2566988" y="2640013"/>
              <a:ext cx="139700" cy="161925"/>
            </a:xfrm>
            <a:custGeom>
              <a:avLst/>
              <a:gdLst>
                <a:gd name="T0" fmla="*/ 18 w 19"/>
                <a:gd name="T1" fmla="*/ 13 h 22"/>
                <a:gd name="T2" fmla="*/ 7 w 19"/>
                <a:gd name="T3" fmla="*/ 21 h 22"/>
                <a:gd name="T4" fmla="*/ 2 w 19"/>
                <a:gd name="T5" fmla="*/ 9 h 22"/>
                <a:gd name="T6" fmla="*/ 12 w 19"/>
                <a:gd name="T7" fmla="*/ 1 h 22"/>
                <a:gd name="T8" fmla="*/ 18 w 19"/>
                <a:gd name="T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8" y="13"/>
                  </a:moveTo>
                  <a:cubicBezTo>
                    <a:pt x="17" y="18"/>
                    <a:pt x="12" y="22"/>
                    <a:pt x="7" y="21"/>
                  </a:cubicBezTo>
                  <a:cubicBezTo>
                    <a:pt x="3" y="20"/>
                    <a:pt x="0" y="15"/>
                    <a:pt x="2" y="9"/>
                  </a:cubicBezTo>
                  <a:cubicBezTo>
                    <a:pt x="3" y="4"/>
                    <a:pt x="8" y="0"/>
                    <a:pt x="12" y="1"/>
                  </a:cubicBezTo>
                  <a:cubicBezTo>
                    <a:pt x="17" y="2"/>
                    <a:pt x="19" y="7"/>
                    <a:pt x="1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7" name="Freeform 493"/>
            <p:cNvSpPr/>
            <p:nvPr/>
          </p:nvSpPr>
          <p:spPr bwMode="auto">
            <a:xfrm>
              <a:off x="2228850" y="1674813"/>
              <a:ext cx="720725" cy="795338"/>
            </a:xfrm>
            <a:custGeom>
              <a:avLst/>
              <a:gdLst>
                <a:gd name="T0" fmla="*/ 77 w 98"/>
                <a:gd name="T1" fmla="*/ 108 h 108"/>
                <a:gd name="T2" fmla="*/ 76 w 98"/>
                <a:gd name="T3" fmla="*/ 108 h 108"/>
                <a:gd name="T4" fmla="*/ 75 w 98"/>
                <a:gd name="T5" fmla="*/ 106 h 108"/>
                <a:gd name="T6" fmla="*/ 65 w 98"/>
                <a:gd name="T7" fmla="*/ 28 h 108"/>
                <a:gd name="T8" fmla="*/ 19 w 98"/>
                <a:gd name="T9" fmla="*/ 5 h 108"/>
                <a:gd name="T10" fmla="*/ 3 w 98"/>
                <a:gd name="T11" fmla="*/ 18 h 108"/>
                <a:gd name="T12" fmla="*/ 2 w 98"/>
                <a:gd name="T13" fmla="*/ 19 h 108"/>
                <a:gd name="T14" fmla="*/ 1 w 98"/>
                <a:gd name="T15" fmla="*/ 18 h 108"/>
                <a:gd name="T16" fmla="*/ 18 w 98"/>
                <a:gd name="T17" fmla="*/ 3 h 108"/>
                <a:gd name="T18" fmla="*/ 67 w 98"/>
                <a:gd name="T19" fmla="*/ 26 h 108"/>
                <a:gd name="T20" fmla="*/ 78 w 98"/>
                <a:gd name="T21" fmla="*/ 107 h 108"/>
                <a:gd name="T22" fmla="*/ 77 w 98"/>
                <a:gd name="T2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08">
                  <a:moveTo>
                    <a:pt x="77" y="108"/>
                  </a:moveTo>
                  <a:cubicBezTo>
                    <a:pt x="76" y="108"/>
                    <a:pt x="76" y="108"/>
                    <a:pt x="76" y="108"/>
                  </a:cubicBezTo>
                  <a:cubicBezTo>
                    <a:pt x="75" y="107"/>
                    <a:pt x="75" y="107"/>
                    <a:pt x="75" y="106"/>
                  </a:cubicBezTo>
                  <a:cubicBezTo>
                    <a:pt x="76" y="105"/>
                    <a:pt x="94" y="64"/>
                    <a:pt x="65" y="28"/>
                  </a:cubicBezTo>
                  <a:cubicBezTo>
                    <a:pt x="44" y="3"/>
                    <a:pt x="25" y="4"/>
                    <a:pt x="19" y="5"/>
                  </a:cubicBezTo>
                  <a:cubicBezTo>
                    <a:pt x="11" y="7"/>
                    <a:pt x="5" y="12"/>
                    <a:pt x="3" y="18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1" y="19"/>
                    <a:pt x="0" y="18"/>
                    <a:pt x="1" y="18"/>
                  </a:cubicBezTo>
                  <a:cubicBezTo>
                    <a:pt x="2" y="11"/>
                    <a:pt x="9" y="5"/>
                    <a:pt x="18" y="3"/>
                  </a:cubicBezTo>
                  <a:cubicBezTo>
                    <a:pt x="25" y="1"/>
                    <a:pt x="45" y="0"/>
                    <a:pt x="67" y="26"/>
                  </a:cubicBezTo>
                  <a:cubicBezTo>
                    <a:pt x="98" y="63"/>
                    <a:pt x="78" y="107"/>
                    <a:pt x="78" y="107"/>
                  </a:cubicBezTo>
                  <a:cubicBezTo>
                    <a:pt x="77" y="108"/>
                    <a:pt x="77" y="108"/>
                    <a:pt x="77" y="108"/>
                  </a:cubicBezTo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8" name="Freeform 494"/>
            <p:cNvSpPr/>
            <p:nvPr/>
          </p:nvSpPr>
          <p:spPr bwMode="auto">
            <a:xfrm>
              <a:off x="2795588" y="1504951"/>
              <a:ext cx="382588" cy="920750"/>
            </a:xfrm>
            <a:custGeom>
              <a:avLst/>
              <a:gdLst>
                <a:gd name="T0" fmla="*/ 19 w 52"/>
                <a:gd name="T1" fmla="*/ 125 h 125"/>
                <a:gd name="T2" fmla="*/ 18 w 52"/>
                <a:gd name="T3" fmla="*/ 124 h 125"/>
                <a:gd name="T4" fmla="*/ 18 w 52"/>
                <a:gd name="T5" fmla="*/ 122 h 125"/>
                <a:gd name="T6" fmla="*/ 38 w 52"/>
                <a:gd name="T7" fmla="*/ 46 h 125"/>
                <a:gd name="T8" fmla="*/ 2 w 52"/>
                <a:gd name="T9" fmla="*/ 4 h 125"/>
                <a:gd name="T10" fmla="*/ 0 w 52"/>
                <a:gd name="T11" fmla="*/ 3 h 125"/>
                <a:gd name="T12" fmla="*/ 2 w 52"/>
                <a:gd name="T13" fmla="*/ 2 h 125"/>
                <a:gd name="T14" fmla="*/ 41 w 52"/>
                <a:gd name="T15" fmla="*/ 45 h 125"/>
                <a:gd name="T16" fmla="*/ 20 w 52"/>
                <a:gd name="T17" fmla="*/ 124 h 125"/>
                <a:gd name="T18" fmla="*/ 19 w 52"/>
                <a:gd name="T1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5">
                  <a:moveTo>
                    <a:pt x="19" y="125"/>
                  </a:move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18" y="123"/>
                    <a:pt x="18" y="122"/>
                  </a:cubicBezTo>
                  <a:cubicBezTo>
                    <a:pt x="19" y="122"/>
                    <a:pt x="49" y="89"/>
                    <a:pt x="38" y="46"/>
                  </a:cubicBezTo>
                  <a:cubicBezTo>
                    <a:pt x="28" y="3"/>
                    <a:pt x="3" y="4"/>
                    <a:pt x="2" y="4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30" y="0"/>
                    <a:pt x="41" y="45"/>
                  </a:cubicBezTo>
                  <a:cubicBezTo>
                    <a:pt x="52" y="90"/>
                    <a:pt x="21" y="124"/>
                    <a:pt x="20" y="124"/>
                  </a:cubicBezTo>
                  <a:cubicBezTo>
                    <a:pt x="19" y="125"/>
                    <a:pt x="19" y="125"/>
                    <a:pt x="19" y="125"/>
                  </a:cubicBezTo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9" name="Freeform 495"/>
            <p:cNvSpPr/>
            <p:nvPr/>
          </p:nvSpPr>
          <p:spPr bwMode="auto">
            <a:xfrm>
              <a:off x="2190750" y="1747838"/>
              <a:ext cx="103188" cy="155575"/>
            </a:xfrm>
            <a:custGeom>
              <a:avLst/>
              <a:gdLst>
                <a:gd name="T0" fmla="*/ 12 w 14"/>
                <a:gd name="T1" fmla="*/ 13 h 21"/>
                <a:gd name="T2" fmla="*/ 3 w 14"/>
                <a:gd name="T3" fmla="*/ 19 h 21"/>
                <a:gd name="T4" fmla="*/ 2 w 14"/>
                <a:gd name="T5" fmla="*/ 7 h 21"/>
                <a:gd name="T6" fmla="*/ 12 w 14"/>
                <a:gd name="T7" fmla="*/ 1 h 21"/>
                <a:gd name="T8" fmla="*/ 12 w 14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1">
                  <a:moveTo>
                    <a:pt x="12" y="13"/>
                  </a:moveTo>
                  <a:cubicBezTo>
                    <a:pt x="9" y="18"/>
                    <a:pt x="5" y="21"/>
                    <a:pt x="3" y="19"/>
                  </a:cubicBezTo>
                  <a:cubicBezTo>
                    <a:pt x="0" y="18"/>
                    <a:pt x="0" y="13"/>
                    <a:pt x="2" y="7"/>
                  </a:cubicBezTo>
                  <a:cubicBezTo>
                    <a:pt x="5" y="2"/>
                    <a:pt x="9" y="0"/>
                    <a:pt x="12" y="1"/>
                  </a:cubicBezTo>
                  <a:cubicBezTo>
                    <a:pt x="14" y="3"/>
                    <a:pt x="14" y="8"/>
                    <a:pt x="12" y="13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0" name="Freeform 496"/>
            <p:cNvSpPr/>
            <p:nvPr/>
          </p:nvSpPr>
          <p:spPr bwMode="auto">
            <a:xfrm>
              <a:off x="2190750" y="1747838"/>
              <a:ext cx="103188" cy="155575"/>
            </a:xfrm>
            <a:custGeom>
              <a:avLst/>
              <a:gdLst>
                <a:gd name="T0" fmla="*/ 12 w 14"/>
                <a:gd name="T1" fmla="*/ 13 h 21"/>
                <a:gd name="T2" fmla="*/ 11 w 14"/>
                <a:gd name="T3" fmla="*/ 13 h 21"/>
                <a:gd name="T4" fmla="*/ 4 w 14"/>
                <a:gd name="T5" fmla="*/ 19 h 21"/>
                <a:gd name="T6" fmla="*/ 3 w 14"/>
                <a:gd name="T7" fmla="*/ 19 h 21"/>
                <a:gd name="T8" fmla="*/ 1 w 14"/>
                <a:gd name="T9" fmla="*/ 15 h 21"/>
                <a:gd name="T10" fmla="*/ 3 w 14"/>
                <a:gd name="T11" fmla="*/ 8 h 21"/>
                <a:gd name="T12" fmla="*/ 10 w 14"/>
                <a:gd name="T13" fmla="*/ 1 h 21"/>
                <a:gd name="T14" fmla="*/ 11 w 14"/>
                <a:gd name="T15" fmla="*/ 2 h 21"/>
                <a:gd name="T16" fmla="*/ 13 w 14"/>
                <a:gd name="T17" fmla="*/ 6 h 21"/>
                <a:gd name="T18" fmla="*/ 11 w 14"/>
                <a:gd name="T19" fmla="*/ 13 h 21"/>
                <a:gd name="T20" fmla="*/ 12 w 14"/>
                <a:gd name="T21" fmla="*/ 13 h 21"/>
                <a:gd name="T22" fmla="*/ 12 w 14"/>
                <a:gd name="T23" fmla="*/ 13 h 21"/>
                <a:gd name="T24" fmla="*/ 14 w 14"/>
                <a:gd name="T25" fmla="*/ 6 h 21"/>
                <a:gd name="T26" fmla="*/ 12 w 14"/>
                <a:gd name="T27" fmla="*/ 1 h 21"/>
                <a:gd name="T28" fmla="*/ 10 w 14"/>
                <a:gd name="T29" fmla="*/ 0 h 21"/>
                <a:gd name="T30" fmla="*/ 2 w 14"/>
                <a:gd name="T31" fmla="*/ 7 h 21"/>
                <a:gd name="T32" fmla="*/ 0 w 14"/>
                <a:gd name="T33" fmla="*/ 15 h 21"/>
                <a:gd name="T34" fmla="*/ 2 w 14"/>
                <a:gd name="T35" fmla="*/ 20 h 21"/>
                <a:gd name="T36" fmla="*/ 4 w 14"/>
                <a:gd name="T37" fmla="*/ 21 h 21"/>
                <a:gd name="T38" fmla="*/ 12 w 14"/>
                <a:gd name="T3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21">
                  <a:moveTo>
                    <a:pt x="12" y="13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9" y="17"/>
                    <a:pt x="6" y="19"/>
                    <a:pt x="4" y="19"/>
                  </a:cubicBezTo>
                  <a:cubicBezTo>
                    <a:pt x="4" y="19"/>
                    <a:pt x="3" y="19"/>
                    <a:pt x="3" y="19"/>
                  </a:cubicBezTo>
                  <a:cubicBezTo>
                    <a:pt x="2" y="18"/>
                    <a:pt x="1" y="17"/>
                    <a:pt x="1" y="15"/>
                  </a:cubicBezTo>
                  <a:cubicBezTo>
                    <a:pt x="1" y="13"/>
                    <a:pt x="2" y="10"/>
                    <a:pt x="3" y="8"/>
                  </a:cubicBezTo>
                  <a:cubicBezTo>
                    <a:pt x="5" y="4"/>
                    <a:pt x="8" y="1"/>
                    <a:pt x="10" y="1"/>
                  </a:cubicBezTo>
                  <a:cubicBezTo>
                    <a:pt x="10" y="1"/>
                    <a:pt x="11" y="1"/>
                    <a:pt x="11" y="2"/>
                  </a:cubicBezTo>
                  <a:cubicBezTo>
                    <a:pt x="12" y="2"/>
                    <a:pt x="13" y="4"/>
                    <a:pt x="13" y="6"/>
                  </a:cubicBezTo>
                  <a:cubicBezTo>
                    <a:pt x="13" y="8"/>
                    <a:pt x="12" y="10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1"/>
                    <a:pt x="14" y="8"/>
                    <a:pt x="14" y="6"/>
                  </a:cubicBezTo>
                  <a:cubicBezTo>
                    <a:pt x="14" y="4"/>
                    <a:pt x="14" y="2"/>
                    <a:pt x="12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7" y="0"/>
                    <a:pt x="4" y="3"/>
                    <a:pt x="2" y="7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7"/>
                    <a:pt x="1" y="19"/>
                    <a:pt x="2" y="20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7" y="21"/>
                    <a:pt x="10" y="18"/>
                    <a:pt x="12" y="13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1" name="Freeform 497"/>
            <p:cNvSpPr/>
            <p:nvPr/>
          </p:nvSpPr>
          <p:spPr bwMode="auto">
            <a:xfrm>
              <a:off x="2692400" y="1468438"/>
              <a:ext cx="146050" cy="88900"/>
            </a:xfrm>
            <a:custGeom>
              <a:avLst/>
              <a:gdLst>
                <a:gd name="T0" fmla="*/ 8 w 20"/>
                <a:gd name="T1" fmla="*/ 11 h 12"/>
                <a:gd name="T2" fmla="*/ 0 w 20"/>
                <a:gd name="T3" fmla="*/ 4 h 12"/>
                <a:gd name="T4" fmla="*/ 11 w 20"/>
                <a:gd name="T5" fmla="*/ 1 h 12"/>
                <a:gd name="T6" fmla="*/ 19 w 20"/>
                <a:gd name="T7" fmla="*/ 8 h 12"/>
                <a:gd name="T8" fmla="*/ 8 w 20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">
                  <a:moveTo>
                    <a:pt x="8" y="11"/>
                  </a:moveTo>
                  <a:cubicBezTo>
                    <a:pt x="3" y="10"/>
                    <a:pt x="0" y="7"/>
                    <a:pt x="0" y="4"/>
                  </a:cubicBezTo>
                  <a:cubicBezTo>
                    <a:pt x="1" y="1"/>
                    <a:pt x="6" y="0"/>
                    <a:pt x="11" y="1"/>
                  </a:cubicBezTo>
                  <a:cubicBezTo>
                    <a:pt x="16" y="3"/>
                    <a:pt x="20" y="6"/>
                    <a:pt x="19" y="8"/>
                  </a:cubicBezTo>
                  <a:cubicBezTo>
                    <a:pt x="18" y="11"/>
                    <a:pt x="13" y="12"/>
                    <a:pt x="8" y="11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2" name="Freeform 498"/>
            <p:cNvSpPr/>
            <p:nvPr/>
          </p:nvSpPr>
          <p:spPr bwMode="auto">
            <a:xfrm>
              <a:off x="2692400" y="1468438"/>
              <a:ext cx="139700" cy="88900"/>
            </a:xfrm>
            <a:custGeom>
              <a:avLst/>
              <a:gdLst>
                <a:gd name="T0" fmla="*/ 8 w 19"/>
                <a:gd name="T1" fmla="*/ 11 h 12"/>
                <a:gd name="T2" fmla="*/ 8 w 19"/>
                <a:gd name="T3" fmla="*/ 10 h 12"/>
                <a:gd name="T4" fmla="*/ 3 w 19"/>
                <a:gd name="T5" fmla="*/ 8 h 12"/>
                <a:gd name="T6" fmla="*/ 1 w 19"/>
                <a:gd name="T7" fmla="*/ 5 h 12"/>
                <a:gd name="T8" fmla="*/ 1 w 19"/>
                <a:gd name="T9" fmla="*/ 4 h 12"/>
                <a:gd name="T10" fmla="*/ 7 w 19"/>
                <a:gd name="T11" fmla="*/ 2 h 12"/>
                <a:gd name="T12" fmla="*/ 11 w 19"/>
                <a:gd name="T13" fmla="*/ 2 h 12"/>
                <a:gd name="T14" fmla="*/ 16 w 19"/>
                <a:gd name="T15" fmla="*/ 4 h 12"/>
                <a:gd name="T16" fmla="*/ 18 w 19"/>
                <a:gd name="T17" fmla="*/ 8 h 12"/>
                <a:gd name="T18" fmla="*/ 18 w 19"/>
                <a:gd name="T19" fmla="*/ 8 h 12"/>
                <a:gd name="T20" fmla="*/ 12 w 19"/>
                <a:gd name="T21" fmla="*/ 11 h 12"/>
                <a:gd name="T22" fmla="*/ 8 w 19"/>
                <a:gd name="T23" fmla="*/ 10 h 12"/>
                <a:gd name="T24" fmla="*/ 8 w 19"/>
                <a:gd name="T25" fmla="*/ 11 h 12"/>
                <a:gd name="T26" fmla="*/ 8 w 19"/>
                <a:gd name="T27" fmla="*/ 12 h 12"/>
                <a:gd name="T28" fmla="*/ 12 w 19"/>
                <a:gd name="T29" fmla="*/ 12 h 12"/>
                <a:gd name="T30" fmla="*/ 19 w 19"/>
                <a:gd name="T31" fmla="*/ 9 h 12"/>
                <a:gd name="T32" fmla="*/ 19 w 19"/>
                <a:gd name="T33" fmla="*/ 8 h 12"/>
                <a:gd name="T34" fmla="*/ 17 w 19"/>
                <a:gd name="T35" fmla="*/ 3 h 12"/>
                <a:gd name="T36" fmla="*/ 11 w 19"/>
                <a:gd name="T37" fmla="*/ 1 h 12"/>
                <a:gd name="T38" fmla="*/ 7 w 19"/>
                <a:gd name="T39" fmla="*/ 0 h 12"/>
                <a:gd name="T40" fmla="*/ 0 w 19"/>
                <a:gd name="T41" fmla="*/ 4 h 12"/>
                <a:gd name="T42" fmla="*/ 0 w 19"/>
                <a:gd name="T43" fmla="*/ 5 h 12"/>
                <a:gd name="T44" fmla="*/ 2 w 19"/>
                <a:gd name="T45" fmla="*/ 9 h 12"/>
                <a:gd name="T46" fmla="*/ 8 w 19"/>
                <a:gd name="T47" fmla="*/ 12 h 12"/>
                <a:gd name="T48" fmla="*/ 8 w 19"/>
                <a:gd name="T4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12">
                  <a:moveTo>
                    <a:pt x="8" y="11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6" y="10"/>
                    <a:pt x="4" y="9"/>
                    <a:pt x="3" y="8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7" y="2"/>
                  </a:cubicBezTo>
                  <a:cubicBezTo>
                    <a:pt x="8" y="2"/>
                    <a:pt x="10" y="2"/>
                    <a:pt x="11" y="2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8" y="5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10"/>
                    <a:pt x="15" y="11"/>
                    <a:pt x="12" y="11"/>
                  </a:cubicBezTo>
                  <a:cubicBezTo>
                    <a:pt x="11" y="11"/>
                    <a:pt x="9" y="11"/>
                    <a:pt x="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1" y="12"/>
                    <a:pt x="12" y="12"/>
                  </a:cubicBezTo>
                  <a:cubicBezTo>
                    <a:pt x="15" y="12"/>
                    <a:pt x="18" y="11"/>
                    <a:pt x="19" y="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6"/>
                    <a:pt x="19" y="5"/>
                    <a:pt x="17" y="3"/>
                  </a:cubicBezTo>
                  <a:cubicBezTo>
                    <a:pt x="16" y="2"/>
                    <a:pt x="14" y="1"/>
                    <a:pt x="11" y="1"/>
                  </a:cubicBezTo>
                  <a:cubicBezTo>
                    <a:pt x="10" y="0"/>
                    <a:pt x="9" y="0"/>
                    <a:pt x="7" y="0"/>
                  </a:cubicBezTo>
                  <a:cubicBezTo>
                    <a:pt x="4" y="0"/>
                    <a:pt x="1" y="1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1" y="8"/>
                    <a:pt x="2" y="9"/>
                  </a:cubicBezTo>
                  <a:cubicBezTo>
                    <a:pt x="4" y="10"/>
                    <a:pt x="5" y="11"/>
                    <a:pt x="8" y="12"/>
                  </a:cubicBezTo>
                  <a:lnTo>
                    <a:pt x="8" y="11"/>
                  </a:ln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3" name="任意多边形 332"/>
            <p:cNvSpPr/>
            <p:nvPr/>
          </p:nvSpPr>
          <p:spPr bwMode="auto">
            <a:xfrm>
              <a:off x="2154238" y="2478088"/>
              <a:ext cx="1406525" cy="1162050"/>
            </a:xfrm>
            <a:custGeom>
              <a:avLst/>
              <a:gdLst>
                <a:gd name="connsiteX0" fmla="*/ 1192969 w 1406525"/>
                <a:gd name="connsiteY0" fmla="*/ 0 h 1162050"/>
                <a:gd name="connsiteX1" fmla="*/ 1391797 w 1406525"/>
                <a:gd name="connsiteY1" fmla="*/ 316254 h 1162050"/>
                <a:gd name="connsiteX2" fmla="*/ 1406525 w 1406525"/>
                <a:gd name="connsiteY2" fmla="*/ 426575 h 1162050"/>
                <a:gd name="connsiteX3" fmla="*/ 1222425 w 1406525"/>
                <a:gd name="connsiteY3" fmla="*/ 934053 h 1162050"/>
                <a:gd name="connsiteX4" fmla="*/ 655396 w 1406525"/>
                <a:gd name="connsiteY4" fmla="*/ 1162050 h 1162050"/>
                <a:gd name="connsiteX5" fmla="*/ 235648 w 1406525"/>
                <a:gd name="connsiteY5" fmla="*/ 1073793 h 1162050"/>
                <a:gd name="connsiteX6" fmla="*/ 14728 w 1406525"/>
                <a:gd name="connsiteY6" fmla="*/ 838441 h 1162050"/>
                <a:gd name="connsiteX7" fmla="*/ 0 w 1406525"/>
                <a:gd name="connsiteY7" fmla="*/ 728120 h 1162050"/>
                <a:gd name="connsiteX8" fmla="*/ 110460 w 1406525"/>
                <a:gd name="connsiteY8" fmla="*/ 536897 h 1162050"/>
                <a:gd name="connsiteX9" fmla="*/ 125188 w 1406525"/>
                <a:gd name="connsiteY9" fmla="*/ 529542 h 1162050"/>
                <a:gd name="connsiteX10" fmla="*/ 88368 w 1406525"/>
                <a:gd name="connsiteY10" fmla="*/ 816377 h 1162050"/>
                <a:gd name="connsiteX11" fmla="*/ 618576 w 1406525"/>
                <a:gd name="connsiteY11" fmla="*/ 1117922 h 1162050"/>
                <a:gd name="connsiteX12" fmla="*/ 949957 w 1406525"/>
                <a:gd name="connsiteY12" fmla="*/ 1044374 h 1162050"/>
                <a:gd name="connsiteX13" fmla="*/ 1134057 w 1406525"/>
                <a:gd name="connsiteY13" fmla="*/ 433930 h 1162050"/>
                <a:gd name="connsiteX14" fmla="*/ 1156149 w 1406525"/>
                <a:gd name="connsiteY14" fmla="*/ 382447 h 1162050"/>
                <a:gd name="connsiteX15" fmla="*/ 1178241 w 1406525"/>
                <a:gd name="connsiteY15" fmla="*/ 286835 h 1162050"/>
                <a:gd name="connsiteX16" fmla="*/ 1178241 w 1406525"/>
                <a:gd name="connsiteY16" fmla="*/ 272126 h 1162050"/>
                <a:gd name="connsiteX17" fmla="*/ 1207697 w 1406525"/>
                <a:gd name="connsiteY17" fmla="*/ 117676 h 1162050"/>
                <a:gd name="connsiteX18" fmla="*/ 1192969 w 1406525"/>
                <a:gd name="connsiteY18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06525" h="1162050">
                  <a:moveTo>
                    <a:pt x="1192969" y="0"/>
                  </a:moveTo>
                  <a:cubicBezTo>
                    <a:pt x="1303429" y="80902"/>
                    <a:pt x="1369705" y="191224"/>
                    <a:pt x="1391797" y="316254"/>
                  </a:cubicBezTo>
                  <a:cubicBezTo>
                    <a:pt x="1399161" y="353028"/>
                    <a:pt x="1406525" y="389802"/>
                    <a:pt x="1406525" y="426575"/>
                  </a:cubicBezTo>
                  <a:cubicBezTo>
                    <a:pt x="1406525" y="603089"/>
                    <a:pt x="1332885" y="794313"/>
                    <a:pt x="1222425" y="934053"/>
                  </a:cubicBezTo>
                  <a:cubicBezTo>
                    <a:pt x="1097237" y="1088503"/>
                    <a:pt x="876317" y="1162050"/>
                    <a:pt x="655396" y="1162050"/>
                  </a:cubicBezTo>
                  <a:cubicBezTo>
                    <a:pt x="508116" y="1162050"/>
                    <a:pt x="353472" y="1125276"/>
                    <a:pt x="235648" y="1073793"/>
                  </a:cubicBezTo>
                  <a:cubicBezTo>
                    <a:pt x="117824" y="1014955"/>
                    <a:pt x="36820" y="934053"/>
                    <a:pt x="14728" y="838441"/>
                  </a:cubicBezTo>
                  <a:cubicBezTo>
                    <a:pt x="0" y="801668"/>
                    <a:pt x="0" y="764894"/>
                    <a:pt x="0" y="728120"/>
                  </a:cubicBezTo>
                  <a:cubicBezTo>
                    <a:pt x="0" y="617799"/>
                    <a:pt x="51548" y="566316"/>
                    <a:pt x="110460" y="536897"/>
                  </a:cubicBezTo>
                  <a:cubicBezTo>
                    <a:pt x="110460" y="536897"/>
                    <a:pt x="117824" y="529542"/>
                    <a:pt x="125188" y="529542"/>
                  </a:cubicBezTo>
                  <a:cubicBezTo>
                    <a:pt x="81004" y="581025"/>
                    <a:pt x="44184" y="676637"/>
                    <a:pt x="88368" y="816377"/>
                  </a:cubicBezTo>
                  <a:cubicBezTo>
                    <a:pt x="147280" y="978181"/>
                    <a:pt x="353472" y="1117922"/>
                    <a:pt x="618576" y="1117922"/>
                  </a:cubicBezTo>
                  <a:cubicBezTo>
                    <a:pt x="721673" y="1117922"/>
                    <a:pt x="832133" y="1095857"/>
                    <a:pt x="949957" y="1044374"/>
                  </a:cubicBezTo>
                  <a:cubicBezTo>
                    <a:pt x="1318157" y="889925"/>
                    <a:pt x="1296065" y="558961"/>
                    <a:pt x="1134057" y="433930"/>
                  </a:cubicBezTo>
                  <a:cubicBezTo>
                    <a:pt x="1141421" y="419221"/>
                    <a:pt x="1148785" y="404511"/>
                    <a:pt x="1156149" y="382447"/>
                  </a:cubicBezTo>
                  <a:cubicBezTo>
                    <a:pt x="1170877" y="353028"/>
                    <a:pt x="1170877" y="323609"/>
                    <a:pt x="1178241" y="286835"/>
                  </a:cubicBezTo>
                  <a:cubicBezTo>
                    <a:pt x="1178241" y="286835"/>
                    <a:pt x="1178241" y="279481"/>
                    <a:pt x="1178241" y="272126"/>
                  </a:cubicBezTo>
                  <a:cubicBezTo>
                    <a:pt x="1200333" y="220643"/>
                    <a:pt x="1207697" y="169159"/>
                    <a:pt x="1207697" y="117676"/>
                  </a:cubicBezTo>
                  <a:cubicBezTo>
                    <a:pt x="1207697" y="73548"/>
                    <a:pt x="1200333" y="36774"/>
                    <a:pt x="1192969" y="0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4" name="任意多边形 333"/>
            <p:cNvSpPr/>
            <p:nvPr/>
          </p:nvSpPr>
          <p:spPr bwMode="auto">
            <a:xfrm>
              <a:off x="2830276" y="2309977"/>
              <a:ext cx="525936" cy="688647"/>
            </a:xfrm>
            <a:custGeom>
              <a:avLst/>
              <a:gdLst>
                <a:gd name="connsiteX0" fmla="*/ 328569 w 525936"/>
                <a:gd name="connsiteY0" fmla="*/ 1024 h 688647"/>
                <a:gd name="connsiteX1" fmla="*/ 376887 w 525936"/>
                <a:gd name="connsiteY1" fmla="*/ 13238 h 688647"/>
                <a:gd name="connsiteX2" fmla="*/ 501829 w 525936"/>
                <a:gd name="connsiteY2" fmla="*/ 439971 h 688647"/>
                <a:gd name="connsiteX3" fmla="*/ 149051 w 525936"/>
                <a:gd name="connsiteY3" fmla="*/ 675409 h 688647"/>
                <a:gd name="connsiteX4" fmla="*/ 24108 w 525936"/>
                <a:gd name="connsiteY4" fmla="*/ 248677 h 688647"/>
                <a:gd name="connsiteX5" fmla="*/ 328569 w 525936"/>
                <a:gd name="connsiteY5" fmla="*/ 1024 h 6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5936" h="688647">
                  <a:moveTo>
                    <a:pt x="328569" y="1024"/>
                  </a:moveTo>
                  <a:cubicBezTo>
                    <a:pt x="345077" y="2777"/>
                    <a:pt x="361269" y="6801"/>
                    <a:pt x="376887" y="13238"/>
                  </a:cubicBezTo>
                  <a:cubicBezTo>
                    <a:pt x="509178" y="64740"/>
                    <a:pt x="560625" y="256034"/>
                    <a:pt x="501829" y="439971"/>
                  </a:cubicBezTo>
                  <a:cubicBezTo>
                    <a:pt x="435683" y="623907"/>
                    <a:pt x="281342" y="726911"/>
                    <a:pt x="149051" y="675409"/>
                  </a:cubicBezTo>
                  <a:cubicBezTo>
                    <a:pt x="16759" y="623907"/>
                    <a:pt x="-34688" y="432613"/>
                    <a:pt x="24108" y="248677"/>
                  </a:cubicBezTo>
                  <a:cubicBezTo>
                    <a:pt x="81986" y="87732"/>
                    <a:pt x="213015" y="-11248"/>
                    <a:pt x="328569" y="1024"/>
                  </a:cubicBezTo>
                  <a:close/>
                </a:path>
              </a:pathLst>
            </a:custGeom>
            <a:solidFill>
              <a:srgbClr val="E8787D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5" name="Freeform 511"/>
            <p:cNvSpPr/>
            <p:nvPr/>
          </p:nvSpPr>
          <p:spPr bwMode="auto">
            <a:xfrm>
              <a:off x="2816225" y="2779713"/>
              <a:ext cx="471488" cy="293688"/>
            </a:xfrm>
            <a:custGeom>
              <a:avLst/>
              <a:gdLst>
                <a:gd name="T0" fmla="*/ 1 w 64"/>
                <a:gd name="T1" fmla="*/ 0 h 40"/>
                <a:gd name="T2" fmla="*/ 22 w 64"/>
                <a:gd name="T3" fmla="*/ 38 h 40"/>
                <a:gd name="T4" fmla="*/ 32 w 64"/>
                <a:gd name="T5" fmla="*/ 40 h 40"/>
                <a:gd name="T6" fmla="*/ 64 w 64"/>
                <a:gd name="T7" fmla="*/ 18 h 40"/>
                <a:gd name="T8" fmla="*/ 61 w 64"/>
                <a:gd name="T9" fmla="*/ 15 h 40"/>
                <a:gd name="T10" fmla="*/ 32 w 64"/>
                <a:gd name="T11" fmla="*/ 31 h 40"/>
                <a:gd name="T12" fmla="*/ 31 w 64"/>
                <a:gd name="T13" fmla="*/ 31 h 40"/>
                <a:gd name="T14" fmla="*/ 31 w 64"/>
                <a:gd name="T15" fmla="*/ 31 h 40"/>
                <a:gd name="T16" fmla="*/ 22 w 64"/>
                <a:gd name="T17" fmla="*/ 29 h 40"/>
                <a:gd name="T18" fmla="*/ 12 w 64"/>
                <a:gd name="T19" fmla="*/ 22 h 40"/>
                <a:gd name="T20" fmla="*/ 1 w 64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40">
                  <a:moveTo>
                    <a:pt x="1" y="0"/>
                  </a:moveTo>
                  <a:cubicBezTo>
                    <a:pt x="0" y="17"/>
                    <a:pt x="8" y="32"/>
                    <a:pt x="22" y="38"/>
                  </a:cubicBezTo>
                  <a:cubicBezTo>
                    <a:pt x="25" y="39"/>
                    <a:pt x="29" y="40"/>
                    <a:pt x="32" y="40"/>
                  </a:cubicBezTo>
                  <a:cubicBezTo>
                    <a:pt x="45" y="40"/>
                    <a:pt x="57" y="31"/>
                    <a:pt x="64" y="18"/>
                  </a:cubicBezTo>
                  <a:cubicBezTo>
                    <a:pt x="63" y="17"/>
                    <a:pt x="62" y="16"/>
                    <a:pt x="61" y="15"/>
                  </a:cubicBezTo>
                  <a:cubicBezTo>
                    <a:pt x="53" y="25"/>
                    <a:pt x="43" y="31"/>
                    <a:pt x="32" y="31"/>
                  </a:cubicBezTo>
                  <a:cubicBezTo>
                    <a:pt x="32" y="31"/>
                    <a:pt x="32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8" y="31"/>
                    <a:pt x="25" y="30"/>
                    <a:pt x="22" y="29"/>
                  </a:cubicBezTo>
                  <a:cubicBezTo>
                    <a:pt x="18" y="27"/>
                    <a:pt x="15" y="25"/>
                    <a:pt x="12" y="22"/>
                  </a:cubicBezTo>
                  <a:cubicBezTo>
                    <a:pt x="6" y="17"/>
                    <a:pt x="3" y="9"/>
                    <a:pt x="1" y="0"/>
                  </a:cubicBezTo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6" name="Freeform 512"/>
            <p:cNvSpPr/>
            <p:nvPr/>
          </p:nvSpPr>
          <p:spPr bwMode="auto">
            <a:xfrm>
              <a:off x="3265488" y="2763838"/>
              <a:ext cx="66675" cy="147638"/>
            </a:xfrm>
            <a:custGeom>
              <a:avLst/>
              <a:gdLst>
                <a:gd name="T0" fmla="*/ 9 w 9"/>
                <a:gd name="T1" fmla="*/ 0 h 20"/>
                <a:gd name="T2" fmla="*/ 5 w 9"/>
                <a:gd name="T3" fmla="*/ 9 h 20"/>
                <a:gd name="T4" fmla="*/ 0 w 9"/>
                <a:gd name="T5" fmla="*/ 17 h 20"/>
                <a:gd name="T6" fmla="*/ 3 w 9"/>
                <a:gd name="T7" fmla="*/ 20 h 20"/>
                <a:gd name="T8" fmla="*/ 6 w 9"/>
                <a:gd name="T9" fmla="*/ 13 h 20"/>
                <a:gd name="T10" fmla="*/ 9 w 9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0">
                  <a:moveTo>
                    <a:pt x="9" y="0"/>
                  </a:moveTo>
                  <a:cubicBezTo>
                    <a:pt x="8" y="3"/>
                    <a:pt x="6" y="6"/>
                    <a:pt x="5" y="9"/>
                  </a:cubicBezTo>
                  <a:cubicBezTo>
                    <a:pt x="3" y="12"/>
                    <a:pt x="2" y="15"/>
                    <a:pt x="0" y="17"/>
                  </a:cubicBezTo>
                  <a:cubicBezTo>
                    <a:pt x="1" y="18"/>
                    <a:pt x="2" y="19"/>
                    <a:pt x="3" y="20"/>
                  </a:cubicBezTo>
                  <a:cubicBezTo>
                    <a:pt x="4" y="18"/>
                    <a:pt x="5" y="16"/>
                    <a:pt x="6" y="13"/>
                  </a:cubicBezTo>
                  <a:cubicBezTo>
                    <a:pt x="8" y="9"/>
                    <a:pt x="8" y="5"/>
                    <a:pt x="9" y="0"/>
                  </a:cubicBezTo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7" name="Freeform 514"/>
            <p:cNvSpPr/>
            <p:nvPr/>
          </p:nvSpPr>
          <p:spPr bwMode="auto">
            <a:xfrm>
              <a:off x="2795588" y="2359026"/>
              <a:ext cx="573088" cy="677863"/>
            </a:xfrm>
            <a:custGeom>
              <a:avLst/>
              <a:gdLst>
                <a:gd name="T0" fmla="*/ 70 w 78"/>
                <a:gd name="T1" fmla="*/ 58 h 92"/>
                <a:gd name="T2" fmla="*/ 25 w 78"/>
                <a:gd name="T3" fmla="*/ 85 h 92"/>
                <a:gd name="T4" fmla="*/ 7 w 78"/>
                <a:gd name="T5" fmla="*/ 33 h 92"/>
                <a:gd name="T6" fmla="*/ 52 w 78"/>
                <a:gd name="T7" fmla="*/ 7 h 92"/>
                <a:gd name="T8" fmla="*/ 70 w 78"/>
                <a:gd name="T9" fmla="*/ 5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92">
                  <a:moveTo>
                    <a:pt x="70" y="58"/>
                  </a:moveTo>
                  <a:cubicBezTo>
                    <a:pt x="63" y="80"/>
                    <a:pt x="42" y="92"/>
                    <a:pt x="25" y="85"/>
                  </a:cubicBezTo>
                  <a:cubicBezTo>
                    <a:pt x="8" y="78"/>
                    <a:pt x="0" y="55"/>
                    <a:pt x="7" y="33"/>
                  </a:cubicBezTo>
                  <a:cubicBezTo>
                    <a:pt x="15" y="11"/>
                    <a:pt x="35" y="0"/>
                    <a:pt x="52" y="7"/>
                  </a:cubicBezTo>
                  <a:cubicBezTo>
                    <a:pt x="70" y="14"/>
                    <a:pt x="78" y="37"/>
                    <a:pt x="70" y="58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8" name="Freeform 515"/>
            <p:cNvSpPr/>
            <p:nvPr/>
          </p:nvSpPr>
          <p:spPr bwMode="auto">
            <a:xfrm>
              <a:off x="2824163" y="2389188"/>
              <a:ext cx="515938" cy="619125"/>
            </a:xfrm>
            <a:custGeom>
              <a:avLst/>
              <a:gdLst>
                <a:gd name="T0" fmla="*/ 66 w 70"/>
                <a:gd name="T1" fmla="*/ 54 h 84"/>
                <a:gd name="T2" fmla="*/ 66 w 70"/>
                <a:gd name="T3" fmla="*/ 54 h 84"/>
                <a:gd name="T4" fmla="*/ 31 w 70"/>
                <a:gd name="T5" fmla="*/ 82 h 84"/>
                <a:gd name="T6" fmla="*/ 21 w 70"/>
                <a:gd name="T7" fmla="*/ 80 h 84"/>
                <a:gd name="T8" fmla="*/ 1 w 70"/>
                <a:gd name="T9" fmla="*/ 46 h 84"/>
                <a:gd name="T10" fmla="*/ 4 w 70"/>
                <a:gd name="T11" fmla="*/ 29 h 84"/>
                <a:gd name="T12" fmla="*/ 38 w 70"/>
                <a:gd name="T13" fmla="*/ 1 h 84"/>
                <a:gd name="T14" fmla="*/ 48 w 70"/>
                <a:gd name="T15" fmla="*/ 3 h 84"/>
                <a:gd name="T16" fmla="*/ 68 w 70"/>
                <a:gd name="T17" fmla="*/ 38 h 84"/>
                <a:gd name="T18" fmla="*/ 66 w 70"/>
                <a:gd name="T19" fmla="*/ 54 h 84"/>
                <a:gd name="T20" fmla="*/ 66 w 70"/>
                <a:gd name="T21" fmla="*/ 54 h 84"/>
                <a:gd name="T22" fmla="*/ 67 w 70"/>
                <a:gd name="T23" fmla="*/ 55 h 84"/>
                <a:gd name="T24" fmla="*/ 70 w 70"/>
                <a:gd name="T25" fmla="*/ 38 h 84"/>
                <a:gd name="T26" fmla="*/ 49 w 70"/>
                <a:gd name="T27" fmla="*/ 2 h 84"/>
                <a:gd name="T28" fmla="*/ 38 w 70"/>
                <a:gd name="T29" fmla="*/ 0 h 84"/>
                <a:gd name="T30" fmla="*/ 3 w 70"/>
                <a:gd name="T31" fmla="*/ 29 h 84"/>
                <a:gd name="T32" fmla="*/ 0 w 70"/>
                <a:gd name="T33" fmla="*/ 46 h 84"/>
                <a:gd name="T34" fmla="*/ 21 w 70"/>
                <a:gd name="T35" fmla="*/ 82 h 84"/>
                <a:gd name="T36" fmla="*/ 31 w 70"/>
                <a:gd name="T37" fmla="*/ 84 h 84"/>
                <a:gd name="T38" fmla="*/ 67 w 70"/>
                <a:gd name="T39" fmla="*/ 55 h 84"/>
                <a:gd name="T40" fmla="*/ 66 w 70"/>
                <a:gd name="T41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84">
                  <a:moveTo>
                    <a:pt x="66" y="54"/>
                  </a:moveTo>
                  <a:cubicBezTo>
                    <a:pt x="66" y="54"/>
                    <a:pt x="66" y="54"/>
                    <a:pt x="66" y="54"/>
                  </a:cubicBezTo>
                  <a:cubicBezTo>
                    <a:pt x="60" y="71"/>
                    <a:pt x="45" y="82"/>
                    <a:pt x="31" y="82"/>
                  </a:cubicBezTo>
                  <a:cubicBezTo>
                    <a:pt x="28" y="82"/>
                    <a:pt x="25" y="82"/>
                    <a:pt x="21" y="80"/>
                  </a:cubicBezTo>
                  <a:cubicBezTo>
                    <a:pt x="9" y="75"/>
                    <a:pt x="1" y="61"/>
                    <a:pt x="1" y="46"/>
                  </a:cubicBezTo>
                  <a:cubicBezTo>
                    <a:pt x="1" y="40"/>
                    <a:pt x="2" y="35"/>
                    <a:pt x="4" y="29"/>
                  </a:cubicBezTo>
                  <a:cubicBezTo>
                    <a:pt x="10" y="12"/>
                    <a:pt x="24" y="1"/>
                    <a:pt x="38" y="1"/>
                  </a:cubicBezTo>
                  <a:cubicBezTo>
                    <a:pt x="41" y="1"/>
                    <a:pt x="45" y="2"/>
                    <a:pt x="48" y="3"/>
                  </a:cubicBezTo>
                  <a:cubicBezTo>
                    <a:pt x="61" y="8"/>
                    <a:pt x="68" y="22"/>
                    <a:pt x="68" y="38"/>
                  </a:cubicBezTo>
                  <a:cubicBezTo>
                    <a:pt x="68" y="43"/>
                    <a:pt x="67" y="49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9" y="49"/>
                    <a:pt x="70" y="43"/>
                    <a:pt x="70" y="38"/>
                  </a:cubicBezTo>
                  <a:cubicBezTo>
                    <a:pt x="70" y="22"/>
                    <a:pt x="62" y="7"/>
                    <a:pt x="49" y="2"/>
                  </a:cubicBezTo>
                  <a:cubicBezTo>
                    <a:pt x="45" y="1"/>
                    <a:pt x="42" y="0"/>
                    <a:pt x="38" y="0"/>
                  </a:cubicBezTo>
                  <a:cubicBezTo>
                    <a:pt x="23" y="0"/>
                    <a:pt x="9" y="11"/>
                    <a:pt x="3" y="29"/>
                  </a:cubicBezTo>
                  <a:cubicBezTo>
                    <a:pt x="1" y="34"/>
                    <a:pt x="0" y="40"/>
                    <a:pt x="0" y="46"/>
                  </a:cubicBezTo>
                  <a:cubicBezTo>
                    <a:pt x="0" y="62"/>
                    <a:pt x="7" y="76"/>
                    <a:pt x="21" y="82"/>
                  </a:cubicBezTo>
                  <a:cubicBezTo>
                    <a:pt x="24" y="83"/>
                    <a:pt x="28" y="84"/>
                    <a:pt x="31" y="84"/>
                  </a:cubicBezTo>
                  <a:cubicBezTo>
                    <a:pt x="46" y="84"/>
                    <a:pt x="61" y="72"/>
                    <a:pt x="67" y="55"/>
                  </a:cubicBezTo>
                  <a:cubicBezTo>
                    <a:pt x="66" y="54"/>
                    <a:pt x="66" y="54"/>
                    <a:pt x="66" y="54"/>
                  </a:cubicBezTo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9" name="Freeform 519"/>
            <p:cNvSpPr/>
            <p:nvPr/>
          </p:nvSpPr>
          <p:spPr bwMode="auto">
            <a:xfrm>
              <a:off x="2832100" y="2617788"/>
              <a:ext cx="492125" cy="374650"/>
            </a:xfrm>
            <a:custGeom>
              <a:avLst/>
              <a:gdLst>
                <a:gd name="T0" fmla="*/ 67 w 67"/>
                <a:gd name="T1" fmla="*/ 0 h 51"/>
                <a:gd name="T2" fmla="*/ 64 w 67"/>
                <a:gd name="T3" fmla="*/ 13 h 51"/>
                <a:gd name="T4" fmla="*/ 28 w 67"/>
                <a:gd name="T5" fmla="*/ 44 h 51"/>
                <a:gd name="T6" fmla="*/ 19 w 67"/>
                <a:gd name="T7" fmla="*/ 43 h 51"/>
                <a:gd name="T8" fmla="*/ 0 w 67"/>
                <a:gd name="T9" fmla="*/ 12 h 51"/>
                <a:gd name="T10" fmla="*/ 0 w 67"/>
                <a:gd name="T11" fmla="*/ 15 h 51"/>
                <a:gd name="T12" fmla="*/ 20 w 67"/>
                <a:gd name="T13" fmla="*/ 49 h 51"/>
                <a:gd name="T14" fmla="*/ 30 w 67"/>
                <a:gd name="T15" fmla="*/ 51 h 51"/>
                <a:gd name="T16" fmla="*/ 65 w 67"/>
                <a:gd name="T17" fmla="*/ 23 h 51"/>
                <a:gd name="T18" fmla="*/ 65 w 67"/>
                <a:gd name="T19" fmla="*/ 23 h 51"/>
                <a:gd name="T20" fmla="*/ 67 w 67"/>
                <a:gd name="T21" fmla="*/ 7 h 51"/>
                <a:gd name="T22" fmla="*/ 67 w 67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51">
                  <a:moveTo>
                    <a:pt x="67" y="0"/>
                  </a:moveTo>
                  <a:cubicBezTo>
                    <a:pt x="66" y="4"/>
                    <a:pt x="65" y="8"/>
                    <a:pt x="64" y="13"/>
                  </a:cubicBezTo>
                  <a:cubicBezTo>
                    <a:pt x="57" y="32"/>
                    <a:pt x="42" y="44"/>
                    <a:pt x="28" y="44"/>
                  </a:cubicBezTo>
                  <a:cubicBezTo>
                    <a:pt x="25" y="44"/>
                    <a:pt x="22" y="44"/>
                    <a:pt x="19" y="43"/>
                  </a:cubicBezTo>
                  <a:cubicBezTo>
                    <a:pt x="8" y="38"/>
                    <a:pt x="1" y="26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30"/>
                    <a:pt x="8" y="44"/>
                    <a:pt x="20" y="49"/>
                  </a:cubicBezTo>
                  <a:cubicBezTo>
                    <a:pt x="24" y="51"/>
                    <a:pt x="27" y="51"/>
                    <a:pt x="30" y="51"/>
                  </a:cubicBezTo>
                  <a:cubicBezTo>
                    <a:pt x="44" y="51"/>
                    <a:pt x="59" y="40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6" y="18"/>
                    <a:pt x="67" y="12"/>
                    <a:pt x="67" y="7"/>
                  </a:cubicBezTo>
                  <a:cubicBezTo>
                    <a:pt x="67" y="5"/>
                    <a:pt x="67" y="2"/>
                    <a:pt x="67" y="0"/>
                  </a:cubicBezTo>
                </a:path>
              </a:pathLst>
            </a:custGeom>
            <a:solidFill>
              <a:srgbClr val="E8787D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0" name="Freeform 520"/>
            <p:cNvSpPr/>
            <p:nvPr/>
          </p:nvSpPr>
          <p:spPr bwMode="auto">
            <a:xfrm>
              <a:off x="2824163" y="2587626"/>
              <a:ext cx="515938" cy="412750"/>
            </a:xfrm>
            <a:custGeom>
              <a:avLst/>
              <a:gdLst>
                <a:gd name="T0" fmla="*/ 68 w 70"/>
                <a:gd name="T1" fmla="*/ 0 h 56"/>
                <a:gd name="T2" fmla="*/ 68 w 70"/>
                <a:gd name="T3" fmla="*/ 4 h 56"/>
                <a:gd name="T4" fmla="*/ 68 w 70"/>
                <a:gd name="T5" fmla="*/ 11 h 56"/>
                <a:gd name="T6" fmla="*/ 66 w 70"/>
                <a:gd name="T7" fmla="*/ 27 h 56"/>
                <a:gd name="T8" fmla="*/ 66 w 70"/>
                <a:gd name="T9" fmla="*/ 27 h 56"/>
                <a:gd name="T10" fmla="*/ 31 w 70"/>
                <a:gd name="T11" fmla="*/ 55 h 56"/>
                <a:gd name="T12" fmla="*/ 21 w 70"/>
                <a:gd name="T13" fmla="*/ 53 h 56"/>
                <a:gd name="T14" fmla="*/ 1 w 70"/>
                <a:gd name="T15" fmla="*/ 19 h 56"/>
                <a:gd name="T16" fmla="*/ 1 w 70"/>
                <a:gd name="T17" fmla="*/ 16 h 56"/>
                <a:gd name="T18" fmla="*/ 1 w 70"/>
                <a:gd name="T19" fmla="*/ 14 h 56"/>
                <a:gd name="T20" fmla="*/ 21 w 70"/>
                <a:gd name="T21" fmla="*/ 54 h 56"/>
                <a:gd name="T22" fmla="*/ 30 w 70"/>
                <a:gd name="T23" fmla="*/ 56 h 56"/>
                <a:gd name="T24" fmla="*/ 67 w 70"/>
                <a:gd name="T25" fmla="*/ 26 h 56"/>
                <a:gd name="T26" fmla="*/ 69 w 70"/>
                <a:gd name="T27" fmla="*/ 20 h 56"/>
                <a:gd name="T28" fmla="*/ 69 w 70"/>
                <a:gd name="T29" fmla="*/ 20 h 56"/>
                <a:gd name="T30" fmla="*/ 70 w 70"/>
                <a:gd name="T31" fmla="*/ 11 h 56"/>
                <a:gd name="T32" fmla="*/ 68 w 70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56">
                  <a:moveTo>
                    <a:pt x="68" y="0"/>
                  </a:moveTo>
                  <a:cubicBezTo>
                    <a:pt x="68" y="1"/>
                    <a:pt x="68" y="3"/>
                    <a:pt x="68" y="4"/>
                  </a:cubicBezTo>
                  <a:cubicBezTo>
                    <a:pt x="68" y="6"/>
                    <a:pt x="68" y="9"/>
                    <a:pt x="68" y="11"/>
                  </a:cubicBezTo>
                  <a:cubicBezTo>
                    <a:pt x="68" y="16"/>
                    <a:pt x="67" y="22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0" y="44"/>
                    <a:pt x="45" y="55"/>
                    <a:pt x="31" y="55"/>
                  </a:cubicBezTo>
                  <a:cubicBezTo>
                    <a:pt x="28" y="55"/>
                    <a:pt x="25" y="55"/>
                    <a:pt x="21" y="53"/>
                  </a:cubicBezTo>
                  <a:cubicBezTo>
                    <a:pt x="9" y="48"/>
                    <a:pt x="1" y="34"/>
                    <a:pt x="1" y="19"/>
                  </a:cubicBezTo>
                  <a:cubicBezTo>
                    <a:pt x="1" y="18"/>
                    <a:pt x="1" y="17"/>
                    <a:pt x="1" y="16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0" y="32"/>
                    <a:pt x="7" y="49"/>
                    <a:pt x="21" y="54"/>
                  </a:cubicBezTo>
                  <a:cubicBezTo>
                    <a:pt x="24" y="55"/>
                    <a:pt x="27" y="56"/>
                    <a:pt x="30" y="56"/>
                  </a:cubicBezTo>
                  <a:cubicBezTo>
                    <a:pt x="45" y="56"/>
                    <a:pt x="60" y="44"/>
                    <a:pt x="67" y="26"/>
                  </a:cubicBezTo>
                  <a:cubicBezTo>
                    <a:pt x="68" y="24"/>
                    <a:pt x="68" y="22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7"/>
                    <a:pt x="70" y="14"/>
                    <a:pt x="70" y="11"/>
                  </a:cubicBezTo>
                  <a:cubicBezTo>
                    <a:pt x="70" y="7"/>
                    <a:pt x="69" y="3"/>
                    <a:pt x="68" y="0"/>
                  </a:cubicBezTo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1" name="Freeform 521"/>
            <p:cNvSpPr/>
            <p:nvPr/>
          </p:nvSpPr>
          <p:spPr bwMode="auto">
            <a:xfrm>
              <a:off x="3008313" y="2506663"/>
              <a:ext cx="293688" cy="354013"/>
            </a:xfrm>
            <a:custGeom>
              <a:avLst/>
              <a:gdLst>
                <a:gd name="T0" fmla="*/ 37 w 40"/>
                <a:gd name="T1" fmla="*/ 29 h 48"/>
                <a:gd name="T2" fmla="*/ 15 w 40"/>
                <a:gd name="T3" fmla="*/ 46 h 48"/>
                <a:gd name="T4" fmla="*/ 3 w 40"/>
                <a:gd name="T5" fmla="*/ 20 h 48"/>
                <a:gd name="T6" fmla="*/ 25 w 40"/>
                <a:gd name="T7" fmla="*/ 2 h 48"/>
                <a:gd name="T8" fmla="*/ 37 w 40"/>
                <a:gd name="T9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8">
                  <a:moveTo>
                    <a:pt x="37" y="29"/>
                  </a:moveTo>
                  <a:cubicBezTo>
                    <a:pt x="35" y="41"/>
                    <a:pt x="25" y="48"/>
                    <a:pt x="15" y="46"/>
                  </a:cubicBezTo>
                  <a:cubicBezTo>
                    <a:pt x="6" y="44"/>
                    <a:pt x="0" y="32"/>
                    <a:pt x="3" y="20"/>
                  </a:cubicBezTo>
                  <a:cubicBezTo>
                    <a:pt x="5" y="8"/>
                    <a:pt x="15" y="0"/>
                    <a:pt x="25" y="2"/>
                  </a:cubicBezTo>
                  <a:cubicBezTo>
                    <a:pt x="34" y="5"/>
                    <a:pt x="40" y="16"/>
                    <a:pt x="37" y="29"/>
                  </a:cubicBezTo>
                  <a:close/>
                </a:path>
              </a:pathLst>
            </a:custGeom>
            <a:solidFill>
              <a:srgbClr val="381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2" name="Freeform 522"/>
            <p:cNvSpPr/>
            <p:nvPr/>
          </p:nvSpPr>
          <p:spPr bwMode="auto">
            <a:xfrm>
              <a:off x="3111500" y="2565401"/>
              <a:ext cx="153988" cy="198438"/>
            </a:xfrm>
            <a:custGeom>
              <a:avLst/>
              <a:gdLst>
                <a:gd name="T0" fmla="*/ 20 w 21"/>
                <a:gd name="T1" fmla="*/ 16 h 27"/>
                <a:gd name="T2" fmla="*/ 8 w 21"/>
                <a:gd name="T3" fmla="*/ 25 h 27"/>
                <a:gd name="T4" fmla="*/ 1 w 21"/>
                <a:gd name="T5" fmla="*/ 11 h 27"/>
                <a:gd name="T6" fmla="*/ 13 w 21"/>
                <a:gd name="T7" fmla="*/ 1 h 27"/>
                <a:gd name="T8" fmla="*/ 20 w 21"/>
                <a:gd name="T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0" y="16"/>
                  </a:moveTo>
                  <a:cubicBezTo>
                    <a:pt x="18" y="22"/>
                    <a:pt x="13" y="27"/>
                    <a:pt x="8" y="25"/>
                  </a:cubicBezTo>
                  <a:cubicBezTo>
                    <a:pt x="3" y="24"/>
                    <a:pt x="0" y="18"/>
                    <a:pt x="1" y="11"/>
                  </a:cubicBezTo>
                  <a:cubicBezTo>
                    <a:pt x="3" y="5"/>
                    <a:pt x="8" y="0"/>
                    <a:pt x="13" y="1"/>
                  </a:cubicBezTo>
                  <a:cubicBezTo>
                    <a:pt x="18" y="3"/>
                    <a:pt x="21" y="9"/>
                    <a:pt x="2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3" name="Freeform 523"/>
            <p:cNvSpPr/>
            <p:nvPr/>
          </p:nvSpPr>
          <p:spPr bwMode="auto">
            <a:xfrm>
              <a:off x="5253038" y="4973638"/>
              <a:ext cx="212725" cy="515938"/>
            </a:xfrm>
            <a:custGeom>
              <a:avLst/>
              <a:gdLst>
                <a:gd name="T0" fmla="*/ 14 w 29"/>
                <a:gd name="T1" fmla="*/ 1 h 70"/>
                <a:gd name="T2" fmla="*/ 1 w 29"/>
                <a:gd name="T3" fmla="*/ 34 h 70"/>
                <a:gd name="T4" fmla="*/ 4 w 29"/>
                <a:gd name="T5" fmla="*/ 60 h 70"/>
                <a:gd name="T6" fmla="*/ 8 w 29"/>
                <a:gd name="T7" fmla="*/ 66 h 70"/>
                <a:gd name="T8" fmla="*/ 17 w 29"/>
                <a:gd name="T9" fmla="*/ 69 h 70"/>
                <a:gd name="T10" fmla="*/ 21 w 29"/>
                <a:gd name="T11" fmla="*/ 66 h 70"/>
                <a:gd name="T12" fmla="*/ 28 w 29"/>
                <a:gd name="T13" fmla="*/ 44 h 70"/>
                <a:gd name="T14" fmla="*/ 19 w 29"/>
                <a:gd name="T15" fmla="*/ 4 h 70"/>
                <a:gd name="T16" fmla="*/ 14 w 29"/>
                <a:gd name="T1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70">
                  <a:moveTo>
                    <a:pt x="14" y="1"/>
                  </a:moveTo>
                  <a:cubicBezTo>
                    <a:pt x="7" y="0"/>
                    <a:pt x="2" y="7"/>
                    <a:pt x="1" y="34"/>
                  </a:cubicBezTo>
                  <a:cubicBezTo>
                    <a:pt x="0" y="43"/>
                    <a:pt x="0" y="52"/>
                    <a:pt x="4" y="60"/>
                  </a:cubicBezTo>
                  <a:cubicBezTo>
                    <a:pt x="5" y="62"/>
                    <a:pt x="6" y="64"/>
                    <a:pt x="8" y="66"/>
                  </a:cubicBezTo>
                  <a:cubicBezTo>
                    <a:pt x="11" y="68"/>
                    <a:pt x="14" y="70"/>
                    <a:pt x="17" y="69"/>
                  </a:cubicBezTo>
                  <a:cubicBezTo>
                    <a:pt x="19" y="68"/>
                    <a:pt x="20" y="68"/>
                    <a:pt x="21" y="66"/>
                  </a:cubicBezTo>
                  <a:cubicBezTo>
                    <a:pt x="27" y="61"/>
                    <a:pt x="28" y="51"/>
                    <a:pt x="28" y="44"/>
                  </a:cubicBezTo>
                  <a:cubicBezTo>
                    <a:pt x="29" y="28"/>
                    <a:pt x="24" y="11"/>
                    <a:pt x="19" y="4"/>
                  </a:cubicBezTo>
                  <a:cubicBezTo>
                    <a:pt x="17" y="2"/>
                    <a:pt x="15" y="1"/>
                    <a:pt x="14" y="1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4" name="Freeform 524"/>
            <p:cNvSpPr/>
            <p:nvPr/>
          </p:nvSpPr>
          <p:spPr bwMode="auto">
            <a:xfrm>
              <a:off x="5253038" y="4973638"/>
              <a:ext cx="212725" cy="515938"/>
            </a:xfrm>
            <a:custGeom>
              <a:avLst/>
              <a:gdLst>
                <a:gd name="T0" fmla="*/ 14 w 29"/>
                <a:gd name="T1" fmla="*/ 1 h 70"/>
                <a:gd name="T2" fmla="*/ 14 w 29"/>
                <a:gd name="T3" fmla="*/ 0 h 70"/>
                <a:gd name="T4" fmla="*/ 13 w 29"/>
                <a:gd name="T5" fmla="*/ 0 h 70"/>
                <a:gd name="T6" fmla="*/ 4 w 29"/>
                <a:gd name="T7" fmla="*/ 8 h 70"/>
                <a:gd name="T8" fmla="*/ 0 w 29"/>
                <a:gd name="T9" fmla="*/ 34 h 70"/>
                <a:gd name="T10" fmla="*/ 0 w 29"/>
                <a:gd name="T11" fmla="*/ 40 h 70"/>
                <a:gd name="T12" fmla="*/ 3 w 29"/>
                <a:gd name="T13" fmla="*/ 60 h 70"/>
                <a:gd name="T14" fmla="*/ 8 w 29"/>
                <a:gd name="T15" fmla="*/ 66 h 70"/>
                <a:gd name="T16" fmla="*/ 15 w 29"/>
                <a:gd name="T17" fmla="*/ 70 h 70"/>
                <a:gd name="T18" fmla="*/ 17 w 29"/>
                <a:gd name="T19" fmla="*/ 69 h 70"/>
                <a:gd name="T20" fmla="*/ 22 w 29"/>
                <a:gd name="T21" fmla="*/ 67 h 70"/>
                <a:gd name="T22" fmla="*/ 29 w 29"/>
                <a:gd name="T23" fmla="*/ 44 h 70"/>
                <a:gd name="T24" fmla="*/ 29 w 29"/>
                <a:gd name="T25" fmla="*/ 41 h 70"/>
                <a:gd name="T26" fmla="*/ 19 w 29"/>
                <a:gd name="T27" fmla="*/ 4 h 70"/>
                <a:gd name="T28" fmla="*/ 14 w 29"/>
                <a:gd name="T29" fmla="*/ 0 h 70"/>
                <a:gd name="T30" fmla="*/ 14 w 29"/>
                <a:gd name="T31" fmla="*/ 1 h 70"/>
                <a:gd name="T32" fmla="*/ 14 w 29"/>
                <a:gd name="T33" fmla="*/ 2 h 70"/>
                <a:gd name="T34" fmla="*/ 18 w 29"/>
                <a:gd name="T35" fmla="*/ 5 h 70"/>
                <a:gd name="T36" fmla="*/ 28 w 29"/>
                <a:gd name="T37" fmla="*/ 41 h 70"/>
                <a:gd name="T38" fmla="*/ 28 w 29"/>
                <a:gd name="T39" fmla="*/ 44 h 70"/>
                <a:gd name="T40" fmla="*/ 21 w 29"/>
                <a:gd name="T41" fmla="*/ 66 h 70"/>
                <a:gd name="T42" fmla="*/ 17 w 29"/>
                <a:gd name="T43" fmla="*/ 68 h 70"/>
                <a:gd name="T44" fmla="*/ 15 w 29"/>
                <a:gd name="T45" fmla="*/ 68 h 70"/>
                <a:gd name="T46" fmla="*/ 9 w 29"/>
                <a:gd name="T47" fmla="*/ 65 h 70"/>
                <a:gd name="T48" fmla="*/ 5 w 29"/>
                <a:gd name="T49" fmla="*/ 60 h 70"/>
                <a:gd name="T50" fmla="*/ 1 w 29"/>
                <a:gd name="T51" fmla="*/ 40 h 70"/>
                <a:gd name="T52" fmla="*/ 1 w 29"/>
                <a:gd name="T53" fmla="*/ 34 h 70"/>
                <a:gd name="T54" fmla="*/ 5 w 29"/>
                <a:gd name="T55" fmla="*/ 8 h 70"/>
                <a:gd name="T56" fmla="*/ 13 w 29"/>
                <a:gd name="T57" fmla="*/ 2 h 70"/>
                <a:gd name="T58" fmla="*/ 14 w 29"/>
                <a:gd name="T59" fmla="*/ 2 h 70"/>
                <a:gd name="T60" fmla="*/ 14 w 29"/>
                <a:gd name="T61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70">
                  <a:moveTo>
                    <a:pt x="14" y="1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9" y="0"/>
                    <a:pt x="6" y="2"/>
                    <a:pt x="4" y="8"/>
                  </a:cubicBezTo>
                  <a:cubicBezTo>
                    <a:pt x="2" y="13"/>
                    <a:pt x="1" y="21"/>
                    <a:pt x="0" y="34"/>
                  </a:cubicBezTo>
                  <a:cubicBezTo>
                    <a:pt x="0" y="36"/>
                    <a:pt x="0" y="38"/>
                    <a:pt x="0" y="40"/>
                  </a:cubicBezTo>
                  <a:cubicBezTo>
                    <a:pt x="0" y="47"/>
                    <a:pt x="1" y="54"/>
                    <a:pt x="3" y="60"/>
                  </a:cubicBezTo>
                  <a:cubicBezTo>
                    <a:pt x="4" y="63"/>
                    <a:pt x="6" y="65"/>
                    <a:pt x="8" y="66"/>
                  </a:cubicBezTo>
                  <a:cubicBezTo>
                    <a:pt x="10" y="68"/>
                    <a:pt x="13" y="70"/>
                    <a:pt x="15" y="70"/>
                  </a:cubicBezTo>
                  <a:cubicBezTo>
                    <a:pt x="16" y="70"/>
                    <a:pt x="17" y="70"/>
                    <a:pt x="17" y="69"/>
                  </a:cubicBezTo>
                  <a:cubicBezTo>
                    <a:pt x="19" y="69"/>
                    <a:pt x="20" y="68"/>
                    <a:pt x="22" y="67"/>
                  </a:cubicBezTo>
                  <a:cubicBezTo>
                    <a:pt x="27" y="61"/>
                    <a:pt x="29" y="51"/>
                    <a:pt x="29" y="44"/>
                  </a:cubicBezTo>
                  <a:cubicBezTo>
                    <a:pt x="29" y="43"/>
                    <a:pt x="29" y="42"/>
                    <a:pt x="29" y="41"/>
                  </a:cubicBezTo>
                  <a:cubicBezTo>
                    <a:pt x="29" y="25"/>
                    <a:pt x="24" y="11"/>
                    <a:pt x="19" y="4"/>
                  </a:cubicBezTo>
                  <a:cubicBezTo>
                    <a:pt x="17" y="2"/>
                    <a:pt x="16" y="1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7" y="3"/>
                    <a:pt x="18" y="5"/>
                  </a:cubicBezTo>
                  <a:cubicBezTo>
                    <a:pt x="23" y="11"/>
                    <a:pt x="28" y="26"/>
                    <a:pt x="28" y="41"/>
                  </a:cubicBezTo>
                  <a:cubicBezTo>
                    <a:pt x="28" y="42"/>
                    <a:pt x="28" y="43"/>
                    <a:pt x="28" y="44"/>
                  </a:cubicBezTo>
                  <a:cubicBezTo>
                    <a:pt x="27" y="51"/>
                    <a:pt x="26" y="61"/>
                    <a:pt x="21" y="66"/>
                  </a:cubicBezTo>
                  <a:cubicBezTo>
                    <a:pt x="20" y="67"/>
                    <a:pt x="18" y="68"/>
                    <a:pt x="17" y="68"/>
                  </a:cubicBezTo>
                  <a:cubicBezTo>
                    <a:pt x="16" y="68"/>
                    <a:pt x="16" y="68"/>
                    <a:pt x="15" y="68"/>
                  </a:cubicBezTo>
                  <a:cubicBezTo>
                    <a:pt x="13" y="68"/>
                    <a:pt x="11" y="67"/>
                    <a:pt x="9" y="65"/>
                  </a:cubicBezTo>
                  <a:cubicBezTo>
                    <a:pt x="7" y="64"/>
                    <a:pt x="5" y="62"/>
                    <a:pt x="5" y="60"/>
                  </a:cubicBezTo>
                  <a:cubicBezTo>
                    <a:pt x="2" y="54"/>
                    <a:pt x="1" y="47"/>
                    <a:pt x="1" y="40"/>
                  </a:cubicBezTo>
                  <a:cubicBezTo>
                    <a:pt x="1" y="38"/>
                    <a:pt x="1" y="36"/>
                    <a:pt x="1" y="34"/>
                  </a:cubicBezTo>
                  <a:cubicBezTo>
                    <a:pt x="2" y="21"/>
                    <a:pt x="3" y="13"/>
                    <a:pt x="5" y="8"/>
                  </a:cubicBezTo>
                  <a:cubicBezTo>
                    <a:pt x="8" y="3"/>
                    <a:pt x="10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5" name="Freeform 525"/>
            <p:cNvSpPr/>
            <p:nvPr/>
          </p:nvSpPr>
          <p:spPr bwMode="auto">
            <a:xfrm>
              <a:off x="4686300" y="4340226"/>
              <a:ext cx="669925" cy="722313"/>
            </a:xfrm>
            <a:custGeom>
              <a:avLst/>
              <a:gdLst>
                <a:gd name="T0" fmla="*/ 86 w 91"/>
                <a:gd name="T1" fmla="*/ 98 h 98"/>
                <a:gd name="T2" fmla="*/ 24 w 91"/>
                <a:gd name="T3" fmla="*/ 74 h 98"/>
                <a:gd name="T4" fmla="*/ 6 w 91"/>
                <a:gd name="T5" fmla="*/ 3 h 98"/>
                <a:gd name="T6" fmla="*/ 9 w 91"/>
                <a:gd name="T7" fmla="*/ 1 h 98"/>
                <a:gd name="T8" fmla="*/ 11 w 91"/>
                <a:gd name="T9" fmla="*/ 4 h 98"/>
                <a:gd name="T10" fmla="*/ 28 w 91"/>
                <a:gd name="T11" fmla="*/ 71 h 98"/>
                <a:gd name="T12" fmla="*/ 88 w 91"/>
                <a:gd name="T13" fmla="*/ 93 h 98"/>
                <a:gd name="T14" fmla="*/ 88 w 91"/>
                <a:gd name="T15" fmla="*/ 93 h 98"/>
                <a:gd name="T16" fmla="*/ 91 w 91"/>
                <a:gd name="T17" fmla="*/ 96 h 98"/>
                <a:gd name="T18" fmla="*/ 88 w 91"/>
                <a:gd name="T19" fmla="*/ 98 h 98"/>
                <a:gd name="T20" fmla="*/ 86 w 91"/>
                <a:gd name="T2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98">
                  <a:moveTo>
                    <a:pt x="86" y="98"/>
                  </a:moveTo>
                  <a:cubicBezTo>
                    <a:pt x="59" y="98"/>
                    <a:pt x="38" y="90"/>
                    <a:pt x="24" y="74"/>
                  </a:cubicBezTo>
                  <a:cubicBezTo>
                    <a:pt x="0" y="46"/>
                    <a:pt x="6" y="5"/>
                    <a:pt x="6" y="3"/>
                  </a:cubicBezTo>
                  <a:cubicBezTo>
                    <a:pt x="6" y="1"/>
                    <a:pt x="8" y="0"/>
                    <a:pt x="9" y="1"/>
                  </a:cubicBezTo>
                  <a:cubicBezTo>
                    <a:pt x="11" y="1"/>
                    <a:pt x="12" y="2"/>
                    <a:pt x="11" y="4"/>
                  </a:cubicBezTo>
                  <a:cubicBezTo>
                    <a:pt x="11" y="4"/>
                    <a:pt x="6" y="45"/>
                    <a:pt x="28" y="71"/>
                  </a:cubicBezTo>
                  <a:cubicBezTo>
                    <a:pt x="42" y="86"/>
                    <a:pt x="62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9" y="93"/>
                    <a:pt x="91" y="94"/>
                    <a:pt x="91" y="96"/>
                  </a:cubicBezTo>
                  <a:cubicBezTo>
                    <a:pt x="91" y="97"/>
                    <a:pt x="89" y="98"/>
                    <a:pt x="88" y="98"/>
                  </a:cubicBezTo>
                  <a:cubicBezTo>
                    <a:pt x="87" y="98"/>
                    <a:pt x="87" y="98"/>
                    <a:pt x="86" y="98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3" name="矩形 172"/>
          <p:cNvSpPr/>
          <p:nvPr>
            <p:custDataLst>
              <p:tags r:id="rId4"/>
            </p:custDataLst>
          </p:nvPr>
        </p:nvSpPr>
        <p:spPr>
          <a:xfrm>
            <a:off x="954552" y="385785"/>
            <a:ext cx="4905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C3496D"/>
                </a:solidFill>
                <a:cs typeface="+mn-ea"/>
                <a:sym typeface="+mn-lt"/>
              </a:rPr>
              <a:t>Mother Day</a:t>
            </a:r>
          </a:p>
        </p:txBody>
      </p:sp>
      <p:sp>
        <p:nvSpPr>
          <p:cNvPr id="174" name="矩形 173"/>
          <p:cNvSpPr/>
          <p:nvPr/>
        </p:nvSpPr>
        <p:spPr>
          <a:xfrm>
            <a:off x="2719573" y="1625187"/>
            <a:ext cx="394709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不会随光阴流逝的，是您的爱；</a:t>
            </a:r>
            <a:endParaRPr lang="en-US" altLang="zh-CN" dirty="0">
              <a:solidFill>
                <a:srgbClr val="C3496D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不会随岁月淡漠的，是我的愿：</a:t>
            </a:r>
            <a:endParaRPr lang="en-US" altLang="zh-CN" dirty="0">
              <a:solidFill>
                <a:srgbClr val="C3496D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愿母亲节日康乐！</a:t>
            </a: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screen"/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screen"/>
          <a:srcRect/>
          <a:stretch>
            <a:fillRect/>
          </a:stretch>
        </p:blipFill>
        <p:spPr/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组合 291"/>
          <p:cNvGrpSpPr/>
          <p:nvPr>
            <p:custDataLst>
              <p:tags r:id="rId2"/>
            </p:custDataLst>
          </p:nvPr>
        </p:nvGrpSpPr>
        <p:grpSpPr>
          <a:xfrm>
            <a:off x="9704134" y="475090"/>
            <a:ext cx="744684" cy="644787"/>
            <a:chOff x="8034992" y="111875"/>
            <a:chExt cx="744684" cy="644787"/>
          </a:xfrm>
          <a:solidFill>
            <a:srgbClr val="C3496D"/>
          </a:solidFill>
        </p:grpSpPr>
        <p:sp>
          <p:nvSpPr>
            <p:cNvPr id="293" name="Freeform 242"/>
            <p:cNvSpPr/>
            <p:nvPr/>
          </p:nvSpPr>
          <p:spPr bwMode="auto">
            <a:xfrm>
              <a:off x="8307437" y="252638"/>
              <a:ext cx="472239" cy="504024"/>
            </a:xfrm>
            <a:custGeom>
              <a:avLst/>
              <a:gdLst>
                <a:gd name="T0" fmla="*/ 10 w 78"/>
                <a:gd name="T1" fmla="*/ 29 h 83"/>
                <a:gd name="T2" fmla="*/ 68 w 78"/>
                <a:gd name="T3" fmla="*/ 19 h 83"/>
                <a:gd name="T4" fmla="*/ 53 w 78"/>
                <a:gd name="T5" fmla="*/ 46 h 83"/>
                <a:gd name="T6" fmla="*/ 25 w 78"/>
                <a:gd name="T7" fmla="*/ 37 h 83"/>
                <a:gd name="T8" fmla="*/ 35 w 78"/>
                <a:gd name="T9" fmla="*/ 56 h 83"/>
                <a:gd name="T10" fmla="*/ 10 w 78"/>
                <a:gd name="T11" fmla="*/ 2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3">
                  <a:moveTo>
                    <a:pt x="10" y="29"/>
                  </a:moveTo>
                  <a:cubicBezTo>
                    <a:pt x="16" y="22"/>
                    <a:pt x="51" y="0"/>
                    <a:pt x="68" y="19"/>
                  </a:cubicBezTo>
                  <a:cubicBezTo>
                    <a:pt x="78" y="31"/>
                    <a:pt x="60" y="46"/>
                    <a:pt x="53" y="46"/>
                  </a:cubicBezTo>
                  <a:cubicBezTo>
                    <a:pt x="43" y="45"/>
                    <a:pt x="35" y="41"/>
                    <a:pt x="25" y="37"/>
                  </a:cubicBezTo>
                  <a:cubicBezTo>
                    <a:pt x="33" y="43"/>
                    <a:pt x="36" y="52"/>
                    <a:pt x="35" y="56"/>
                  </a:cubicBezTo>
                  <a:cubicBezTo>
                    <a:pt x="28" y="83"/>
                    <a:pt x="0" y="56"/>
                    <a:pt x="1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4" name="Freeform 241"/>
            <p:cNvSpPr/>
            <p:nvPr/>
          </p:nvSpPr>
          <p:spPr bwMode="auto">
            <a:xfrm>
              <a:off x="8034992" y="111875"/>
              <a:ext cx="308772" cy="467698"/>
            </a:xfrm>
            <a:custGeom>
              <a:avLst/>
              <a:gdLst>
                <a:gd name="T0" fmla="*/ 50 w 51"/>
                <a:gd name="T1" fmla="*/ 50 h 77"/>
                <a:gd name="T2" fmla="*/ 15 w 51"/>
                <a:gd name="T3" fmla="*/ 3 h 77"/>
                <a:gd name="T4" fmla="*/ 8 w 51"/>
                <a:gd name="T5" fmla="*/ 33 h 77"/>
                <a:gd name="T6" fmla="*/ 35 w 51"/>
                <a:gd name="T7" fmla="*/ 46 h 77"/>
                <a:gd name="T8" fmla="*/ 14 w 51"/>
                <a:gd name="T9" fmla="*/ 53 h 77"/>
                <a:gd name="T10" fmla="*/ 50 w 51"/>
                <a:gd name="T11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7">
                  <a:moveTo>
                    <a:pt x="50" y="50"/>
                  </a:moveTo>
                  <a:cubicBezTo>
                    <a:pt x="51" y="41"/>
                    <a:pt x="40" y="0"/>
                    <a:pt x="15" y="3"/>
                  </a:cubicBezTo>
                  <a:cubicBezTo>
                    <a:pt x="0" y="4"/>
                    <a:pt x="3" y="28"/>
                    <a:pt x="8" y="33"/>
                  </a:cubicBezTo>
                  <a:cubicBezTo>
                    <a:pt x="15" y="39"/>
                    <a:pt x="25" y="42"/>
                    <a:pt x="35" y="46"/>
                  </a:cubicBezTo>
                  <a:cubicBezTo>
                    <a:pt x="25" y="44"/>
                    <a:pt x="16" y="49"/>
                    <a:pt x="14" y="53"/>
                  </a:cubicBezTo>
                  <a:cubicBezTo>
                    <a:pt x="0" y="77"/>
                    <a:pt x="40" y="77"/>
                    <a:pt x="5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5" name="Freeform 243"/>
            <p:cNvSpPr>
              <a:spLocks noEditPoints="1"/>
            </p:cNvSpPr>
            <p:nvPr/>
          </p:nvSpPr>
          <p:spPr bwMode="auto">
            <a:xfrm>
              <a:off x="8296086" y="241287"/>
              <a:ext cx="174820" cy="333746"/>
            </a:xfrm>
            <a:custGeom>
              <a:avLst/>
              <a:gdLst>
                <a:gd name="T0" fmla="*/ 12 w 29"/>
                <a:gd name="T1" fmla="*/ 24 h 55"/>
                <a:gd name="T2" fmla="*/ 13 w 29"/>
                <a:gd name="T3" fmla="*/ 34 h 55"/>
                <a:gd name="T4" fmla="*/ 7 w 29"/>
                <a:gd name="T5" fmla="*/ 41 h 55"/>
                <a:gd name="T6" fmla="*/ 6 w 29"/>
                <a:gd name="T7" fmla="*/ 43 h 55"/>
                <a:gd name="T8" fmla="*/ 0 w 29"/>
                <a:gd name="T9" fmla="*/ 54 h 55"/>
                <a:gd name="T10" fmla="*/ 3 w 29"/>
                <a:gd name="T11" fmla="*/ 42 h 55"/>
                <a:gd name="T12" fmla="*/ 4 w 29"/>
                <a:gd name="T13" fmla="*/ 40 h 55"/>
                <a:gd name="T14" fmla="*/ 5 w 29"/>
                <a:gd name="T15" fmla="*/ 31 h 55"/>
                <a:gd name="T16" fmla="*/ 12 w 29"/>
                <a:gd name="T17" fmla="*/ 24 h 55"/>
                <a:gd name="T18" fmla="*/ 28 w 29"/>
                <a:gd name="T19" fmla="*/ 7 h 55"/>
                <a:gd name="T20" fmla="*/ 29 w 29"/>
                <a:gd name="T21" fmla="*/ 9 h 55"/>
                <a:gd name="T22" fmla="*/ 27 w 29"/>
                <a:gd name="T23" fmla="*/ 9 h 55"/>
                <a:gd name="T24" fmla="*/ 27 w 29"/>
                <a:gd name="T25" fmla="*/ 9 h 55"/>
                <a:gd name="T26" fmla="*/ 15 w 29"/>
                <a:gd name="T27" fmla="*/ 21 h 55"/>
                <a:gd name="T28" fmla="*/ 16 w 29"/>
                <a:gd name="T29" fmla="*/ 23 h 55"/>
                <a:gd name="T30" fmla="*/ 12 w 29"/>
                <a:gd name="T31" fmla="*/ 24 h 55"/>
                <a:gd name="T32" fmla="*/ 10 w 29"/>
                <a:gd name="T33" fmla="*/ 21 h 55"/>
                <a:gd name="T34" fmla="*/ 13 w 29"/>
                <a:gd name="T35" fmla="*/ 20 h 55"/>
                <a:gd name="T36" fmla="*/ 12 w 29"/>
                <a:gd name="T37" fmla="*/ 3 h 55"/>
                <a:gd name="T38" fmla="*/ 11 w 29"/>
                <a:gd name="T39" fmla="*/ 3 h 55"/>
                <a:gd name="T40" fmla="*/ 10 w 29"/>
                <a:gd name="T41" fmla="*/ 1 h 55"/>
                <a:gd name="T42" fmla="*/ 13 w 29"/>
                <a:gd name="T43" fmla="*/ 1 h 55"/>
                <a:gd name="T44" fmla="*/ 13 w 29"/>
                <a:gd name="T45" fmla="*/ 3 h 55"/>
                <a:gd name="T46" fmla="*/ 12 w 29"/>
                <a:gd name="T47" fmla="*/ 3 h 55"/>
                <a:gd name="T48" fmla="*/ 13 w 29"/>
                <a:gd name="T49" fmla="*/ 20 h 55"/>
                <a:gd name="T50" fmla="*/ 14 w 29"/>
                <a:gd name="T51" fmla="*/ 20 h 55"/>
                <a:gd name="T52" fmla="*/ 15 w 29"/>
                <a:gd name="T53" fmla="*/ 21 h 55"/>
                <a:gd name="T54" fmla="*/ 26 w 29"/>
                <a:gd name="T55" fmla="*/ 9 h 55"/>
                <a:gd name="T56" fmla="*/ 26 w 29"/>
                <a:gd name="T57" fmla="*/ 8 h 55"/>
                <a:gd name="T58" fmla="*/ 28 w 29"/>
                <a:gd name="T5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" h="55">
                  <a:moveTo>
                    <a:pt x="12" y="24"/>
                  </a:moveTo>
                  <a:cubicBezTo>
                    <a:pt x="14" y="25"/>
                    <a:pt x="15" y="30"/>
                    <a:pt x="13" y="34"/>
                  </a:cubicBezTo>
                  <a:cubicBezTo>
                    <a:pt x="11" y="38"/>
                    <a:pt x="9" y="41"/>
                    <a:pt x="7" y="41"/>
                  </a:cubicBezTo>
                  <a:cubicBezTo>
                    <a:pt x="7" y="42"/>
                    <a:pt x="7" y="43"/>
                    <a:pt x="6" y="43"/>
                  </a:cubicBezTo>
                  <a:cubicBezTo>
                    <a:pt x="4" y="50"/>
                    <a:pt x="1" y="55"/>
                    <a:pt x="0" y="54"/>
                  </a:cubicBezTo>
                  <a:cubicBezTo>
                    <a:pt x="0" y="54"/>
                    <a:pt x="1" y="48"/>
                    <a:pt x="3" y="42"/>
                  </a:cubicBezTo>
                  <a:cubicBezTo>
                    <a:pt x="4" y="41"/>
                    <a:pt x="4" y="41"/>
                    <a:pt x="4" y="40"/>
                  </a:cubicBezTo>
                  <a:cubicBezTo>
                    <a:pt x="3" y="38"/>
                    <a:pt x="3" y="35"/>
                    <a:pt x="5" y="31"/>
                  </a:cubicBezTo>
                  <a:cubicBezTo>
                    <a:pt x="7" y="27"/>
                    <a:pt x="10" y="23"/>
                    <a:pt x="12" y="24"/>
                  </a:cubicBezTo>
                  <a:close/>
                  <a:moveTo>
                    <a:pt x="28" y="7"/>
                  </a:moveTo>
                  <a:cubicBezTo>
                    <a:pt x="29" y="7"/>
                    <a:pt x="29" y="8"/>
                    <a:pt x="29" y="9"/>
                  </a:cubicBezTo>
                  <a:cubicBezTo>
                    <a:pt x="29" y="9"/>
                    <a:pt x="28" y="10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5" y="24"/>
                    <a:pt x="14" y="25"/>
                    <a:pt x="12" y="24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0" y="2"/>
                    <a:pt x="10" y="1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5" y="2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7"/>
                    <a:pt x="27" y="6"/>
                    <a:pt x="2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6" name="Freeform 244"/>
            <p:cNvSpPr>
              <a:spLocks noEditPoints="1"/>
            </p:cNvSpPr>
            <p:nvPr/>
          </p:nvSpPr>
          <p:spPr bwMode="auto">
            <a:xfrm>
              <a:off x="8071318" y="143660"/>
              <a:ext cx="642517" cy="374613"/>
            </a:xfrm>
            <a:custGeom>
              <a:avLst/>
              <a:gdLst>
                <a:gd name="T0" fmla="*/ 98 w 106"/>
                <a:gd name="T1" fmla="*/ 33 h 62"/>
                <a:gd name="T2" fmla="*/ 100 w 106"/>
                <a:gd name="T3" fmla="*/ 41 h 62"/>
                <a:gd name="T4" fmla="*/ 87 w 106"/>
                <a:gd name="T5" fmla="*/ 43 h 62"/>
                <a:gd name="T6" fmla="*/ 80 w 106"/>
                <a:gd name="T7" fmla="*/ 40 h 62"/>
                <a:gd name="T8" fmla="*/ 98 w 106"/>
                <a:gd name="T9" fmla="*/ 33 h 62"/>
                <a:gd name="T10" fmla="*/ 19 w 106"/>
                <a:gd name="T11" fmla="*/ 2 h 62"/>
                <a:gd name="T12" fmla="*/ 12 w 106"/>
                <a:gd name="T13" fmla="*/ 6 h 62"/>
                <a:gd name="T14" fmla="*/ 21 w 106"/>
                <a:gd name="T15" fmla="*/ 16 h 62"/>
                <a:gd name="T16" fmla="*/ 28 w 106"/>
                <a:gd name="T17" fmla="*/ 19 h 62"/>
                <a:gd name="T18" fmla="*/ 19 w 106"/>
                <a:gd name="T19" fmla="*/ 2 h 62"/>
                <a:gd name="T20" fmla="*/ 6 w 106"/>
                <a:gd name="T21" fmla="*/ 26 h 62"/>
                <a:gd name="T22" fmla="*/ 10 w 106"/>
                <a:gd name="T23" fmla="*/ 27 h 62"/>
                <a:gd name="T24" fmla="*/ 13 w 106"/>
                <a:gd name="T25" fmla="*/ 25 h 62"/>
                <a:gd name="T26" fmla="*/ 6 w 106"/>
                <a:gd name="T27" fmla="*/ 26 h 62"/>
                <a:gd name="T28" fmla="*/ 2 w 106"/>
                <a:gd name="T29" fmla="*/ 15 h 62"/>
                <a:gd name="T30" fmla="*/ 9 w 106"/>
                <a:gd name="T31" fmla="*/ 19 h 62"/>
                <a:gd name="T32" fmla="*/ 2 w 106"/>
                <a:gd name="T33" fmla="*/ 15 h 62"/>
                <a:gd name="T34" fmla="*/ 13 w 106"/>
                <a:gd name="T35" fmla="*/ 16 h 62"/>
                <a:gd name="T36" fmla="*/ 4 w 106"/>
                <a:gd name="T37" fmla="*/ 8 h 62"/>
                <a:gd name="T38" fmla="*/ 13 w 106"/>
                <a:gd name="T39" fmla="*/ 16 h 62"/>
                <a:gd name="T40" fmla="*/ 91 w 106"/>
                <a:gd name="T41" fmla="*/ 60 h 62"/>
                <a:gd name="T42" fmla="*/ 87 w 106"/>
                <a:gd name="T43" fmla="*/ 58 h 62"/>
                <a:gd name="T44" fmla="*/ 86 w 106"/>
                <a:gd name="T45" fmla="*/ 54 h 62"/>
                <a:gd name="T46" fmla="*/ 91 w 106"/>
                <a:gd name="T47" fmla="*/ 60 h 62"/>
                <a:gd name="T48" fmla="*/ 101 w 106"/>
                <a:gd name="T49" fmla="*/ 55 h 62"/>
                <a:gd name="T50" fmla="*/ 94 w 106"/>
                <a:gd name="T51" fmla="*/ 53 h 62"/>
                <a:gd name="T52" fmla="*/ 101 w 106"/>
                <a:gd name="T53" fmla="*/ 55 h 62"/>
                <a:gd name="T54" fmla="*/ 93 w 106"/>
                <a:gd name="T55" fmla="*/ 48 h 62"/>
                <a:gd name="T56" fmla="*/ 105 w 106"/>
                <a:gd name="T57" fmla="*/ 48 h 62"/>
                <a:gd name="T58" fmla="*/ 93 w 106"/>
                <a:gd name="T5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62">
                  <a:moveTo>
                    <a:pt x="98" y="33"/>
                  </a:moveTo>
                  <a:cubicBezTo>
                    <a:pt x="102" y="35"/>
                    <a:pt x="104" y="38"/>
                    <a:pt x="100" y="41"/>
                  </a:cubicBezTo>
                  <a:cubicBezTo>
                    <a:pt x="96" y="43"/>
                    <a:pt x="91" y="43"/>
                    <a:pt x="87" y="43"/>
                  </a:cubicBezTo>
                  <a:cubicBezTo>
                    <a:pt x="86" y="43"/>
                    <a:pt x="79" y="41"/>
                    <a:pt x="80" y="40"/>
                  </a:cubicBezTo>
                  <a:cubicBezTo>
                    <a:pt x="81" y="35"/>
                    <a:pt x="94" y="31"/>
                    <a:pt x="98" y="33"/>
                  </a:cubicBezTo>
                  <a:close/>
                  <a:moveTo>
                    <a:pt x="19" y="2"/>
                  </a:moveTo>
                  <a:cubicBezTo>
                    <a:pt x="15" y="0"/>
                    <a:pt x="11" y="1"/>
                    <a:pt x="12" y="6"/>
                  </a:cubicBezTo>
                  <a:cubicBezTo>
                    <a:pt x="14" y="10"/>
                    <a:pt x="17" y="14"/>
                    <a:pt x="21" y="16"/>
                  </a:cubicBezTo>
                  <a:cubicBezTo>
                    <a:pt x="21" y="17"/>
                    <a:pt x="27" y="21"/>
                    <a:pt x="28" y="19"/>
                  </a:cubicBezTo>
                  <a:cubicBezTo>
                    <a:pt x="30" y="15"/>
                    <a:pt x="24" y="3"/>
                    <a:pt x="19" y="2"/>
                  </a:cubicBezTo>
                  <a:close/>
                  <a:moveTo>
                    <a:pt x="6" y="26"/>
                  </a:moveTo>
                  <a:cubicBezTo>
                    <a:pt x="6" y="28"/>
                    <a:pt x="8" y="27"/>
                    <a:pt x="10" y="27"/>
                  </a:cubicBezTo>
                  <a:cubicBezTo>
                    <a:pt x="12" y="27"/>
                    <a:pt x="13" y="26"/>
                    <a:pt x="13" y="25"/>
                  </a:cubicBezTo>
                  <a:cubicBezTo>
                    <a:pt x="14" y="22"/>
                    <a:pt x="5" y="24"/>
                    <a:pt x="6" y="26"/>
                  </a:cubicBezTo>
                  <a:close/>
                  <a:moveTo>
                    <a:pt x="2" y="15"/>
                  </a:moveTo>
                  <a:cubicBezTo>
                    <a:pt x="0" y="16"/>
                    <a:pt x="8" y="21"/>
                    <a:pt x="9" y="19"/>
                  </a:cubicBezTo>
                  <a:cubicBezTo>
                    <a:pt x="10" y="17"/>
                    <a:pt x="4" y="15"/>
                    <a:pt x="2" y="15"/>
                  </a:cubicBezTo>
                  <a:close/>
                  <a:moveTo>
                    <a:pt x="13" y="16"/>
                  </a:moveTo>
                  <a:cubicBezTo>
                    <a:pt x="16" y="15"/>
                    <a:pt x="5" y="5"/>
                    <a:pt x="4" y="8"/>
                  </a:cubicBezTo>
                  <a:cubicBezTo>
                    <a:pt x="2" y="11"/>
                    <a:pt x="10" y="17"/>
                    <a:pt x="13" y="16"/>
                  </a:cubicBezTo>
                  <a:close/>
                  <a:moveTo>
                    <a:pt x="91" y="60"/>
                  </a:moveTo>
                  <a:cubicBezTo>
                    <a:pt x="90" y="62"/>
                    <a:pt x="88" y="60"/>
                    <a:pt x="87" y="58"/>
                  </a:cubicBezTo>
                  <a:cubicBezTo>
                    <a:pt x="86" y="57"/>
                    <a:pt x="86" y="55"/>
                    <a:pt x="86" y="54"/>
                  </a:cubicBezTo>
                  <a:cubicBezTo>
                    <a:pt x="87" y="52"/>
                    <a:pt x="93" y="59"/>
                    <a:pt x="91" y="60"/>
                  </a:cubicBezTo>
                  <a:close/>
                  <a:moveTo>
                    <a:pt x="101" y="55"/>
                  </a:moveTo>
                  <a:cubicBezTo>
                    <a:pt x="102" y="57"/>
                    <a:pt x="93" y="55"/>
                    <a:pt x="94" y="53"/>
                  </a:cubicBezTo>
                  <a:cubicBezTo>
                    <a:pt x="94" y="51"/>
                    <a:pt x="100" y="53"/>
                    <a:pt x="101" y="55"/>
                  </a:cubicBezTo>
                  <a:close/>
                  <a:moveTo>
                    <a:pt x="93" y="48"/>
                  </a:moveTo>
                  <a:cubicBezTo>
                    <a:pt x="91" y="45"/>
                    <a:pt x="106" y="45"/>
                    <a:pt x="105" y="48"/>
                  </a:cubicBezTo>
                  <a:cubicBezTo>
                    <a:pt x="104" y="52"/>
                    <a:pt x="94" y="51"/>
                    <a:pt x="93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7" name="Freeform 245"/>
            <p:cNvSpPr/>
            <p:nvPr/>
          </p:nvSpPr>
          <p:spPr bwMode="auto">
            <a:xfrm>
              <a:off x="8380089" y="372969"/>
              <a:ext cx="199793" cy="54489"/>
            </a:xfrm>
            <a:custGeom>
              <a:avLst/>
              <a:gdLst>
                <a:gd name="T0" fmla="*/ 4 w 33"/>
                <a:gd name="T1" fmla="*/ 7 h 9"/>
                <a:gd name="T2" fmla="*/ 27 w 33"/>
                <a:gd name="T3" fmla="*/ 5 h 9"/>
                <a:gd name="T4" fmla="*/ 31 w 33"/>
                <a:gd name="T5" fmla="*/ 8 h 9"/>
                <a:gd name="T6" fmla="*/ 22 w 33"/>
                <a:gd name="T7" fmla="*/ 6 h 9"/>
                <a:gd name="T8" fmla="*/ 4 w 33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9">
                  <a:moveTo>
                    <a:pt x="4" y="7"/>
                  </a:moveTo>
                  <a:cubicBezTo>
                    <a:pt x="4" y="7"/>
                    <a:pt x="13" y="0"/>
                    <a:pt x="27" y="5"/>
                  </a:cubicBezTo>
                  <a:cubicBezTo>
                    <a:pt x="33" y="7"/>
                    <a:pt x="33" y="8"/>
                    <a:pt x="31" y="8"/>
                  </a:cubicBezTo>
                  <a:cubicBezTo>
                    <a:pt x="29" y="8"/>
                    <a:pt x="27" y="7"/>
                    <a:pt x="22" y="6"/>
                  </a:cubicBezTo>
                  <a:cubicBezTo>
                    <a:pt x="16" y="5"/>
                    <a:pt x="0" y="9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8" name="Freeform 246"/>
            <p:cNvSpPr>
              <a:spLocks noEditPoints="1"/>
            </p:cNvSpPr>
            <p:nvPr/>
          </p:nvSpPr>
          <p:spPr bwMode="auto">
            <a:xfrm>
              <a:off x="8150782" y="459243"/>
              <a:ext cx="356450" cy="206605"/>
            </a:xfrm>
            <a:custGeom>
              <a:avLst/>
              <a:gdLst>
                <a:gd name="T0" fmla="*/ 51 w 59"/>
                <a:gd name="T1" fmla="*/ 8 h 34"/>
                <a:gd name="T2" fmla="*/ 56 w 59"/>
                <a:gd name="T3" fmla="*/ 15 h 34"/>
                <a:gd name="T4" fmla="*/ 50 w 59"/>
                <a:gd name="T5" fmla="*/ 29 h 34"/>
                <a:gd name="T6" fmla="*/ 50 w 59"/>
                <a:gd name="T7" fmla="*/ 31 h 34"/>
                <a:gd name="T8" fmla="*/ 58 w 59"/>
                <a:gd name="T9" fmla="*/ 25 h 34"/>
                <a:gd name="T10" fmla="*/ 58 w 59"/>
                <a:gd name="T11" fmla="*/ 16 h 34"/>
                <a:gd name="T12" fmla="*/ 51 w 59"/>
                <a:gd name="T13" fmla="*/ 8 h 34"/>
                <a:gd name="T14" fmla="*/ 9 w 59"/>
                <a:gd name="T15" fmla="*/ 6 h 34"/>
                <a:gd name="T16" fmla="*/ 7 w 59"/>
                <a:gd name="T17" fmla="*/ 8 h 34"/>
                <a:gd name="T18" fmla="*/ 9 w 59"/>
                <a:gd name="T19" fmla="*/ 11 h 34"/>
                <a:gd name="T20" fmla="*/ 10 w 59"/>
                <a:gd name="T21" fmla="*/ 8 h 34"/>
                <a:gd name="T22" fmla="*/ 9 w 59"/>
                <a:gd name="T23" fmla="*/ 6 h 34"/>
                <a:gd name="T24" fmla="*/ 3 w 59"/>
                <a:gd name="T25" fmla="*/ 0 h 34"/>
                <a:gd name="T26" fmla="*/ 0 w 59"/>
                <a:gd name="T27" fmla="*/ 5 h 34"/>
                <a:gd name="T28" fmla="*/ 1 w 59"/>
                <a:gd name="T29" fmla="*/ 11 h 34"/>
                <a:gd name="T30" fmla="*/ 4 w 59"/>
                <a:gd name="T31" fmla="*/ 6 h 34"/>
                <a:gd name="T32" fmla="*/ 3 w 59"/>
                <a:gd name="T33" fmla="*/ 0 h 34"/>
                <a:gd name="T34" fmla="*/ 44 w 59"/>
                <a:gd name="T35" fmla="*/ 20 h 34"/>
                <a:gd name="T36" fmla="*/ 43 w 59"/>
                <a:gd name="T37" fmla="*/ 23 h 34"/>
                <a:gd name="T38" fmla="*/ 41 w 59"/>
                <a:gd name="T39" fmla="*/ 24 h 34"/>
                <a:gd name="T40" fmla="*/ 41 w 59"/>
                <a:gd name="T41" fmla="*/ 21 h 34"/>
                <a:gd name="T42" fmla="*/ 44 w 59"/>
                <a:gd name="T43" fmla="*/ 20 h 34"/>
                <a:gd name="T44" fmla="*/ 52 w 59"/>
                <a:gd name="T45" fmla="*/ 20 h 34"/>
                <a:gd name="T46" fmla="*/ 51 w 59"/>
                <a:gd name="T47" fmla="*/ 25 h 34"/>
                <a:gd name="T48" fmla="*/ 46 w 59"/>
                <a:gd name="T49" fmla="*/ 29 h 34"/>
                <a:gd name="T50" fmla="*/ 47 w 59"/>
                <a:gd name="T51" fmla="*/ 23 h 34"/>
                <a:gd name="T52" fmla="*/ 52 w 59"/>
                <a:gd name="T53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34">
                  <a:moveTo>
                    <a:pt x="51" y="8"/>
                  </a:moveTo>
                  <a:cubicBezTo>
                    <a:pt x="51" y="8"/>
                    <a:pt x="56" y="12"/>
                    <a:pt x="56" y="15"/>
                  </a:cubicBezTo>
                  <a:cubicBezTo>
                    <a:pt x="57" y="20"/>
                    <a:pt x="56" y="25"/>
                    <a:pt x="50" y="29"/>
                  </a:cubicBezTo>
                  <a:cubicBezTo>
                    <a:pt x="50" y="29"/>
                    <a:pt x="49" y="31"/>
                    <a:pt x="50" y="31"/>
                  </a:cubicBezTo>
                  <a:cubicBezTo>
                    <a:pt x="52" y="34"/>
                    <a:pt x="57" y="27"/>
                    <a:pt x="58" y="25"/>
                  </a:cubicBezTo>
                  <a:cubicBezTo>
                    <a:pt x="59" y="22"/>
                    <a:pt x="59" y="20"/>
                    <a:pt x="58" y="16"/>
                  </a:cubicBezTo>
                  <a:cubicBezTo>
                    <a:pt x="57" y="11"/>
                    <a:pt x="51" y="8"/>
                    <a:pt x="51" y="8"/>
                  </a:cubicBezTo>
                  <a:close/>
                  <a:moveTo>
                    <a:pt x="9" y="6"/>
                  </a:moveTo>
                  <a:cubicBezTo>
                    <a:pt x="8" y="6"/>
                    <a:pt x="7" y="7"/>
                    <a:pt x="7" y="8"/>
                  </a:cubicBezTo>
                  <a:cubicBezTo>
                    <a:pt x="7" y="9"/>
                    <a:pt x="8" y="11"/>
                    <a:pt x="9" y="11"/>
                  </a:cubicBezTo>
                  <a:cubicBezTo>
                    <a:pt x="9" y="11"/>
                    <a:pt x="10" y="10"/>
                    <a:pt x="10" y="8"/>
                  </a:cubicBezTo>
                  <a:cubicBezTo>
                    <a:pt x="10" y="7"/>
                    <a:pt x="10" y="6"/>
                    <a:pt x="9" y="6"/>
                  </a:cubicBezTo>
                  <a:close/>
                  <a:moveTo>
                    <a:pt x="3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0" y="10"/>
                    <a:pt x="1" y="11"/>
                  </a:cubicBezTo>
                  <a:cubicBezTo>
                    <a:pt x="2" y="11"/>
                    <a:pt x="4" y="9"/>
                    <a:pt x="4" y="6"/>
                  </a:cubicBezTo>
                  <a:cubicBezTo>
                    <a:pt x="5" y="4"/>
                    <a:pt x="4" y="1"/>
                    <a:pt x="3" y="0"/>
                  </a:cubicBezTo>
                  <a:close/>
                  <a:moveTo>
                    <a:pt x="44" y="20"/>
                  </a:moveTo>
                  <a:cubicBezTo>
                    <a:pt x="44" y="21"/>
                    <a:pt x="44" y="22"/>
                    <a:pt x="43" y="23"/>
                  </a:cubicBezTo>
                  <a:cubicBezTo>
                    <a:pt x="43" y="24"/>
                    <a:pt x="41" y="24"/>
                    <a:pt x="41" y="24"/>
                  </a:cubicBezTo>
                  <a:cubicBezTo>
                    <a:pt x="40" y="23"/>
                    <a:pt x="40" y="22"/>
                    <a:pt x="41" y="21"/>
                  </a:cubicBezTo>
                  <a:cubicBezTo>
                    <a:pt x="42" y="20"/>
                    <a:pt x="43" y="20"/>
                    <a:pt x="44" y="20"/>
                  </a:cubicBezTo>
                  <a:close/>
                  <a:moveTo>
                    <a:pt x="52" y="20"/>
                  </a:moveTo>
                  <a:cubicBezTo>
                    <a:pt x="53" y="21"/>
                    <a:pt x="53" y="23"/>
                    <a:pt x="51" y="25"/>
                  </a:cubicBezTo>
                  <a:cubicBezTo>
                    <a:pt x="49" y="28"/>
                    <a:pt x="47" y="29"/>
                    <a:pt x="46" y="29"/>
                  </a:cubicBezTo>
                  <a:cubicBezTo>
                    <a:pt x="45" y="28"/>
                    <a:pt x="45" y="26"/>
                    <a:pt x="47" y="23"/>
                  </a:cubicBezTo>
                  <a:cubicBezTo>
                    <a:pt x="48" y="21"/>
                    <a:pt x="51" y="20"/>
                    <a:pt x="5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9" name="Freeform 247"/>
            <p:cNvSpPr/>
            <p:nvPr/>
          </p:nvSpPr>
          <p:spPr bwMode="auto">
            <a:xfrm>
              <a:off x="8411875" y="422918"/>
              <a:ext cx="113519" cy="59030"/>
            </a:xfrm>
            <a:custGeom>
              <a:avLst/>
              <a:gdLst>
                <a:gd name="T0" fmla="*/ 0 w 19"/>
                <a:gd name="T1" fmla="*/ 1 h 10"/>
                <a:gd name="T2" fmla="*/ 12 w 19"/>
                <a:gd name="T3" fmla="*/ 7 h 10"/>
                <a:gd name="T4" fmla="*/ 18 w 19"/>
                <a:gd name="T5" fmla="*/ 5 h 10"/>
                <a:gd name="T6" fmla="*/ 10 w 19"/>
                <a:gd name="T7" fmla="*/ 1 h 10"/>
                <a:gd name="T8" fmla="*/ 0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1"/>
                  </a:moveTo>
                  <a:cubicBezTo>
                    <a:pt x="3" y="4"/>
                    <a:pt x="5" y="5"/>
                    <a:pt x="12" y="7"/>
                  </a:cubicBezTo>
                  <a:cubicBezTo>
                    <a:pt x="19" y="10"/>
                    <a:pt x="19" y="7"/>
                    <a:pt x="18" y="5"/>
                  </a:cubicBezTo>
                  <a:cubicBezTo>
                    <a:pt x="16" y="3"/>
                    <a:pt x="14" y="0"/>
                    <a:pt x="10" y="1"/>
                  </a:cubicBezTo>
                  <a:cubicBezTo>
                    <a:pt x="6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0" name="Freeform 248"/>
            <p:cNvSpPr/>
            <p:nvPr/>
          </p:nvSpPr>
          <p:spPr bwMode="auto">
            <a:xfrm>
              <a:off x="8380089" y="441080"/>
              <a:ext cx="61301" cy="84005"/>
            </a:xfrm>
            <a:custGeom>
              <a:avLst/>
              <a:gdLst>
                <a:gd name="T0" fmla="*/ 10 w 10"/>
                <a:gd name="T1" fmla="*/ 13 h 14"/>
                <a:gd name="T2" fmla="*/ 7 w 10"/>
                <a:gd name="T3" fmla="*/ 4 h 14"/>
                <a:gd name="T4" fmla="*/ 0 w 10"/>
                <a:gd name="T5" fmla="*/ 1 h 14"/>
                <a:gd name="T6" fmla="*/ 5 w 10"/>
                <a:gd name="T7" fmla="*/ 5 h 14"/>
                <a:gd name="T8" fmla="*/ 10 w 10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0" y="13"/>
                  </a:moveTo>
                  <a:cubicBezTo>
                    <a:pt x="10" y="13"/>
                    <a:pt x="10" y="7"/>
                    <a:pt x="7" y="4"/>
                  </a:cubicBezTo>
                  <a:cubicBezTo>
                    <a:pt x="4" y="0"/>
                    <a:pt x="1" y="0"/>
                    <a:pt x="0" y="1"/>
                  </a:cubicBezTo>
                  <a:cubicBezTo>
                    <a:pt x="0" y="1"/>
                    <a:pt x="1" y="2"/>
                    <a:pt x="5" y="5"/>
                  </a:cubicBezTo>
                  <a:cubicBezTo>
                    <a:pt x="9" y="7"/>
                    <a:pt x="10" y="14"/>
                    <a:pt x="1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1" name="Freeform 249"/>
            <p:cNvSpPr/>
            <p:nvPr/>
          </p:nvSpPr>
          <p:spPr bwMode="auto">
            <a:xfrm>
              <a:off x="8380089" y="452432"/>
              <a:ext cx="49949" cy="115790"/>
            </a:xfrm>
            <a:custGeom>
              <a:avLst/>
              <a:gdLst>
                <a:gd name="T0" fmla="*/ 0 w 8"/>
                <a:gd name="T1" fmla="*/ 1 h 19"/>
                <a:gd name="T2" fmla="*/ 3 w 8"/>
                <a:gd name="T3" fmla="*/ 4 h 19"/>
                <a:gd name="T4" fmla="*/ 7 w 8"/>
                <a:gd name="T5" fmla="*/ 13 h 19"/>
                <a:gd name="T6" fmla="*/ 7 w 8"/>
                <a:gd name="T7" fmla="*/ 18 h 19"/>
                <a:gd name="T8" fmla="*/ 4 w 8"/>
                <a:gd name="T9" fmla="*/ 10 h 19"/>
                <a:gd name="T10" fmla="*/ 0 w 8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9">
                  <a:moveTo>
                    <a:pt x="0" y="1"/>
                  </a:moveTo>
                  <a:cubicBezTo>
                    <a:pt x="0" y="0"/>
                    <a:pt x="3" y="3"/>
                    <a:pt x="3" y="4"/>
                  </a:cubicBezTo>
                  <a:cubicBezTo>
                    <a:pt x="5" y="7"/>
                    <a:pt x="6" y="9"/>
                    <a:pt x="7" y="13"/>
                  </a:cubicBezTo>
                  <a:cubicBezTo>
                    <a:pt x="7" y="14"/>
                    <a:pt x="8" y="17"/>
                    <a:pt x="7" y="18"/>
                  </a:cubicBezTo>
                  <a:cubicBezTo>
                    <a:pt x="7" y="19"/>
                    <a:pt x="5" y="13"/>
                    <a:pt x="4" y="10"/>
                  </a:cubicBezTo>
                  <a:cubicBezTo>
                    <a:pt x="2" y="5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2" name="Freeform 250"/>
            <p:cNvSpPr/>
            <p:nvPr/>
          </p:nvSpPr>
          <p:spPr bwMode="auto">
            <a:xfrm>
              <a:off x="8368738" y="470595"/>
              <a:ext cx="18163" cy="54489"/>
            </a:xfrm>
            <a:custGeom>
              <a:avLst/>
              <a:gdLst>
                <a:gd name="T0" fmla="*/ 3 w 3"/>
                <a:gd name="T1" fmla="*/ 5 h 9"/>
                <a:gd name="T2" fmla="*/ 3 w 3"/>
                <a:gd name="T3" fmla="*/ 9 h 9"/>
                <a:gd name="T4" fmla="*/ 1 w 3"/>
                <a:gd name="T5" fmla="*/ 6 h 9"/>
                <a:gd name="T6" fmla="*/ 0 w 3"/>
                <a:gd name="T7" fmla="*/ 1 h 9"/>
                <a:gd name="T8" fmla="*/ 0 w 3"/>
                <a:gd name="T9" fmla="*/ 0 h 9"/>
                <a:gd name="T10" fmla="*/ 1 w 3"/>
                <a:gd name="T11" fmla="*/ 0 h 9"/>
                <a:gd name="T12" fmla="*/ 3 w 3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9">
                  <a:moveTo>
                    <a:pt x="3" y="5"/>
                  </a:moveTo>
                  <a:cubicBezTo>
                    <a:pt x="3" y="7"/>
                    <a:pt x="3" y="9"/>
                    <a:pt x="3" y="9"/>
                  </a:cubicBezTo>
                  <a:cubicBezTo>
                    <a:pt x="2" y="9"/>
                    <a:pt x="2" y="8"/>
                    <a:pt x="1" y="6"/>
                  </a:cubicBezTo>
                  <a:cubicBezTo>
                    <a:pt x="1" y="3"/>
                    <a:pt x="1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3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3" name="Freeform 251"/>
            <p:cNvSpPr/>
            <p:nvPr/>
          </p:nvSpPr>
          <p:spPr bwMode="auto">
            <a:xfrm>
              <a:off x="8193919" y="263991"/>
              <a:ext cx="138494" cy="145304"/>
            </a:xfrm>
            <a:custGeom>
              <a:avLst/>
              <a:gdLst>
                <a:gd name="T0" fmla="*/ 22 w 23"/>
                <a:gd name="T1" fmla="*/ 20 h 24"/>
                <a:gd name="T2" fmla="*/ 7 w 23"/>
                <a:gd name="T3" fmla="*/ 2 h 24"/>
                <a:gd name="T4" fmla="*/ 1 w 23"/>
                <a:gd name="T5" fmla="*/ 1 h 24"/>
                <a:gd name="T6" fmla="*/ 9 w 23"/>
                <a:gd name="T7" fmla="*/ 6 h 24"/>
                <a:gd name="T8" fmla="*/ 22 w 23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2" y="20"/>
                  </a:moveTo>
                  <a:cubicBezTo>
                    <a:pt x="22" y="20"/>
                    <a:pt x="19" y="8"/>
                    <a:pt x="7" y="2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3" y="3"/>
                    <a:pt x="5" y="4"/>
                    <a:pt x="9" y="6"/>
                  </a:cubicBezTo>
                  <a:cubicBezTo>
                    <a:pt x="14" y="10"/>
                    <a:pt x="23" y="24"/>
                    <a:pt x="2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4" name="Freeform 252"/>
            <p:cNvSpPr/>
            <p:nvPr/>
          </p:nvSpPr>
          <p:spPr bwMode="auto">
            <a:xfrm>
              <a:off x="8107644" y="397942"/>
              <a:ext cx="108979" cy="120331"/>
            </a:xfrm>
            <a:custGeom>
              <a:avLst/>
              <a:gdLst>
                <a:gd name="T0" fmla="*/ 18 w 18"/>
                <a:gd name="T1" fmla="*/ 2 h 20"/>
                <a:gd name="T2" fmla="*/ 8 w 18"/>
                <a:gd name="T3" fmla="*/ 3 h 20"/>
                <a:gd name="T4" fmla="*/ 2 w 18"/>
                <a:gd name="T5" fmla="*/ 10 h 20"/>
                <a:gd name="T6" fmla="*/ 3 w 18"/>
                <a:gd name="T7" fmla="*/ 20 h 20"/>
                <a:gd name="T8" fmla="*/ 5 w 18"/>
                <a:gd name="T9" fmla="*/ 18 h 20"/>
                <a:gd name="T10" fmla="*/ 10 w 18"/>
                <a:gd name="T11" fmla="*/ 4 h 20"/>
                <a:gd name="T12" fmla="*/ 18 w 1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">
                  <a:moveTo>
                    <a:pt x="18" y="2"/>
                  </a:moveTo>
                  <a:cubicBezTo>
                    <a:pt x="18" y="2"/>
                    <a:pt x="13" y="0"/>
                    <a:pt x="8" y="3"/>
                  </a:cubicBezTo>
                  <a:cubicBezTo>
                    <a:pt x="5" y="5"/>
                    <a:pt x="3" y="7"/>
                    <a:pt x="2" y="10"/>
                  </a:cubicBezTo>
                  <a:cubicBezTo>
                    <a:pt x="1" y="12"/>
                    <a:pt x="0" y="20"/>
                    <a:pt x="3" y="20"/>
                  </a:cubicBezTo>
                  <a:cubicBezTo>
                    <a:pt x="4" y="20"/>
                    <a:pt x="5" y="19"/>
                    <a:pt x="5" y="18"/>
                  </a:cubicBezTo>
                  <a:cubicBezTo>
                    <a:pt x="4" y="12"/>
                    <a:pt x="6" y="7"/>
                    <a:pt x="10" y="4"/>
                  </a:cubicBezTo>
                  <a:cubicBezTo>
                    <a:pt x="13" y="2"/>
                    <a:pt x="18" y="2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5" name="Freeform 253"/>
            <p:cNvSpPr/>
            <p:nvPr/>
          </p:nvSpPr>
          <p:spPr bwMode="auto">
            <a:xfrm>
              <a:off x="8193919" y="325291"/>
              <a:ext cx="120331" cy="61301"/>
            </a:xfrm>
            <a:custGeom>
              <a:avLst/>
              <a:gdLst>
                <a:gd name="T0" fmla="*/ 20 w 20"/>
                <a:gd name="T1" fmla="*/ 10 h 10"/>
                <a:gd name="T2" fmla="*/ 6 w 20"/>
                <a:gd name="T3" fmla="*/ 7 h 10"/>
                <a:gd name="T4" fmla="*/ 4 w 20"/>
                <a:gd name="T5" fmla="*/ 1 h 10"/>
                <a:gd name="T6" fmla="*/ 12 w 20"/>
                <a:gd name="T7" fmla="*/ 3 h 10"/>
                <a:gd name="T8" fmla="*/ 20 w 2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10"/>
                  </a:moveTo>
                  <a:cubicBezTo>
                    <a:pt x="15" y="10"/>
                    <a:pt x="13" y="9"/>
                    <a:pt x="6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6" y="1"/>
                    <a:pt x="10" y="0"/>
                    <a:pt x="12" y="3"/>
                  </a:cubicBezTo>
                  <a:cubicBezTo>
                    <a:pt x="15" y="6"/>
                    <a:pt x="20" y="10"/>
                    <a:pt x="2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6" name="Freeform 254"/>
            <p:cNvSpPr/>
            <p:nvPr/>
          </p:nvSpPr>
          <p:spPr bwMode="auto">
            <a:xfrm>
              <a:off x="8223434" y="397942"/>
              <a:ext cx="97627" cy="43138"/>
            </a:xfrm>
            <a:custGeom>
              <a:avLst/>
              <a:gdLst>
                <a:gd name="T0" fmla="*/ 0 w 16"/>
                <a:gd name="T1" fmla="*/ 6 h 7"/>
                <a:gd name="T2" fmla="*/ 9 w 16"/>
                <a:gd name="T3" fmla="*/ 1 h 7"/>
                <a:gd name="T4" fmla="*/ 16 w 16"/>
                <a:gd name="T5" fmla="*/ 4 h 7"/>
                <a:gd name="T6" fmla="*/ 10 w 16"/>
                <a:gd name="T7" fmla="*/ 3 h 7"/>
                <a:gd name="T8" fmla="*/ 0 w 1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0" y="6"/>
                  </a:moveTo>
                  <a:cubicBezTo>
                    <a:pt x="0" y="6"/>
                    <a:pt x="5" y="2"/>
                    <a:pt x="9" y="1"/>
                  </a:cubicBezTo>
                  <a:cubicBezTo>
                    <a:pt x="13" y="0"/>
                    <a:pt x="15" y="3"/>
                    <a:pt x="16" y="4"/>
                  </a:cubicBezTo>
                  <a:cubicBezTo>
                    <a:pt x="16" y="5"/>
                    <a:pt x="15" y="4"/>
                    <a:pt x="10" y="3"/>
                  </a:cubicBezTo>
                  <a:cubicBezTo>
                    <a:pt x="5" y="3"/>
                    <a:pt x="0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7" name="Freeform 255"/>
            <p:cNvSpPr/>
            <p:nvPr/>
          </p:nvSpPr>
          <p:spPr bwMode="auto">
            <a:xfrm>
              <a:off x="8212081" y="427458"/>
              <a:ext cx="102168" cy="49949"/>
            </a:xfrm>
            <a:custGeom>
              <a:avLst/>
              <a:gdLst>
                <a:gd name="T0" fmla="*/ 17 w 17"/>
                <a:gd name="T1" fmla="*/ 0 h 8"/>
                <a:gd name="T2" fmla="*/ 12 w 17"/>
                <a:gd name="T3" fmla="*/ 0 h 8"/>
                <a:gd name="T4" fmla="*/ 3 w 17"/>
                <a:gd name="T5" fmla="*/ 4 h 8"/>
                <a:gd name="T6" fmla="*/ 0 w 17"/>
                <a:gd name="T7" fmla="*/ 8 h 8"/>
                <a:gd name="T8" fmla="*/ 8 w 17"/>
                <a:gd name="T9" fmla="*/ 4 h 8"/>
                <a:gd name="T10" fmla="*/ 17 w 1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7" y="0"/>
                    <a:pt x="13" y="0"/>
                    <a:pt x="12" y="0"/>
                  </a:cubicBezTo>
                  <a:cubicBezTo>
                    <a:pt x="9" y="1"/>
                    <a:pt x="7" y="2"/>
                    <a:pt x="3" y="4"/>
                  </a:cubicBezTo>
                  <a:cubicBezTo>
                    <a:pt x="2" y="5"/>
                    <a:pt x="0" y="7"/>
                    <a:pt x="0" y="8"/>
                  </a:cubicBezTo>
                  <a:cubicBezTo>
                    <a:pt x="0" y="8"/>
                    <a:pt x="5" y="5"/>
                    <a:pt x="8" y="4"/>
                  </a:cubicBezTo>
                  <a:cubicBezTo>
                    <a:pt x="12" y="2"/>
                    <a:pt x="17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8" name="Freeform 256"/>
            <p:cNvSpPr/>
            <p:nvPr/>
          </p:nvSpPr>
          <p:spPr bwMode="auto">
            <a:xfrm>
              <a:off x="8266570" y="445621"/>
              <a:ext cx="47679" cy="31785"/>
            </a:xfrm>
            <a:custGeom>
              <a:avLst/>
              <a:gdLst>
                <a:gd name="T0" fmla="*/ 2 w 8"/>
                <a:gd name="T1" fmla="*/ 2 h 5"/>
                <a:gd name="T2" fmla="*/ 0 w 8"/>
                <a:gd name="T3" fmla="*/ 5 h 5"/>
                <a:gd name="T4" fmla="*/ 3 w 8"/>
                <a:gd name="T5" fmla="*/ 4 h 5"/>
                <a:gd name="T6" fmla="*/ 7 w 8"/>
                <a:gd name="T7" fmla="*/ 0 h 5"/>
                <a:gd name="T8" fmla="*/ 8 w 8"/>
                <a:gd name="T9" fmla="*/ 0 h 5"/>
                <a:gd name="T10" fmla="*/ 7 w 8"/>
                <a:gd name="T11" fmla="*/ 0 h 5"/>
                <a:gd name="T12" fmla="*/ 2 w 8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2" y="2"/>
                  </a:moveTo>
                  <a:cubicBezTo>
                    <a:pt x="1" y="3"/>
                    <a:pt x="0" y="5"/>
                    <a:pt x="0" y="5"/>
                  </a:cubicBezTo>
                  <a:cubicBezTo>
                    <a:pt x="0" y="5"/>
                    <a:pt x="1" y="5"/>
                    <a:pt x="3" y="4"/>
                  </a:cubicBezTo>
                  <a:cubicBezTo>
                    <a:pt x="5" y="2"/>
                    <a:pt x="5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9" name="Freeform 257"/>
            <p:cNvSpPr>
              <a:spLocks noEditPoints="1"/>
            </p:cNvSpPr>
            <p:nvPr/>
          </p:nvSpPr>
          <p:spPr bwMode="auto">
            <a:xfrm>
              <a:off x="8350575" y="241287"/>
              <a:ext cx="115790" cy="149845"/>
            </a:xfrm>
            <a:custGeom>
              <a:avLst/>
              <a:gdLst>
                <a:gd name="T0" fmla="*/ 19 w 19"/>
                <a:gd name="T1" fmla="*/ 7 h 25"/>
                <a:gd name="T2" fmla="*/ 19 w 19"/>
                <a:gd name="T3" fmla="*/ 7 h 25"/>
                <a:gd name="T4" fmla="*/ 18 w 19"/>
                <a:gd name="T5" fmla="*/ 10 h 25"/>
                <a:gd name="T6" fmla="*/ 18 w 19"/>
                <a:gd name="T7" fmla="*/ 9 h 25"/>
                <a:gd name="T8" fmla="*/ 6 w 19"/>
                <a:gd name="T9" fmla="*/ 21 h 25"/>
                <a:gd name="T10" fmla="*/ 6 w 19"/>
                <a:gd name="T11" fmla="*/ 20 h 25"/>
                <a:gd name="T12" fmla="*/ 17 w 19"/>
                <a:gd name="T13" fmla="*/ 9 h 25"/>
                <a:gd name="T14" fmla="*/ 19 w 19"/>
                <a:gd name="T15" fmla="*/ 7 h 25"/>
                <a:gd name="T16" fmla="*/ 4 w 19"/>
                <a:gd name="T17" fmla="*/ 20 h 25"/>
                <a:gd name="T18" fmla="*/ 4 w 19"/>
                <a:gd name="T19" fmla="*/ 20 h 25"/>
                <a:gd name="T20" fmla="*/ 3 w 19"/>
                <a:gd name="T21" fmla="*/ 3 h 25"/>
                <a:gd name="T22" fmla="*/ 3 w 19"/>
                <a:gd name="T23" fmla="*/ 0 h 25"/>
                <a:gd name="T24" fmla="*/ 4 w 19"/>
                <a:gd name="T25" fmla="*/ 3 h 25"/>
                <a:gd name="T26" fmla="*/ 4 w 19"/>
                <a:gd name="T27" fmla="*/ 20 h 25"/>
                <a:gd name="T28" fmla="*/ 4 w 19"/>
                <a:gd name="T29" fmla="*/ 20 h 25"/>
                <a:gd name="T30" fmla="*/ 4 w 19"/>
                <a:gd name="T31" fmla="*/ 23 h 25"/>
                <a:gd name="T32" fmla="*/ 4 w 19"/>
                <a:gd name="T33" fmla="*/ 23 h 25"/>
                <a:gd name="T34" fmla="*/ 7 w 19"/>
                <a:gd name="T35" fmla="*/ 22 h 25"/>
                <a:gd name="T36" fmla="*/ 3 w 19"/>
                <a:gd name="T37" fmla="*/ 24 h 25"/>
                <a:gd name="T38" fmla="*/ 4 w 19"/>
                <a:gd name="T39" fmla="*/ 20 h 25"/>
                <a:gd name="T40" fmla="*/ 6 w 19"/>
                <a:gd name="T41" fmla="*/ 21 h 25"/>
                <a:gd name="T42" fmla="*/ 6 w 19"/>
                <a:gd name="T43" fmla="*/ 21 h 25"/>
                <a:gd name="T44" fmla="*/ 6 w 19"/>
                <a:gd name="T45" fmla="*/ 21 h 25"/>
                <a:gd name="T46" fmla="*/ 6 w 19"/>
                <a:gd name="T4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25"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10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0"/>
                    <a:pt x="6" y="2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8"/>
                    <a:pt x="18" y="6"/>
                    <a:pt x="19" y="7"/>
                  </a:cubicBezTo>
                  <a:close/>
                  <a:moveTo>
                    <a:pt x="4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0"/>
                    <a:pt x="3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4" y="20"/>
                  </a:moveTo>
                  <a:cubicBezTo>
                    <a:pt x="3" y="20"/>
                    <a:pt x="3" y="22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6" y="23"/>
                    <a:pt x="7" y="22"/>
                  </a:cubicBezTo>
                  <a:cubicBezTo>
                    <a:pt x="7" y="24"/>
                    <a:pt x="5" y="25"/>
                    <a:pt x="3" y="24"/>
                  </a:cubicBezTo>
                  <a:cubicBezTo>
                    <a:pt x="0" y="23"/>
                    <a:pt x="1" y="19"/>
                    <a:pt x="4" y="20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0" name="Freeform 258"/>
            <p:cNvSpPr>
              <a:spLocks noEditPoints="1"/>
            </p:cNvSpPr>
            <p:nvPr/>
          </p:nvSpPr>
          <p:spPr bwMode="auto">
            <a:xfrm>
              <a:off x="8296086" y="379780"/>
              <a:ext cx="72652" cy="188442"/>
            </a:xfrm>
            <a:custGeom>
              <a:avLst/>
              <a:gdLst>
                <a:gd name="T0" fmla="*/ 12 w 12"/>
                <a:gd name="T1" fmla="*/ 1 h 31"/>
                <a:gd name="T2" fmla="*/ 9 w 12"/>
                <a:gd name="T3" fmla="*/ 18 h 31"/>
                <a:gd name="T4" fmla="*/ 6 w 12"/>
                <a:gd name="T5" fmla="*/ 20 h 31"/>
                <a:gd name="T6" fmla="*/ 3 w 12"/>
                <a:gd name="T7" fmla="*/ 19 h 31"/>
                <a:gd name="T8" fmla="*/ 4 w 12"/>
                <a:gd name="T9" fmla="*/ 17 h 31"/>
                <a:gd name="T10" fmla="*/ 5 w 12"/>
                <a:gd name="T11" fmla="*/ 8 h 31"/>
                <a:gd name="T12" fmla="*/ 12 w 12"/>
                <a:gd name="T13" fmla="*/ 1 h 31"/>
                <a:gd name="T14" fmla="*/ 3 w 12"/>
                <a:gd name="T15" fmla="*/ 21 h 31"/>
                <a:gd name="T16" fmla="*/ 6 w 12"/>
                <a:gd name="T17" fmla="*/ 22 h 31"/>
                <a:gd name="T18" fmla="*/ 4 w 12"/>
                <a:gd name="T19" fmla="*/ 25 h 31"/>
                <a:gd name="T20" fmla="*/ 2 w 12"/>
                <a:gd name="T21" fmla="*/ 24 h 31"/>
                <a:gd name="T22" fmla="*/ 3 w 12"/>
                <a:gd name="T23" fmla="*/ 21 h 31"/>
                <a:gd name="T24" fmla="*/ 1 w 12"/>
                <a:gd name="T25" fmla="*/ 25 h 31"/>
                <a:gd name="T26" fmla="*/ 4 w 12"/>
                <a:gd name="T27" fmla="*/ 26 h 31"/>
                <a:gd name="T28" fmla="*/ 0 w 12"/>
                <a:gd name="T29" fmla="*/ 31 h 31"/>
                <a:gd name="T30" fmla="*/ 1 w 12"/>
                <a:gd name="T31" fmla="*/ 25 h 31"/>
                <a:gd name="T32" fmla="*/ 11 w 12"/>
                <a:gd name="T33" fmla="*/ 14 h 31"/>
                <a:gd name="T34" fmla="*/ 11 w 12"/>
                <a:gd name="T35" fmla="*/ 14 h 31"/>
                <a:gd name="T36" fmla="*/ 12 w 12"/>
                <a:gd name="T37" fmla="*/ 14 h 31"/>
                <a:gd name="T38" fmla="*/ 11 w 12"/>
                <a:gd name="T3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31">
                  <a:moveTo>
                    <a:pt x="12" y="1"/>
                  </a:moveTo>
                  <a:cubicBezTo>
                    <a:pt x="9" y="4"/>
                    <a:pt x="6" y="13"/>
                    <a:pt x="9" y="18"/>
                  </a:cubicBezTo>
                  <a:cubicBezTo>
                    <a:pt x="7" y="19"/>
                    <a:pt x="7" y="17"/>
                    <a:pt x="6" y="20"/>
                  </a:cubicBezTo>
                  <a:cubicBezTo>
                    <a:pt x="5" y="20"/>
                    <a:pt x="4" y="20"/>
                    <a:pt x="3" y="19"/>
                  </a:cubicBezTo>
                  <a:cubicBezTo>
                    <a:pt x="4" y="19"/>
                    <a:pt x="4" y="18"/>
                    <a:pt x="4" y="17"/>
                  </a:cubicBezTo>
                  <a:cubicBezTo>
                    <a:pt x="3" y="15"/>
                    <a:pt x="3" y="12"/>
                    <a:pt x="5" y="8"/>
                  </a:cubicBezTo>
                  <a:cubicBezTo>
                    <a:pt x="6" y="4"/>
                    <a:pt x="10" y="0"/>
                    <a:pt x="12" y="1"/>
                  </a:cubicBezTo>
                  <a:close/>
                  <a:moveTo>
                    <a:pt x="3" y="21"/>
                  </a:moveTo>
                  <a:cubicBezTo>
                    <a:pt x="4" y="21"/>
                    <a:pt x="5" y="21"/>
                    <a:pt x="6" y="22"/>
                  </a:cubicBezTo>
                  <a:cubicBezTo>
                    <a:pt x="5" y="23"/>
                    <a:pt x="5" y="24"/>
                    <a:pt x="4" y="25"/>
                  </a:cubicBezTo>
                  <a:cubicBezTo>
                    <a:pt x="4" y="24"/>
                    <a:pt x="3" y="24"/>
                    <a:pt x="2" y="24"/>
                  </a:cubicBezTo>
                  <a:cubicBezTo>
                    <a:pt x="2" y="23"/>
                    <a:pt x="2" y="22"/>
                    <a:pt x="3" y="21"/>
                  </a:cubicBezTo>
                  <a:close/>
                  <a:moveTo>
                    <a:pt x="1" y="25"/>
                  </a:moveTo>
                  <a:cubicBezTo>
                    <a:pt x="2" y="26"/>
                    <a:pt x="3" y="26"/>
                    <a:pt x="4" y="26"/>
                  </a:cubicBezTo>
                  <a:cubicBezTo>
                    <a:pt x="2" y="29"/>
                    <a:pt x="1" y="31"/>
                    <a:pt x="0" y="31"/>
                  </a:cubicBezTo>
                  <a:cubicBezTo>
                    <a:pt x="0" y="31"/>
                    <a:pt x="0" y="28"/>
                    <a:pt x="1" y="25"/>
                  </a:cubicBezTo>
                  <a:close/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2" y="14"/>
                    <a:pt x="12" y="14"/>
                  </a:cubicBezTo>
                  <a:cubicBezTo>
                    <a:pt x="11" y="14"/>
                    <a:pt x="11" y="14"/>
                    <a:pt x="1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0" name="组合 329"/>
          <p:cNvGrpSpPr/>
          <p:nvPr>
            <p:custDataLst>
              <p:tags r:id="rId3"/>
            </p:custDataLst>
          </p:nvPr>
        </p:nvGrpSpPr>
        <p:grpSpPr>
          <a:xfrm>
            <a:off x="933332" y="3155588"/>
            <a:ext cx="689906" cy="792005"/>
            <a:chOff x="148770" y="2790030"/>
            <a:chExt cx="689906" cy="792005"/>
          </a:xfrm>
          <a:solidFill>
            <a:srgbClr val="C3496D"/>
          </a:solidFill>
        </p:grpSpPr>
        <p:sp>
          <p:nvSpPr>
            <p:cNvPr id="331" name="Freeform 242"/>
            <p:cNvSpPr/>
            <p:nvPr/>
          </p:nvSpPr>
          <p:spPr bwMode="auto">
            <a:xfrm rot="1348006">
              <a:off x="339359" y="3062307"/>
              <a:ext cx="486952" cy="519728"/>
            </a:xfrm>
            <a:custGeom>
              <a:avLst/>
              <a:gdLst>
                <a:gd name="T0" fmla="*/ 10 w 78"/>
                <a:gd name="T1" fmla="*/ 29 h 83"/>
                <a:gd name="T2" fmla="*/ 68 w 78"/>
                <a:gd name="T3" fmla="*/ 19 h 83"/>
                <a:gd name="T4" fmla="*/ 53 w 78"/>
                <a:gd name="T5" fmla="*/ 46 h 83"/>
                <a:gd name="T6" fmla="*/ 25 w 78"/>
                <a:gd name="T7" fmla="*/ 37 h 83"/>
                <a:gd name="T8" fmla="*/ 35 w 78"/>
                <a:gd name="T9" fmla="*/ 56 h 83"/>
                <a:gd name="T10" fmla="*/ 10 w 78"/>
                <a:gd name="T11" fmla="*/ 2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3">
                  <a:moveTo>
                    <a:pt x="10" y="29"/>
                  </a:moveTo>
                  <a:cubicBezTo>
                    <a:pt x="16" y="22"/>
                    <a:pt x="51" y="0"/>
                    <a:pt x="68" y="19"/>
                  </a:cubicBezTo>
                  <a:cubicBezTo>
                    <a:pt x="78" y="31"/>
                    <a:pt x="60" y="46"/>
                    <a:pt x="53" y="46"/>
                  </a:cubicBezTo>
                  <a:cubicBezTo>
                    <a:pt x="43" y="45"/>
                    <a:pt x="35" y="41"/>
                    <a:pt x="25" y="37"/>
                  </a:cubicBezTo>
                  <a:cubicBezTo>
                    <a:pt x="33" y="43"/>
                    <a:pt x="36" y="52"/>
                    <a:pt x="35" y="56"/>
                  </a:cubicBezTo>
                  <a:cubicBezTo>
                    <a:pt x="28" y="83"/>
                    <a:pt x="0" y="56"/>
                    <a:pt x="1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2" name="Freeform 241"/>
            <p:cNvSpPr/>
            <p:nvPr/>
          </p:nvSpPr>
          <p:spPr bwMode="auto">
            <a:xfrm rot="1348006">
              <a:off x="148770" y="2790030"/>
              <a:ext cx="318392" cy="482270"/>
            </a:xfrm>
            <a:custGeom>
              <a:avLst/>
              <a:gdLst>
                <a:gd name="T0" fmla="*/ 50 w 51"/>
                <a:gd name="T1" fmla="*/ 50 h 77"/>
                <a:gd name="T2" fmla="*/ 15 w 51"/>
                <a:gd name="T3" fmla="*/ 3 h 77"/>
                <a:gd name="T4" fmla="*/ 8 w 51"/>
                <a:gd name="T5" fmla="*/ 33 h 77"/>
                <a:gd name="T6" fmla="*/ 35 w 51"/>
                <a:gd name="T7" fmla="*/ 46 h 77"/>
                <a:gd name="T8" fmla="*/ 14 w 51"/>
                <a:gd name="T9" fmla="*/ 53 h 77"/>
                <a:gd name="T10" fmla="*/ 50 w 51"/>
                <a:gd name="T11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7">
                  <a:moveTo>
                    <a:pt x="50" y="50"/>
                  </a:moveTo>
                  <a:cubicBezTo>
                    <a:pt x="51" y="41"/>
                    <a:pt x="40" y="0"/>
                    <a:pt x="15" y="3"/>
                  </a:cubicBezTo>
                  <a:cubicBezTo>
                    <a:pt x="0" y="4"/>
                    <a:pt x="3" y="28"/>
                    <a:pt x="8" y="33"/>
                  </a:cubicBezTo>
                  <a:cubicBezTo>
                    <a:pt x="15" y="39"/>
                    <a:pt x="25" y="42"/>
                    <a:pt x="35" y="46"/>
                  </a:cubicBezTo>
                  <a:cubicBezTo>
                    <a:pt x="25" y="44"/>
                    <a:pt x="16" y="49"/>
                    <a:pt x="14" y="53"/>
                  </a:cubicBezTo>
                  <a:cubicBezTo>
                    <a:pt x="0" y="77"/>
                    <a:pt x="40" y="77"/>
                    <a:pt x="5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3" name="Freeform 243"/>
            <p:cNvSpPr>
              <a:spLocks noEditPoints="1"/>
            </p:cNvSpPr>
            <p:nvPr/>
          </p:nvSpPr>
          <p:spPr bwMode="auto">
            <a:xfrm rot="1348006">
              <a:off x="378204" y="2995081"/>
              <a:ext cx="180267" cy="344145"/>
            </a:xfrm>
            <a:custGeom>
              <a:avLst/>
              <a:gdLst>
                <a:gd name="T0" fmla="*/ 12 w 29"/>
                <a:gd name="T1" fmla="*/ 24 h 55"/>
                <a:gd name="T2" fmla="*/ 13 w 29"/>
                <a:gd name="T3" fmla="*/ 34 h 55"/>
                <a:gd name="T4" fmla="*/ 7 w 29"/>
                <a:gd name="T5" fmla="*/ 41 h 55"/>
                <a:gd name="T6" fmla="*/ 6 w 29"/>
                <a:gd name="T7" fmla="*/ 43 h 55"/>
                <a:gd name="T8" fmla="*/ 0 w 29"/>
                <a:gd name="T9" fmla="*/ 54 h 55"/>
                <a:gd name="T10" fmla="*/ 3 w 29"/>
                <a:gd name="T11" fmla="*/ 42 h 55"/>
                <a:gd name="T12" fmla="*/ 4 w 29"/>
                <a:gd name="T13" fmla="*/ 40 h 55"/>
                <a:gd name="T14" fmla="*/ 5 w 29"/>
                <a:gd name="T15" fmla="*/ 31 h 55"/>
                <a:gd name="T16" fmla="*/ 12 w 29"/>
                <a:gd name="T17" fmla="*/ 24 h 55"/>
                <a:gd name="T18" fmla="*/ 28 w 29"/>
                <a:gd name="T19" fmla="*/ 7 h 55"/>
                <a:gd name="T20" fmla="*/ 29 w 29"/>
                <a:gd name="T21" fmla="*/ 9 h 55"/>
                <a:gd name="T22" fmla="*/ 27 w 29"/>
                <a:gd name="T23" fmla="*/ 9 h 55"/>
                <a:gd name="T24" fmla="*/ 27 w 29"/>
                <a:gd name="T25" fmla="*/ 9 h 55"/>
                <a:gd name="T26" fmla="*/ 15 w 29"/>
                <a:gd name="T27" fmla="*/ 21 h 55"/>
                <a:gd name="T28" fmla="*/ 16 w 29"/>
                <a:gd name="T29" fmla="*/ 23 h 55"/>
                <a:gd name="T30" fmla="*/ 12 w 29"/>
                <a:gd name="T31" fmla="*/ 24 h 55"/>
                <a:gd name="T32" fmla="*/ 10 w 29"/>
                <a:gd name="T33" fmla="*/ 21 h 55"/>
                <a:gd name="T34" fmla="*/ 13 w 29"/>
                <a:gd name="T35" fmla="*/ 20 h 55"/>
                <a:gd name="T36" fmla="*/ 12 w 29"/>
                <a:gd name="T37" fmla="*/ 3 h 55"/>
                <a:gd name="T38" fmla="*/ 11 w 29"/>
                <a:gd name="T39" fmla="*/ 3 h 55"/>
                <a:gd name="T40" fmla="*/ 10 w 29"/>
                <a:gd name="T41" fmla="*/ 1 h 55"/>
                <a:gd name="T42" fmla="*/ 13 w 29"/>
                <a:gd name="T43" fmla="*/ 1 h 55"/>
                <a:gd name="T44" fmla="*/ 13 w 29"/>
                <a:gd name="T45" fmla="*/ 3 h 55"/>
                <a:gd name="T46" fmla="*/ 12 w 29"/>
                <a:gd name="T47" fmla="*/ 3 h 55"/>
                <a:gd name="T48" fmla="*/ 13 w 29"/>
                <a:gd name="T49" fmla="*/ 20 h 55"/>
                <a:gd name="T50" fmla="*/ 14 w 29"/>
                <a:gd name="T51" fmla="*/ 20 h 55"/>
                <a:gd name="T52" fmla="*/ 15 w 29"/>
                <a:gd name="T53" fmla="*/ 21 h 55"/>
                <a:gd name="T54" fmla="*/ 26 w 29"/>
                <a:gd name="T55" fmla="*/ 9 h 55"/>
                <a:gd name="T56" fmla="*/ 26 w 29"/>
                <a:gd name="T57" fmla="*/ 8 h 55"/>
                <a:gd name="T58" fmla="*/ 28 w 29"/>
                <a:gd name="T5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" h="55">
                  <a:moveTo>
                    <a:pt x="12" y="24"/>
                  </a:moveTo>
                  <a:cubicBezTo>
                    <a:pt x="14" y="25"/>
                    <a:pt x="15" y="30"/>
                    <a:pt x="13" y="34"/>
                  </a:cubicBezTo>
                  <a:cubicBezTo>
                    <a:pt x="11" y="38"/>
                    <a:pt x="9" y="41"/>
                    <a:pt x="7" y="41"/>
                  </a:cubicBezTo>
                  <a:cubicBezTo>
                    <a:pt x="7" y="42"/>
                    <a:pt x="7" y="43"/>
                    <a:pt x="6" y="43"/>
                  </a:cubicBezTo>
                  <a:cubicBezTo>
                    <a:pt x="4" y="50"/>
                    <a:pt x="1" y="55"/>
                    <a:pt x="0" y="54"/>
                  </a:cubicBezTo>
                  <a:cubicBezTo>
                    <a:pt x="0" y="54"/>
                    <a:pt x="1" y="48"/>
                    <a:pt x="3" y="42"/>
                  </a:cubicBezTo>
                  <a:cubicBezTo>
                    <a:pt x="4" y="41"/>
                    <a:pt x="4" y="41"/>
                    <a:pt x="4" y="40"/>
                  </a:cubicBezTo>
                  <a:cubicBezTo>
                    <a:pt x="3" y="38"/>
                    <a:pt x="3" y="35"/>
                    <a:pt x="5" y="31"/>
                  </a:cubicBezTo>
                  <a:cubicBezTo>
                    <a:pt x="7" y="27"/>
                    <a:pt x="10" y="23"/>
                    <a:pt x="12" y="24"/>
                  </a:cubicBezTo>
                  <a:close/>
                  <a:moveTo>
                    <a:pt x="28" y="7"/>
                  </a:moveTo>
                  <a:cubicBezTo>
                    <a:pt x="29" y="7"/>
                    <a:pt x="29" y="8"/>
                    <a:pt x="29" y="9"/>
                  </a:cubicBezTo>
                  <a:cubicBezTo>
                    <a:pt x="29" y="9"/>
                    <a:pt x="28" y="10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5" y="24"/>
                    <a:pt x="14" y="25"/>
                    <a:pt x="12" y="24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0" y="2"/>
                    <a:pt x="10" y="1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5" y="2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7"/>
                    <a:pt x="27" y="6"/>
                    <a:pt x="2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4" name="Freeform 244"/>
            <p:cNvSpPr>
              <a:spLocks noEditPoints="1"/>
            </p:cNvSpPr>
            <p:nvPr/>
          </p:nvSpPr>
          <p:spPr bwMode="auto">
            <a:xfrm rot="1348006">
              <a:off x="176140" y="2904032"/>
              <a:ext cx="662536" cy="386285"/>
            </a:xfrm>
            <a:custGeom>
              <a:avLst/>
              <a:gdLst>
                <a:gd name="T0" fmla="*/ 98 w 106"/>
                <a:gd name="T1" fmla="*/ 33 h 62"/>
                <a:gd name="T2" fmla="*/ 100 w 106"/>
                <a:gd name="T3" fmla="*/ 41 h 62"/>
                <a:gd name="T4" fmla="*/ 87 w 106"/>
                <a:gd name="T5" fmla="*/ 43 h 62"/>
                <a:gd name="T6" fmla="*/ 80 w 106"/>
                <a:gd name="T7" fmla="*/ 40 h 62"/>
                <a:gd name="T8" fmla="*/ 98 w 106"/>
                <a:gd name="T9" fmla="*/ 33 h 62"/>
                <a:gd name="T10" fmla="*/ 19 w 106"/>
                <a:gd name="T11" fmla="*/ 2 h 62"/>
                <a:gd name="T12" fmla="*/ 12 w 106"/>
                <a:gd name="T13" fmla="*/ 6 h 62"/>
                <a:gd name="T14" fmla="*/ 21 w 106"/>
                <a:gd name="T15" fmla="*/ 16 h 62"/>
                <a:gd name="T16" fmla="*/ 28 w 106"/>
                <a:gd name="T17" fmla="*/ 19 h 62"/>
                <a:gd name="T18" fmla="*/ 19 w 106"/>
                <a:gd name="T19" fmla="*/ 2 h 62"/>
                <a:gd name="T20" fmla="*/ 6 w 106"/>
                <a:gd name="T21" fmla="*/ 26 h 62"/>
                <a:gd name="T22" fmla="*/ 10 w 106"/>
                <a:gd name="T23" fmla="*/ 27 h 62"/>
                <a:gd name="T24" fmla="*/ 13 w 106"/>
                <a:gd name="T25" fmla="*/ 25 h 62"/>
                <a:gd name="T26" fmla="*/ 6 w 106"/>
                <a:gd name="T27" fmla="*/ 26 h 62"/>
                <a:gd name="T28" fmla="*/ 2 w 106"/>
                <a:gd name="T29" fmla="*/ 15 h 62"/>
                <a:gd name="T30" fmla="*/ 9 w 106"/>
                <a:gd name="T31" fmla="*/ 19 h 62"/>
                <a:gd name="T32" fmla="*/ 2 w 106"/>
                <a:gd name="T33" fmla="*/ 15 h 62"/>
                <a:gd name="T34" fmla="*/ 13 w 106"/>
                <a:gd name="T35" fmla="*/ 16 h 62"/>
                <a:gd name="T36" fmla="*/ 4 w 106"/>
                <a:gd name="T37" fmla="*/ 8 h 62"/>
                <a:gd name="T38" fmla="*/ 13 w 106"/>
                <a:gd name="T39" fmla="*/ 16 h 62"/>
                <a:gd name="T40" fmla="*/ 91 w 106"/>
                <a:gd name="T41" fmla="*/ 60 h 62"/>
                <a:gd name="T42" fmla="*/ 87 w 106"/>
                <a:gd name="T43" fmla="*/ 58 h 62"/>
                <a:gd name="T44" fmla="*/ 86 w 106"/>
                <a:gd name="T45" fmla="*/ 54 h 62"/>
                <a:gd name="T46" fmla="*/ 91 w 106"/>
                <a:gd name="T47" fmla="*/ 60 h 62"/>
                <a:gd name="T48" fmla="*/ 101 w 106"/>
                <a:gd name="T49" fmla="*/ 55 h 62"/>
                <a:gd name="T50" fmla="*/ 94 w 106"/>
                <a:gd name="T51" fmla="*/ 53 h 62"/>
                <a:gd name="T52" fmla="*/ 101 w 106"/>
                <a:gd name="T53" fmla="*/ 55 h 62"/>
                <a:gd name="T54" fmla="*/ 93 w 106"/>
                <a:gd name="T55" fmla="*/ 48 h 62"/>
                <a:gd name="T56" fmla="*/ 105 w 106"/>
                <a:gd name="T57" fmla="*/ 48 h 62"/>
                <a:gd name="T58" fmla="*/ 93 w 106"/>
                <a:gd name="T5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62">
                  <a:moveTo>
                    <a:pt x="98" y="33"/>
                  </a:moveTo>
                  <a:cubicBezTo>
                    <a:pt x="102" y="35"/>
                    <a:pt x="104" y="38"/>
                    <a:pt x="100" y="41"/>
                  </a:cubicBezTo>
                  <a:cubicBezTo>
                    <a:pt x="96" y="43"/>
                    <a:pt x="91" y="43"/>
                    <a:pt x="87" y="43"/>
                  </a:cubicBezTo>
                  <a:cubicBezTo>
                    <a:pt x="86" y="43"/>
                    <a:pt x="79" y="41"/>
                    <a:pt x="80" y="40"/>
                  </a:cubicBezTo>
                  <a:cubicBezTo>
                    <a:pt x="81" y="35"/>
                    <a:pt x="94" y="31"/>
                    <a:pt x="98" y="33"/>
                  </a:cubicBezTo>
                  <a:close/>
                  <a:moveTo>
                    <a:pt x="19" y="2"/>
                  </a:moveTo>
                  <a:cubicBezTo>
                    <a:pt x="15" y="0"/>
                    <a:pt x="11" y="1"/>
                    <a:pt x="12" y="6"/>
                  </a:cubicBezTo>
                  <a:cubicBezTo>
                    <a:pt x="14" y="10"/>
                    <a:pt x="17" y="14"/>
                    <a:pt x="21" y="16"/>
                  </a:cubicBezTo>
                  <a:cubicBezTo>
                    <a:pt x="21" y="17"/>
                    <a:pt x="27" y="21"/>
                    <a:pt x="28" y="19"/>
                  </a:cubicBezTo>
                  <a:cubicBezTo>
                    <a:pt x="30" y="15"/>
                    <a:pt x="24" y="3"/>
                    <a:pt x="19" y="2"/>
                  </a:cubicBezTo>
                  <a:close/>
                  <a:moveTo>
                    <a:pt x="6" y="26"/>
                  </a:moveTo>
                  <a:cubicBezTo>
                    <a:pt x="6" y="28"/>
                    <a:pt x="8" y="27"/>
                    <a:pt x="10" y="27"/>
                  </a:cubicBezTo>
                  <a:cubicBezTo>
                    <a:pt x="12" y="27"/>
                    <a:pt x="13" y="26"/>
                    <a:pt x="13" y="25"/>
                  </a:cubicBezTo>
                  <a:cubicBezTo>
                    <a:pt x="14" y="22"/>
                    <a:pt x="5" y="24"/>
                    <a:pt x="6" y="26"/>
                  </a:cubicBezTo>
                  <a:close/>
                  <a:moveTo>
                    <a:pt x="2" y="15"/>
                  </a:moveTo>
                  <a:cubicBezTo>
                    <a:pt x="0" y="16"/>
                    <a:pt x="8" y="21"/>
                    <a:pt x="9" y="19"/>
                  </a:cubicBezTo>
                  <a:cubicBezTo>
                    <a:pt x="10" y="17"/>
                    <a:pt x="4" y="15"/>
                    <a:pt x="2" y="15"/>
                  </a:cubicBezTo>
                  <a:close/>
                  <a:moveTo>
                    <a:pt x="13" y="16"/>
                  </a:moveTo>
                  <a:cubicBezTo>
                    <a:pt x="16" y="15"/>
                    <a:pt x="5" y="5"/>
                    <a:pt x="4" y="8"/>
                  </a:cubicBezTo>
                  <a:cubicBezTo>
                    <a:pt x="2" y="11"/>
                    <a:pt x="10" y="17"/>
                    <a:pt x="13" y="16"/>
                  </a:cubicBezTo>
                  <a:close/>
                  <a:moveTo>
                    <a:pt x="91" y="60"/>
                  </a:moveTo>
                  <a:cubicBezTo>
                    <a:pt x="90" y="62"/>
                    <a:pt x="88" y="60"/>
                    <a:pt x="87" y="58"/>
                  </a:cubicBezTo>
                  <a:cubicBezTo>
                    <a:pt x="86" y="57"/>
                    <a:pt x="86" y="55"/>
                    <a:pt x="86" y="54"/>
                  </a:cubicBezTo>
                  <a:cubicBezTo>
                    <a:pt x="87" y="52"/>
                    <a:pt x="93" y="59"/>
                    <a:pt x="91" y="60"/>
                  </a:cubicBezTo>
                  <a:close/>
                  <a:moveTo>
                    <a:pt x="101" y="55"/>
                  </a:moveTo>
                  <a:cubicBezTo>
                    <a:pt x="102" y="57"/>
                    <a:pt x="93" y="55"/>
                    <a:pt x="94" y="53"/>
                  </a:cubicBezTo>
                  <a:cubicBezTo>
                    <a:pt x="94" y="51"/>
                    <a:pt x="100" y="53"/>
                    <a:pt x="101" y="55"/>
                  </a:cubicBezTo>
                  <a:close/>
                  <a:moveTo>
                    <a:pt x="93" y="48"/>
                  </a:moveTo>
                  <a:cubicBezTo>
                    <a:pt x="91" y="45"/>
                    <a:pt x="106" y="45"/>
                    <a:pt x="105" y="48"/>
                  </a:cubicBezTo>
                  <a:cubicBezTo>
                    <a:pt x="104" y="52"/>
                    <a:pt x="94" y="51"/>
                    <a:pt x="93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5" name="Freeform 245"/>
            <p:cNvSpPr/>
            <p:nvPr/>
          </p:nvSpPr>
          <p:spPr bwMode="auto">
            <a:xfrm rot="1348006">
              <a:off x="460404" y="3169510"/>
              <a:ext cx="206018" cy="56187"/>
            </a:xfrm>
            <a:custGeom>
              <a:avLst/>
              <a:gdLst>
                <a:gd name="T0" fmla="*/ 4 w 33"/>
                <a:gd name="T1" fmla="*/ 7 h 9"/>
                <a:gd name="T2" fmla="*/ 27 w 33"/>
                <a:gd name="T3" fmla="*/ 5 h 9"/>
                <a:gd name="T4" fmla="*/ 31 w 33"/>
                <a:gd name="T5" fmla="*/ 8 h 9"/>
                <a:gd name="T6" fmla="*/ 22 w 33"/>
                <a:gd name="T7" fmla="*/ 6 h 9"/>
                <a:gd name="T8" fmla="*/ 4 w 33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9">
                  <a:moveTo>
                    <a:pt x="4" y="7"/>
                  </a:moveTo>
                  <a:cubicBezTo>
                    <a:pt x="4" y="7"/>
                    <a:pt x="13" y="0"/>
                    <a:pt x="27" y="5"/>
                  </a:cubicBezTo>
                  <a:cubicBezTo>
                    <a:pt x="33" y="7"/>
                    <a:pt x="33" y="8"/>
                    <a:pt x="31" y="8"/>
                  </a:cubicBezTo>
                  <a:cubicBezTo>
                    <a:pt x="29" y="8"/>
                    <a:pt x="27" y="7"/>
                    <a:pt x="22" y="6"/>
                  </a:cubicBezTo>
                  <a:cubicBezTo>
                    <a:pt x="16" y="5"/>
                    <a:pt x="0" y="9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6" name="Freeform 246"/>
            <p:cNvSpPr>
              <a:spLocks noEditPoints="1"/>
            </p:cNvSpPr>
            <p:nvPr/>
          </p:nvSpPr>
          <p:spPr bwMode="auto">
            <a:xfrm rot="1348006">
              <a:off x="171801" y="3186274"/>
              <a:ext cx="367556" cy="213042"/>
            </a:xfrm>
            <a:custGeom>
              <a:avLst/>
              <a:gdLst>
                <a:gd name="T0" fmla="*/ 51 w 59"/>
                <a:gd name="T1" fmla="*/ 8 h 34"/>
                <a:gd name="T2" fmla="*/ 56 w 59"/>
                <a:gd name="T3" fmla="*/ 15 h 34"/>
                <a:gd name="T4" fmla="*/ 50 w 59"/>
                <a:gd name="T5" fmla="*/ 29 h 34"/>
                <a:gd name="T6" fmla="*/ 50 w 59"/>
                <a:gd name="T7" fmla="*/ 31 h 34"/>
                <a:gd name="T8" fmla="*/ 58 w 59"/>
                <a:gd name="T9" fmla="*/ 25 h 34"/>
                <a:gd name="T10" fmla="*/ 58 w 59"/>
                <a:gd name="T11" fmla="*/ 16 h 34"/>
                <a:gd name="T12" fmla="*/ 51 w 59"/>
                <a:gd name="T13" fmla="*/ 8 h 34"/>
                <a:gd name="T14" fmla="*/ 9 w 59"/>
                <a:gd name="T15" fmla="*/ 6 h 34"/>
                <a:gd name="T16" fmla="*/ 7 w 59"/>
                <a:gd name="T17" fmla="*/ 8 h 34"/>
                <a:gd name="T18" fmla="*/ 9 w 59"/>
                <a:gd name="T19" fmla="*/ 11 h 34"/>
                <a:gd name="T20" fmla="*/ 10 w 59"/>
                <a:gd name="T21" fmla="*/ 8 h 34"/>
                <a:gd name="T22" fmla="*/ 9 w 59"/>
                <a:gd name="T23" fmla="*/ 6 h 34"/>
                <a:gd name="T24" fmla="*/ 3 w 59"/>
                <a:gd name="T25" fmla="*/ 0 h 34"/>
                <a:gd name="T26" fmla="*/ 0 w 59"/>
                <a:gd name="T27" fmla="*/ 5 h 34"/>
                <a:gd name="T28" fmla="*/ 1 w 59"/>
                <a:gd name="T29" fmla="*/ 11 h 34"/>
                <a:gd name="T30" fmla="*/ 4 w 59"/>
                <a:gd name="T31" fmla="*/ 6 h 34"/>
                <a:gd name="T32" fmla="*/ 3 w 59"/>
                <a:gd name="T33" fmla="*/ 0 h 34"/>
                <a:gd name="T34" fmla="*/ 44 w 59"/>
                <a:gd name="T35" fmla="*/ 20 h 34"/>
                <a:gd name="T36" fmla="*/ 43 w 59"/>
                <a:gd name="T37" fmla="*/ 23 h 34"/>
                <a:gd name="T38" fmla="*/ 41 w 59"/>
                <a:gd name="T39" fmla="*/ 24 h 34"/>
                <a:gd name="T40" fmla="*/ 41 w 59"/>
                <a:gd name="T41" fmla="*/ 21 h 34"/>
                <a:gd name="T42" fmla="*/ 44 w 59"/>
                <a:gd name="T43" fmla="*/ 20 h 34"/>
                <a:gd name="T44" fmla="*/ 52 w 59"/>
                <a:gd name="T45" fmla="*/ 20 h 34"/>
                <a:gd name="T46" fmla="*/ 51 w 59"/>
                <a:gd name="T47" fmla="*/ 25 h 34"/>
                <a:gd name="T48" fmla="*/ 46 w 59"/>
                <a:gd name="T49" fmla="*/ 29 h 34"/>
                <a:gd name="T50" fmla="*/ 47 w 59"/>
                <a:gd name="T51" fmla="*/ 23 h 34"/>
                <a:gd name="T52" fmla="*/ 52 w 59"/>
                <a:gd name="T53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34">
                  <a:moveTo>
                    <a:pt x="51" y="8"/>
                  </a:moveTo>
                  <a:cubicBezTo>
                    <a:pt x="51" y="8"/>
                    <a:pt x="56" y="12"/>
                    <a:pt x="56" y="15"/>
                  </a:cubicBezTo>
                  <a:cubicBezTo>
                    <a:pt x="57" y="20"/>
                    <a:pt x="56" y="25"/>
                    <a:pt x="50" y="29"/>
                  </a:cubicBezTo>
                  <a:cubicBezTo>
                    <a:pt x="50" y="29"/>
                    <a:pt x="49" y="31"/>
                    <a:pt x="50" y="31"/>
                  </a:cubicBezTo>
                  <a:cubicBezTo>
                    <a:pt x="52" y="34"/>
                    <a:pt x="57" y="27"/>
                    <a:pt x="58" y="25"/>
                  </a:cubicBezTo>
                  <a:cubicBezTo>
                    <a:pt x="59" y="22"/>
                    <a:pt x="59" y="20"/>
                    <a:pt x="58" y="16"/>
                  </a:cubicBezTo>
                  <a:cubicBezTo>
                    <a:pt x="57" y="11"/>
                    <a:pt x="51" y="8"/>
                    <a:pt x="51" y="8"/>
                  </a:cubicBezTo>
                  <a:close/>
                  <a:moveTo>
                    <a:pt x="9" y="6"/>
                  </a:moveTo>
                  <a:cubicBezTo>
                    <a:pt x="8" y="6"/>
                    <a:pt x="7" y="7"/>
                    <a:pt x="7" y="8"/>
                  </a:cubicBezTo>
                  <a:cubicBezTo>
                    <a:pt x="7" y="9"/>
                    <a:pt x="8" y="11"/>
                    <a:pt x="9" y="11"/>
                  </a:cubicBezTo>
                  <a:cubicBezTo>
                    <a:pt x="9" y="11"/>
                    <a:pt x="10" y="10"/>
                    <a:pt x="10" y="8"/>
                  </a:cubicBezTo>
                  <a:cubicBezTo>
                    <a:pt x="10" y="7"/>
                    <a:pt x="10" y="6"/>
                    <a:pt x="9" y="6"/>
                  </a:cubicBezTo>
                  <a:close/>
                  <a:moveTo>
                    <a:pt x="3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0" y="10"/>
                    <a:pt x="1" y="11"/>
                  </a:cubicBezTo>
                  <a:cubicBezTo>
                    <a:pt x="2" y="11"/>
                    <a:pt x="4" y="9"/>
                    <a:pt x="4" y="6"/>
                  </a:cubicBezTo>
                  <a:cubicBezTo>
                    <a:pt x="5" y="4"/>
                    <a:pt x="4" y="1"/>
                    <a:pt x="3" y="0"/>
                  </a:cubicBezTo>
                  <a:close/>
                  <a:moveTo>
                    <a:pt x="44" y="20"/>
                  </a:moveTo>
                  <a:cubicBezTo>
                    <a:pt x="44" y="21"/>
                    <a:pt x="44" y="22"/>
                    <a:pt x="43" y="23"/>
                  </a:cubicBezTo>
                  <a:cubicBezTo>
                    <a:pt x="43" y="24"/>
                    <a:pt x="41" y="24"/>
                    <a:pt x="41" y="24"/>
                  </a:cubicBezTo>
                  <a:cubicBezTo>
                    <a:pt x="40" y="23"/>
                    <a:pt x="40" y="22"/>
                    <a:pt x="41" y="21"/>
                  </a:cubicBezTo>
                  <a:cubicBezTo>
                    <a:pt x="42" y="20"/>
                    <a:pt x="43" y="20"/>
                    <a:pt x="44" y="20"/>
                  </a:cubicBezTo>
                  <a:close/>
                  <a:moveTo>
                    <a:pt x="52" y="20"/>
                  </a:moveTo>
                  <a:cubicBezTo>
                    <a:pt x="53" y="21"/>
                    <a:pt x="53" y="23"/>
                    <a:pt x="51" y="25"/>
                  </a:cubicBezTo>
                  <a:cubicBezTo>
                    <a:pt x="49" y="28"/>
                    <a:pt x="47" y="29"/>
                    <a:pt x="46" y="29"/>
                  </a:cubicBezTo>
                  <a:cubicBezTo>
                    <a:pt x="45" y="28"/>
                    <a:pt x="45" y="26"/>
                    <a:pt x="47" y="23"/>
                  </a:cubicBezTo>
                  <a:cubicBezTo>
                    <a:pt x="48" y="21"/>
                    <a:pt x="51" y="20"/>
                    <a:pt x="5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7" name="Freeform 247"/>
            <p:cNvSpPr/>
            <p:nvPr/>
          </p:nvSpPr>
          <p:spPr bwMode="auto">
            <a:xfrm rot="1348006">
              <a:off x="473491" y="3212455"/>
              <a:ext cx="117056" cy="60869"/>
            </a:xfrm>
            <a:custGeom>
              <a:avLst/>
              <a:gdLst>
                <a:gd name="T0" fmla="*/ 0 w 19"/>
                <a:gd name="T1" fmla="*/ 1 h 10"/>
                <a:gd name="T2" fmla="*/ 12 w 19"/>
                <a:gd name="T3" fmla="*/ 7 h 10"/>
                <a:gd name="T4" fmla="*/ 18 w 19"/>
                <a:gd name="T5" fmla="*/ 5 h 10"/>
                <a:gd name="T6" fmla="*/ 10 w 19"/>
                <a:gd name="T7" fmla="*/ 1 h 10"/>
                <a:gd name="T8" fmla="*/ 0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1"/>
                  </a:moveTo>
                  <a:cubicBezTo>
                    <a:pt x="3" y="4"/>
                    <a:pt x="5" y="5"/>
                    <a:pt x="12" y="7"/>
                  </a:cubicBezTo>
                  <a:cubicBezTo>
                    <a:pt x="19" y="10"/>
                    <a:pt x="19" y="7"/>
                    <a:pt x="18" y="5"/>
                  </a:cubicBezTo>
                  <a:cubicBezTo>
                    <a:pt x="16" y="3"/>
                    <a:pt x="14" y="0"/>
                    <a:pt x="10" y="1"/>
                  </a:cubicBezTo>
                  <a:cubicBezTo>
                    <a:pt x="6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8" name="Freeform 248"/>
            <p:cNvSpPr/>
            <p:nvPr/>
          </p:nvSpPr>
          <p:spPr bwMode="auto">
            <a:xfrm rot="1348006">
              <a:off x="433168" y="3205971"/>
              <a:ext cx="63211" cy="86622"/>
            </a:xfrm>
            <a:custGeom>
              <a:avLst/>
              <a:gdLst>
                <a:gd name="T0" fmla="*/ 10 w 10"/>
                <a:gd name="T1" fmla="*/ 13 h 14"/>
                <a:gd name="T2" fmla="*/ 7 w 10"/>
                <a:gd name="T3" fmla="*/ 4 h 14"/>
                <a:gd name="T4" fmla="*/ 0 w 10"/>
                <a:gd name="T5" fmla="*/ 1 h 14"/>
                <a:gd name="T6" fmla="*/ 5 w 10"/>
                <a:gd name="T7" fmla="*/ 5 h 14"/>
                <a:gd name="T8" fmla="*/ 10 w 10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0" y="13"/>
                  </a:moveTo>
                  <a:cubicBezTo>
                    <a:pt x="10" y="13"/>
                    <a:pt x="10" y="7"/>
                    <a:pt x="7" y="4"/>
                  </a:cubicBezTo>
                  <a:cubicBezTo>
                    <a:pt x="4" y="0"/>
                    <a:pt x="1" y="0"/>
                    <a:pt x="0" y="1"/>
                  </a:cubicBezTo>
                  <a:cubicBezTo>
                    <a:pt x="0" y="1"/>
                    <a:pt x="1" y="2"/>
                    <a:pt x="5" y="5"/>
                  </a:cubicBezTo>
                  <a:cubicBezTo>
                    <a:pt x="9" y="7"/>
                    <a:pt x="10" y="14"/>
                    <a:pt x="1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9" name="Freeform 249"/>
            <p:cNvSpPr/>
            <p:nvPr/>
          </p:nvSpPr>
          <p:spPr bwMode="auto">
            <a:xfrm rot="1348006">
              <a:off x="422877" y="3213308"/>
              <a:ext cx="51505" cy="119398"/>
            </a:xfrm>
            <a:custGeom>
              <a:avLst/>
              <a:gdLst>
                <a:gd name="T0" fmla="*/ 0 w 8"/>
                <a:gd name="T1" fmla="*/ 1 h 19"/>
                <a:gd name="T2" fmla="*/ 3 w 8"/>
                <a:gd name="T3" fmla="*/ 4 h 19"/>
                <a:gd name="T4" fmla="*/ 7 w 8"/>
                <a:gd name="T5" fmla="*/ 13 h 19"/>
                <a:gd name="T6" fmla="*/ 7 w 8"/>
                <a:gd name="T7" fmla="*/ 18 h 19"/>
                <a:gd name="T8" fmla="*/ 4 w 8"/>
                <a:gd name="T9" fmla="*/ 10 h 19"/>
                <a:gd name="T10" fmla="*/ 0 w 8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9">
                  <a:moveTo>
                    <a:pt x="0" y="1"/>
                  </a:moveTo>
                  <a:cubicBezTo>
                    <a:pt x="0" y="0"/>
                    <a:pt x="3" y="3"/>
                    <a:pt x="3" y="4"/>
                  </a:cubicBezTo>
                  <a:cubicBezTo>
                    <a:pt x="5" y="7"/>
                    <a:pt x="6" y="9"/>
                    <a:pt x="7" y="13"/>
                  </a:cubicBezTo>
                  <a:cubicBezTo>
                    <a:pt x="7" y="14"/>
                    <a:pt x="8" y="17"/>
                    <a:pt x="7" y="18"/>
                  </a:cubicBezTo>
                  <a:cubicBezTo>
                    <a:pt x="7" y="19"/>
                    <a:pt x="5" y="13"/>
                    <a:pt x="4" y="10"/>
                  </a:cubicBezTo>
                  <a:cubicBezTo>
                    <a:pt x="2" y="5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0" name="Freeform 250"/>
            <p:cNvSpPr/>
            <p:nvPr/>
          </p:nvSpPr>
          <p:spPr bwMode="auto">
            <a:xfrm rot="1348006">
              <a:off x="418225" y="3222278"/>
              <a:ext cx="18729" cy="56187"/>
            </a:xfrm>
            <a:custGeom>
              <a:avLst/>
              <a:gdLst>
                <a:gd name="T0" fmla="*/ 3 w 3"/>
                <a:gd name="T1" fmla="*/ 5 h 9"/>
                <a:gd name="T2" fmla="*/ 3 w 3"/>
                <a:gd name="T3" fmla="*/ 9 h 9"/>
                <a:gd name="T4" fmla="*/ 1 w 3"/>
                <a:gd name="T5" fmla="*/ 6 h 9"/>
                <a:gd name="T6" fmla="*/ 0 w 3"/>
                <a:gd name="T7" fmla="*/ 1 h 9"/>
                <a:gd name="T8" fmla="*/ 0 w 3"/>
                <a:gd name="T9" fmla="*/ 0 h 9"/>
                <a:gd name="T10" fmla="*/ 1 w 3"/>
                <a:gd name="T11" fmla="*/ 0 h 9"/>
                <a:gd name="T12" fmla="*/ 3 w 3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9">
                  <a:moveTo>
                    <a:pt x="3" y="5"/>
                  </a:moveTo>
                  <a:cubicBezTo>
                    <a:pt x="3" y="7"/>
                    <a:pt x="3" y="9"/>
                    <a:pt x="3" y="9"/>
                  </a:cubicBezTo>
                  <a:cubicBezTo>
                    <a:pt x="2" y="9"/>
                    <a:pt x="2" y="8"/>
                    <a:pt x="1" y="6"/>
                  </a:cubicBezTo>
                  <a:cubicBezTo>
                    <a:pt x="1" y="3"/>
                    <a:pt x="1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3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1" name="Freeform 251"/>
            <p:cNvSpPr/>
            <p:nvPr/>
          </p:nvSpPr>
          <p:spPr bwMode="auto">
            <a:xfrm rot="1348006">
              <a:off x="310452" y="2976673"/>
              <a:ext cx="142809" cy="149831"/>
            </a:xfrm>
            <a:custGeom>
              <a:avLst/>
              <a:gdLst>
                <a:gd name="T0" fmla="*/ 22 w 23"/>
                <a:gd name="T1" fmla="*/ 20 h 24"/>
                <a:gd name="T2" fmla="*/ 7 w 23"/>
                <a:gd name="T3" fmla="*/ 2 h 24"/>
                <a:gd name="T4" fmla="*/ 1 w 23"/>
                <a:gd name="T5" fmla="*/ 1 h 24"/>
                <a:gd name="T6" fmla="*/ 9 w 23"/>
                <a:gd name="T7" fmla="*/ 6 h 24"/>
                <a:gd name="T8" fmla="*/ 22 w 23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2" y="20"/>
                  </a:moveTo>
                  <a:cubicBezTo>
                    <a:pt x="22" y="20"/>
                    <a:pt x="19" y="8"/>
                    <a:pt x="7" y="2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3" y="3"/>
                    <a:pt x="5" y="4"/>
                    <a:pt x="9" y="6"/>
                  </a:cubicBezTo>
                  <a:cubicBezTo>
                    <a:pt x="14" y="10"/>
                    <a:pt x="23" y="24"/>
                    <a:pt x="2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2" name="Freeform 252"/>
            <p:cNvSpPr/>
            <p:nvPr/>
          </p:nvSpPr>
          <p:spPr bwMode="auto">
            <a:xfrm rot="1348006">
              <a:off x="181533" y="3065479"/>
              <a:ext cx="112374" cy="124080"/>
            </a:xfrm>
            <a:custGeom>
              <a:avLst/>
              <a:gdLst>
                <a:gd name="T0" fmla="*/ 18 w 18"/>
                <a:gd name="T1" fmla="*/ 2 h 20"/>
                <a:gd name="T2" fmla="*/ 8 w 18"/>
                <a:gd name="T3" fmla="*/ 3 h 20"/>
                <a:gd name="T4" fmla="*/ 2 w 18"/>
                <a:gd name="T5" fmla="*/ 10 h 20"/>
                <a:gd name="T6" fmla="*/ 3 w 18"/>
                <a:gd name="T7" fmla="*/ 20 h 20"/>
                <a:gd name="T8" fmla="*/ 5 w 18"/>
                <a:gd name="T9" fmla="*/ 18 h 20"/>
                <a:gd name="T10" fmla="*/ 10 w 18"/>
                <a:gd name="T11" fmla="*/ 4 h 20"/>
                <a:gd name="T12" fmla="*/ 18 w 1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">
                  <a:moveTo>
                    <a:pt x="18" y="2"/>
                  </a:moveTo>
                  <a:cubicBezTo>
                    <a:pt x="18" y="2"/>
                    <a:pt x="13" y="0"/>
                    <a:pt x="8" y="3"/>
                  </a:cubicBezTo>
                  <a:cubicBezTo>
                    <a:pt x="5" y="5"/>
                    <a:pt x="3" y="7"/>
                    <a:pt x="2" y="10"/>
                  </a:cubicBezTo>
                  <a:cubicBezTo>
                    <a:pt x="1" y="12"/>
                    <a:pt x="0" y="20"/>
                    <a:pt x="3" y="20"/>
                  </a:cubicBezTo>
                  <a:cubicBezTo>
                    <a:pt x="4" y="20"/>
                    <a:pt x="5" y="19"/>
                    <a:pt x="5" y="18"/>
                  </a:cubicBezTo>
                  <a:cubicBezTo>
                    <a:pt x="4" y="12"/>
                    <a:pt x="6" y="7"/>
                    <a:pt x="10" y="4"/>
                  </a:cubicBezTo>
                  <a:cubicBezTo>
                    <a:pt x="13" y="2"/>
                    <a:pt x="18" y="2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3" name="Freeform 253"/>
            <p:cNvSpPr/>
            <p:nvPr/>
          </p:nvSpPr>
          <p:spPr bwMode="auto">
            <a:xfrm rot="1348006">
              <a:off x="303559" y="3034794"/>
              <a:ext cx="124080" cy="63211"/>
            </a:xfrm>
            <a:custGeom>
              <a:avLst/>
              <a:gdLst>
                <a:gd name="T0" fmla="*/ 20 w 20"/>
                <a:gd name="T1" fmla="*/ 10 h 10"/>
                <a:gd name="T2" fmla="*/ 6 w 20"/>
                <a:gd name="T3" fmla="*/ 7 h 10"/>
                <a:gd name="T4" fmla="*/ 4 w 20"/>
                <a:gd name="T5" fmla="*/ 1 h 10"/>
                <a:gd name="T6" fmla="*/ 12 w 20"/>
                <a:gd name="T7" fmla="*/ 3 h 10"/>
                <a:gd name="T8" fmla="*/ 20 w 2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10"/>
                  </a:moveTo>
                  <a:cubicBezTo>
                    <a:pt x="15" y="10"/>
                    <a:pt x="13" y="9"/>
                    <a:pt x="6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6" y="1"/>
                    <a:pt x="10" y="0"/>
                    <a:pt x="12" y="3"/>
                  </a:cubicBezTo>
                  <a:cubicBezTo>
                    <a:pt x="15" y="6"/>
                    <a:pt x="20" y="10"/>
                    <a:pt x="2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4" name="Freeform 254"/>
            <p:cNvSpPr/>
            <p:nvPr/>
          </p:nvSpPr>
          <p:spPr bwMode="auto">
            <a:xfrm rot="1348006">
              <a:off x="307522" y="3111891"/>
              <a:ext cx="100669" cy="44482"/>
            </a:xfrm>
            <a:custGeom>
              <a:avLst/>
              <a:gdLst>
                <a:gd name="T0" fmla="*/ 0 w 16"/>
                <a:gd name="T1" fmla="*/ 6 h 7"/>
                <a:gd name="T2" fmla="*/ 9 w 16"/>
                <a:gd name="T3" fmla="*/ 1 h 7"/>
                <a:gd name="T4" fmla="*/ 16 w 16"/>
                <a:gd name="T5" fmla="*/ 4 h 7"/>
                <a:gd name="T6" fmla="*/ 10 w 16"/>
                <a:gd name="T7" fmla="*/ 3 h 7"/>
                <a:gd name="T8" fmla="*/ 0 w 1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0" y="6"/>
                  </a:moveTo>
                  <a:cubicBezTo>
                    <a:pt x="0" y="6"/>
                    <a:pt x="5" y="2"/>
                    <a:pt x="9" y="1"/>
                  </a:cubicBezTo>
                  <a:cubicBezTo>
                    <a:pt x="13" y="0"/>
                    <a:pt x="15" y="3"/>
                    <a:pt x="16" y="4"/>
                  </a:cubicBezTo>
                  <a:cubicBezTo>
                    <a:pt x="16" y="5"/>
                    <a:pt x="15" y="4"/>
                    <a:pt x="10" y="3"/>
                  </a:cubicBezTo>
                  <a:cubicBezTo>
                    <a:pt x="5" y="3"/>
                    <a:pt x="0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5" name="Freeform 255"/>
            <p:cNvSpPr/>
            <p:nvPr/>
          </p:nvSpPr>
          <p:spPr bwMode="auto">
            <a:xfrm rot="1348006">
              <a:off x="283553" y="3136171"/>
              <a:ext cx="105351" cy="51505"/>
            </a:xfrm>
            <a:custGeom>
              <a:avLst/>
              <a:gdLst>
                <a:gd name="T0" fmla="*/ 17 w 17"/>
                <a:gd name="T1" fmla="*/ 0 h 8"/>
                <a:gd name="T2" fmla="*/ 12 w 17"/>
                <a:gd name="T3" fmla="*/ 0 h 8"/>
                <a:gd name="T4" fmla="*/ 3 w 17"/>
                <a:gd name="T5" fmla="*/ 4 h 8"/>
                <a:gd name="T6" fmla="*/ 0 w 17"/>
                <a:gd name="T7" fmla="*/ 8 h 8"/>
                <a:gd name="T8" fmla="*/ 8 w 17"/>
                <a:gd name="T9" fmla="*/ 4 h 8"/>
                <a:gd name="T10" fmla="*/ 17 w 1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7" y="0"/>
                    <a:pt x="13" y="0"/>
                    <a:pt x="12" y="0"/>
                  </a:cubicBezTo>
                  <a:cubicBezTo>
                    <a:pt x="9" y="1"/>
                    <a:pt x="7" y="2"/>
                    <a:pt x="3" y="4"/>
                  </a:cubicBezTo>
                  <a:cubicBezTo>
                    <a:pt x="2" y="5"/>
                    <a:pt x="0" y="7"/>
                    <a:pt x="0" y="8"/>
                  </a:cubicBezTo>
                  <a:cubicBezTo>
                    <a:pt x="0" y="8"/>
                    <a:pt x="5" y="5"/>
                    <a:pt x="8" y="4"/>
                  </a:cubicBezTo>
                  <a:cubicBezTo>
                    <a:pt x="12" y="2"/>
                    <a:pt x="17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6" name="Freeform 256"/>
            <p:cNvSpPr/>
            <p:nvPr/>
          </p:nvSpPr>
          <p:spPr bwMode="auto">
            <a:xfrm rot="1348006">
              <a:off x="334029" y="3164925"/>
              <a:ext cx="49165" cy="32775"/>
            </a:xfrm>
            <a:custGeom>
              <a:avLst/>
              <a:gdLst>
                <a:gd name="T0" fmla="*/ 2 w 8"/>
                <a:gd name="T1" fmla="*/ 2 h 5"/>
                <a:gd name="T2" fmla="*/ 0 w 8"/>
                <a:gd name="T3" fmla="*/ 5 h 5"/>
                <a:gd name="T4" fmla="*/ 3 w 8"/>
                <a:gd name="T5" fmla="*/ 4 h 5"/>
                <a:gd name="T6" fmla="*/ 7 w 8"/>
                <a:gd name="T7" fmla="*/ 0 h 5"/>
                <a:gd name="T8" fmla="*/ 8 w 8"/>
                <a:gd name="T9" fmla="*/ 0 h 5"/>
                <a:gd name="T10" fmla="*/ 7 w 8"/>
                <a:gd name="T11" fmla="*/ 0 h 5"/>
                <a:gd name="T12" fmla="*/ 2 w 8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2" y="2"/>
                  </a:moveTo>
                  <a:cubicBezTo>
                    <a:pt x="1" y="3"/>
                    <a:pt x="0" y="5"/>
                    <a:pt x="0" y="5"/>
                  </a:cubicBezTo>
                  <a:cubicBezTo>
                    <a:pt x="0" y="5"/>
                    <a:pt x="1" y="5"/>
                    <a:pt x="3" y="4"/>
                  </a:cubicBezTo>
                  <a:cubicBezTo>
                    <a:pt x="5" y="2"/>
                    <a:pt x="5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7" name="Freeform 257"/>
            <p:cNvSpPr>
              <a:spLocks noEditPoints="1"/>
            </p:cNvSpPr>
            <p:nvPr/>
          </p:nvSpPr>
          <p:spPr bwMode="auto">
            <a:xfrm rot="1348006">
              <a:off x="468669" y="3012119"/>
              <a:ext cx="119398" cy="154514"/>
            </a:xfrm>
            <a:custGeom>
              <a:avLst/>
              <a:gdLst>
                <a:gd name="T0" fmla="*/ 19 w 19"/>
                <a:gd name="T1" fmla="*/ 7 h 25"/>
                <a:gd name="T2" fmla="*/ 19 w 19"/>
                <a:gd name="T3" fmla="*/ 7 h 25"/>
                <a:gd name="T4" fmla="*/ 18 w 19"/>
                <a:gd name="T5" fmla="*/ 10 h 25"/>
                <a:gd name="T6" fmla="*/ 18 w 19"/>
                <a:gd name="T7" fmla="*/ 9 h 25"/>
                <a:gd name="T8" fmla="*/ 6 w 19"/>
                <a:gd name="T9" fmla="*/ 21 h 25"/>
                <a:gd name="T10" fmla="*/ 6 w 19"/>
                <a:gd name="T11" fmla="*/ 20 h 25"/>
                <a:gd name="T12" fmla="*/ 17 w 19"/>
                <a:gd name="T13" fmla="*/ 9 h 25"/>
                <a:gd name="T14" fmla="*/ 19 w 19"/>
                <a:gd name="T15" fmla="*/ 7 h 25"/>
                <a:gd name="T16" fmla="*/ 4 w 19"/>
                <a:gd name="T17" fmla="*/ 20 h 25"/>
                <a:gd name="T18" fmla="*/ 4 w 19"/>
                <a:gd name="T19" fmla="*/ 20 h 25"/>
                <a:gd name="T20" fmla="*/ 3 w 19"/>
                <a:gd name="T21" fmla="*/ 3 h 25"/>
                <a:gd name="T22" fmla="*/ 3 w 19"/>
                <a:gd name="T23" fmla="*/ 0 h 25"/>
                <a:gd name="T24" fmla="*/ 4 w 19"/>
                <a:gd name="T25" fmla="*/ 3 h 25"/>
                <a:gd name="T26" fmla="*/ 4 w 19"/>
                <a:gd name="T27" fmla="*/ 20 h 25"/>
                <a:gd name="T28" fmla="*/ 4 w 19"/>
                <a:gd name="T29" fmla="*/ 20 h 25"/>
                <a:gd name="T30" fmla="*/ 4 w 19"/>
                <a:gd name="T31" fmla="*/ 23 h 25"/>
                <a:gd name="T32" fmla="*/ 4 w 19"/>
                <a:gd name="T33" fmla="*/ 23 h 25"/>
                <a:gd name="T34" fmla="*/ 7 w 19"/>
                <a:gd name="T35" fmla="*/ 22 h 25"/>
                <a:gd name="T36" fmla="*/ 3 w 19"/>
                <a:gd name="T37" fmla="*/ 24 h 25"/>
                <a:gd name="T38" fmla="*/ 4 w 19"/>
                <a:gd name="T39" fmla="*/ 20 h 25"/>
                <a:gd name="T40" fmla="*/ 6 w 19"/>
                <a:gd name="T41" fmla="*/ 21 h 25"/>
                <a:gd name="T42" fmla="*/ 6 w 19"/>
                <a:gd name="T43" fmla="*/ 21 h 25"/>
                <a:gd name="T44" fmla="*/ 6 w 19"/>
                <a:gd name="T45" fmla="*/ 21 h 25"/>
                <a:gd name="T46" fmla="*/ 6 w 19"/>
                <a:gd name="T4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25"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10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0"/>
                    <a:pt x="6" y="2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8"/>
                    <a:pt x="18" y="6"/>
                    <a:pt x="19" y="7"/>
                  </a:cubicBezTo>
                  <a:close/>
                  <a:moveTo>
                    <a:pt x="4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0"/>
                    <a:pt x="3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4" y="20"/>
                  </a:moveTo>
                  <a:cubicBezTo>
                    <a:pt x="3" y="20"/>
                    <a:pt x="3" y="22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6" y="23"/>
                    <a:pt x="7" y="22"/>
                  </a:cubicBezTo>
                  <a:cubicBezTo>
                    <a:pt x="7" y="24"/>
                    <a:pt x="5" y="25"/>
                    <a:pt x="3" y="24"/>
                  </a:cubicBezTo>
                  <a:cubicBezTo>
                    <a:pt x="0" y="23"/>
                    <a:pt x="1" y="19"/>
                    <a:pt x="4" y="20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8" name="Freeform 258"/>
            <p:cNvSpPr>
              <a:spLocks noEditPoints="1"/>
            </p:cNvSpPr>
            <p:nvPr/>
          </p:nvSpPr>
          <p:spPr bwMode="auto">
            <a:xfrm rot="1348006">
              <a:off x="356257" y="3112606"/>
              <a:ext cx="74916" cy="194313"/>
            </a:xfrm>
            <a:custGeom>
              <a:avLst/>
              <a:gdLst>
                <a:gd name="T0" fmla="*/ 12 w 12"/>
                <a:gd name="T1" fmla="*/ 1 h 31"/>
                <a:gd name="T2" fmla="*/ 9 w 12"/>
                <a:gd name="T3" fmla="*/ 18 h 31"/>
                <a:gd name="T4" fmla="*/ 6 w 12"/>
                <a:gd name="T5" fmla="*/ 20 h 31"/>
                <a:gd name="T6" fmla="*/ 3 w 12"/>
                <a:gd name="T7" fmla="*/ 19 h 31"/>
                <a:gd name="T8" fmla="*/ 4 w 12"/>
                <a:gd name="T9" fmla="*/ 17 h 31"/>
                <a:gd name="T10" fmla="*/ 5 w 12"/>
                <a:gd name="T11" fmla="*/ 8 h 31"/>
                <a:gd name="T12" fmla="*/ 12 w 12"/>
                <a:gd name="T13" fmla="*/ 1 h 31"/>
                <a:gd name="T14" fmla="*/ 3 w 12"/>
                <a:gd name="T15" fmla="*/ 21 h 31"/>
                <a:gd name="T16" fmla="*/ 6 w 12"/>
                <a:gd name="T17" fmla="*/ 22 h 31"/>
                <a:gd name="T18" fmla="*/ 4 w 12"/>
                <a:gd name="T19" fmla="*/ 25 h 31"/>
                <a:gd name="T20" fmla="*/ 2 w 12"/>
                <a:gd name="T21" fmla="*/ 24 h 31"/>
                <a:gd name="T22" fmla="*/ 3 w 12"/>
                <a:gd name="T23" fmla="*/ 21 h 31"/>
                <a:gd name="T24" fmla="*/ 1 w 12"/>
                <a:gd name="T25" fmla="*/ 25 h 31"/>
                <a:gd name="T26" fmla="*/ 4 w 12"/>
                <a:gd name="T27" fmla="*/ 26 h 31"/>
                <a:gd name="T28" fmla="*/ 0 w 12"/>
                <a:gd name="T29" fmla="*/ 31 h 31"/>
                <a:gd name="T30" fmla="*/ 1 w 12"/>
                <a:gd name="T31" fmla="*/ 25 h 31"/>
                <a:gd name="T32" fmla="*/ 11 w 12"/>
                <a:gd name="T33" fmla="*/ 14 h 31"/>
                <a:gd name="T34" fmla="*/ 11 w 12"/>
                <a:gd name="T35" fmla="*/ 14 h 31"/>
                <a:gd name="T36" fmla="*/ 12 w 12"/>
                <a:gd name="T37" fmla="*/ 14 h 31"/>
                <a:gd name="T38" fmla="*/ 11 w 12"/>
                <a:gd name="T3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31">
                  <a:moveTo>
                    <a:pt x="12" y="1"/>
                  </a:moveTo>
                  <a:cubicBezTo>
                    <a:pt x="9" y="4"/>
                    <a:pt x="6" y="13"/>
                    <a:pt x="9" y="18"/>
                  </a:cubicBezTo>
                  <a:cubicBezTo>
                    <a:pt x="7" y="19"/>
                    <a:pt x="7" y="17"/>
                    <a:pt x="6" y="20"/>
                  </a:cubicBezTo>
                  <a:cubicBezTo>
                    <a:pt x="5" y="20"/>
                    <a:pt x="4" y="20"/>
                    <a:pt x="3" y="19"/>
                  </a:cubicBezTo>
                  <a:cubicBezTo>
                    <a:pt x="4" y="19"/>
                    <a:pt x="4" y="18"/>
                    <a:pt x="4" y="17"/>
                  </a:cubicBezTo>
                  <a:cubicBezTo>
                    <a:pt x="3" y="15"/>
                    <a:pt x="3" y="12"/>
                    <a:pt x="5" y="8"/>
                  </a:cubicBezTo>
                  <a:cubicBezTo>
                    <a:pt x="6" y="4"/>
                    <a:pt x="10" y="0"/>
                    <a:pt x="12" y="1"/>
                  </a:cubicBezTo>
                  <a:close/>
                  <a:moveTo>
                    <a:pt x="3" y="21"/>
                  </a:moveTo>
                  <a:cubicBezTo>
                    <a:pt x="4" y="21"/>
                    <a:pt x="5" y="21"/>
                    <a:pt x="6" y="22"/>
                  </a:cubicBezTo>
                  <a:cubicBezTo>
                    <a:pt x="5" y="23"/>
                    <a:pt x="5" y="24"/>
                    <a:pt x="4" y="25"/>
                  </a:cubicBezTo>
                  <a:cubicBezTo>
                    <a:pt x="4" y="24"/>
                    <a:pt x="3" y="24"/>
                    <a:pt x="2" y="24"/>
                  </a:cubicBezTo>
                  <a:cubicBezTo>
                    <a:pt x="2" y="23"/>
                    <a:pt x="2" y="22"/>
                    <a:pt x="3" y="21"/>
                  </a:cubicBezTo>
                  <a:close/>
                  <a:moveTo>
                    <a:pt x="1" y="25"/>
                  </a:moveTo>
                  <a:cubicBezTo>
                    <a:pt x="2" y="26"/>
                    <a:pt x="3" y="26"/>
                    <a:pt x="4" y="26"/>
                  </a:cubicBezTo>
                  <a:cubicBezTo>
                    <a:pt x="2" y="29"/>
                    <a:pt x="1" y="31"/>
                    <a:pt x="0" y="31"/>
                  </a:cubicBezTo>
                  <a:cubicBezTo>
                    <a:pt x="0" y="31"/>
                    <a:pt x="0" y="28"/>
                    <a:pt x="1" y="25"/>
                  </a:cubicBezTo>
                  <a:close/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2" y="14"/>
                    <a:pt x="12" y="14"/>
                  </a:cubicBezTo>
                  <a:cubicBezTo>
                    <a:pt x="11" y="14"/>
                    <a:pt x="11" y="14"/>
                    <a:pt x="1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9" name="组合 348"/>
          <p:cNvGrpSpPr/>
          <p:nvPr>
            <p:custDataLst>
              <p:tags r:id="rId4"/>
            </p:custDataLst>
          </p:nvPr>
        </p:nvGrpSpPr>
        <p:grpSpPr>
          <a:xfrm>
            <a:off x="765228" y="575034"/>
            <a:ext cx="786619" cy="903030"/>
            <a:chOff x="152537" y="542514"/>
            <a:chExt cx="786619" cy="903030"/>
          </a:xfrm>
          <a:solidFill>
            <a:srgbClr val="C3496D"/>
          </a:solidFill>
        </p:grpSpPr>
        <p:sp>
          <p:nvSpPr>
            <p:cNvPr id="350" name="Freeform 242"/>
            <p:cNvSpPr/>
            <p:nvPr/>
          </p:nvSpPr>
          <p:spPr bwMode="auto">
            <a:xfrm rot="1348006">
              <a:off x="369843" y="852959"/>
              <a:ext cx="555215" cy="592585"/>
            </a:xfrm>
            <a:custGeom>
              <a:avLst/>
              <a:gdLst>
                <a:gd name="T0" fmla="*/ 10 w 78"/>
                <a:gd name="T1" fmla="*/ 29 h 83"/>
                <a:gd name="T2" fmla="*/ 68 w 78"/>
                <a:gd name="T3" fmla="*/ 19 h 83"/>
                <a:gd name="T4" fmla="*/ 53 w 78"/>
                <a:gd name="T5" fmla="*/ 46 h 83"/>
                <a:gd name="T6" fmla="*/ 25 w 78"/>
                <a:gd name="T7" fmla="*/ 37 h 83"/>
                <a:gd name="T8" fmla="*/ 35 w 78"/>
                <a:gd name="T9" fmla="*/ 56 h 83"/>
                <a:gd name="T10" fmla="*/ 10 w 78"/>
                <a:gd name="T11" fmla="*/ 2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3">
                  <a:moveTo>
                    <a:pt x="10" y="29"/>
                  </a:moveTo>
                  <a:cubicBezTo>
                    <a:pt x="16" y="22"/>
                    <a:pt x="51" y="0"/>
                    <a:pt x="68" y="19"/>
                  </a:cubicBezTo>
                  <a:cubicBezTo>
                    <a:pt x="78" y="31"/>
                    <a:pt x="60" y="46"/>
                    <a:pt x="53" y="46"/>
                  </a:cubicBezTo>
                  <a:cubicBezTo>
                    <a:pt x="43" y="45"/>
                    <a:pt x="35" y="41"/>
                    <a:pt x="25" y="37"/>
                  </a:cubicBezTo>
                  <a:cubicBezTo>
                    <a:pt x="33" y="43"/>
                    <a:pt x="36" y="52"/>
                    <a:pt x="35" y="56"/>
                  </a:cubicBezTo>
                  <a:cubicBezTo>
                    <a:pt x="28" y="83"/>
                    <a:pt x="0" y="56"/>
                    <a:pt x="1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1" name="Freeform 241"/>
            <p:cNvSpPr/>
            <p:nvPr/>
          </p:nvSpPr>
          <p:spPr bwMode="auto">
            <a:xfrm rot="1348006">
              <a:off x="152537" y="542514"/>
              <a:ext cx="363026" cy="549876"/>
            </a:xfrm>
            <a:custGeom>
              <a:avLst/>
              <a:gdLst>
                <a:gd name="T0" fmla="*/ 50 w 51"/>
                <a:gd name="T1" fmla="*/ 50 h 77"/>
                <a:gd name="T2" fmla="*/ 15 w 51"/>
                <a:gd name="T3" fmla="*/ 3 h 77"/>
                <a:gd name="T4" fmla="*/ 8 w 51"/>
                <a:gd name="T5" fmla="*/ 33 h 77"/>
                <a:gd name="T6" fmla="*/ 35 w 51"/>
                <a:gd name="T7" fmla="*/ 46 h 77"/>
                <a:gd name="T8" fmla="*/ 14 w 51"/>
                <a:gd name="T9" fmla="*/ 53 h 77"/>
                <a:gd name="T10" fmla="*/ 50 w 51"/>
                <a:gd name="T11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7">
                  <a:moveTo>
                    <a:pt x="50" y="50"/>
                  </a:moveTo>
                  <a:cubicBezTo>
                    <a:pt x="51" y="41"/>
                    <a:pt x="40" y="0"/>
                    <a:pt x="15" y="3"/>
                  </a:cubicBezTo>
                  <a:cubicBezTo>
                    <a:pt x="0" y="4"/>
                    <a:pt x="3" y="28"/>
                    <a:pt x="8" y="33"/>
                  </a:cubicBezTo>
                  <a:cubicBezTo>
                    <a:pt x="15" y="39"/>
                    <a:pt x="25" y="42"/>
                    <a:pt x="35" y="46"/>
                  </a:cubicBezTo>
                  <a:cubicBezTo>
                    <a:pt x="25" y="44"/>
                    <a:pt x="16" y="49"/>
                    <a:pt x="14" y="53"/>
                  </a:cubicBezTo>
                  <a:cubicBezTo>
                    <a:pt x="0" y="77"/>
                    <a:pt x="40" y="77"/>
                    <a:pt x="5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2" name="Freeform 243"/>
            <p:cNvSpPr>
              <a:spLocks noEditPoints="1"/>
            </p:cNvSpPr>
            <p:nvPr/>
          </p:nvSpPr>
          <p:spPr bwMode="auto">
            <a:xfrm rot="1348006">
              <a:off x="414133" y="776309"/>
              <a:ext cx="205537" cy="392388"/>
            </a:xfrm>
            <a:custGeom>
              <a:avLst/>
              <a:gdLst>
                <a:gd name="T0" fmla="*/ 12 w 29"/>
                <a:gd name="T1" fmla="*/ 24 h 55"/>
                <a:gd name="T2" fmla="*/ 13 w 29"/>
                <a:gd name="T3" fmla="*/ 34 h 55"/>
                <a:gd name="T4" fmla="*/ 7 w 29"/>
                <a:gd name="T5" fmla="*/ 41 h 55"/>
                <a:gd name="T6" fmla="*/ 6 w 29"/>
                <a:gd name="T7" fmla="*/ 43 h 55"/>
                <a:gd name="T8" fmla="*/ 0 w 29"/>
                <a:gd name="T9" fmla="*/ 54 h 55"/>
                <a:gd name="T10" fmla="*/ 3 w 29"/>
                <a:gd name="T11" fmla="*/ 42 h 55"/>
                <a:gd name="T12" fmla="*/ 4 w 29"/>
                <a:gd name="T13" fmla="*/ 40 h 55"/>
                <a:gd name="T14" fmla="*/ 5 w 29"/>
                <a:gd name="T15" fmla="*/ 31 h 55"/>
                <a:gd name="T16" fmla="*/ 12 w 29"/>
                <a:gd name="T17" fmla="*/ 24 h 55"/>
                <a:gd name="T18" fmla="*/ 28 w 29"/>
                <a:gd name="T19" fmla="*/ 7 h 55"/>
                <a:gd name="T20" fmla="*/ 29 w 29"/>
                <a:gd name="T21" fmla="*/ 9 h 55"/>
                <a:gd name="T22" fmla="*/ 27 w 29"/>
                <a:gd name="T23" fmla="*/ 9 h 55"/>
                <a:gd name="T24" fmla="*/ 27 w 29"/>
                <a:gd name="T25" fmla="*/ 9 h 55"/>
                <a:gd name="T26" fmla="*/ 15 w 29"/>
                <a:gd name="T27" fmla="*/ 21 h 55"/>
                <a:gd name="T28" fmla="*/ 16 w 29"/>
                <a:gd name="T29" fmla="*/ 23 h 55"/>
                <a:gd name="T30" fmla="*/ 12 w 29"/>
                <a:gd name="T31" fmla="*/ 24 h 55"/>
                <a:gd name="T32" fmla="*/ 10 w 29"/>
                <a:gd name="T33" fmla="*/ 21 h 55"/>
                <a:gd name="T34" fmla="*/ 13 w 29"/>
                <a:gd name="T35" fmla="*/ 20 h 55"/>
                <a:gd name="T36" fmla="*/ 12 w 29"/>
                <a:gd name="T37" fmla="*/ 3 h 55"/>
                <a:gd name="T38" fmla="*/ 11 w 29"/>
                <a:gd name="T39" fmla="*/ 3 h 55"/>
                <a:gd name="T40" fmla="*/ 10 w 29"/>
                <a:gd name="T41" fmla="*/ 1 h 55"/>
                <a:gd name="T42" fmla="*/ 13 w 29"/>
                <a:gd name="T43" fmla="*/ 1 h 55"/>
                <a:gd name="T44" fmla="*/ 13 w 29"/>
                <a:gd name="T45" fmla="*/ 3 h 55"/>
                <a:gd name="T46" fmla="*/ 12 w 29"/>
                <a:gd name="T47" fmla="*/ 3 h 55"/>
                <a:gd name="T48" fmla="*/ 13 w 29"/>
                <a:gd name="T49" fmla="*/ 20 h 55"/>
                <a:gd name="T50" fmla="*/ 14 w 29"/>
                <a:gd name="T51" fmla="*/ 20 h 55"/>
                <a:gd name="T52" fmla="*/ 15 w 29"/>
                <a:gd name="T53" fmla="*/ 21 h 55"/>
                <a:gd name="T54" fmla="*/ 26 w 29"/>
                <a:gd name="T55" fmla="*/ 9 h 55"/>
                <a:gd name="T56" fmla="*/ 26 w 29"/>
                <a:gd name="T57" fmla="*/ 8 h 55"/>
                <a:gd name="T58" fmla="*/ 28 w 29"/>
                <a:gd name="T5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" h="55">
                  <a:moveTo>
                    <a:pt x="12" y="24"/>
                  </a:moveTo>
                  <a:cubicBezTo>
                    <a:pt x="14" y="25"/>
                    <a:pt x="15" y="30"/>
                    <a:pt x="13" y="34"/>
                  </a:cubicBezTo>
                  <a:cubicBezTo>
                    <a:pt x="11" y="38"/>
                    <a:pt x="9" y="41"/>
                    <a:pt x="7" y="41"/>
                  </a:cubicBezTo>
                  <a:cubicBezTo>
                    <a:pt x="7" y="42"/>
                    <a:pt x="7" y="43"/>
                    <a:pt x="6" y="43"/>
                  </a:cubicBezTo>
                  <a:cubicBezTo>
                    <a:pt x="4" y="50"/>
                    <a:pt x="1" y="55"/>
                    <a:pt x="0" y="54"/>
                  </a:cubicBezTo>
                  <a:cubicBezTo>
                    <a:pt x="0" y="54"/>
                    <a:pt x="1" y="48"/>
                    <a:pt x="3" y="42"/>
                  </a:cubicBezTo>
                  <a:cubicBezTo>
                    <a:pt x="4" y="41"/>
                    <a:pt x="4" y="41"/>
                    <a:pt x="4" y="40"/>
                  </a:cubicBezTo>
                  <a:cubicBezTo>
                    <a:pt x="3" y="38"/>
                    <a:pt x="3" y="35"/>
                    <a:pt x="5" y="31"/>
                  </a:cubicBezTo>
                  <a:cubicBezTo>
                    <a:pt x="7" y="27"/>
                    <a:pt x="10" y="23"/>
                    <a:pt x="12" y="24"/>
                  </a:cubicBezTo>
                  <a:close/>
                  <a:moveTo>
                    <a:pt x="28" y="7"/>
                  </a:moveTo>
                  <a:cubicBezTo>
                    <a:pt x="29" y="7"/>
                    <a:pt x="29" y="8"/>
                    <a:pt x="29" y="9"/>
                  </a:cubicBezTo>
                  <a:cubicBezTo>
                    <a:pt x="29" y="9"/>
                    <a:pt x="28" y="10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5" y="24"/>
                    <a:pt x="14" y="25"/>
                    <a:pt x="12" y="24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0" y="2"/>
                    <a:pt x="10" y="1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5" y="2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7"/>
                    <a:pt x="27" y="6"/>
                    <a:pt x="2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3" name="Freeform 244"/>
            <p:cNvSpPr>
              <a:spLocks noEditPoints="1"/>
            </p:cNvSpPr>
            <p:nvPr/>
          </p:nvSpPr>
          <p:spPr bwMode="auto">
            <a:xfrm rot="1348006">
              <a:off x="183744" y="672497"/>
              <a:ext cx="755412" cy="440435"/>
            </a:xfrm>
            <a:custGeom>
              <a:avLst/>
              <a:gdLst>
                <a:gd name="T0" fmla="*/ 98 w 106"/>
                <a:gd name="T1" fmla="*/ 33 h 62"/>
                <a:gd name="T2" fmla="*/ 100 w 106"/>
                <a:gd name="T3" fmla="*/ 41 h 62"/>
                <a:gd name="T4" fmla="*/ 87 w 106"/>
                <a:gd name="T5" fmla="*/ 43 h 62"/>
                <a:gd name="T6" fmla="*/ 80 w 106"/>
                <a:gd name="T7" fmla="*/ 40 h 62"/>
                <a:gd name="T8" fmla="*/ 98 w 106"/>
                <a:gd name="T9" fmla="*/ 33 h 62"/>
                <a:gd name="T10" fmla="*/ 19 w 106"/>
                <a:gd name="T11" fmla="*/ 2 h 62"/>
                <a:gd name="T12" fmla="*/ 12 w 106"/>
                <a:gd name="T13" fmla="*/ 6 h 62"/>
                <a:gd name="T14" fmla="*/ 21 w 106"/>
                <a:gd name="T15" fmla="*/ 16 h 62"/>
                <a:gd name="T16" fmla="*/ 28 w 106"/>
                <a:gd name="T17" fmla="*/ 19 h 62"/>
                <a:gd name="T18" fmla="*/ 19 w 106"/>
                <a:gd name="T19" fmla="*/ 2 h 62"/>
                <a:gd name="T20" fmla="*/ 6 w 106"/>
                <a:gd name="T21" fmla="*/ 26 h 62"/>
                <a:gd name="T22" fmla="*/ 10 w 106"/>
                <a:gd name="T23" fmla="*/ 27 h 62"/>
                <a:gd name="T24" fmla="*/ 13 w 106"/>
                <a:gd name="T25" fmla="*/ 25 h 62"/>
                <a:gd name="T26" fmla="*/ 6 w 106"/>
                <a:gd name="T27" fmla="*/ 26 h 62"/>
                <a:gd name="T28" fmla="*/ 2 w 106"/>
                <a:gd name="T29" fmla="*/ 15 h 62"/>
                <a:gd name="T30" fmla="*/ 9 w 106"/>
                <a:gd name="T31" fmla="*/ 19 h 62"/>
                <a:gd name="T32" fmla="*/ 2 w 106"/>
                <a:gd name="T33" fmla="*/ 15 h 62"/>
                <a:gd name="T34" fmla="*/ 13 w 106"/>
                <a:gd name="T35" fmla="*/ 16 h 62"/>
                <a:gd name="T36" fmla="*/ 4 w 106"/>
                <a:gd name="T37" fmla="*/ 8 h 62"/>
                <a:gd name="T38" fmla="*/ 13 w 106"/>
                <a:gd name="T39" fmla="*/ 16 h 62"/>
                <a:gd name="T40" fmla="*/ 91 w 106"/>
                <a:gd name="T41" fmla="*/ 60 h 62"/>
                <a:gd name="T42" fmla="*/ 87 w 106"/>
                <a:gd name="T43" fmla="*/ 58 h 62"/>
                <a:gd name="T44" fmla="*/ 86 w 106"/>
                <a:gd name="T45" fmla="*/ 54 h 62"/>
                <a:gd name="T46" fmla="*/ 91 w 106"/>
                <a:gd name="T47" fmla="*/ 60 h 62"/>
                <a:gd name="T48" fmla="*/ 101 w 106"/>
                <a:gd name="T49" fmla="*/ 55 h 62"/>
                <a:gd name="T50" fmla="*/ 94 w 106"/>
                <a:gd name="T51" fmla="*/ 53 h 62"/>
                <a:gd name="T52" fmla="*/ 101 w 106"/>
                <a:gd name="T53" fmla="*/ 55 h 62"/>
                <a:gd name="T54" fmla="*/ 93 w 106"/>
                <a:gd name="T55" fmla="*/ 48 h 62"/>
                <a:gd name="T56" fmla="*/ 105 w 106"/>
                <a:gd name="T57" fmla="*/ 48 h 62"/>
                <a:gd name="T58" fmla="*/ 93 w 106"/>
                <a:gd name="T5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62">
                  <a:moveTo>
                    <a:pt x="98" y="33"/>
                  </a:moveTo>
                  <a:cubicBezTo>
                    <a:pt x="102" y="35"/>
                    <a:pt x="104" y="38"/>
                    <a:pt x="100" y="41"/>
                  </a:cubicBezTo>
                  <a:cubicBezTo>
                    <a:pt x="96" y="43"/>
                    <a:pt x="91" y="43"/>
                    <a:pt x="87" y="43"/>
                  </a:cubicBezTo>
                  <a:cubicBezTo>
                    <a:pt x="86" y="43"/>
                    <a:pt x="79" y="41"/>
                    <a:pt x="80" y="40"/>
                  </a:cubicBezTo>
                  <a:cubicBezTo>
                    <a:pt x="81" y="35"/>
                    <a:pt x="94" y="31"/>
                    <a:pt x="98" y="33"/>
                  </a:cubicBezTo>
                  <a:close/>
                  <a:moveTo>
                    <a:pt x="19" y="2"/>
                  </a:moveTo>
                  <a:cubicBezTo>
                    <a:pt x="15" y="0"/>
                    <a:pt x="11" y="1"/>
                    <a:pt x="12" y="6"/>
                  </a:cubicBezTo>
                  <a:cubicBezTo>
                    <a:pt x="14" y="10"/>
                    <a:pt x="17" y="14"/>
                    <a:pt x="21" y="16"/>
                  </a:cubicBezTo>
                  <a:cubicBezTo>
                    <a:pt x="21" y="17"/>
                    <a:pt x="27" y="21"/>
                    <a:pt x="28" y="19"/>
                  </a:cubicBezTo>
                  <a:cubicBezTo>
                    <a:pt x="30" y="15"/>
                    <a:pt x="24" y="3"/>
                    <a:pt x="19" y="2"/>
                  </a:cubicBezTo>
                  <a:close/>
                  <a:moveTo>
                    <a:pt x="6" y="26"/>
                  </a:moveTo>
                  <a:cubicBezTo>
                    <a:pt x="6" y="28"/>
                    <a:pt x="8" y="27"/>
                    <a:pt x="10" y="27"/>
                  </a:cubicBezTo>
                  <a:cubicBezTo>
                    <a:pt x="12" y="27"/>
                    <a:pt x="13" y="26"/>
                    <a:pt x="13" y="25"/>
                  </a:cubicBezTo>
                  <a:cubicBezTo>
                    <a:pt x="14" y="22"/>
                    <a:pt x="5" y="24"/>
                    <a:pt x="6" y="26"/>
                  </a:cubicBezTo>
                  <a:close/>
                  <a:moveTo>
                    <a:pt x="2" y="15"/>
                  </a:moveTo>
                  <a:cubicBezTo>
                    <a:pt x="0" y="16"/>
                    <a:pt x="8" y="21"/>
                    <a:pt x="9" y="19"/>
                  </a:cubicBezTo>
                  <a:cubicBezTo>
                    <a:pt x="10" y="17"/>
                    <a:pt x="4" y="15"/>
                    <a:pt x="2" y="15"/>
                  </a:cubicBezTo>
                  <a:close/>
                  <a:moveTo>
                    <a:pt x="13" y="16"/>
                  </a:moveTo>
                  <a:cubicBezTo>
                    <a:pt x="16" y="15"/>
                    <a:pt x="5" y="5"/>
                    <a:pt x="4" y="8"/>
                  </a:cubicBezTo>
                  <a:cubicBezTo>
                    <a:pt x="2" y="11"/>
                    <a:pt x="10" y="17"/>
                    <a:pt x="13" y="16"/>
                  </a:cubicBezTo>
                  <a:close/>
                  <a:moveTo>
                    <a:pt x="91" y="60"/>
                  </a:moveTo>
                  <a:cubicBezTo>
                    <a:pt x="90" y="62"/>
                    <a:pt x="88" y="60"/>
                    <a:pt x="87" y="58"/>
                  </a:cubicBezTo>
                  <a:cubicBezTo>
                    <a:pt x="86" y="57"/>
                    <a:pt x="86" y="55"/>
                    <a:pt x="86" y="54"/>
                  </a:cubicBezTo>
                  <a:cubicBezTo>
                    <a:pt x="87" y="52"/>
                    <a:pt x="93" y="59"/>
                    <a:pt x="91" y="60"/>
                  </a:cubicBezTo>
                  <a:close/>
                  <a:moveTo>
                    <a:pt x="101" y="55"/>
                  </a:moveTo>
                  <a:cubicBezTo>
                    <a:pt x="102" y="57"/>
                    <a:pt x="93" y="55"/>
                    <a:pt x="94" y="53"/>
                  </a:cubicBezTo>
                  <a:cubicBezTo>
                    <a:pt x="94" y="51"/>
                    <a:pt x="100" y="53"/>
                    <a:pt x="101" y="55"/>
                  </a:cubicBezTo>
                  <a:close/>
                  <a:moveTo>
                    <a:pt x="93" y="48"/>
                  </a:moveTo>
                  <a:cubicBezTo>
                    <a:pt x="91" y="45"/>
                    <a:pt x="106" y="45"/>
                    <a:pt x="105" y="48"/>
                  </a:cubicBezTo>
                  <a:cubicBezTo>
                    <a:pt x="104" y="52"/>
                    <a:pt x="94" y="51"/>
                    <a:pt x="93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4" name="Freeform 245"/>
            <p:cNvSpPr/>
            <p:nvPr/>
          </p:nvSpPr>
          <p:spPr bwMode="auto">
            <a:xfrm rot="1348006">
              <a:off x="507856" y="975190"/>
              <a:ext cx="234898" cy="64063"/>
            </a:xfrm>
            <a:custGeom>
              <a:avLst/>
              <a:gdLst>
                <a:gd name="T0" fmla="*/ 4 w 33"/>
                <a:gd name="T1" fmla="*/ 7 h 9"/>
                <a:gd name="T2" fmla="*/ 27 w 33"/>
                <a:gd name="T3" fmla="*/ 5 h 9"/>
                <a:gd name="T4" fmla="*/ 31 w 33"/>
                <a:gd name="T5" fmla="*/ 8 h 9"/>
                <a:gd name="T6" fmla="*/ 22 w 33"/>
                <a:gd name="T7" fmla="*/ 6 h 9"/>
                <a:gd name="T8" fmla="*/ 4 w 33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9">
                  <a:moveTo>
                    <a:pt x="4" y="7"/>
                  </a:moveTo>
                  <a:cubicBezTo>
                    <a:pt x="4" y="7"/>
                    <a:pt x="13" y="0"/>
                    <a:pt x="27" y="5"/>
                  </a:cubicBezTo>
                  <a:cubicBezTo>
                    <a:pt x="33" y="7"/>
                    <a:pt x="33" y="8"/>
                    <a:pt x="31" y="8"/>
                  </a:cubicBezTo>
                  <a:cubicBezTo>
                    <a:pt x="29" y="8"/>
                    <a:pt x="27" y="7"/>
                    <a:pt x="22" y="6"/>
                  </a:cubicBezTo>
                  <a:cubicBezTo>
                    <a:pt x="16" y="5"/>
                    <a:pt x="0" y="9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5" name="Freeform 246"/>
            <p:cNvSpPr>
              <a:spLocks noEditPoints="1"/>
            </p:cNvSpPr>
            <p:nvPr/>
          </p:nvSpPr>
          <p:spPr bwMode="auto">
            <a:xfrm rot="1348006">
              <a:off x="178796" y="994304"/>
              <a:ext cx="419081" cy="242907"/>
            </a:xfrm>
            <a:custGeom>
              <a:avLst/>
              <a:gdLst>
                <a:gd name="T0" fmla="*/ 51 w 59"/>
                <a:gd name="T1" fmla="*/ 8 h 34"/>
                <a:gd name="T2" fmla="*/ 56 w 59"/>
                <a:gd name="T3" fmla="*/ 15 h 34"/>
                <a:gd name="T4" fmla="*/ 50 w 59"/>
                <a:gd name="T5" fmla="*/ 29 h 34"/>
                <a:gd name="T6" fmla="*/ 50 w 59"/>
                <a:gd name="T7" fmla="*/ 31 h 34"/>
                <a:gd name="T8" fmla="*/ 58 w 59"/>
                <a:gd name="T9" fmla="*/ 25 h 34"/>
                <a:gd name="T10" fmla="*/ 58 w 59"/>
                <a:gd name="T11" fmla="*/ 16 h 34"/>
                <a:gd name="T12" fmla="*/ 51 w 59"/>
                <a:gd name="T13" fmla="*/ 8 h 34"/>
                <a:gd name="T14" fmla="*/ 9 w 59"/>
                <a:gd name="T15" fmla="*/ 6 h 34"/>
                <a:gd name="T16" fmla="*/ 7 w 59"/>
                <a:gd name="T17" fmla="*/ 8 h 34"/>
                <a:gd name="T18" fmla="*/ 9 w 59"/>
                <a:gd name="T19" fmla="*/ 11 h 34"/>
                <a:gd name="T20" fmla="*/ 10 w 59"/>
                <a:gd name="T21" fmla="*/ 8 h 34"/>
                <a:gd name="T22" fmla="*/ 9 w 59"/>
                <a:gd name="T23" fmla="*/ 6 h 34"/>
                <a:gd name="T24" fmla="*/ 3 w 59"/>
                <a:gd name="T25" fmla="*/ 0 h 34"/>
                <a:gd name="T26" fmla="*/ 0 w 59"/>
                <a:gd name="T27" fmla="*/ 5 h 34"/>
                <a:gd name="T28" fmla="*/ 1 w 59"/>
                <a:gd name="T29" fmla="*/ 11 h 34"/>
                <a:gd name="T30" fmla="*/ 4 w 59"/>
                <a:gd name="T31" fmla="*/ 6 h 34"/>
                <a:gd name="T32" fmla="*/ 3 w 59"/>
                <a:gd name="T33" fmla="*/ 0 h 34"/>
                <a:gd name="T34" fmla="*/ 44 w 59"/>
                <a:gd name="T35" fmla="*/ 20 h 34"/>
                <a:gd name="T36" fmla="*/ 43 w 59"/>
                <a:gd name="T37" fmla="*/ 23 h 34"/>
                <a:gd name="T38" fmla="*/ 41 w 59"/>
                <a:gd name="T39" fmla="*/ 24 h 34"/>
                <a:gd name="T40" fmla="*/ 41 w 59"/>
                <a:gd name="T41" fmla="*/ 21 h 34"/>
                <a:gd name="T42" fmla="*/ 44 w 59"/>
                <a:gd name="T43" fmla="*/ 20 h 34"/>
                <a:gd name="T44" fmla="*/ 52 w 59"/>
                <a:gd name="T45" fmla="*/ 20 h 34"/>
                <a:gd name="T46" fmla="*/ 51 w 59"/>
                <a:gd name="T47" fmla="*/ 25 h 34"/>
                <a:gd name="T48" fmla="*/ 46 w 59"/>
                <a:gd name="T49" fmla="*/ 29 h 34"/>
                <a:gd name="T50" fmla="*/ 47 w 59"/>
                <a:gd name="T51" fmla="*/ 23 h 34"/>
                <a:gd name="T52" fmla="*/ 52 w 59"/>
                <a:gd name="T53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34">
                  <a:moveTo>
                    <a:pt x="51" y="8"/>
                  </a:moveTo>
                  <a:cubicBezTo>
                    <a:pt x="51" y="8"/>
                    <a:pt x="56" y="12"/>
                    <a:pt x="56" y="15"/>
                  </a:cubicBezTo>
                  <a:cubicBezTo>
                    <a:pt x="57" y="20"/>
                    <a:pt x="56" y="25"/>
                    <a:pt x="50" y="29"/>
                  </a:cubicBezTo>
                  <a:cubicBezTo>
                    <a:pt x="50" y="29"/>
                    <a:pt x="49" y="31"/>
                    <a:pt x="50" y="31"/>
                  </a:cubicBezTo>
                  <a:cubicBezTo>
                    <a:pt x="52" y="34"/>
                    <a:pt x="57" y="27"/>
                    <a:pt x="58" y="25"/>
                  </a:cubicBezTo>
                  <a:cubicBezTo>
                    <a:pt x="59" y="22"/>
                    <a:pt x="59" y="20"/>
                    <a:pt x="58" y="16"/>
                  </a:cubicBezTo>
                  <a:cubicBezTo>
                    <a:pt x="57" y="11"/>
                    <a:pt x="51" y="8"/>
                    <a:pt x="51" y="8"/>
                  </a:cubicBezTo>
                  <a:close/>
                  <a:moveTo>
                    <a:pt x="9" y="6"/>
                  </a:moveTo>
                  <a:cubicBezTo>
                    <a:pt x="8" y="6"/>
                    <a:pt x="7" y="7"/>
                    <a:pt x="7" y="8"/>
                  </a:cubicBezTo>
                  <a:cubicBezTo>
                    <a:pt x="7" y="9"/>
                    <a:pt x="8" y="11"/>
                    <a:pt x="9" y="11"/>
                  </a:cubicBezTo>
                  <a:cubicBezTo>
                    <a:pt x="9" y="11"/>
                    <a:pt x="10" y="10"/>
                    <a:pt x="10" y="8"/>
                  </a:cubicBezTo>
                  <a:cubicBezTo>
                    <a:pt x="10" y="7"/>
                    <a:pt x="10" y="6"/>
                    <a:pt x="9" y="6"/>
                  </a:cubicBezTo>
                  <a:close/>
                  <a:moveTo>
                    <a:pt x="3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0" y="10"/>
                    <a:pt x="1" y="11"/>
                  </a:cubicBezTo>
                  <a:cubicBezTo>
                    <a:pt x="2" y="11"/>
                    <a:pt x="4" y="9"/>
                    <a:pt x="4" y="6"/>
                  </a:cubicBezTo>
                  <a:cubicBezTo>
                    <a:pt x="5" y="4"/>
                    <a:pt x="4" y="1"/>
                    <a:pt x="3" y="0"/>
                  </a:cubicBezTo>
                  <a:close/>
                  <a:moveTo>
                    <a:pt x="44" y="20"/>
                  </a:moveTo>
                  <a:cubicBezTo>
                    <a:pt x="44" y="21"/>
                    <a:pt x="44" y="22"/>
                    <a:pt x="43" y="23"/>
                  </a:cubicBezTo>
                  <a:cubicBezTo>
                    <a:pt x="43" y="24"/>
                    <a:pt x="41" y="24"/>
                    <a:pt x="41" y="24"/>
                  </a:cubicBezTo>
                  <a:cubicBezTo>
                    <a:pt x="40" y="23"/>
                    <a:pt x="40" y="22"/>
                    <a:pt x="41" y="21"/>
                  </a:cubicBezTo>
                  <a:cubicBezTo>
                    <a:pt x="42" y="20"/>
                    <a:pt x="43" y="20"/>
                    <a:pt x="44" y="20"/>
                  </a:cubicBezTo>
                  <a:close/>
                  <a:moveTo>
                    <a:pt x="52" y="20"/>
                  </a:moveTo>
                  <a:cubicBezTo>
                    <a:pt x="53" y="21"/>
                    <a:pt x="53" y="23"/>
                    <a:pt x="51" y="25"/>
                  </a:cubicBezTo>
                  <a:cubicBezTo>
                    <a:pt x="49" y="28"/>
                    <a:pt x="47" y="29"/>
                    <a:pt x="46" y="29"/>
                  </a:cubicBezTo>
                  <a:cubicBezTo>
                    <a:pt x="45" y="28"/>
                    <a:pt x="45" y="26"/>
                    <a:pt x="47" y="23"/>
                  </a:cubicBezTo>
                  <a:cubicBezTo>
                    <a:pt x="48" y="21"/>
                    <a:pt x="51" y="20"/>
                    <a:pt x="5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6" name="Freeform 247"/>
            <p:cNvSpPr/>
            <p:nvPr/>
          </p:nvSpPr>
          <p:spPr bwMode="auto">
            <a:xfrm rot="1348006">
              <a:off x="522778" y="1024156"/>
              <a:ext cx="133465" cy="69402"/>
            </a:xfrm>
            <a:custGeom>
              <a:avLst/>
              <a:gdLst>
                <a:gd name="T0" fmla="*/ 0 w 19"/>
                <a:gd name="T1" fmla="*/ 1 h 10"/>
                <a:gd name="T2" fmla="*/ 12 w 19"/>
                <a:gd name="T3" fmla="*/ 7 h 10"/>
                <a:gd name="T4" fmla="*/ 18 w 19"/>
                <a:gd name="T5" fmla="*/ 5 h 10"/>
                <a:gd name="T6" fmla="*/ 10 w 19"/>
                <a:gd name="T7" fmla="*/ 1 h 10"/>
                <a:gd name="T8" fmla="*/ 0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1"/>
                  </a:moveTo>
                  <a:cubicBezTo>
                    <a:pt x="3" y="4"/>
                    <a:pt x="5" y="5"/>
                    <a:pt x="12" y="7"/>
                  </a:cubicBezTo>
                  <a:cubicBezTo>
                    <a:pt x="19" y="10"/>
                    <a:pt x="19" y="7"/>
                    <a:pt x="18" y="5"/>
                  </a:cubicBezTo>
                  <a:cubicBezTo>
                    <a:pt x="16" y="3"/>
                    <a:pt x="14" y="0"/>
                    <a:pt x="10" y="1"/>
                  </a:cubicBezTo>
                  <a:cubicBezTo>
                    <a:pt x="6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7" name="Freeform 248"/>
            <p:cNvSpPr/>
            <p:nvPr/>
          </p:nvSpPr>
          <p:spPr bwMode="auto">
            <a:xfrm rot="1348006">
              <a:off x="476803" y="1016762"/>
              <a:ext cx="72072" cy="98765"/>
            </a:xfrm>
            <a:custGeom>
              <a:avLst/>
              <a:gdLst>
                <a:gd name="T0" fmla="*/ 10 w 10"/>
                <a:gd name="T1" fmla="*/ 13 h 14"/>
                <a:gd name="T2" fmla="*/ 7 w 10"/>
                <a:gd name="T3" fmla="*/ 4 h 14"/>
                <a:gd name="T4" fmla="*/ 0 w 10"/>
                <a:gd name="T5" fmla="*/ 1 h 14"/>
                <a:gd name="T6" fmla="*/ 5 w 10"/>
                <a:gd name="T7" fmla="*/ 5 h 14"/>
                <a:gd name="T8" fmla="*/ 10 w 10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0" y="13"/>
                  </a:moveTo>
                  <a:cubicBezTo>
                    <a:pt x="10" y="13"/>
                    <a:pt x="10" y="7"/>
                    <a:pt x="7" y="4"/>
                  </a:cubicBezTo>
                  <a:cubicBezTo>
                    <a:pt x="4" y="0"/>
                    <a:pt x="1" y="0"/>
                    <a:pt x="0" y="1"/>
                  </a:cubicBezTo>
                  <a:cubicBezTo>
                    <a:pt x="0" y="1"/>
                    <a:pt x="1" y="2"/>
                    <a:pt x="5" y="5"/>
                  </a:cubicBezTo>
                  <a:cubicBezTo>
                    <a:pt x="9" y="7"/>
                    <a:pt x="10" y="14"/>
                    <a:pt x="1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8" name="Freeform 249"/>
            <p:cNvSpPr/>
            <p:nvPr/>
          </p:nvSpPr>
          <p:spPr bwMode="auto">
            <a:xfrm rot="1348006">
              <a:off x="465068" y="1025127"/>
              <a:ext cx="58725" cy="136135"/>
            </a:xfrm>
            <a:custGeom>
              <a:avLst/>
              <a:gdLst>
                <a:gd name="T0" fmla="*/ 0 w 8"/>
                <a:gd name="T1" fmla="*/ 1 h 19"/>
                <a:gd name="T2" fmla="*/ 3 w 8"/>
                <a:gd name="T3" fmla="*/ 4 h 19"/>
                <a:gd name="T4" fmla="*/ 7 w 8"/>
                <a:gd name="T5" fmla="*/ 13 h 19"/>
                <a:gd name="T6" fmla="*/ 7 w 8"/>
                <a:gd name="T7" fmla="*/ 18 h 19"/>
                <a:gd name="T8" fmla="*/ 4 w 8"/>
                <a:gd name="T9" fmla="*/ 10 h 19"/>
                <a:gd name="T10" fmla="*/ 0 w 8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9">
                  <a:moveTo>
                    <a:pt x="0" y="1"/>
                  </a:moveTo>
                  <a:cubicBezTo>
                    <a:pt x="0" y="0"/>
                    <a:pt x="3" y="3"/>
                    <a:pt x="3" y="4"/>
                  </a:cubicBezTo>
                  <a:cubicBezTo>
                    <a:pt x="5" y="7"/>
                    <a:pt x="6" y="9"/>
                    <a:pt x="7" y="13"/>
                  </a:cubicBezTo>
                  <a:cubicBezTo>
                    <a:pt x="7" y="14"/>
                    <a:pt x="8" y="17"/>
                    <a:pt x="7" y="18"/>
                  </a:cubicBezTo>
                  <a:cubicBezTo>
                    <a:pt x="7" y="19"/>
                    <a:pt x="5" y="13"/>
                    <a:pt x="4" y="10"/>
                  </a:cubicBezTo>
                  <a:cubicBezTo>
                    <a:pt x="2" y="5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9" name="Freeform 250"/>
            <p:cNvSpPr/>
            <p:nvPr/>
          </p:nvSpPr>
          <p:spPr bwMode="auto">
            <a:xfrm rot="1348006">
              <a:off x="459765" y="1035355"/>
              <a:ext cx="21354" cy="64063"/>
            </a:xfrm>
            <a:custGeom>
              <a:avLst/>
              <a:gdLst>
                <a:gd name="T0" fmla="*/ 3 w 3"/>
                <a:gd name="T1" fmla="*/ 5 h 9"/>
                <a:gd name="T2" fmla="*/ 3 w 3"/>
                <a:gd name="T3" fmla="*/ 9 h 9"/>
                <a:gd name="T4" fmla="*/ 1 w 3"/>
                <a:gd name="T5" fmla="*/ 6 h 9"/>
                <a:gd name="T6" fmla="*/ 0 w 3"/>
                <a:gd name="T7" fmla="*/ 1 h 9"/>
                <a:gd name="T8" fmla="*/ 0 w 3"/>
                <a:gd name="T9" fmla="*/ 0 h 9"/>
                <a:gd name="T10" fmla="*/ 1 w 3"/>
                <a:gd name="T11" fmla="*/ 0 h 9"/>
                <a:gd name="T12" fmla="*/ 3 w 3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9">
                  <a:moveTo>
                    <a:pt x="3" y="5"/>
                  </a:moveTo>
                  <a:cubicBezTo>
                    <a:pt x="3" y="7"/>
                    <a:pt x="3" y="9"/>
                    <a:pt x="3" y="9"/>
                  </a:cubicBezTo>
                  <a:cubicBezTo>
                    <a:pt x="2" y="9"/>
                    <a:pt x="2" y="8"/>
                    <a:pt x="1" y="6"/>
                  </a:cubicBezTo>
                  <a:cubicBezTo>
                    <a:pt x="1" y="3"/>
                    <a:pt x="1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3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0" name="Freeform 251"/>
            <p:cNvSpPr/>
            <p:nvPr/>
          </p:nvSpPr>
          <p:spPr bwMode="auto">
            <a:xfrm rot="1348006">
              <a:off x="336884" y="755321"/>
              <a:ext cx="162829" cy="170835"/>
            </a:xfrm>
            <a:custGeom>
              <a:avLst/>
              <a:gdLst>
                <a:gd name="T0" fmla="*/ 22 w 23"/>
                <a:gd name="T1" fmla="*/ 20 h 24"/>
                <a:gd name="T2" fmla="*/ 7 w 23"/>
                <a:gd name="T3" fmla="*/ 2 h 24"/>
                <a:gd name="T4" fmla="*/ 1 w 23"/>
                <a:gd name="T5" fmla="*/ 1 h 24"/>
                <a:gd name="T6" fmla="*/ 9 w 23"/>
                <a:gd name="T7" fmla="*/ 6 h 24"/>
                <a:gd name="T8" fmla="*/ 22 w 23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2" y="20"/>
                  </a:moveTo>
                  <a:cubicBezTo>
                    <a:pt x="22" y="20"/>
                    <a:pt x="19" y="8"/>
                    <a:pt x="7" y="2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3" y="3"/>
                    <a:pt x="5" y="4"/>
                    <a:pt x="9" y="6"/>
                  </a:cubicBezTo>
                  <a:cubicBezTo>
                    <a:pt x="14" y="10"/>
                    <a:pt x="23" y="24"/>
                    <a:pt x="2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1" name="Freeform 252"/>
            <p:cNvSpPr/>
            <p:nvPr/>
          </p:nvSpPr>
          <p:spPr bwMode="auto">
            <a:xfrm rot="1348006">
              <a:off x="189892" y="856576"/>
              <a:ext cx="128127" cy="141474"/>
            </a:xfrm>
            <a:custGeom>
              <a:avLst/>
              <a:gdLst>
                <a:gd name="T0" fmla="*/ 18 w 18"/>
                <a:gd name="T1" fmla="*/ 2 h 20"/>
                <a:gd name="T2" fmla="*/ 8 w 18"/>
                <a:gd name="T3" fmla="*/ 3 h 20"/>
                <a:gd name="T4" fmla="*/ 2 w 18"/>
                <a:gd name="T5" fmla="*/ 10 h 20"/>
                <a:gd name="T6" fmla="*/ 3 w 18"/>
                <a:gd name="T7" fmla="*/ 20 h 20"/>
                <a:gd name="T8" fmla="*/ 5 w 18"/>
                <a:gd name="T9" fmla="*/ 18 h 20"/>
                <a:gd name="T10" fmla="*/ 10 w 18"/>
                <a:gd name="T11" fmla="*/ 4 h 20"/>
                <a:gd name="T12" fmla="*/ 18 w 1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">
                  <a:moveTo>
                    <a:pt x="18" y="2"/>
                  </a:moveTo>
                  <a:cubicBezTo>
                    <a:pt x="18" y="2"/>
                    <a:pt x="13" y="0"/>
                    <a:pt x="8" y="3"/>
                  </a:cubicBezTo>
                  <a:cubicBezTo>
                    <a:pt x="5" y="5"/>
                    <a:pt x="3" y="7"/>
                    <a:pt x="2" y="10"/>
                  </a:cubicBezTo>
                  <a:cubicBezTo>
                    <a:pt x="1" y="12"/>
                    <a:pt x="0" y="20"/>
                    <a:pt x="3" y="20"/>
                  </a:cubicBezTo>
                  <a:cubicBezTo>
                    <a:pt x="4" y="20"/>
                    <a:pt x="5" y="19"/>
                    <a:pt x="5" y="18"/>
                  </a:cubicBezTo>
                  <a:cubicBezTo>
                    <a:pt x="4" y="12"/>
                    <a:pt x="6" y="7"/>
                    <a:pt x="10" y="4"/>
                  </a:cubicBezTo>
                  <a:cubicBezTo>
                    <a:pt x="13" y="2"/>
                    <a:pt x="18" y="2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2" name="Freeform 253"/>
            <p:cNvSpPr/>
            <p:nvPr/>
          </p:nvSpPr>
          <p:spPr bwMode="auto">
            <a:xfrm rot="1348006">
              <a:off x="329024" y="821589"/>
              <a:ext cx="141474" cy="72072"/>
            </a:xfrm>
            <a:custGeom>
              <a:avLst/>
              <a:gdLst>
                <a:gd name="T0" fmla="*/ 20 w 20"/>
                <a:gd name="T1" fmla="*/ 10 h 10"/>
                <a:gd name="T2" fmla="*/ 6 w 20"/>
                <a:gd name="T3" fmla="*/ 7 h 10"/>
                <a:gd name="T4" fmla="*/ 4 w 20"/>
                <a:gd name="T5" fmla="*/ 1 h 10"/>
                <a:gd name="T6" fmla="*/ 12 w 20"/>
                <a:gd name="T7" fmla="*/ 3 h 10"/>
                <a:gd name="T8" fmla="*/ 20 w 2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10"/>
                  </a:moveTo>
                  <a:cubicBezTo>
                    <a:pt x="15" y="10"/>
                    <a:pt x="13" y="9"/>
                    <a:pt x="6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6" y="1"/>
                    <a:pt x="10" y="0"/>
                    <a:pt x="12" y="3"/>
                  </a:cubicBezTo>
                  <a:cubicBezTo>
                    <a:pt x="15" y="6"/>
                    <a:pt x="20" y="10"/>
                    <a:pt x="2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3" name="Freeform 254"/>
            <p:cNvSpPr/>
            <p:nvPr/>
          </p:nvSpPr>
          <p:spPr bwMode="auto">
            <a:xfrm rot="1348006">
              <a:off x="333543" y="909493"/>
              <a:ext cx="114781" cy="50718"/>
            </a:xfrm>
            <a:custGeom>
              <a:avLst/>
              <a:gdLst>
                <a:gd name="T0" fmla="*/ 0 w 16"/>
                <a:gd name="T1" fmla="*/ 6 h 7"/>
                <a:gd name="T2" fmla="*/ 9 w 16"/>
                <a:gd name="T3" fmla="*/ 1 h 7"/>
                <a:gd name="T4" fmla="*/ 16 w 16"/>
                <a:gd name="T5" fmla="*/ 4 h 7"/>
                <a:gd name="T6" fmla="*/ 10 w 16"/>
                <a:gd name="T7" fmla="*/ 3 h 7"/>
                <a:gd name="T8" fmla="*/ 0 w 1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0" y="6"/>
                  </a:moveTo>
                  <a:cubicBezTo>
                    <a:pt x="0" y="6"/>
                    <a:pt x="5" y="2"/>
                    <a:pt x="9" y="1"/>
                  </a:cubicBezTo>
                  <a:cubicBezTo>
                    <a:pt x="13" y="0"/>
                    <a:pt x="15" y="3"/>
                    <a:pt x="16" y="4"/>
                  </a:cubicBezTo>
                  <a:cubicBezTo>
                    <a:pt x="16" y="5"/>
                    <a:pt x="15" y="4"/>
                    <a:pt x="10" y="3"/>
                  </a:cubicBezTo>
                  <a:cubicBezTo>
                    <a:pt x="5" y="3"/>
                    <a:pt x="0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4" name="Freeform 255"/>
            <p:cNvSpPr/>
            <p:nvPr/>
          </p:nvSpPr>
          <p:spPr bwMode="auto">
            <a:xfrm rot="1348006">
              <a:off x="306214" y="937177"/>
              <a:ext cx="120120" cy="58725"/>
            </a:xfrm>
            <a:custGeom>
              <a:avLst/>
              <a:gdLst>
                <a:gd name="T0" fmla="*/ 17 w 17"/>
                <a:gd name="T1" fmla="*/ 0 h 8"/>
                <a:gd name="T2" fmla="*/ 12 w 17"/>
                <a:gd name="T3" fmla="*/ 0 h 8"/>
                <a:gd name="T4" fmla="*/ 3 w 17"/>
                <a:gd name="T5" fmla="*/ 4 h 8"/>
                <a:gd name="T6" fmla="*/ 0 w 17"/>
                <a:gd name="T7" fmla="*/ 8 h 8"/>
                <a:gd name="T8" fmla="*/ 8 w 17"/>
                <a:gd name="T9" fmla="*/ 4 h 8"/>
                <a:gd name="T10" fmla="*/ 17 w 1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7" y="0"/>
                    <a:pt x="13" y="0"/>
                    <a:pt x="12" y="0"/>
                  </a:cubicBezTo>
                  <a:cubicBezTo>
                    <a:pt x="9" y="1"/>
                    <a:pt x="7" y="2"/>
                    <a:pt x="3" y="4"/>
                  </a:cubicBezTo>
                  <a:cubicBezTo>
                    <a:pt x="2" y="5"/>
                    <a:pt x="0" y="7"/>
                    <a:pt x="0" y="8"/>
                  </a:cubicBezTo>
                  <a:cubicBezTo>
                    <a:pt x="0" y="8"/>
                    <a:pt x="5" y="5"/>
                    <a:pt x="8" y="4"/>
                  </a:cubicBezTo>
                  <a:cubicBezTo>
                    <a:pt x="12" y="2"/>
                    <a:pt x="17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5" name="Freeform 256"/>
            <p:cNvSpPr/>
            <p:nvPr/>
          </p:nvSpPr>
          <p:spPr bwMode="auto">
            <a:xfrm rot="1348006">
              <a:off x="363766" y="969962"/>
              <a:ext cx="56057" cy="37370"/>
            </a:xfrm>
            <a:custGeom>
              <a:avLst/>
              <a:gdLst>
                <a:gd name="T0" fmla="*/ 2 w 8"/>
                <a:gd name="T1" fmla="*/ 2 h 5"/>
                <a:gd name="T2" fmla="*/ 0 w 8"/>
                <a:gd name="T3" fmla="*/ 5 h 5"/>
                <a:gd name="T4" fmla="*/ 3 w 8"/>
                <a:gd name="T5" fmla="*/ 4 h 5"/>
                <a:gd name="T6" fmla="*/ 7 w 8"/>
                <a:gd name="T7" fmla="*/ 0 h 5"/>
                <a:gd name="T8" fmla="*/ 8 w 8"/>
                <a:gd name="T9" fmla="*/ 0 h 5"/>
                <a:gd name="T10" fmla="*/ 7 w 8"/>
                <a:gd name="T11" fmla="*/ 0 h 5"/>
                <a:gd name="T12" fmla="*/ 2 w 8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2" y="2"/>
                  </a:moveTo>
                  <a:cubicBezTo>
                    <a:pt x="1" y="3"/>
                    <a:pt x="0" y="5"/>
                    <a:pt x="0" y="5"/>
                  </a:cubicBezTo>
                  <a:cubicBezTo>
                    <a:pt x="0" y="5"/>
                    <a:pt x="1" y="5"/>
                    <a:pt x="3" y="4"/>
                  </a:cubicBezTo>
                  <a:cubicBezTo>
                    <a:pt x="5" y="2"/>
                    <a:pt x="5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6" name="Freeform 257"/>
            <p:cNvSpPr>
              <a:spLocks noEditPoints="1"/>
            </p:cNvSpPr>
            <p:nvPr/>
          </p:nvSpPr>
          <p:spPr bwMode="auto">
            <a:xfrm rot="1348006">
              <a:off x="517280" y="795735"/>
              <a:ext cx="136135" cy="176174"/>
            </a:xfrm>
            <a:custGeom>
              <a:avLst/>
              <a:gdLst>
                <a:gd name="T0" fmla="*/ 19 w 19"/>
                <a:gd name="T1" fmla="*/ 7 h 25"/>
                <a:gd name="T2" fmla="*/ 19 w 19"/>
                <a:gd name="T3" fmla="*/ 7 h 25"/>
                <a:gd name="T4" fmla="*/ 18 w 19"/>
                <a:gd name="T5" fmla="*/ 10 h 25"/>
                <a:gd name="T6" fmla="*/ 18 w 19"/>
                <a:gd name="T7" fmla="*/ 9 h 25"/>
                <a:gd name="T8" fmla="*/ 6 w 19"/>
                <a:gd name="T9" fmla="*/ 21 h 25"/>
                <a:gd name="T10" fmla="*/ 6 w 19"/>
                <a:gd name="T11" fmla="*/ 20 h 25"/>
                <a:gd name="T12" fmla="*/ 17 w 19"/>
                <a:gd name="T13" fmla="*/ 9 h 25"/>
                <a:gd name="T14" fmla="*/ 19 w 19"/>
                <a:gd name="T15" fmla="*/ 7 h 25"/>
                <a:gd name="T16" fmla="*/ 4 w 19"/>
                <a:gd name="T17" fmla="*/ 20 h 25"/>
                <a:gd name="T18" fmla="*/ 4 w 19"/>
                <a:gd name="T19" fmla="*/ 20 h 25"/>
                <a:gd name="T20" fmla="*/ 3 w 19"/>
                <a:gd name="T21" fmla="*/ 3 h 25"/>
                <a:gd name="T22" fmla="*/ 3 w 19"/>
                <a:gd name="T23" fmla="*/ 0 h 25"/>
                <a:gd name="T24" fmla="*/ 4 w 19"/>
                <a:gd name="T25" fmla="*/ 3 h 25"/>
                <a:gd name="T26" fmla="*/ 4 w 19"/>
                <a:gd name="T27" fmla="*/ 20 h 25"/>
                <a:gd name="T28" fmla="*/ 4 w 19"/>
                <a:gd name="T29" fmla="*/ 20 h 25"/>
                <a:gd name="T30" fmla="*/ 4 w 19"/>
                <a:gd name="T31" fmla="*/ 23 h 25"/>
                <a:gd name="T32" fmla="*/ 4 w 19"/>
                <a:gd name="T33" fmla="*/ 23 h 25"/>
                <a:gd name="T34" fmla="*/ 7 w 19"/>
                <a:gd name="T35" fmla="*/ 22 h 25"/>
                <a:gd name="T36" fmla="*/ 3 w 19"/>
                <a:gd name="T37" fmla="*/ 24 h 25"/>
                <a:gd name="T38" fmla="*/ 4 w 19"/>
                <a:gd name="T39" fmla="*/ 20 h 25"/>
                <a:gd name="T40" fmla="*/ 6 w 19"/>
                <a:gd name="T41" fmla="*/ 21 h 25"/>
                <a:gd name="T42" fmla="*/ 6 w 19"/>
                <a:gd name="T43" fmla="*/ 21 h 25"/>
                <a:gd name="T44" fmla="*/ 6 w 19"/>
                <a:gd name="T45" fmla="*/ 21 h 25"/>
                <a:gd name="T46" fmla="*/ 6 w 19"/>
                <a:gd name="T4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25"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10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0"/>
                    <a:pt x="6" y="2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8"/>
                    <a:pt x="18" y="6"/>
                    <a:pt x="19" y="7"/>
                  </a:cubicBezTo>
                  <a:close/>
                  <a:moveTo>
                    <a:pt x="4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0"/>
                    <a:pt x="3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4" y="20"/>
                  </a:moveTo>
                  <a:cubicBezTo>
                    <a:pt x="3" y="20"/>
                    <a:pt x="3" y="22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6" y="23"/>
                    <a:pt x="7" y="22"/>
                  </a:cubicBezTo>
                  <a:cubicBezTo>
                    <a:pt x="7" y="24"/>
                    <a:pt x="5" y="25"/>
                    <a:pt x="3" y="24"/>
                  </a:cubicBezTo>
                  <a:cubicBezTo>
                    <a:pt x="0" y="23"/>
                    <a:pt x="1" y="19"/>
                    <a:pt x="4" y="20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7" name="Freeform 258"/>
            <p:cNvSpPr>
              <a:spLocks noEditPoints="1"/>
            </p:cNvSpPr>
            <p:nvPr/>
          </p:nvSpPr>
          <p:spPr bwMode="auto">
            <a:xfrm rot="1348006">
              <a:off x="389109" y="910309"/>
              <a:ext cx="85418" cy="221553"/>
            </a:xfrm>
            <a:custGeom>
              <a:avLst/>
              <a:gdLst>
                <a:gd name="T0" fmla="*/ 12 w 12"/>
                <a:gd name="T1" fmla="*/ 1 h 31"/>
                <a:gd name="T2" fmla="*/ 9 w 12"/>
                <a:gd name="T3" fmla="*/ 18 h 31"/>
                <a:gd name="T4" fmla="*/ 6 w 12"/>
                <a:gd name="T5" fmla="*/ 20 h 31"/>
                <a:gd name="T6" fmla="*/ 3 w 12"/>
                <a:gd name="T7" fmla="*/ 19 h 31"/>
                <a:gd name="T8" fmla="*/ 4 w 12"/>
                <a:gd name="T9" fmla="*/ 17 h 31"/>
                <a:gd name="T10" fmla="*/ 5 w 12"/>
                <a:gd name="T11" fmla="*/ 8 h 31"/>
                <a:gd name="T12" fmla="*/ 12 w 12"/>
                <a:gd name="T13" fmla="*/ 1 h 31"/>
                <a:gd name="T14" fmla="*/ 3 w 12"/>
                <a:gd name="T15" fmla="*/ 21 h 31"/>
                <a:gd name="T16" fmla="*/ 6 w 12"/>
                <a:gd name="T17" fmla="*/ 22 h 31"/>
                <a:gd name="T18" fmla="*/ 4 w 12"/>
                <a:gd name="T19" fmla="*/ 25 h 31"/>
                <a:gd name="T20" fmla="*/ 2 w 12"/>
                <a:gd name="T21" fmla="*/ 24 h 31"/>
                <a:gd name="T22" fmla="*/ 3 w 12"/>
                <a:gd name="T23" fmla="*/ 21 h 31"/>
                <a:gd name="T24" fmla="*/ 1 w 12"/>
                <a:gd name="T25" fmla="*/ 25 h 31"/>
                <a:gd name="T26" fmla="*/ 4 w 12"/>
                <a:gd name="T27" fmla="*/ 26 h 31"/>
                <a:gd name="T28" fmla="*/ 0 w 12"/>
                <a:gd name="T29" fmla="*/ 31 h 31"/>
                <a:gd name="T30" fmla="*/ 1 w 12"/>
                <a:gd name="T31" fmla="*/ 25 h 31"/>
                <a:gd name="T32" fmla="*/ 11 w 12"/>
                <a:gd name="T33" fmla="*/ 14 h 31"/>
                <a:gd name="T34" fmla="*/ 11 w 12"/>
                <a:gd name="T35" fmla="*/ 14 h 31"/>
                <a:gd name="T36" fmla="*/ 12 w 12"/>
                <a:gd name="T37" fmla="*/ 14 h 31"/>
                <a:gd name="T38" fmla="*/ 11 w 12"/>
                <a:gd name="T3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31">
                  <a:moveTo>
                    <a:pt x="12" y="1"/>
                  </a:moveTo>
                  <a:cubicBezTo>
                    <a:pt x="9" y="4"/>
                    <a:pt x="6" y="13"/>
                    <a:pt x="9" y="18"/>
                  </a:cubicBezTo>
                  <a:cubicBezTo>
                    <a:pt x="7" y="19"/>
                    <a:pt x="7" y="17"/>
                    <a:pt x="6" y="20"/>
                  </a:cubicBezTo>
                  <a:cubicBezTo>
                    <a:pt x="5" y="20"/>
                    <a:pt x="4" y="20"/>
                    <a:pt x="3" y="19"/>
                  </a:cubicBezTo>
                  <a:cubicBezTo>
                    <a:pt x="4" y="19"/>
                    <a:pt x="4" y="18"/>
                    <a:pt x="4" y="17"/>
                  </a:cubicBezTo>
                  <a:cubicBezTo>
                    <a:pt x="3" y="15"/>
                    <a:pt x="3" y="12"/>
                    <a:pt x="5" y="8"/>
                  </a:cubicBezTo>
                  <a:cubicBezTo>
                    <a:pt x="6" y="4"/>
                    <a:pt x="10" y="0"/>
                    <a:pt x="12" y="1"/>
                  </a:cubicBezTo>
                  <a:close/>
                  <a:moveTo>
                    <a:pt x="3" y="21"/>
                  </a:moveTo>
                  <a:cubicBezTo>
                    <a:pt x="4" y="21"/>
                    <a:pt x="5" y="21"/>
                    <a:pt x="6" y="22"/>
                  </a:cubicBezTo>
                  <a:cubicBezTo>
                    <a:pt x="5" y="23"/>
                    <a:pt x="5" y="24"/>
                    <a:pt x="4" y="25"/>
                  </a:cubicBezTo>
                  <a:cubicBezTo>
                    <a:pt x="4" y="24"/>
                    <a:pt x="3" y="24"/>
                    <a:pt x="2" y="24"/>
                  </a:cubicBezTo>
                  <a:cubicBezTo>
                    <a:pt x="2" y="23"/>
                    <a:pt x="2" y="22"/>
                    <a:pt x="3" y="21"/>
                  </a:cubicBezTo>
                  <a:close/>
                  <a:moveTo>
                    <a:pt x="1" y="25"/>
                  </a:moveTo>
                  <a:cubicBezTo>
                    <a:pt x="2" y="26"/>
                    <a:pt x="3" y="26"/>
                    <a:pt x="4" y="26"/>
                  </a:cubicBezTo>
                  <a:cubicBezTo>
                    <a:pt x="2" y="29"/>
                    <a:pt x="1" y="31"/>
                    <a:pt x="0" y="31"/>
                  </a:cubicBezTo>
                  <a:cubicBezTo>
                    <a:pt x="0" y="31"/>
                    <a:pt x="0" y="28"/>
                    <a:pt x="1" y="25"/>
                  </a:cubicBezTo>
                  <a:close/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2" y="14"/>
                    <a:pt x="12" y="14"/>
                  </a:cubicBezTo>
                  <a:cubicBezTo>
                    <a:pt x="11" y="14"/>
                    <a:pt x="11" y="14"/>
                    <a:pt x="1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8" name="组合 367"/>
          <p:cNvGrpSpPr/>
          <p:nvPr>
            <p:custDataLst>
              <p:tags r:id="rId5"/>
            </p:custDataLst>
          </p:nvPr>
        </p:nvGrpSpPr>
        <p:grpSpPr>
          <a:xfrm>
            <a:off x="4234185" y="5866719"/>
            <a:ext cx="1196975" cy="760412"/>
            <a:chOff x="577057" y="724695"/>
            <a:chExt cx="1196975" cy="760412"/>
          </a:xfrm>
        </p:grpSpPr>
        <p:sp>
          <p:nvSpPr>
            <p:cNvPr id="369" name="Freeform 166"/>
            <p:cNvSpPr/>
            <p:nvPr/>
          </p:nvSpPr>
          <p:spPr bwMode="auto">
            <a:xfrm>
              <a:off x="1481932" y="1037432"/>
              <a:ext cx="125413" cy="304800"/>
            </a:xfrm>
            <a:custGeom>
              <a:avLst/>
              <a:gdLst>
                <a:gd name="T0" fmla="*/ 97 w 97"/>
                <a:gd name="T1" fmla="*/ 0 h 236"/>
                <a:gd name="T2" fmla="*/ 58 w 97"/>
                <a:gd name="T3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7" h="236">
                  <a:moveTo>
                    <a:pt x="97" y="0"/>
                  </a:moveTo>
                  <a:cubicBezTo>
                    <a:pt x="97" y="0"/>
                    <a:pt x="0" y="151"/>
                    <a:pt x="58" y="236"/>
                  </a:cubicBezTo>
                </a:path>
              </a:pathLst>
            </a:custGeom>
            <a:noFill/>
            <a:ln w="6350" cap="flat">
              <a:solidFill>
                <a:srgbClr val="02020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0" name="Freeform 167"/>
            <p:cNvSpPr/>
            <p:nvPr/>
          </p:nvSpPr>
          <p:spPr bwMode="auto">
            <a:xfrm>
              <a:off x="1615282" y="1132682"/>
              <a:ext cx="104775" cy="182563"/>
            </a:xfrm>
            <a:custGeom>
              <a:avLst/>
              <a:gdLst>
                <a:gd name="T0" fmla="*/ 81 w 81"/>
                <a:gd name="T1" fmla="*/ 0 h 142"/>
                <a:gd name="T2" fmla="*/ 33 w 81"/>
                <a:gd name="T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" h="142">
                  <a:moveTo>
                    <a:pt x="81" y="0"/>
                  </a:moveTo>
                  <a:cubicBezTo>
                    <a:pt x="81" y="0"/>
                    <a:pt x="0" y="54"/>
                    <a:pt x="33" y="142"/>
                  </a:cubicBezTo>
                </a:path>
              </a:pathLst>
            </a:custGeom>
            <a:noFill/>
            <a:ln w="6350" cap="flat">
              <a:solidFill>
                <a:srgbClr val="02020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1" name="Freeform 168"/>
            <p:cNvSpPr/>
            <p:nvPr/>
          </p:nvSpPr>
          <p:spPr bwMode="auto">
            <a:xfrm>
              <a:off x="1045370" y="1248570"/>
              <a:ext cx="100013" cy="179388"/>
            </a:xfrm>
            <a:custGeom>
              <a:avLst/>
              <a:gdLst>
                <a:gd name="T0" fmla="*/ 77 w 77"/>
                <a:gd name="T1" fmla="*/ 0 h 139"/>
                <a:gd name="T2" fmla="*/ 2 w 77"/>
                <a:gd name="T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" h="139">
                  <a:moveTo>
                    <a:pt x="77" y="0"/>
                  </a:moveTo>
                  <a:cubicBezTo>
                    <a:pt x="77" y="0"/>
                    <a:pt x="0" y="72"/>
                    <a:pt x="2" y="139"/>
                  </a:cubicBezTo>
                </a:path>
              </a:pathLst>
            </a:custGeom>
            <a:noFill/>
            <a:ln w="6350" cap="flat">
              <a:solidFill>
                <a:srgbClr val="E8787D">
                  <a:lumMod val="50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2" name="Freeform 169"/>
            <p:cNvSpPr/>
            <p:nvPr/>
          </p:nvSpPr>
          <p:spPr bwMode="auto">
            <a:xfrm>
              <a:off x="1015207" y="1407320"/>
              <a:ext cx="65088" cy="42863"/>
            </a:xfrm>
            <a:custGeom>
              <a:avLst/>
              <a:gdLst>
                <a:gd name="T0" fmla="*/ 50 w 51"/>
                <a:gd name="T1" fmla="*/ 13 h 33"/>
                <a:gd name="T2" fmla="*/ 24 w 51"/>
                <a:gd name="T3" fmla="*/ 1 h 33"/>
                <a:gd name="T4" fmla="*/ 1 w 51"/>
                <a:gd name="T5" fmla="*/ 19 h 33"/>
                <a:gd name="T6" fmla="*/ 28 w 51"/>
                <a:gd name="T7" fmla="*/ 31 h 33"/>
                <a:gd name="T8" fmla="*/ 50 w 51"/>
                <a:gd name="T9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3">
                  <a:moveTo>
                    <a:pt x="50" y="13"/>
                  </a:moveTo>
                  <a:cubicBezTo>
                    <a:pt x="49" y="5"/>
                    <a:pt x="38" y="0"/>
                    <a:pt x="24" y="1"/>
                  </a:cubicBezTo>
                  <a:cubicBezTo>
                    <a:pt x="11" y="3"/>
                    <a:pt x="0" y="11"/>
                    <a:pt x="1" y="19"/>
                  </a:cubicBezTo>
                  <a:cubicBezTo>
                    <a:pt x="2" y="27"/>
                    <a:pt x="14" y="33"/>
                    <a:pt x="28" y="31"/>
                  </a:cubicBezTo>
                  <a:cubicBezTo>
                    <a:pt x="41" y="30"/>
                    <a:pt x="51" y="22"/>
                    <a:pt x="50" y="13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3" name="Freeform 170"/>
            <p:cNvSpPr/>
            <p:nvPr/>
          </p:nvSpPr>
          <p:spPr bwMode="auto">
            <a:xfrm>
              <a:off x="929482" y="1237457"/>
              <a:ext cx="100013" cy="179388"/>
            </a:xfrm>
            <a:custGeom>
              <a:avLst/>
              <a:gdLst>
                <a:gd name="T0" fmla="*/ 77 w 77"/>
                <a:gd name="T1" fmla="*/ 0 h 139"/>
                <a:gd name="T2" fmla="*/ 1 w 77"/>
                <a:gd name="T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" h="139">
                  <a:moveTo>
                    <a:pt x="77" y="0"/>
                  </a:moveTo>
                  <a:cubicBezTo>
                    <a:pt x="77" y="0"/>
                    <a:pt x="0" y="72"/>
                    <a:pt x="1" y="139"/>
                  </a:cubicBezTo>
                </a:path>
              </a:pathLst>
            </a:custGeom>
            <a:noFill/>
            <a:ln w="6350" cap="flat">
              <a:solidFill>
                <a:srgbClr val="E8787D">
                  <a:lumMod val="50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4" name="Freeform 171"/>
            <p:cNvSpPr/>
            <p:nvPr/>
          </p:nvSpPr>
          <p:spPr bwMode="auto">
            <a:xfrm>
              <a:off x="897732" y="1396207"/>
              <a:ext cx="66675" cy="42863"/>
            </a:xfrm>
            <a:custGeom>
              <a:avLst/>
              <a:gdLst>
                <a:gd name="T0" fmla="*/ 50 w 51"/>
                <a:gd name="T1" fmla="*/ 13 h 33"/>
                <a:gd name="T2" fmla="*/ 24 w 51"/>
                <a:gd name="T3" fmla="*/ 1 h 33"/>
                <a:gd name="T4" fmla="*/ 1 w 51"/>
                <a:gd name="T5" fmla="*/ 19 h 33"/>
                <a:gd name="T6" fmla="*/ 27 w 51"/>
                <a:gd name="T7" fmla="*/ 31 h 33"/>
                <a:gd name="T8" fmla="*/ 50 w 51"/>
                <a:gd name="T9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3">
                  <a:moveTo>
                    <a:pt x="50" y="13"/>
                  </a:moveTo>
                  <a:cubicBezTo>
                    <a:pt x="49" y="5"/>
                    <a:pt x="37" y="0"/>
                    <a:pt x="24" y="1"/>
                  </a:cubicBezTo>
                  <a:cubicBezTo>
                    <a:pt x="10" y="3"/>
                    <a:pt x="0" y="11"/>
                    <a:pt x="1" y="19"/>
                  </a:cubicBezTo>
                  <a:cubicBezTo>
                    <a:pt x="2" y="27"/>
                    <a:pt x="13" y="33"/>
                    <a:pt x="27" y="31"/>
                  </a:cubicBezTo>
                  <a:cubicBezTo>
                    <a:pt x="41" y="29"/>
                    <a:pt x="51" y="22"/>
                    <a:pt x="50" y="13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5" name="Freeform 172"/>
            <p:cNvSpPr/>
            <p:nvPr/>
          </p:nvSpPr>
          <p:spPr bwMode="auto">
            <a:xfrm>
              <a:off x="1262857" y="1010445"/>
              <a:ext cx="511175" cy="395288"/>
            </a:xfrm>
            <a:custGeom>
              <a:avLst/>
              <a:gdLst>
                <a:gd name="T0" fmla="*/ 0 w 394"/>
                <a:gd name="T1" fmla="*/ 178 h 305"/>
                <a:gd name="T2" fmla="*/ 242 w 394"/>
                <a:gd name="T3" fmla="*/ 15 h 305"/>
                <a:gd name="T4" fmla="*/ 350 w 394"/>
                <a:gd name="T5" fmla="*/ 211 h 305"/>
                <a:gd name="T6" fmla="*/ 0 w 394"/>
                <a:gd name="T7" fmla="*/ 1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4" h="305">
                  <a:moveTo>
                    <a:pt x="0" y="178"/>
                  </a:moveTo>
                  <a:cubicBezTo>
                    <a:pt x="0" y="178"/>
                    <a:pt x="121" y="0"/>
                    <a:pt x="242" y="15"/>
                  </a:cubicBezTo>
                  <a:cubicBezTo>
                    <a:pt x="362" y="30"/>
                    <a:pt x="394" y="163"/>
                    <a:pt x="350" y="211"/>
                  </a:cubicBezTo>
                  <a:cubicBezTo>
                    <a:pt x="302" y="266"/>
                    <a:pt x="0" y="305"/>
                    <a:pt x="0" y="178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6" name="Freeform 175"/>
            <p:cNvSpPr>
              <a:spLocks noEditPoints="1"/>
            </p:cNvSpPr>
            <p:nvPr/>
          </p:nvSpPr>
          <p:spPr bwMode="auto">
            <a:xfrm>
              <a:off x="1259682" y="1024732"/>
              <a:ext cx="485775" cy="330200"/>
            </a:xfrm>
            <a:custGeom>
              <a:avLst/>
              <a:gdLst>
                <a:gd name="T0" fmla="*/ 48 w 375"/>
                <a:gd name="T1" fmla="*/ 236 h 255"/>
                <a:gd name="T2" fmla="*/ 0 w 375"/>
                <a:gd name="T3" fmla="*/ 167 h 255"/>
                <a:gd name="T4" fmla="*/ 0 w 375"/>
                <a:gd name="T5" fmla="*/ 167 h 255"/>
                <a:gd name="T6" fmla="*/ 0 w 375"/>
                <a:gd name="T7" fmla="*/ 166 h 255"/>
                <a:gd name="T8" fmla="*/ 0 w 375"/>
                <a:gd name="T9" fmla="*/ 165 h 255"/>
                <a:gd name="T10" fmla="*/ 230 w 375"/>
                <a:gd name="T11" fmla="*/ 0 h 255"/>
                <a:gd name="T12" fmla="*/ 230 w 375"/>
                <a:gd name="T13" fmla="*/ 0 h 255"/>
                <a:gd name="T14" fmla="*/ 245 w 375"/>
                <a:gd name="T15" fmla="*/ 1 h 255"/>
                <a:gd name="T16" fmla="*/ 245 w 375"/>
                <a:gd name="T17" fmla="*/ 1 h 255"/>
                <a:gd name="T18" fmla="*/ 375 w 375"/>
                <a:gd name="T19" fmla="*/ 144 h 255"/>
                <a:gd name="T20" fmla="*/ 375 w 375"/>
                <a:gd name="T21" fmla="*/ 144 h 255"/>
                <a:gd name="T22" fmla="*/ 356 w 375"/>
                <a:gd name="T23" fmla="*/ 203 h 255"/>
                <a:gd name="T24" fmla="*/ 356 w 375"/>
                <a:gd name="T25" fmla="*/ 203 h 255"/>
                <a:gd name="T26" fmla="*/ 156 w 375"/>
                <a:gd name="T27" fmla="*/ 255 h 255"/>
                <a:gd name="T28" fmla="*/ 156 w 375"/>
                <a:gd name="T29" fmla="*/ 255 h 255"/>
                <a:gd name="T30" fmla="*/ 48 w 375"/>
                <a:gd name="T31" fmla="*/ 236 h 255"/>
                <a:gd name="T32" fmla="*/ 51 w 375"/>
                <a:gd name="T33" fmla="*/ 230 h 255"/>
                <a:gd name="T34" fmla="*/ 156 w 375"/>
                <a:gd name="T35" fmla="*/ 248 h 255"/>
                <a:gd name="T36" fmla="*/ 156 w 375"/>
                <a:gd name="T37" fmla="*/ 248 h 255"/>
                <a:gd name="T38" fmla="*/ 351 w 375"/>
                <a:gd name="T39" fmla="*/ 198 h 255"/>
                <a:gd name="T40" fmla="*/ 351 w 375"/>
                <a:gd name="T41" fmla="*/ 198 h 255"/>
                <a:gd name="T42" fmla="*/ 368 w 375"/>
                <a:gd name="T43" fmla="*/ 144 h 255"/>
                <a:gd name="T44" fmla="*/ 368 w 375"/>
                <a:gd name="T45" fmla="*/ 144 h 255"/>
                <a:gd name="T46" fmla="*/ 244 w 375"/>
                <a:gd name="T47" fmla="*/ 7 h 255"/>
                <a:gd name="T48" fmla="*/ 244 w 375"/>
                <a:gd name="T49" fmla="*/ 7 h 255"/>
                <a:gd name="T50" fmla="*/ 230 w 375"/>
                <a:gd name="T51" fmla="*/ 7 h 255"/>
                <a:gd name="T52" fmla="*/ 230 w 375"/>
                <a:gd name="T53" fmla="*/ 7 h 255"/>
                <a:gd name="T54" fmla="*/ 75 w 375"/>
                <a:gd name="T55" fmla="*/ 88 h 255"/>
                <a:gd name="T56" fmla="*/ 75 w 375"/>
                <a:gd name="T57" fmla="*/ 88 h 255"/>
                <a:gd name="T58" fmla="*/ 6 w 375"/>
                <a:gd name="T59" fmla="*/ 168 h 255"/>
                <a:gd name="T60" fmla="*/ 6 w 375"/>
                <a:gd name="T61" fmla="*/ 168 h 255"/>
                <a:gd name="T62" fmla="*/ 51 w 375"/>
                <a:gd name="T63" fmla="*/ 23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5" h="255">
                  <a:moveTo>
                    <a:pt x="48" y="236"/>
                  </a:moveTo>
                  <a:cubicBezTo>
                    <a:pt x="19" y="222"/>
                    <a:pt x="0" y="200"/>
                    <a:pt x="0" y="16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" y="165"/>
                    <a:pt x="111" y="0"/>
                    <a:pt x="2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5" y="0"/>
                    <a:pt x="240" y="0"/>
                    <a:pt x="245" y="1"/>
                  </a:cubicBezTo>
                  <a:cubicBezTo>
                    <a:pt x="245" y="1"/>
                    <a:pt x="245" y="1"/>
                    <a:pt x="245" y="1"/>
                  </a:cubicBezTo>
                  <a:cubicBezTo>
                    <a:pt x="334" y="12"/>
                    <a:pt x="375" y="85"/>
                    <a:pt x="375" y="144"/>
                  </a:cubicBezTo>
                  <a:cubicBezTo>
                    <a:pt x="375" y="144"/>
                    <a:pt x="375" y="144"/>
                    <a:pt x="375" y="144"/>
                  </a:cubicBezTo>
                  <a:cubicBezTo>
                    <a:pt x="375" y="167"/>
                    <a:pt x="369" y="188"/>
                    <a:pt x="356" y="203"/>
                  </a:cubicBezTo>
                  <a:cubicBezTo>
                    <a:pt x="356" y="203"/>
                    <a:pt x="356" y="203"/>
                    <a:pt x="356" y="203"/>
                  </a:cubicBezTo>
                  <a:cubicBezTo>
                    <a:pt x="329" y="232"/>
                    <a:pt x="239" y="255"/>
                    <a:pt x="156" y="255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16" y="255"/>
                    <a:pt x="77" y="250"/>
                    <a:pt x="48" y="236"/>
                  </a:cubicBezTo>
                  <a:close/>
                  <a:moveTo>
                    <a:pt x="51" y="230"/>
                  </a:moveTo>
                  <a:cubicBezTo>
                    <a:pt x="78" y="243"/>
                    <a:pt x="116" y="248"/>
                    <a:pt x="156" y="248"/>
                  </a:cubicBezTo>
                  <a:cubicBezTo>
                    <a:pt x="156" y="248"/>
                    <a:pt x="156" y="248"/>
                    <a:pt x="156" y="248"/>
                  </a:cubicBezTo>
                  <a:cubicBezTo>
                    <a:pt x="238" y="249"/>
                    <a:pt x="328" y="224"/>
                    <a:pt x="351" y="198"/>
                  </a:cubicBezTo>
                  <a:cubicBezTo>
                    <a:pt x="351" y="198"/>
                    <a:pt x="351" y="198"/>
                    <a:pt x="351" y="198"/>
                  </a:cubicBezTo>
                  <a:cubicBezTo>
                    <a:pt x="362" y="185"/>
                    <a:pt x="369" y="165"/>
                    <a:pt x="368" y="144"/>
                  </a:cubicBezTo>
                  <a:cubicBezTo>
                    <a:pt x="368" y="144"/>
                    <a:pt x="368" y="144"/>
                    <a:pt x="368" y="144"/>
                  </a:cubicBezTo>
                  <a:cubicBezTo>
                    <a:pt x="368" y="88"/>
                    <a:pt x="329" y="18"/>
                    <a:pt x="244" y="7"/>
                  </a:cubicBezTo>
                  <a:cubicBezTo>
                    <a:pt x="244" y="7"/>
                    <a:pt x="244" y="7"/>
                    <a:pt x="244" y="7"/>
                  </a:cubicBezTo>
                  <a:cubicBezTo>
                    <a:pt x="239" y="7"/>
                    <a:pt x="235" y="7"/>
                    <a:pt x="230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174" y="6"/>
                    <a:pt x="117" y="47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37" y="125"/>
                    <a:pt x="11" y="162"/>
                    <a:pt x="6" y="168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7" y="197"/>
                    <a:pt x="24" y="217"/>
                    <a:pt x="51" y="230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7" name="Freeform 176"/>
            <p:cNvSpPr/>
            <p:nvPr/>
          </p:nvSpPr>
          <p:spPr bwMode="auto">
            <a:xfrm>
              <a:off x="964407" y="1070770"/>
              <a:ext cx="347663" cy="274638"/>
            </a:xfrm>
            <a:custGeom>
              <a:avLst/>
              <a:gdLst>
                <a:gd name="T0" fmla="*/ 257 w 268"/>
                <a:gd name="T1" fmla="*/ 132 h 212"/>
                <a:gd name="T2" fmla="*/ 114 w 268"/>
                <a:gd name="T3" fmla="*/ 197 h 212"/>
                <a:gd name="T4" fmla="*/ 11 w 268"/>
                <a:gd name="T5" fmla="*/ 79 h 212"/>
                <a:gd name="T6" fmla="*/ 154 w 268"/>
                <a:gd name="T7" fmla="*/ 14 h 212"/>
                <a:gd name="T8" fmla="*/ 257 w 268"/>
                <a:gd name="T9" fmla="*/ 13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212">
                  <a:moveTo>
                    <a:pt x="257" y="132"/>
                  </a:moveTo>
                  <a:cubicBezTo>
                    <a:pt x="246" y="183"/>
                    <a:pt x="182" y="212"/>
                    <a:pt x="114" y="197"/>
                  </a:cubicBezTo>
                  <a:cubicBezTo>
                    <a:pt x="46" y="182"/>
                    <a:pt x="0" y="129"/>
                    <a:pt x="11" y="79"/>
                  </a:cubicBezTo>
                  <a:cubicBezTo>
                    <a:pt x="22" y="28"/>
                    <a:pt x="86" y="0"/>
                    <a:pt x="154" y="14"/>
                  </a:cubicBezTo>
                  <a:cubicBezTo>
                    <a:pt x="222" y="29"/>
                    <a:pt x="268" y="82"/>
                    <a:pt x="257" y="132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8" name="Freeform 177"/>
            <p:cNvSpPr/>
            <p:nvPr/>
          </p:nvSpPr>
          <p:spPr bwMode="auto">
            <a:xfrm>
              <a:off x="961232" y="1094582"/>
              <a:ext cx="342900" cy="250825"/>
            </a:xfrm>
            <a:custGeom>
              <a:avLst/>
              <a:gdLst>
                <a:gd name="T0" fmla="*/ 260 w 265"/>
                <a:gd name="T1" fmla="*/ 114 h 194"/>
                <a:gd name="T2" fmla="*/ 117 w 265"/>
                <a:gd name="T3" fmla="*/ 179 h 194"/>
                <a:gd name="T4" fmla="*/ 14 w 265"/>
                <a:gd name="T5" fmla="*/ 61 h 194"/>
                <a:gd name="T6" fmla="*/ 149 w 265"/>
                <a:gd name="T7" fmla="*/ 15 h 194"/>
                <a:gd name="T8" fmla="*/ 260 w 265"/>
                <a:gd name="T9" fmla="*/ 11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94">
                  <a:moveTo>
                    <a:pt x="260" y="114"/>
                  </a:moveTo>
                  <a:cubicBezTo>
                    <a:pt x="254" y="166"/>
                    <a:pt x="185" y="194"/>
                    <a:pt x="117" y="179"/>
                  </a:cubicBezTo>
                  <a:cubicBezTo>
                    <a:pt x="49" y="164"/>
                    <a:pt x="0" y="110"/>
                    <a:pt x="14" y="61"/>
                  </a:cubicBezTo>
                  <a:cubicBezTo>
                    <a:pt x="23" y="31"/>
                    <a:pt x="81" y="0"/>
                    <a:pt x="149" y="15"/>
                  </a:cubicBezTo>
                  <a:cubicBezTo>
                    <a:pt x="217" y="30"/>
                    <a:pt x="265" y="81"/>
                    <a:pt x="260" y="114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9" name="Freeform 178"/>
            <p:cNvSpPr/>
            <p:nvPr/>
          </p:nvSpPr>
          <p:spPr bwMode="auto">
            <a:xfrm>
              <a:off x="988220" y="1099345"/>
              <a:ext cx="311150" cy="220663"/>
            </a:xfrm>
            <a:custGeom>
              <a:avLst/>
              <a:gdLst>
                <a:gd name="T0" fmla="*/ 238 w 241"/>
                <a:gd name="T1" fmla="*/ 106 h 170"/>
                <a:gd name="T2" fmla="*/ 104 w 241"/>
                <a:gd name="T3" fmla="*/ 155 h 170"/>
                <a:gd name="T4" fmla="*/ 11 w 241"/>
                <a:gd name="T5" fmla="*/ 59 h 170"/>
                <a:gd name="T6" fmla="*/ 128 w 241"/>
                <a:gd name="T7" fmla="*/ 11 h 170"/>
                <a:gd name="T8" fmla="*/ 238 w 241"/>
                <a:gd name="T9" fmla="*/ 10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70">
                  <a:moveTo>
                    <a:pt x="238" y="106"/>
                  </a:moveTo>
                  <a:cubicBezTo>
                    <a:pt x="241" y="158"/>
                    <a:pt x="171" y="170"/>
                    <a:pt x="104" y="155"/>
                  </a:cubicBezTo>
                  <a:cubicBezTo>
                    <a:pt x="36" y="140"/>
                    <a:pt x="0" y="109"/>
                    <a:pt x="11" y="59"/>
                  </a:cubicBezTo>
                  <a:cubicBezTo>
                    <a:pt x="22" y="8"/>
                    <a:pt x="60" y="0"/>
                    <a:pt x="128" y="11"/>
                  </a:cubicBezTo>
                  <a:cubicBezTo>
                    <a:pt x="177" y="19"/>
                    <a:pt x="234" y="39"/>
                    <a:pt x="238" y="106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0" name="Freeform 179"/>
            <p:cNvSpPr>
              <a:spLocks noEditPoints="1"/>
            </p:cNvSpPr>
            <p:nvPr/>
          </p:nvSpPr>
          <p:spPr bwMode="auto">
            <a:xfrm>
              <a:off x="972345" y="1080295"/>
              <a:ext cx="331788" cy="255588"/>
            </a:xfrm>
            <a:custGeom>
              <a:avLst/>
              <a:gdLst>
                <a:gd name="T0" fmla="*/ 144 w 256"/>
                <a:gd name="T1" fmla="*/ 197 h 197"/>
                <a:gd name="T2" fmla="*/ 108 w 256"/>
                <a:gd name="T3" fmla="*/ 193 h 197"/>
                <a:gd name="T4" fmla="*/ 108 w 256"/>
                <a:gd name="T5" fmla="*/ 193 h 197"/>
                <a:gd name="T6" fmla="*/ 0 w 256"/>
                <a:gd name="T7" fmla="*/ 87 h 197"/>
                <a:gd name="T8" fmla="*/ 0 w 256"/>
                <a:gd name="T9" fmla="*/ 87 h 197"/>
                <a:gd name="T10" fmla="*/ 2 w 256"/>
                <a:gd name="T11" fmla="*/ 71 h 197"/>
                <a:gd name="T12" fmla="*/ 2 w 256"/>
                <a:gd name="T13" fmla="*/ 71 h 197"/>
                <a:gd name="T14" fmla="*/ 113 w 256"/>
                <a:gd name="T15" fmla="*/ 0 h 197"/>
                <a:gd name="T16" fmla="*/ 113 w 256"/>
                <a:gd name="T17" fmla="*/ 0 h 197"/>
                <a:gd name="T18" fmla="*/ 149 w 256"/>
                <a:gd name="T19" fmla="*/ 4 h 197"/>
                <a:gd name="T20" fmla="*/ 149 w 256"/>
                <a:gd name="T21" fmla="*/ 4 h 197"/>
                <a:gd name="T22" fmla="*/ 256 w 256"/>
                <a:gd name="T23" fmla="*/ 110 h 197"/>
                <a:gd name="T24" fmla="*/ 256 w 256"/>
                <a:gd name="T25" fmla="*/ 110 h 197"/>
                <a:gd name="T26" fmla="*/ 255 w 256"/>
                <a:gd name="T27" fmla="*/ 126 h 197"/>
                <a:gd name="T28" fmla="*/ 255 w 256"/>
                <a:gd name="T29" fmla="*/ 126 h 197"/>
                <a:gd name="T30" fmla="*/ 144 w 256"/>
                <a:gd name="T31" fmla="*/ 197 h 197"/>
                <a:gd name="T32" fmla="*/ 144 w 256"/>
                <a:gd name="T33" fmla="*/ 197 h 197"/>
                <a:gd name="T34" fmla="*/ 144 w 256"/>
                <a:gd name="T35" fmla="*/ 197 h 197"/>
                <a:gd name="T36" fmla="*/ 113 w 256"/>
                <a:gd name="T37" fmla="*/ 7 h 197"/>
                <a:gd name="T38" fmla="*/ 9 w 256"/>
                <a:gd name="T39" fmla="*/ 72 h 197"/>
                <a:gd name="T40" fmla="*/ 9 w 256"/>
                <a:gd name="T41" fmla="*/ 72 h 197"/>
                <a:gd name="T42" fmla="*/ 7 w 256"/>
                <a:gd name="T43" fmla="*/ 87 h 197"/>
                <a:gd name="T44" fmla="*/ 7 w 256"/>
                <a:gd name="T45" fmla="*/ 87 h 197"/>
                <a:gd name="T46" fmla="*/ 109 w 256"/>
                <a:gd name="T47" fmla="*/ 186 h 197"/>
                <a:gd name="T48" fmla="*/ 109 w 256"/>
                <a:gd name="T49" fmla="*/ 186 h 197"/>
                <a:gd name="T50" fmla="*/ 144 w 256"/>
                <a:gd name="T51" fmla="*/ 190 h 197"/>
                <a:gd name="T52" fmla="*/ 144 w 256"/>
                <a:gd name="T53" fmla="*/ 190 h 197"/>
                <a:gd name="T54" fmla="*/ 248 w 256"/>
                <a:gd name="T55" fmla="*/ 125 h 197"/>
                <a:gd name="T56" fmla="*/ 248 w 256"/>
                <a:gd name="T57" fmla="*/ 125 h 197"/>
                <a:gd name="T58" fmla="*/ 248 w 256"/>
                <a:gd name="T59" fmla="*/ 125 h 197"/>
                <a:gd name="T60" fmla="*/ 250 w 256"/>
                <a:gd name="T61" fmla="*/ 110 h 197"/>
                <a:gd name="T62" fmla="*/ 250 w 256"/>
                <a:gd name="T63" fmla="*/ 110 h 197"/>
                <a:gd name="T64" fmla="*/ 148 w 256"/>
                <a:gd name="T65" fmla="*/ 11 h 197"/>
                <a:gd name="T66" fmla="*/ 148 w 256"/>
                <a:gd name="T67" fmla="*/ 11 h 197"/>
                <a:gd name="T68" fmla="*/ 113 w 256"/>
                <a:gd name="T69" fmla="*/ 7 h 197"/>
                <a:gd name="T70" fmla="*/ 113 w 256"/>
                <a:gd name="T71" fmla="*/ 7 h 197"/>
                <a:gd name="T72" fmla="*/ 113 w 256"/>
                <a:gd name="T73" fmla="*/ 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97">
                  <a:moveTo>
                    <a:pt x="144" y="197"/>
                  </a:moveTo>
                  <a:cubicBezTo>
                    <a:pt x="132" y="197"/>
                    <a:pt x="120" y="196"/>
                    <a:pt x="108" y="193"/>
                  </a:cubicBezTo>
                  <a:cubicBezTo>
                    <a:pt x="108" y="193"/>
                    <a:pt x="108" y="193"/>
                    <a:pt x="108" y="193"/>
                  </a:cubicBezTo>
                  <a:cubicBezTo>
                    <a:pt x="45" y="179"/>
                    <a:pt x="0" y="134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1"/>
                    <a:pt x="1" y="76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2" y="27"/>
                    <a:pt x="58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4" y="0"/>
                    <a:pt x="137" y="1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211" y="18"/>
                    <a:pt x="256" y="63"/>
                    <a:pt x="256" y="110"/>
                  </a:cubicBezTo>
                  <a:cubicBezTo>
                    <a:pt x="256" y="110"/>
                    <a:pt x="256" y="110"/>
                    <a:pt x="256" y="110"/>
                  </a:cubicBezTo>
                  <a:cubicBezTo>
                    <a:pt x="256" y="116"/>
                    <a:pt x="256" y="121"/>
                    <a:pt x="255" y="126"/>
                  </a:cubicBezTo>
                  <a:cubicBezTo>
                    <a:pt x="255" y="126"/>
                    <a:pt x="255" y="126"/>
                    <a:pt x="255" y="126"/>
                  </a:cubicBezTo>
                  <a:cubicBezTo>
                    <a:pt x="245" y="170"/>
                    <a:pt x="199" y="197"/>
                    <a:pt x="144" y="197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44" y="197"/>
                    <a:pt x="144" y="197"/>
                    <a:pt x="144" y="197"/>
                  </a:cubicBezTo>
                  <a:close/>
                  <a:moveTo>
                    <a:pt x="113" y="7"/>
                  </a:moveTo>
                  <a:cubicBezTo>
                    <a:pt x="60" y="7"/>
                    <a:pt x="17" y="33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8" y="77"/>
                    <a:pt x="7" y="82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130"/>
                    <a:pt x="49" y="173"/>
                    <a:pt x="109" y="186"/>
                  </a:cubicBezTo>
                  <a:cubicBezTo>
                    <a:pt x="109" y="186"/>
                    <a:pt x="109" y="186"/>
                    <a:pt x="109" y="186"/>
                  </a:cubicBezTo>
                  <a:cubicBezTo>
                    <a:pt x="121" y="189"/>
                    <a:pt x="133" y="190"/>
                    <a:pt x="144" y="190"/>
                  </a:cubicBezTo>
                  <a:cubicBezTo>
                    <a:pt x="144" y="190"/>
                    <a:pt x="144" y="190"/>
                    <a:pt x="144" y="190"/>
                  </a:cubicBezTo>
                  <a:cubicBezTo>
                    <a:pt x="197" y="190"/>
                    <a:pt x="240" y="164"/>
                    <a:pt x="248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249" y="120"/>
                    <a:pt x="250" y="115"/>
                    <a:pt x="250" y="110"/>
                  </a:cubicBezTo>
                  <a:cubicBezTo>
                    <a:pt x="250" y="110"/>
                    <a:pt x="250" y="110"/>
                    <a:pt x="250" y="110"/>
                  </a:cubicBezTo>
                  <a:cubicBezTo>
                    <a:pt x="250" y="67"/>
                    <a:pt x="208" y="24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36" y="8"/>
                    <a:pt x="124" y="7"/>
                    <a:pt x="113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7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1" name="Freeform 180"/>
            <p:cNvSpPr/>
            <p:nvPr/>
          </p:nvSpPr>
          <p:spPr bwMode="auto">
            <a:xfrm>
              <a:off x="577057" y="886620"/>
              <a:ext cx="538163" cy="374650"/>
            </a:xfrm>
            <a:custGeom>
              <a:avLst/>
              <a:gdLst>
                <a:gd name="T0" fmla="*/ 38 w 416"/>
                <a:gd name="T1" fmla="*/ 226 h 290"/>
                <a:gd name="T2" fmla="*/ 282 w 416"/>
                <a:gd name="T3" fmla="*/ 259 h 290"/>
                <a:gd name="T4" fmla="*/ 378 w 416"/>
                <a:gd name="T5" fmla="*/ 74 h 290"/>
                <a:gd name="T6" fmla="*/ 144 w 416"/>
                <a:gd name="T7" fmla="*/ 53 h 290"/>
                <a:gd name="T8" fmla="*/ 38 w 416"/>
                <a:gd name="T9" fmla="*/ 22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38" y="226"/>
                  </a:moveTo>
                  <a:cubicBezTo>
                    <a:pt x="75" y="290"/>
                    <a:pt x="213" y="289"/>
                    <a:pt x="282" y="259"/>
                  </a:cubicBezTo>
                  <a:cubicBezTo>
                    <a:pt x="380" y="217"/>
                    <a:pt x="416" y="138"/>
                    <a:pt x="378" y="74"/>
                  </a:cubicBezTo>
                  <a:cubicBezTo>
                    <a:pt x="341" y="9"/>
                    <a:pt x="236" y="0"/>
                    <a:pt x="144" y="53"/>
                  </a:cubicBezTo>
                  <a:cubicBezTo>
                    <a:pt x="52" y="107"/>
                    <a:pt x="0" y="161"/>
                    <a:pt x="38" y="226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2" name="Freeform 181"/>
            <p:cNvSpPr/>
            <p:nvPr/>
          </p:nvSpPr>
          <p:spPr bwMode="auto">
            <a:xfrm>
              <a:off x="577057" y="897732"/>
              <a:ext cx="471488" cy="368300"/>
            </a:xfrm>
            <a:custGeom>
              <a:avLst/>
              <a:gdLst>
                <a:gd name="T0" fmla="*/ 38 w 364"/>
                <a:gd name="T1" fmla="*/ 217 h 284"/>
                <a:gd name="T2" fmla="*/ 272 w 364"/>
                <a:gd name="T3" fmla="*/ 256 h 284"/>
                <a:gd name="T4" fmla="*/ 326 w 364"/>
                <a:gd name="T5" fmla="*/ 85 h 284"/>
                <a:gd name="T6" fmla="*/ 134 w 364"/>
                <a:gd name="T7" fmla="*/ 50 h 284"/>
                <a:gd name="T8" fmla="*/ 38 w 364"/>
                <a:gd name="T9" fmla="*/ 21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84">
                  <a:moveTo>
                    <a:pt x="38" y="217"/>
                  </a:moveTo>
                  <a:cubicBezTo>
                    <a:pt x="75" y="281"/>
                    <a:pt x="206" y="284"/>
                    <a:pt x="272" y="256"/>
                  </a:cubicBezTo>
                  <a:cubicBezTo>
                    <a:pt x="364" y="217"/>
                    <a:pt x="363" y="149"/>
                    <a:pt x="326" y="85"/>
                  </a:cubicBezTo>
                  <a:cubicBezTo>
                    <a:pt x="288" y="20"/>
                    <a:pt x="221" y="0"/>
                    <a:pt x="134" y="50"/>
                  </a:cubicBezTo>
                  <a:cubicBezTo>
                    <a:pt x="48" y="100"/>
                    <a:pt x="0" y="152"/>
                    <a:pt x="38" y="217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3" name="Freeform 182"/>
            <p:cNvSpPr/>
            <p:nvPr/>
          </p:nvSpPr>
          <p:spPr bwMode="auto">
            <a:xfrm>
              <a:off x="602457" y="897732"/>
              <a:ext cx="465138" cy="347663"/>
            </a:xfrm>
            <a:custGeom>
              <a:avLst/>
              <a:gdLst>
                <a:gd name="T0" fmla="*/ 38 w 360"/>
                <a:gd name="T1" fmla="*/ 205 h 269"/>
                <a:gd name="T2" fmla="*/ 260 w 360"/>
                <a:gd name="T3" fmla="*/ 250 h 269"/>
                <a:gd name="T4" fmla="*/ 322 w 360"/>
                <a:gd name="T5" fmla="*/ 79 h 269"/>
                <a:gd name="T6" fmla="*/ 115 w 360"/>
                <a:gd name="T7" fmla="*/ 50 h 269"/>
                <a:gd name="T8" fmla="*/ 38 w 360"/>
                <a:gd name="T9" fmla="*/ 20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269">
                  <a:moveTo>
                    <a:pt x="38" y="205"/>
                  </a:moveTo>
                  <a:cubicBezTo>
                    <a:pt x="75" y="269"/>
                    <a:pt x="212" y="269"/>
                    <a:pt x="260" y="250"/>
                  </a:cubicBezTo>
                  <a:cubicBezTo>
                    <a:pt x="353" y="212"/>
                    <a:pt x="360" y="144"/>
                    <a:pt x="322" y="79"/>
                  </a:cubicBezTo>
                  <a:cubicBezTo>
                    <a:pt x="285" y="15"/>
                    <a:pt x="202" y="0"/>
                    <a:pt x="115" y="50"/>
                  </a:cubicBezTo>
                  <a:cubicBezTo>
                    <a:pt x="29" y="100"/>
                    <a:pt x="0" y="140"/>
                    <a:pt x="38" y="205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4" name="Freeform 183"/>
            <p:cNvSpPr/>
            <p:nvPr/>
          </p:nvSpPr>
          <p:spPr bwMode="auto">
            <a:xfrm>
              <a:off x="605632" y="905670"/>
              <a:ext cx="484188" cy="346075"/>
            </a:xfrm>
            <a:custGeom>
              <a:avLst/>
              <a:gdLst>
                <a:gd name="T0" fmla="*/ 13 w 374"/>
                <a:gd name="T1" fmla="*/ 213 h 267"/>
                <a:gd name="T2" fmla="*/ 16 w 374"/>
                <a:gd name="T3" fmla="*/ 211 h 267"/>
                <a:gd name="T4" fmla="*/ 19 w 374"/>
                <a:gd name="T5" fmla="*/ 209 h 267"/>
                <a:gd name="T6" fmla="*/ 151 w 374"/>
                <a:gd name="T7" fmla="*/ 261 h 267"/>
                <a:gd name="T8" fmla="*/ 151 w 374"/>
                <a:gd name="T9" fmla="*/ 261 h 267"/>
                <a:gd name="T10" fmla="*/ 259 w 374"/>
                <a:gd name="T11" fmla="*/ 241 h 267"/>
                <a:gd name="T12" fmla="*/ 259 w 374"/>
                <a:gd name="T13" fmla="*/ 241 h 267"/>
                <a:gd name="T14" fmla="*/ 368 w 374"/>
                <a:gd name="T15" fmla="*/ 111 h 267"/>
                <a:gd name="T16" fmla="*/ 368 w 374"/>
                <a:gd name="T17" fmla="*/ 111 h 267"/>
                <a:gd name="T18" fmla="*/ 353 w 374"/>
                <a:gd name="T19" fmla="*/ 60 h 267"/>
                <a:gd name="T20" fmla="*/ 353 w 374"/>
                <a:gd name="T21" fmla="*/ 60 h 267"/>
                <a:gd name="T22" fmla="*/ 244 w 374"/>
                <a:gd name="T23" fmla="*/ 7 h 267"/>
                <a:gd name="T24" fmla="*/ 244 w 374"/>
                <a:gd name="T25" fmla="*/ 7 h 267"/>
                <a:gd name="T26" fmla="*/ 124 w 374"/>
                <a:gd name="T27" fmla="*/ 41 h 267"/>
                <a:gd name="T28" fmla="*/ 124 w 374"/>
                <a:gd name="T29" fmla="*/ 41 h 267"/>
                <a:gd name="T30" fmla="*/ 7 w 374"/>
                <a:gd name="T31" fmla="*/ 169 h 267"/>
                <a:gd name="T32" fmla="*/ 7 w 374"/>
                <a:gd name="T33" fmla="*/ 169 h 267"/>
                <a:gd name="T34" fmla="*/ 19 w 374"/>
                <a:gd name="T35" fmla="*/ 209 h 267"/>
                <a:gd name="T36" fmla="*/ 19 w 374"/>
                <a:gd name="T37" fmla="*/ 209 h 267"/>
                <a:gd name="T38" fmla="*/ 16 w 374"/>
                <a:gd name="T39" fmla="*/ 211 h 267"/>
                <a:gd name="T40" fmla="*/ 13 w 374"/>
                <a:gd name="T41" fmla="*/ 213 h 267"/>
                <a:gd name="T42" fmla="*/ 0 w 374"/>
                <a:gd name="T43" fmla="*/ 169 h 267"/>
                <a:gd name="T44" fmla="*/ 0 w 374"/>
                <a:gd name="T45" fmla="*/ 169 h 267"/>
                <a:gd name="T46" fmla="*/ 120 w 374"/>
                <a:gd name="T47" fmla="*/ 35 h 267"/>
                <a:gd name="T48" fmla="*/ 120 w 374"/>
                <a:gd name="T49" fmla="*/ 35 h 267"/>
                <a:gd name="T50" fmla="*/ 244 w 374"/>
                <a:gd name="T51" fmla="*/ 0 h 267"/>
                <a:gd name="T52" fmla="*/ 244 w 374"/>
                <a:gd name="T53" fmla="*/ 0 h 267"/>
                <a:gd name="T54" fmla="*/ 359 w 374"/>
                <a:gd name="T55" fmla="*/ 57 h 267"/>
                <a:gd name="T56" fmla="*/ 359 w 374"/>
                <a:gd name="T57" fmla="*/ 57 h 267"/>
                <a:gd name="T58" fmla="*/ 374 w 374"/>
                <a:gd name="T59" fmla="*/ 111 h 267"/>
                <a:gd name="T60" fmla="*/ 374 w 374"/>
                <a:gd name="T61" fmla="*/ 111 h 267"/>
                <a:gd name="T62" fmla="*/ 262 w 374"/>
                <a:gd name="T63" fmla="*/ 247 h 267"/>
                <a:gd name="T64" fmla="*/ 262 w 374"/>
                <a:gd name="T65" fmla="*/ 247 h 267"/>
                <a:gd name="T66" fmla="*/ 151 w 374"/>
                <a:gd name="T67" fmla="*/ 267 h 267"/>
                <a:gd name="T68" fmla="*/ 151 w 374"/>
                <a:gd name="T69" fmla="*/ 267 h 267"/>
                <a:gd name="T70" fmla="*/ 13 w 374"/>
                <a:gd name="T71" fmla="*/ 21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4" h="267">
                  <a:moveTo>
                    <a:pt x="13" y="213"/>
                  </a:moveTo>
                  <a:cubicBezTo>
                    <a:pt x="16" y="211"/>
                    <a:pt x="16" y="211"/>
                    <a:pt x="16" y="211"/>
                  </a:cubicBezTo>
                  <a:cubicBezTo>
                    <a:pt x="19" y="209"/>
                    <a:pt x="19" y="209"/>
                    <a:pt x="19" y="209"/>
                  </a:cubicBezTo>
                  <a:cubicBezTo>
                    <a:pt x="39" y="245"/>
                    <a:pt x="95" y="261"/>
                    <a:pt x="151" y="261"/>
                  </a:cubicBezTo>
                  <a:cubicBezTo>
                    <a:pt x="151" y="261"/>
                    <a:pt x="151" y="261"/>
                    <a:pt x="151" y="261"/>
                  </a:cubicBezTo>
                  <a:cubicBezTo>
                    <a:pt x="191" y="261"/>
                    <a:pt x="231" y="253"/>
                    <a:pt x="259" y="241"/>
                  </a:cubicBezTo>
                  <a:cubicBezTo>
                    <a:pt x="259" y="241"/>
                    <a:pt x="259" y="241"/>
                    <a:pt x="259" y="241"/>
                  </a:cubicBezTo>
                  <a:cubicBezTo>
                    <a:pt x="330" y="210"/>
                    <a:pt x="368" y="160"/>
                    <a:pt x="368" y="111"/>
                  </a:cubicBezTo>
                  <a:cubicBezTo>
                    <a:pt x="368" y="111"/>
                    <a:pt x="368" y="111"/>
                    <a:pt x="368" y="111"/>
                  </a:cubicBezTo>
                  <a:cubicBezTo>
                    <a:pt x="368" y="94"/>
                    <a:pt x="363" y="77"/>
                    <a:pt x="353" y="60"/>
                  </a:cubicBezTo>
                  <a:cubicBezTo>
                    <a:pt x="353" y="60"/>
                    <a:pt x="353" y="60"/>
                    <a:pt x="353" y="60"/>
                  </a:cubicBezTo>
                  <a:cubicBezTo>
                    <a:pt x="333" y="25"/>
                    <a:pt x="292" y="7"/>
                    <a:pt x="244" y="7"/>
                  </a:cubicBezTo>
                  <a:cubicBezTo>
                    <a:pt x="244" y="7"/>
                    <a:pt x="244" y="7"/>
                    <a:pt x="244" y="7"/>
                  </a:cubicBezTo>
                  <a:cubicBezTo>
                    <a:pt x="206" y="7"/>
                    <a:pt x="164" y="18"/>
                    <a:pt x="124" y="41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52" y="82"/>
                    <a:pt x="7" y="124"/>
                    <a:pt x="7" y="169"/>
                  </a:cubicBezTo>
                  <a:cubicBezTo>
                    <a:pt x="7" y="169"/>
                    <a:pt x="7" y="169"/>
                    <a:pt x="7" y="169"/>
                  </a:cubicBezTo>
                  <a:cubicBezTo>
                    <a:pt x="7" y="182"/>
                    <a:pt x="11" y="195"/>
                    <a:pt x="19" y="209"/>
                  </a:cubicBezTo>
                  <a:cubicBezTo>
                    <a:pt x="19" y="209"/>
                    <a:pt x="19" y="209"/>
                    <a:pt x="19" y="209"/>
                  </a:cubicBezTo>
                  <a:cubicBezTo>
                    <a:pt x="16" y="211"/>
                    <a:pt x="16" y="211"/>
                    <a:pt x="16" y="211"/>
                  </a:cubicBezTo>
                  <a:cubicBezTo>
                    <a:pt x="13" y="213"/>
                    <a:pt x="13" y="213"/>
                    <a:pt x="13" y="213"/>
                  </a:cubicBezTo>
                  <a:cubicBezTo>
                    <a:pt x="4" y="198"/>
                    <a:pt x="0" y="183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19"/>
                    <a:pt x="49" y="77"/>
                    <a:pt x="120" y="35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61" y="12"/>
                    <a:pt x="205" y="0"/>
                    <a:pt x="244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94" y="0"/>
                    <a:pt x="338" y="19"/>
                    <a:pt x="359" y="57"/>
                  </a:cubicBezTo>
                  <a:cubicBezTo>
                    <a:pt x="359" y="57"/>
                    <a:pt x="359" y="57"/>
                    <a:pt x="359" y="57"/>
                  </a:cubicBezTo>
                  <a:cubicBezTo>
                    <a:pt x="369" y="74"/>
                    <a:pt x="374" y="92"/>
                    <a:pt x="374" y="111"/>
                  </a:cubicBezTo>
                  <a:cubicBezTo>
                    <a:pt x="374" y="111"/>
                    <a:pt x="374" y="111"/>
                    <a:pt x="374" y="111"/>
                  </a:cubicBezTo>
                  <a:cubicBezTo>
                    <a:pt x="374" y="163"/>
                    <a:pt x="335" y="215"/>
                    <a:pt x="262" y="247"/>
                  </a:cubicBezTo>
                  <a:cubicBezTo>
                    <a:pt x="262" y="247"/>
                    <a:pt x="262" y="247"/>
                    <a:pt x="262" y="247"/>
                  </a:cubicBezTo>
                  <a:cubicBezTo>
                    <a:pt x="232" y="260"/>
                    <a:pt x="192" y="267"/>
                    <a:pt x="151" y="267"/>
                  </a:cubicBezTo>
                  <a:cubicBezTo>
                    <a:pt x="151" y="267"/>
                    <a:pt x="151" y="267"/>
                    <a:pt x="151" y="267"/>
                  </a:cubicBezTo>
                  <a:cubicBezTo>
                    <a:pt x="94" y="267"/>
                    <a:pt x="36" y="252"/>
                    <a:pt x="13" y="213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5" name="Freeform 184"/>
            <p:cNvSpPr/>
            <p:nvPr/>
          </p:nvSpPr>
          <p:spPr bwMode="auto">
            <a:xfrm>
              <a:off x="1337470" y="1056482"/>
              <a:ext cx="117475" cy="290513"/>
            </a:xfrm>
            <a:custGeom>
              <a:avLst/>
              <a:gdLst>
                <a:gd name="T0" fmla="*/ 91 w 91"/>
                <a:gd name="T1" fmla="*/ 0 h 224"/>
                <a:gd name="T2" fmla="*/ 64 w 91"/>
                <a:gd name="T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1" h="224">
                  <a:moveTo>
                    <a:pt x="91" y="0"/>
                  </a:moveTo>
                  <a:cubicBezTo>
                    <a:pt x="91" y="0"/>
                    <a:pt x="0" y="106"/>
                    <a:pt x="64" y="224"/>
                  </a:cubicBezTo>
                </a:path>
              </a:pathLst>
            </a:custGeom>
            <a:noFill/>
            <a:ln w="6350" cap="flat">
              <a:solidFill>
                <a:srgbClr val="E8787D">
                  <a:lumMod val="50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6" name="Freeform 185"/>
            <p:cNvSpPr/>
            <p:nvPr/>
          </p:nvSpPr>
          <p:spPr bwMode="auto">
            <a:xfrm>
              <a:off x="685007" y="1104107"/>
              <a:ext cx="257175" cy="77788"/>
            </a:xfrm>
            <a:custGeom>
              <a:avLst/>
              <a:gdLst>
                <a:gd name="T0" fmla="*/ 82 w 199"/>
                <a:gd name="T1" fmla="*/ 59 h 60"/>
                <a:gd name="T2" fmla="*/ 0 w 199"/>
                <a:gd name="T3" fmla="*/ 36 h 60"/>
                <a:gd name="T4" fmla="*/ 0 w 199"/>
                <a:gd name="T5" fmla="*/ 36 h 60"/>
                <a:gd name="T6" fmla="*/ 24 w 199"/>
                <a:gd name="T7" fmla="*/ 44 h 60"/>
                <a:gd name="T8" fmla="*/ 24 w 199"/>
                <a:gd name="T9" fmla="*/ 44 h 60"/>
                <a:gd name="T10" fmla="*/ 82 w 199"/>
                <a:gd name="T11" fmla="*/ 53 h 60"/>
                <a:gd name="T12" fmla="*/ 82 w 199"/>
                <a:gd name="T13" fmla="*/ 53 h 60"/>
                <a:gd name="T14" fmla="*/ 199 w 199"/>
                <a:gd name="T15" fmla="*/ 0 h 60"/>
                <a:gd name="T16" fmla="*/ 199 w 199"/>
                <a:gd name="T17" fmla="*/ 0 h 60"/>
                <a:gd name="T18" fmla="*/ 199 w 199"/>
                <a:gd name="T19" fmla="*/ 0 h 60"/>
                <a:gd name="T20" fmla="*/ 82 w 199"/>
                <a:gd name="T21" fmla="*/ 59 h 60"/>
                <a:gd name="T22" fmla="*/ 82 w 199"/>
                <a:gd name="T23" fmla="*/ 59 h 60"/>
                <a:gd name="T24" fmla="*/ 82 w 199"/>
                <a:gd name="T25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60">
                  <a:moveTo>
                    <a:pt x="82" y="59"/>
                  </a:moveTo>
                  <a:cubicBezTo>
                    <a:pt x="28" y="60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9" y="40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8" y="49"/>
                    <a:pt x="59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119" y="53"/>
                    <a:pt x="163" y="42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71" y="45"/>
                    <a:pt x="120" y="59"/>
                    <a:pt x="82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59"/>
                    <a:pt x="82" y="59"/>
                    <a:pt x="82" y="59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7" name="Freeform 186"/>
            <p:cNvSpPr/>
            <p:nvPr/>
          </p:nvSpPr>
          <p:spPr bwMode="auto">
            <a:xfrm>
              <a:off x="713582" y="781845"/>
              <a:ext cx="117475" cy="168275"/>
            </a:xfrm>
            <a:custGeom>
              <a:avLst/>
              <a:gdLst>
                <a:gd name="T0" fmla="*/ 84 w 91"/>
                <a:gd name="T1" fmla="*/ 127 h 129"/>
                <a:gd name="T2" fmla="*/ 84 w 91"/>
                <a:gd name="T3" fmla="*/ 125 h 129"/>
                <a:gd name="T4" fmla="*/ 84 w 91"/>
                <a:gd name="T5" fmla="*/ 125 h 129"/>
                <a:gd name="T6" fmla="*/ 85 w 91"/>
                <a:gd name="T7" fmla="*/ 121 h 129"/>
                <a:gd name="T8" fmla="*/ 85 w 91"/>
                <a:gd name="T9" fmla="*/ 121 h 129"/>
                <a:gd name="T10" fmla="*/ 0 w 91"/>
                <a:gd name="T11" fmla="*/ 0 h 129"/>
                <a:gd name="T12" fmla="*/ 0 w 91"/>
                <a:gd name="T13" fmla="*/ 0 h 129"/>
                <a:gd name="T14" fmla="*/ 0 w 91"/>
                <a:gd name="T15" fmla="*/ 0 h 129"/>
                <a:gd name="T16" fmla="*/ 91 w 91"/>
                <a:gd name="T17" fmla="*/ 121 h 129"/>
                <a:gd name="T18" fmla="*/ 91 w 91"/>
                <a:gd name="T19" fmla="*/ 121 h 129"/>
                <a:gd name="T20" fmla="*/ 90 w 91"/>
                <a:gd name="T21" fmla="*/ 129 h 129"/>
                <a:gd name="T22" fmla="*/ 90 w 91"/>
                <a:gd name="T23" fmla="*/ 129 h 129"/>
                <a:gd name="T24" fmla="*/ 84 w 91"/>
                <a:gd name="T25" fmla="*/ 1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29">
                  <a:moveTo>
                    <a:pt x="84" y="127"/>
                  </a:moveTo>
                  <a:cubicBezTo>
                    <a:pt x="84" y="127"/>
                    <a:pt x="84" y="126"/>
                    <a:pt x="84" y="125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4" y="124"/>
                    <a:pt x="85" y="123"/>
                    <a:pt x="85" y="121"/>
                  </a:cubicBezTo>
                  <a:cubicBezTo>
                    <a:pt x="85" y="121"/>
                    <a:pt x="85" y="121"/>
                    <a:pt x="85" y="121"/>
                  </a:cubicBezTo>
                  <a:cubicBezTo>
                    <a:pt x="85" y="107"/>
                    <a:pt x="76" y="6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43"/>
                    <a:pt x="91" y="98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6"/>
                    <a:pt x="90" y="128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4" y="127"/>
                    <a:pt x="84" y="127"/>
                    <a:pt x="84" y="127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8" name="Freeform 187"/>
            <p:cNvSpPr/>
            <p:nvPr/>
          </p:nvSpPr>
          <p:spPr bwMode="auto">
            <a:xfrm>
              <a:off x="910432" y="724695"/>
              <a:ext cx="96838" cy="211138"/>
            </a:xfrm>
            <a:custGeom>
              <a:avLst/>
              <a:gdLst>
                <a:gd name="T0" fmla="*/ 0 w 75"/>
                <a:gd name="T1" fmla="*/ 137 h 164"/>
                <a:gd name="T2" fmla="*/ 75 w 75"/>
                <a:gd name="T3" fmla="*/ 0 h 164"/>
                <a:gd name="T4" fmla="*/ 75 w 75"/>
                <a:gd name="T5" fmla="*/ 0 h 164"/>
                <a:gd name="T6" fmla="*/ 6 w 75"/>
                <a:gd name="T7" fmla="*/ 137 h 164"/>
                <a:gd name="T8" fmla="*/ 6 w 75"/>
                <a:gd name="T9" fmla="*/ 137 h 164"/>
                <a:gd name="T10" fmla="*/ 7 w 75"/>
                <a:gd name="T11" fmla="*/ 163 h 164"/>
                <a:gd name="T12" fmla="*/ 7 w 75"/>
                <a:gd name="T13" fmla="*/ 163 h 164"/>
                <a:gd name="T14" fmla="*/ 1 w 75"/>
                <a:gd name="T15" fmla="*/ 164 h 164"/>
                <a:gd name="T16" fmla="*/ 0 w 75"/>
                <a:gd name="T17" fmla="*/ 13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64">
                  <a:moveTo>
                    <a:pt x="0" y="137"/>
                  </a:moveTo>
                  <a:cubicBezTo>
                    <a:pt x="0" y="99"/>
                    <a:pt x="6" y="28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5" y="31"/>
                    <a:pt x="6" y="100"/>
                    <a:pt x="6" y="137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6" y="153"/>
                    <a:pt x="7" y="163"/>
                    <a:pt x="7" y="163"/>
                  </a:cubicBezTo>
                  <a:cubicBezTo>
                    <a:pt x="7" y="163"/>
                    <a:pt x="7" y="163"/>
                    <a:pt x="7" y="163"/>
                  </a:cubicBezTo>
                  <a:cubicBezTo>
                    <a:pt x="1" y="164"/>
                    <a:pt x="1" y="164"/>
                    <a:pt x="1" y="164"/>
                  </a:cubicBezTo>
                  <a:cubicBezTo>
                    <a:pt x="1" y="164"/>
                    <a:pt x="0" y="153"/>
                    <a:pt x="0" y="137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9" name="Freeform 188"/>
            <p:cNvSpPr/>
            <p:nvPr/>
          </p:nvSpPr>
          <p:spPr bwMode="auto">
            <a:xfrm>
              <a:off x="1232695" y="1291432"/>
              <a:ext cx="115888" cy="168275"/>
            </a:xfrm>
            <a:custGeom>
              <a:avLst/>
              <a:gdLst>
                <a:gd name="T0" fmla="*/ 0 w 90"/>
                <a:gd name="T1" fmla="*/ 0 h 130"/>
                <a:gd name="T2" fmla="*/ 90 w 90"/>
                <a:gd name="T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0" h="130">
                  <a:moveTo>
                    <a:pt x="0" y="0"/>
                  </a:moveTo>
                  <a:cubicBezTo>
                    <a:pt x="0" y="0"/>
                    <a:pt x="84" y="64"/>
                    <a:pt x="90" y="130"/>
                  </a:cubicBezTo>
                </a:path>
              </a:pathLst>
            </a:custGeom>
            <a:noFill/>
            <a:ln w="6350" cap="rnd">
              <a:solidFill>
                <a:srgbClr val="E8787D">
                  <a:lumMod val="50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0" name="Oval 189"/>
            <p:cNvSpPr>
              <a:spLocks noChangeArrowheads="1"/>
            </p:cNvSpPr>
            <p:nvPr/>
          </p:nvSpPr>
          <p:spPr bwMode="auto">
            <a:xfrm>
              <a:off x="1318420" y="1440657"/>
              <a:ext cx="63500" cy="38100"/>
            </a:xfrm>
            <a:prstGeom prst="ellipse">
              <a:avLst/>
            </a:pr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1" name="Freeform 190"/>
            <p:cNvSpPr/>
            <p:nvPr/>
          </p:nvSpPr>
          <p:spPr bwMode="auto">
            <a:xfrm>
              <a:off x="1123157" y="1266032"/>
              <a:ext cx="79375" cy="195263"/>
            </a:xfrm>
            <a:custGeom>
              <a:avLst/>
              <a:gdLst>
                <a:gd name="T0" fmla="*/ 0 w 62"/>
                <a:gd name="T1" fmla="*/ 0 h 150"/>
                <a:gd name="T2" fmla="*/ 49 w 62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" h="150">
                  <a:moveTo>
                    <a:pt x="0" y="0"/>
                  </a:moveTo>
                  <a:cubicBezTo>
                    <a:pt x="0" y="0"/>
                    <a:pt x="62" y="85"/>
                    <a:pt x="49" y="150"/>
                  </a:cubicBezTo>
                </a:path>
              </a:pathLst>
            </a:custGeom>
            <a:noFill/>
            <a:ln w="6350" cap="rnd">
              <a:solidFill>
                <a:srgbClr val="E8787D">
                  <a:lumMod val="50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2" name="Freeform 191"/>
            <p:cNvSpPr/>
            <p:nvPr/>
          </p:nvSpPr>
          <p:spPr bwMode="auto">
            <a:xfrm>
              <a:off x="1151732" y="1437482"/>
              <a:ext cx="68263" cy="47625"/>
            </a:xfrm>
            <a:custGeom>
              <a:avLst/>
              <a:gdLst>
                <a:gd name="T0" fmla="*/ 2 w 52"/>
                <a:gd name="T1" fmla="*/ 11 h 37"/>
                <a:gd name="T2" fmla="*/ 30 w 52"/>
                <a:gd name="T3" fmla="*/ 4 h 37"/>
                <a:gd name="T4" fmla="*/ 49 w 52"/>
                <a:gd name="T5" fmla="*/ 26 h 37"/>
                <a:gd name="T6" fmla="*/ 21 w 52"/>
                <a:gd name="T7" fmla="*/ 33 h 37"/>
                <a:gd name="T8" fmla="*/ 2 w 52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7">
                  <a:moveTo>
                    <a:pt x="2" y="11"/>
                  </a:moveTo>
                  <a:cubicBezTo>
                    <a:pt x="4" y="3"/>
                    <a:pt x="17" y="0"/>
                    <a:pt x="30" y="4"/>
                  </a:cubicBezTo>
                  <a:cubicBezTo>
                    <a:pt x="43" y="8"/>
                    <a:pt x="52" y="18"/>
                    <a:pt x="49" y="26"/>
                  </a:cubicBezTo>
                  <a:cubicBezTo>
                    <a:pt x="47" y="33"/>
                    <a:pt x="34" y="37"/>
                    <a:pt x="21" y="33"/>
                  </a:cubicBezTo>
                  <a:cubicBezTo>
                    <a:pt x="8" y="29"/>
                    <a:pt x="0" y="19"/>
                    <a:pt x="2" y="11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3" name="Oval 192"/>
            <p:cNvSpPr>
              <a:spLocks noChangeArrowheads="1"/>
            </p:cNvSpPr>
            <p:nvPr/>
          </p:nvSpPr>
          <p:spPr bwMode="auto">
            <a:xfrm>
              <a:off x="727870" y="981870"/>
              <a:ext cx="66675" cy="66675"/>
            </a:xfrm>
            <a:prstGeom prst="ellipse">
              <a:avLst/>
            </a:pr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4" name="Oval 193"/>
            <p:cNvSpPr>
              <a:spLocks noChangeArrowheads="1"/>
            </p:cNvSpPr>
            <p:nvPr/>
          </p:nvSpPr>
          <p:spPr bwMode="auto">
            <a:xfrm>
              <a:off x="850107" y="978695"/>
              <a:ext cx="66675" cy="68263"/>
            </a:xfrm>
            <a:prstGeom prst="ellipse">
              <a:avLst/>
            </a:pr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5" name="Oval 194"/>
            <p:cNvSpPr>
              <a:spLocks noChangeArrowheads="1"/>
            </p:cNvSpPr>
            <p:nvPr/>
          </p:nvSpPr>
          <p:spPr bwMode="auto">
            <a:xfrm>
              <a:off x="885032" y="992982"/>
              <a:ext cx="20638" cy="20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6" name="Oval 195"/>
            <p:cNvSpPr>
              <a:spLocks noChangeArrowheads="1"/>
            </p:cNvSpPr>
            <p:nvPr/>
          </p:nvSpPr>
          <p:spPr bwMode="auto">
            <a:xfrm>
              <a:off x="764382" y="996157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7" name="Freeform 196"/>
            <p:cNvSpPr/>
            <p:nvPr/>
          </p:nvSpPr>
          <p:spPr bwMode="auto">
            <a:xfrm>
              <a:off x="921545" y="1002507"/>
              <a:ext cx="100013" cy="115888"/>
            </a:xfrm>
            <a:custGeom>
              <a:avLst/>
              <a:gdLst>
                <a:gd name="T0" fmla="*/ 0 w 77"/>
                <a:gd name="T1" fmla="*/ 65 h 90"/>
                <a:gd name="T2" fmla="*/ 34 w 77"/>
                <a:gd name="T3" fmla="*/ 59 h 90"/>
                <a:gd name="T4" fmla="*/ 29 w 77"/>
                <a:gd name="T5" fmla="*/ 90 h 90"/>
                <a:gd name="T6" fmla="*/ 0 w 77"/>
                <a:gd name="T7" fmla="*/ 6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90">
                  <a:moveTo>
                    <a:pt x="0" y="65"/>
                  </a:moveTo>
                  <a:cubicBezTo>
                    <a:pt x="0" y="65"/>
                    <a:pt x="35" y="41"/>
                    <a:pt x="34" y="59"/>
                  </a:cubicBezTo>
                  <a:cubicBezTo>
                    <a:pt x="32" y="77"/>
                    <a:pt x="29" y="90"/>
                    <a:pt x="29" y="90"/>
                  </a:cubicBezTo>
                  <a:cubicBezTo>
                    <a:pt x="29" y="90"/>
                    <a:pt x="77" y="0"/>
                    <a:pt x="0" y="65"/>
                  </a:cubicBezTo>
                  <a:close/>
                </a:path>
              </a:pathLst>
            </a:custGeom>
            <a:solidFill>
              <a:srgbClr val="E8787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8" name="Oval 197"/>
            <p:cNvSpPr>
              <a:spLocks noChangeArrowheads="1"/>
            </p:cNvSpPr>
            <p:nvPr/>
          </p:nvSpPr>
          <p:spPr bwMode="auto">
            <a:xfrm>
              <a:off x="934245" y="1402557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9" name="Oval 198"/>
            <p:cNvSpPr>
              <a:spLocks noChangeArrowheads="1"/>
            </p:cNvSpPr>
            <p:nvPr/>
          </p:nvSpPr>
          <p:spPr bwMode="auto">
            <a:xfrm>
              <a:off x="1058070" y="1420020"/>
              <a:ext cx="9525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0" name="Oval 199"/>
            <p:cNvSpPr>
              <a:spLocks noChangeArrowheads="1"/>
            </p:cNvSpPr>
            <p:nvPr/>
          </p:nvSpPr>
          <p:spPr bwMode="auto">
            <a:xfrm>
              <a:off x="1189832" y="1451770"/>
              <a:ext cx="9525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1" name="Oval 200"/>
            <p:cNvSpPr>
              <a:spLocks noChangeArrowheads="1"/>
            </p:cNvSpPr>
            <p:nvPr/>
          </p:nvSpPr>
          <p:spPr bwMode="auto">
            <a:xfrm>
              <a:off x="1358107" y="1448595"/>
              <a:ext cx="9525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2" name="Freeform 201"/>
            <p:cNvSpPr/>
            <p:nvPr/>
          </p:nvSpPr>
          <p:spPr bwMode="auto">
            <a:xfrm>
              <a:off x="640557" y="1112045"/>
              <a:ext cx="49213" cy="55563"/>
            </a:xfrm>
            <a:custGeom>
              <a:avLst/>
              <a:gdLst>
                <a:gd name="T0" fmla="*/ 38 w 38"/>
                <a:gd name="T1" fmla="*/ 8 h 42"/>
                <a:gd name="T2" fmla="*/ 29 w 38"/>
                <a:gd name="T3" fmla="*/ 42 h 42"/>
                <a:gd name="T4" fmla="*/ 38 w 38"/>
                <a:gd name="T5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42">
                  <a:moveTo>
                    <a:pt x="38" y="8"/>
                  </a:moveTo>
                  <a:cubicBezTo>
                    <a:pt x="38" y="8"/>
                    <a:pt x="3" y="21"/>
                    <a:pt x="29" y="42"/>
                  </a:cubicBezTo>
                  <a:cubicBezTo>
                    <a:pt x="8" y="39"/>
                    <a:pt x="0" y="0"/>
                    <a:pt x="38" y="8"/>
                  </a:cubicBezTo>
                  <a:close/>
                </a:path>
              </a:pathLst>
            </a:custGeom>
            <a:solidFill>
              <a:srgbClr val="E8787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3" name="组合 402"/>
          <p:cNvGrpSpPr/>
          <p:nvPr>
            <p:custDataLst>
              <p:tags r:id="rId6"/>
            </p:custDataLst>
          </p:nvPr>
        </p:nvGrpSpPr>
        <p:grpSpPr>
          <a:xfrm>
            <a:off x="7125500" y="6254849"/>
            <a:ext cx="586017" cy="372283"/>
            <a:chOff x="577057" y="724695"/>
            <a:chExt cx="1196975" cy="760412"/>
          </a:xfrm>
        </p:grpSpPr>
        <p:sp>
          <p:nvSpPr>
            <p:cNvPr id="404" name="Freeform 166"/>
            <p:cNvSpPr/>
            <p:nvPr/>
          </p:nvSpPr>
          <p:spPr bwMode="auto">
            <a:xfrm>
              <a:off x="1481932" y="1037432"/>
              <a:ext cx="125413" cy="304800"/>
            </a:xfrm>
            <a:custGeom>
              <a:avLst/>
              <a:gdLst>
                <a:gd name="T0" fmla="*/ 97 w 97"/>
                <a:gd name="T1" fmla="*/ 0 h 236"/>
                <a:gd name="T2" fmla="*/ 58 w 97"/>
                <a:gd name="T3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7" h="236">
                  <a:moveTo>
                    <a:pt x="97" y="0"/>
                  </a:moveTo>
                  <a:cubicBezTo>
                    <a:pt x="97" y="0"/>
                    <a:pt x="0" y="151"/>
                    <a:pt x="58" y="236"/>
                  </a:cubicBezTo>
                </a:path>
              </a:pathLst>
            </a:custGeom>
            <a:noFill/>
            <a:ln w="6350" cap="flat">
              <a:solidFill>
                <a:srgbClr val="02020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5" name="Freeform 167"/>
            <p:cNvSpPr/>
            <p:nvPr/>
          </p:nvSpPr>
          <p:spPr bwMode="auto">
            <a:xfrm>
              <a:off x="1615282" y="1132682"/>
              <a:ext cx="104775" cy="182563"/>
            </a:xfrm>
            <a:custGeom>
              <a:avLst/>
              <a:gdLst>
                <a:gd name="T0" fmla="*/ 81 w 81"/>
                <a:gd name="T1" fmla="*/ 0 h 142"/>
                <a:gd name="T2" fmla="*/ 33 w 81"/>
                <a:gd name="T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" h="142">
                  <a:moveTo>
                    <a:pt x="81" y="0"/>
                  </a:moveTo>
                  <a:cubicBezTo>
                    <a:pt x="81" y="0"/>
                    <a:pt x="0" y="54"/>
                    <a:pt x="33" y="142"/>
                  </a:cubicBezTo>
                </a:path>
              </a:pathLst>
            </a:custGeom>
            <a:noFill/>
            <a:ln w="6350" cap="flat">
              <a:solidFill>
                <a:srgbClr val="02020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6" name="Freeform 168"/>
            <p:cNvSpPr/>
            <p:nvPr/>
          </p:nvSpPr>
          <p:spPr bwMode="auto">
            <a:xfrm>
              <a:off x="1045370" y="1248570"/>
              <a:ext cx="100013" cy="179388"/>
            </a:xfrm>
            <a:custGeom>
              <a:avLst/>
              <a:gdLst>
                <a:gd name="T0" fmla="*/ 77 w 77"/>
                <a:gd name="T1" fmla="*/ 0 h 139"/>
                <a:gd name="T2" fmla="*/ 2 w 77"/>
                <a:gd name="T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" h="139">
                  <a:moveTo>
                    <a:pt x="77" y="0"/>
                  </a:moveTo>
                  <a:cubicBezTo>
                    <a:pt x="77" y="0"/>
                    <a:pt x="0" y="72"/>
                    <a:pt x="2" y="139"/>
                  </a:cubicBezTo>
                </a:path>
              </a:pathLst>
            </a:custGeom>
            <a:noFill/>
            <a:ln w="6350" cap="flat">
              <a:solidFill>
                <a:srgbClr val="E8787D">
                  <a:lumMod val="50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7" name="Freeform 169"/>
            <p:cNvSpPr/>
            <p:nvPr/>
          </p:nvSpPr>
          <p:spPr bwMode="auto">
            <a:xfrm>
              <a:off x="1015207" y="1407320"/>
              <a:ext cx="65088" cy="42863"/>
            </a:xfrm>
            <a:custGeom>
              <a:avLst/>
              <a:gdLst>
                <a:gd name="T0" fmla="*/ 50 w 51"/>
                <a:gd name="T1" fmla="*/ 13 h 33"/>
                <a:gd name="T2" fmla="*/ 24 w 51"/>
                <a:gd name="T3" fmla="*/ 1 h 33"/>
                <a:gd name="T4" fmla="*/ 1 w 51"/>
                <a:gd name="T5" fmla="*/ 19 h 33"/>
                <a:gd name="T6" fmla="*/ 28 w 51"/>
                <a:gd name="T7" fmla="*/ 31 h 33"/>
                <a:gd name="T8" fmla="*/ 50 w 51"/>
                <a:gd name="T9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3">
                  <a:moveTo>
                    <a:pt x="50" y="13"/>
                  </a:moveTo>
                  <a:cubicBezTo>
                    <a:pt x="49" y="5"/>
                    <a:pt x="38" y="0"/>
                    <a:pt x="24" y="1"/>
                  </a:cubicBezTo>
                  <a:cubicBezTo>
                    <a:pt x="11" y="3"/>
                    <a:pt x="0" y="11"/>
                    <a:pt x="1" y="19"/>
                  </a:cubicBezTo>
                  <a:cubicBezTo>
                    <a:pt x="2" y="27"/>
                    <a:pt x="14" y="33"/>
                    <a:pt x="28" y="31"/>
                  </a:cubicBezTo>
                  <a:cubicBezTo>
                    <a:pt x="41" y="30"/>
                    <a:pt x="51" y="22"/>
                    <a:pt x="50" y="13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8" name="Freeform 170"/>
            <p:cNvSpPr/>
            <p:nvPr/>
          </p:nvSpPr>
          <p:spPr bwMode="auto">
            <a:xfrm>
              <a:off x="929482" y="1237457"/>
              <a:ext cx="100013" cy="179388"/>
            </a:xfrm>
            <a:custGeom>
              <a:avLst/>
              <a:gdLst>
                <a:gd name="T0" fmla="*/ 77 w 77"/>
                <a:gd name="T1" fmla="*/ 0 h 139"/>
                <a:gd name="T2" fmla="*/ 1 w 77"/>
                <a:gd name="T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" h="139">
                  <a:moveTo>
                    <a:pt x="77" y="0"/>
                  </a:moveTo>
                  <a:cubicBezTo>
                    <a:pt x="77" y="0"/>
                    <a:pt x="0" y="72"/>
                    <a:pt x="1" y="139"/>
                  </a:cubicBezTo>
                </a:path>
              </a:pathLst>
            </a:custGeom>
            <a:noFill/>
            <a:ln w="6350" cap="flat">
              <a:solidFill>
                <a:srgbClr val="E8787D">
                  <a:lumMod val="50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9" name="Freeform 171"/>
            <p:cNvSpPr/>
            <p:nvPr/>
          </p:nvSpPr>
          <p:spPr bwMode="auto">
            <a:xfrm>
              <a:off x="897732" y="1396207"/>
              <a:ext cx="66675" cy="42863"/>
            </a:xfrm>
            <a:custGeom>
              <a:avLst/>
              <a:gdLst>
                <a:gd name="T0" fmla="*/ 50 w 51"/>
                <a:gd name="T1" fmla="*/ 13 h 33"/>
                <a:gd name="T2" fmla="*/ 24 w 51"/>
                <a:gd name="T3" fmla="*/ 1 h 33"/>
                <a:gd name="T4" fmla="*/ 1 w 51"/>
                <a:gd name="T5" fmla="*/ 19 h 33"/>
                <a:gd name="T6" fmla="*/ 27 w 51"/>
                <a:gd name="T7" fmla="*/ 31 h 33"/>
                <a:gd name="T8" fmla="*/ 50 w 51"/>
                <a:gd name="T9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3">
                  <a:moveTo>
                    <a:pt x="50" y="13"/>
                  </a:moveTo>
                  <a:cubicBezTo>
                    <a:pt x="49" y="5"/>
                    <a:pt x="37" y="0"/>
                    <a:pt x="24" y="1"/>
                  </a:cubicBezTo>
                  <a:cubicBezTo>
                    <a:pt x="10" y="3"/>
                    <a:pt x="0" y="11"/>
                    <a:pt x="1" y="19"/>
                  </a:cubicBezTo>
                  <a:cubicBezTo>
                    <a:pt x="2" y="27"/>
                    <a:pt x="13" y="33"/>
                    <a:pt x="27" y="31"/>
                  </a:cubicBezTo>
                  <a:cubicBezTo>
                    <a:pt x="41" y="29"/>
                    <a:pt x="51" y="22"/>
                    <a:pt x="50" y="13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0" name="Freeform 172"/>
            <p:cNvSpPr/>
            <p:nvPr/>
          </p:nvSpPr>
          <p:spPr bwMode="auto">
            <a:xfrm>
              <a:off x="1262857" y="1010445"/>
              <a:ext cx="511175" cy="395288"/>
            </a:xfrm>
            <a:custGeom>
              <a:avLst/>
              <a:gdLst>
                <a:gd name="T0" fmla="*/ 0 w 394"/>
                <a:gd name="T1" fmla="*/ 178 h 305"/>
                <a:gd name="T2" fmla="*/ 242 w 394"/>
                <a:gd name="T3" fmla="*/ 15 h 305"/>
                <a:gd name="T4" fmla="*/ 350 w 394"/>
                <a:gd name="T5" fmla="*/ 211 h 305"/>
                <a:gd name="T6" fmla="*/ 0 w 394"/>
                <a:gd name="T7" fmla="*/ 1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4" h="305">
                  <a:moveTo>
                    <a:pt x="0" y="178"/>
                  </a:moveTo>
                  <a:cubicBezTo>
                    <a:pt x="0" y="178"/>
                    <a:pt x="121" y="0"/>
                    <a:pt x="242" y="15"/>
                  </a:cubicBezTo>
                  <a:cubicBezTo>
                    <a:pt x="362" y="30"/>
                    <a:pt x="394" y="163"/>
                    <a:pt x="350" y="211"/>
                  </a:cubicBezTo>
                  <a:cubicBezTo>
                    <a:pt x="302" y="266"/>
                    <a:pt x="0" y="305"/>
                    <a:pt x="0" y="178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1" name="Freeform 175"/>
            <p:cNvSpPr>
              <a:spLocks noEditPoints="1"/>
            </p:cNvSpPr>
            <p:nvPr/>
          </p:nvSpPr>
          <p:spPr bwMode="auto">
            <a:xfrm>
              <a:off x="1259682" y="1024732"/>
              <a:ext cx="485775" cy="330200"/>
            </a:xfrm>
            <a:custGeom>
              <a:avLst/>
              <a:gdLst>
                <a:gd name="T0" fmla="*/ 48 w 375"/>
                <a:gd name="T1" fmla="*/ 236 h 255"/>
                <a:gd name="T2" fmla="*/ 0 w 375"/>
                <a:gd name="T3" fmla="*/ 167 h 255"/>
                <a:gd name="T4" fmla="*/ 0 w 375"/>
                <a:gd name="T5" fmla="*/ 167 h 255"/>
                <a:gd name="T6" fmla="*/ 0 w 375"/>
                <a:gd name="T7" fmla="*/ 166 h 255"/>
                <a:gd name="T8" fmla="*/ 0 w 375"/>
                <a:gd name="T9" fmla="*/ 165 h 255"/>
                <a:gd name="T10" fmla="*/ 230 w 375"/>
                <a:gd name="T11" fmla="*/ 0 h 255"/>
                <a:gd name="T12" fmla="*/ 230 w 375"/>
                <a:gd name="T13" fmla="*/ 0 h 255"/>
                <a:gd name="T14" fmla="*/ 245 w 375"/>
                <a:gd name="T15" fmla="*/ 1 h 255"/>
                <a:gd name="T16" fmla="*/ 245 w 375"/>
                <a:gd name="T17" fmla="*/ 1 h 255"/>
                <a:gd name="T18" fmla="*/ 375 w 375"/>
                <a:gd name="T19" fmla="*/ 144 h 255"/>
                <a:gd name="T20" fmla="*/ 375 w 375"/>
                <a:gd name="T21" fmla="*/ 144 h 255"/>
                <a:gd name="T22" fmla="*/ 356 w 375"/>
                <a:gd name="T23" fmla="*/ 203 h 255"/>
                <a:gd name="T24" fmla="*/ 356 w 375"/>
                <a:gd name="T25" fmla="*/ 203 h 255"/>
                <a:gd name="T26" fmla="*/ 156 w 375"/>
                <a:gd name="T27" fmla="*/ 255 h 255"/>
                <a:gd name="T28" fmla="*/ 156 w 375"/>
                <a:gd name="T29" fmla="*/ 255 h 255"/>
                <a:gd name="T30" fmla="*/ 48 w 375"/>
                <a:gd name="T31" fmla="*/ 236 h 255"/>
                <a:gd name="T32" fmla="*/ 51 w 375"/>
                <a:gd name="T33" fmla="*/ 230 h 255"/>
                <a:gd name="T34" fmla="*/ 156 w 375"/>
                <a:gd name="T35" fmla="*/ 248 h 255"/>
                <a:gd name="T36" fmla="*/ 156 w 375"/>
                <a:gd name="T37" fmla="*/ 248 h 255"/>
                <a:gd name="T38" fmla="*/ 351 w 375"/>
                <a:gd name="T39" fmla="*/ 198 h 255"/>
                <a:gd name="T40" fmla="*/ 351 w 375"/>
                <a:gd name="T41" fmla="*/ 198 h 255"/>
                <a:gd name="T42" fmla="*/ 368 w 375"/>
                <a:gd name="T43" fmla="*/ 144 h 255"/>
                <a:gd name="T44" fmla="*/ 368 w 375"/>
                <a:gd name="T45" fmla="*/ 144 h 255"/>
                <a:gd name="T46" fmla="*/ 244 w 375"/>
                <a:gd name="T47" fmla="*/ 7 h 255"/>
                <a:gd name="T48" fmla="*/ 244 w 375"/>
                <a:gd name="T49" fmla="*/ 7 h 255"/>
                <a:gd name="T50" fmla="*/ 230 w 375"/>
                <a:gd name="T51" fmla="*/ 7 h 255"/>
                <a:gd name="T52" fmla="*/ 230 w 375"/>
                <a:gd name="T53" fmla="*/ 7 h 255"/>
                <a:gd name="T54" fmla="*/ 75 w 375"/>
                <a:gd name="T55" fmla="*/ 88 h 255"/>
                <a:gd name="T56" fmla="*/ 75 w 375"/>
                <a:gd name="T57" fmla="*/ 88 h 255"/>
                <a:gd name="T58" fmla="*/ 6 w 375"/>
                <a:gd name="T59" fmla="*/ 168 h 255"/>
                <a:gd name="T60" fmla="*/ 6 w 375"/>
                <a:gd name="T61" fmla="*/ 168 h 255"/>
                <a:gd name="T62" fmla="*/ 51 w 375"/>
                <a:gd name="T63" fmla="*/ 23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5" h="255">
                  <a:moveTo>
                    <a:pt x="48" y="236"/>
                  </a:moveTo>
                  <a:cubicBezTo>
                    <a:pt x="19" y="222"/>
                    <a:pt x="0" y="200"/>
                    <a:pt x="0" y="16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" y="165"/>
                    <a:pt x="111" y="0"/>
                    <a:pt x="2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5" y="0"/>
                    <a:pt x="240" y="0"/>
                    <a:pt x="245" y="1"/>
                  </a:cubicBezTo>
                  <a:cubicBezTo>
                    <a:pt x="245" y="1"/>
                    <a:pt x="245" y="1"/>
                    <a:pt x="245" y="1"/>
                  </a:cubicBezTo>
                  <a:cubicBezTo>
                    <a:pt x="334" y="12"/>
                    <a:pt x="375" y="85"/>
                    <a:pt x="375" y="144"/>
                  </a:cubicBezTo>
                  <a:cubicBezTo>
                    <a:pt x="375" y="144"/>
                    <a:pt x="375" y="144"/>
                    <a:pt x="375" y="144"/>
                  </a:cubicBezTo>
                  <a:cubicBezTo>
                    <a:pt x="375" y="167"/>
                    <a:pt x="369" y="188"/>
                    <a:pt x="356" y="203"/>
                  </a:cubicBezTo>
                  <a:cubicBezTo>
                    <a:pt x="356" y="203"/>
                    <a:pt x="356" y="203"/>
                    <a:pt x="356" y="203"/>
                  </a:cubicBezTo>
                  <a:cubicBezTo>
                    <a:pt x="329" y="232"/>
                    <a:pt x="239" y="255"/>
                    <a:pt x="156" y="255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16" y="255"/>
                    <a:pt x="77" y="250"/>
                    <a:pt x="48" y="236"/>
                  </a:cubicBezTo>
                  <a:close/>
                  <a:moveTo>
                    <a:pt x="51" y="230"/>
                  </a:moveTo>
                  <a:cubicBezTo>
                    <a:pt x="78" y="243"/>
                    <a:pt x="116" y="248"/>
                    <a:pt x="156" y="248"/>
                  </a:cubicBezTo>
                  <a:cubicBezTo>
                    <a:pt x="156" y="248"/>
                    <a:pt x="156" y="248"/>
                    <a:pt x="156" y="248"/>
                  </a:cubicBezTo>
                  <a:cubicBezTo>
                    <a:pt x="238" y="249"/>
                    <a:pt x="328" y="224"/>
                    <a:pt x="351" y="198"/>
                  </a:cubicBezTo>
                  <a:cubicBezTo>
                    <a:pt x="351" y="198"/>
                    <a:pt x="351" y="198"/>
                    <a:pt x="351" y="198"/>
                  </a:cubicBezTo>
                  <a:cubicBezTo>
                    <a:pt x="362" y="185"/>
                    <a:pt x="369" y="165"/>
                    <a:pt x="368" y="144"/>
                  </a:cubicBezTo>
                  <a:cubicBezTo>
                    <a:pt x="368" y="144"/>
                    <a:pt x="368" y="144"/>
                    <a:pt x="368" y="144"/>
                  </a:cubicBezTo>
                  <a:cubicBezTo>
                    <a:pt x="368" y="88"/>
                    <a:pt x="329" y="18"/>
                    <a:pt x="244" y="7"/>
                  </a:cubicBezTo>
                  <a:cubicBezTo>
                    <a:pt x="244" y="7"/>
                    <a:pt x="244" y="7"/>
                    <a:pt x="244" y="7"/>
                  </a:cubicBezTo>
                  <a:cubicBezTo>
                    <a:pt x="239" y="7"/>
                    <a:pt x="235" y="7"/>
                    <a:pt x="230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174" y="6"/>
                    <a:pt x="117" y="47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37" y="125"/>
                    <a:pt x="11" y="162"/>
                    <a:pt x="6" y="168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7" y="197"/>
                    <a:pt x="24" y="217"/>
                    <a:pt x="51" y="230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2" name="Freeform 176"/>
            <p:cNvSpPr/>
            <p:nvPr/>
          </p:nvSpPr>
          <p:spPr bwMode="auto">
            <a:xfrm>
              <a:off x="964407" y="1070770"/>
              <a:ext cx="347663" cy="274638"/>
            </a:xfrm>
            <a:custGeom>
              <a:avLst/>
              <a:gdLst>
                <a:gd name="T0" fmla="*/ 257 w 268"/>
                <a:gd name="T1" fmla="*/ 132 h 212"/>
                <a:gd name="T2" fmla="*/ 114 w 268"/>
                <a:gd name="T3" fmla="*/ 197 h 212"/>
                <a:gd name="T4" fmla="*/ 11 w 268"/>
                <a:gd name="T5" fmla="*/ 79 h 212"/>
                <a:gd name="T6" fmla="*/ 154 w 268"/>
                <a:gd name="T7" fmla="*/ 14 h 212"/>
                <a:gd name="T8" fmla="*/ 257 w 268"/>
                <a:gd name="T9" fmla="*/ 13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212">
                  <a:moveTo>
                    <a:pt x="257" y="132"/>
                  </a:moveTo>
                  <a:cubicBezTo>
                    <a:pt x="246" y="183"/>
                    <a:pt x="182" y="212"/>
                    <a:pt x="114" y="197"/>
                  </a:cubicBezTo>
                  <a:cubicBezTo>
                    <a:pt x="46" y="182"/>
                    <a:pt x="0" y="129"/>
                    <a:pt x="11" y="79"/>
                  </a:cubicBezTo>
                  <a:cubicBezTo>
                    <a:pt x="22" y="28"/>
                    <a:pt x="86" y="0"/>
                    <a:pt x="154" y="14"/>
                  </a:cubicBezTo>
                  <a:cubicBezTo>
                    <a:pt x="222" y="29"/>
                    <a:pt x="268" y="82"/>
                    <a:pt x="257" y="132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3" name="Freeform 177"/>
            <p:cNvSpPr/>
            <p:nvPr/>
          </p:nvSpPr>
          <p:spPr bwMode="auto">
            <a:xfrm>
              <a:off x="961232" y="1094582"/>
              <a:ext cx="342900" cy="250825"/>
            </a:xfrm>
            <a:custGeom>
              <a:avLst/>
              <a:gdLst>
                <a:gd name="T0" fmla="*/ 260 w 265"/>
                <a:gd name="T1" fmla="*/ 114 h 194"/>
                <a:gd name="T2" fmla="*/ 117 w 265"/>
                <a:gd name="T3" fmla="*/ 179 h 194"/>
                <a:gd name="T4" fmla="*/ 14 w 265"/>
                <a:gd name="T5" fmla="*/ 61 h 194"/>
                <a:gd name="T6" fmla="*/ 149 w 265"/>
                <a:gd name="T7" fmla="*/ 15 h 194"/>
                <a:gd name="T8" fmla="*/ 260 w 265"/>
                <a:gd name="T9" fmla="*/ 11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94">
                  <a:moveTo>
                    <a:pt x="260" y="114"/>
                  </a:moveTo>
                  <a:cubicBezTo>
                    <a:pt x="254" y="166"/>
                    <a:pt x="185" y="194"/>
                    <a:pt x="117" y="179"/>
                  </a:cubicBezTo>
                  <a:cubicBezTo>
                    <a:pt x="49" y="164"/>
                    <a:pt x="0" y="110"/>
                    <a:pt x="14" y="61"/>
                  </a:cubicBezTo>
                  <a:cubicBezTo>
                    <a:pt x="23" y="31"/>
                    <a:pt x="81" y="0"/>
                    <a:pt x="149" y="15"/>
                  </a:cubicBezTo>
                  <a:cubicBezTo>
                    <a:pt x="217" y="30"/>
                    <a:pt x="265" y="81"/>
                    <a:pt x="260" y="114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4" name="Freeform 178"/>
            <p:cNvSpPr/>
            <p:nvPr/>
          </p:nvSpPr>
          <p:spPr bwMode="auto">
            <a:xfrm>
              <a:off x="988220" y="1099345"/>
              <a:ext cx="311150" cy="220663"/>
            </a:xfrm>
            <a:custGeom>
              <a:avLst/>
              <a:gdLst>
                <a:gd name="T0" fmla="*/ 238 w 241"/>
                <a:gd name="T1" fmla="*/ 106 h 170"/>
                <a:gd name="T2" fmla="*/ 104 w 241"/>
                <a:gd name="T3" fmla="*/ 155 h 170"/>
                <a:gd name="T4" fmla="*/ 11 w 241"/>
                <a:gd name="T5" fmla="*/ 59 h 170"/>
                <a:gd name="T6" fmla="*/ 128 w 241"/>
                <a:gd name="T7" fmla="*/ 11 h 170"/>
                <a:gd name="T8" fmla="*/ 238 w 241"/>
                <a:gd name="T9" fmla="*/ 10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70">
                  <a:moveTo>
                    <a:pt x="238" y="106"/>
                  </a:moveTo>
                  <a:cubicBezTo>
                    <a:pt x="241" y="158"/>
                    <a:pt x="171" y="170"/>
                    <a:pt x="104" y="155"/>
                  </a:cubicBezTo>
                  <a:cubicBezTo>
                    <a:pt x="36" y="140"/>
                    <a:pt x="0" y="109"/>
                    <a:pt x="11" y="59"/>
                  </a:cubicBezTo>
                  <a:cubicBezTo>
                    <a:pt x="22" y="8"/>
                    <a:pt x="60" y="0"/>
                    <a:pt x="128" y="11"/>
                  </a:cubicBezTo>
                  <a:cubicBezTo>
                    <a:pt x="177" y="19"/>
                    <a:pt x="234" y="39"/>
                    <a:pt x="238" y="106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5" name="Freeform 179"/>
            <p:cNvSpPr>
              <a:spLocks noEditPoints="1"/>
            </p:cNvSpPr>
            <p:nvPr/>
          </p:nvSpPr>
          <p:spPr bwMode="auto">
            <a:xfrm>
              <a:off x="972345" y="1080295"/>
              <a:ext cx="331788" cy="255588"/>
            </a:xfrm>
            <a:custGeom>
              <a:avLst/>
              <a:gdLst>
                <a:gd name="T0" fmla="*/ 144 w 256"/>
                <a:gd name="T1" fmla="*/ 197 h 197"/>
                <a:gd name="T2" fmla="*/ 108 w 256"/>
                <a:gd name="T3" fmla="*/ 193 h 197"/>
                <a:gd name="T4" fmla="*/ 108 w 256"/>
                <a:gd name="T5" fmla="*/ 193 h 197"/>
                <a:gd name="T6" fmla="*/ 0 w 256"/>
                <a:gd name="T7" fmla="*/ 87 h 197"/>
                <a:gd name="T8" fmla="*/ 0 w 256"/>
                <a:gd name="T9" fmla="*/ 87 h 197"/>
                <a:gd name="T10" fmla="*/ 2 w 256"/>
                <a:gd name="T11" fmla="*/ 71 h 197"/>
                <a:gd name="T12" fmla="*/ 2 w 256"/>
                <a:gd name="T13" fmla="*/ 71 h 197"/>
                <a:gd name="T14" fmla="*/ 113 w 256"/>
                <a:gd name="T15" fmla="*/ 0 h 197"/>
                <a:gd name="T16" fmla="*/ 113 w 256"/>
                <a:gd name="T17" fmla="*/ 0 h 197"/>
                <a:gd name="T18" fmla="*/ 149 w 256"/>
                <a:gd name="T19" fmla="*/ 4 h 197"/>
                <a:gd name="T20" fmla="*/ 149 w 256"/>
                <a:gd name="T21" fmla="*/ 4 h 197"/>
                <a:gd name="T22" fmla="*/ 256 w 256"/>
                <a:gd name="T23" fmla="*/ 110 h 197"/>
                <a:gd name="T24" fmla="*/ 256 w 256"/>
                <a:gd name="T25" fmla="*/ 110 h 197"/>
                <a:gd name="T26" fmla="*/ 255 w 256"/>
                <a:gd name="T27" fmla="*/ 126 h 197"/>
                <a:gd name="T28" fmla="*/ 255 w 256"/>
                <a:gd name="T29" fmla="*/ 126 h 197"/>
                <a:gd name="T30" fmla="*/ 144 w 256"/>
                <a:gd name="T31" fmla="*/ 197 h 197"/>
                <a:gd name="T32" fmla="*/ 144 w 256"/>
                <a:gd name="T33" fmla="*/ 197 h 197"/>
                <a:gd name="T34" fmla="*/ 144 w 256"/>
                <a:gd name="T35" fmla="*/ 197 h 197"/>
                <a:gd name="T36" fmla="*/ 113 w 256"/>
                <a:gd name="T37" fmla="*/ 7 h 197"/>
                <a:gd name="T38" fmla="*/ 9 w 256"/>
                <a:gd name="T39" fmla="*/ 72 h 197"/>
                <a:gd name="T40" fmla="*/ 9 w 256"/>
                <a:gd name="T41" fmla="*/ 72 h 197"/>
                <a:gd name="T42" fmla="*/ 7 w 256"/>
                <a:gd name="T43" fmla="*/ 87 h 197"/>
                <a:gd name="T44" fmla="*/ 7 w 256"/>
                <a:gd name="T45" fmla="*/ 87 h 197"/>
                <a:gd name="T46" fmla="*/ 109 w 256"/>
                <a:gd name="T47" fmla="*/ 186 h 197"/>
                <a:gd name="T48" fmla="*/ 109 w 256"/>
                <a:gd name="T49" fmla="*/ 186 h 197"/>
                <a:gd name="T50" fmla="*/ 144 w 256"/>
                <a:gd name="T51" fmla="*/ 190 h 197"/>
                <a:gd name="T52" fmla="*/ 144 w 256"/>
                <a:gd name="T53" fmla="*/ 190 h 197"/>
                <a:gd name="T54" fmla="*/ 248 w 256"/>
                <a:gd name="T55" fmla="*/ 125 h 197"/>
                <a:gd name="T56" fmla="*/ 248 w 256"/>
                <a:gd name="T57" fmla="*/ 125 h 197"/>
                <a:gd name="T58" fmla="*/ 248 w 256"/>
                <a:gd name="T59" fmla="*/ 125 h 197"/>
                <a:gd name="T60" fmla="*/ 250 w 256"/>
                <a:gd name="T61" fmla="*/ 110 h 197"/>
                <a:gd name="T62" fmla="*/ 250 w 256"/>
                <a:gd name="T63" fmla="*/ 110 h 197"/>
                <a:gd name="T64" fmla="*/ 148 w 256"/>
                <a:gd name="T65" fmla="*/ 11 h 197"/>
                <a:gd name="T66" fmla="*/ 148 w 256"/>
                <a:gd name="T67" fmla="*/ 11 h 197"/>
                <a:gd name="T68" fmla="*/ 113 w 256"/>
                <a:gd name="T69" fmla="*/ 7 h 197"/>
                <a:gd name="T70" fmla="*/ 113 w 256"/>
                <a:gd name="T71" fmla="*/ 7 h 197"/>
                <a:gd name="T72" fmla="*/ 113 w 256"/>
                <a:gd name="T73" fmla="*/ 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97">
                  <a:moveTo>
                    <a:pt x="144" y="197"/>
                  </a:moveTo>
                  <a:cubicBezTo>
                    <a:pt x="132" y="197"/>
                    <a:pt x="120" y="196"/>
                    <a:pt x="108" y="193"/>
                  </a:cubicBezTo>
                  <a:cubicBezTo>
                    <a:pt x="108" y="193"/>
                    <a:pt x="108" y="193"/>
                    <a:pt x="108" y="193"/>
                  </a:cubicBezTo>
                  <a:cubicBezTo>
                    <a:pt x="45" y="179"/>
                    <a:pt x="0" y="134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1"/>
                    <a:pt x="1" y="76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2" y="27"/>
                    <a:pt x="58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4" y="0"/>
                    <a:pt x="137" y="1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211" y="18"/>
                    <a:pt x="256" y="63"/>
                    <a:pt x="256" y="110"/>
                  </a:cubicBezTo>
                  <a:cubicBezTo>
                    <a:pt x="256" y="110"/>
                    <a:pt x="256" y="110"/>
                    <a:pt x="256" y="110"/>
                  </a:cubicBezTo>
                  <a:cubicBezTo>
                    <a:pt x="256" y="116"/>
                    <a:pt x="256" y="121"/>
                    <a:pt x="255" y="126"/>
                  </a:cubicBezTo>
                  <a:cubicBezTo>
                    <a:pt x="255" y="126"/>
                    <a:pt x="255" y="126"/>
                    <a:pt x="255" y="126"/>
                  </a:cubicBezTo>
                  <a:cubicBezTo>
                    <a:pt x="245" y="170"/>
                    <a:pt x="199" y="197"/>
                    <a:pt x="144" y="197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44" y="197"/>
                    <a:pt x="144" y="197"/>
                    <a:pt x="144" y="197"/>
                  </a:cubicBezTo>
                  <a:close/>
                  <a:moveTo>
                    <a:pt x="113" y="7"/>
                  </a:moveTo>
                  <a:cubicBezTo>
                    <a:pt x="60" y="7"/>
                    <a:pt x="17" y="33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8" y="77"/>
                    <a:pt x="7" y="82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130"/>
                    <a:pt x="49" y="173"/>
                    <a:pt x="109" y="186"/>
                  </a:cubicBezTo>
                  <a:cubicBezTo>
                    <a:pt x="109" y="186"/>
                    <a:pt x="109" y="186"/>
                    <a:pt x="109" y="186"/>
                  </a:cubicBezTo>
                  <a:cubicBezTo>
                    <a:pt x="121" y="189"/>
                    <a:pt x="133" y="190"/>
                    <a:pt x="144" y="190"/>
                  </a:cubicBezTo>
                  <a:cubicBezTo>
                    <a:pt x="144" y="190"/>
                    <a:pt x="144" y="190"/>
                    <a:pt x="144" y="190"/>
                  </a:cubicBezTo>
                  <a:cubicBezTo>
                    <a:pt x="197" y="190"/>
                    <a:pt x="240" y="164"/>
                    <a:pt x="248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249" y="120"/>
                    <a:pt x="250" y="115"/>
                    <a:pt x="250" y="110"/>
                  </a:cubicBezTo>
                  <a:cubicBezTo>
                    <a:pt x="250" y="110"/>
                    <a:pt x="250" y="110"/>
                    <a:pt x="250" y="110"/>
                  </a:cubicBezTo>
                  <a:cubicBezTo>
                    <a:pt x="250" y="67"/>
                    <a:pt x="208" y="24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36" y="8"/>
                    <a:pt x="124" y="7"/>
                    <a:pt x="113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7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6" name="Freeform 180"/>
            <p:cNvSpPr/>
            <p:nvPr/>
          </p:nvSpPr>
          <p:spPr bwMode="auto">
            <a:xfrm>
              <a:off x="577057" y="886620"/>
              <a:ext cx="538163" cy="374650"/>
            </a:xfrm>
            <a:custGeom>
              <a:avLst/>
              <a:gdLst>
                <a:gd name="T0" fmla="*/ 38 w 416"/>
                <a:gd name="T1" fmla="*/ 226 h 290"/>
                <a:gd name="T2" fmla="*/ 282 w 416"/>
                <a:gd name="T3" fmla="*/ 259 h 290"/>
                <a:gd name="T4" fmla="*/ 378 w 416"/>
                <a:gd name="T5" fmla="*/ 74 h 290"/>
                <a:gd name="T6" fmla="*/ 144 w 416"/>
                <a:gd name="T7" fmla="*/ 53 h 290"/>
                <a:gd name="T8" fmla="*/ 38 w 416"/>
                <a:gd name="T9" fmla="*/ 22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38" y="226"/>
                  </a:moveTo>
                  <a:cubicBezTo>
                    <a:pt x="75" y="290"/>
                    <a:pt x="213" y="289"/>
                    <a:pt x="282" y="259"/>
                  </a:cubicBezTo>
                  <a:cubicBezTo>
                    <a:pt x="380" y="217"/>
                    <a:pt x="416" y="138"/>
                    <a:pt x="378" y="74"/>
                  </a:cubicBezTo>
                  <a:cubicBezTo>
                    <a:pt x="341" y="9"/>
                    <a:pt x="236" y="0"/>
                    <a:pt x="144" y="53"/>
                  </a:cubicBezTo>
                  <a:cubicBezTo>
                    <a:pt x="52" y="107"/>
                    <a:pt x="0" y="161"/>
                    <a:pt x="38" y="226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7" name="Freeform 181"/>
            <p:cNvSpPr/>
            <p:nvPr/>
          </p:nvSpPr>
          <p:spPr bwMode="auto">
            <a:xfrm>
              <a:off x="577057" y="897732"/>
              <a:ext cx="471488" cy="368300"/>
            </a:xfrm>
            <a:custGeom>
              <a:avLst/>
              <a:gdLst>
                <a:gd name="T0" fmla="*/ 38 w 364"/>
                <a:gd name="T1" fmla="*/ 217 h 284"/>
                <a:gd name="T2" fmla="*/ 272 w 364"/>
                <a:gd name="T3" fmla="*/ 256 h 284"/>
                <a:gd name="T4" fmla="*/ 326 w 364"/>
                <a:gd name="T5" fmla="*/ 85 h 284"/>
                <a:gd name="T6" fmla="*/ 134 w 364"/>
                <a:gd name="T7" fmla="*/ 50 h 284"/>
                <a:gd name="T8" fmla="*/ 38 w 364"/>
                <a:gd name="T9" fmla="*/ 21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84">
                  <a:moveTo>
                    <a:pt x="38" y="217"/>
                  </a:moveTo>
                  <a:cubicBezTo>
                    <a:pt x="75" y="281"/>
                    <a:pt x="206" y="284"/>
                    <a:pt x="272" y="256"/>
                  </a:cubicBezTo>
                  <a:cubicBezTo>
                    <a:pt x="364" y="217"/>
                    <a:pt x="363" y="149"/>
                    <a:pt x="326" y="85"/>
                  </a:cubicBezTo>
                  <a:cubicBezTo>
                    <a:pt x="288" y="20"/>
                    <a:pt x="221" y="0"/>
                    <a:pt x="134" y="50"/>
                  </a:cubicBezTo>
                  <a:cubicBezTo>
                    <a:pt x="48" y="100"/>
                    <a:pt x="0" y="152"/>
                    <a:pt x="38" y="217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8" name="Freeform 182"/>
            <p:cNvSpPr/>
            <p:nvPr/>
          </p:nvSpPr>
          <p:spPr bwMode="auto">
            <a:xfrm>
              <a:off x="602457" y="897732"/>
              <a:ext cx="465138" cy="347663"/>
            </a:xfrm>
            <a:custGeom>
              <a:avLst/>
              <a:gdLst>
                <a:gd name="T0" fmla="*/ 38 w 360"/>
                <a:gd name="T1" fmla="*/ 205 h 269"/>
                <a:gd name="T2" fmla="*/ 260 w 360"/>
                <a:gd name="T3" fmla="*/ 250 h 269"/>
                <a:gd name="T4" fmla="*/ 322 w 360"/>
                <a:gd name="T5" fmla="*/ 79 h 269"/>
                <a:gd name="T6" fmla="*/ 115 w 360"/>
                <a:gd name="T7" fmla="*/ 50 h 269"/>
                <a:gd name="T8" fmla="*/ 38 w 360"/>
                <a:gd name="T9" fmla="*/ 20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269">
                  <a:moveTo>
                    <a:pt x="38" y="205"/>
                  </a:moveTo>
                  <a:cubicBezTo>
                    <a:pt x="75" y="269"/>
                    <a:pt x="212" y="269"/>
                    <a:pt x="260" y="250"/>
                  </a:cubicBezTo>
                  <a:cubicBezTo>
                    <a:pt x="353" y="212"/>
                    <a:pt x="360" y="144"/>
                    <a:pt x="322" y="79"/>
                  </a:cubicBezTo>
                  <a:cubicBezTo>
                    <a:pt x="285" y="15"/>
                    <a:pt x="202" y="0"/>
                    <a:pt x="115" y="50"/>
                  </a:cubicBezTo>
                  <a:cubicBezTo>
                    <a:pt x="29" y="100"/>
                    <a:pt x="0" y="140"/>
                    <a:pt x="38" y="205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9" name="Freeform 183"/>
            <p:cNvSpPr/>
            <p:nvPr/>
          </p:nvSpPr>
          <p:spPr bwMode="auto">
            <a:xfrm>
              <a:off x="605632" y="905670"/>
              <a:ext cx="484188" cy="346075"/>
            </a:xfrm>
            <a:custGeom>
              <a:avLst/>
              <a:gdLst>
                <a:gd name="T0" fmla="*/ 13 w 374"/>
                <a:gd name="T1" fmla="*/ 213 h 267"/>
                <a:gd name="T2" fmla="*/ 16 w 374"/>
                <a:gd name="T3" fmla="*/ 211 h 267"/>
                <a:gd name="T4" fmla="*/ 19 w 374"/>
                <a:gd name="T5" fmla="*/ 209 h 267"/>
                <a:gd name="T6" fmla="*/ 151 w 374"/>
                <a:gd name="T7" fmla="*/ 261 h 267"/>
                <a:gd name="T8" fmla="*/ 151 w 374"/>
                <a:gd name="T9" fmla="*/ 261 h 267"/>
                <a:gd name="T10" fmla="*/ 259 w 374"/>
                <a:gd name="T11" fmla="*/ 241 h 267"/>
                <a:gd name="T12" fmla="*/ 259 w 374"/>
                <a:gd name="T13" fmla="*/ 241 h 267"/>
                <a:gd name="T14" fmla="*/ 368 w 374"/>
                <a:gd name="T15" fmla="*/ 111 h 267"/>
                <a:gd name="T16" fmla="*/ 368 w 374"/>
                <a:gd name="T17" fmla="*/ 111 h 267"/>
                <a:gd name="T18" fmla="*/ 353 w 374"/>
                <a:gd name="T19" fmla="*/ 60 h 267"/>
                <a:gd name="T20" fmla="*/ 353 w 374"/>
                <a:gd name="T21" fmla="*/ 60 h 267"/>
                <a:gd name="T22" fmla="*/ 244 w 374"/>
                <a:gd name="T23" fmla="*/ 7 h 267"/>
                <a:gd name="T24" fmla="*/ 244 w 374"/>
                <a:gd name="T25" fmla="*/ 7 h 267"/>
                <a:gd name="T26" fmla="*/ 124 w 374"/>
                <a:gd name="T27" fmla="*/ 41 h 267"/>
                <a:gd name="T28" fmla="*/ 124 w 374"/>
                <a:gd name="T29" fmla="*/ 41 h 267"/>
                <a:gd name="T30" fmla="*/ 7 w 374"/>
                <a:gd name="T31" fmla="*/ 169 h 267"/>
                <a:gd name="T32" fmla="*/ 7 w 374"/>
                <a:gd name="T33" fmla="*/ 169 h 267"/>
                <a:gd name="T34" fmla="*/ 19 w 374"/>
                <a:gd name="T35" fmla="*/ 209 h 267"/>
                <a:gd name="T36" fmla="*/ 19 w 374"/>
                <a:gd name="T37" fmla="*/ 209 h 267"/>
                <a:gd name="T38" fmla="*/ 16 w 374"/>
                <a:gd name="T39" fmla="*/ 211 h 267"/>
                <a:gd name="T40" fmla="*/ 13 w 374"/>
                <a:gd name="T41" fmla="*/ 213 h 267"/>
                <a:gd name="T42" fmla="*/ 0 w 374"/>
                <a:gd name="T43" fmla="*/ 169 h 267"/>
                <a:gd name="T44" fmla="*/ 0 w 374"/>
                <a:gd name="T45" fmla="*/ 169 h 267"/>
                <a:gd name="T46" fmla="*/ 120 w 374"/>
                <a:gd name="T47" fmla="*/ 35 h 267"/>
                <a:gd name="T48" fmla="*/ 120 w 374"/>
                <a:gd name="T49" fmla="*/ 35 h 267"/>
                <a:gd name="T50" fmla="*/ 244 w 374"/>
                <a:gd name="T51" fmla="*/ 0 h 267"/>
                <a:gd name="T52" fmla="*/ 244 w 374"/>
                <a:gd name="T53" fmla="*/ 0 h 267"/>
                <a:gd name="T54" fmla="*/ 359 w 374"/>
                <a:gd name="T55" fmla="*/ 57 h 267"/>
                <a:gd name="T56" fmla="*/ 359 w 374"/>
                <a:gd name="T57" fmla="*/ 57 h 267"/>
                <a:gd name="T58" fmla="*/ 374 w 374"/>
                <a:gd name="T59" fmla="*/ 111 h 267"/>
                <a:gd name="T60" fmla="*/ 374 w 374"/>
                <a:gd name="T61" fmla="*/ 111 h 267"/>
                <a:gd name="T62" fmla="*/ 262 w 374"/>
                <a:gd name="T63" fmla="*/ 247 h 267"/>
                <a:gd name="T64" fmla="*/ 262 w 374"/>
                <a:gd name="T65" fmla="*/ 247 h 267"/>
                <a:gd name="T66" fmla="*/ 151 w 374"/>
                <a:gd name="T67" fmla="*/ 267 h 267"/>
                <a:gd name="T68" fmla="*/ 151 w 374"/>
                <a:gd name="T69" fmla="*/ 267 h 267"/>
                <a:gd name="T70" fmla="*/ 13 w 374"/>
                <a:gd name="T71" fmla="*/ 21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4" h="267">
                  <a:moveTo>
                    <a:pt x="13" y="213"/>
                  </a:moveTo>
                  <a:cubicBezTo>
                    <a:pt x="16" y="211"/>
                    <a:pt x="16" y="211"/>
                    <a:pt x="16" y="211"/>
                  </a:cubicBezTo>
                  <a:cubicBezTo>
                    <a:pt x="19" y="209"/>
                    <a:pt x="19" y="209"/>
                    <a:pt x="19" y="209"/>
                  </a:cubicBezTo>
                  <a:cubicBezTo>
                    <a:pt x="39" y="245"/>
                    <a:pt x="95" y="261"/>
                    <a:pt x="151" y="261"/>
                  </a:cubicBezTo>
                  <a:cubicBezTo>
                    <a:pt x="151" y="261"/>
                    <a:pt x="151" y="261"/>
                    <a:pt x="151" y="261"/>
                  </a:cubicBezTo>
                  <a:cubicBezTo>
                    <a:pt x="191" y="261"/>
                    <a:pt x="231" y="253"/>
                    <a:pt x="259" y="241"/>
                  </a:cubicBezTo>
                  <a:cubicBezTo>
                    <a:pt x="259" y="241"/>
                    <a:pt x="259" y="241"/>
                    <a:pt x="259" y="241"/>
                  </a:cubicBezTo>
                  <a:cubicBezTo>
                    <a:pt x="330" y="210"/>
                    <a:pt x="368" y="160"/>
                    <a:pt x="368" y="111"/>
                  </a:cubicBezTo>
                  <a:cubicBezTo>
                    <a:pt x="368" y="111"/>
                    <a:pt x="368" y="111"/>
                    <a:pt x="368" y="111"/>
                  </a:cubicBezTo>
                  <a:cubicBezTo>
                    <a:pt x="368" y="94"/>
                    <a:pt x="363" y="77"/>
                    <a:pt x="353" y="60"/>
                  </a:cubicBezTo>
                  <a:cubicBezTo>
                    <a:pt x="353" y="60"/>
                    <a:pt x="353" y="60"/>
                    <a:pt x="353" y="60"/>
                  </a:cubicBezTo>
                  <a:cubicBezTo>
                    <a:pt x="333" y="25"/>
                    <a:pt x="292" y="7"/>
                    <a:pt x="244" y="7"/>
                  </a:cubicBezTo>
                  <a:cubicBezTo>
                    <a:pt x="244" y="7"/>
                    <a:pt x="244" y="7"/>
                    <a:pt x="244" y="7"/>
                  </a:cubicBezTo>
                  <a:cubicBezTo>
                    <a:pt x="206" y="7"/>
                    <a:pt x="164" y="18"/>
                    <a:pt x="124" y="41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52" y="82"/>
                    <a:pt x="7" y="124"/>
                    <a:pt x="7" y="169"/>
                  </a:cubicBezTo>
                  <a:cubicBezTo>
                    <a:pt x="7" y="169"/>
                    <a:pt x="7" y="169"/>
                    <a:pt x="7" y="169"/>
                  </a:cubicBezTo>
                  <a:cubicBezTo>
                    <a:pt x="7" y="182"/>
                    <a:pt x="11" y="195"/>
                    <a:pt x="19" y="209"/>
                  </a:cubicBezTo>
                  <a:cubicBezTo>
                    <a:pt x="19" y="209"/>
                    <a:pt x="19" y="209"/>
                    <a:pt x="19" y="209"/>
                  </a:cubicBezTo>
                  <a:cubicBezTo>
                    <a:pt x="16" y="211"/>
                    <a:pt x="16" y="211"/>
                    <a:pt x="16" y="211"/>
                  </a:cubicBezTo>
                  <a:cubicBezTo>
                    <a:pt x="13" y="213"/>
                    <a:pt x="13" y="213"/>
                    <a:pt x="13" y="213"/>
                  </a:cubicBezTo>
                  <a:cubicBezTo>
                    <a:pt x="4" y="198"/>
                    <a:pt x="0" y="183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19"/>
                    <a:pt x="49" y="77"/>
                    <a:pt x="120" y="35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61" y="12"/>
                    <a:pt x="205" y="0"/>
                    <a:pt x="244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94" y="0"/>
                    <a:pt x="338" y="19"/>
                    <a:pt x="359" y="57"/>
                  </a:cubicBezTo>
                  <a:cubicBezTo>
                    <a:pt x="359" y="57"/>
                    <a:pt x="359" y="57"/>
                    <a:pt x="359" y="57"/>
                  </a:cubicBezTo>
                  <a:cubicBezTo>
                    <a:pt x="369" y="74"/>
                    <a:pt x="374" y="92"/>
                    <a:pt x="374" y="111"/>
                  </a:cubicBezTo>
                  <a:cubicBezTo>
                    <a:pt x="374" y="111"/>
                    <a:pt x="374" y="111"/>
                    <a:pt x="374" y="111"/>
                  </a:cubicBezTo>
                  <a:cubicBezTo>
                    <a:pt x="374" y="163"/>
                    <a:pt x="335" y="215"/>
                    <a:pt x="262" y="247"/>
                  </a:cubicBezTo>
                  <a:cubicBezTo>
                    <a:pt x="262" y="247"/>
                    <a:pt x="262" y="247"/>
                    <a:pt x="262" y="247"/>
                  </a:cubicBezTo>
                  <a:cubicBezTo>
                    <a:pt x="232" y="260"/>
                    <a:pt x="192" y="267"/>
                    <a:pt x="151" y="267"/>
                  </a:cubicBezTo>
                  <a:cubicBezTo>
                    <a:pt x="151" y="267"/>
                    <a:pt x="151" y="267"/>
                    <a:pt x="151" y="267"/>
                  </a:cubicBezTo>
                  <a:cubicBezTo>
                    <a:pt x="94" y="267"/>
                    <a:pt x="36" y="252"/>
                    <a:pt x="13" y="213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0" name="Freeform 184"/>
            <p:cNvSpPr/>
            <p:nvPr/>
          </p:nvSpPr>
          <p:spPr bwMode="auto">
            <a:xfrm>
              <a:off x="1337470" y="1056482"/>
              <a:ext cx="117475" cy="290513"/>
            </a:xfrm>
            <a:custGeom>
              <a:avLst/>
              <a:gdLst>
                <a:gd name="T0" fmla="*/ 91 w 91"/>
                <a:gd name="T1" fmla="*/ 0 h 224"/>
                <a:gd name="T2" fmla="*/ 64 w 91"/>
                <a:gd name="T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1" h="224">
                  <a:moveTo>
                    <a:pt x="91" y="0"/>
                  </a:moveTo>
                  <a:cubicBezTo>
                    <a:pt x="91" y="0"/>
                    <a:pt x="0" y="106"/>
                    <a:pt x="64" y="224"/>
                  </a:cubicBezTo>
                </a:path>
              </a:pathLst>
            </a:custGeom>
            <a:noFill/>
            <a:ln w="6350" cap="flat">
              <a:solidFill>
                <a:srgbClr val="E8787D">
                  <a:lumMod val="50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1" name="Freeform 185"/>
            <p:cNvSpPr/>
            <p:nvPr/>
          </p:nvSpPr>
          <p:spPr bwMode="auto">
            <a:xfrm>
              <a:off x="685007" y="1104107"/>
              <a:ext cx="257175" cy="77788"/>
            </a:xfrm>
            <a:custGeom>
              <a:avLst/>
              <a:gdLst>
                <a:gd name="T0" fmla="*/ 82 w 199"/>
                <a:gd name="T1" fmla="*/ 59 h 60"/>
                <a:gd name="T2" fmla="*/ 0 w 199"/>
                <a:gd name="T3" fmla="*/ 36 h 60"/>
                <a:gd name="T4" fmla="*/ 0 w 199"/>
                <a:gd name="T5" fmla="*/ 36 h 60"/>
                <a:gd name="T6" fmla="*/ 24 w 199"/>
                <a:gd name="T7" fmla="*/ 44 h 60"/>
                <a:gd name="T8" fmla="*/ 24 w 199"/>
                <a:gd name="T9" fmla="*/ 44 h 60"/>
                <a:gd name="T10" fmla="*/ 82 w 199"/>
                <a:gd name="T11" fmla="*/ 53 h 60"/>
                <a:gd name="T12" fmla="*/ 82 w 199"/>
                <a:gd name="T13" fmla="*/ 53 h 60"/>
                <a:gd name="T14" fmla="*/ 199 w 199"/>
                <a:gd name="T15" fmla="*/ 0 h 60"/>
                <a:gd name="T16" fmla="*/ 199 w 199"/>
                <a:gd name="T17" fmla="*/ 0 h 60"/>
                <a:gd name="T18" fmla="*/ 199 w 199"/>
                <a:gd name="T19" fmla="*/ 0 h 60"/>
                <a:gd name="T20" fmla="*/ 82 w 199"/>
                <a:gd name="T21" fmla="*/ 59 h 60"/>
                <a:gd name="T22" fmla="*/ 82 w 199"/>
                <a:gd name="T23" fmla="*/ 59 h 60"/>
                <a:gd name="T24" fmla="*/ 82 w 199"/>
                <a:gd name="T25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60">
                  <a:moveTo>
                    <a:pt x="82" y="59"/>
                  </a:moveTo>
                  <a:cubicBezTo>
                    <a:pt x="28" y="60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9" y="40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8" y="49"/>
                    <a:pt x="59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119" y="53"/>
                    <a:pt x="163" y="42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71" y="45"/>
                    <a:pt x="120" y="59"/>
                    <a:pt x="82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59"/>
                    <a:pt x="82" y="59"/>
                    <a:pt x="82" y="59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2" name="Freeform 186"/>
            <p:cNvSpPr/>
            <p:nvPr/>
          </p:nvSpPr>
          <p:spPr bwMode="auto">
            <a:xfrm>
              <a:off x="713582" y="781845"/>
              <a:ext cx="117475" cy="168275"/>
            </a:xfrm>
            <a:custGeom>
              <a:avLst/>
              <a:gdLst>
                <a:gd name="T0" fmla="*/ 84 w 91"/>
                <a:gd name="T1" fmla="*/ 127 h 129"/>
                <a:gd name="T2" fmla="*/ 84 w 91"/>
                <a:gd name="T3" fmla="*/ 125 h 129"/>
                <a:gd name="T4" fmla="*/ 84 w 91"/>
                <a:gd name="T5" fmla="*/ 125 h 129"/>
                <a:gd name="T6" fmla="*/ 85 w 91"/>
                <a:gd name="T7" fmla="*/ 121 h 129"/>
                <a:gd name="T8" fmla="*/ 85 w 91"/>
                <a:gd name="T9" fmla="*/ 121 h 129"/>
                <a:gd name="T10" fmla="*/ 0 w 91"/>
                <a:gd name="T11" fmla="*/ 0 h 129"/>
                <a:gd name="T12" fmla="*/ 0 w 91"/>
                <a:gd name="T13" fmla="*/ 0 h 129"/>
                <a:gd name="T14" fmla="*/ 0 w 91"/>
                <a:gd name="T15" fmla="*/ 0 h 129"/>
                <a:gd name="T16" fmla="*/ 91 w 91"/>
                <a:gd name="T17" fmla="*/ 121 h 129"/>
                <a:gd name="T18" fmla="*/ 91 w 91"/>
                <a:gd name="T19" fmla="*/ 121 h 129"/>
                <a:gd name="T20" fmla="*/ 90 w 91"/>
                <a:gd name="T21" fmla="*/ 129 h 129"/>
                <a:gd name="T22" fmla="*/ 90 w 91"/>
                <a:gd name="T23" fmla="*/ 129 h 129"/>
                <a:gd name="T24" fmla="*/ 84 w 91"/>
                <a:gd name="T25" fmla="*/ 1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29">
                  <a:moveTo>
                    <a:pt x="84" y="127"/>
                  </a:moveTo>
                  <a:cubicBezTo>
                    <a:pt x="84" y="127"/>
                    <a:pt x="84" y="126"/>
                    <a:pt x="84" y="125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4" y="124"/>
                    <a:pt x="85" y="123"/>
                    <a:pt x="85" y="121"/>
                  </a:cubicBezTo>
                  <a:cubicBezTo>
                    <a:pt x="85" y="121"/>
                    <a:pt x="85" y="121"/>
                    <a:pt x="85" y="121"/>
                  </a:cubicBezTo>
                  <a:cubicBezTo>
                    <a:pt x="85" y="107"/>
                    <a:pt x="76" y="6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43"/>
                    <a:pt x="91" y="98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6"/>
                    <a:pt x="90" y="128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4" y="127"/>
                    <a:pt x="84" y="127"/>
                    <a:pt x="84" y="127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3" name="Freeform 187"/>
            <p:cNvSpPr/>
            <p:nvPr/>
          </p:nvSpPr>
          <p:spPr bwMode="auto">
            <a:xfrm>
              <a:off x="910432" y="724695"/>
              <a:ext cx="96838" cy="211138"/>
            </a:xfrm>
            <a:custGeom>
              <a:avLst/>
              <a:gdLst>
                <a:gd name="T0" fmla="*/ 0 w 75"/>
                <a:gd name="T1" fmla="*/ 137 h 164"/>
                <a:gd name="T2" fmla="*/ 75 w 75"/>
                <a:gd name="T3" fmla="*/ 0 h 164"/>
                <a:gd name="T4" fmla="*/ 75 w 75"/>
                <a:gd name="T5" fmla="*/ 0 h 164"/>
                <a:gd name="T6" fmla="*/ 6 w 75"/>
                <a:gd name="T7" fmla="*/ 137 h 164"/>
                <a:gd name="T8" fmla="*/ 6 w 75"/>
                <a:gd name="T9" fmla="*/ 137 h 164"/>
                <a:gd name="T10" fmla="*/ 7 w 75"/>
                <a:gd name="T11" fmla="*/ 163 h 164"/>
                <a:gd name="T12" fmla="*/ 7 w 75"/>
                <a:gd name="T13" fmla="*/ 163 h 164"/>
                <a:gd name="T14" fmla="*/ 1 w 75"/>
                <a:gd name="T15" fmla="*/ 164 h 164"/>
                <a:gd name="T16" fmla="*/ 0 w 75"/>
                <a:gd name="T17" fmla="*/ 13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64">
                  <a:moveTo>
                    <a:pt x="0" y="137"/>
                  </a:moveTo>
                  <a:cubicBezTo>
                    <a:pt x="0" y="99"/>
                    <a:pt x="6" y="28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5" y="31"/>
                    <a:pt x="6" y="100"/>
                    <a:pt x="6" y="137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6" y="153"/>
                    <a:pt x="7" y="163"/>
                    <a:pt x="7" y="163"/>
                  </a:cubicBezTo>
                  <a:cubicBezTo>
                    <a:pt x="7" y="163"/>
                    <a:pt x="7" y="163"/>
                    <a:pt x="7" y="163"/>
                  </a:cubicBezTo>
                  <a:cubicBezTo>
                    <a:pt x="1" y="164"/>
                    <a:pt x="1" y="164"/>
                    <a:pt x="1" y="164"/>
                  </a:cubicBezTo>
                  <a:cubicBezTo>
                    <a:pt x="1" y="164"/>
                    <a:pt x="0" y="153"/>
                    <a:pt x="0" y="137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4" name="Freeform 188"/>
            <p:cNvSpPr/>
            <p:nvPr/>
          </p:nvSpPr>
          <p:spPr bwMode="auto">
            <a:xfrm>
              <a:off x="1232695" y="1291432"/>
              <a:ext cx="115888" cy="168275"/>
            </a:xfrm>
            <a:custGeom>
              <a:avLst/>
              <a:gdLst>
                <a:gd name="T0" fmla="*/ 0 w 90"/>
                <a:gd name="T1" fmla="*/ 0 h 130"/>
                <a:gd name="T2" fmla="*/ 90 w 90"/>
                <a:gd name="T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0" h="130">
                  <a:moveTo>
                    <a:pt x="0" y="0"/>
                  </a:moveTo>
                  <a:cubicBezTo>
                    <a:pt x="0" y="0"/>
                    <a:pt x="84" y="64"/>
                    <a:pt x="90" y="130"/>
                  </a:cubicBezTo>
                </a:path>
              </a:pathLst>
            </a:custGeom>
            <a:noFill/>
            <a:ln w="6350" cap="rnd">
              <a:solidFill>
                <a:srgbClr val="E8787D">
                  <a:lumMod val="50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5" name="Oval 189"/>
            <p:cNvSpPr>
              <a:spLocks noChangeArrowheads="1"/>
            </p:cNvSpPr>
            <p:nvPr/>
          </p:nvSpPr>
          <p:spPr bwMode="auto">
            <a:xfrm>
              <a:off x="1318420" y="1440657"/>
              <a:ext cx="63500" cy="38100"/>
            </a:xfrm>
            <a:prstGeom prst="ellipse">
              <a:avLst/>
            </a:pr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6" name="Freeform 190"/>
            <p:cNvSpPr/>
            <p:nvPr/>
          </p:nvSpPr>
          <p:spPr bwMode="auto">
            <a:xfrm>
              <a:off x="1123157" y="1266032"/>
              <a:ext cx="79375" cy="195263"/>
            </a:xfrm>
            <a:custGeom>
              <a:avLst/>
              <a:gdLst>
                <a:gd name="T0" fmla="*/ 0 w 62"/>
                <a:gd name="T1" fmla="*/ 0 h 150"/>
                <a:gd name="T2" fmla="*/ 49 w 62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" h="150">
                  <a:moveTo>
                    <a:pt x="0" y="0"/>
                  </a:moveTo>
                  <a:cubicBezTo>
                    <a:pt x="0" y="0"/>
                    <a:pt x="62" y="85"/>
                    <a:pt x="49" y="150"/>
                  </a:cubicBezTo>
                </a:path>
              </a:pathLst>
            </a:custGeom>
            <a:noFill/>
            <a:ln w="6350" cap="rnd">
              <a:solidFill>
                <a:srgbClr val="E8787D">
                  <a:lumMod val="50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7" name="Freeform 191"/>
            <p:cNvSpPr/>
            <p:nvPr/>
          </p:nvSpPr>
          <p:spPr bwMode="auto">
            <a:xfrm>
              <a:off x="1151732" y="1437482"/>
              <a:ext cx="68263" cy="47625"/>
            </a:xfrm>
            <a:custGeom>
              <a:avLst/>
              <a:gdLst>
                <a:gd name="T0" fmla="*/ 2 w 52"/>
                <a:gd name="T1" fmla="*/ 11 h 37"/>
                <a:gd name="T2" fmla="*/ 30 w 52"/>
                <a:gd name="T3" fmla="*/ 4 h 37"/>
                <a:gd name="T4" fmla="*/ 49 w 52"/>
                <a:gd name="T5" fmla="*/ 26 h 37"/>
                <a:gd name="T6" fmla="*/ 21 w 52"/>
                <a:gd name="T7" fmla="*/ 33 h 37"/>
                <a:gd name="T8" fmla="*/ 2 w 52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7">
                  <a:moveTo>
                    <a:pt x="2" y="11"/>
                  </a:moveTo>
                  <a:cubicBezTo>
                    <a:pt x="4" y="3"/>
                    <a:pt x="17" y="0"/>
                    <a:pt x="30" y="4"/>
                  </a:cubicBezTo>
                  <a:cubicBezTo>
                    <a:pt x="43" y="8"/>
                    <a:pt x="52" y="18"/>
                    <a:pt x="49" y="26"/>
                  </a:cubicBezTo>
                  <a:cubicBezTo>
                    <a:pt x="47" y="33"/>
                    <a:pt x="34" y="37"/>
                    <a:pt x="21" y="33"/>
                  </a:cubicBezTo>
                  <a:cubicBezTo>
                    <a:pt x="8" y="29"/>
                    <a:pt x="0" y="19"/>
                    <a:pt x="2" y="11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8" name="Oval 192"/>
            <p:cNvSpPr>
              <a:spLocks noChangeArrowheads="1"/>
            </p:cNvSpPr>
            <p:nvPr/>
          </p:nvSpPr>
          <p:spPr bwMode="auto">
            <a:xfrm>
              <a:off x="727870" y="981870"/>
              <a:ext cx="66675" cy="66675"/>
            </a:xfrm>
            <a:prstGeom prst="ellipse">
              <a:avLst/>
            </a:pr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9" name="Oval 193"/>
            <p:cNvSpPr>
              <a:spLocks noChangeArrowheads="1"/>
            </p:cNvSpPr>
            <p:nvPr/>
          </p:nvSpPr>
          <p:spPr bwMode="auto">
            <a:xfrm>
              <a:off x="850107" y="978695"/>
              <a:ext cx="66675" cy="68263"/>
            </a:xfrm>
            <a:prstGeom prst="ellipse">
              <a:avLst/>
            </a:pr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0" name="Oval 194"/>
            <p:cNvSpPr>
              <a:spLocks noChangeArrowheads="1"/>
            </p:cNvSpPr>
            <p:nvPr/>
          </p:nvSpPr>
          <p:spPr bwMode="auto">
            <a:xfrm>
              <a:off x="885032" y="992982"/>
              <a:ext cx="20638" cy="20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1" name="Oval 195"/>
            <p:cNvSpPr>
              <a:spLocks noChangeArrowheads="1"/>
            </p:cNvSpPr>
            <p:nvPr/>
          </p:nvSpPr>
          <p:spPr bwMode="auto">
            <a:xfrm>
              <a:off x="764382" y="996157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2" name="Freeform 196"/>
            <p:cNvSpPr/>
            <p:nvPr/>
          </p:nvSpPr>
          <p:spPr bwMode="auto">
            <a:xfrm>
              <a:off x="921545" y="1002507"/>
              <a:ext cx="100013" cy="115888"/>
            </a:xfrm>
            <a:custGeom>
              <a:avLst/>
              <a:gdLst>
                <a:gd name="T0" fmla="*/ 0 w 77"/>
                <a:gd name="T1" fmla="*/ 65 h 90"/>
                <a:gd name="T2" fmla="*/ 34 w 77"/>
                <a:gd name="T3" fmla="*/ 59 h 90"/>
                <a:gd name="T4" fmla="*/ 29 w 77"/>
                <a:gd name="T5" fmla="*/ 90 h 90"/>
                <a:gd name="T6" fmla="*/ 0 w 77"/>
                <a:gd name="T7" fmla="*/ 6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90">
                  <a:moveTo>
                    <a:pt x="0" y="65"/>
                  </a:moveTo>
                  <a:cubicBezTo>
                    <a:pt x="0" y="65"/>
                    <a:pt x="35" y="41"/>
                    <a:pt x="34" y="59"/>
                  </a:cubicBezTo>
                  <a:cubicBezTo>
                    <a:pt x="32" y="77"/>
                    <a:pt x="29" y="90"/>
                    <a:pt x="29" y="90"/>
                  </a:cubicBezTo>
                  <a:cubicBezTo>
                    <a:pt x="29" y="90"/>
                    <a:pt x="77" y="0"/>
                    <a:pt x="0" y="65"/>
                  </a:cubicBezTo>
                  <a:close/>
                </a:path>
              </a:pathLst>
            </a:custGeom>
            <a:solidFill>
              <a:srgbClr val="E8787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3" name="Oval 197"/>
            <p:cNvSpPr>
              <a:spLocks noChangeArrowheads="1"/>
            </p:cNvSpPr>
            <p:nvPr/>
          </p:nvSpPr>
          <p:spPr bwMode="auto">
            <a:xfrm>
              <a:off x="934245" y="1402557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4" name="Oval 198"/>
            <p:cNvSpPr>
              <a:spLocks noChangeArrowheads="1"/>
            </p:cNvSpPr>
            <p:nvPr/>
          </p:nvSpPr>
          <p:spPr bwMode="auto">
            <a:xfrm>
              <a:off x="1058070" y="1420020"/>
              <a:ext cx="9525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5" name="Oval 199"/>
            <p:cNvSpPr>
              <a:spLocks noChangeArrowheads="1"/>
            </p:cNvSpPr>
            <p:nvPr/>
          </p:nvSpPr>
          <p:spPr bwMode="auto">
            <a:xfrm>
              <a:off x="1189832" y="1451770"/>
              <a:ext cx="9525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6" name="Oval 200"/>
            <p:cNvSpPr>
              <a:spLocks noChangeArrowheads="1"/>
            </p:cNvSpPr>
            <p:nvPr/>
          </p:nvSpPr>
          <p:spPr bwMode="auto">
            <a:xfrm>
              <a:off x="1358107" y="1448595"/>
              <a:ext cx="9525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7" name="Freeform 201"/>
            <p:cNvSpPr/>
            <p:nvPr/>
          </p:nvSpPr>
          <p:spPr bwMode="auto">
            <a:xfrm>
              <a:off x="640557" y="1112045"/>
              <a:ext cx="49213" cy="55563"/>
            </a:xfrm>
            <a:custGeom>
              <a:avLst/>
              <a:gdLst>
                <a:gd name="T0" fmla="*/ 38 w 38"/>
                <a:gd name="T1" fmla="*/ 8 h 42"/>
                <a:gd name="T2" fmla="*/ 29 w 38"/>
                <a:gd name="T3" fmla="*/ 42 h 42"/>
                <a:gd name="T4" fmla="*/ 38 w 38"/>
                <a:gd name="T5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42">
                  <a:moveTo>
                    <a:pt x="38" y="8"/>
                  </a:moveTo>
                  <a:cubicBezTo>
                    <a:pt x="38" y="8"/>
                    <a:pt x="3" y="21"/>
                    <a:pt x="29" y="42"/>
                  </a:cubicBezTo>
                  <a:cubicBezTo>
                    <a:pt x="8" y="39"/>
                    <a:pt x="0" y="0"/>
                    <a:pt x="38" y="8"/>
                  </a:cubicBezTo>
                  <a:close/>
                </a:path>
              </a:pathLst>
            </a:custGeom>
            <a:solidFill>
              <a:srgbClr val="E8787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1" name="组合 440"/>
          <p:cNvGrpSpPr/>
          <p:nvPr>
            <p:custDataLst>
              <p:tags r:id="rId7"/>
            </p:custDataLst>
          </p:nvPr>
        </p:nvGrpSpPr>
        <p:grpSpPr>
          <a:xfrm>
            <a:off x="5874756" y="6114369"/>
            <a:ext cx="807146" cy="512762"/>
            <a:chOff x="577057" y="724695"/>
            <a:chExt cx="1196975" cy="760412"/>
          </a:xfrm>
        </p:grpSpPr>
        <p:sp>
          <p:nvSpPr>
            <p:cNvPr id="442" name="Freeform 166"/>
            <p:cNvSpPr/>
            <p:nvPr/>
          </p:nvSpPr>
          <p:spPr bwMode="auto">
            <a:xfrm>
              <a:off x="1481932" y="1037432"/>
              <a:ext cx="125413" cy="304800"/>
            </a:xfrm>
            <a:custGeom>
              <a:avLst/>
              <a:gdLst>
                <a:gd name="T0" fmla="*/ 97 w 97"/>
                <a:gd name="T1" fmla="*/ 0 h 236"/>
                <a:gd name="T2" fmla="*/ 58 w 97"/>
                <a:gd name="T3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7" h="236">
                  <a:moveTo>
                    <a:pt x="97" y="0"/>
                  </a:moveTo>
                  <a:cubicBezTo>
                    <a:pt x="97" y="0"/>
                    <a:pt x="0" y="151"/>
                    <a:pt x="58" y="236"/>
                  </a:cubicBezTo>
                </a:path>
              </a:pathLst>
            </a:custGeom>
            <a:noFill/>
            <a:ln w="6350" cap="flat">
              <a:solidFill>
                <a:srgbClr val="02020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3" name="Freeform 167"/>
            <p:cNvSpPr/>
            <p:nvPr/>
          </p:nvSpPr>
          <p:spPr bwMode="auto">
            <a:xfrm>
              <a:off x="1615282" y="1132682"/>
              <a:ext cx="104775" cy="182563"/>
            </a:xfrm>
            <a:custGeom>
              <a:avLst/>
              <a:gdLst>
                <a:gd name="T0" fmla="*/ 81 w 81"/>
                <a:gd name="T1" fmla="*/ 0 h 142"/>
                <a:gd name="T2" fmla="*/ 33 w 81"/>
                <a:gd name="T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" h="142">
                  <a:moveTo>
                    <a:pt x="81" y="0"/>
                  </a:moveTo>
                  <a:cubicBezTo>
                    <a:pt x="81" y="0"/>
                    <a:pt x="0" y="54"/>
                    <a:pt x="33" y="142"/>
                  </a:cubicBezTo>
                </a:path>
              </a:pathLst>
            </a:custGeom>
            <a:noFill/>
            <a:ln w="6350" cap="flat">
              <a:solidFill>
                <a:srgbClr val="02020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4" name="Freeform 168"/>
            <p:cNvSpPr/>
            <p:nvPr/>
          </p:nvSpPr>
          <p:spPr bwMode="auto">
            <a:xfrm>
              <a:off x="1045370" y="1248570"/>
              <a:ext cx="100013" cy="179388"/>
            </a:xfrm>
            <a:custGeom>
              <a:avLst/>
              <a:gdLst>
                <a:gd name="T0" fmla="*/ 77 w 77"/>
                <a:gd name="T1" fmla="*/ 0 h 139"/>
                <a:gd name="T2" fmla="*/ 2 w 77"/>
                <a:gd name="T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" h="139">
                  <a:moveTo>
                    <a:pt x="77" y="0"/>
                  </a:moveTo>
                  <a:cubicBezTo>
                    <a:pt x="77" y="0"/>
                    <a:pt x="0" y="72"/>
                    <a:pt x="2" y="139"/>
                  </a:cubicBezTo>
                </a:path>
              </a:pathLst>
            </a:custGeom>
            <a:noFill/>
            <a:ln w="6350" cap="flat">
              <a:solidFill>
                <a:srgbClr val="E8787D">
                  <a:lumMod val="50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5" name="Freeform 169"/>
            <p:cNvSpPr/>
            <p:nvPr/>
          </p:nvSpPr>
          <p:spPr bwMode="auto">
            <a:xfrm>
              <a:off x="1015207" y="1407320"/>
              <a:ext cx="65088" cy="42863"/>
            </a:xfrm>
            <a:custGeom>
              <a:avLst/>
              <a:gdLst>
                <a:gd name="T0" fmla="*/ 50 w 51"/>
                <a:gd name="T1" fmla="*/ 13 h 33"/>
                <a:gd name="T2" fmla="*/ 24 w 51"/>
                <a:gd name="T3" fmla="*/ 1 h 33"/>
                <a:gd name="T4" fmla="*/ 1 w 51"/>
                <a:gd name="T5" fmla="*/ 19 h 33"/>
                <a:gd name="T6" fmla="*/ 28 w 51"/>
                <a:gd name="T7" fmla="*/ 31 h 33"/>
                <a:gd name="T8" fmla="*/ 50 w 51"/>
                <a:gd name="T9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3">
                  <a:moveTo>
                    <a:pt x="50" y="13"/>
                  </a:moveTo>
                  <a:cubicBezTo>
                    <a:pt x="49" y="5"/>
                    <a:pt x="38" y="0"/>
                    <a:pt x="24" y="1"/>
                  </a:cubicBezTo>
                  <a:cubicBezTo>
                    <a:pt x="11" y="3"/>
                    <a:pt x="0" y="11"/>
                    <a:pt x="1" y="19"/>
                  </a:cubicBezTo>
                  <a:cubicBezTo>
                    <a:pt x="2" y="27"/>
                    <a:pt x="14" y="33"/>
                    <a:pt x="28" y="31"/>
                  </a:cubicBezTo>
                  <a:cubicBezTo>
                    <a:pt x="41" y="30"/>
                    <a:pt x="51" y="22"/>
                    <a:pt x="50" y="13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6" name="Freeform 170"/>
            <p:cNvSpPr/>
            <p:nvPr/>
          </p:nvSpPr>
          <p:spPr bwMode="auto">
            <a:xfrm>
              <a:off x="929482" y="1237457"/>
              <a:ext cx="100013" cy="179388"/>
            </a:xfrm>
            <a:custGeom>
              <a:avLst/>
              <a:gdLst>
                <a:gd name="T0" fmla="*/ 77 w 77"/>
                <a:gd name="T1" fmla="*/ 0 h 139"/>
                <a:gd name="T2" fmla="*/ 1 w 77"/>
                <a:gd name="T3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" h="139">
                  <a:moveTo>
                    <a:pt x="77" y="0"/>
                  </a:moveTo>
                  <a:cubicBezTo>
                    <a:pt x="77" y="0"/>
                    <a:pt x="0" y="72"/>
                    <a:pt x="1" y="139"/>
                  </a:cubicBezTo>
                </a:path>
              </a:pathLst>
            </a:custGeom>
            <a:noFill/>
            <a:ln w="6350" cap="flat">
              <a:solidFill>
                <a:srgbClr val="E8787D">
                  <a:lumMod val="50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7" name="Freeform 171"/>
            <p:cNvSpPr/>
            <p:nvPr/>
          </p:nvSpPr>
          <p:spPr bwMode="auto">
            <a:xfrm>
              <a:off x="897732" y="1396207"/>
              <a:ext cx="66675" cy="42863"/>
            </a:xfrm>
            <a:custGeom>
              <a:avLst/>
              <a:gdLst>
                <a:gd name="T0" fmla="*/ 50 w 51"/>
                <a:gd name="T1" fmla="*/ 13 h 33"/>
                <a:gd name="T2" fmla="*/ 24 w 51"/>
                <a:gd name="T3" fmla="*/ 1 h 33"/>
                <a:gd name="T4" fmla="*/ 1 w 51"/>
                <a:gd name="T5" fmla="*/ 19 h 33"/>
                <a:gd name="T6" fmla="*/ 27 w 51"/>
                <a:gd name="T7" fmla="*/ 31 h 33"/>
                <a:gd name="T8" fmla="*/ 50 w 51"/>
                <a:gd name="T9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3">
                  <a:moveTo>
                    <a:pt x="50" y="13"/>
                  </a:moveTo>
                  <a:cubicBezTo>
                    <a:pt x="49" y="5"/>
                    <a:pt x="37" y="0"/>
                    <a:pt x="24" y="1"/>
                  </a:cubicBezTo>
                  <a:cubicBezTo>
                    <a:pt x="10" y="3"/>
                    <a:pt x="0" y="11"/>
                    <a:pt x="1" y="19"/>
                  </a:cubicBezTo>
                  <a:cubicBezTo>
                    <a:pt x="2" y="27"/>
                    <a:pt x="13" y="33"/>
                    <a:pt x="27" y="31"/>
                  </a:cubicBezTo>
                  <a:cubicBezTo>
                    <a:pt x="41" y="29"/>
                    <a:pt x="51" y="22"/>
                    <a:pt x="50" y="13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8" name="Freeform 172"/>
            <p:cNvSpPr/>
            <p:nvPr/>
          </p:nvSpPr>
          <p:spPr bwMode="auto">
            <a:xfrm>
              <a:off x="1262857" y="1010445"/>
              <a:ext cx="511175" cy="395288"/>
            </a:xfrm>
            <a:custGeom>
              <a:avLst/>
              <a:gdLst>
                <a:gd name="T0" fmla="*/ 0 w 394"/>
                <a:gd name="T1" fmla="*/ 178 h 305"/>
                <a:gd name="T2" fmla="*/ 242 w 394"/>
                <a:gd name="T3" fmla="*/ 15 h 305"/>
                <a:gd name="T4" fmla="*/ 350 w 394"/>
                <a:gd name="T5" fmla="*/ 211 h 305"/>
                <a:gd name="T6" fmla="*/ 0 w 394"/>
                <a:gd name="T7" fmla="*/ 1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4" h="305">
                  <a:moveTo>
                    <a:pt x="0" y="178"/>
                  </a:moveTo>
                  <a:cubicBezTo>
                    <a:pt x="0" y="178"/>
                    <a:pt x="121" y="0"/>
                    <a:pt x="242" y="15"/>
                  </a:cubicBezTo>
                  <a:cubicBezTo>
                    <a:pt x="362" y="30"/>
                    <a:pt x="394" y="163"/>
                    <a:pt x="350" y="211"/>
                  </a:cubicBezTo>
                  <a:cubicBezTo>
                    <a:pt x="302" y="266"/>
                    <a:pt x="0" y="305"/>
                    <a:pt x="0" y="178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9" name="Freeform 175"/>
            <p:cNvSpPr>
              <a:spLocks noEditPoints="1"/>
            </p:cNvSpPr>
            <p:nvPr/>
          </p:nvSpPr>
          <p:spPr bwMode="auto">
            <a:xfrm>
              <a:off x="1259682" y="1024732"/>
              <a:ext cx="485775" cy="330200"/>
            </a:xfrm>
            <a:custGeom>
              <a:avLst/>
              <a:gdLst>
                <a:gd name="T0" fmla="*/ 48 w 375"/>
                <a:gd name="T1" fmla="*/ 236 h 255"/>
                <a:gd name="T2" fmla="*/ 0 w 375"/>
                <a:gd name="T3" fmla="*/ 167 h 255"/>
                <a:gd name="T4" fmla="*/ 0 w 375"/>
                <a:gd name="T5" fmla="*/ 167 h 255"/>
                <a:gd name="T6" fmla="*/ 0 w 375"/>
                <a:gd name="T7" fmla="*/ 166 h 255"/>
                <a:gd name="T8" fmla="*/ 0 w 375"/>
                <a:gd name="T9" fmla="*/ 165 h 255"/>
                <a:gd name="T10" fmla="*/ 230 w 375"/>
                <a:gd name="T11" fmla="*/ 0 h 255"/>
                <a:gd name="T12" fmla="*/ 230 w 375"/>
                <a:gd name="T13" fmla="*/ 0 h 255"/>
                <a:gd name="T14" fmla="*/ 245 w 375"/>
                <a:gd name="T15" fmla="*/ 1 h 255"/>
                <a:gd name="T16" fmla="*/ 245 w 375"/>
                <a:gd name="T17" fmla="*/ 1 h 255"/>
                <a:gd name="T18" fmla="*/ 375 w 375"/>
                <a:gd name="T19" fmla="*/ 144 h 255"/>
                <a:gd name="T20" fmla="*/ 375 w 375"/>
                <a:gd name="T21" fmla="*/ 144 h 255"/>
                <a:gd name="T22" fmla="*/ 356 w 375"/>
                <a:gd name="T23" fmla="*/ 203 h 255"/>
                <a:gd name="T24" fmla="*/ 356 w 375"/>
                <a:gd name="T25" fmla="*/ 203 h 255"/>
                <a:gd name="T26" fmla="*/ 156 w 375"/>
                <a:gd name="T27" fmla="*/ 255 h 255"/>
                <a:gd name="T28" fmla="*/ 156 w 375"/>
                <a:gd name="T29" fmla="*/ 255 h 255"/>
                <a:gd name="T30" fmla="*/ 48 w 375"/>
                <a:gd name="T31" fmla="*/ 236 h 255"/>
                <a:gd name="T32" fmla="*/ 51 w 375"/>
                <a:gd name="T33" fmla="*/ 230 h 255"/>
                <a:gd name="T34" fmla="*/ 156 w 375"/>
                <a:gd name="T35" fmla="*/ 248 h 255"/>
                <a:gd name="T36" fmla="*/ 156 w 375"/>
                <a:gd name="T37" fmla="*/ 248 h 255"/>
                <a:gd name="T38" fmla="*/ 351 w 375"/>
                <a:gd name="T39" fmla="*/ 198 h 255"/>
                <a:gd name="T40" fmla="*/ 351 w 375"/>
                <a:gd name="T41" fmla="*/ 198 h 255"/>
                <a:gd name="T42" fmla="*/ 368 w 375"/>
                <a:gd name="T43" fmla="*/ 144 h 255"/>
                <a:gd name="T44" fmla="*/ 368 w 375"/>
                <a:gd name="T45" fmla="*/ 144 h 255"/>
                <a:gd name="T46" fmla="*/ 244 w 375"/>
                <a:gd name="T47" fmla="*/ 7 h 255"/>
                <a:gd name="T48" fmla="*/ 244 w 375"/>
                <a:gd name="T49" fmla="*/ 7 h 255"/>
                <a:gd name="T50" fmla="*/ 230 w 375"/>
                <a:gd name="T51" fmla="*/ 7 h 255"/>
                <a:gd name="T52" fmla="*/ 230 w 375"/>
                <a:gd name="T53" fmla="*/ 7 h 255"/>
                <a:gd name="T54" fmla="*/ 75 w 375"/>
                <a:gd name="T55" fmla="*/ 88 h 255"/>
                <a:gd name="T56" fmla="*/ 75 w 375"/>
                <a:gd name="T57" fmla="*/ 88 h 255"/>
                <a:gd name="T58" fmla="*/ 6 w 375"/>
                <a:gd name="T59" fmla="*/ 168 h 255"/>
                <a:gd name="T60" fmla="*/ 6 w 375"/>
                <a:gd name="T61" fmla="*/ 168 h 255"/>
                <a:gd name="T62" fmla="*/ 51 w 375"/>
                <a:gd name="T63" fmla="*/ 23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5" h="255">
                  <a:moveTo>
                    <a:pt x="48" y="236"/>
                  </a:moveTo>
                  <a:cubicBezTo>
                    <a:pt x="19" y="222"/>
                    <a:pt x="0" y="200"/>
                    <a:pt x="0" y="16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" y="165"/>
                    <a:pt x="111" y="0"/>
                    <a:pt x="2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5" y="0"/>
                    <a:pt x="240" y="0"/>
                    <a:pt x="245" y="1"/>
                  </a:cubicBezTo>
                  <a:cubicBezTo>
                    <a:pt x="245" y="1"/>
                    <a:pt x="245" y="1"/>
                    <a:pt x="245" y="1"/>
                  </a:cubicBezTo>
                  <a:cubicBezTo>
                    <a:pt x="334" y="12"/>
                    <a:pt x="375" y="85"/>
                    <a:pt x="375" y="144"/>
                  </a:cubicBezTo>
                  <a:cubicBezTo>
                    <a:pt x="375" y="144"/>
                    <a:pt x="375" y="144"/>
                    <a:pt x="375" y="144"/>
                  </a:cubicBezTo>
                  <a:cubicBezTo>
                    <a:pt x="375" y="167"/>
                    <a:pt x="369" y="188"/>
                    <a:pt x="356" y="203"/>
                  </a:cubicBezTo>
                  <a:cubicBezTo>
                    <a:pt x="356" y="203"/>
                    <a:pt x="356" y="203"/>
                    <a:pt x="356" y="203"/>
                  </a:cubicBezTo>
                  <a:cubicBezTo>
                    <a:pt x="329" y="232"/>
                    <a:pt x="239" y="255"/>
                    <a:pt x="156" y="255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16" y="255"/>
                    <a:pt x="77" y="250"/>
                    <a:pt x="48" y="236"/>
                  </a:cubicBezTo>
                  <a:close/>
                  <a:moveTo>
                    <a:pt x="51" y="230"/>
                  </a:moveTo>
                  <a:cubicBezTo>
                    <a:pt x="78" y="243"/>
                    <a:pt x="116" y="248"/>
                    <a:pt x="156" y="248"/>
                  </a:cubicBezTo>
                  <a:cubicBezTo>
                    <a:pt x="156" y="248"/>
                    <a:pt x="156" y="248"/>
                    <a:pt x="156" y="248"/>
                  </a:cubicBezTo>
                  <a:cubicBezTo>
                    <a:pt x="238" y="249"/>
                    <a:pt x="328" y="224"/>
                    <a:pt x="351" y="198"/>
                  </a:cubicBezTo>
                  <a:cubicBezTo>
                    <a:pt x="351" y="198"/>
                    <a:pt x="351" y="198"/>
                    <a:pt x="351" y="198"/>
                  </a:cubicBezTo>
                  <a:cubicBezTo>
                    <a:pt x="362" y="185"/>
                    <a:pt x="369" y="165"/>
                    <a:pt x="368" y="144"/>
                  </a:cubicBezTo>
                  <a:cubicBezTo>
                    <a:pt x="368" y="144"/>
                    <a:pt x="368" y="144"/>
                    <a:pt x="368" y="144"/>
                  </a:cubicBezTo>
                  <a:cubicBezTo>
                    <a:pt x="368" y="88"/>
                    <a:pt x="329" y="18"/>
                    <a:pt x="244" y="7"/>
                  </a:cubicBezTo>
                  <a:cubicBezTo>
                    <a:pt x="244" y="7"/>
                    <a:pt x="244" y="7"/>
                    <a:pt x="244" y="7"/>
                  </a:cubicBezTo>
                  <a:cubicBezTo>
                    <a:pt x="239" y="7"/>
                    <a:pt x="235" y="7"/>
                    <a:pt x="230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174" y="6"/>
                    <a:pt x="117" y="47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37" y="125"/>
                    <a:pt x="11" y="162"/>
                    <a:pt x="6" y="168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7" y="197"/>
                    <a:pt x="24" y="217"/>
                    <a:pt x="51" y="230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0" name="Freeform 176"/>
            <p:cNvSpPr/>
            <p:nvPr/>
          </p:nvSpPr>
          <p:spPr bwMode="auto">
            <a:xfrm>
              <a:off x="964407" y="1070770"/>
              <a:ext cx="347663" cy="274638"/>
            </a:xfrm>
            <a:custGeom>
              <a:avLst/>
              <a:gdLst>
                <a:gd name="T0" fmla="*/ 257 w 268"/>
                <a:gd name="T1" fmla="*/ 132 h 212"/>
                <a:gd name="T2" fmla="*/ 114 w 268"/>
                <a:gd name="T3" fmla="*/ 197 h 212"/>
                <a:gd name="T4" fmla="*/ 11 w 268"/>
                <a:gd name="T5" fmla="*/ 79 h 212"/>
                <a:gd name="T6" fmla="*/ 154 w 268"/>
                <a:gd name="T7" fmla="*/ 14 h 212"/>
                <a:gd name="T8" fmla="*/ 257 w 268"/>
                <a:gd name="T9" fmla="*/ 13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212">
                  <a:moveTo>
                    <a:pt x="257" y="132"/>
                  </a:moveTo>
                  <a:cubicBezTo>
                    <a:pt x="246" y="183"/>
                    <a:pt x="182" y="212"/>
                    <a:pt x="114" y="197"/>
                  </a:cubicBezTo>
                  <a:cubicBezTo>
                    <a:pt x="46" y="182"/>
                    <a:pt x="0" y="129"/>
                    <a:pt x="11" y="79"/>
                  </a:cubicBezTo>
                  <a:cubicBezTo>
                    <a:pt x="22" y="28"/>
                    <a:pt x="86" y="0"/>
                    <a:pt x="154" y="14"/>
                  </a:cubicBezTo>
                  <a:cubicBezTo>
                    <a:pt x="222" y="29"/>
                    <a:pt x="268" y="82"/>
                    <a:pt x="257" y="132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1" name="Freeform 177"/>
            <p:cNvSpPr/>
            <p:nvPr/>
          </p:nvSpPr>
          <p:spPr bwMode="auto">
            <a:xfrm>
              <a:off x="961232" y="1094582"/>
              <a:ext cx="342900" cy="250825"/>
            </a:xfrm>
            <a:custGeom>
              <a:avLst/>
              <a:gdLst>
                <a:gd name="T0" fmla="*/ 260 w 265"/>
                <a:gd name="T1" fmla="*/ 114 h 194"/>
                <a:gd name="T2" fmla="*/ 117 w 265"/>
                <a:gd name="T3" fmla="*/ 179 h 194"/>
                <a:gd name="T4" fmla="*/ 14 w 265"/>
                <a:gd name="T5" fmla="*/ 61 h 194"/>
                <a:gd name="T6" fmla="*/ 149 w 265"/>
                <a:gd name="T7" fmla="*/ 15 h 194"/>
                <a:gd name="T8" fmla="*/ 260 w 265"/>
                <a:gd name="T9" fmla="*/ 11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94">
                  <a:moveTo>
                    <a:pt x="260" y="114"/>
                  </a:moveTo>
                  <a:cubicBezTo>
                    <a:pt x="254" y="166"/>
                    <a:pt x="185" y="194"/>
                    <a:pt x="117" y="179"/>
                  </a:cubicBezTo>
                  <a:cubicBezTo>
                    <a:pt x="49" y="164"/>
                    <a:pt x="0" y="110"/>
                    <a:pt x="14" y="61"/>
                  </a:cubicBezTo>
                  <a:cubicBezTo>
                    <a:pt x="23" y="31"/>
                    <a:pt x="81" y="0"/>
                    <a:pt x="149" y="15"/>
                  </a:cubicBezTo>
                  <a:cubicBezTo>
                    <a:pt x="217" y="30"/>
                    <a:pt x="265" y="81"/>
                    <a:pt x="260" y="114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2" name="Freeform 178"/>
            <p:cNvSpPr/>
            <p:nvPr/>
          </p:nvSpPr>
          <p:spPr bwMode="auto">
            <a:xfrm>
              <a:off x="988220" y="1099345"/>
              <a:ext cx="311150" cy="220663"/>
            </a:xfrm>
            <a:custGeom>
              <a:avLst/>
              <a:gdLst>
                <a:gd name="T0" fmla="*/ 238 w 241"/>
                <a:gd name="T1" fmla="*/ 106 h 170"/>
                <a:gd name="T2" fmla="*/ 104 w 241"/>
                <a:gd name="T3" fmla="*/ 155 h 170"/>
                <a:gd name="T4" fmla="*/ 11 w 241"/>
                <a:gd name="T5" fmla="*/ 59 h 170"/>
                <a:gd name="T6" fmla="*/ 128 w 241"/>
                <a:gd name="T7" fmla="*/ 11 h 170"/>
                <a:gd name="T8" fmla="*/ 238 w 241"/>
                <a:gd name="T9" fmla="*/ 10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70">
                  <a:moveTo>
                    <a:pt x="238" y="106"/>
                  </a:moveTo>
                  <a:cubicBezTo>
                    <a:pt x="241" y="158"/>
                    <a:pt x="171" y="170"/>
                    <a:pt x="104" y="155"/>
                  </a:cubicBezTo>
                  <a:cubicBezTo>
                    <a:pt x="36" y="140"/>
                    <a:pt x="0" y="109"/>
                    <a:pt x="11" y="59"/>
                  </a:cubicBezTo>
                  <a:cubicBezTo>
                    <a:pt x="22" y="8"/>
                    <a:pt x="60" y="0"/>
                    <a:pt x="128" y="11"/>
                  </a:cubicBezTo>
                  <a:cubicBezTo>
                    <a:pt x="177" y="19"/>
                    <a:pt x="234" y="39"/>
                    <a:pt x="238" y="106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3" name="Freeform 179"/>
            <p:cNvSpPr>
              <a:spLocks noEditPoints="1"/>
            </p:cNvSpPr>
            <p:nvPr/>
          </p:nvSpPr>
          <p:spPr bwMode="auto">
            <a:xfrm>
              <a:off x="972345" y="1080295"/>
              <a:ext cx="331788" cy="255588"/>
            </a:xfrm>
            <a:custGeom>
              <a:avLst/>
              <a:gdLst>
                <a:gd name="T0" fmla="*/ 144 w 256"/>
                <a:gd name="T1" fmla="*/ 197 h 197"/>
                <a:gd name="T2" fmla="*/ 108 w 256"/>
                <a:gd name="T3" fmla="*/ 193 h 197"/>
                <a:gd name="T4" fmla="*/ 108 w 256"/>
                <a:gd name="T5" fmla="*/ 193 h 197"/>
                <a:gd name="T6" fmla="*/ 0 w 256"/>
                <a:gd name="T7" fmla="*/ 87 h 197"/>
                <a:gd name="T8" fmla="*/ 0 w 256"/>
                <a:gd name="T9" fmla="*/ 87 h 197"/>
                <a:gd name="T10" fmla="*/ 2 w 256"/>
                <a:gd name="T11" fmla="*/ 71 h 197"/>
                <a:gd name="T12" fmla="*/ 2 w 256"/>
                <a:gd name="T13" fmla="*/ 71 h 197"/>
                <a:gd name="T14" fmla="*/ 113 w 256"/>
                <a:gd name="T15" fmla="*/ 0 h 197"/>
                <a:gd name="T16" fmla="*/ 113 w 256"/>
                <a:gd name="T17" fmla="*/ 0 h 197"/>
                <a:gd name="T18" fmla="*/ 149 w 256"/>
                <a:gd name="T19" fmla="*/ 4 h 197"/>
                <a:gd name="T20" fmla="*/ 149 w 256"/>
                <a:gd name="T21" fmla="*/ 4 h 197"/>
                <a:gd name="T22" fmla="*/ 256 w 256"/>
                <a:gd name="T23" fmla="*/ 110 h 197"/>
                <a:gd name="T24" fmla="*/ 256 w 256"/>
                <a:gd name="T25" fmla="*/ 110 h 197"/>
                <a:gd name="T26" fmla="*/ 255 w 256"/>
                <a:gd name="T27" fmla="*/ 126 h 197"/>
                <a:gd name="T28" fmla="*/ 255 w 256"/>
                <a:gd name="T29" fmla="*/ 126 h 197"/>
                <a:gd name="T30" fmla="*/ 144 w 256"/>
                <a:gd name="T31" fmla="*/ 197 h 197"/>
                <a:gd name="T32" fmla="*/ 144 w 256"/>
                <a:gd name="T33" fmla="*/ 197 h 197"/>
                <a:gd name="T34" fmla="*/ 144 w 256"/>
                <a:gd name="T35" fmla="*/ 197 h 197"/>
                <a:gd name="T36" fmla="*/ 113 w 256"/>
                <a:gd name="T37" fmla="*/ 7 h 197"/>
                <a:gd name="T38" fmla="*/ 9 w 256"/>
                <a:gd name="T39" fmla="*/ 72 h 197"/>
                <a:gd name="T40" fmla="*/ 9 w 256"/>
                <a:gd name="T41" fmla="*/ 72 h 197"/>
                <a:gd name="T42" fmla="*/ 7 w 256"/>
                <a:gd name="T43" fmla="*/ 87 h 197"/>
                <a:gd name="T44" fmla="*/ 7 w 256"/>
                <a:gd name="T45" fmla="*/ 87 h 197"/>
                <a:gd name="T46" fmla="*/ 109 w 256"/>
                <a:gd name="T47" fmla="*/ 186 h 197"/>
                <a:gd name="T48" fmla="*/ 109 w 256"/>
                <a:gd name="T49" fmla="*/ 186 h 197"/>
                <a:gd name="T50" fmla="*/ 144 w 256"/>
                <a:gd name="T51" fmla="*/ 190 h 197"/>
                <a:gd name="T52" fmla="*/ 144 w 256"/>
                <a:gd name="T53" fmla="*/ 190 h 197"/>
                <a:gd name="T54" fmla="*/ 248 w 256"/>
                <a:gd name="T55" fmla="*/ 125 h 197"/>
                <a:gd name="T56" fmla="*/ 248 w 256"/>
                <a:gd name="T57" fmla="*/ 125 h 197"/>
                <a:gd name="T58" fmla="*/ 248 w 256"/>
                <a:gd name="T59" fmla="*/ 125 h 197"/>
                <a:gd name="T60" fmla="*/ 250 w 256"/>
                <a:gd name="T61" fmla="*/ 110 h 197"/>
                <a:gd name="T62" fmla="*/ 250 w 256"/>
                <a:gd name="T63" fmla="*/ 110 h 197"/>
                <a:gd name="T64" fmla="*/ 148 w 256"/>
                <a:gd name="T65" fmla="*/ 11 h 197"/>
                <a:gd name="T66" fmla="*/ 148 w 256"/>
                <a:gd name="T67" fmla="*/ 11 h 197"/>
                <a:gd name="T68" fmla="*/ 113 w 256"/>
                <a:gd name="T69" fmla="*/ 7 h 197"/>
                <a:gd name="T70" fmla="*/ 113 w 256"/>
                <a:gd name="T71" fmla="*/ 7 h 197"/>
                <a:gd name="T72" fmla="*/ 113 w 256"/>
                <a:gd name="T73" fmla="*/ 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97">
                  <a:moveTo>
                    <a:pt x="144" y="197"/>
                  </a:moveTo>
                  <a:cubicBezTo>
                    <a:pt x="132" y="197"/>
                    <a:pt x="120" y="196"/>
                    <a:pt x="108" y="193"/>
                  </a:cubicBezTo>
                  <a:cubicBezTo>
                    <a:pt x="108" y="193"/>
                    <a:pt x="108" y="193"/>
                    <a:pt x="108" y="193"/>
                  </a:cubicBezTo>
                  <a:cubicBezTo>
                    <a:pt x="45" y="179"/>
                    <a:pt x="0" y="134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1"/>
                    <a:pt x="1" y="76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2" y="27"/>
                    <a:pt x="58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4" y="0"/>
                    <a:pt x="137" y="1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211" y="18"/>
                    <a:pt x="256" y="63"/>
                    <a:pt x="256" y="110"/>
                  </a:cubicBezTo>
                  <a:cubicBezTo>
                    <a:pt x="256" y="110"/>
                    <a:pt x="256" y="110"/>
                    <a:pt x="256" y="110"/>
                  </a:cubicBezTo>
                  <a:cubicBezTo>
                    <a:pt x="256" y="116"/>
                    <a:pt x="256" y="121"/>
                    <a:pt x="255" y="126"/>
                  </a:cubicBezTo>
                  <a:cubicBezTo>
                    <a:pt x="255" y="126"/>
                    <a:pt x="255" y="126"/>
                    <a:pt x="255" y="126"/>
                  </a:cubicBezTo>
                  <a:cubicBezTo>
                    <a:pt x="245" y="170"/>
                    <a:pt x="199" y="197"/>
                    <a:pt x="144" y="197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44" y="197"/>
                    <a:pt x="144" y="197"/>
                    <a:pt x="144" y="197"/>
                  </a:cubicBezTo>
                  <a:close/>
                  <a:moveTo>
                    <a:pt x="113" y="7"/>
                  </a:moveTo>
                  <a:cubicBezTo>
                    <a:pt x="60" y="7"/>
                    <a:pt x="17" y="33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8" y="77"/>
                    <a:pt x="7" y="82"/>
                    <a:pt x="7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130"/>
                    <a:pt x="49" y="173"/>
                    <a:pt x="109" y="186"/>
                  </a:cubicBezTo>
                  <a:cubicBezTo>
                    <a:pt x="109" y="186"/>
                    <a:pt x="109" y="186"/>
                    <a:pt x="109" y="186"/>
                  </a:cubicBezTo>
                  <a:cubicBezTo>
                    <a:pt x="121" y="189"/>
                    <a:pt x="133" y="190"/>
                    <a:pt x="144" y="190"/>
                  </a:cubicBezTo>
                  <a:cubicBezTo>
                    <a:pt x="144" y="190"/>
                    <a:pt x="144" y="190"/>
                    <a:pt x="144" y="190"/>
                  </a:cubicBezTo>
                  <a:cubicBezTo>
                    <a:pt x="197" y="190"/>
                    <a:pt x="240" y="164"/>
                    <a:pt x="248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249" y="120"/>
                    <a:pt x="250" y="115"/>
                    <a:pt x="250" y="110"/>
                  </a:cubicBezTo>
                  <a:cubicBezTo>
                    <a:pt x="250" y="110"/>
                    <a:pt x="250" y="110"/>
                    <a:pt x="250" y="110"/>
                  </a:cubicBezTo>
                  <a:cubicBezTo>
                    <a:pt x="250" y="67"/>
                    <a:pt x="208" y="24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36" y="8"/>
                    <a:pt x="124" y="7"/>
                    <a:pt x="113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7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4" name="Freeform 180"/>
            <p:cNvSpPr/>
            <p:nvPr/>
          </p:nvSpPr>
          <p:spPr bwMode="auto">
            <a:xfrm>
              <a:off x="577057" y="886620"/>
              <a:ext cx="538163" cy="374650"/>
            </a:xfrm>
            <a:custGeom>
              <a:avLst/>
              <a:gdLst>
                <a:gd name="T0" fmla="*/ 38 w 416"/>
                <a:gd name="T1" fmla="*/ 226 h 290"/>
                <a:gd name="T2" fmla="*/ 282 w 416"/>
                <a:gd name="T3" fmla="*/ 259 h 290"/>
                <a:gd name="T4" fmla="*/ 378 w 416"/>
                <a:gd name="T5" fmla="*/ 74 h 290"/>
                <a:gd name="T6" fmla="*/ 144 w 416"/>
                <a:gd name="T7" fmla="*/ 53 h 290"/>
                <a:gd name="T8" fmla="*/ 38 w 416"/>
                <a:gd name="T9" fmla="*/ 22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290">
                  <a:moveTo>
                    <a:pt x="38" y="226"/>
                  </a:moveTo>
                  <a:cubicBezTo>
                    <a:pt x="75" y="290"/>
                    <a:pt x="213" y="289"/>
                    <a:pt x="282" y="259"/>
                  </a:cubicBezTo>
                  <a:cubicBezTo>
                    <a:pt x="380" y="217"/>
                    <a:pt x="416" y="138"/>
                    <a:pt x="378" y="74"/>
                  </a:cubicBezTo>
                  <a:cubicBezTo>
                    <a:pt x="341" y="9"/>
                    <a:pt x="236" y="0"/>
                    <a:pt x="144" y="53"/>
                  </a:cubicBezTo>
                  <a:cubicBezTo>
                    <a:pt x="52" y="107"/>
                    <a:pt x="0" y="161"/>
                    <a:pt x="38" y="226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5" name="Freeform 181"/>
            <p:cNvSpPr/>
            <p:nvPr/>
          </p:nvSpPr>
          <p:spPr bwMode="auto">
            <a:xfrm>
              <a:off x="577057" y="897732"/>
              <a:ext cx="471488" cy="368300"/>
            </a:xfrm>
            <a:custGeom>
              <a:avLst/>
              <a:gdLst>
                <a:gd name="T0" fmla="*/ 38 w 364"/>
                <a:gd name="T1" fmla="*/ 217 h 284"/>
                <a:gd name="T2" fmla="*/ 272 w 364"/>
                <a:gd name="T3" fmla="*/ 256 h 284"/>
                <a:gd name="T4" fmla="*/ 326 w 364"/>
                <a:gd name="T5" fmla="*/ 85 h 284"/>
                <a:gd name="T6" fmla="*/ 134 w 364"/>
                <a:gd name="T7" fmla="*/ 50 h 284"/>
                <a:gd name="T8" fmla="*/ 38 w 364"/>
                <a:gd name="T9" fmla="*/ 21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84">
                  <a:moveTo>
                    <a:pt x="38" y="217"/>
                  </a:moveTo>
                  <a:cubicBezTo>
                    <a:pt x="75" y="281"/>
                    <a:pt x="206" y="284"/>
                    <a:pt x="272" y="256"/>
                  </a:cubicBezTo>
                  <a:cubicBezTo>
                    <a:pt x="364" y="217"/>
                    <a:pt x="363" y="149"/>
                    <a:pt x="326" y="85"/>
                  </a:cubicBezTo>
                  <a:cubicBezTo>
                    <a:pt x="288" y="20"/>
                    <a:pt x="221" y="0"/>
                    <a:pt x="134" y="50"/>
                  </a:cubicBezTo>
                  <a:cubicBezTo>
                    <a:pt x="48" y="100"/>
                    <a:pt x="0" y="152"/>
                    <a:pt x="38" y="217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6" name="Freeform 182"/>
            <p:cNvSpPr/>
            <p:nvPr/>
          </p:nvSpPr>
          <p:spPr bwMode="auto">
            <a:xfrm>
              <a:off x="602457" y="897732"/>
              <a:ext cx="465138" cy="347663"/>
            </a:xfrm>
            <a:custGeom>
              <a:avLst/>
              <a:gdLst>
                <a:gd name="T0" fmla="*/ 38 w 360"/>
                <a:gd name="T1" fmla="*/ 205 h 269"/>
                <a:gd name="T2" fmla="*/ 260 w 360"/>
                <a:gd name="T3" fmla="*/ 250 h 269"/>
                <a:gd name="T4" fmla="*/ 322 w 360"/>
                <a:gd name="T5" fmla="*/ 79 h 269"/>
                <a:gd name="T6" fmla="*/ 115 w 360"/>
                <a:gd name="T7" fmla="*/ 50 h 269"/>
                <a:gd name="T8" fmla="*/ 38 w 360"/>
                <a:gd name="T9" fmla="*/ 20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269">
                  <a:moveTo>
                    <a:pt x="38" y="205"/>
                  </a:moveTo>
                  <a:cubicBezTo>
                    <a:pt x="75" y="269"/>
                    <a:pt x="212" y="269"/>
                    <a:pt x="260" y="250"/>
                  </a:cubicBezTo>
                  <a:cubicBezTo>
                    <a:pt x="353" y="212"/>
                    <a:pt x="360" y="144"/>
                    <a:pt x="322" y="79"/>
                  </a:cubicBezTo>
                  <a:cubicBezTo>
                    <a:pt x="285" y="15"/>
                    <a:pt x="202" y="0"/>
                    <a:pt x="115" y="50"/>
                  </a:cubicBezTo>
                  <a:cubicBezTo>
                    <a:pt x="29" y="100"/>
                    <a:pt x="0" y="140"/>
                    <a:pt x="38" y="205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7" name="Freeform 183"/>
            <p:cNvSpPr/>
            <p:nvPr/>
          </p:nvSpPr>
          <p:spPr bwMode="auto">
            <a:xfrm>
              <a:off x="605632" y="905670"/>
              <a:ext cx="484188" cy="346075"/>
            </a:xfrm>
            <a:custGeom>
              <a:avLst/>
              <a:gdLst>
                <a:gd name="T0" fmla="*/ 13 w 374"/>
                <a:gd name="T1" fmla="*/ 213 h 267"/>
                <a:gd name="T2" fmla="*/ 16 w 374"/>
                <a:gd name="T3" fmla="*/ 211 h 267"/>
                <a:gd name="T4" fmla="*/ 19 w 374"/>
                <a:gd name="T5" fmla="*/ 209 h 267"/>
                <a:gd name="T6" fmla="*/ 151 w 374"/>
                <a:gd name="T7" fmla="*/ 261 h 267"/>
                <a:gd name="T8" fmla="*/ 151 w 374"/>
                <a:gd name="T9" fmla="*/ 261 h 267"/>
                <a:gd name="T10" fmla="*/ 259 w 374"/>
                <a:gd name="T11" fmla="*/ 241 h 267"/>
                <a:gd name="T12" fmla="*/ 259 w 374"/>
                <a:gd name="T13" fmla="*/ 241 h 267"/>
                <a:gd name="T14" fmla="*/ 368 w 374"/>
                <a:gd name="T15" fmla="*/ 111 h 267"/>
                <a:gd name="T16" fmla="*/ 368 w 374"/>
                <a:gd name="T17" fmla="*/ 111 h 267"/>
                <a:gd name="T18" fmla="*/ 353 w 374"/>
                <a:gd name="T19" fmla="*/ 60 h 267"/>
                <a:gd name="T20" fmla="*/ 353 w 374"/>
                <a:gd name="T21" fmla="*/ 60 h 267"/>
                <a:gd name="T22" fmla="*/ 244 w 374"/>
                <a:gd name="T23" fmla="*/ 7 h 267"/>
                <a:gd name="T24" fmla="*/ 244 w 374"/>
                <a:gd name="T25" fmla="*/ 7 h 267"/>
                <a:gd name="T26" fmla="*/ 124 w 374"/>
                <a:gd name="T27" fmla="*/ 41 h 267"/>
                <a:gd name="T28" fmla="*/ 124 w 374"/>
                <a:gd name="T29" fmla="*/ 41 h 267"/>
                <a:gd name="T30" fmla="*/ 7 w 374"/>
                <a:gd name="T31" fmla="*/ 169 h 267"/>
                <a:gd name="T32" fmla="*/ 7 w 374"/>
                <a:gd name="T33" fmla="*/ 169 h 267"/>
                <a:gd name="T34" fmla="*/ 19 w 374"/>
                <a:gd name="T35" fmla="*/ 209 h 267"/>
                <a:gd name="T36" fmla="*/ 19 w 374"/>
                <a:gd name="T37" fmla="*/ 209 h 267"/>
                <a:gd name="T38" fmla="*/ 16 w 374"/>
                <a:gd name="T39" fmla="*/ 211 h 267"/>
                <a:gd name="T40" fmla="*/ 13 w 374"/>
                <a:gd name="T41" fmla="*/ 213 h 267"/>
                <a:gd name="T42" fmla="*/ 0 w 374"/>
                <a:gd name="T43" fmla="*/ 169 h 267"/>
                <a:gd name="T44" fmla="*/ 0 w 374"/>
                <a:gd name="T45" fmla="*/ 169 h 267"/>
                <a:gd name="T46" fmla="*/ 120 w 374"/>
                <a:gd name="T47" fmla="*/ 35 h 267"/>
                <a:gd name="T48" fmla="*/ 120 w 374"/>
                <a:gd name="T49" fmla="*/ 35 h 267"/>
                <a:gd name="T50" fmla="*/ 244 w 374"/>
                <a:gd name="T51" fmla="*/ 0 h 267"/>
                <a:gd name="T52" fmla="*/ 244 w 374"/>
                <a:gd name="T53" fmla="*/ 0 h 267"/>
                <a:gd name="T54" fmla="*/ 359 w 374"/>
                <a:gd name="T55" fmla="*/ 57 h 267"/>
                <a:gd name="T56" fmla="*/ 359 w 374"/>
                <a:gd name="T57" fmla="*/ 57 h 267"/>
                <a:gd name="T58" fmla="*/ 374 w 374"/>
                <a:gd name="T59" fmla="*/ 111 h 267"/>
                <a:gd name="T60" fmla="*/ 374 w 374"/>
                <a:gd name="T61" fmla="*/ 111 h 267"/>
                <a:gd name="T62" fmla="*/ 262 w 374"/>
                <a:gd name="T63" fmla="*/ 247 h 267"/>
                <a:gd name="T64" fmla="*/ 262 w 374"/>
                <a:gd name="T65" fmla="*/ 247 h 267"/>
                <a:gd name="T66" fmla="*/ 151 w 374"/>
                <a:gd name="T67" fmla="*/ 267 h 267"/>
                <a:gd name="T68" fmla="*/ 151 w 374"/>
                <a:gd name="T69" fmla="*/ 267 h 267"/>
                <a:gd name="T70" fmla="*/ 13 w 374"/>
                <a:gd name="T71" fmla="*/ 21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4" h="267">
                  <a:moveTo>
                    <a:pt x="13" y="213"/>
                  </a:moveTo>
                  <a:cubicBezTo>
                    <a:pt x="16" y="211"/>
                    <a:pt x="16" y="211"/>
                    <a:pt x="16" y="211"/>
                  </a:cubicBezTo>
                  <a:cubicBezTo>
                    <a:pt x="19" y="209"/>
                    <a:pt x="19" y="209"/>
                    <a:pt x="19" y="209"/>
                  </a:cubicBezTo>
                  <a:cubicBezTo>
                    <a:pt x="39" y="245"/>
                    <a:pt x="95" y="261"/>
                    <a:pt x="151" y="261"/>
                  </a:cubicBezTo>
                  <a:cubicBezTo>
                    <a:pt x="151" y="261"/>
                    <a:pt x="151" y="261"/>
                    <a:pt x="151" y="261"/>
                  </a:cubicBezTo>
                  <a:cubicBezTo>
                    <a:pt x="191" y="261"/>
                    <a:pt x="231" y="253"/>
                    <a:pt x="259" y="241"/>
                  </a:cubicBezTo>
                  <a:cubicBezTo>
                    <a:pt x="259" y="241"/>
                    <a:pt x="259" y="241"/>
                    <a:pt x="259" y="241"/>
                  </a:cubicBezTo>
                  <a:cubicBezTo>
                    <a:pt x="330" y="210"/>
                    <a:pt x="368" y="160"/>
                    <a:pt x="368" y="111"/>
                  </a:cubicBezTo>
                  <a:cubicBezTo>
                    <a:pt x="368" y="111"/>
                    <a:pt x="368" y="111"/>
                    <a:pt x="368" y="111"/>
                  </a:cubicBezTo>
                  <a:cubicBezTo>
                    <a:pt x="368" y="94"/>
                    <a:pt x="363" y="77"/>
                    <a:pt x="353" y="60"/>
                  </a:cubicBezTo>
                  <a:cubicBezTo>
                    <a:pt x="353" y="60"/>
                    <a:pt x="353" y="60"/>
                    <a:pt x="353" y="60"/>
                  </a:cubicBezTo>
                  <a:cubicBezTo>
                    <a:pt x="333" y="25"/>
                    <a:pt x="292" y="7"/>
                    <a:pt x="244" y="7"/>
                  </a:cubicBezTo>
                  <a:cubicBezTo>
                    <a:pt x="244" y="7"/>
                    <a:pt x="244" y="7"/>
                    <a:pt x="244" y="7"/>
                  </a:cubicBezTo>
                  <a:cubicBezTo>
                    <a:pt x="206" y="7"/>
                    <a:pt x="164" y="18"/>
                    <a:pt x="124" y="41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52" y="82"/>
                    <a:pt x="7" y="124"/>
                    <a:pt x="7" y="169"/>
                  </a:cubicBezTo>
                  <a:cubicBezTo>
                    <a:pt x="7" y="169"/>
                    <a:pt x="7" y="169"/>
                    <a:pt x="7" y="169"/>
                  </a:cubicBezTo>
                  <a:cubicBezTo>
                    <a:pt x="7" y="182"/>
                    <a:pt x="11" y="195"/>
                    <a:pt x="19" y="209"/>
                  </a:cubicBezTo>
                  <a:cubicBezTo>
                    <a:pt x="19" y="209"/>
                    <a:pt x="19" y="209"/>
                    <a:pt x="19" y="209"/>
                  </a:cubicBezTo>
                  <a:cubicBezTo>
                    <a:pt x="16" y="211"/>
                    <a:pt x="16" y="211"/>
                    <a:pt x="16" y="211"/>
                  </a:cubicBezTo>
                  <a:cubicBezTo>
                    <a:pt x="13" y="213"/>
                    <a:pt x="13" y="213"/>
                    <a:pt x="13" y="213"/>
                  </a:cubicBezTo>
                  <a:cubicBezTo>
                    <a:pt x="4" y="198"/>
                    <a:pt x="0" y="183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19"/>
                    <a:pt x="49" y="77"/>
                    <a:pt x="120" y="35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61" y="12"/>
                    <a:pt x="205" y="0"/>
                    <a:pt x="244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94" y="0"/>
                    <a:pt x="338" y="19"/>
                    <a:pt x="359" y="57"/>
                  </a:cubicBezTo>
                  <a:cubicBezTo>
                    <a:pt x="359" y="57"/>
                    <a:pt x="359" y="57"/>
                    <a:pt x="359" y="57"/>
                  </a:cubicBezTo>
                  <a:cubicBezTo>
                    <a:pt x="369" y="74"/>
                    <a:pt x="374" y="92"/>
                    <a:pt x="374" y="111"/>
                  </a:cubicBezTo>
                  <a:cubicBezTo>
                    <a:pt x="374" y="111"/>
                    <a:pt x="374" y="111"/>
                    <a:pt x="374" y="111"/>
                  </a:cubicBezTo>
                  <a:cubicBezTo>
                    <a:pt x="374" y="163"/>
                    <a:pt x="335" y="215"/>
                    <a:pt x="262" y="247"/>
                  </a:cubicBezTo>
                  <a:cubicBezTo>
                    <a:pt x="262" y="247"/>
                    <a:pt x="262" y="247"/>
                    <a:pt x="262" y="247"/>
                  </a:cubicBezTo>
                  <a:cubicBezTo>
                    <a:pt x="232" y="260"/>
                    <a:pt x="192" y="267"/>
                    <a:pt x="151" y="267"/>
                  </a:cubicBezTo>
                  <a:cubicBezTo>
                    <a:pt x="151" y="267"/>
                    <a:pt x="151" y="267"/>
                    <a:pt x="151" y="267"/>
                  </a:cubicBezTo>
                  <a:cubicBezTo>
                    <a:pt x="94" y="267"/>
                    <a:pt x="36" y="252"/>
                    <a:pt x="13" y="213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8" name="Freeform 184"/>
            <p:cNvSpPr/>
            <p:nvPr/>
          </p:nvSpPr>
          <p:spPr bwMode="auto">
            <a:xfrm>
              <a:off x="1337470" y="1056482"/>
              <a:ext cx="117475" cy="290513"/>
            </a:xfrm>
            <a:custGeom>
              <a:avLst/>
              <a:gdLst>
                <a:gd name="T0" fmla="*/ 91 w 91"/>
                <a:gd name="T1" fmla="*/ 0 h 224"/>
                <a:gd name="T2" fmla="*/ 64 w 91"/>
                <a:gd name="T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1" h="224">
                  <a:moveTo>
                    <a:pt x="91" y="0"/>
                  </a:moveTo>
                  <a:cubicBezTo>
                    <a:pt x="91" y="0"/>
                    <a:pt x="0" y="106"/>
                    <a:pt x="64" y="224"/>
                  </a:cubicBezTo>
                </a:path>
              </a:pathLst>
            </a:custGeom>
            <a:noFill/>
            <a:ln w="6350" cap="flat">
              <a:solidFill>
                <a:srgbClr val="E8787D">
                  <a:lumMod val="50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9" name="Freeform 185"/>
            <p:cNvSpPr/>
            <p:nvPr/>
          </p:nvSpPr>
          <p:spPr bwMode="auto">
            <a:xfrm>
              <a:off x="685007" y="1104107"/>
              <a:ext cx="257175" cy="77788"/>
            </a:xfrm>
            <a:custGeom>
              <a:avLst/>
              <a:gdLst>
                <a:gd name="T0" fmla="*/ 82 w 199"/>
                <a:gd name="T1" fmla="*/ 59 h 60"/>
                <a:gd name="T2" fmla="*/ 0 w 199"/>
                <a:gd name="T3" fmla="*/ 36 h 60"/>
                <a:gd name="T4" fmla="*/ 0 w 199"/>
                <a:gd name="T5" fmla="*/ 36 h 60"/>
                <a:gd name="T6" fmla="*/ 24 w 199"/>
                <a:gd name="T7" fmla="*/ 44 h 60"/>
                <a:gd name="T8" fmla="*/ 24 w 199"/>
                <a:gd name="T9" fmla="*/ 44 h 60"/>
                <a:gd name="T10" fmla="*/ 82 w 199"/>
                <a:gd name="T11" fmla="*/ 53 h 60"/>
                <a:gd name="T12" fmla="*/ 82 w 199"/>
                <a:gd name="T13" fmla="*/ 53 h 60"/>
                <a:gd name="T14" fmla="*/ 199 w 199"/>
                <a:gd name="T15" fmla="*/ 0 h 60"/>
                <a:gd name="T16" fmla="*/ 199 w 199"/>
                <a:gd name="T17" fmla="*/ 0 h 60"/>
                <a:gd name="T18" fmla="*/ 199 w 199"/>
                <a:gd name="T19" fmla="*/ 0 h 60"/>
                <a:gd name="T20" fmla="*/ 82 w 199"/>
                <a:gd name="T21" fmla="*/ 59 h 60"/>
                <a:gd name="T22" fmla="*/ 82 w 199"/>
                <a:gd name="T23" fmla="*/ 59 h 60"/>
                <a:gd name="T24" fmla="*/ 82 w 199"/>
                <a:gd name="T25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60">
                  <a:moveTo>
                    <a:pt x="82" y="59"/>
                  </a:moveTo>
                  <a:cubicBezTo>
                    <a:pt x="28" y="60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9" y="40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38" y="49"/>
                    <a:pt x="59" y="53"/>
                    <a:pt x="82" y="53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119" y="53"/>
                    <a:pt x="163" y="42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71" y="45"/>
                    <a:pt x="120" y="59"/>
                    <a:pt x="82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59"/>
                    <a:pt x="82" y="59"/>
                    <a:pt x="82" y="59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0" name="Freeform 186"/>
            <p:cNvSpPr/>
            <p:nvPr/>
          </p:nvSpPr>
          <p:spPr bwMode="auto">
            <a:xfrm>
              <a:off x="713582" y="781845"/>
              <a:ext cx="117475" cy="168275"/>
            </a:xfrm>
            <a:custGeom>
              <a:avLst/>
              <a:gdLst>
                <a:gd name="T0" fmla="*/ 84 w 91"/>
                <a:gd name="T1" fmla="*/ 127 h 129"/>
                <a:gd name="T2" fmla="*/ 84 w 91"/>
                <a:gd name="T3" fmla="*/ 125 h 129"/>
                <a:gd name="T4" fmla="*/ 84 w 91"/>
                <a:gd name="T5" fmla="*/ 125 h 129"/>
                <a:gd name="T6" fmla="*/ 85 w 91"/>
                <a:gd name="T7" fmla="*/ 121 h 129"/>
                <a:gd name="T8" fmla="*/ 85 w 91"/>
                <a:gd name="T9" fmla="*/ 121 h 129"/>
                <a:gd name="T10" fmla="*/ 0 w 91"/>
                <a:gd name="T11" fmla="*/ 0 h 129"/>
                <a:gd name="T12" fmla="*/ 0 w 91"/>
                <a:gd name="T13" fmla="*/ 0 h 129"/>
                <a:gd name="T14" fmla="*/ 0 w 91"/>
                <a:gd name="T15" fmla="*/ 0 h 129"/>
                <a:gd name="T16" fmla="*/ 91 w 91"/>
                <a:gd name="T17" fmla="*/ 121 h 129"/>
                <a:gd name="T18" fmla="*/ 91 w 91"/>
                <a:gd name="T19" fmla="*/ 121 h 129"/>
                <a:gd name="T20" fmla="*/ 90 w 91"/>
                <a:gd name="T21" fmla="*/ 129 h 129"/>
                <a:gd name="T22" fmla="*/ 90 w 91"/>
                <a:gd name="T23" fmla="*/ 129 h 129"/>
                <a:gd name="T24" fmla="*/ 84 w 91"/>
                <a:gd name="T25" fmla="*/ 1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29">
                  <a:moveTo>
                    <a:pt x="84" y="127"/>
                  </a:moveTo>
                  <a:cubicBezTo>
                    <a:pt x="84" y="127"/>
                    <a:pt x="84" y="126"/>
                    <a:pt x="84" y="125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4" y="124"/>
                    <a:pt x="85" y="123"/>
                    <a:pt x="85" y="121"/>
                  </a:cubicBezTo>
                  <a:cubicBezTo>
                    <a:pt x="85" y="121"/>
                    <a:pt x="85" y="121"/>
                    <a:pt x="85" y="121"/>
                  </a:cubicBezTo>
                  <a:cubicBezTo>
                    <a:pt x="85" y="107"/>
                    <a:pt x="76" y="67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43"/>
                    <a:pt x="91" y="98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6"/>
                    <a:pt x="90" y="128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4" y="127"/>
                    <a:pt x="84" y="127"/>
                    <a:pt x="84" y="127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1" name="Freeform 187"/>
            <p:cNvSpPr/>
            <p:nvPr/>
          </p:nvSpPr>
          <p:spPr bwMode="auto">
            <a:xfrm>
              <a:off x="910432" y="724695"/>
              <a:ext cx="96838" cy="211138"/>
            </a:xfrm>
            <a:custGeom>
              <a:avLst/>
              <a:gdLst>
                <a:gd name="T0" fmla="*/ 0 w 75"/>
                <a:gd name="T1" fmla="*/ 137 h 164"/>
                <a:gd name="T2" fmla="*/ 75 w 75"/>
                <a:gd name="T3" fmla="*/ 0 h 164"/>
                <a:gd name="T4" fmla="*/ 75 w 75"/>
                <a:gd name="T5" fmla="*/ 0 h 164"/>
                <a:gd name="T6" fmla="*/ 6 w 75"/>
                <a:gd name="T7" fmla="*/ 137 h 164"/>
                <a:gd name="T8" fmla="*/ 6 w 75"/>
                <a:gd name="T9" fmla="*/ 137 h 164"/>
                <a:gd name="T10" fmla="*/ 7 w 75"/>
                <a:gd name="T11" fmla="*/ 163 h 164"/>
                <a:gd name="T12" fmla="*/ 7 w 75"/>
                <a:gd name="T13" fmla="*/ 163 h 164"/>
                <a:gd name="T14" fmla="*/ 1 w 75"/>
                <a:gd name="T15" fmla="*/ 164 h 164"/>
                <a:gd name="T16" fmla="*/ 0 w 75"/>
                <a:gd name="T17" fmla="*/ 13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64">
                  <a:moveTo>
                    <a:pt x="0" y="137"/>
                  </a:moveTo>
                  <a:cubicBezTo>
                    <a:pt x="0" y="99"/>
                    <a:pt x="6" y="28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5" y="31"/>
                    <a:pt x="6" y="100"/>
                    <a:pt x="6" y="137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6" y="153"/>
                    <a:pt x="7" y="163"/>
                    <a:pt x="7" y="163"/>
                  </a:cubicBezTo>
                  <a:cubicBezTo>
                    <a:pt x="7" y="163"/>
                    <a:pt x="7" y="163"/>
                    <a:pt x="7" y="163"/>
                  </a:cubicBezTo>
                  <a:cubicBezTo>
                    <a:pt x="1" y="164"/>
                    <a:pt x="1" y="164"/>
                    <a:pt x="1" y="164"/>
                  </a:cubicBezTo>
                  <a:cubicBezTo>
                    <a:pt x="1" y="164"/>
                    <a:pt x="0" y="153"/>
                    <a:pt x="0" y="137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2" name="Freeform 188"/>
            <p:cNvSpPr/>
            <p:nvPr/>
          </p:nvSpPr>
          <p:spPr bwMode="auto">
            <a:xfrm>
              <a:off x="1232695" y="1291432"/>
              <a:ext cx="115888" cy="168275"/>
            </a:xfrm>
            <a:custGeom>
              <a:avLst/>
              <a:gdLst>
                <a:gd name="T0" fmla="*/ 0 w 90"/>
                <a:gd name="T1" fmla="*/ 0 h 130"/>
                <a:gd name="T2" fmla="*/ 90 w 90"/>
                <a:gd name="T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0" h="130">
                  <a:moveTo>
                    <a:pt x="0" y="0"/>
                  </a:moveTo>
                  <a:cubicBezTo>
                    <a:pt x="0" y="0"/>
                    <a:pt x="84" y="64"/>
                    <a:pt x="90" y="130"/>
                  </a:cubicBezTo>
                </a:path>
              </a:pathLst>
            </a:custGeom>
            <a:noFill/>
            <a:ln w="6350" cap="rnd">
              <a:solidFill>
                <a:srgbClr val="E8787D">
                  <a:lumMod val="50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3" name="Oval 189"/>
            <p:cNvSpPr>
              <a:spLocks noChangeArrowheads="1"/>
            </p:cNvSpPr>
            <p:nvPr/>
          </p:nvSpPr>
          <p:spPr bwMode="auto">
            <a:xfrm>
              <a:off x="1318420" y="1440657"/>
              <a:ext cx="63500" cy="38100"/>
            </a:xfrm>
            <a:prstGeom prst="ellipse">
              <a:avLst/>
            </a:pr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4" name="Freeform 190"/>
            <p:cNvSpPr/>
            <p:nvPr/>
          </p:nvSpPr>
          <p:spPr bwMode="auto">
            <a:xfrm>
              <a:off x="1123157" y="1266032"/>
              <a:ext cx="79375" cy="195263"/>
            </a:xfrm>
            <a:custGeom>
              <a:avLst/>
              <a:gdLst>
                <a:gd name="T0" fmla="*/ 0 w 62"/>
                <a:gd name="T1" fmla="*/ 0 h 150"/>
                <a:gd name="T2" fmla="*/ 49 w 62"/>
                <a:gd name="T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" h="150">
                  <a:moveTo>
                    <a:pt x="0" y="0"/>
                  </a:moveTo>
                  <a:cubicBezTo>
                    <a:pt x="0" y="0"/>
                    <a:pt x="62" y="85"/>
                    <a:pt x="49" y="150"/>
                  </a:cubicBezTo>
                </a:path>
              </a:pathLst>
            </a:custGeom>
            <a:noFill/>
            <a:ln w="6350" cap="rnd">
              <a:solidFill>
                <a:srgbClr val="E8787D">
                  <a:lumMod val="50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5" name="Freeform 191"/>
            <p:cNvSpPr/>
            <p:nvPr/>
          </p:nvSpPr>
          <p:spPr bwMode="auto">
            <a:xfrm>
              <a:off x="1151732" y="1437482"/>
              <a:ext cx="68263" cy="47625"/>
            </a:xfrm>
            <a:custGeom>
              <a:avLst/>
              <a:gdLst>
                <a:gd name="T0" fmla="*/ 2 w 52"/>
                <a:gd name="T1" fmla="*/ 11 h 37"/>
                <a:gd name="T2" fmla="*/ 30 w 52"/>
                <a:gd name="T3" fmla="*/ 4 h 37"/>
                <a:gd name="T4" fmla="*/ 49 w 52"/>
                <a:gd name="T5" fmla="*/ 26 h 37"/>
                <a:gd name="T6" fmla="*/ 21 w 52"/>
                <a:gd name="T7" fmla="*/ 33 h 37"/>
                <a:gd name="T8" fmla="*/ 2 w 52"/>
                <a:gd name="T9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7">
                  <a:moveTo>
                    <a:pt x="2" y="11"/>
                  </a:moveTo>
                  <a:cubicBezTo>
                    <a:pt x="4" y="3"/>
                    <a:pt x="17" y="0"/>
                    <a:pt x="30" y="4"/>
                  </a:cubicBezTo>
                  <a:cubicBezTo>
                    <a:pt x="43" y="8"/>
                    <a:pt x="52" y="18"/>
                    <a:pt x="49" y="26"/>
                  </a:cubicBezTo>
                  <a:cubicBezTo>
                    <a:pt x="47" y="33"/>
                    <a:pt x="34" y="37"/>
                    <a:pt x="21" y="33"/>
                  </a:cubicBezTo>
                  <a:cubicBezTo>
                    <a:pt x="8" y="29"/>
                    <a:pt x="0" y="19"/>
                    <a:pt x="2" y="11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6" name="Oval 192"/>
            <p:cNvSpPr>
              <a:spLocks noChangeArrowheads="1"/>
            </p:cNvSpPr>
            <p:nvPr/>
          </p:nvSpPr>
          <p:spPr bwMode="auto">
            <a:xfrm>
              <a:off x="727870" y="981870"/>
              <a:ext cx="66675" cy="66675"/>
            </a:xfrm>
            <a:prstGeom prst="ellipse">
              <a:avLst/>
            </a:pr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7" name="Oval 193"/>
            <p:cNvSpPr>
              <a:spLocks noChangeArrowheads="1"/>
            </p:cNvSpPr>
            <p:nvPr/>
          </p:nvSpPr>
          <p:spPr bwMode="auto">
            <a:xfrm>
              <a:off x="850107" y="978695"/>
              <a:ext cx="66675" cy="68263"/>
            </a:xfrm>
            <a:prstGeom prst="ellipse">
              <a:avLst/>
            </a:pr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8" name="Oval 194"/>
            <p:cNvSpPr>
              <a:spLocks noChangeArrowheads="1"/>
            </p:cNvSpPr>
            <p:nvPr/>
          </p:nvSpPr>
          <p:spPr bwMode="auto">
            <a:xfrm>
              <a:off x="885032" y="992982"/>
              <a:ext cx="20638" cy="206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9" name="Oval 195"/>
            <p:cNvSpPr>
              <a:spLocks noChangeArrowheads="1"/>
            </p:cNvSpPr>
            <p:nvPr/>
          </p:nvSpPr>
          <p:spPr bwMode="auto">
            <a:xfrm>
              <a:off x="764382" y="996157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0" name="Freeform 196"/>
            <p:cNvSpPr/>
            <p:nvPr/>
          </p:nvSpPr>
          <p:spPr bwMode="auto">
            <a:xfrm>
              <a:off x="921545" y="1002507"/>
              <a:ext cx="100013" cy="115888"/>
            </a:xfrm>
            <a:custGeom>
              <a:avLst/>
              <a:gdLst>
                <a:gd name="T0" fmla="*/ 0 w 77"/>
                <a:gd name="T1" fmla="*/ 65 h 90"/>
                <a:gd name="T2" fmla="*/ 34 w 77"/>
                <a:gd name="T3" fmla="*/ 59 h 90"/>
                <a:gd name="T4" fmla="*/ 29 w 77"/>
                <a:gd name="T5" fmla="*/ 90 h 90"/>
                <a:gd name="T6" fmla="*/ 0 w 77"/>
                <a:gd name="T7" fmla="*/ 6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90">
                  <a:moveTo>
                    <a:pt x="0" y="65"/>
                  </a:moveTo>
                  <a:cubicBezTo>
                    <a:pt x="0" y="65"/>
                    <a:pt x="35" y="41"/>
                    <a:pt x="34" y="59"/>
                  </a:cubicBezTo>
                  <a:cubicBezTo>
                    <a:pt x="32" y="77"/>
                    <a:pt x="29" y="90"/>
                    <a:pt x="29" y="90"/>
                  </a:cubicBezTo>
                  <a:cubicBezTo>
                    <a:pt x="29" y="90"/>
                    <a:pt x="77" y="0"/>
                    <a:pt x="0" y="65"/>
                  </a:cubicBezTo>
                  <a:close/>
                </a:path>
              </a:pathLst>
            </a:custGeom>
            <a:solidFill>
              <a:srgbClr val="E8787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1" name="Oval 197"/>
            <p:cNvSpPr>
              <a:spLocks noChangeArrowheads="1"/>
            </p:cNvSpPr>
            <p:nvPr/>
          </p:nvSpPr>
          <p:spPr bwMode="auto">
            <a:xfrm>
              <a:off x="934245" y="1402557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2" name="Oval 198"/>
            <p:cNvSpPr>
              <a:spLocks noChangeArrowheads="1"/>
            </p:cNvSpPr>
            <p:nvPr/>
          </p:nvSpPr>
          <p:spPr bwMode="auto">
            <a:xfrm>
              <a:off x="1058070" y="1420020"/>
              <a:ext cx="9525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3" name="Oval 199"/>
            <p:cNvSpPr>
              <a:spLocks noChangeArrowheads="1"/>
            </p:cNvSpPr>
            <p:nvPr/>
          </p:nvSpPr>
          <p:spPr bwMode="auto">
            <a:xfrm>
              <a:off x="1189832" y="1451770"/>
              <a:ext cx="9525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4" name="Oval 200"/>
            <p:cNvSpPr>
              <a:spLocks noChangeArrowheads="1"/>
            </p:cNvSpPr>
            <p:nvPr/>
          </p:nvSpPr>
          <p:spPr bwMode="auto">
            <a:xfrm>
              <a:off x="1358107" y="1448595"/>
              <a:ext cx="9525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5" name="Freeform 201"/>
            <p:cNvSpPr/>
            <p:nvPr/>
          </p:nvSpPr>
          <p:spPr bwMode="auto">
            <a:xfrm>
              <a:off x="640557" y="1112045"/>
              <a:ext cx="49213" cy="55563"/>
            </a:xfrm>
            <a:custGeom>
              <a:avLst/>
              <a:gdLst>
                <a:gd name="T0" fmla="*/ 38 w 38"/>
                <a:gd name="T1" fmla="*/ 8 h 42"/>
                <a:gd name="T2" fmla="*/ 29 w 38"/>
                <a:gd name="T3" fmla="*/ 42 h 42"/>
                <a:gd name="T4" fmla="*/ 38 w 38"/>
                <a:gd name="T5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42">
                  <a:moveTo>
                    <a:pt x="38" y="8"/>
                  </a:moveTo>
                  <a:cubicBezTo>
                    <a:pt x="38" y="8"/>
                    <a:pt x="3" y="21"/>
                    <a:pt x="29" y="42"/>
                  </a:cubicBezTo>
                  <a:cubicBezTo>
                    <a:pt x="8" y="39"/>
                    <a:pt x="0" y="0"/>
                    <a:pt x="38" y="8"/>
                  </a:cubicBezTo>
                  <a:close/>
                </a:path>
              </a:pathLst>
            </a:custGeom>
            <a:solidFill>
              <a:srgbClr val="E8787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6" name="组合 475"/>
          <p:cNvGrpSpPr/>
          <p:nvPr>
            <p:custDataLst>
              <p:tags r:id="rId8"/>
            </p:custDataLst>
          </p:nvPr>
        </p:nvGrpSpPr>
        <p:grpSpPr>
          <a:xfrm>
            <a:off x="6271351" y="1561663"/>
            <a:ext cx="527114" cy="456403"/>
            <a:chOff x="7635019" y="872540"/>
            <a:chExt cx="527114" cy="456403"/>
          </a:xfrm>
          <a:solidFill>
            <a:srgbClr val="C3496D"/>
          </a:solidFill>
        </p:grpSpPr>
        <p:sp>
          <p:nvSpPr>
            <p:cNvPr id="477" name="Freeform 242"/>
            <p:cNvSpPr/>
            <p:nvPr/>
          </p:nvSpPr>
          <p:spPr bwMode="auto">
            <a:xfrm>
              <a:off x="7827865" y="972177"/>
              <a:ext cx="334268" cy="356766"/>
            </a:xfrm>
            <a:custGeom>
              <a:avLst/>
              <a:gdLst>
                <a:gd name="T0" fmla="*/ 10 w 78"/>
                <a:gd name="T1" fmla="*/ 29 h 83"/>
                <a:gd name="T2" fmla="*/ 68 w 78"/>
                <a:gd name="T3" fmla="*/ 19 h 83"/>
                <a:gd name="T4" fmla="*/ 53 w 78"/>
                <a:gd name="T5" fmla="*/ 46 h 83"/>
                <a:gd name="T6" fmla="*/ 25 w 78"/>
                <a:gd name="T7" fmla="*/ 37 h 83"/>
                <a:gd name="T8" fmla="*/ 35 w 78"/>
                <a:gd name="T9" fmla="*/ 56 h 83"/>
                <a:gd name="T10" fmla="*/ 10 w 78"/>
                <a:gd name="T11" fmla="*/ 2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3">
                  <a:moveTo>
                    <a:pt x="10" y="29"/>
                  </a:moveTo>
                  <a:cubicBezTo>
                    <a:pt x="16" y="22"/>
                    <a:pt x="51" y="0"/>
                    <a:pt x="68" y="19"/>
                  </a:cubicBezTo>
                  <a:cubicBezTo>
                    <a:pt x="78" y="31"/>
                    <a:pt x="60" y="46"/>
                    <a:pt x="53" y="46"/>
                  </a:cubicBezTo>
                  <a:cubicBezTo>
                    <a:pt x="43" y="45"/>
                    <a:pt x="35" y="41"/>
                    <a:pt x="25" y="37"/>
                  </a:cubicBezTo>
                  <a:cubicBezTo>
                    <a:pt x="33" y="43"/>
                    <a:pt x="36" y="52"/>
                    <a:pt x="35" y="56"/>
                  </a:cubicBezTo>
                  <a:cubicBezTo>
                    <a:pt x="28" y="83"/>
                    <a:pt x="0" y="56"/>
                    <a:pt x="1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8" name="Freeform 241"/>
            <p:cNvSpPr/>
            <p:nvPr/>
          </p:nvSpPr>
          <p:spPr bwMode="auto">
            <a:xfrm>
              <a:off x="7635019" y="872540"/>
              <a:ext cx="218560" cy="331053"/>
            </a:xfrm>
            <a:custGeom>
              <a:avLst/>
              <a:gdLst>
                <a:gd name="T0" fmla="*/ 50 w 51"/>
                <a:gd name="T1" fmla="*/ 50 h 77"/>
                <a:gd name="T2" fmla="*/ 15 w 51"/>
                <a:gd name="T3" fmla="*/ 3 h 77"/>
                <a:gd name="T4" fmla="*/ 8 w 51"/>
                <a:gd name="T5" fmla="*/ 33 h 77"/>
                <a:gd name="T6" fmla="*/ 35 w 51"/>
                <a:gd name="T7" fmla="*/ 46 h 77"/>
                <a:gd name="T8" fmla="*/ 14 w 51"/>
                <a:gd name="T9" fmla="*/ 53 h 77"/>
                <a:gd name="T10" fmla="*/ 50 w 51"/>
                <a:gd name="T11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7">
                  <a:moveTo>
                    <a:pt x="50" y="50"/>
                  </a:moveTo>
                  <a:cubicBezTo>
                    <a:pt x="51" y="41"/>
                    <a:pt x="40" y="0"/>
                    <a:pt x="15" y="3"/>
                  </a:cubicBezTo>
                  <a:cubicBezTo>
                    <a:pt x="0" y="4"/>
                    <a:pt x="3" y="28"/>
                    <a:pt x="8" y="33"/>
                  </a:cubicBezTo>
                  <a:cubicBezTo>
                    <a:pt x="15" y="39"/>
                    <a:pt x="25" y="42"/>
                    <a:pt x="35" y="46"/>
                  </a:cubicBezTo>
                  <a:cubicBezTo>
                    <a:pt x="25" y="44"/>
                    <a:pt x="16" y="49"/>
                    <a:pt x="14" y="53"/>
                  </a:cubicBezTo>
                  <a:cubicBezTo>
                    <a:pt x="0" y="77"/>
                    <a:pt x="40" y="77"/>
                    <a:pt x="5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9" name="Freeform 243"/>
            <p:cNvSpPr>
              <a:spLocks noEditPoints="1"/>
            </p:cNvSpPr>
            <p:nvPr/>
          </p:nvSpPr>
          <p:spPr bwMode="auto">
            <a:xfrm>
              <a:off x="7819831" y="964142"/>
              <a:ext cx="123744" cy="236237"/>
            </a:xfrm>
            <a:custGeom>
              <a:avLst/>
              <a:gdLst>
                <a:gd name="T0" fmla="*/ 12 w 29"/>
                <a:gd name="T1" fmla="*/ 24 h 55"/>
                <a:gd name="T2" fmla="*/ 13 w 29"/>
                <a:gd name="T3" fmla="*/ 34 h 55"/>
                <a:gd name="T4" fmla="*/ 7 w 29"/>
                <a:gd name="T5" fmla="*/ 41 h 55"/>
                <a:gd name="T6" fmla="*/ 6 w 29"/>
                <a:gd name="T7" fmla="*/ 43 h 55"/>
                <a:gd name="T8" fmla="*/ 0 w 29"/>
                <a:gd name="T9" fmla="*/ 54 h 55"/>
                <a:gd name="T10" fmla="*/ 3 w 29"/>
                <a:gd name="T11" fmla="*/ 42 h 55"/>
                <a:gd name="T12" fmla="*/ 4 w 29"/>
                <a:gd name="T13" fmla="*/ 40 h 55"/>
                <a:gd name="T14" fmla="*/ 5 w 29"/>
                <a:gd name="T15" fmla="*/ 31 h 55"/>
                <a:gd name="T16" fmla="*/ 12 w 29"/>
                <a:gd name="T17" fmla="*/ 24 h 55"/>
                <a:gd name="T18" fmla="*/ 28 w 29"/>
                <a:gd name="T19" fmla="*/ 7 h 55"/>
                <a:gd name="T20" fmla="*/ 29 w 29"/>
                <a:gd name="T21" fmla="*/ 9 h 55"/>
                <a:gd name="T22" fmla="*/ 27 w 29"/>
                <a:gd name="T23" fmla="*/ 9 h 55"/>
                <a:gd name="T24" fmla="*/ 27 w 29"/>
                <a:gd name="T25" fmla="*/ 9 h 55"/>
                <a:gd name="T26" fmla="*/ 15 w 29"/>
                <a:gd name="T27" fmla="*/ 21 h 55"/>
                <a:gd name="T28" fmla="*/ 16 w 29"/>
                <a:gd name="T29" fmla="*/ 23 h 55"/>
                <a:gd name="T30" fmla="*/ 12 w 29"/>
                <a:gd name="T31" fmla="*/ 24 h 55"/>
                <a:gd name="T32" fmla="*/ 10 w 29"/>
                <a:gd name="T33" fmla="*/ 21 h 55"/>
                <a:gd name="T34" fmla="*/ 13 w 29"/>
                <a:gd name="T35" fmla="*/ 20 h 55"/>
                <a:gd name="T36" fmla="*/ 12 w 29"/>
                <a:gd name="T37" fmla="*/ 3 h 55"/>
                <a:gd name="T38" fmla="*/ 11 w 29"/>
                <a:gd name="T39" fmla="*/ 3 h 55"/>
                <a:gd name="T40" fmla="*/ 10 w 29"/>
                <a:gd name="T41" fmla="*/ 1 h 55"/>
                <a:gd name="T42" fmla="*/ 13 w 29"/>
                <a:gd name="T43" fmla="*/ 1 h 55"/>
                <a:gd name="T44" fmla="*/ 13 w 29"/>
                <a:gd name="T45" fmla="*/ 3 h 55"/>
                <a:gd name="T46" fmla="*/ 12 w 29"/>
                <a:gd name="T47" fmla="*/ 3 h 55"/>
                <a:gd name="T48" fmla="*/ 13 w 29"/>
                <a:gd name="T49" fmla="*/ 20 h 55"/>
                <a:gd name="T50" fmla="*/ 14 w 29"/>
                <a:gd name="T51" fmla="*/ 20 h 55"/>
                <a:gd name="T52" fmla="*/ 15 w 29"/>
                <a:gd name="T53" fmla="*/ 21 h 55"/>
                <a:gd name="T54" fmla="*/ 26 w 29"/>
                <a:gd name="T55" fmla="*/ 9 h 55"/>
                <a:gd name="T56" fmla="*/ 26 w 29"/>
                <a:gd name="T57" fmla="*/ 8 h 55"/>
                <a:gd name="T58" fmla="*/ 28 w 29"/>
                <a:gd name="T5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" h="55">
                  <a:moveTo>
                    <a:pt x="12" y="24"/>
                  </a:moveTo>
                  <a:cubicBezTo>
                    <a:pt x="14" y="25"/>
                    <a:pt x="15" y="30"/>
                    <a:pt x="13" y="34"/>
                  </a:cubicBezTo>
                  <a:cubicBezTo>
                    <a:pt x="11" y="38"/>
                    <a:pt x="9" y="41"/>
                    <a:pt x="7" y="41"/>
                  </a:cubicBezTo>
                  <a:cubicBezTo>
                    <a:pt x="7" y="42"/>
                    <a:pt x="7" y="43"/>
                    <a:pt x="6" y="43"/>
                  </a:cubicBezTo>
                  <a:cubicBezTo>
                    <a:pt x="4" y="50"/>
                    <a:pt x="1" y="55"/>
                    <a:pt x="0" y="54"/>
                  </a:cubicBezTo>
                  <a:cubicBezTo>
                    <a:pt x="0" y="54"/>
                    <a:pt x="1" y="48"/>
                    <a:pt x="3" y="42"/>
                  </a:cubicBezTo>
                  <a:cubicBezTo>
                    <a:pt x="4" y="41"/>
                    <a:pt x="4" y="41"/>
                    <a:pt x="4" y="40"/>
                  </a:cubicBezTo>
                  <a:cubicBezTo>
                    <a:pt x="3" y="38"/>
                    <a:pt x="3" y="35"/>
                    <a:pt x="5" y="31"/>
                  </a:cubicBezTo>
                  <a:cubicBezTo>
                    <a:pt x="7" y="27"/>
                    <a:pt x="10" y="23"/>
                    <a:pt x="12" y="24"/>
                  </a:cubicBezTo>
                  <a:close/>
                  <a:moveTo>
                    <a:pt x="28" y="7"/>
                  </a:moveTo>
                  <a:cubicBezTo>
                    <a:pt x="29" y="7"/>
                    <a:pt x="29" y="8"/>
                    <a:pt x="29" y="9"/>
                  </a:cubicBezTo>
                  <a:cubicBezTo>
                    <a:pt x="29" y="9"/>
                    <a:pt x="28" y="10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5" y="24"/>
                    <a:pt x="14" y="25"/>
                    <a:pt x="12" y="24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3"/>
                    <a:pt x="10" y="2"/>
                    <a:pt x="10" y="1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5" y="2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7"/>
                    <a:pt x="27" y="6"/>
                    <a:pt x="2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0" name="Freeform 244"/>
            <p:cNvSpPr>
              <a:spLocks noEditPoints="1"/>
            </p:cNvSpPr>
            <p:nvPr/>
          </p:nvSpPr>
          <p:spPr bwMode="auto">
            <a:xfrm>
              <a:off x="7660732" y="895039"/>
              <a:ext cx="454797" cy="265164"/>
            </a:xfrm>
            <a:custGeom>
              <a:avLst/>
              <a:gdLst>
                <a:gd name="T0" fmla="*/ 98 w 106"/>
                <a:gd name="T1" fmla="*/ 33 h 62"/>
                <a:gd name="T2" fmla="*/ 100 w 106"/>
                <a:gd name="T3" fmla="*/ 41 h 62"/>
                <a:gd name="T4" fmla="*/ 87 w 106"/>
                <a:gd name="T5" fmla="*/ 43 h 62"/>
                <a:gd name="T6" fmla="*/ 80 w 106"/>
                <a:gd name="T7" fmla="*/ 40 h 62"/>
                <a:gd name="T8" fmla="*/ 98 w 106"/>
                <a:gd name="T9" fmla="*/ 33 h 62"/>
                <a:gd name="T10" fmla="*/ 19 w 106"/>
                <a:gd name="T11" fmla="*/ 2 h 62"/>
                <a:gd name="T12" fmla="*/ 12 w 106"/>
                <a:gd name="T13" fmla="*/ 6 h 62"/>
                <a:gd name="T14" fmla="*/ 21 w 106"/>
                <a:gd name="T15" fmla="*/ 16 h 62"/>
                <a:gd name="T16" fmla="*/ 28 w 106"/>
                <a:gd name="T17" fmla="*/ 19 h 62"/>
                <a:gd name="T18" fmla="*/ 19 w 106"/>
                <a:gd name="T19" fmla="*/ 2 h 62"/>
                <a:gd name="T20" fmla="*/ 6 w 106"/>
                <a:gd name="T21" fmla="*/ 26 h 62"/>
                <a:gd name="T22" fmla="*/ 10 w 106"/>
                <a:gd name="T23" fmla="*/ 27 h 62"/>
                <a:gd name="T24" fmla="*/ 13 w 106"/>
                <a:gd name="T25" fmla="*/ 25 h 62"/>
                <a:gd name="T26" fmla="*/ 6 w 106"/>
                <a:gd name="T27" fmla="*/ 26 h 62"/>
                <a:gd name="T28" fmla="*/ 2 w 106"/>
                <a:gd name="T29" fmla="*/ 15 h 62"/>
                <a:gd name="T30" fmla="*/ 9 w 106"/>
                <a:gd name="T31" fmla="*/ 19 h 62"/>
                <a:gd name="T32" fmla="*/ 2 w 106"/>
                <a:gd name="T33" fmla="*/ 15 h 62"/>
                <a:gd name="T34" fmla="*/ 13 w 106"/>
                <a:gd name="T35" fmla="*/ 16 h 62"/>
                <a:gd name="T36" fmla="*/ 4 w 106"/>
                <a:gd name="T37" fmla="*/ 8 h 62"/>
                <a:gd name="T38" fmla="*/ 13 w 106"/>
                <a:gd name="T39" fmla="*/ 16 h 62"/>
                <a:gd name="T40" fmla="*/ 91 w 106"/>
                <a:gd name="T41" fmla="*/ 60 h 62"/>
                <a:gd name="T42" fmla="*/ 87 w 106"/>
                <a:gd name="T43" fmla="*/ 58 h 62"/>
                <a:gd name="T44" fmla="*/ 86 w 106"/>
                <a:gd name="T45" fmla="*/ 54 h 62"/>
                <a:gd name="T46" fmla="*/ 91 w 106"/>
                <a:gd name="T47" fmla="*/ 60 h 62"/>
                <a:gd name="T48" fmla="*/ 101 w 106"/>
                <a:gd name="T49" fmla="*/ 55 h 62"/>
                <a:gd name="T50" fmla="*/ 94 w 106"/>
                <a:gd name="T51" fmla="*/ 53 h 62"/>
                <a:gd name="T52" fmla="*/ 101 w 106"/>
                <a:gd name="T53" fmla="*/ 55 h 62"/>
                <a:gd name="T54" fmla="*/ 93 w 106"/>
                <a:gd name="T55" fmla="*/ 48 h 62"/>
                <a:gd name="T56" fmla="*/ 105 w 106"/>
                <a:gd name="T57" fmla="*/ 48 h 62"/>
                <a:gd name="T58" fmla="*/ 93 w 106"/>
                <a:gd name="T59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62">
                  <a:moveTo>
                    <a:pt x="98" y="33"/>
                  </a:moveTo>
                  <a:cubicBezTo>
                    <a:pt x="102" y="35"/>
                    <a:pt x="104" y="38"/>
                    <a:pt x="100" y="41"/>
                  </a:cubicBezTo>
                  <a:cubicBezTo>
                    <a:pt x="96" y="43"/>
                    <a:pt x="91" y="43"/>
                    <a:pt x="87" y="43"/>
                  </a:cubicBezTo>
                  <a:cubicBezTo>
                    <a:pt x="86" y="43"/>
                    <a:pt x="79" y="41"/>
                    <a:pt x="80" y="40"/>
                  </a:cubicBezTo>
                  <a:cubicBezTo>
                    <a:pt x="81" y="35"/>
                    <a:pt x="94" y="31"/>
                    <a:pt x="98" y="33"/>
                  </a:cubicBezTo>
                  <a:close/>
                  <a:moveTo>
                    <a:pt x="19" y="2"/>
                  </a:moveTo>
                  <a:cubicBezTo>
                    <a:pt x="15" y="0"/>
                    <a:pt x="11" y="1"/>
                    <a:pt x="12" y="6"/>
                  </a:cubicBezTo>
                  <a:cubicBezTo>
                    <a:pt x="14" y="10"/>
                    <a:pt x="17" y="14"/>
                    <a:pt x="21" y="16"/>
                  </a:cubicBezTo>
                  <a:cubicBezTo>
                    <a:pt x="21" y="17"/>
                    <a:pt x="27" y="21"/>
                    <a:pt x="28" y="19"/>
                  </a:cubicBezTo>
                  <a:cubicBezTo>
                    <a:pt x="30" y="15"/>
                    <a:pt x="24" y="3"/>
                    <a:pt x="19" y="2"/>
                  </a:cubicBezTo>
                  <a:close/>
                  <a:moveTo>
                    <a:pt x="6" y="26"/>
                  </a:moveTo>
                  <a:cubicBezTo>
                    <a:pt x="6" y="28"/>
                    <a:pt x="8" y="27"/>
                    <a:pt x="10" y="27"/>
                  </a:cubicBezTo>
                  <a:cubicBezTo>
                    <a:pt x="12" y="27"/>
                    <a:pt x="13" y="26"/>
                    <a:pt x="13" y="25"/>
                  </a:cubicBezTo>
                  <a:cubicBezTo>
                    <a:pt x="14" y="22"/>
                    <a:pt x="5" y="24"/>
                    <a:pt x="6" y="26"/>
                  </a:cubicBezTo>
                  <a:close/>
                  <a:moveTo>
                    <a:pt x="2" y="15"/>
                  </a:moveTo>
                  <a:cubicBezTo>
                    <a:pt x="0" y="16"/>
                    <a:pt x="8" y="21"/>
                    <a:pt x="9" y="19"/>
                  </a:cubicBezTo>
                  <a:cubicBezTo>
                    <a:pt x="10" y="17"/>
                    <a:pt x="4" y="15"/>
                    <a:pt x="2" y="15"/>
                  </a:cubicBezTo>
                  <a:close/>
                  <a:moveTo>
                    <a:pt x="13" y="16"/>
                  </a:moveTo>
                  <a:cubicBezTo>
                    <a:pt x="16" y="15"/>
                    <a:pt x="5" y="5"/>
                    <a:pt x="4" y="8"/>
                  </a:cubicBezTo>
                  <a:cubicBezTo>
                    <a:pt x="2" y="11"/>
                    <a:pt x="10" y="17"/>
                    <a:pt x="13" y="16"/>
                  </a:cubicBezTo>
                  <a:close/>
                  <a:moveTo>
                    <a:pt x="91" y="60"/>
                  </a:moveTo>
                  <a:cubicBezTo>
                    <a:pt x="90" y="62"/>
                    <a:pt x="88" y="60"/>
                    <a:pt x="87" y="58"/>
                  </a:cubicBezTo>
                  <a:cubicBezTo>
                    <a:pt x="86" y="57"/>
                    <a:pt x="86" y="55"/>
                    <a:pt x="86" y="54"/>
                  </a:cubicBezTo>
                  <a:cubicBezTo>
                    <a:pt x="87" y="52"/>
                    <a:pt x="93" y="59"/>
                    <a:pt x="91" y="60"/>
                  </a:cubicBezTo>
                  <a:close/>
                  <a:moveTo>
                    <a:pt x="101" y="55"/>
                  </a:moveTo>
                  <a:cubicBezTo>
                    <a:pt x="102" y="57"/>
                    <a:pt x="93" y="55"/>
                    <a:pt x="94" y="53"/>
                  </a:cubicBezTo>
                  <a:cubicBezTo>
                    <a:pt x="94" y="51"/>
                    <a:pt x="100" y="53"/>
                    <a:pt x="101" y="55"/>
                  </a:cubicBezTo>
                  <a:close/>
                  <a:moveTo>
                    <a:pt x="93" y="48"/>
                  </a:moveTo>
                  <a:cubicBezTo>
                    <a:pt x="91" y="45"/>
                    <a:pt x="106" y="45"/>
                    <a:pt x="105" y="48"/>
                  </a:cubicBezTo>
                  <a:cubicBezTo>
                    <a:pt x="104" y="52"/>
                    <a:pt x="94" y="51"/>
                    <a:pt x="93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1" name="Freeform 245"/>
            <p:cNvSpPr/>
            <p:nvPr/>
          </p:nvSpPr>
          <p:spPr bwMode="auto">
            <a:xfrm>
              <a:off x="7879291" y="1057352"/>
              <a:ext cx="141421" cy="38569"/>
            </a:xfrm>
            <a:custGeom>
              <a:avLst/>
              <a:gdLst>
                <a:gd name="T0" fmla="*/ 4 w 33"/>
                <a:gd name="T1" fmla="*/ 7 h 9"/>
                <a:gd name="T2" fmla="*/ 27 w 33"/>
                <a:gd name="T3" fmla="*/ 5 h 9"/>
                <a:gd name="T4" fmla="*/ 31 w 33"/>
                <a:gd name="T5" fmla="*/ 8 h 9"/>
                <a:gd name="T6" fmla="*/ 22 w 33"/>
                <a:gd name="T7" fmla="*/ 6 h 9"/>
                <a:gd name="T8" fmla="*/ 4 w 33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9">
                  <a:moveTo>
                    <a:pt x="4" y="7"/>
                  </a:moveTo>
                  <a:cubicBezTo>
                    <a:pt x="4" y="7"/>
                    <a:pt x="13" y="0"/>
                    <a:pt x="27" y="5"/>
                  </a:cubicBezTo>
                  <a:cubicBezTo>
                    <a:pt x="33" y="7"/>
                    <a:pt x="33" y="8"/>
                    <a:pt x="31" y="8"/>
                  </a:cubicBezTo>
                  <a:cubicBezTo>
                    <a:pt x="29" y="8"/>
                    <a:pt x="27" y="7"/>
                    <a:pt x="22" y="6"/>
                  </a:cubicBezTo>
                  <a:cubicBezTo>
                    <a:pt x="16" y="5"/>
                    <a:pt x="0" y="9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2" name="Freeform 246"/>
            <p:cNvSpPr>
              <a:spLocks noEditPoints="1"/>
            </p:cNvSpPr>
            <p:nvPr/>
          </p:nvSpPr>
          <p:spPr bwMode="auto">
            <a:xfrm>
              <a:off x="7716979" y="1118419"/>
              <a:ext cx="252308" cy="146242"/>
            </a:xfrm>
            <a:custGeom>
              <a:avLst/>
              <a:gdLst>
                <a:gd name="T0" fmla="*/ 51 w 59"/>
                <a:gd name="T1" fmla="*/ 8 h 34"/>
                <a:gd name="T2" fmla="*/ 56 w 59"/>
                <a:gd name="T3" fmla="*/ 15 h 34"/>
                <a:gd name="T4" fmla="*/ 50 w 59"/>
                <a:gd name="T5" fmla="*/ 29 h 34"/>
                <a:gd name="T6" fmla="*/ 50 w 59"/>
                <a:gd name="T7" fmla="*/ 31 h 34"/>
                <a:gd name="T8" fmla="*/ 58 w 59"/>
                <a:gd name="T9" fmla="*/ 25 h 34"/>
                <a:gd name="T10" fmla="*/ 58 w 59"/>
                <a:gd name="T11" fmla="*/ 16 h 34"/>
                <a:gd name="T12" fmla="*/ 51 w 59"/>
                <a:gd name="T13" fmla="*/ 8 h 34"/>
                <a:gd name="T14" fmla="*/ 9 w 59"/>
                <a:gd name="T15" fmla="*/ 6 h 34"/>
                <a:gd name="T16" fmla="*/ 7 w 59"/>
                <a:gd name="T17" fmla="*/ 8 h 34"/>
                <a:gd name="T18" fmla="*/ 9 w 59"/>
                <a:gd name="T19" fmla="*/ 11 h 34"/>
                <a:gd name="T20" fmla="*/ 10 w 59"/>
                <a:gd name="T21" fmla="*/ 8 h 34"/>
                <a:gd name="T22" fmla="*/ 9 w 59"/>
                <a:gd name="T23" fmla="*/ 6 h 34"/>
                <a:gd name="T24" fmla="*/ 3 w 59"/>
                <a:gd name="T25" fmla="*/ 0 h 34"/>
                <a:gd name="T26" fmla="*/ 0 w 59"/>
                <a:gd name="T27" fmla="*/ 5 h 34"/>
                <a:gd name="T28" fmla="*/ 1 w 59"/>
                <a:gd name="T29" fmla="*/ 11 h 34"/>
                <a:gd name="T30" fmla="*/ 4 w 59"/>
                <a:gd name="T31" fmla="*/ 6 h 34"/>
                <a:gd name="T32" fmla="*/ 3 w 59"/>
                <a:gd name="T33" fmla="*/ 0 h 34"/>
                <a:gd name="T34" fmla="*/ 44 w 59"/>
                <a:gd name="T35" fmla="*/ 20 h 34"/>
                <a:gd name="T36" fmla="*/ 43 w 59"/>
                <a:gd name="T37" fmla="*/ 23 h 34"/>
                <a:gd name="T38" fmla="*/ 41 w 59"/>
                <a:gd name="T39" fmla="*/ 24 h 34"/>
                <a:gd name="T40" fmla="*/ 41 w 59"/>
                <a:gd name="T41" fmla="*/ 21 h 34"/>
                <a:gd name="T42" fmla="*/ 44 w 59"/>
                <a:gd name="T43" fmla="*/ 20 h 34"/>
                <a:gd name="T44" fmla="*/ 52 w 59"/>
                <a:gd name="T45" fmla="*/ 20 h 34"/>
                <a:gd name="T46" fmla="*/ 51 w 59"/>
                <a:gd name="T47" fmla="*/ 25 h 34"/>
                <a:gd name="T48" fmla="*/ 46 w 59"/>
                <a:gd name="T49" fmla="*/ 29 h 34"/>
                <a:gd name="T50" fmla="*/ 47 w 59"/>
                <a:gd name="T51" fmla="*/ 23 h 34"/>
                <a:gd name="T52" fmla="*/ 52 w 59"/>
                <a:gd name="T53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34">
                  <a:moveTo>
                    <a:pt x="51" y="8"/>
                  </a:moveTo>
                  <a:cubicBezTo>
                    <a:pt x="51" y="8"/>
                    <a:pt x="56" y="12"/>
                    <a:pt x="56" y="15"/>
                  </a:cubicBezTo>
                  <a:cubicBezTo>
                    <a:pt x="57" y="20"/>
                    <a:pt x="56" y="25"/>
                    <a:pt x="50" y="29"/>
                  </a:cubicBezTo>
                  <a:cubicBezTo>
                    <a:pt x="50" y="29"/>
                    <a:pt x="49" y="31"/>
                    <a:pt x="50" y="31"/>
                  </a:cubicBezTo>
                  <a:cubicBezTo>
                    <a:pt x="52" y="34"/>
                    <a:pt x="57" y="27"/>
                    <a:pt x="58" y="25"/>
                  </a:cubicBezTo>
                  <a:cubicBezTo>
                    <a:pt x="59" y="22"/>
                    <a:pt x="59" y="20"/>
                    <a:pt x="58" y="16"/>
                  </a:cubicBezTo>
                  <a:cubicBezTo>
                    <a:pt x="57" y="11"/>
                    <a:pt x="51" y="8"/>
                    <a:pt x="51" y="8"/>
                  </a:cubicBezTo>
                  <a:close/>
                  <a:moveTo>
                    <a:pt x="9" y="6"/>
                  </a:moveTo>
                  <a:cubicBezTo>
                    <a:pt x="8" y="6"/>
                    <a:pt x="7" y="7"/>
                    <a:pt x="7" y="8"/>
                  </a:cubicBezTo>
                  <a:cubicBezTo>
                    <a:pt x="7" y="9"/>
                    <a:pt x="8" y="11"/>
                    <a:pt x="9" y="11"/>
                  </a:cubicBezTo>
                  <a:cubicBezTo>
                    <a:pt x="9" y="11"/>
                    <a:pt x="10" y="10"/>
                    <a:pt x="10" y="8"/>
                  </a:cubicBezTo>
                  <a:cubicBezTo>
                    <a:pt x="10" y="7"/>
                    <a:pt x="10" y="6"/>
                    <a:pt x="9" y="6"/>
                  </a:cubicBezTo>
                  <a:close/>
                  <a:moveTo>
                    <a:pt x="3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0" y="10"/>
                    <a:pt x="1" y="11"/>
                  </a:cubicBezTo>
                  <a:cubicBezTo>
                    <a:pt x="2" y="11"/>
                    <a:pt x="4" y="9"/>
                    <a:pt x="4" y="6"/>
                  </a:cubicBezTo>
                  <a:cubicBezTo>
                    <a:pt x="5" y="4"/>
                    <a:pt x="4" y="1"/>
                    <a:pt x="3" y="0"/>
                  </a:cubicBezTo>
                  <a:close/>
                  <a:moveTo>
                    <a:pt x="44" y="20"/>
                  </a:moveTo>
                  <a:cubicBezTo>
                    <a:pt x="44" y="21"/>
                    <a:pt x="44" y="22"/>
                    <a:pt x="43" y="23"/>
                  </a:cubicBezTo>
                  <a:cubicBezTo>
                    <a:pt x="43" y="24"/>
                    <a:pt x="41" y="24"/>
                    <a:pt x="41" y="24"/>
                  </a:cubicBezTo>
                  <a:cubicBezTo>
                    <a:pt x="40" y="23"/>
                    <a:pt x="40" y="22"/>
                    <a:pt x="41" y="21"/>
                  </a:cubicBezTo>
                  <a:cubicBezTo>
                    <a:pt x="42" y="20"/>
                    <a:pt x="43" y="20"/>
                    <a:pt x="44" y="20"/>
                  </a:cubicBezTo>
                  <a:close/>
                  <a:moveTo>
                    <a:pt x="52" y="20"/>
                  </a:moveTo>
                  <a:cubicBezTo>
                    <a:pt x="53" y="21"/>
                    <a:pt x="53" y="23"/>
                    <a:pt x="51" y="25"/>
                  </a:cubicBezTo>
                  <a:cubicBezTo>
                    <a:pt x="49" y="28"/>
                    <a:pt x="47" y="29"/>
                    <a:pt x="46" y="29"/>
                  </a:cubicBezTo>
                  <a:cubicBezTo>
                    <a:pt x="45" y="28"/>
                    <a:pt x="45" y="26"/>
                    <a:pt x="47" y="23"/>
                  </a:cubicBezTo>
                  <a:cubicBezTo>
                    <a:pt x="48" y="21"/>
                    <a:pt x="51" y="20"/>
                    <a:pt x="5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3" name="Freeform 247"/>
            <p:cNvSpPr/>
            <p:nvPr/>
          </p:nvSpPr>
          <p:spPr bwMode="auto">
            <a:xfrm>
              <a:off x="7901790" y="1092707"/>
              <a:ext cx="80353" cy="41784"/>
            </a:xfrm>
            <a:custGeom>
              <a:avLst/>
              <a:gdLst>
                <a:gd name="T0" fmla="*/ 0 w 19"/>
                <a:gd name="T1" fmla="*/ 1 h 10"/>
                <a:gd name="T2" fmla="*/ 12 w 19"/>
                <a:gd name="T3" fmla="*/ 7 h 10"/>
                <a:gd name="T4" fmla="*/ 18 w 19"/>
                <a:gd name="T5" fmla="*/ 5 h 10"/>
                <a:gd name="T6" fmla="*/ 10 w 19"/>
                <a:gd name="T7" fmla="*/ 1 h 10"/>
                <a:gd name="T8" fmla="*/ 0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1"/>
                  </a:moveTo>
                  <a:cubicBezTo>
                    <a:pt x="3" y="4"/>
                    <a:pt x="5" y="5"/>
                    <a:pt x="12" y="7"/>
                  </a:cubicBezTo>
                  <a:cubicBezTo>
                    <a:pt x="19" y="10"/>
                    <a:pt x="19" y="7"/>
                    <a:pt x="18" y="5"/>
                  </a:cubicBezTo>
                  <a:cubicBezTo>
                    <a:pt x="16" y="3"/>
                    <a:pt x="14" y="0"/>
                    <a:pt x="10" y="1"/>
                  </a:cubicBezTo>
                  <a:cubicBezTo>
                    <a:pt x="6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4" name="Freeform 248"/>
            <p:cNvSpPr/>
            <p:nvPr/>
          </p:nvSpPr>
          <p:spPr bwMode="auto">
            <a:xfrm>
              <a:off x="7879291" y="1105563"/>
              <a:ext cx="43391" cy="59462"/>
            </a:xfrm>
            <a:custGeom>
              <a:avLst/>
              <a:gdLst>
                <a:gd name="T0" fmla="*/ 10 w 10"/>
                <a:gd name="T1" fmla="*/ 13 h 14"/>
                <a:gd name="T2" fmla="*/ 7 w 10"/>
                <a:gd name="T3" fmla="*/ 4 h 14"/>
                <a:gd name="T4" fmla="*/ 0 w 10"/>
                <a:gd name="T5" fmla="*/ 1 h 14"/>
                <a:gd name="T6" fmla="*/ 5 w 10"/>
                <a:gd name="T7" fmla="*/ 5 h 14"/>
                <a:gd name="T8" fmla="*/ 10 w 10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0" y="13"/>
                  </a:moveTo>
                  <a:cubicBezTo>
                    <a:pt x="10" y="13"/>
                    <a:pt x="10" y="7"/>
                    <a:pt x="7" y="4"/>
                  </a:cubicBezTo>
                  <a:cubicBezTo>
                    <a:pt x="4" y="0"/>
                    <a:pt x="1" y="0"/>
                    <a:pt x="0" y="1"/>
                  </a:cubicBezTo>
                  <a:cubicBezTo>
                    <a:pt x="0" y="1"/>
                    <a:pt x="1" y="2"/>
                    <a:pt x="5" y="5"/>
                  </a:cubicBezTo>
                  <a:cubicBezTo>
                    <a:pt x="9" y="7"/>
                    <a:pt x="10" y="14"/>
                    <a:pt x="1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5" name="Freeform 249"/>
            <p:cNvSpPr/>
            <p:nvPr/>
          </p:nvSpPr>
          <p:spPr bwMode="auto">
            <a:xfrm>
              <a:off x="7879291" y="1113598"/>
              <a:ext cx="35356" cy="81960"/>
            </a:xfrm>
            <a:custGeom>
              <a:avLst/>
              <a:gdLst>
                <a:gd name="T0" fmla="*/ 0 w 8"/>
                <a:gd name="T1" fmla="*/ 1 h 19"/>
                <a:gd name="T2" fmla="*/ 3 w 8"/>
                <a:gd name="T3" fmla="*/ 4 h 19"/>
                <a:gd name="T4" fmla="*/ 7 w 8"/>
                <a:gd name="T5" fmla="*/ 13 h 19"/>
                <a:gd name="T6" fmla="*/ 7 w 8"/>
                <a:gd name="T7" fmla="*/ 18 h 19"/>
                <a:gd name="T8" fmla="*/ 4 w 8"/>
                <a:gd name="T9" fmla="*/ 10 h 19"/>
                <a:gd name="T10" fmla="*/ 0 w 8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9">
                  <a:moveTo>
                    <a:pt x="0" y="1"/>
                  </a:moveTo>
                  <a:cubicBezTo>
                    <a:pt x="0" y="0"/>
                    <a:pt x="3" y="3"/>
                    <a:pt x="3" y="4"/>
                  </a:cubicBezTo>
                  <a:cubicBezTo>
                    <a:pt x="5" y="7"/>
                    <a:pt x="6" y="9"/>
                    <a:pt x="7" y="13"/>
                  </a:cubicBezTo>
                  <a:cubicBezTo>
                    <a:pt x="7" y="14"/>
                    <a:pt x="8" y="17"/>
                    <a:pt x="7" y="18"/>
                  </a:cubicBezTo>
                  <a:cubicBezTo>
                    <a:pt x="7" y="19"/>
                    <a:pt x="5" y="13"/>
                    <a:pt x="4" y="10"/>
                  </a:cubicBezTo>
                  <a:cubicBezTo>
                    <a:pt x="2" y="5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6" name="Freeform 250"/>
            <p:cNvSpPr/>
            <p:nvPr/>
          </p:nvSpPr>
          <p:spPr bwMode="auto">
            <a:xfrm>
              <a:off x="7871256" y="1126455"/>
              <a:ext cx="12856" cy="38569"/>
            </a:xfrm>
            <a:custGeom>
              <a:avLst/>
              <a:gdLst>
                <a:gd name="T0" fmla="*/ 3 w 3"/>
                <a:gd name="T1" fmla="*/ 5 h 9"/>
                <a:gd name="T2" fmla="*/ 3 w 3"/>
                <a:gd name="T3" fmla="*/ 9 h 9"/>
                <a:gd name="T4" fmla="*/ 1 w 3"/>
                <a:gd name="T5" fmla="*/ 6 h 9"/>
                <a:gd name="T6" fmla="*/ 0 w 3"/>
                <a:gd name="T7" fmla="*/ 1 h 9"/>
                <a:gd name="T8" fmla="*/ 0 w 3"/>
                <a:gd name="T9" fmla="*/ 0 h 9"/>
                <a:gd name="T10" fmla="*/ 1 w 3"/>
                <a:gd name="T11" fmla="*/ 0 h 9"/>
                <a:gd name="T12" fmla="*/ 3 w 3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9">
                  <a:moveTo>
                    <a:pt x="3" y="5"/>
                  </a:moveTo>
                  <a:cubicBezTo>
                    <a:pt x="3" y="7"/>
                    <a:pt x="3" y="9"/>
                    <a:pt x="3" y="9"/>
                  </a:cubicBezTo>
                  <a:cubicBezTo>
                    <a:pt x="2" y="9"/>
                    <a:pt x="2" y="8"/>
                    <a:pt x="1" y="6"/>
                  </a:cubicBezTo>
                  <a:cubicBezTo>
                    <a:pt x="1" y="3"/>
                    <a:pt x="1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3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7" name="Freeform 251"/>
            <p:cNvSpPr/>
            <p:nvPr/>
          </p:nvSpPr>
          <p:spPr bwMode="auto">
            <a:xfrm>
              <a:off x="7747513" y="980213"/>
              <a:ext cx="98031" cy="102851"/>
            </a:xfrm>
            <a:custGeom>
              <a:avLst/>
              <a:gdLst>
                <a:gd name="T0" fmla="*/ 22 w 23"/>
                <a:gd name="T1" fmla="*/ 20 h 24"/>
                <a:gd name="T2" fmla="*/ 7 w 23"/>
                <a:gd name="T3" fmla="*/ 2 h 24"/>
                <a:gd name="T4" fmla="*/ 1 w 23"/>
                <a:gd name="T5" fmla="*/ 1 h 24"/>
                <a:gd name="T6" fmla="*/ 9 w 23"/>
                <a:gd name="T7" fmla="*/ 6 h 24"/>
                <a:gd name="T8" fmla="*/ 22 w 23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22" y="20"/>
                  </a:moveTo>
                  <a:cubicBezTo>
                    <a:pt x="22" y="20"/>
                    <a:pt x="19" y="8"/>
                    <a:pt x="7" y="2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3" y="3"/>
                    <a:pt x="5" y="4"/>
                    <a:pt x="9" y="6"/>
                  </a:cubicBezTo>
                  <a:cubicBezTo>
                    <a:pt x="14" y="10"/>
                    <a:pt x="23" y="24"/>
                    <a:pt x="2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8" name="Freeform 252"/>
            <p:cNvSpPr/>
            <p:nvPr/>
          </p:nvSpPr>
          <p:spPr bwMode="auto">
            <a:xfrm>
              <a:off x="7686445" y="1075028"/>
              <a:ext cx="77139" cy="85175"/>
            </a:xfrm>
            <a:custGeom>
              <a:avLst/>
              <a:gdLst>
                <a:gd name="T0" fmla="*/ 18 w 18"/>
                <a:gd name="T1" fmla="*/ 2 h 20"/>
                <a:gd name="T2" fmla="*/ 8 w 18"/>
                <a:gd name="T3" fmla="*/ 3 h 20"/>
                <a:gd name="T4" fmla="*/ 2 w 18"/>
                <a:gd name="T5" fmla="*/ 10 h 20"/>
                <a:gd name="T6" fmla="*/ 3 w 18"/>
                <a:gd name="T7" fmla="*/ 20 h 20"/>
                <a:gd name="T8" fmla="*/ 5 w 18"/>
                <a:gd name="T9" fmla="*/ 18 h 20"/>
                <a:gd name="T10" fmla="*/ 10 w 18"/>
                <a:gd name="T11" fmla="*/ 4 h 20"/>
                <a:gd name="T12" fmla="*/ 18 w 1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">
                  <a:moveTo>
                    <a:pt x="18" y="2"/>
                  </a:moveTo>
                  <a:cubicBezTo>
                    <a:pt x="18" y="2"/>
                    <a:pt x="13" y="0"/>
                    <a:pt x="8" y="3"/>
                  </a:cubicBezTo>
                  <a:cubicBezTo>
                    <a:pt x="5" y="5"/>
                    <a:pt x="3" y="7"/>
                    <a:pt x="2" y="10"/>
                  </a:cubicBezTo>
                  <a:cubicBezTo>
                    <a:pt x="1" y="12"/>
                    <a:pt x="0" y="20"/>
                    <a:pt x="3" y="20"/>
                  </a:cubicBezTo>
                  <a:cubicBezTo>
                    <a:pt x="4" y="20"/>
                    <a:pt x="5" y="19"/>
                    <a:pt x="5" y="18"/>
                  </a:cubicBezTo>
                  <a:cubicBezTo>
                    <a:pt x="4" y="12"/>
                    <a:pt x="6" y="7"/>
                    <a:pt x="10" y="4"/>
                  </a:cubicBezTo>
                  <a:cubicBezTo>
                    <a:pt x="13" y="2"/>
                    <a:pt x="18" y="2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9" name="Freeform 253"/>
            <p:cNvSpPr/>
            <p:nvPr/>
          </p:nvSpPr>
          <p:spPr bwMode="auto">
            <a:xfrm>
              <a:off x="7747513" y="1023603"/>
              <a:ext cx="85175" cy="43391"/>
            </a:xfrm>
            <a:custGeom>
              <a:avLst/>
              <a:gdLst>
                <a:gd name="T0" fmla="*/ 20 w 20"/>
                <a:gd name="T1" fmla="*/ 10 h 10"/>
                <a:gd name="T2" fmla="*/ 6 w 20"/>
                <a:gd name="T3" fmla="*/ 7 h 10"/>
                <a:gd name="T4" fmla="*/ 4 w 20"/>
                <a:gd name="T5" fmla="*/ 1 h 10"/>
                <a:gd name="T6" fmla="*/ 12 w 20"/>
                <a:gd name="T7" fmla="*/ 3 h 10"/>
                <a:gd name="T8" fmla="*/ 20 w 2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10"/>
                  </a:moveTo>
                  <a:cubicBezTo>
                    <a:pt x="15" y="10"/>
                    <a:pt x="13" y="9"/>
                    <a:pt x="6" y="7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6" y="1"/>
                    <a:pt x="10" y="0"/>
                    <a:pt x="12" y="3"/>
                  </a:cubicBezTo>
                  <a:cubicBezTo>
                    <a:pt x="15" y="6"/>
                    <a:pt x="20" y="10"/>
                    <a:pt x="2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0" name="Freeform 254"/>
            <p:cNvSpPr/>
            <p:nvPr/>
          </p:nvSpPr>
          <p:spPr bwMode="auto">
            <a:xfrm>
              <a:off x="7768405" y="1075028"/>
              <a:ext cx="69104" cy="30535"/>
            </a:xfrm>
            <a:custGeom>
              <a:avLst/>
              <a:gdLst>
                <a:gd name="T0" fmla="*/ 0 w 16"/>
                <a:gd name="T1" fmla="*/ 6 h 7"/>
                <a:gd name="T2" fmla="*/ 9 w 16"/>
                <a:gd name="T3" fmla="*/ 1 h 7"/>
                <a:gd name="T4" fmla="*/ 16 w 16"/>
                <a:gd name="T5" fmla="*/ 4 h 7"/>
                <a:gd name="T6" fmla="*/ 10 w 16"/>
                <a:gd name="T7" fmla="*/ 3 h 7"/>
                <a:gd name="T8" fmla="*/ 0 w 1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0" y="6"/>
                  </a:moveTo>
                  <a:cubicBezTo>
                    <a:pt x="0" y="6"/>
                    <a:pt x="5" y="2"/>
                    <a:pt x="9" y="1"/>
                  </a:cubicBezTo>
                  <a:cubicBezTo>
                    <a:pt x="13" y="0"/>
                    <a:pt x="15" y="3"/>
                    <a:pt x="16" y="4"/>
                  </a:cubicBezTo>
                  <a:cubicBezTo>
                    <a:pt x="16" y="5"/>
                    <a:pt x="15" y="4"/>
                    <a:pt x="10" y="3"/>
                  </a:cubicBezTo>
                  <a:cubicBezTo>
                    <a:pt x="5" y="3"/>
                    <a:pt x="0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1" name="Freeform 255"/>
            <p:cNvSpPr/>
            <p:nvPr/>
          </p:nvSpPr>
          <p:spPr bwMode="auto">
            <a:xfrm>
              <a:off x="7760369" y="1095921"/>
              <a:ext cx="72318" cy="35356"/>
            </a:xfrm>
            <a:custGeom>
              <a:avLst/>
              <a:gdLst>
                <a:gd name="T0" fmla="*/ 17 w 17"/>
                <a:gd name="T1" fmla="*/ 0 h 8"/>
                <a:gd name="T2" fmla="*/ 12 w 17"/>
                <a:gd name="T3" fmla="*/ 0 h 8"/>
                <a:gd name="T4" fmla="*/ 3 w 17"/>
                <a:gd name="T5" fmla="*/ 4 h 8"/>
                <a:gd name="T6" fmla="*/ 0 w 17"/>
                <a:gd name="T7" fmla="*/ 8 h 8"/>
                <a:gd name="T8" fmla="*/ 8 w 17"/>
                <a:gd name="T9" fmla="*/ 4 h 8"/>
                <a:gd name="T10" fmla="*/ 17 w 1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7" y="0"/>
                    <a:pt x="13" y="0"/>
                    <a:pt x="12" y="0"/>
                  </a:cubicBezTo>
                  <a:cubicBezTo>
                    <a:pt x="9" y="1"/>
                    <a:pt x="7" y="2"/>
                    <a:pt x="3" y="4"/>
                  </a:cubicBezTo>
                  <a:cubicBezTo>
                    <a:pt x="2" y="5"/>
                    <a:pt x="0" y="7"/>
                    <a:pt x="0" y="8"/>
                  </a:cubicBezTo>
                  <a:cubicBezTo>
                    <a:pt x="0" y="8"/>
                    <a:pt x="5" y="5"/>
                    <a:pt x="8" y="4"/>
                  </a:cubicBezTo>
                  <a:cubicBezTo>
                    <a:pt x="12" y="2"/>
                    <a:pt x="17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2" name="Freeform 256"/>
            <p:cNvSpPr/>
            <p:nvPr/>
          </p:nvSpPr>
          <p:spPr bwMode="auto">
            <a:xfrm>
              <a:off x="7798938" y="1108777"/>
              <a:ext cx="33749" cy="22499"/>
            </a:xfrm>
            <a:custGeom>
              <a:avLst/>
              <a:gdLst>
                <a:gd name="T0" fmla="*/ 2 w 8"/>
                <a:gd name="T1" fmla="*/ 2 h 5"/>
                <a:gd name="T2" fmla="*/ 0 w 8"/>
                <a:gd name="T3" fmla="*/ 5 h 5"/>
                <a:gd name="T4" fmla="*/ 3 w 8"/>
                <a:gd name="T5" fmla="*/ 4 h 5"/>
                <a:gd name="T6" fmla="*/ 7 w 8"/>
                <a:gd name="T7" fmla="*/ 0 h 5"/>
                <a:gd name="T8" fmla="*/ 8 w 8"/>
                <a:gd name="T9" fmla="*/ 0 h 5"/>
                <a:gd name="T10" fmla="*/ 7 w 8"/>
                <a:gd name="T11" fmla="*/ 0 h 5"/>
                <a:gd name="T12" fmla="*/ 2 w 8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2" y="2"/>
                  </a:moveTo>
                  <a:cubicBezTo>
                    <a:pt x="1" y="3"/>
                    <a:pt x="0" y="5"/>
                    <a:pt x="0" y="5"/>
                  </a:cubicBezTo>
                  <a:cubicBezTo>
                    <a:pt x="0" y="5"/>
                    <a:pt x="1" y="5"/>
                    <a:pt x="3" y="4"/>
                  </a:cubicBezTo>
                  <a:cubicBezTo>
                    <a:pt x="5" y="2"/>
                    <a:pt x="5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3" name="Freeform 257"/>
            <p:cNvSpPr>
              <a:spLocks noEditPoints="1"/>
            </p:cNvSpPr>
            <p:nvPr/>
          </p:nvSpPr>
          <p:spPr bwMode="auto">
            <a:xfrm>
              <a:off x="7858400" y="964142"/>
              <a:ext cx="81960" cy="106066"/>
            </a:xfrm>
            <a:custGeom>
              <a:avLst/>
              <a:gdLst>
                <a:gd name="T0" fmla="*/ 19 w 19"/>
                <a:gd name="T1" fmla="*/ 7 h 25"/>
                <a:gd name="T2" fmla="*/ 19 w 19"/>
                <a:gd name="T3" fmla="*/ 7 h 25"/>
                <a:gd name="T4" fmla="*/ 18 w 19"/>
                <a:gd name="T5" fmla="*/ 10 h 25"/>
                <a:gd name="T6" fmla="*/ 18 w 19"/>
                <a:gd name="T7" fmla="*/ 9 h 25"/>
                <a:gd name="T8" fmla="*/ 6 w 19"/>
                <a:gd name="T9" fmla="*/ 21 h 25"/>
                <a:gd name="T10" fmla="*/ 6 w 19"/>
                <a:gd name="T11" fmla="*/ 20 h 25"/>
                <a:gd name="T12" fmla="*/ 17 w 19"/>
                <a:gd name="T13" fmla="*/ 9 h 25"/>
                <a:gd name="T14" fmla="*/ 19 w 19"/>
                <a:gd name="T15" fmla="*/ 7 h 25"/>
                <a:gd name="T16" fmla="*/ 4 w 19"/>
                <a:gd name="T17" fmla="*/ 20 h 25"/>
                <a:gd name="T18" fmla="*/ 4 w 19"/>
                <a:gd name="T19" fmla="*/ 20 h 25"/>
                <a:gd name="T20" fmla="*/ 3 w 19"/>
                <a:gd name="T21" fmla="*/ 3 h 25"/>
                <a:gd name="T22" fmla="*/ 3 w 19"/>
                <a:gd name="T23" fmla="*/ 0 h 25"/>
                <a:gd name="T24" fmla="*/ 4 w 19"/>
                <a:gd name="T25" fmla="*/ 3 h 25"/>
                <a:gd name="T26" fmla="*/ 4 w 19"/>
                <a:gd name="T27" fmla="*/ 20 h 25"/>
                <a:gd name="T28" fmla="*/ 4 w 19"/>
                <a:gd name="T29" fmla="*/ 20 h 25"/>
                <a:gd name="T30" fmla="*/ 4 w 19"/>
                <a:gd name="T31" fmla="*/ 23 h 25"/>
                <a:gd name="T32" fmla="*/ 4 w 19"/>
                <a:gd name="T33" fmla="*/ 23 h 25"/>
                <a:gd name="T34" fmla="*/ 7 w 19"/>
                <a:gd name="T35" fmla="*/ 22 h 25"/>
                <a:gd name="T36" fmla="*/ 3 w 19"/>
                <a:gd name="T37" fmla="*/ 24 h 25"/>
                <a:gd name="T38" fmla="*/ 4 w 19"/>
                <a:gd name="T39" fmla="*/ 20 h 25"/>
                <a:gd name="T40" fmla="*/ 6 w 19"/>
                <a:gd name="T41" fmla="*/ 21 h 25"/>
                <a:gd name="T42" fmla="*/ 6 w 19"/>
                <a:gd name="T43" fmla="*/ 21 h 25"/>
                <a:gd name="T44" fmla="*/ 6 w 19"/>
                <a:gd name="T45" fmla="*/ 21 h 25"/>
                <a:gd name="T46" fmla="*/ 6 w 19"/>
                <a:gd name="T4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25"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10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0"/>
                    <a:pt x="6" y="2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8"/>
                    <a:pt x="18" y="6"/>
                    <a:pt x="19" y="7"/>
                  </a:cubicBezTo>
                  <a:close/>
                  <a:moveTo>
                    <a:pt x="4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0"/>
                    <a:pt x="3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4" y="20"/>
                  </a:moveTo>
                  <a:cubicBezTo>
                    <a:pt x="3" y="20"/>
                    <a:pt x="3" y="22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6" y="23"/>
                    <a:pt x="7" y="22"/>
                  </a:cubicBezTo>
                  <a:cubicBezTo>
                    <a:pt x="7" y="24"/>
                    <a:pt x="5" y="25"/>
                    <a:pt x="3" y="24"/>
                  </a:cubicBezTo>
                  <a:cubicBezTo>
                    <a:pt x="0" y="23"/>
                    <a:pt x="1" y="19"/>
                    <a:pt x="4" y="20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4" name="Freeform 258"/>
            <p:cNvSpPr>
              <a:spLocks noEditPoints="1"/>
            </p:cNvSpPr>
            <p:nvPr/>
          </p:nvSpPr>
          <p:spPr bwMode="auto">
            <a:xfrm>
              <a:off x="7819831" y="1062173"/>
              <a:ext cx="51426" cy="133386"/>
            </a:xfrm>
            <a:custGeom>
              <a:avLst/>
              <a:gdLst>
                <a:gd name="T0" fmla="*/ 12 w 12"/>
                <a:gd name="T1" fmla="*/ 1 h 31"/>
                <a:gd name="T2" fmla="*/ 9 w 12"/>
                <a:gd name="T3" fmla="*/ 18 h 31"/>
                <a:gd name="T4" fmla="*/ 6 w 12"/>
                <a:gd name="T5" fmla="*/ 20 h 31"/>
                <a:gd name="T6" fmla="*/ 3 w 12"/>
                <a:gd name="T7" fmla="*/ 19 h 31"/>
                <a:gd name="T8" fmla="*/ 4 w 12"/>
                <a:gd name="T9" fmla="*/ 17 h 31"/>
                <a:gd name="T10" fmla="*/ 5 w 12"/>
                <a:gd name="T11" fmla="*/ 8 h 31"/>
                <a:gd name="T12" fmla="*/ 12 w 12"/>
                <a:gd name="T13" fmla="*/ 1 h 31"/>
                <a:gd name="T14" fmla="*/ 3 w 12"/>
                <a:gd name="T15" fmla="*/ 21 h 31"/>
                <a:gd name="T16" fmla="*/ 6 w 12"/>
                <a:gd name="T17" fmla="*/ 22 h 31"/>
                <a:gd name="T18" fmla="*/ 4 w 12"/>
                <a:gd name="T19" fmla="*/ 25 h 31"/>
                <a:gd name="T20" fmla="*/ 2 w 12"/>
                <a:gd name="T21" fmla="*/ 24 h 31"/>
                <a:gd name="T22" fmla="*/ 3 w 12"/>
                <a:gd name="T23" fmla="*/ 21 h 31"/>
                <a:gd name="T24" fmla="*/ 1 w 12"/>
                <a:gd name="T25" fmla="*/ 25 h 31"/>
                <a:gd name="T26" fmla="*/ 4 w 12"/>
                <a:gd name="T27" fmla="*/ 26 h 31"/>
                <a:gd name="T28" fmla="*/ 0 w 12"/>
                <a:gd name="T29" fmla="*/ 31 h 31"/>
                <a:gd name="T30" fmla="*/ 1 w 12"/>
                <a:gd name="T31" fmla="*/ 25 h 31"/>
                <a:gd name="T32" fmla="*/ 11 w 12"/>
                <a:gd name="T33" fmla="*/ 14 h 31"/>
                <a:gd name="T34" fmla="*/ 11 w 12"/>
                <a:gd name="T35" fmla="*/ 14 h 31"/>
                <a:gd name="T36" fmla="*/ 12 w 12"/>
                <a:gd name="T37" fmla="*/ 14 h 31"/>
                <a:gd name="T38" fmla="*/ 11 w 12"/>
                <a:gd name="T3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31">
                  <a:moveTo>
                    <a:pt x="12" y="1"/>
                  </a:moveTo>
                  <a:cubicBezTo>
                    <a:pt x="9" y="4"/>
                    <a:pt x="6" y="13"/>
                    <a:pt x="9" y="18"/>
                  </a:cubicBezTo>
                  <a:cubicBezTo>
                    <a:pt x="7" y="19"/>
                    <a:pt x="7" y="17"/>
                    <a:pt x="6" y="20"/>
                  </a:cubicBezTo>
                  <a:cubicBezTo>
                    <a:pt x="5" y="20"/>
                    <a:pt x="4" y="20"/>
                    <a:pt x="3" y="19"/>
                  </a:cubicBezTo>
                  <a:cubicBezTo>
                    <a:pt x="4" y="19"/>
                    <a:pt x="4" y="18"/>
                    <a:pt x="4" y="17"/>
                  </a:cubicBezTo>
                  <a:cubicBezTo>
                    <a:pt x="3" y="15"/>
                    <a:pt x="3" y="12"/>
                    <a:pt x="5" y="8"/>
                  </a:cubicBezTo>
                  <a:cubicBezTo>
                    <a:pt x="6" y="4"/>
                    <a:pt x="10" y="0"/>
                    <a:pt x="12" y="1"/>
                  </a:cubicBezTo>
                  <a:close/>
                  <a:moveTo>
                    <a:pt x="3" y="21"/>
                  </a:moveTo>
                  <a:cubicBezTo>
                    <a:pt x="4" y="21"/>
                    <a:pt x="5" y="21"/>
                    <a:pt x="6" y="22"/>
                  </a:cubicBezTo>
                  <a:cubicBezTo>
                    <a:pt x="5" y="23"/>
                    <a:pt x="5" y="24"/>
                    <a:pt x="4" y="25"/>
                  </a:cubicBezTo>
                  <a:cubicBezTo>
                    <a:pt x="4" y="24"/>
                    <a:pt x="3" y="24"/>
                    <a:pt x="2" y="24"/>
                  </a:cubicBezTo>
                  <a:cubicBezTo>
                    <a:pt x="2" y="23"/>
                    <a:pt x="2" y="22"/>
                    <a:pt x="3" y="21"/>
                  </a:cubicBezTo>
                  <a:close/>
                  <a:moveTo>
                    <a:pt x="1" y="25"/>
                  </a:moveTo>
                  <a:cubicBezTo>
                    <a:pt x="2" y="26"/>
                    <a:pt x="3" y="26"/>
                    <a:pt x="4" y="26"/>
                  </a:cubicBezTo>
                  <a:cubicBezTo>
                    <a:pt x="2" y="29"/>
                    <a:pt x="1" y="31"/>
                    <a:pt x="0" y="31"/>
                  </a:cubicBezTo>
                  <a:cubicBezTo>
                    <a:pt x="0" y="31"/>
                    <a:pt x="0" y="28"/>
                    <a:pt x="1" y="25"/>
                  </a:cubicBezTo>
                  <a:close/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2" y="14"/>
                    <a:pt x="12" y="14"/>
                  </a:cubicBezTo>
                  <a:cubicBezTo>
                    <a:pt x="11" y="14"/>
                    <a:pt x="11" y="14"/>
                    <a:pt x="1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7" name="矩形 246"/>
          <p:cNvSpPr/>
          <p:nvPr>
            <p:custDataLst>
              <p:tags r:id="rId9"/>
            </p:custDataLst>
          </p:nvPr>
        </p:nvSpPr>
        <p:spPr>
          <a:xfrm>
            <a:off x="7192340" y="1097864"/>
            <a:ext cx="4905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C3496D"/>
                </a:solidFill>
                <a:cs typeface="+mn-ea"/>
                <a:sym typeface="+mn-lt"/>
              </a:rPr>
              <a:t>Mother Day</a:t>
            </a:r>
          </a:p>
        </p:txBody>
      </p:sp>
      <p:sp>
        <p:nvSpPr>
          <p:cNvPr id="248" name="矩形 247"/>
          <p:cNvSpPr/>
          <p:nvPr/>
        </p:nvSpPr>
        <p:spPr>
          <a:xfrm>
            <a:off x="1430088" y="4611045"/>
            <a:ext cx="394709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不会随光阴流逝的，是您的爱；</a:t>
            </a:r>
            <a:endParaRPr lang="en-US" altLang="zh-CN" dirty="0">
              <a:solidFill>
                <a:srgbClr val="C3496D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不会随岁月淡漠的，是我的愿：</a:t>
            </a:r>
            <a:endParaRPr lang="en-US" altLang="zh-CN" dirty="0">
              <a:solidFill>
                <a:srgbClr val="C3496D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愿母亲节日康乐！</a:t>
            </a: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12" cstate="screen"/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13" cstate="screen"/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4" cstate="screen"/>
          <a:srcRect/>
          <a:stretch>
            <a:fillRect/>
          </a:stretch>
        </p:blipFill>
        <p:spPr/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  <p:bldP spid="2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组合 271"/>
          <p:cNvGrpSpPr/>
          <p:nvPr>
            <p:custDataLst>
              <p:tags r:id="rId2"/>
            </p:custDataLst>
          </p:nvPr>
        </p:nvGrpSpPr>
        <p:grpSpPr>
          <a:xfrm rot="2217166">
            <a:off x="3156623" y="4859534"/>
            <a:ext cx="566029" cy="516660"/>
            <a:chOff x="1696459" y="5134685"/>
            <a:chExt cx="487083" cy="444600"/>
          </a:xfrm>
        </p:grpSpPr>
        <p:sp>
          <p:nvSpPr>
            <p:cNvPr id="273" name="任意多边形 272"/>
            <p:cNvSpPr/>
            <p:nvPr/>
          </p:nvSpPr>
          <p:spPr bwMode="auto">
            <a:xfrm>
              <a:off x="1696459" y="5134685"/>
              <a:ext cx="487083" cy="444600"/>
            </a:xfrm>
            <a:custGeom>
              <a:avLst/>
              <a:gdLst>
                <a:gd name="connsiteX0" fmla="*/ 327433 w 487083"/>
                <a:gd name="connsiteY0" fmla="*/ 227360 h 444600"/>
                <a:gd name="connsiteX1" fmla="*/ 486629 w 487083"/>
                <a:gd name="connsiteY1" fmla="*/ 318874 h 444600"/>
                <a:gd name="connsiteX2" fmla="*/ 413840 w 487083"/>
                <a:gd name="connsiteY2" fmla="*/ 366724 h 444600"/>
                <a:gd name="connsiteX3" fmla="*/ 304657 w 487083"/>
                <a:gd name="connsiteY3" fmla="*/ 405004 h 444600"/>
                <a:gd name="connsiteX4" fmla="*/ 264432 w 487083"/>
                <a:gd name="connsiteY4" fmla="*/ 238485 h 444600"/>
                <a:gd name="connsiteX5" fmla="*/ 327433 w 487083"/>
                <a:gd name="connsiteY5" fmla="*/ 227360 h 444600"/>
                <a:gd name="connsiteX6" fmla="*/ 100905 w 487083"/>
                <a:gd name="connsiteY6" fmla="*/ 218668 h 444600"/>
                <a:gd name="connsiteX7" fmla="*/ 233609 w 487083"/>
                <a:gd name="connsiteY7" fmla="*/ 239314 h 444600"/>
                <a:gd name="connsiteX8" fmla="*/ 174096 w 487083"/>
                <a:gd name="connsiteY8" fmla="*/ 398719 h 444600"/>
                <a:gd name="connsiteX9" fmla="*/ 70429 w 487083"/>
                <a:gd name="connsiteY9" fmla="*/ 348785 h 444600"/>
                <a:gd name="connsiteX10" fmla="*/ 1317 w 487083"/>
                <a:gd name="connsiteY10" fmla="*/ 293089 h 444600"/>
                <a:gd name="connsiteX11" fmla="*/ 100905 w 487083"/>
                <a:gd name="connsiteY11" fmla="*/ 218668 h 444600"/>
                <a:gd name="connsiteX12" fmla="*/ 305107 w 487083"/>
                <a:gd name="connsiteY12" fmla="*/ 1821 h 444600"/>
                <a:gd name="connsiteX13" fmla="*/ 364200 w 487083"/>
                <a:gd name="connsiteY13" fmla="*/ 59830 h 444600"/>
                <a:gd name="connsiteX14" fmla="*/ 450677 w 487083"/>
                <a:gd name="connsiteY14" fmla="*/ 84657 h 444600"/>
                <a:gd name="connsiteX15" fmla="*/ 256584 w 487083"/>
                <a:gd name="connsiteY15" fmla="*/ 224071 h 444600"/>
                <a:gd name="connsiteX16" fmla="*/ 248897 w 487083"/>
                <a:gd name="connsiteY16" fmla="*/ 54101 h 444600"/>
                <a:gd name="connsiteX17" fmla="*/ 305107 w 487083"/>
                <a:gd name="connsiteY17" fmla="*/ 1821 h 444600"/>
                <a:gd name="connsiteX18" fmla="*/ 147865 w 487083"/>
                <a:gd name="connsiteY18" fmla="*/ 259 h 444600"/>
                <a:gd name="connsiteX19" fmla="*/ 239849 w 487083"/>
                <a:gd name="connsiteY19" fmla="*/ 218043 h 444600"/>
                <a:gd name="connsiteX20" fmla="*/ 71211 w 487083"/>
                <a:gd name="connsiteY20" fmla="*/ 187477 h 444600"/>
                <a:gd name="connsiteX21" fmla="*/ 103789 w 487083"/>
                <a:gd name="connsiteY21" fmla="*/ 76675 h 444600"/>
                <a:gd name="connsiteX22" fmla="*/ 147865 w 487083"/>
                <a:gd name="connsiteY22" fmla="*/ 259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87083" h="444600">
                  <a:moveTo>
                    <a:pt x="327433" y="227360"/>
                  </a:moveTo>
                  <a:cubicBezTo>
                    <a:pt x="397199" y="224489"/>
                    <a:pt x="478009" y="248534"/>
                    <a:pt x="486629" y="318874"/>
                  </a:cubicBezTo>
                  <a:cubicBezTo>
                    <a:pt x="494291" y="376294"/>
                    <a:pt x="402347" y="359068"/>
                    <a:pt x="413840" y="366724"/>
                  </a:cubicBezTo>
                  <a:cubicBezTo>
                    <a:pt x="431080" y="431800"/>
                    <a:pt x="321896" y="483478"/>
                    <a:pt x="304657" y="405004"/>
                  </a:cubicBezTo>
                  <a:cubicBezTo>
                    <a:pt x="296995" y="376294"/>
                    <a:pt x="262516" y="242313"/>
                    <a:pt x="264432" y="238485"/>
                  </a:cubicBezTo>
                  <a:cubicBezTo>
                    <a:pt x="282150" y="232265"/>
                    <a:pt x="304178" y="228317"/>
                    <a:pt x="327433" y="227360"/>
                  </a:cubicBezTo>
                  <a:close/>
                  <a:moveTo>
                    <a:pt x="100905" y="218668"/>
                  </a:moveTo>
                  <a:cubicBezTo>
                    <a:pt x="147220" y="212427"/>
                    <a:pt x="199053" y="222029"/>
                    <a:pt x="233609" y="239314"/>
                  </a:cubicBezTo>
                  <a:cubicBezTo>
                    <a:pt x="235529" y="241235"/>
                    <a:pt x="183695" y="371832"/>
                    <a:pt x="174096" y="398719"/>
                  </a:cubicBezTo>
                  <a:cubicBezTo>
                    <a:pt x="145300" y="475541"/>
                    <a:pt x="43552" y="410243"/>
                    <a:pt x="70429" y="348785"/>
                  </a:cubicBezTo>
                  <a:cubicBezTo>
                    <a:pt x="81948" y="343024"/>
                    <a:pt x="-12121" y="346865"/>
                    <a:pt x="1317" y="293089"/>
                  </a:cubicBezTo>
                  <a:cubicBezTo>
                    <a:pt x="13796" y="246996"/>
                    <a:pt x="54591" y="224910"/>
                    <a:pt x="100905" y="218668"/>
                  </a:cubicBezTo>
                  <a:close/>
                  <a:moveTo>
                    <a:pt x="305107" y="1821"/>
                  </a:moveTo>
                  <a:cubicBezTo>
                    <a:pt x="334414" y="4924"/>
                    <a:pt x="364200" y="26409"/>
                    <a:pt x="364200" y="59830"/>
                  </a:cubicBezTo>
                  <a:cubicBezTo>
                    <a:pt x="356513" y="71289"/>
                    <a:pt x="441069" y="29274"/>
                    <a:pt x="450677" y="84657"/>
                  </a:cubicBezTo>
                  <a:cubicBezTo>
                    <a:pt x="464129" y="178236"/>
                    <a:pt x="333453" y="227890"/>
                    <a:pt x="256584" y="224071"/>
                  </a:cubicBezTo>
                  <a:cubicBezTo>
                    <a:pt x="254663" y="222161"/>
                    <a:pt x="250819" y="84657"/>
                    <a:pt x="248897" y="54101"/>
                  </a:cubicBezTo>
                  <a:cubicBezTo>
                    <a:pt x="246976" y="13996"/>
                    <a:pt x="275801" y="-1283"/>
                    <a:pt x="305107" y="1821"/>
                  </a:cubicBezTo>
                  <a:close/>
                  <a:moveTo>
                    <a:pt x="147865" y="259"/>
                  </a:moveTo>
                  <a:cubicBezTo>
                    <a:pt x="241766" y="7901"/>
                    <a:pt x="260929" y="143538"/>
                    <a:pt x="239849" y="218043"/>
                  </a:cubicBezTo>
                  <a:cubicBezTo>
                    <a:pt x="237933" y="219953"/>
                    <a:pt x="101872" y="191298"/>
                    <a:pt x="71211" y="187477"/>
                  </a:cubicBezTo>
                  <a:cubicBezTo>
                    <a:pt x="-7359" y="172194"/>
                    <a:pt x="38633" y="61392"/>
                    <a:pt x="103789" y="76675"/>
                  </a:cubicBezTo>
                  <a:cubicBezTo>
                    <a:pt x="111454" y="86227"/>
                    <a:pt x="90374" y="-5472"/>
                    <a:pt x="147865" y="259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4" name="任意多边形 273"/>
            <p:cNvSpPr/>
            <p:nvPr/>
          </p:nvSpPr>
          <p:spPr bwMode="auto">
            <a:xfrm>
              <a:off x="1771916" y="5187839"/>
              <a:ext cx="345014" cy="344295"/>
            </a:xfrm>
            <a:custGeom>
              <a:avLst/>
              <a:gdLst>
                <a:gd name="connsiteX0" fmla="*/ 156896 w 345014"/>
                <a:gd name="connsiteY0" fmla="*/ 189024 h 344295"/>
                <a:gd name="connsiteX1" fmla="*/ 58806 w 345014"/>
                <a:gd name="connsiteY1" fmla="*/ 304190 h 344295"/>
                <a:gd name="connsiteX2" fmla="*/ 156896 w 345014"/>
                <a:gd name="connsiteY2" fmla="*/ 189024 h 344295"/>
                <a:gd name="connsiteX3" fmla="*/ 191821 w 345014"/>
                <a:gd name="connsiteY3" fmla="*/ 187436 h 344295"/>
                <a:gd name="connsiteX4" fmla="*/ 273440 w 345014"/>
                <a:gd name="connsiteY4" fmla="*/ 313889 h 344295"/>
                <a:gd name="connsiteX5" fmla="*/ 191821 w 345014"/>
                <a:gd name="connsiteY5" fmla="*/ 187436 h 344295"/>
                <a:gd name="connsiteX6" fmla="*/ 271047 w 345014"/>
                <a:gd name="connsiteY6" fmla="*/ 180841 h 344295"/>
                <a:gd name="connsiteX7" fmla="*/ 337348 w 345014"/>
                <a:gd name="connsiteY7" fmla="*/ 205882 h 344295"/>
                <a:gd name="connsiteX8" fmla="*/ 191821 w 345014"/>
                <a:gd name="connsiteY8" fmla="*/ 186983 h 344295"/>
                <a:gd name="connsiteX9" fmla="*/ 271047 w 345014"/>
                <a:gd name="connsiteY9" fmla="*/ 180841 h 344295"/>
                <a:gd name="connsiteX10" fmla="*/ 78579 w 345014"/>
                <a:gd name="connsiteY10" fmla="*/ 170820 h 344295"/>
                <a:gd name="connsiteX11" fmla="*/ 155308 w 345014"/>
                <a:gd name="connsiteY11" fmla="*/ 186434 h 344295"/>
                <a:gd name="connsiteX12" fmla="*/ 9066 w 345014"/>
                <a:gd name="connsiteY12" fmla="*/ 188355 h 344295"/>
                <a:gd name="connsiteX13" fmla="*/ 78579 w 345014"/>
                <a:gd name="connsiteY13" fmla="*/ 170820 h 344295"/>
                <a:gd name="connsiteX14" fmla="*/ 314873 w 345014"/>
                <a:gd name="connsiteY14" fmla="*/ 89953 h 344295"/>
                <a:gd name="connsiteX15" fmla="*/ 319407 w 345014"/>
                <a:gd name="connsiteY15" fmla="*/ 110580 h 344295"/>
                <a:gd name="connsiteX16" fmla="*/ 183883 w 345014"/>
                <a:gd name="connsiteY16" fmla="*/ 169974 h 344295"/>
                <a:gd name="connsiteX17" fmla="*/ 314873 w 345014"/>
                <a:gd name="connsiteY17" fmla="*/ 89953 h 344295"/>
                <a:gd name="connsiteX18" fmla="*/ 29842 w 345014"/>
                <a:gd name="connsiteY18" fmla="*/ 87135 h 344295"/>
                <a:gd name="connsiteX19" fmla="*/ 161658 w 345014"/>
                <a:gd name="connsiteY19" fmla="*/ 163624 h 344295"/>
                <a:gd name="connsiteX20" fmla="*/ 29842 w 345014"/>
                <a:gd name="connsiteY20" fmla="*/ 87135 h 344295"/>
                <a:gd name="connsiteX21" fmla="*/ 122206 w 345014"/>
                <a:gd name="connsiteY21" fmla="*/ 11132 h 344295"/>
                <a:gd name="connsiteX22" fmla="*/ 136114 w 345014"/>
                <a:gd name="connsiteY22" fmla="*/ 17641 h 344295"/>
                <a:gd name="connsiteX23" fmla="*/ 162886 w 345014"/>
                <a:gd name="connsiteY23" fmla="*/ 162036 h 344295"/>
                <a:gd name="connsiteX24" fmla="*/ 122206 w 345014"/>
                <a:gd name="connsiteY24" fmla="*/ 11132 h 344295"/>
                <a:gd name="connsiteX25" fmla="*/ 203044 w 345014"/>
                <a:gd name="connsiteY25" fmla="*/ 1351 h 344295"/>
                <a:gd name="connsiteX26" fmla="*/ 227880 w 345014"/>
                <a:gd name="connsiteY26" fmla="*/ 24397 h 344295"/>
                <a:gd name="connsiteX27" fmla="*/ 183022 w 345014"/>
                <a:gd name="connsiteY27" fmla="*/ 169974 h 344295"/>
                <a:gd name="connsiteX28" fmla="*/ 203044 w 345014"/>
                <a:gd name="connsiteY28" fmla="*/ 1351 h 34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5014" h="344295">
                  <a:moveTo>
                    <a:pt x="156896" y="189024"/>
                  </a:moveTo>
                  <a:cubicBezTo>
                    <a:pt x="133816" y="252366"/>
                    <a:pt x="60730" y="400162"/>
                    <a:pt x="58806" y="304190"/>
                  </a:cubicBezTo>
                  <a:cubicBezTo>
                    <a:pt x="56883" y="261963"/>
                    <a:pt x="114583" y="217816"/>
                    <a:pt x="156896" y="189024"/>
                  </a:cubicBezTo>
                  <a:close/>
                  <a:moveTo>
                    <a:pt x="191821" y="187436"/>
                  </a:moveTo>
                  <a:cubicBezTo>
                    <a:pt x="227885" y="221923"/>
                    <a:pt x="279134" y="273654"/>
                    <a:pt x="273440" y="313889"/>
                  </a:cubicBezTo>
                  <a:cubicBezTo>
                    <a:pt x="260153" y="409686"/>
                    <a:pt x="207006" y="254494"/>
                    <a:pt x="191821" y="187436"/>
                  </a:cubicBezTo>
                  <a:close/>
                  <a:moveTo>
                    <a:pt x="271047" y="180841"/>
                  </a:moveTo>
                  <a:cubicBezTo>
                    <a:pt x="297615" y="181786"/>
                    <a:pt x="322029" y="187928"/>
                    <a:pt x="337348" y="205882"/>
                  </a:cubicBezTo>
                  <a:cubicBezTo>
                    <a:pt x="377559" y="249349"/>
                    <a:pt x="249266" y="230450"/>
                    <a:pt x="191821" y="186983"/>
                  </a:cubicBezTo>
                  <a:cubicBezTo>
                    <a:pt x="215756" y="184149"/>
                    <a:pt x="244479" y="179896"/>
                    <a:pt x="271047" y="180841"/>
                  </a:cubicBezTo>
                  <a:close/>
                  <a:moveTo>
                    <a:pt x="78579" y="170820"/>
                  </a:moveTo>
                  <a:cubicBezTo>
                    <a:pt x="104797" y="172982"/>
                    <a:pt x="132217" y="180669"/>
                    <a:pt x="155308" y="186434"/>
                  </a:cubicBezTo>
                  <a:cubicBezTo>
                    <a:pt x="93732" y="224868"/>
                    <a:pt x="-35192" y="228711"/>
                    <a:pt x="9066" y="188355"/>
                  </a:cubicBezTo>
                  <a:cubicBezTo>
                    <a:pt x="27346" y="172021"/>
                    <a:pt x="52361" y="168658"/>
                    <a:pt x="78579" y="170820"/>
                  </a:cubicBezTo>
                  <a:close/>
                  <a:moveTo>
                    <a:pt x="314873" y="89953"/>
                  </a:moveTo>
                  <a:cubicBezTo>
                    <a:pt x="322986" y="91301"/>
                    <a:pt x="325610" y="97647"/>
                    <a:pt x="319407" y="110580"/>
                  </a:cubicBezTo>
                  <a:cubicBezTo>
                    <a:pt x="298410" y="154647"/>
                    <a:pt x="231603" y="162310"/>
                    <a:pt x="183883" y="169974"/>
                  </a:cubicBezTo>
                  <a:cubicBezTo>
                    <a:pt x="216810" y="126865"/>
                    <a:pt x="290536" y="85912"/>
                    <a:pt x="314873" y="89953"/>
                  </a:cubicBezTo>
                  <a:close/>
                  <a:moveTo>
                    <a:pt x="29842" y="87135"/>
                  </a:moveTo>
                  <a:cubicBezTo>
                    <a:pt x="71870" y="79486"/>
                    <a:pt x="127271" y="127292"/>
                    <a:pt x="161658" y="163624"/>
                  </a:cubicBezTo>
                  <a:cubicBezTo>
                    <a:pt x="94795" y="152151"/>
                    <a:pt x="-63767" y="106257"/>
                    <a:pt x="29842" y="87135"/>
                  </a:cubicBezTo>
                  <a:close/>
                  <a:moveTo>
                    <a:pt x="122206" y="11132"/>
                  </a:moveTo>
                  <a:cubicBezTo>
                    <a:pt x="125776" y="11053"/>
                    <a:pt x="130378" y="13069"/>
                    <a:pt x="136114" y="17641"/>
                  </a:cubicBezTo>
                  <a:cubicBezTo>
                    <a:pt x="174359" y="48446"/>
                    <a:pt x="166710" y="115830"/>
                    <a:pt x="162886" y="162036"/>
                  </a:cubicBezTo>
                  <a:cubicBezTo>
                    <a:pt x="122729" y="114867"/>
                    <a:pt x="97213" y="11685"/>
                    <a:pt x="122206" y="11132"/>
                  </a:cubicBezTo>
                  <a:close/>
                  <a:moveTo>
                    <a:pt x="203044" y="1351"/>
                  </a:moveTo>
                  <a:cubicBezTo>
                    <a:pt x="209474" y="-3019"/>
                    <a:pt x="217641" y="2847"/>
                    <a:pt x="227880" y="24397"/>
                  </a:cubicBezTo>
                  <a:cubicBezTo>
                    <a:pt x="247384" y="62706"/>
                    <a:pt x="210327" y="127833"/>
                    <a:pt x="183022" y="169974"/>
                  </a:cubicBezTo>
                  <a:cubicBezTo>
                    <a:pt x="180096" y="119692"/>
                    <a:pt x="183753" y="14460"/>
                    <a:pt x="203044" y="135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5" name="Freeform 594"/>
            <p:cNvSpPr/>
            <p:nvPr/>
          </p:nvSpPr>
          <p:spPr bwMode="auto">
            <a:xfrm>
              <a:off x="1866900" y="5314950"/>
              <a:ext cx="155575" cy="155575"/>
            </a:xfrm>
            <a:custGeom>
              <a:avLst/>
              <a:gdLst>
                <a:gd name="T0" fmla="*/ 24 w 81"/>
                <a:gd name="T1" fmla="*/ 9 h 81"/>
                <a:gd name="T2" fmla="*/ 9 w 81"/>
                <a:gd name="T3" fmla="*/ 57 h 81"/>
                <a:gd name="T4" fmla="*/ 57 w 81"/>
                <a:gd name="T5" fmla="*/ 72 h 81"/>
                <a:gd name="T6" fmla="*/ 72 w 81"/>
                <a:gd name="T7" fmla="*/ 24 h 81"/>
                <a:gd name="T8" fmla="*/ 24 w 81"/>
                <a:gd name="T9" fmla="*/ 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24" y="9"/>
                  </a:moveTo>
                  <a:cubicBezTo>
                    <a:pt x="7" y="18"/>
                    <a:pt x="0" y="39"/>
                    <a:pt x="9" y="57"/>
                  </a:cubicBezTo>
                  <a:cubicBezTo>
                    <a:pt x="18" y="74"/>
                    <a:pt x="39" y="81"/>
                    <a:pt x="57" y="72"/>
                  </a:cubicBezTo>
                  <a:cubicBezTo>
                    <a:pt x="74" y="63"/>
                    <a:pt x="81" y="42"/>
                    <a:pt x="72" y="24"/>
                  </a:cubicBezTo>
                  <a:cubicBezTo>
                    <a:pt x="63" y="7"/>
                    <a:pt x="42" y="0"/>
                    <a:pt x="24" y="9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0" name="组合 279"/>
          <p:cNvGrpSpPr/>
          <p:nvPr>
            <p:custDataLst>
              <p:tags r:id="rId3"/>
            </p:custDataLst>
          </p:nvPr>
        </p:nvGrpSpPr>
        <p:grpSpPr>
          <a:xfrm rot="4173263">
            <a:off x="4280490" y="3326007"/>
            <a:ext cx="566029" cy="516660"/>
            <a:chOff x="1696459" y="5134685"/>
            <a:chExt cx="487083" cy="444600"/>
          </a:xfrm>
        </p:grpSpPr>
        <p:sp>
          <p:nvSpPr>
            <p:cNvPr id="281" name="任意多边形 280"/>
            <p:cNvSpPr/>
            <p:nvPr/>
          </p:nvSpPr>
          <p:spPr bwMode="auto">
            <a:xfrm>
              <a:off x="1696459" y="5134685"/>
              <a:ext cx="487083" cy="444600"/>
            </a:xfrm>
            <a:custGeom>
              <a:avLst/>
              <a:gdLst>
                <a:gd name="connsiteX0" fmla="*/ 327433 w 487083"/>
                <a:gd name="connsiteY0" fmla="*/ 227360 h 444600"/>
                <a:gd name="connsiteX1" fmla="*/ 486629 w 487083"/>
                <a:gd name="connsiteY1" fmla="*/ 318874 h 444600"/>
                <a:gd name="connsiteX2" fmla="*/ 413840 w 487083"/>
                <a:gd name="connsiteY2" fmla="*/ 366724 h 444600"/>
                <a:gd name="connsiteX3" fmla="*/ 304657 w 487083"/>
                <a:gd name="connsiteY3" fmla="*/ 405004 h 444600"/>
                <a:gd name="connsiteX4" fmla="*/ 264432 w 487083"/>
                <a:gd name="connsiteY4" fmla="*/ 238485 h 444600"/>
                <a:gd name="connsiteX5" fmla="*/ 327433 w 487083"/>
                <a:gd name="connsiteY5" fmla="*/ 227360 h 444600"/>
                <a:gd name="connsiteX6" fmla="*/ 100905 w 487083"/>
                <a:gd name="connsiteY6" fmla="*/ 218668 h 444600"/>
                <a:gd name="connsiteX7" fmla="*/ 233609 w 487083"/>
                <a:gd name="connsiteY7" fmla="*/ 239314 h 444600"/>
                <a:gd name="connsiteX8" fmla="*/ 174096 w 487083"/>
                <a:gd name="connsiteY8" fmla="*/ 398719 h 444600"/>
                <a:gd name="connsiteX9" fmla="*/ 70429 w 487083"/>
                <a:gd name="connsiteY9" fmla="*/ 348785 h 444600"/>
                <a:gd name="connsiteX10" fmla="*/ 1317 w 487083"/>
                <a:gd name="connsiteY10" fmla="*/ 293089 h 444600"/>
                <a:gd name="connsiteX11" fmla="*/ 100905 w 487083"/>
                <a:gd name="connsiteY11" fmla="*/ 218668 h 444600"/>
                <a:gd name="connsiteX12" fmla="*/ 305107 w 487083"/>
                <a:gd name="connsiteY12" fmla="*/ 1821 h 444600"/>
                <a:gd name="connsiteX13" fmla="*/ 364200 w 487083"/>
                <a:gd name="connsiteY13" fmla="*/ 59830 h 444600"/>
                <a:gd name="connsiteX14" fmla="*/ 450677 w 487083"/>
                <a:gd name="connsiteY14" fmla="*/ 84657 h 444600"/>
                <a:gd name="connsiteX15" fmla="*/ 256584 w 487083"/>
                <a:gd name="connsiteY15" fmla="*/ 224071 h 444600"/>
                <a:gd name="connsiteX16" fmla="*/ 248897 w 487083"/>
                <a:gd name="connsiteY16" fmla="*/ 54101 h 444600"/>
                <a:gd name="connsiteX17" fmla="*/ 305107 w 487083"/>
                <a:gd name="connsiteY17" fmla="*/ 1821 h 444600"/>
                <a:gd name="connsiteX18" fmla="*/ 147865 w 487083"/>
                <a:gd name="connsiteY18" fmla="*/ 259 h 444600"/>
                <a:gd name="connsiteX19" fmla="*/ 239849 w 487083"/>
                <a:gd name="connsiteY19" fmla="*/ 218043 h 444600"/>
                <a:gd name="connsiteX20" fmla="*/ 71211 w 487083"/>
                <a:gd name="connsiteY20" fmla="*/ 187477 h 444600"/>
                <a:gd name="connsiteX21" fmla="*/ 103789 w 487083"/>
                <a:gd name="connsiteY21" fmla="*/ 76675 h 444600"/>
                <a:gd name="connsiteX22" fmla="*/ 147865 w 487083"/>
                <a:gd name="connsiteY22" fmla="*/ 259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87083" h="444600">
                  <a:moveTo>
                    <a:pt x="327433" y="227360"/>
                  </a:moveTo>
                  <a:cubicBezTo>
                    <a:pt x="397199" y="224489"/>
                    <a:pt x="478009" y="248534"/>
                    <a:pt x="486629" y="318874"/>
                  </a:cubicBezTo>
                  <a:cubicBezTo>
                    <a:pt x="494291" y="376294"/>
                    <a:pt x="402347" y="359068"/>
                    <a:pt x="413840" y="366724"/>
                  </a:cubicBezTo>
                  <a:cubicBezTo>
                    <a:pt x="431080" y="431800"/>
                    <a:pt x="321896" y="483478"/>
                    <a:pt x="304657" y="405004"/>
                  </a:cubicBezTo>
                  <a:cubicBezTo>
                    <a:pt x="296995" y="376294"/>
                    <a:pt x="262516" y="242313"/>
                    <a:pt x="264432" y="238485"/>
                  </a:cubicBezTo>
                  <a:cubicBezTo>
                    <a:pt x="282150" y="232265"/>
                    <a:pt x="304178" y="228317"/>
                    <a:pt x="327433" y="227360"/>
                  </a:cubicBezTo>
                  <a:close/>
                  <a:moveTo>
                    <a:pt x="100905" y="218668"/>
                  </a:moveTo>
                  <a:cubicBezTo>
                    <a:pt x="147220" y="212427"/>
                    <a:pt x="199053" y="222029"/>
                    <a:pt x="233609" y="239314"/>
                  </a:cubicBezTo>
                  <a:cubicBezTo>
                    <a:pt x="235529" y="241235"/>
                    <a:pt x="183695" y="371832"/>
                    <a:pt x="174096" y="398719"/>
                  </a:cubicBezTo>
                  <a:cubicBezTo>
                    <a:pt x="145300" y="475541"/>
                    <a:pt x="43552" y="410243"/>
                    <a:pt x="70429" y="348785"/>
                  </a:cubicBezTo>
                  <a:cubicBezTo>
                    <a:pt x="81948" y="343024"/>
                    <a:pt x="-12121" y="346865"/>
                    <a:pt x="1317" y="293089"/>
                  </a:cubicBezTo>
                  <a:cubicBezTo>
                    <a:pt x="13796" y="246996"/>
                    <a:pt x="54591" y="224910"/>
                    <a:pt x="100905" y="218668"/>
                  </a:cubicBezTo>
                  <a:close/>
                  <a:moveTo>
                    <a:pt x="305107" y="1821"/>
                  </a:moveTo>
                  <a:cubicBezTo>
                    <a:pt x="334414" y="4924"/>
                    <a:pt x="364200" y="26409"/>
                    <a:pt x="364200" y="59830"/>
                  </a:cubicBezTo>
                  <a:cubicBezTo>
                    <a:pt x="356513" y="71289"/>
                    <a:pt x="441069" y="29274"/>
                    <a:pt x="450677" y="84657"/>
                  </a:cubicBezTo>
                  <a:cubicBezTo>
                    <a:pt x="464129" y="178236"/>
                    <a:pt x="333453" y="227890"/>
                    <a:pt x="256584" y="224071"/>
                  </a:cubicBezTo>
                  <a:cubicBezTo>
                    <a:pt x="254663" y="222161"/>
                    <a:pt x="250819" y="84657"/>
                    <a:pt x="248897" y="54101"/>
                  </a:cubicBezTo>
                  <a:cubicBezTo>
                    <a:pt x="246976" y="13996"/>
                    <a:pt x="275801" y="-1283"/>
                    <a:pt x="305107" y="1821"/>
                  </a:cubicBezTo>
                  <a:close/>
                  <a:moveTo>
                    <a:pt x="147865" y="259"/>
                  </a:moveTo>
                  <a:cubicBezTo>
                    <a:pt x="241766" y="7901"/>
                    <a:pt x="260929" y="143538"/>
                    <a:pt x="239849" y="218043"/>
                  </a:cubicBezTo>
                  <a:cubicBezTo>
                    <a:pt x="237933" y="219953"/>
                    <a:pt x="101872" y="191298"/>
                    <a:pt x="71211" y="187477"/>
                  </a:cubicBezTo>
                  <a:cubicBezTo>
                    <a:pt x="-7359" y="172194"/>
                    <a:pt x="38633" y="61392"/>
                    <a:pt x="103789" y="76675"/>
                  </a:cubicBezTo>
                  <a:cubicBezTo>
                    <a:pt x="111454" y="86227"/>
                    <a:pt x="90374" y="-5472"/>
                    <a:pt x="147865" y="259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2" name="任意多边形 281"/>
            <p:cNvSpPr/>
            <p:nvPr/>
          </p:nvSpPr>
          <p:spPr bwMode="auto">
            <a:xfrm>
              <a:off x="1771916" y="5187839"/>
              <a:ext cx="345014" cy="344295"/>
            </a:xfrm>
            <a:custGeom>
              <a:avLst/>
              <a:gdLst>
                <a:gd name="connsiteX0" fmla="*/ 156896 w 345014"/>
                <a:gd name="connsiteY0" fmla="*/ 189024 h 344295"/>
                <a:gd name="connsiteX1" fmla="*/ 58806 w 345014"/>
                <a:gd name="connsiteY1" fmla="*/ 304190 h 344295"/>
                <a:gd name="connsiteX2" fmla="*/ 156896 w 345014"/>
                <a:gd name="connsiteY2" fmla="*/ 189024 h 344295"/>
                <a:gd name="connsiteX3" fmla="*/ 191821 w 345014"/>
                <a:gd name="connsiteY3" fmla="*/ 187436 h 344295"/>
                <a:gd name="connsiteX4" fmla="*/ 273440 w 345014"/>
                <a:gd name="connsiteY4" fmla="*/ 313889 h 344295"/>
                <a:gd name="connsiteX5" fmla="*/ 191821 w 345014"/>
                <a:gd name="connsiteY5" fmla="*/ 187436 h 344295"/>
                <a:gd name="connsiteX6" fmla="*/ 271047 w 345014"/>
                <a:gd name="connsiteY6" fmla="*/ 180841 h 344295"/>
                <a:gd name="connsiteX7" fmla="*/ 337348 w 345014"/>
                <a:gd name="connsiteY7" fmla="*/ 205882 h 344295"/>
                <a:gd name="connsiteX8" fmla="*/ 191821 w 345014"/>
                <a:gd name="connsiteY8" fmla="*/ 186983 h 344295"/>
                <a:gd name="connsiteX9" fmla="*/ 271047 w 345014"/>
                <a:gd name="connsiteY9" fmla="*/ 180841 h 344295"/>
                <a:gd name="connsiteX10" fmla="*/ 78579 w 345014"/>
                <a:gd name="connsiteY10" fmla="*/ 170820 h 344295"/>
                <a:gd name="connsiteX11" fmla="*/ 155308 w 345014"/>
                <a:gd name="connsiteY11" fmla="*/ 186434 h 344295"/>
                <a:gd name="connsiteX12" fmla="*/ 9066 w 345014"/>
                <a:gd name="connsiteY12" fmla="*/ 188355 h 344295"/>
                <a:gd name="connsiteX13" fmla="*/ 78579 w 345014"/>
                <a:gd name="connsiteY13" fmla="*/ 170820 h 344295"/>
                <a:gd name="connsiteX14" fmla="*/ 314873 w 345014"/>
                <a:gd name="connsiteY14" fmla="*/ 89953 h 344295"/>
                <a:gd name="connsiteX15" fmla="*/ 319407 w 345014"/>
                <a:gd name="connsiteY15" fmla="*/ 110580 h 344295"/>
                <a:gd name="connsiteX16" fmla="*/ 183883 w 345014"/>
                <a:gd name="connsiteY16" fmla="*/ 169974 h 344295"/>
                <a:gd name="connsiteX17" fmla="*/ 314873 w 345014"/>
                <a:gd name="connsiteY17" fmla="*/ 89953 h 344295"/>
                <a:gd name="connsiteX18" fmla="*/ 29842 w 345014"/>
                <a:gd name="connsiteY18" fmla="*/ 87135 h 344295"/>
                <a:gd name="connsiteX19" fmla="*/ 161658 w 345014"/>
                <a:gd name="connsiteY19" fmla="*/ 163624 h 344295"/>
                <a:gd name="connsiteX20" fmla="*/ 29842 w 345014"/>
                <a:gd name="connsiteY20" fmla="*/ 87135 h 344295"/>
                <a:gd name="connsiteX21" fmla="*/ 122206 w 345014"/>
                <a:gd name="connsiteY21" fmla="*/ 11132 h 344295"/>
                <a:gd name="connsiteX22" fmla="*/ 136114 w 345014"/>
                <a:gd name="connsiteY22" fmla="*/ 17641 h 344295"/>
                <a:gd name="connsiteX23" fmla="*/ 162886 w 345014"/>
                <a:gd name="connsiteY23" fmla="*/ 162036 h 344295"/>
                <a:gd name="connsiteX24" fmla="*/ 122206 w 345014"/>
                <a:gd name="connsiteY24" fmla="*/ 11132 h 344295"/>
                <a:gd name="connsiteX25" fmla="*/ 203044 w 345014"/>
                <a:gd name="connsiteY25" fmla="*/ 1351 h 344295"/>
                <a:gd name="connsiteX26" fmla="*/ 227880 w 345014"/>
                <a:gd name="connsiteY26" fmla="*/ 24397 h 344295"/>
                <a:gd name="connsiteX27" fmla="*/ 183022 w 345014"/>
                <a:gd name="connsiteY27" fmla="*/ 169974 h 344295"/>
                <a:gd name="connsiteX28" fmla="*/ 203044 w 345014"/>
                <a:gd name="connsiteY28" fmla="*/ 1351 h 34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5014" h="344295">
                  <a:moveTo>
                    <a:pt x="156896" y="189024"/>
                  </a:moveTo>
                  <a:cubicBezTo>
                    <a:pt x="133816" y="252366"/>
                    <a:pt x="60730" y="400162"/>
                    <a:pt x="58806" y="304190"/>
                  </a:cubicBezTo>
                  <a:cubicBezTo>
                    <a:pt x="56883" y="261963"/>
                    <a:pt x="114583" y="217816"/>
                    <a:pt x="156896" y="189024"/>
                  </a:cubicBezTo>
                  <a:close/>
                  <a:moveTo>
                    <a:pt x="191821" y="187436"/>
                  </a:moveTo>
                  <a:cubicBezTo>
                    <a:pt x="227885" y="221923"/>
                    <a:pt x="279134" y="273654"/>
                    <a:pt x="273440" y="313889"/>
                  </a:cubicBezTo>
                  <a:cubicBezTo>
                    <a:pt x="260153" y="409686"/>
                    <a:pt x="207006" y="254494"/>
                    <a:pt x="191821" y="187436"/>
                  </a:cubicBezTo>
                  <a:close/>
                  <a:moveTo>
                    <a:pt x="271047" y="180841"/>
                  </a:moveTo>
                  <a:cubicBezTo>
                    <a:pt x="297615" y="181786"/>
                    <a:pt x="322029" y="187928"/>
                    <a:pt x="337348" y="205882"/>
                  </a:cubicBezTo>
                  <a:cubicBezTo>
                    <a:pt x="377559" y="249349"/>
                    <a:pt x="249266" y="230450"/>
                    <a:pt x="191821" y="186983"/>
                  </a:cubicBezTo>
                  <a:cubicBezTo>
                    <a:pt x="215756" y="184149"/>
                    <a:pt x="244479" y="179896"/>
                    <a:pt x="271047" y="180841"/>
                  </a:cubicBezTo>
                  <a:close/>
                  <a:moveTo>
                    <a:pt x="78579" y="170820"/>
                  </a:moveTo>
                  <a:cubicBezTo>
                    <a:pt x="104797" y="172982"/>
                    <a:pt x="132217" y="180669"/>
                    <a:pt x="155308" y="186434"/>
                  </a:cubicBezTo>
                  <a:cubicBezTo>
                    <a:pt x="93732" y="224868"/>
                    <a:pt x="-35192" y="228711"/>
                    <a:pt x="9066" y="188355"/>
                  </a:cubicBezTo>
                  <a:cubicBezTo>
                    <a:pt x="27346" y="172021"/>
                    <a:pt x="52361" y="168658"/>
                    <a:pt x="78579" y="170820"/>
                  </a:cubicBezTo>
                  <a:close/>
                  <a:moveTo>
                    <a:pt x="314873" y="89953"/>
                  </a:moveTo>
                  <a:cubicBezTo>
                    <a:pt x="322986" y="91301"/>
                    <a:pt x="325610" y="97647"/>
                    <a:pt x="319407" y="110580"/>
                  </a:cubicBezTo>
                  <a:cubicBezTo>
                    <a:pt x="298410" y="154647"/>
                    <a:pt x="231603" y="162310"/>
                    <a:pt x="183883" y="169974"/>
                  </a:cubicBezTo>
                  <a:cubicBezTo>
                    <a:pt x="216810" y="126865"/>
                    <a:pt x="290536" y="85912"/>
                    <a:pt x="314873" y="89953"/>
                  </a:cubicBezTo>
                  <a:close/>
                  <a:moveTo>
                    <a:pt x="29842" y="87135"/>
                  </a:moveTo>
                  <a:cubicBezTo>
                    <a:pt x="71870" y="79486"/>
                    <a:pt x="127271" y="127292"/>
                    <a:pt x="161658" y="163624"/>
                  </a:cubicBezTo>
                  <a:cubicBezTo>
                    <a:pt x="94795" y="152151"/>
                    <a:pt x="-63767" y="106257"/>
                    <a:pt x="29842" y="87135"/>
                  </a:cubicBezTo>
                  <a:close/>
                  <a:moveTo>
                    <a:pt x="122206" y="11132"/>
                  </a:moveTo>
                  <a:cubicBezTo>
                    <a:pt x="125776" y="11053"/>
                    <a:pt x="130378" y="13069"/>
                    <a:pt x="136114" y="17641"/>
                  </a:cubicBezTo>
                  <a:cubicBezTo>
                    <a:pt x="174359" y="48446"/>
                    <a:pt x="166710" y="115830"/>
                    <a:pt x="162886" y="162036"/>
                  </a:cubicBezTo>
                  <a:cubicBezTo>
                    <a:pt x="122729" y="114867"/>
                    <a:pt x="97213" y="11685"/>
                    <a:pt x="122206" y="11132"/>
                  </a:cubicBezTo>
                  <a:close/>
                  <a:moveTo>
                    <a:pt x="203044" y="1351"/>
                  </a:moveTo>
                  <a:cubicBezTo>
                    <a:pt x="209474" y="-3019"/>
                    <a:pt x="217641" y="2847"/>
                    <a:pt x="227880" y="24397"/>
                  </a:cubicBezTo>
                  <a:cubicBezTo>
                    <a:pt x="247384" y="62706"/>
                    <a:pt x="210327" y="127833"/>
                    <a:pt x="183022" y="169974"/>
                  </a:cubicBezTo>
                  <a:cubicBezTo>
                    <a:pt x="180096" y="119692"/>
                    <a:pt x="183753" y="14460"/>
                    <a:pt x="203044" y="135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3" name="Freeform 594"/>
            <p:cNvSpPr/>
            <p:nvPr/>
          </p:nvSpPr>
          <p:spPr bwMode="auto">
            <a:xfrm>
              <a:off x="1866900" y="5314950"/>
              <a:ext cx="155575" cy="155575"/>
            </a:xfrm>
            <a:custGeom>
              <a:avLst/>
              <a:gdLst>
                <a:gd name="T0" fmla="*/ 24 w 81"/>
                <a:gd name="T1" fmla="*/ 9 h 81"/>
                <a:gd name="T2" fmla="*/ 9 w 81"/>
                <a:gd name="T3" fmla="*/ 57 h 81"/>
                <a:gd name="T4" fmla="*/ 57 w 81"/>
                <a:gd name="T5" fmla="*/ 72 h 81"/>
                <a:gd name="T6" fmla="*/ 72 w 81"/>
                <a:gd name="T7" fmla="*/ 24 h 81"/>
                <a:gd name="T8" fmla="*/ 24 w 81"/>
                <a:gd name="T9" fmla="*/ 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24" y="9"/>
                  </a:moveTo>
                  <a:cubicBezTo>
                    <a:pt x="7" y="18"/>
                    <a:pt x="0" y="39"/>
                    <a:pt x="9" y="57"/>
                  </a:cubicBezTo>
                  <a:cubicBezTo>
                    <a:pt x="18" y="74"/>
                    <a:pt x="39" y="81"/>
                    <a:pt x="57" y="72"/>
                  </a:cubicBezTo>
                  <a:cubicBezTo>
                    <a:pt x="74" y="63"/>
                    <a:pt x="81" y="42"/>
                    <a:pt x="72" y="24"/>
                  </a:cubicBezTo>
                  <a:cubicBezTo>
                    <a:pt x="63" y="7"/>
                    <a:pt x="42" y="0"/>
                    <a:pt x="24" y="9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8" name="组合 287"/>
          <p:cNvGrpSpPr/>
          <p:nvPr>
            <p:custDataLst>
              <p:tags r:id="rId4"/>
            </p:custDataLst>
          </p:nvPr>
        </p:nvGrpSpPr>
        <p:grpSpPr>
          <a:xfrm rot="18126376">
            <a:off x="2642602" y="552319"/>
            <a:ext cx="1037171" cy="946710"/>
            <a:chOff x="1696457" y="5134682"/>
            <a:chExt cx="487083" cy="444600"/>
          </a:xfrm>
        </p:grpSpPr>
        <p:sp>
          <p:nvSpPr>
            <p:cNvPr id="289" name="任意多边形 288"/>
            <p:cNvSpPr/>
            <p:nvPr/>
          </p:nvSpPr>
          <p:spPr bwMode="auto">
            <a:xfrm>
              <a:off x="1696457" y="5134682"/>
              <a:ext cx="487083" cy="444600"/>
            </a:xfrm>
            <a:custGeom>
              <a:avLst/>
              <a:gdLst>
                <a:gd name="connsiteX0" fmla="*/ 327433 w 487083"/>
                <a:gd name="connsiteY0" fmla="*/ 227360 h 444600"/>
                <a:gd name="connsiteX1" fmla="*/ 486629 w 487083"/>
                <a:gd name="connsiteY1" fmla="*/ 318874 h 444600"/>
                <a:gd name="connsiteX2" fmla="*/ 413840 w 487083"/>
                <a:gd name="connsiteY2" fmla="*/ 366724 h 444600"/>
                <a:gd name="connsiteX3" fmla="*/ 304657 w 487083"/>
                <a:gd name="connsiteY3" fmla="*/ 405004 h 444600"/>
                <a:gd name="connsiteX4" fmla="*/ 264432 w 487083"/>
                <a:gd name="connsiteY4" fmla="*/ 238485 h 444600"/>
                <a:gd name="connsiteX5" fmla="*/ 327433 w 487083"/>
                <a:gd name="connsiteY5" fmla="*/ 227360 h 444600"/>
                <a:gd name="connsiteX6" fmla="*/ 100905 w 487083"/>
                <a:gd name="connsiteY6" fmla="*/ 218668 h 444600"/>
                <a:gd name="connsiteX7" fmla="*/ 233609 w 487083"/>
                <a:gd name="connsiteY7" fmla="*/ 239314 h 444600"/>
                <a:gd name="connsiteX8" fmla="*/ 174096 w 487083"/>
                <a:gd name="connsiteY8" fmla="*/ 398719 h 444600"/>
                <a:gd name="connsiteX9" fmla="*/ 70429 w 487083"/>
                <a:gd name="connsiteY9" fmla="*/ 348785 h 444600"/>
                <a:gd name="connsiteX10" fmla="*/ 1317 w 487083"/>
                <a:gd name="connsiteY10" fmla="*/ 293089 h 444600"/>
                <a:gd name="connsiteX11" fmla="*/ 100905 w 487083"/>
                <a:gd name="connsiteY11" fmla="*/ 218668 h 444600"/>
                <a:gd name="connsiteX12" fmla="*/ 305107 w 487083"/>
                <a:gd name="connsiteY12" fmla="*/ 1821 h 444600"/>
                <a:gd name="connsiteX13" fmla="*/ 364200 w 487083"/>
                <a:gd name="connsiteY13" fmla="*/ 59830 h 444600"/>
                <a:gd name="connsiteX14" fmla="*/ 450677 w 487083"/>
                <a:gd name="connsiteY14" fmla="*/ 84657 h 444600"/>
                <a:gd name="connsiteX15" fmla="*/ 256584 w 487083"/>
                <a:gd name="connsiteY15" fmla="*/ 224071 h 444600"/>
                <a:gd name="connsiteX16" fmla="*/ 248897 w 487083"/>
                <a:gd name="connsiteY16" fmla="*/ 54101 h 444600"/>
                <a:gd name="connsiteX17" fmla="*/ 305107 w 487083"/>
                <a:gd name="connsiteY17" fmla="*/ 1821 h 444600"/>
                <a:gd name="connsiteX18" fmla="*/ 147865 w 487083"/>
                <a:gd name="connsiteY18" fmla="*/ 259 h 444600"/>
                <a:gd name="connsiteX19" fmla="*/ 239849 w 487083"/>
                <a:gd name="connsiteY19" fmla="*/ 218043 h 444600"/>
                <a:gd name="connsiteX20" fmla="*/ 71211 w 487083"/>
                <a:gd name="connsiteY20" fmla="*/ 187477 h 444600"/>
                <a:gd name="connsiteX21" fmla="*/ 103789 w 487083"/>
                <a:gd name="connsiteY21" fmla="*/ 76675 h 444600"/>
                <a:gd name="connsiteX22" fmla="*/ 147865 w 487083"/>
                <a:gd name="connsiteY22" fmla="*/ 259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87083" h="444600">
                  <a:moveTo>
                    <a:pt x="327433" y="227360"/>
                  </a:moveTo>
                  <a:cubicBezTo>
                    <a:pt x="397199" y="224489"/>
                    <a:pt x="478009" y="248534"/>
                    <a:pt x="486629" y="318874"/>
                  </a:cubicBezTo>
                  <a:cubicBezTo>
                    <a:pt x="494291" y="376294"/>
                    <a:pt x="402347" y="359068"/>
                    <a:pt x="413840" y="366724"/>
                  </a:cubicBezTo>
                  <a:cubicBezTo>
                    <a:pt x="431080" y="431800"/>
                    <a:pt x="321896" y="483478"/>
                    <a:pt x="304657" y="405004"/>
                  </a:cubicBezTo>
                  <a:cubicBezTo>
                    <a:pt x="296995" y="376294"/>
                    <a:pt x="262516" y="242313"/>
                    <a:pt x="264432" y="238485"/>
                  </a:cubicBezTo>
                  <a:cubicBezTo>
                    <a:pt x="282150" y="232265"/>
                    <a:pt x="304178" y="228317"/>
                    <a:pt x="327433" y="227360"/>
                  </a:cubicBezTo>
                  <a:close/>
                  <a:moveTo>
                    <a:pt x="100905" y="218668"/>
                  </a:moveTo>
                  <a:cubicBezTo>
                    <a:pt x="147220" y="212427"/>
                    <a:pt x="199053" y="222029"/>
                    <a:pt x="233609" y="239314"/>
                  </a:cubicBezTo>
                  <a:cubicBezTo>
                    <a:pt x="235529" y="241235"/>
                    <a:pt x="183695" y="371832"/>
                    <a:pt x="174096" y="398719"/>
                  </a:cubicBezTo>
                  <a:cubicBezTo>
                    <a:pt x="145300" y="475541"/>
                    <a:pt x="43552" y="410243"/>
                    <a:pt x="70429" y="348785"/>
                  </a:cubicBezTo>
                  <a:cubicBezTo>
                    <a:pt x="81948" y="343024"/>
                    <a:pt x="-12121" y="346865"/>
                    <a:pt x="1317" y="293089"/>
                  </a:cubicBezTo>
                  <a:cubicBezTo>
                    <a:pt x="13796" y="246996"/>
                    <a:pt x="54591" y="224910"/>
                    <a:pt x="100905" y="218668"/>
                  </a:cubicBezTo>
                  <a:close/>
                  <a:moveTo>
                    <a:pt x="305107" y="1821"/>
                  </a:moveTo>
                  <a:cubicBezTo>
                    <a:pt x="334414" y="4924"/>
                    <a:pt x="364200" y="26409"/>
                    <a:pt x="364200" y="59830"/>
                  </a:cubicBezTo>
                  <a:cubicBezTo>
                    <a:pt x="356513" y="71289"/>
                    <a:pt x="441069" y="29274"/>
                    <a:pt x="450677" y="84657"/>
                  </a:cubicBezTo>
                  <a:cubicBezTo>
                    <a:pt x="464129" y="178236"/>
                    <a:pt x="333453" y="227890"/>
                    <a:pt x="256584" y="224071"/>
                  </a:cubicBezTo>
                  <a:cubicBezTo>
                    <a:pt x="254663" y="222161"/>
                    <a:pt x="250819" y="84657"/>
                    <a:pt x="248897" y="54101"/>
                  </a:cubicBezTo>
                  <a:cubicBezTo>
                    <a:pt x="246976" y="13996"/>
                    <a:pt x="275801" y="-1283"/>
                    <a:pt x="305107" y="1821"/>
                  </a:cubicBezTo>
                  <a:close/>
                  <a:moveTo>
                    <a:pt x="147865" y="259"/>
                  </a:moveTo>
                  <a:cubicBezTo>
                    <a:pt x="241766" y="7901"/>
                    <a:pt x="260929" y="143538"/>
                    <a:pt x="239849" y="218043"/>
                  </a:cubicBezTo>
                  <a:cubicBezTo>
                    <a:pt x="237933" y="219953"/>
                    <a:pt x="101872" y="191298"/>
                    <a:pt x="71211" y="187477"/>
                  </a:cubicBezTo>
                  <a:cubicBezTo>
                    <a:pt x="-7359" y="172194"/>
                    <a:pt x="38633" y="61392"/>
                    <a:pt x="103789" y="76675"/>
                  </a:cubicBezTo>
                  <a:cubicBezTo>
                    <a:pt x="111454" y="86227"/>
                    <a:pt x="90374" y="-5472"/>
                    <a:pt x="147865" y="259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0" name="任意多边形 289"/>
            <p:cNvSpPr/>
            <p:nvPr/>
          </p:nvSpPr>
          <p:spPr bwMode="auto">
            <a:xfrm>
              <a:off x="1771914" y="5187833"/>
              <a:ext cx="345013" cy="344295"/>
            </a:xfrm>
            <a:custGeom>
              <a:avLst/>
              <a:gdLst>
                <a:gd name="connsiteX0" fmla="*/ 156896 w 345014"/>
                <a:gd name="connsiteY0" fmla="*/ 189024 h 344295"/>
                <a:gd name="connsiteX1" fmla="*/ 58806 w 345014"/>
                <a:gd name="connsiteY1" fmla="*/ 304190 h 344295"/>
                <a:gd name="connsiteX2" fmla="*/ 156896 w 345014"/>
                <a:gd name="connsiteY2" fmla="*/ 189024 h 344295"/>
                <a:gd name="connsiteX3" fmla="*/ 191821 w 345014"/>
                <a:gd name="connsiteY3" fmla="*/ 187436 h 344295"/>
                <a:gd name="connsiteX4" fmla="*/ 273440 w 345014"/>
                <a:gd name="connsiteY4" fmla="*/ 313889 h 344295"/>
                <a:gd name="connsiteX5" fmla="*/ 191821 w 345014"/>
                <a:gd name="connsiteY5" fmla="*/ 187436 h 344295"/>
                <a:gd name="connsiteX6" fmla="*/ 271047 w 345014"/>
                <a:gd name="connsiteY6" fmla="*/ 180841 h 344295"/>
                <a:gd name="connsiteX7" fmla="*/ 337348 w 345014"/>
                <a:gd name="connsiteY7" fmla="*/ 205882 h 344295"/>
                <a:gd name="connsiteX8" fmla="*/ 191821 w 345014"/>
                <a:gd name="connsiteY8" fmla="*/ 186983 h 344295"/>
                <a:gd name="connsiteX9" fmla="*/ 271047 w 345014"/>
                <a:gd name="connsiteY9" fmla="*/ 180841 h 344295"/>
                <a:gd name="connsiteX10" fmla="*/ 78579 w 345014"/>
                <a:gd name="connsiteY10" fmla="*/ 170820 h 344295"/>
                <a:gd name="connsiteX11" fmla="*/ 155308 w 345014"/>
                <a:gd name="connsiteY11" fmla="*/ 186434 h 344295"/>
                <a:gd name="connsiteX12" fmla="*/ 9066 w 345014"/>
                <a:gd name="connsiteY12" fmla="*/ 188355 h 344295"/>
                <a:gd name="connsiteX13" fmla="*/ 78579 w 345014"/>
                <a:gd name="connsiteY13" fmla="*/ 170820 h 344295"/>
                <a:gd name="connsiteX14" fmla="*/ 314873 w 345014"/>
                <a:gd name="connsiteY14" fmla="*/ 89953 h 344295"/>
                <a:gd name="connsiteX15" fmla="*/ 319407 w 345014"/>
                <a:gd name="connsiteY15" fmla="*/ 110580 h 344295"/>
                <a:gd name="connsiteX16" fmla="*/ 183883 w 345014"/>
                <a:gd name="connsiteY16" fmla="*/ 169974 h 344295"/>
                <a:gd name="connsiteX17" fmla="*/ 314873 w 345014"/>
                <a:gd name="connsiteY17" fmla="*/ 89953 h 344295"/>
                <a:gd name="connsiteX18" fmla="*/ 29842 w 345014"/>
                <a:gd name="connsiteY18" fmla="*/ 87135 h 344295"/>
                <a:gd name="connsiteX19" fmla="*/ 161658 w 345014"/>
                <a:gd name="connsiteY19" fmla="*/ 163624 h 344295"/>
                <a:gd name="connsiteX20" fmla="*/ 29842 w 345014"/>
                <a:gd name="connsiteY20" fmla="*/ 87135 h 344295"/>
                <a:gd name="connsiteX21" fmla="*/ 122206 w 345014"/>
                <a:gd name="connsiteY21" fmla="*/ 11132 h 344295"/>
                <a:gd name="connsiteX22" fmla="*/ 136114 w 345014"/>
                <a:gd name="connsiteY22" fmla="*/ 17641 h 344295"/>
                <a:gd name="connsiteX23" fmla="*/ 162886 w 345014"/>
                <a:gd name="connsiteY23" fmla="*/ 162036 h 344295"/>
                <a:gd name="connsiteX24" fmla="*/ 122206 w 345014"/>
                <a:gd name="connsiteY24" fmla="*/ 11132 h 344295"/>
                <a:gd name="connsiteX25" fmla="*/ 203044 w 345014"/>
                <a:gd name="connsiteY25" fmla="*/ 1351 h 344295"/>
                <a:gd name="connsiteX26" fmla="*/ 227880 w 345014"/>
                <a:gd name="connsiteY26" fmla="*/ 24397 h 344295"/>
                <a:gd name="connsiteX27" fmla="*/ 183022 w 345014"/>
                <a:gd name="connsiteY27" fmla="*/ 169974 h 344295"/>
                <a:gd name="connsiteX28" fmla="*/ 203044 w 345014"/>
                <a:gd name="connsiteY28" fmla="*/ 1351 h 34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5014" h="344295">
                  <a:moveTo>
                    <a:pt x="156896" y="189024"/>
                  </a:moveTo>
                  <a:cubicBezTo>
                    <a:pt x="133816" y="252366"/>
                    <a:pt x="60730" y="400162"/>
                    <a:pt x="58806" y="304190"/>
                  </a:cubicBezTo>
                  <a:cubicBezTo>
                    <a:pt x="56883" y="261963"/>
                    <a:pt x="114583" y="217816"/>
                    <a:pt x="156896" y="189024"/>
                  </a:cubicBezTo>
                  <a:close/>
                  <a:moveTo>
                    <a:pt x="191821" y="187436"/>
                  </a:moveTo>
                  <a:cubicBezTo>
                    <a:pt x="227885" y="221923"/>
                    <a:pt x="279134" y="273654"/>
                    <a:pt x="273440" y="313889"/>
                  </a:cubicBezTo>
                  <a:cubicBezTo>
                    <a:pt x="260153" y="409686"/>
                    <a:pt x="207006" y="254494"/>
                    <a:pt x="191821" y="187436"/>
                  </a:cubicBezTo>
                  <a:close/>
                  <a:moveTo>
                    <a:pt x="271047" y="180841"/>
                  </a:moveTo>
                  <a:cubicBezTo>
                    <a:pt x="297615" y="181786"/>
                    <a:pt x="322029" y="187928"/>
                    <a:pt x="337348" y="205882"/>
                  </a:cubicBezTo>
                  <a:cubicBezTo>
                    <a:pt x="377559" y="249349"/>
                    <a:pt x="249266" y="230450"/>
                    <a:pt x="191821" y="186983"/>
                  </a:cubicBezTo>
                  <a:cubicBezTo>
                    <a:pt x="215756" y="184149"/>
                    <a:pt x="244479" y="179896"/>
                    <a:pt x="271047" y="180841"/>
                  </a:cubicBezTo>
                  <a:close/>
                  <a:moveTo>
                    <a:pt x="78579" y="170820"/>
                  </a:moveTo>
                  <a:cubicBezTo>
                    <a:pt x="104797" y="172982"/>
                    <a:pt x="132217" y="180669"/>
                    <a:pt x="155308" y="186434"/>
                  </a:cubicBezTo>
                  <a:cubicBezTo>
                    <a:pt x="93732" y="224868"/>
                    <a:pt x="-35192" y="228711"/>
                    <a:pt x="9066" y="188355"/>
                  </a:cubicBezTo>
                  <a:cubicBezTo>
                    <a:pt x="27346" y="172021"/>
                    <a:pt x="52361" y="168658"/>
                    <a:pt x="78579" y="170820"/>
                  </a:cubicBezTo>
                  <a:close/>
                  <a:moveTo>
                    <a:pt x="314873" y="89953"/>
                  </a:moveTo>
                  <a:cubicBezTo>
                    <a:pt x="322986" y="91301"/>
                    <a:pt x="325610" y="97647"/>
                    <a:pt x="319407" y="110580"/>
                  </a:cubicBezTo>
                  <a:cubicBezTo>
                    <a:pt x="298410" y="154647"/>
                    <a:pt x="231603" y="162310"/>
                    <a:pt x="183883" y="169974"/>
                  </a:cubicBezTo>
                  <a:cubicBezTo>
                    <a:pt x="216810" y="126865"/>
                    <a:pt x="290536" y="85912"/>
                    <a:pt x="314873" y="89953"/>
                  </a:cubicBezTo>
                  <a:close/>
                  <a:moveTo>
                    <a:pt x="29842" y="87135"/>
                  </a:moveTo>
                  <a:cubicBezTo>
                    <a:pt x="71870" y="79486"/>
                    <a:pt x="127271" y="127292"/>
                    <a:pt x="161658" y="163624"/>
                  </a:cubicBezTo>
                  <a:cubicBezTo>
                    <a:pt x="94795" y="152151"/>
                    <a:pt x="-63767" y="106257"/>
                    <a:pt x="29842" y="87135"/>
                  </a:cubicBezTo>
                  <a:close/>
                  <a:moveTo>
                    <a:pt x="122206" y="11132"/>
                  </a:moveTo>
                  <a:cubicBezTo>
                    <a:pt x="125776" y="11053"/>
                    <a:pt x="130378" y="13069"/>
                    <a:pt x="136114" y="17641"/>
                  </a:cubicBezTo>
                  <a:cubicBezTo>
                    <a:pt x="174359" y="48446"/>
                    <a:pt x="166710" y="115830"/>
                    <a:pt x="162886" y="162036"/>
                  </a:cubicBezTo>
                  <a:cubicBezTo>
                    <a:pt x="122729" y="114867"/>
                    <a:pt x="97213" y="11685"/>
                    <a:pt x="122206" y="11132"/>
                  </a:cubicBezTo>
                  <a:close/>
                  <a:moveTo>
                    <a:pt x="203044" y="1351"/>
                  </a:moveTo>
                  <a:cubicBezTo>
                    <a:pt x="209474" y="-3019"/>
                    <a:pt x="217641" y="2847"/>
                    <a:pt x="227880" y="24397"/>
                  </a:cubicBezTo>
                  <a:cubicBezTo>
                    <a:pt x="247384" y="62706"/>
                    <a:pt x="210327" y="127833"/>
                    <a:pt x="183022" y="169974"/>
                  </a:cubicBezTo>
                  <a:cubicBezTo>
                    <a:pt x="180096" y="119692"/>
                    <a:pt x="183753" y="14460"/>
                    <a:pt x="203044" y="135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1" name="Freeform 594"/>
            <p:cNvSpPr/>
            <p:nvPr/>
          </p:nvSpPr>
          <p:spPr bwMode="auto">
            <a:xfrm>
              <a:off x="1866900" y="5314950"/>
              <a:ext cx="155575" cy="155575"/>
            </a:xfrm>
            <a:custGeom>
              <a:avLst/>
              <a:gdLst>
                <a:gd name="T0" fmla="*/ 24 w 81"/>
                <a:gd name="T1" fmla="*/ 9 h 81"/>
                <a:gd name="T2" fmla="*/ 9 w 81"/>
                <a:gd name="T3" fmla="*/ 57 h 81"/>
                <a:gd name="T4" fmla="*/ 57 w 81"/>
                <a:gd name="T5" fmla="*/ 72 h 81"/>
                <a:gd name="T6" fmla="*/ 72 w 81"/>
                <a:gd name="T7" fmla="*/ 24 h 81"/>
                <a:gd name="T8" fmla="*/ 24 w 81"/>
                <a:gd name="T9" fmla="*/ 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24" y="9"/>
                  </a:moveTo>
                  <a:cubicBezTo>
                    <a:pt x="7" y="18"/>
                    <a:pt x="0" y="39"/>
                    <a:pt x="9" y="57"/>
                  </a:cubicBezTo>
                  <a:cubicBezTo>
                    <a:pt x="18" y="74"/>
                    <a:pt x="39" y="81"/>
                    <a:pt x="57" y="72"/>
                  </a:cubicBezTo>
                  <a:cubicBezTo>
                    <a:pt x="74" y="63"/>
                    <a:pt x="81" y="42"/>
                    <a:pt x="72" y="24"/>
                  </a:cubicBezTo>
                  <a:cubicBezTo>
                    <a:pt x="63" y="7"/>
                    <a:pt x="42" y="0"/>
                    <a:pt x="24" y="9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9" name="组合 198"/>
          <p:cNvGrpSpPr/>
          <p:nvPr>
            <p:custDataLst>
              <p:tags r:id="rId5"/>
            </p:custDataLst>
          </p:nvPr>
        </p:nvGrpSpPr>
        <p:grpSpPr>
          <a:xfrm rot="4173263">
            <a:off x="8907905" y="1253737"/>
            <a:ext cx="1014039" cy="925595"/>
            <a:chOff x="1696459" y="5134685"/>
            <a:chExt cx="487083" cy="444600"/>
          </a:xfrm>
        </p:grpSpPr>
        <p:sp>
          <p:nvSpPr>
            <p:cNvPr id="200" name="任意多边形 280"/>
            <p:cNvSpPr/>
            <p:nvPr/>
          </p:nvSpPr>
          <p:spPr bwMode="auto">
            <a:xfrm>
              <a:off x="1696459" y="5134685"/>
              <a:ext cx="487083" cy="444600"/>
            </a:xfrm>
            <a:custGeom>
              <a:avLst/>
              <a:gdLst>
                <a:gd name="connsiteX0" fmla="*/ 327433 w 487083"/>
                <a:gd name="connsiteY0" fmla="*/ 227360 h 444600"/>
                <a:gd name="connsiteX1" fmla="*/ 486629 w 487083"/>
                <a:gd name="connsiteY1" fmla="*/ 318874 h 444600"/>
                <a:gd name="connsiteX2" fmla="*/ 413840 w 487083"/>
                <a:gd name="connsiteY2" fmla="*/ 366724 h 444600"/>
                <a:gd name="connsiteX3" fmla="*/ 304657 w 487083"/>
                <a:gd name="connsiteY3" fmla="*/ 405004 h 444600"/>
                <a:gd name="connsiteX4" fmla="*/ 264432 w 487083"/>
                <a:gd name="connsiteY4" fmla="*/ 238485 h 444600"/>
                <a:gd name="connsiteX5" fmla="*/ 327433 w 487083"/>
                <a:gd name="connsiteY5" fmla="*/ 227360 h 444600"/>
                <a:gd name="connsiteX6" fmla="*/ 100905 w 487083"/>
                <a:gd name="connsiteY6" fmla="*/ 218668 h 444600"/>
                <a:gd name="connsiteX7" fmla="*/ 233609 w 487083"/>
                <a:gd name="connsiteY7" fmla="*/ 239314 h 444600"/>
                <a:gd name="connsiteX8" fmla="*/ 174096 w 487083"/>
                <a:gd name="connsiteY8" fmla="*/ 398719 h 444600"/>
                <a:gd name="connsiteX9" fmla="*/ 70429 w 487083"/>
                <a:gd name="connsiteY9" fmla="*/ 348785 h 444600"/>
                <a:gd name="connsiteX10" fmla="*/ 1317 w 487083"/>
                <a:gd name="connsiteY10" fmla="*/ 293089 h 444600"/>
                <a:gd name="connsiteX11" fmla="*/ 100905 w 487083"/>
                <a:gd name="connsiteY11" fmla="*/ 218668 h 444600"/>
                <a:gd name="connsiteX12" fmla="*/ 305107 w 487083"/>
                <a:gd name="connsiteY12" fmla="*/ 1821 h 444600"/>
                <a:gd name="connsiteX13" fmla="*/ 364200 w 487083"/>
                <a:gd name="connsiteY13" fmla="*/ 59830 h 444600"/>
                <a:gd name="connsiteX14" fmla="*/ 450677 w 487083"/>
                <a:gd name="connsiteY14" fmla="*/ 84657 h 444600"/>
                <a:gd name="connsiteX15" fmla="*/ 256584 w 487083"/>
                <a:gd name="connsiteY15" fmla="*/ 224071 h 444600"/>
                <a:gd name="connsiteX16" fmla="*/ 248897 w 487083"/>
                <a:gd name="connsiteY16" fmla="*/ 54101 h 444600"/>
                <a:gd name="connsiteX17" fmla="*/ 305107 w 487083"/>
                <a:gd name="connsiteY17" fmla="*/ 1821 h 444600"/>
                <a:gd name="connsiteX18" fmla="*/ 147865 w 487083"/>
                <a:gd name="connsiteY18" fmla="*/ 259 h 444600"/>
                <a:gd name="connsiteX19" fmla="*/ 239849 w 487083"/>
                <a:gd name="connsiteY19" fmla="*/ 218043 h 444600"/>
                <a:gd name="connsiteX20" fmla="*/ 71211 w 487083"/>
                <a:gd name="connsiteY20" fmla="*/ 187477 h 444600"/>
                <a:gd name="connsiteX21" fmla="*/ 103789 w 487083"/>
                <a:gd name="connsiteY21" fmla="*/ 76675 h 444600"/>
                <a:gd name="connsiteX22" fmla="*/ 147865 w 487083"/>
                <a:gd name="connsiteY22" fmla="*/ 259 h 4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87083" h="444600">
                  <a:moveTo>
                    <a:pt x="327433" y="227360"/>
                  </a:moveTo>
                  <a:cubicBezTo>
                    <a:pt x="397199" y="224489"/>
                    <a:pt x="478009" y="248534"/>
                    <a:pt x="486629" y="318874"/>
                  </a:cubicBezTo>
                  <a:cubicBezTo>
                    <a:pt x="494291" y="376294"/>
                    <a:pt x="402347" y="359068"/>
                    <a:pt x="413840" y="366724"/>
                  </a:cubicBezTo>
                  <a:cubicBezTo>
                    <a:pt x="431080" y="431800"/>
                    <a:pt x="321896" y="483478"/>
                    <a:pt x="304657" y="405004"/>
                  </a:cubicBezTo>
                  <a:cubicBezTo>
                    <a:pt x="296995" y="376294"/>
                    <a:pt x="262516" y="242313"/>
                    <a:pt x="264432" y="238485"/>
                  </a:cubicBezTo>
                  <a:cubicBezTo>
                    <a:pt x="282150" y="232265"/>
                    <a:pt x="304178" y="228317"/>
                    <a:pt x="327433" y="227360"/>
                  </a:cubicBezTo>
                  <a:close/>
                  <a:moveTo>
                    <a:pt x="100905" y="218668"/>
                  </a:moveTo>
                  <a:cubicBezTo>
                    <a:pt x="147220" y="212427"/>
                    <a:pt x="199053" y="222029"/>
                    <a:pt x="233609" y="239314"/>
                  </a:cubicBezTo>
                  <a:cubicBezTo>
                    <a:pt x="235529" y="241235"/>
                    <a:pt x="183695" y="371832"/>
                    <a:pt x="174096" y="398719"/>
                  </a:cubicBezTo>
                  <a:cubicBezTo>
                    <a:pt x="145300" y="475541"/>
                    <a:pt x="43552" y="410243"/>
                    <a:pt x="70429" y="348785"/>
                  </a:cubicBezTo>
                  <a:cubicBezTo>
                    <a:pt x="81948" y="343024"/>
                    <a:pt x="-12121" y="346865"/>
                    <a:pt x="1317" y="293089"/>
                  </a:cubicBezTo>
                  <a:cubicBezTo>
                    <a:pt x="13796" y="246996"/>
                    <a:pt x="54591" y="224910"/>
                    <a:pt x="100905" y="218668"/>
                  </a:cubicBezTo>
                  <a:close/>
                  <a:moveTo>
                    <a:pt x="305107" y="1821"/>
                  </a:moveTo>
                  <a:cubicBezTo>
                    <a:pt x="334414" y="4924"/>
                    <a:pt x="364200" y="26409"/>
                    <a:pt x="364200" y="59830"/>
                  </a:cubicBezTo>
                  <a:cubicBezTo>
                    <a:pt x="356513" y="71289"/>
                    <a:pt x="441069" y="29274"/>
                    <a:pt x="450677" y="84657"/>
                  </a:cubicBezTo>
                  <a:cubicBezTo>
                    <a:pt x="464129" y="178236"/>
                    <a:pt x="333453" y="227890"/>
                    <a:pt x="256584" y="224071"/>
                  </a:cubicBezTo>
                  <a:cubicBezTo>
                    <a:pt x="254663" y="222161"/>
                    <a:pt x="250819" y="84657"/>
                    <a:pt x="248897" y="54101"/>
                  </a:cubicBezTo>
                  <a:cubicBezTo>
                    <a:pt x="246976" y="13996"/>
                    <a:pt x="275801" y="-1283"/>
                    <a:pt x="305107" y="1821"/>
                  </a:cubicBezTo>
                  <a:close/>
                  <a:moveTo>
                    <a:pt x="147865" y="259"/>
                  </a:moveTo>
                  <a:cubicBezTo>
                    <a:pt x="241766" y="7901"/>
                    <a:pt x="260929" y="143538"/>
                    <a:pt x="239849" y="218043"/>
                  </a:cubicBezTo>
                  <a:cubicBezTo>
                    <a:pt x="237933" y="219953"/>
                    <a:pt x="101872" y="191298"/>
                    <a:pt x="71211" y="187477"/>
                  </a:cubicBezTo>
                  <a:cubicBezTo>
                    <a:pt x="-7359" y="172194"/>
                    <a:pt x="38633" y="61392"/>
                    <a:pt x="103789" y="76675"/>
                  </a:cubicBezTo>
                  <a:cubicBezTo>
                    <a:pt x="111454" y="86227"/>
                    <a:pt x="90374" y="-5472"/>
                    <a:pt x="147865" y="259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1" name="任意多边形 281"/>
            <p:cNvSpPr/>
            <p:nvPr/>
          </p:nvSpPr>
          <p:spPr bwMode="auto">
            <a:xfrm>
              <a:off x="1771916" y="5187839"/>
              <a:ext cx="345014" cy="344295"/>
            </a:xfrm>
            <a:custGeom>
              <a:avLst/>
              <a:gdLst>
                <a:gd name="connsiteX0" fmla="*/ 156896 w 345014"/>
                <a:gd name="connsiteY0" fmla="*/ 189024 h 344295"/>
                <a:gd name="connsiteX1" fmla="*/ 58806 w 345014"/>
                <a:gd name="connsiteY1" fmla="*/ 304190 h 344295"/>
                <a:gd name="connsiteX2" fmla="*/ 156896 w 345014"/>
                <a:gd name="connsiteY2" fmla="*/ 189024 h 344295"/>
                <a:gd name="connsiteX3" fmla="*/ 191821 w 345014"/>
                <a:gd name="connsiteY3" fmla="*/ 187436 h 344295"/>
                <a:gd name="connsiteX4" fmla="*/ 273440 w 345014"/>
                <a:gd name="connsiteY4" fmla="*/ 313889 h 344295"/>
                <a:gd name="connsiteX5" fmla="*/ 191821 w 345014"/>
                <a:gd name="connsiteY5" fmla="*/ 187436 h 344295"/>
                <a:gd name="connsiteX6" fmla="*/ 271047 w 345014"/>
                <a:gd name="connsiteY6" fmla="*/ 180841 h 344295"/>
                <a:gd name="connsiteX7" fmla="*/ 337348 w 345014"/>
                <a:gd name="connsiteY7" fmla="*/ 205882 h 344295"/>
                <a:gd name="connsiteX8" fmla="*/ 191821 w 345014"/>
                <a:gd name="connsiteY8" fmla="*/ 186983 h 344295"/>
                <a:gd name="connsiteX9" fmla="*/ 271047 w 345014"/>
                <a:gd name="connsiteY9" fmla="*/ 180841 h 344295"/>
                <a:gd name="connsiteX10" fmla="*/ 78579 w 345014"/>
                <a:gd name="connsiteY10" fmla="*/ 170820 h 344295"/>
                <a:gd name="connsiteX11" fmla="*/ 155308 w 345014"/>
                <a:gd name="connsiteY11" fmla="*/ 186434 h 344295"/>
                <a:gd name="connsiteX12" fmla="*/ 9066 w 345014"/>
                <a:gd name="connsiteY12" fmla="*/ 188355 h 344295"/>
                <a:gd name="connsiteX13" fmla="*/ 78579 w 345014"/>
                <a:gd name="connsiteY13" fmla="*/ 170820 h 344295"/>
                <a:gd name="connsiteX14" fmla="*/ 314873 w 345014"/>
                <a:gd name="connsiteY14" fmla="*/ 89953 h 344295"/>
                <a:gd name="connsiteX15" fmla="*/ 319407 w 345014"/>
                <a:gd name="connsiteY15" fmla="*/ 110580 h 344295"/>
                <a:gd name="connsiteX16" fmla="*/ 183883 w 345014"/>
                <a:gd name="connsiteY16" fmla="*/ 169974 h 344295"/>
                <a:gd name="connsiteX17" fmla="*/ 314873 w 345014"/>
                <a:gd name="connsiteY17" fmla="*/ 89953 h 344295"/>
                <a:gd name="connsiteX18" fmla="*/ 29842 w 345014"/>
                <a:gd name="connsiteY18" fmla="*/ 87135 h 344295"/>
                <a:gd name="connsiteX19" fmla="*/ 161658 w 345014"/>
                <a:gd name="connsiteY19" fmla="*/ 163624 h 344295"/>
                <a:gd name="connsiteX20" fmla="*/ 29842 w 345014"/>
                <a:gd name="connsiteY20" fmla="*/ 87135 h 344295"/>
                <a:gd name="connsiteX21" fmla="*/ 122206 w 345014"/>
                <a:gd name="connsiteY21" fmla="*/ 11132 h 344295"/>
                <a:gd name="connsiteX22" fmla="*/ 136114 w 345014"/>
                <a:gd name="connsiteY22" fmla="*/ 17641 h 344295"/>
                <a:gd name="connsiteX23" fmla="*/ 162886 w 345014"/>
                <a:gd name="connsiteY23" fmla="*/ 162036 h 344295"/>
                <a:gd name="connsiteX24" fmla="*/ 122206 w 345014"/>
                <a:gd name="connsiteY24" fmla="*/ 11132 h 344295"/>
                <a:gd name="connsiteX25" fmla="*/ 203044 w 345014"/>
                <a:gd name="connsiteY25" fmla="*/ 1351 h 344295"/>
                <a:gd name="connsiteX26" fmla="*/ 227880 w 345014"/>
                <a:gd name="connsiteY26" fmla="*/ 24397 h 344295"/>
                <a:gd name="connsiteX27" fmla="*/ 183022 w 345014"/>
                <a:gd name="connsiteY27" fmla="*/ 169974 h 344295"/>
                <a:gd name="connsiteX28" fmla="*/ 203044 w 345014"/>
                <a:gd name="connsiteY28" fmla="*/ 1351 h 34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5014" h="344295">
                  <a:moveTo>
                    <a:pt x="156896" y="189024"/>
                  </a:moveTo>
                  <a:cubicBezTo>
                    <a:pt x="133816" y="252366"/>
                    <a:pt x="60730" y="400162"/>
                    <a:pt x="58806" y="304190"/>
                  </a:cubicBezTo>
                  <a:cubicBezTo>
                    <a:pt x="56883" y="261963"/>
                    <a:pt x="114583" y="217816"/>
                    <a:pt x="156896" y="189024"/>
                  </a:cubicBezTo>
                  <a:close/>
                  <a:moveTo>
                    <a:pt x="191821" y="187436"/>
                  </a:moveTo>
                  <a:cubicBezTo>
                    <a:pt x="227885" y="221923"/>
                    <a:pt x="279134" y="273654"/>
                    <a:pt x="273440" y="313889"/>
                  </a:cubicBezTo>
                  <a:cubicBezTo>
                    <a:pt x="260153" y="409686"/>
                    <a:pt x="207006" y="254494"/>
                    <a:pt x="191821" y="187436"/>
                  </a:cubicBezTo>
                  <a:close/>
                  <a:moveTo>
                    <a:pt x="271047" y="180841"/>
                  </a:moveTo>
                  <a:cubicBezTo>
                    <a:pt x="297615" y="181786"/>
                    <a:pt x="322029" y="187928"/>
                    <a:pt x="337348" y="205882"/>
                  </a:cubicBezTo>
                  <a:cubicBezTo>
                    <a:pt x="377559" y="249349"/>
                    <a:pt x="249266" y="230450"/>
                    <a:pt x="191821" y="186983"/>
                  </a:cubicBezTo>
                  <a:cubicBezTo>
                    <a:pt x="215756" y="184149"/>
                    <a:pt x="244479" y="179896"/>
                    <a:pt x="271047" y="180841"/>
                  </a:cubicBezTo>
                  <a:close/>
                  <a:moveTo>
                    <a:pt x="78579" y="170820"/>
                  </a:moveTo>
                  <a:cubicBezTo>
                    <a:pt x="104797" y="172982"/>
                    <a:pt x="132217" y="180669"/>
                    <a:pt x="155308" y="186434"/>
                  </a:cubicBezTo>
                  <a:cubicBezTo>
                    <a:pt x="93732" y="224868"/>
                    <a:pt x="-35192" y="228711"/>
                    <a:pt x="9066" y="188355"/>
                  </a:cubicBezTo>
                  <a:cubicBezTo>
                    <a:pt x="27346" y="172021"/>
                    <a:pt x="52361" y="168658"/>
                    <a:pt x="78579" y="170820"/>
                  </a:cubicBezTo>
                  <a:close/>
                  <a:moveTo>
                    <a:pt x="314873" y="89953"/>
                  </a:moveTo>
                  <a:cubicBezTo>
                    <a:pt x="322986" y="91301"/>
                    <a:pt x="325610" y="97647"/>
                    <a:pt x="319407" y="110580"/>
                  </a:cubicBezTo>
                  <a:cubicBezTo>
                    <a:pt x="298410" y="154647"/>
                    <a:pt x="231603" y="162310"/>
                    <a:pt x="183883" y="169974"/>
                  </a:cubicBezTo>
                  <a:cubicBezTo>
                    <a:pt x="216810" y="126865"/>
                    <a:pt x="290536" y="85912"/>
                    <a:pt x="314873" y="89953"/>
                  </a:cubicBezTo>
                  <a:close/>
                  <a:moveTo>
                    <a:pt x="29842" y="87135"/>
                  </a:moveTo>
                  <a:cubicBezTo>
                    <a:pt x="71870" y="79486"/>
                    <a:pt x="127271" y="127292"/>
                    <a:pt x="161658" y="163624"/>
                  </a:cubicBezTo>
                  <a:cubicBezTo>
                    <a:pt x="94795" y="152151"/>
                    <a:pt x="-63767" y="106257"/>
                    <a:pt x="29842" y="87135"/>
                  </a:cubicBezTo>
                  <a:close/>
                  <a:moveTo>
                    <a:pt x="122206" y="11132"/>
                  </a:moveTo>
                  <a:cubicBezTo>
                    <a:pt x="125776" y="11053"/>
                    <a:pt x="130378" y="13069"/>
                    <a:pt x="136114" y="17641"/>
                  </a:cubicBezTo>
                  <a:cubicBezTo>
                    <a:pt x="174359" y="48446"/>
                    <a:pt x="166710" y="115830"/>
                    <a:pt x="162886" y="162036"/>
                  </a:cubicBezTo>
                  <a:cubicBezTo>
                    <a:pt x="122729" y="114867"/>
                    <a:pt x="97213" y="11685"/>
                    <a:pt x="122206" y="11132"/>
                  </a:cubicBezTo>
                  <a:close/>
                  <a:moveTo>
                    <a:pt x="203044" y="1351"/>
                  </a:moveTo>
                  <a:cubicBezTo>
                    <a:pt x="209474" y="-3019"/>
                    <a:pt x="217641" y="2847"/>
                    <a:pt x="227880" y="24397"/>
                  </a:cubicBezTo>
                  <a:cubicBezTo>
                    <a:pt x="247384" y="62706"/>
                    <a:pt x="210327" y="127833"/>
                    <a:pt x="183022" y="169974"/>
                  </a:cubicBezTo>
                  <a:cubicBezTo>
                    <a:pt x="180096" y="119692"/>
                    <a:pt x="183753" y="14460"/>
                    <a:pt x="203044" y="135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2" name="Freeform 594"/>
            <p:cNvSpPr/>
            <p:nvPr/>
          </p:nvSpPr>
          <p:spPr bwMode="auto">
            <a:xfrm>
              <a:off x="1866900" y="5314950"/>
              <a:ext cx="155575" cy="155575"/>
            </a:xfrm>
            <a:custGeom>
              <a:avLst/>
              <a:gdLst>
                <a:gd name="T0" fmla="*/ 24 w 81"/>
                <a:gd name="T1" fmla="*/ 9 h 81"/>
                <a:gd name="T2" fmla="*/ 9 w 81"/>
                <a:gd name="T3" fmla="*/ 57 h 81"/>
                <a:gd name="T4" fmla="*/ 57 w 81"/>
                <a:gd name="T5" fmla="*/ 72 h 81"/>
                <a:gd name="T6" fmla="*/ 72 w 81"/>
                <a:gd name="T7" fmla="*/ 24 h 81"/>
                <a:gd name="T8" fmla="*/ 24 w 81"/>
                <a:gd name="T9" fmla="*/ 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24" y="9"/>
                  </a:moveTo>
                  <a:cubicBezTo>
                    <a:pt x="7" y="18"/>
                    <a:pt x="0" y="39"/>
                    <a:pt x="9" y="57"/>
                  </a:cubicBezTo>
                  <a:cubicBezTo>
                    <a:pt x="18" y="74"/>
                    <a:pt x="39" y="81"/>
                    <a:pt x="57" y="72"/>
                  </a:cubicBezTo>
                  <a:cubicBezTo>
                    <a:pt x="74" y="63"/>
                    <a:pt x="81" y="42"/>
                    <a:pt x="72" y="24"/>
                  </a:cubicBezTo>
                  <a:cubicBezTo>
                    <a:pt x="63" y="7"/>
                    <a:pt x="42" y="0"/>
                    <a:pt x="24" y="9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3" name="矩形 202"/>
          <p:cNvSpPr/>
          <p:nvPr>
            <p:custDataLst>
              <p:tags r:id="rId6"/>
            </p:custDataLst>
          </p:nvPr>
        </p:nvSpPr>
        <p:spPr>
          <a:xfrm>
            <a:off x="4335230" y="4071316"/>
            <a:ext cx="4905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C3496D"/>
                </a:solidFill>
                <a:cs typeface="+mn-ea"/>
                <a:sym typeface="+mn-lt"/>
              </a:rPr>
              <a:t>Mother Day</a:t>
            </a:r>
          </a:p>
        </p:txBody>
      </p:sp>
      <p:sp>
        <p:nvSpPr>
          <p:cNvPr id="204" name="矩形 203"/>
          <p:cNvSpPr/>
          <p:nvPr/>
        </p:nvSpPr>
        <p:spPr>
          <a:xfrm>
            <a:off x="5736600" y="5182918"/>
            <a:ext cx="394709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不会随光阴流逝的，是您的爱；</a:t>
            </a:r>
            <a:endParaRPr lang="en-US" altLang="zh-CN" dirty="0">
              <a:solidFill>
                <a:srgbClr val="C3496D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不会随岁月淡漠的，是我的愿：</a:t>
            </a:r>
            <a:endParaRPr lang="en-US" altLang="zh-CN" dirty="0">
              <a:solidFill>
                <a:srgbClr val="C3496D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愿母亲节日康乐！</a:t>
            </a: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screen"/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10" cstate="screen"/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1" cstate="screen"/>
          <a:srcRect/>
          <a:stretch>
            <a:fillRect/>
          </a:stretch>
        </p:blipFill>
        <p:spPr/>
      </p:pic>
      <p:sp>
        <p:nvSpPr>
          <p:cNvPr id="24" name="TextBox 23"/>
          <p:cNvSpPr txBox="1"/>
          <p:nvPr/>
        </p:nvSpPr>
        <p:spPr>
          <a:xfrm>
            <a:off x="122447" y="6531031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2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>
            <p:custDataLst>
              <p:tags r:id="rId2"/>
            </p:custDataLst>
          </p:nvPr>
        </p:nvSpPr>
        <p:spPr bwMode="auto">
          <a:xfrm>
            <a:off x="868477" y="4339865"/>
            <a:ext cx="2659760" cy="2262728"/>
          </a:xfrm>
          <a:custGeom>
            <a:avLst/>
            <a:gdLst>
              <a:gd name="connsiteX0" fmla="*/ 596051 w 1793277"/>
              <a:gd name="connsiteY0" fmla="*/ 0 h 1525588"/>
              <a:gd name="connsiteX1" fmla="*/ 614850 w 1793277"/>
              <a:gd name="connsiteY1" fmla="*/ 188607 h 1525588"/>
              <a:gd name="connsiteX2" fmla="*/ 490775 w 1793277"/>
              <a:gd name="connsiteY2" fmla="*/ 411163 h 1525588"/>
              <a:gd name="connsiteX3" fmla="*/ 489357 w 1793277"/>
              <a:gd name="connsiteY3" fmla="*/ 410294 h 1525588"/>
              <a:gd name="connsiteX4" fmla="*/ 493673 w 1793277"/>
              <a:gd name="connsiteY4" fmla="*/ 449767 h 1525588"/>
              <a:gd name="connsiteX5" fmla="*/ 566141 w 1793277"/>
              <a:gd name="connsiteY5" fmla="*/ 684247 h 1525588"/>
              <a:gd name="connsiteX6" fmla="*/ 575530 w 1793277"/>
              <a:gd name="connsiteY6" fmla="*/ 705569 h 1525588"/>
              <a:gd name="connsiteX7" fmla="*/ 680225 w 1793277"/>
              <a:gd name="connsiteY7" fmla="*/ 803125 h 1525588"/>
              <a:gd name="connsiteX8" fmla="*/ 907340 w 1793277"/>
              <a:gd name="connsiteY8" fmla="*/ 1020711 h 1525588"/>
              <a:gd name="connsiteX9" fmla="*/ 1163571 w 1793277"/>
              <a:gd name="connsiteY9" fmla="*/ 1222911 h 1525588"/>
              <a:gd name="connsiteX10" fmla="*/ 1218829 w 1793277"/>
              <a:gd name="connsiteY10" fmla="*/ 1257650 h 1525588"/>
              <a:gd name="connsiteX11" fmla="*/ 1203189 w 1793277"/>
              <a:gd name="connsiteY11" fmla="*/ 1237137 h 1525588"/>
              <a:gd name="connsiteX12" fmla="*/ 1135853 w 1793277"/>
              <a:gd name="connsiteY12" fmla="*/ 1021022 h 1525588"/>
              <a:gd name="connsiteX13" fmla="*/ 1124542 w 1793277"/>
              <a:gd name="connsiteY13" fmla="*/ 979589 h 1525588"/>
              <a:gd name="connsiteX14" fmla="*/ 1092023 w 1793277"/>
              <a:gd name="connsiteY14" fmla="*/ 767712 h 1525588"/>
              <a:gd name="connsiteX15" fmla="*/ 1091516 w 1793277"/>
              <a:gd name="connsiteY15" fmla="*/ 693710 h 1525588"/>
              <a:gd name="connsiteX16" fmla="*/ 1091425 w 1793277"/>
              <a:gd name="connsiteY16" fmla="*/ 693737 h 1525588"/>
              <a:gd name="connsiteX17" fmla="*/ 997841 w 1793277"/>
              <a:gd name="connsiteY17" fmla="*/ 486277 h 1525588"/>
              <a:gd name="connsiteX18" fmla="*/ 1203727 w 1793277"/>
              <a:gd name="connsiteY18" fmla="*/ 252412 h 1525588"/>
              <a:gd name="connsiteX19" fmla="*/ 1222443 w 1793277"/>
              <a:gd name="connsiteY19" fmla="*/ 456101 h 1525588"/>
              <a:gd name="connsiteX20" fmla="*/ 1129758 w 1793277"/>
              <a:gd name="connsiteY20" fmla="*/ 682443 h 1525588"/>
              <a:gd name="connsiteX21" fmla="*/ 1099933 w 1793277"/>
              <a:gd name="connsiteY21" fmla="*/ 691230 h 1525588"/>
              <a:gd name="connsiteX22" fmla="*/ 1100978 w 1793277"/>
              <a:gd name="connsiteY22" fmla="*/ 767241 h 1525588"/>
              <a:gd name="connsiteX23" fmla="*/ 1132083 w 1793277"/>
              <a:gd name="connsiteY23" fmla="*/ 975822 h 1525588"/>
              <a:gd name="connsiteX24" fmla="*/ 1143394 w 1793277"/>
              <a:gd name="connsiteY24" fmla="*/ 1017256 h 1525588"/>
              <a:gd name="connsiteX25" fmla="*/ 1223454 w 1793277"/>
              <a:gd name="connsiteY25" fmla="*/ 1238138 h 1525588"/>
              <a:gd name="connsiteX26" fmla="*/ 1261413 w 1793277"/>
              <a:gd name="connsiteY26" fmla="*/ 1284421 h 1525588"/>
              <a:gd name="connsiteX27" fmla="*/ 1275699 w 1793277"/>
              <a:gd name="connsiteY27" fmla="*/ 1293402 h 1525588"/>
              <a:gd name="connsiteX28" fmla="*/ 1793277 w 1793277"/>
              <a:gd name="connsiteY28" fmla="*/ 1495446 h 1525588"/>
              <a:gd name="connsiteX29" fmla="*/ 1778261 w 1793277"/>
              <a:gd name="connsiteY29" fmla="*/ 1525588 h 1525588"/>
              <a:gd name="connsiteX30" fmla="*/ 1051340 w 1793277"/>
              <a:gd name="connsiteY30" fmla="*/ 1167948 h 1525588"/>
              <a:gd name="connsiteX31" fmla="*/ 969494 w 1793277"/>
              <a:gd name="connsiteY31" fmla="*/ 1099632 h 1525588"/>
              <a:gd name="connsiteX32" fmla="*/ 905660 w 1793277"/>
              <a:gd name="connsiteY32" fmla="*/ 1075461 h 1525588"/>
              <a:gd name="connsiteX33" fmla="*/ 564407 w 1793277"/>
              <a:gd name="connsiteY33" fmla="*/ 1059003 h 1525588"/>
              <a:gd name="connsiteX34" fmla="*/ 515252 w 1793277"/>
              <a:gd name="connsiteY34" fmla="*/ 1070342 h 1525588"/>
              <a:gd name="connsiteX35" fmla="*/ 516135 w 1793277"/>
              <a:gd name="connsiteY35" fmla="*/ 1081675 h 1525588"/>
              <a:gd name="connsiteX36" fmla="*/ 392959 w 1793277"/>
              <a:gd name="connsiteY36" fmla="*/ 1299692 h 1525588"/>
              <a:gd name="connsiteX37" fmla="*/ 5752 w 1793277"/>
              <a:gd name="connsiteY37" fmla="*/ 1292166 h 1525588"/>
              <a:gd name="connsiteX38" fmla="*/ 182439 w 1793277"/>
              <a:gd name="connsiteY38" fmla="*/ 1111544 h 1525588"/>
              <a:gd name="connsiteX39" fmla="*/ 375874 w 1793277"/>
              <a:gd name="connsiteY39" fmla="*/ 1003248 h 1525588"/>
              <a:gd name="connsiteX40" fmla="*/ 513257 w 1793277"/>
              <a:gd name="connsiteY40" fmla="*/ 1051336 h 1525588"/>
              <a:gd name="connsiteX41" fmla="*/ 514410 w 1793277"/>
              <a:gd name="connsiteY41" fmla="*/ 1059538 h 1525588"/>
              <a:gd name="connsiteX42" fmla="*/ 514481 w 1793277"/>
              <a:gd name="connsiteY42" fmla="*/ 1060453 h 1525588"/>
              <a:gd name="connsiteX43" fmla="*/ 549292 w 1793277"/>
              <a:gd name="connsiteY43" fmla="*/ 1049895 h 1525588"/>
              <a:gd name="connsiteX44" fmla="*/ 636769 w 1793277"/>
              <a:gd name="connsiteY44" fmla="*/ 1035890 h 1525588"/>
              <a:gd name="connsiteX45" fmla="*/ 882830 w 1793277"/>
              <a:gd name="connsiteY45" fmla="*/ 1049718 h 1525588"/>
              <a:gd name="connsiteX46" fmla="*/ 936334 w 1793277"/>
              <a:gd name="connsiteY46" fmla="*/ 1069288 h 1525588"/>
              <a:gd name="connsiteX47" fmla="*/ 896078 w 1793277"/>
              <a:gd name="connsiteY47" fmla="*/ 1032015 h 1525588"/>
              <a:gd name="connsiteX48" fmla="*/ 464371 w 1793277"/>
              <a:gd name="connsiteY48" fmla="*/ 625099 h 1525588"/>
              <a:gd name="connsiteX49" fmla="*/ 326119 w 1793277"/>
              <a:gd name="connsiteY49" fmla="*/ 495465 h 1525588"/>
              <a:gd name="connsiteX50" fmla="*/ 316978 w 1793277"/>
              <a:gd name="connsiteY50" fmla="*/ 486851 h 1525588"/>
              <a:gd name="connsiteX51" fmla="*/ 299608 w 1793277"/>
              <a:gd name="connsiteY51" fmla="*/ 491451 h 1525588"/>
              <a:gd name="connsiteX52" fmla="*/ 62529 w 1793277"/>
              <a:gd name="connsiteY52" fmla="*/ 407806 h 1525588"/>
              <a:gd name="connsiteX53" fmla="*/ 6207 w 1793277"/>
              <a:gd name="connsiteY53" fmla="*/ 23812 h 1525588"/>
              <a:gd name="connsiteX54" fmla="*/ 212720 w 1793277"/>
              <a:gd name="connsiteY54" fmla="*/ 166869 h 1525588"/>
              <a:gd name="connsiteX55" fmla="*/ 349990 w 1793277"/>
              <a:gd name="connsiteY55" fmla="*/ 437239 h 1525588"/>
              <a:gd name="connsiteX56" fmla="*/ 329828 w 1793277"/>
              <a:gd name="connsiteY56" fmla="*/ 481539 h 1525588"/>
              <a:gd name="connsiteX57" fmla="*/ 376857 w 1793277"/>
              <a:gd name="connsiteY57" fmla="*/ 523017 h 1525588"/>
              <a:gd name="connsiteX58" fmla="*/ 475633 w 1793277"/>
              <a:gd name="connsiteY58" fmla="*/ 613796 h 1525588"/>
              <a:gd name="connsiteX59" fmla="*/ 552476 w 1793277"/>
              <a:gd name="connsiteY59" fmla="*/ 684371 h 1525588"/>
              <a:gd name="connsiteX60" fmla="*/ 548126 w 1793277"/>
              <a:gd name="connsiteY60" fmla="*/ 674513 h 1525588"/>
              <a:gd name="connsiteX61" fmla="*/ 496815 w 1793277"/>
              <a:gd name="connsiteY61" fmla="*/ 510298 h 1525588"/>
              <a:gd name="connsiteX62" fmla="*/ 485025 w 1793277"/>
              <a:gd name="connsiteY62" fmla="*/ 407611 h 1525588"/>
              <a:gd name="connsiteX63" fmla="*/ 471447 w 1793277"/>
              <a:gd name="connsiteY63" fmla="*/ 398079 h 1525588"/>
              <a:gd name="connsiteX64" fmla="*/ 404298 w 1793277"/>
              <a:gd name="connsiteY64" fmla="*/ 218784 h 1525588"/>
              <a:gd name="connsiteX65" fmla="*/ 596051 w 1793277"/>
              <a:gd name="connsiteY65" fmla="*/ 0 h 152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793277" h="1525588">
                <a:moveTo>
                  <a:pt x="596051" y="0"/>
                </a:moveTo>
                <a:cubicBezTo>
                  <a:pt x="596051" y="0"/>
                  <a:pt x="558452" y="71671"/>
                  <a:pt x="614850" y="188607"/>
                </a:cubicBezTo>
                <a:cubicBezTo>
                  <a:pt x="648689" y="264050"/>
                  <a:pt x="596051" y="396075"/>
                  <a:pt x="490775" y="411163"/>
                </a:cubicBezTo>
                <a:lnTo>
                  <a:pt x="489357" y="410294"/>
                </a:lnTo>
                <a:lnTo>
                  <a:pt x="493673" y="449767"/>
                </a:lnTo>
                <a:cubicBezTo>
                  <a:pt x="508225" y="537572"/>
                  <a:pt x="540624" y="624201"/>
                  <a:pt x="566141" y="684247"/>
                </a:cubicBezTo>
                <a:lnTo>
                  <a:pt x="575530" y="705569"/>
                </a:lnTo>
                <a:lnTo>
                  <a:pt x="680225" y="803125"/>
                </a:lnTo>
                <a:cubicBezTo>
                  <a:pt x="753427" y="871886"/>
                  <a:pt x="830384" y="945357"/>
                  <a:pt x="907340" y="1020711"/>
                </a:cubicBezTo>
                <a:cubicBezTo>
                  <a:pt x="967873" y="1078640"/>
                  <a:pt x="1056913" y="1151405"/>
                  <a:pt x="1163571" y="1222911"/>
                </a:cubicBezTo>
                <a:lnTo>
                  <a:pt x="1218829" y="1257650"/>
                </a:lnTo>
                <a:lnTo>
                  <a:pt x="1203189" y="1237137"/>
                </a:lnTo>
                <a:cubicBezTo>
                  <a:pt x="1169079" y="1173574"/>
                  <a:pt x="1155647" y="1088823"/>
                  <a:pt x="1135853" y="1021022"/>
                </a:cubicBezTo>
                <a:cubicBezTo>
                  <a:pt x="1135853" y="1021022"/>
                  <a:pt x="1135853" y="1021022"/>
                  <a:pt x="1124542" y="979589"/>
                </a:cubicBezTo>
                <a:cubicBezTo>
                  <a:pt x="1105691" y="906138"/>
                  <a:pt x="1096265" y="836454"/>
                  <a:pt x="1092023" y="767712"/>
                </a:cubicBezTo>
                <a:lnTo>
                  <a:pt x="1091516" y="693710"/>
                </a:lnTo>
                <a:lnTo>
                  <a:pt x="1091425" y="693737"/>
                </a:lnTo>
                <a:cubicBezTo>
                  <a:pt x="1091425" y="693737"/>
                  <a:pt x="956664" y="618297"/>
                  <a:pt x="997841" y="486277"/>
                </a:cubicBezTo>
                <a:cubicBezTo>
                  <a:pt x="1039018" y="358028"/>
                  <a:pt x="1203727" y="252412"/>
                  <a:pt x="1203727" y="252412"/>
                </a:cubicBezTo>
                <a:cubicBezTo>
                  <a:pt x="1203727" y="252412"/>
                  <a:pt x="1162550" y="331624"/>
                  <a:pt x="1222443" y="456101"/>
                </a:cubicBezTo>
                <a:cubicBezTo>
                  <a:pt x="1255198" y="525412"/>
                  <a:pt x="1213436" y="643817"/>
                  <a:pt x="1129758" y="682443"/>
                </a:cubicBezTo>
                <a:lnTo>
                  <a:pt x="1099933" y="691230"/>
                </a:lnTo>
                <a:lnTo>
                  <a:pt x="1100978" y="767241"/>
                </a:lnTo>
                <a:cubicBezTo>
                  <a:pt x="1104748" y="835512"/>
                  <a:pt x="1113231" y="904254"/>
                  <a:pt x="1132083" y="975822"/>
                </a:cubicBezTo>
                <a:cubicBezTo>
                  <a:pt x="1132083" y="975822"/>
                  <a:pt x="1132083" y="975822"/>
                  <a:pt x="1143394" y="1017256"/>
                </a:cubicBezTo>
                <a:cubicBezTo>
                  <a:pt x="1163188" y="1085056"/>
                  <a:pt x="1185103" y="1174045"/>
                  <a:pt x="1223454" y="1238138"/>
                </a:cubicBezTo>
                <a:lnTo>
                  <a:pt x="1261413" y="1284421"/>
                </a:lnTo>
                <a:lnTo>
                  <a:pt x="1275699" y="1293402"/>
                </a:lnTo>
                <a:cubicBezTo>
                  <a:pt x="1431958" y="1385240"/>
                  <a:pt x="1613087" y="1465304"/>
                  <a:pt x="1793277" y="1495446"/>
                </a:cubicBezTo>
                <a:cubicBezTo>
                  <a:pt x="1793277" y="1495446"/>
                  <a:pt x="1793277" y="1495446"/>
                  <a:pt x="1778261" y="1525588"/>
                </a:cubicBezTo>
                <a:cubicBezTo>
                  <a:pt x="1507975" y="1483201"/>
                  <a:pt x="1237690" y="1315773"/>
                  <a:pt x="1051340" y="1167948"/>
                </a:cubicBezTo>
                <a:lnTo>
                  <a:pt x="969494" y="1099632"/>
                </a:lnTo>
                <a:lnTo>
                  <a:pt x="905660" y="1075461"/>
                </a:lnTo>
                <a:cubicBezTo>
                  <a:pt x="809471" y="1047480"/>
                  <a:pt x="680544" y="1039945"/>
                  <a:pt x="564407" y="1059003"/>
                </a:cubicBezTo>
                <a:lnTo>
                  <a:pt x="515252" y="1070342"/>
                </a:lnTo>
                <a:lnTo>
                  <a:pt x="516135" y="1081675"/>
                </a:lnTo>
                <a:cubicBezTo>
                  <a:pt x="518426" y="1137414"/>
                  <a:pt x="508557" y="1254536"/>
                  <a:pt x="392959" y="1299692"/>
                </a:cubicBezTo>
                <a:cubicBezTo>
                  <a:pt x="235069" y="1363662"/>
                  <a:pt x="5752" y="1292166"/>
                  <a:pt x="5752" y="1292166"/>
                </a:cubicBezTo>
                <a:cubicBezTo>
                  <a:pt x="5752" y="1292166"/>
                  <a:pt x="107253" y="1265825"/>
                  <a:pt x="182439" y="1111544"/>
                </a:cubicBezTo>
                <a:cubicBezTo>
                  <a:pt x="210634" y="1050395"/>
                  <a:pt x="293162" y="1005416"/>
                  <a:pt x="375874" y="1003248"/>
                </a:cubicBezTo>
                <a:cubicBezTo>
                  <a:pt x="425501" y="1001947"/>
                  <a:pt x="475194" y="1016058"/>
                  <a:pt x="513257" y="1051336"/>
                </a:cubicBezTo>
                <a:cubicBezTo>
                  <a:pt x="513257" y="1051336"/>
                  <a:pt x="513786" y="1054276"/>
                  <a:pt x="514410" y="1059538"/>
                </a:cubicBezTo>
                <a:lnTo>
                  <a:pt x="514481" y="1060453"/>
                </a:lnTo>
                <a:lnTo>
                  <a:pt x="549292" y="1049895"/>
                </a:lnTo>
                <a:cubicBezTo>
                  <a:pt x="577395" y="1043454"/>
                  <a:pt x="606730" y="1038727"/>
                  <a:pt x="636769" y="1035890"/>
                </a:cubicBezTo>
                <a:cubicBezTo>
                  <a:pt x="724070" y="1024544"/>
                  <a:pt x="811370" y="1030217"/>
                  <a:pt x="882830" y="1049718"/>
                </a:cubicBezTo>
                <a:lnTo>
                  <a:pt x="936334" y="1069288"/>
                </a:lnTo>
                <a:lnTo>
                  <a:pt x="896078" y="1032015"/>
                </a:lnTo>
                <a:cubicBezTo>
                  <a:pt x="742165" y="885073"/>
                  <a:pt x="588252" y="741899"/>
                  <a:pt x="464371" y="625099"/>
                </a:cubicBezTo>
                <a:cubicBezTo>
                  <a:pt x="407123" y="571409"/>
                  <a:pt x="361841" y="529022"/>
                  <a:pt x="326119" y="495465"/>
                </a:cubicBezTo>
                <a:lnTo>
                  <a:pt x="316978" y="486851"/>
                </a:lnTo>
                <a:lnTo>
                  <a:pt x="299608" y="491451"/>
                </a:lnTo>
                <a:cubicBezTo>
                  <a:pt x="244871" y="503804"/>
                  <a:pt x="127299" y="515098"/>
                  <a:pt x="62529" y="407806"/>
                </a:cubicBezTo>
                <a:cubicBezTo>
                  <a:pt x="-27586" y="260985"/>
                  <a:pt x="6207" y="23812"/>
                  <a:pt x="6207" y="23812"/>
                </a:cubicBezTo>
                <a:cubicBezTo>
                  <a:pt x="6207" y="23812"/>
                  <a:pt x="47510" y="121693"/>
                  <a:pt x="212720" y="166869"/>
                </a:cubicBezTo>
                <a:cubicBezTo>
                  <a:pt x="304712" y="193221"/>
                  <a:pt x="382331" y="326219"/>
                  <a:pt x="349990" y="437239"/>
                </a:cubicBezTo>
                <a:lnTo>
                  <a:pt x="329828" y="481539"/>
                </a:lnTo>
                <a:lnTo>
                  <a:pt x="376857" y="523017"/>
                </a:lnTo>
                <a:cubicBezTo>
                  <a:pt x="408296" y="551157"/>
                  <a:pt x="441847" y="581770"/>
                  <a:pt x="475633" y="613796"/>
                </a:cubicBezTo>
                <a:lnTo>
                  <a:pt x="552476" y="684371"/>
                </a:lnTo>
                <a:lnTo>
                  <a:pt x="548126" y="674513"/>
                </a:lnTo>
                <a:cubicBezTo>
                  <a:pt x="530235" y="631155"/>
                  <a:pt x="510113" y="573108"/>
                  <a:pt x="496815" y="510298"/>
                </a:cubicBezTo>
                <a:lnTo>
                  <a:pt x="485025" y="407611"/>
                </a:lnTo>
                <a:lnTo>
                  <a:pt x="471447" y="398079"/>
                </a:lnTo>
                <a:cubicBezTo>
                  <a:pt x="437432" y="372263"/>
                  <a:pt x="373279" y="309316"/>
                  <a:pt x="404298" y="218784"/>
                </a:cubicBezTo>
                <a:cubicBezTo>
                  <a:pt x="441896" y="98076"/>
                  <a:pt x="596051" y="0"/>
                  <a:pt x="596051" y="0"/>
                </a:cubicBezTo>
                <a:close/>
              </a:path>
            </a:pathLst>
          </a:custGeom>
          <a:solidFill>
            <a:srgbClr val="C349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4" name="Freeform 2078"/>
          <p:cNvSpPr/>
          <p:nvPr>
            <p:custDataLst>
              <p:tags r:id="rId3"/>
            </p:custDataLst>
          </p:nvPr>
        </p:nvSpPr>
        <p:spPr bwMode="auto">
          <a:xfrm>
            <a:off x="7739157" y="5679316"/>
            <a:ext cx="791130" cy="666340"/>
          </a:xfrm>
          <a:custGeom>
            <a:avLst/>
            <a:gdLst>
              <a:gd name="T0" fmla="*/ 2 w 142"/>
              <a:gd name="T1" fmla="*/ 119 h 119"/>
              <a:gd name="T2" fmla="*/ 142 w 142"/>
              <a:gd name="T3" fmla="*/ 1 h 119"/>
              <a:gd name="T4" fmla="*/ 141 w 142"/>
              <a:gd name="T5" fmla="*/ 0 h 119"/>
              <a:gd name="T6" fmla="*/ 0 w 142"/>
              <a:gd name="T7" fmla="*/ 114 h 119"/>
              <a:gd name="T8" fmla="*/ 2 w 142"/>
              <a:gd name="T9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119">
                <a:moveTo>
                  <a:pt x="2" y="119"/>
                </a:moveTo>
                <a:cubicBezTo>
                  <a:pt x="67" y="107"/>
                  <a:pt x="131" y="30"/>
                  <a:pt x="142" y="1"/>
                </a:cubicBezTo>
                <a:cubicBezTo>
                  <a:pt x="141" y="0"/>
                  <a:pt x="141" y="0"/>
                  <a:pt x="141" y="0"/>
                </a:cubicBezTo>
                <a:cubicBezTo>
                  <a:pt x="130" y="29"/>
                  <a:pt x="64" y="102"/>
                  <a:pt x="0" y="114"/>
                </a:cubicBezTo>
                <a:lnTo>
                  <a:pt x="2" y="119"/>
                </a:lnTo>
                <a:close/>
              </a:path>
            </a:pathLst>
          </a:custGeom>
          <a:solidFill>
            <a:srgbClr val="C3496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9" name="任意多边形 58"/>
          <p:cNvSpPr/>
          <p:nvPr>
            <p:custDataLst>
              <p:tags r:id="rId4"/>
            </p:custDataLst>
          </p:nvPr>
        </p:nvSpPr>
        <p:spPr bwMode="auto">
          <a:xfrm>
            <a:off x="10561645" y="3556303"/>
            <a:ext cx="1216226" cy="1947984"/>
          </a:xfrm>
          <a:custGeom>
            <a:avLst/>
            <a:gdLst>
              <a:gd name="connsiteX0" fmla="*/ 363714 w 820010"/>
              <a:gd name="connsiteY0" fmla="*/ 88 h 1313380"/>
              <a:gd name="connsiteX1" fmla="*/ 477485 w 820010"/>
              <a:gd name="connsiteY1" fmla="*/ 67665 h 1313380"/>
              <a:gd name="connsiteX2" fmla="*/ 487010 w 820010"/>
              <a:gd name="connsiteY2" fmla="*/ 247692 h 1313380"/>
              <a:gd name="connsiteX3" fmla="*/ 485753 w 820010"/>
              <a:gd name="connsiteY3" fmla="*/ 262643 h 1313380"/>
              <a:gd name="connsiteX4" fmla="*/ 504146 w 820010"/>
              <a:gd name="connsiteY4" fmla="*/ 274698 h 1313380"/>
              <a:gd name="connsiteX5" fmla="*/ 609490 w 820010"/>
              <a:gd name="connsiteY5" fmla="*/ 609636 h 1313380"/>
              <a:gd name="connsiteX6" fmla="*/ 569986 w 820010"/>
              <a:gd name="connsiteY6" fmla="*/ 802977 h 1313380"/>
              <a:gd name="connsiteX7" fmla="*/ 542026 w 820010"/>
              <a:gd name="connsiteY7" fmla="*/ 866362 h 1313380"/>
              <a:gd name="connsiteX8" fmla="*/ 572682 w 820010"/>
              <a:gd name="connsiteY8" fmla="*/ 843907 h 1313380"/>
              <a:gd name="connsiteX9" fmla="*/ 685041 w 820010"/>
              <a:gd name="connsiteY9" fmla="*/ 798897 h 1313380"/>
              <a:gd name="connsiteX10" fmla="*/ 721409 w 820010"/>
              <a:gd name="connsiteY10" fmla="*/ 799408 h 1313380"/>
              <a:gd name="connsiteX11" fmla="*/ 762785 w 820010"/>
              <a:gd name="connsiteY11" fmla="*/ 812722 h 1313380"/>
              <a:gd name="connsiteX12" fmla="*/ 815268 w 820010"/>
              <a:gd name="connsiteY12" fmla="*/ 895669 h 1313380"/>
              <a:gd name="connsiteX13" fmla="*/ 736543 w 820010"/>
              <a:gd name="connsiteY13" fmla="*/ 925831 h 1313380"/>
              <a:gd name="connsiteX14" fmla="*/ 706553 w 820010"/>
              <a:gd name="connsiteY14" fmla="*/ 888128 h 1313380"/>
              <a:gd name="connsiteX15" fmla="*/ 725297 w 820010"/>
              <a:gd name="connsiteY15" fmla="*/ 850425 h 1313380"/>
              <a:gd name="connsiteX16" fmla="*/ 751539 w 820010"/>
              <a:gd name="connsiteY16" fmla="*/ 854195 h 1313380"/>
              <a:gd name="connsiteX17" fmla="*/ 751539 w 820010"/>
              <a:gd name="connsiteY17" fmla="*/ 857966 h 1313380"/>
              <a:gd name="connsiteX18" fmla="*/ 747790 w 820010"/>
              <a:gd name="connsiteY18" fmla="*/ 861736 h 1313380"/>
              <a:gd name="connsiteX19" fmla="*/ 729046 w 820010"/>
              <a:gd name="connsiteY19" fmla="*/ 857966 h 1313380"/>
              <a:gd name="connsiteX20" fmla="*/ 714051 w 820010"/>
              <a:gd name="connsiteY20" fmla="*/ 884358 h 1313380"/>
              <a:gd name="connsiteX21" fmla="*/ 740292 w 820010"/>
              <a:gd name="connsiteY21" fmla="*/ 918291 h 1313380"/>
              <a:gd name="connsiteX22" fmla="*/ 807770 w 820010"/>
              <a:gd name="connsiteY22" fmla="*/ 891898 h 1313380"/>
              <a:gd name="connsiteX23" fmla="*/ 759036 w 820010"/>
              <a:gd name="connsiteY23" fmla="*/ 820262 h 1313380"/>
              <a:gd name="connsiteX24" fmla="*/ 548166 w 820010"/>
              <a:gd name="connsiteY24" fmla="*/ 871692 h 1313380"/>
              <a:gd name="connsiteX25" fmla="*/ 534343 w 820010"/>
              <a:gd name="connsiteY25" fmla="*/ 883780 h 1313380"/>
              <a:gd name="connsiteX26" fmla="*/ 532246 w 820010"/>
              <a:gd name="connsiteY26" fmla="*/ 888535 h 1313380"/>
              <a:gd name="connsiteX27" fmla="*/ 485334 w 820010"/>
              <a:gd name="connsiteY27" fmla="*/ 959626 h 1313380"/>
              <a:gd name="connsiteX28" fmla="*/ 11287 w 820010"/>
              <a:gd name="connsiteY28" fmla="*/ 1313380 h 1313380"/>
              <a:gd name="connsiteX29" fmla="*/ 0 w 820010"/>
              <a:gd name="connsiteY29" fmla="*/ 1298327 h 1313380"/>
              <a:gd name="connsiteX30" fmla="*/ 474047 w 820010"/>
              <a:gd name="connsiteY30" fmla="*/ 948336 h 1313380"/>
              <a:gd name="connsiteX31" fmla="*/ 545649 w 820010"/>
              <a:gd name="connsiteY31" fmla="*/ 341718 h 1313380"/>
              <a:gd name="connsiteX32" fmla="*/ 525522 w 820010"/>
              <a:gd name="connsiteY32" fmla="*/ 317295 h 1313380"/>
              <a:gd name="connsiteX33" fmla="*/ 522822 w 820010"/>
              <a:gd name="connsiteY33" fmla="*/ 324436 h 1313380"/>
              <a:gd name="connsiteX34" fmla="*/ 493226 w 820010"/>
              <a:gd name="connsiteY34" fmla="*/ 421904 h 1313380"/>
              <a:gd name="connsiteX35" fmla="*/ 429338 w 820010"/>
              <a:gd name="connsiteY35" fmla="*/ 538045 h 1313380"/>
              <a:gd name="connsiteX36" fmla="*/ 342900 w 820010"/>
              <a:gd name="connsiteY36" fmla="*/ 504327 h 1313380"/>
              <a:gd name="connsiteX37" fmla="*/ 455645 w 820010"/>
              <a:gd name="connsiteY37" fmla="*/ 406918 h 1313380"/>
              <a:gd name="connsiteX38" fmla="*/ 519064 w 820010"/>
              <a:gd name="connsiteY38" fmla="*/ 331578 h 1313380"/>
              <a:gd name="connsiteX39" fmla="*/ 525370 w 820010"/>
              <a:gd name="connsiteY39" fmla="*/ 317110 h 1313380"/>
              <a:gd name="connsiteX40" fmla="*/ 496621 w 820010"/>
              <a:gd name="connsiteY40" fmla="*/ 282225 h 1313380"/>
              <a:gd name="connsiteX41" fmla="*/ 229499 w 820010"/>
              <a:gd name="connsiteY41" fmla="*/ 270935 h 1313380"/>
              <a:gd name="connsiteX42" fmla="*/ 229499 w 820010"/>
              <a:gd name="connsiteY42" fmla="*/ 268422 h 1313380"/>
              <a:gd name="connsiteX43" fmla="*/ 222548 w 820010"/>
              <a:gd name="connsiteY43" fmla="*/ 316276 h 1313380"/>
              <a:gd name="connsiteX44" fmla="*/ 52388 w 820010"/>
              <a:gd name="connsiteY44" fmla="*/ 403323 h 1313380"/>
              <a:gd name="connsiteX45" fmla="*/ 205598 w 820010"/>
              <a:gd name="connsiteY45" fmla="*/ 260557 h 1313380"/>
              <a:gd name="connsiteX46" fmla="*/ 230188 w 820010"/>
              <a:gd name="connsiteY46" fmla="*/ 263682 h 1313380"/>
              <a:gd name="connsiteX47" fmla="*/ 229717 w 820010"/>
              <a:gd name="connsiteY47" fmla="*/ 266922 h 1313380"/>
              <a:gd name="connsiteX48" fmla="*/ 234202 w 820010"/>
              <a:gd name="connsiteY48" fmla="*/ 261784 h 1313380"/>
              <a:gd name="connsiteX49" fmla="*/ 442656 w 820010"/>
              <a:gd name="connsiteY49" fmla="*/ 234397 h 1313380"/>
              <a:gd name="connsiteX50" fmla="*/ 483976 w 820010"/>
              <a:gd name="connsiteY50" fmla="*/ 261478 h 1313380"/>
              <a:gd name="connsiteX51" fmla="*/ 477838 w 820010"/>
              <a:gd name="connsiteY51" fmla="*/ 208624 h 1313380"/>
              <a:gd name="connsiteX52" fmla="*/ 398463 w 820010"/>
              <a:gd name="connsiteY52" fmla="*/ 101453 h 1313380"/>
              <a:gd name="connsiteX53" fmla="*/ 330729 w 820010"/>
              <a:gd name="connsiteY53" fmla="*/ 3843 h 1313380"/>
              <a:gd name="connsiteX54" fmla="*/ 363714 w 820010"/>
              <a:gd name="connsiteY54" fmla="*/ 88 h 131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20010" h="1313380">
                <a:moveTo>
                  <a:pt x="363714" y="88"/>
                </a:moveTo>
                <a:cubicBezTo>
                  <a:pt x="404813" y="1496"/>
                  <a:pt x="463374" y="19798"/>
                  <a:pt x="477485" y="67665"/>
                </a:cubicBezTo>
                <a:cubicBezTo>
                  <a:pt x="494418" y="115531"/>
                  <a:pt x="490185" y="205632"/>
                  <a:pt x="487010" y="247692"/>
                </a:cubicBezTo>
                <a:lnTo>
                  <a:pt x="485753" y="262643"/>
                </a:lnTo>
                <a:lnTo>
                  <a:pt x="504146" y="274698"/>
                </a:lnTo>
                <a:cubicBezTo>
                  <a:pt x="579392" y="342438"/>
                  <a:pt x="620777" y="462865"/>
                  <a:pt x="609490" y="609636"/>
                </a:cubicBezTo>
                <a:cubicBezTo>
                  <a:pt x="605728" y="675494"/>
                  <a:pt x="591619" y="742293"/>
                  <a:pt x="569986" y="802977"/>
                </a:cubicBezTo>
                <a:lnTo>
                  <a:pt x="542026" y="866362"/>
                </a:lnTo>
                <a:lnTo>
                  <a:pt x="572682" y="843907"/>
                </a:lnTo>
                <a:cubicBezTo>
                  <a:pt x="602930" y="824023"/>
                  <a:pt x="642977" y="803379"/>
                  <a:pt x="685041" y="798897"/>
                </a:cubicBezTo>
                <a:cubicBezTo>
                  <a:pt x="697060" y="797617"/>
                  <a:pt x="709243" y="797655"/>
                  <a:pt x="721409" y="799408"/>
                </a:cubicBezTo>
                <a:cubicBezTo>
                  <a:pt x="735313" y="801411"/>
                  <a:pt x="749195" y="805653"/>
                  <a:pt x="762785" y="812722"/>
                </a:cubicBezTo>
                <a:cubicBezTo>
                  <a:pt x="830263" y="846655"/>
                  <a:pt x="822766" y="884358"/>
                  <a:pt x="815268" y="895669"/>
                </a:cubicBezTo>
                <a:cubicBezTo>
                  <a:pt x="804022" y="922061"/>
                  <a:pt x="766534" y="937142"/>
                  <a:pt x="736543" y="925831"/>
                </a:cubicBezTo>
                <a:cubicBezTo>
                  <a:pt x="717799" y="918291"/>
                  <a:pt x="706553" y="903209"/>
                  <a:pt x="706553" y="888128"/>
                </a:cubicBezTo>
                <a:cubicBezTo>
                  <a:pt x="702804" y="869277"/>
                  <a:pt x="714051" y="854195"/>
                  <a:pt x="725297" y="850425"/>
                </a:cubicBezTo>
                <a:cubicBezTo>
                  <a:pt x="732795" y="842884"/>
                  <a:pt x="744041" y="846655"/>
                  <a:pt x="751539" y="854195"/>
                </a:cubicBezTo>
                <a:cubicBezTo>
                  <a:pt x="755287" y="854195"/>
                  <a:pt x="755287" y="857966"/>
                  <a:pt x="751539" y="857966"/>
                </a:cubicBezTo>
                <a:cubicBezTo>
                  <a:pt x="751539" y="861736"/>
                  <a:pt x="747790" y="861736"/>
                  <a:pt x="747790" y="861736"/>
                </a:cubicBezTo>
                <a:cubicBezTo>
                  <a:pt x="740292" y="854195"/>
                  <a:pt x="736543" y="854195"/>
                  <a:pt x="729046" y="857966"/>
                </a:cubicBezTo>
                <a:cubicBezTo>
                  <a:pt x="721548" y="861736"/>
                  <a:pt x="714051" y="873047"/>
                  <a:pt x="714051" y="884358"/>
                </a:cubicBezTo>
                <a:cubicBezTo>
                  <a:pt x="714051" y="895669"/>
                  <a:pt x="717799" y="910750"/>
                  <a:pt x="740292" y="918291"/>
                </a:cubicBezTo>
                <a:cubicBezTo>
                  <a:pt x="766534" y="925831"/>
                  <a:pt x="800273" y="914520"/>
                  <a:pt x="807770" y="891898"/>
                </a:cubicBezTo>
                <a:cubicBezTo>
                  <a:pt x="819017" y="869277"/>
                  <a:pt x="800273" y="842884"/>
                  <a:pt x="759036" y="820262"/>
                </a:cubicBezTo>
                <a:cubicBezTo>
                  <a:pt x="680311" y="780674"/>
                  <a:pt x="588934" y="838643"/>
                  <a:pt x="548166" y="871692"/>
                </a:cubicBezTo>
                <a:lnTo>
                  <a:pt x="534343" y="883780"/>
                </a:lnTo>
                <a:lnTo>
                  <a:pt x="532246" y="888535"/>
                </a:lnTo>
                <a:cubicBezTo>
                  <a:pt x="518019" y="914937"/>
                  <a:pt x="502264" y="938928"/>
                  <a:pt x="485334" y="959626"/>
                </a:cubicBezTo>
                <a:cubicBezTo>
                  <a:pt x="349892" y="1128977"/>
                  <a:pt x="11287" y="1309617"/>
                  <a:pt x="11287" y="1313380"/>
                </a:cubicBezTo>
                <a:lnTo>
                  <a:pt x="0" y="1298327"/>
                </a:lnTo>
                <a:cubicBezTo>
                  <a:pt x="3762" y="1294563"/>
                  <a:pt x="338605" y="1113923"/>
                  <a:pt x="474047" y="948336"/>
                </a:cubicBezTo>
                <a:cubicBezTo>
                  <a:pt x="595852" y="800155"/>
                  <a:pt x="639882" y="502145"/>
                  <a:pt x="545649" y="341718"/>
                </a:cubicBezTo>
                <a:lnTo>
                  <a:pt x="525522" y="317295"/>
                </a:lnTo>
                <a:lnTo>
                  <a:pt x="522822" y="324436"/>
                </a:lnTo>
                <a:cubicBezTo>
                  <a:pt x="515071" y="345334"/>
                  <a:pt x="498864" y="390995"/>
                  <a:pt x="493226" y="421904"/>
                </a:cubicBezTo>
                <a:cubicBezTo>
                  <a:pt x="485710" y="463115"/>
                  <a:pt x="504501" y="481848"/>
                  <a:pt x="429338" y="538045"/>
                </a:cubicBezTo>
                <a:cubicBezTo>
                  <a:pt x="350416" y="594243"/>
                  <a:pt x="342900" y="549285"/>
                  <a:pt x="342900" y="504327"/>
                </a:cubicBezTo>
                <a:cubicBezTo>
                  <a:pt x="346658" y="459369"/>
                  <a:pt x="421821" y="421904"/>
                  <a:pt x="455645" y="406918"/>
                </a:cubicBezTo>
                <a:cubicBezTo>
                  <a:pt x="481012" y="392868"/>
                  <a:pt x="506380" y="355637"/>
                  <a:pt x="519064" y="331578"/>
                </a:cubicBezTo>
                <a:lnTo>
                  <a:pt x="525370" y="317110"/>
                </a:lnTo>
                <a:lnTo>
                  <a:pt x="496621" y="282225"/>
                </a:lnTo>
                <a:cubicBezTo>
                  <a:pt x="338605" y="154272"/>
                  <a:pt x="233261" y="263408"/>
                  <a:pt x="229499" y="270935"/>
                </a:cubicBezTo>
                <a:lnTo>
                  <a:pt x="229499" y="268422"/>
                </a:lnTo>
                <a:lnTo>
                  <a:pt x="222548" y="316276"/>
                </a:lnTo>
                <a:cubicBezTo>
                  <a:pt x="188516" y="420660"/>
                  <a:pt x="52388" y="403323"/>
                  <a:pt x="52388" y="403323"/>
                </a:cubicBezTo>
                <a:cubicBezTo>
                  <a:pt x="69411" y="270287"/>
                  <a:pt x="160912" y="258257"/>
                  <a:pt x="205598" y="260557"/>
                </a:cubicBezTo>
                <a:cubicBezTo>
                  <a:pt x="220494" y="261324"/>
                  <a:pt x="230188" y="263682"/>
                  <a:pt x="230188" y="263682"/>
                </a:cubicBezTo>
                <a:lnTo>
                  <a:pt x="229717" y="266922"/>
                </a:lnTo>
                <a:lnTo>
                  <a:pt x="234202" y="261784"/>
                </a:lnTo>
                <a:cubicBezTo>
                  <a:pt x="252896" y="241806"/>
                  <a:pt x="326613" y="176050"/>
                  <a:pt x="442656" y="234397"/>
                </a:cubicBezTo>
                <a:lnTo>
                  <a:pt x="483976" y="261478"/>
                </a:lnTo>
                <a:lnTo>
                  <a:pt x="477838" y="208624"/>
                </a:lnTo>
                <a:cubicBezTo>
                  <a:pt x="464079" y="152839"/>
                  <a:pt x="432329" y="115531"/>
                  <a:pt x="398463" y="101453"/>
                </a:cubicBezTo>
                <a:cubicBezTo>
                  <a:pt x="353307" y="86436"/>
                  <a:pt x="296863" y="15105"/>
                  <a:pt x="330729" y="3843"/>
                </a:cubicBezTo>
                <a:cubicBezTo>
                  <a:pt x="338255" y="1027"/>
                  <a:pt x="350015" y="-381"/>
                  <a:pt x="363714" y="88"/>
                </a:cubicBezTo>
                <a:close/>
              </a:path>
            </a:pathLst>
          </a:custGeom>
          <a:solidFill>
            <a:srgbClr val="C349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65" name="组合 64"/>
          <p:cNvGrpSpPr/>
          <p:nvPr>
            <p:custDataLst>
              <p:tags r:id="rId5"/>
            </p:custDataLst>
          </p:nvPr>
        </p:nvGrpSpPr>
        <p:grpSpPr>
          <a:xfrm>
            <a:off x="2719648" y="5280543"/>
            <a:ext cx="808589" cy="797545"/>
            <a:chOff x="2753604" y="5668621"/>
            <a:chExt cx="1121467" cy="1106150"/>
          </a:xfrm>
          <a:solidFill>
            <a:srgbClr val="C3496D"/>
          </a:solidFill>
        </p:grpSpPr>
        <p:sp>
          <p:nvSpPr>
            <p:cNvPr id="66" name="任意多边形 65"/>
            <p:cNvSpPr/>
            <p:nvPr/>
          </p:nvSpPr>
          <p:spPr bwMode="auto">
            <a:xfrm rot="636175">
              <a:off x="2753604" y="5668621"/>
              <a:ext cx="1121467" cy="1106150"/>
            </a:xfrm>
            <a:custGeom>
              <a:avLst/>
              <a:gdLst>
                <a:gd name="connsiteX0" fmla="*/ 326080 w 879666"/>
                <a:gd name="connsiteY0" fmla="*/ 512278 h 867652"/>
                <a:gd name="connsiteX1" fmla="*/ 446265 w 879666"/>
                <a:gd name="connsiteY1" fmla="*/ 591320 h 867652"/>
                <a:gd name="connsiteX2" fmla="*/ 190871 w 879666"/>
                <a:gd name="connsiteY2" fmla="*/ 835975 h 867652"/>
                <a:gd name="connsiteX3" fmla="*/ 326080 w 879666"/>
                <a:gd name="connsiteY3" fmla="*/ 512278 h 867652"/>
                <a:gd name="connsiteX4" fmla="*/ 573963 w 879666"/>
                <a:gd name="connsiteY4" fmla="*/ 493228 h 867652"/>
                <a:gd name="connsiteX5" fmla="*/ 742556 w 879666"/>
                <a:gd name="connsiteY5" fmla="*/ 805903 h 867652"/>
                <a:gd name="connsiteX6" fmla="*/ 469061 w 879666"/>
                <a:gd name="connsiteY6" fmla="*/ 587407 h 867652"/>
                <a:gd name="connsiteX7" fmla="*/ 573963 w 879666"/>
                <a:gd name="connsiteY7" fmla="*/ 493228 h 867652"/>
                <a:gd name="connsiteX8" fmla="*/ 143853 w 879666"/>
                <a:gd name="connsiteY8" fmla="*/ 206765 h 867652"/>
                <a:gd name="connsiteX9" fmla="*/ 358952 w 879666"/>
                <a:gd name="connsiteY9" fmla="*/ 357559 h 867652"/>
                <a:gd name="connsiteX10" fmla="*/ 317747 w 879666"/>
                <a:gd name="connsiteY10" fmla="*/ 492844 h 867652"/>
                <a:gd name="connsiteX11" fmla="*/ 10579 w 879666"/>
                <a:gd name="connsiteY11" fmla="*/ 316222 h 867652"/>
                <a:gd name="connsiteX12" fmla="*/ 143853 w 879666"/>
                <a:gd name="connsiteY12" fmla="*/ 206765 h 867652"/>
                <a:gd name="connsiteX13" fmla="*/ 757032 w 879666"/>
                <a:gd name="connsiteY13" fmla="*/ 174135 h 867652"/>
                <a:gd name="connsiteX14" fmla="*/ 858591 w 879666"/>
                <a:gd name="connsiteY14" fmla="*/ 256092 h 867652"/>
                <a:gd name="connsiteX15" fmla="*/ 576810 w 879666"/>
                <a:gd name="connsiteY15" fmla="*/ 467412 h 867652"/>
                <a:gd name="connsiteX16" fmla="*/ 512939 w 879666"/>
                <a:gd name="connsiteY16" fmla="*/ 342884 h 867652"/>
                <a:gd name="connsiteX17" fmla="*/ 757032 w 879666"/>
                <a:gd name="connsiteY17" fmla="*/ 174135 h 867652"/>
                <a:gd name="connsiteX18" fmla="*/ 408958 w 879666"/>
                <a:gd name="connsiteY18" fmla="*/ 844 h 867652"/>
                <a:gd name="connsiteX19" fmla="*/ 502846 w 879666"/>
                <a:gd name="connsiteY19" fmla="*/ 339079 h 867652"/>
                <a:gd name="connsiteX20" fmla="*/ 363892 w 879666"/>
                <a:gd name="connsiteY20" fmla="*/ 350353 h 867652"/>
                <a:gd name="connsiteX21" fmla="*/ 408958 w 879666"/>
                <a:gd name="connsiteY21" fmla="*/ 844 h 86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79666" h="867652">
                  <a:moveTo>
                    <a:pt x="326080" y="512278"/>
                  </a:moveTo>
                  <a:cubicBezTo>
                    <a:pt x="326080" y="512278"/>
                    <a:pt x="352370" y="617668"/>
                    <a:pt x="446265" y="591320"/>
                  </a:cubicBezTo>
                  <a:cubicBezTo>
                    <a:pt x="446265" y="591320"/>
                    <a:pt x="401196" y="979003"/>
                    <a:pt x="190871" y="835975"/>
                  </a:cubicBezTo>
                  <a:cubicBezTo>
                    <a:pt x="-15698" y="696710"/>
                    <a:pt x="258475" y="527334"/>
                    <a:pt x="326080" y="512278"/>
                  </a:cubicBezTo>
                  <a:close/>
                  <a:moveTo>
                    <a:pt x="573963" y="493228"/>
                  </a:moveTo>
                  <a:cubicBezTo>
                    <a:pt x="573963" y="493228"/>
                    <a:pt x="933627" y="640148"/>
                    <a:pt x="742556" y="805903"/>
                  </a:cubicBezTo>
                  <a:cubicBezTo>
                    <a:pt x="551484" y="967891"/>
                    <a:pt x="465314" y="658984"/>
                    <a:pt x="469061" y="587407"/>
                  </a:cubicBezTo>
                  <a:cubicBezTo>
                    <a:pt x="469061" y="587407"/>
                    <a:pt x="573963" y="587407"/>
                    <a:pt x="573963" y="493228"/>
                  </a:cubicBezTo>
                  <a:close/>
                  <a:moveTo>
                    <a:pt x="143853" y="206765"/>
                  </a:moveTo>
                  <a:cubicBezTo>
                    <a:pt x="234575" y="217518"/>
                    <a:pt x="335540" y="317631"/>
                    <a:pt x="358952" y="357559"/>
                  </a:cubicBezTo>
                  <a:cubicBezTo>
                    <a:pt x="358952" y="357559"/>
                    <a:pt x="265304" y="410170"/>
                    <a:pt x="317747" y="492844"/>
                  </a:cubicBezTo>
                  <a:cubicBezTo>
                    <a:pt x="317747" y="492844"/>
                    <a:pt x="-68086" y="556728"/>
                    <a:pt x="10579" y="316222"/>
                  </a:cubicBezTo>
                  <a:cubicBezTo>
                    <a:pt x="38673" y="226032"/>
                    <a:pt x="89419" y="200313"/>
                    <a:pt x="143853" y="206765"/>
                  </a:cubicBezTo>
                  <a:close/>
                  <a:moveTo>
                    <a:pt x="757032" y="174135"/>
                  </a:moveTo>
                  <a:cubicBezTo>
                    <a:pt x="794720" y="176611"/>
                    <a:pt x="830413" y="199489"/>
                    <a:pt x="858591" y="256092"/>
                  </a:cubicBezTo>
                  <a:cubicBezTo>
                    <a:pt x="963789" y="486280"/>
                    <a:pt x="644437" y="490053"/>
                    <a:pt x="576810" y="467412"/>
                  </a:cubicBezTo>
                  <a:cubicBezTo>
                    <a:pt x="576810" y="467412"/>
                    <a:pt x="606866" y="365526"/>
                    <a:pt x="512939" y="342884"/>
                  </a:cubicBezTo>
                  <a:cubicBezTo>
                    <a:pt x="512939" y="342884"/>
                    <a:pt x="643967" y="166706"/>
                    <a:pt x="757032" y="174135"/>
                  </a:cubicBezTo>
                  <a:close/>
                  <a:moveTo>
                    <a:pt x="408958" y="844"/>
                  </a:moveTo>
                  <a:cubicBezTo>
                    <a:pt x="660577" y="-17947"/>
                    <a:pt x="547912" y="282706"/>
                    <a:pt x="502846" y="339079"/>
                  </a:cubicBezTo>
                  <a:cubicBezTo>
                    <a:pt x="502846" y="339079"/>
                    <a:pt x="420225" y="275190"/>
                    <a:pt x="363892" y="350353"/>
                  </a:cubicBezTo>
                  <a:cubicBezTo>
                    <a:pt x="363892" y="350353"/>
                    <a:pt x="157339" y="19635"/>
                    <a:pt x="408958" y="844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任意多边形 66"/>
            <p:cNvSpPr/>
            <p:nvPr/>
          </p:nvSpPr>
          <p:spPr bwMode="auto">
            <a:xfrm rot="636175">
              <a:off x="3032077" y="5946576"/>
              <a:ext cx="562542" cy="552780"/>
            </a:xfrm>
            <a:custGeom>
              <a:avLst/>
              <a:gdLst>
                <a:gd name="connsiteX0" fmla="*/ 162914 w 441252"/>
                <a:gd name="connsiteY0" fmla="*/ 256028 h 433594"/>
                <a:gd name="connsiteX1" fmla="*/ 222874 w 441252"/>
                <a:gd name="connsiteY1" fmla="*/ 293667 h 433594"/>
                <a:gd name="connsiteX2" fmla="*/ 95458 w 441252"/>
                <a:gd name="connsiteY2" fmla="*/ 417877 h 433594"/>
                <a:gd name="connsiteX3" fmla="*/ 162914 w 441252"/>
                <a:gd name="connsiteY3" fmla="*/ 256028 h 433594"/>
                <a:gd name="connsiteX4" fmla="*/ 287911 w 441252"/>
                <a:gd name="connsiteY4" fmla="*/ 244915 h 433594"/>
                <a:gd name="connsiteX5" fmla="*/ 373892 w 441252"/>
                <a:gd name="connsiteY5" fmla="*/ 399885 h 433594"/>
                <a:gd name="connsiteX6" fmla="*/ 235574 w 441252"/>
                <a:gd name="connsiteY6" fmla="*/ 290272 h 433594"/>
                <a:gd name="connsiteX7" fmla="*/ 287911 w 441252"/>
                <a:gd name="connsiteY7" fmla="*/ 244915 h 433594"/>
                <a:gd name="connsiteX8" fmla="*/ 72364 w 441252"/>
                <a:gd name="connsiteY8" fmla="*/ 103750 h 433594"/>
                <a:gd name="connsiteX9" fmla="*/ 181599 w 441252"/>
                <a:gd name="connsiteY9" fmla="*/ 177124 h 433594"/>
                <a:gd name="connsiteX10" fmla="*/ 159040 w 441252"/>
                <a:gd name="connsiteY10" fmla="*/ 244544 h 433594"/>
                <a:gd name="connsiteX11" fmla="*/ 4885 w 441252"/>
                <a:gd name="connsiteY11" fmla="*/ 158397 h 433594"/>
                <a:gd name="connsiteX12" fmla="*/ 72364 w 441252"/>
                <a:gd name="connsiteY12" fmla="*/ 103750 h 433594"/>
                <a:gd name="connsiteX13" fmla="*/ 379846 w 441252"/>
                <a:gd name="connsiteY13" fmla="*/ 85479 h 433594"/>
                <a:gd name="connsiteX14" fmla="*/ 430625 w 441252"/>
                <a:gd name="connsiteY14" fmla="*/ 128235 h 433594"/>
                <a:gd name="connsiteX15" fmla="*/ 287856 w 441252"/>
                <a:gd name="connsiteY15" fmla="*/ 233624 h 433594"/>
                <a:gd name="connsiteX16" fmla="*/ 257799 w 441252"/>
                <a:gd name="connsiteY16" fmla="*/ 169638 h 433594"/>
                <a:gd name="connsiteX17" fmla="*/ 379846 w 441252"/>
                <a:gd name="connsiteY17" fmla="*/ 85479 h 433594"/>
                <a:gd name="connsiteX18" fmla="*/ 204322 w 441252"/>
                <a:gd name="connsiteY18" fmla="*/ 603 h 433594"/>
                <a:gd name="connsiteX19" fmla="*/ 253298 w 441252"/>
                <a:gd name="connsiteY19" fmla="*/ 169720 h 433594"/>
                <a:gd name="connsiteX20" fmla="*/ 181718 w 441252"/>
                <a:gd name="connsiteY20" fmla="*/ 173478 h 433594"/>
                <a:gd name="connsiteX21" fmla="*/ 204322 w 441252"/>
                <a:gd name="connsiteY21" fmla="*/ 603 h 43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41252" h="433594">
                  <a:moveTo>
                    <a:pt x="162914" y="256028"/>
                  </a:moveTo>
                  <a:cubicBezTo>
                    <a:pt x="162914" y="256028"/>
                    <a:pt x="177904" y="304959"/>
                    <a:pt x="222874" y="293667"/>
                  </a:cubicBezTo>
                  <a:cubicBezTo>
                    <a:pt x="222874" y="293667"/>
                    <a:pt x="200389" y="489391"/>
                    <a:pt x="95458" y="417877"/>
                  </a:cubicBezTo>
                  <a:cubicBezTo>
                    <a:pt x="-5726" y="346362"/>
                    <a:pt x="129186" y="263556"/>
                    <a:pt x="162914" y="256028"/>
                  </a:cubicBezTo>
                  <a:close/>
                  <a:moveTo>
                    <a:pt x="287911" y="244915"/>
                  </a:moveTo>
                  <a:cubicBezTo>
                    <a:pt x="287911" y="244915"/>
                    <a:pt x="467349" y="316731"/>
                    <a:pt x="373892" y="399885"/>
                  </a:cubicBezTo>
                  <a:cubicBezTo>
                    <a:pt x="276696" y="483040"/>
                    <a:pt x="235574" y="328070"/>
                    <a:pt x="235574" y="290272"/>
                  </a:cubicBezTo>
                  <a:cubicBezTo>
                    <a:pt x="235574" y="290272"/>
                    <a:pt x="287911" y="294052"/>
                    <a:pt x="287911" y="244915"/>
                  </a:cubicBezTo>
                  <a:close/>
                  <a:moveTo>
                    <a:pt x="72364" y="103750"/>
                  </a:moveTo>
                  <a:cubicBezTo>
                    <a:pt x="118445" y="108944"/>
                    <a:pt x="169850" y="158397"/>
                    <a:pt x="181599" y="177124"/>
                  </a:cubicBezTo>
                  <a:cubicBezTo>
                    <a:pt x="181599" y="177124"/>
                    <a:pt x="132721" y="203343"/>
                    <a:pt x="159040" y="244544"/>
                  </a:cubicBezTo>
                  <a:cubicBezTo>
                    <a:pt x="159040" y="244544"/>
                    <a:pt x="-32714" y="278253"/>
                    <a:pt x="4885" y="158397"/>
                  </a:cubicBezTo>
                  <a:cubicBezTo>
                    <a:pt x="18984" y="113450"/>
                    <a:pt x="44716" y="100634"/>
                    <a:pt x="72364" y="103750"/>
                  </a:cubicBezTo>
                  <a:close/>
                  <a:moveTo>
                    <a:pt x="379846" y="85479"/>
                  </a:moveTo>
                  <a:cubicBezTo>
                    <a:pt x="398690" y="87067"/>
                    <a:pt x="416536" y="99064"/>
                    <a:pt x="430625" y="128235"/>
                  </a:cubicBezTo>
                  <a:cubicBezTo>
                    <a:pt x="483224" y="241152"/>
                    <a:pt x="325427" y="244916"/>
                    <a:pt x="287856" y="233624"/>
                  </a:cubicBezTo>
                  <a:cubicBezTo>
                    <a:pt x="287856" y="233624"/>
                    <a:pt x="302884" y="180930"/>
                    <a:pt x="257799" y="169638"/>
                  </a:cubicBezTo>
                  <a:cubicBezTo>
                    <a:pt x="257799" y="169638"/>
                    <a:pt x="323313" y="80715"/>
                    <a:pt x="379846" y="85479"/>
                  </a:cubicBezTo>
                  <a:close/>
                  <a:moveTo>
                    <a:pt x="204322" y="603"/>
                  </a:moveTo>
                  <a:cubicBezTo>
                    <a:pt x="332412" y="-10672"/>
                    <a:pt x="275902" y="139655"/>
                    <a:pt x="253298" y="169720"/>
                  </a:cubicBezTo>
                  <a:cubicBezTo>
                    <a:pt x="253298" y="169720"/>
                    <a:pt x="211857" y="135897"/>
                    <a:pt x="181718" y="173478"/>
                  </a:cubicBezTo>
                  <a:cubicBezTo>
                    <a:pt x="181718" y="173478"/>
                    <a:pt x="79999" y="8119"/>
                    <a:pt x="204322" y="6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>
            <p:custDataLst>
              <p:tags r:id="rId6"/>
            </p:custDataLst>
          </p:nvPr>
        </p:nvGrpSpPr>
        <p:grpSpPr>
          <a:xfrm>
            <a:off x="8179636" y="5298139"/>
            <a:ext cx="655466" cy="646514"/>
            <a:chOff x="6655636" y="5298139"/>
            <a:chExt cx="655466" cy="646514"/>
          </a:xfrm>
        </p:grpSpPr>
        <p:sp>
          <p:nvSpPr>
            <p:cNvPr id="69" name="任意多边形 68"/>
            <p:cNvSpPr/>
            <p:nvPr/>
          </p:nvSpPr>
          <p:spPr bwMode="auto">
            <a:xfrm rot="873587">
              <a:off x="6655636" y="5298139"/>
              <a:ext cx="655466" cy="646514"/>
            </a:xfrm>
            <a:custGeom>
              <a:avLst/>
              <a:gdLst>
                <a:gd name="connsiteX0" fmla="*/ 326080 w 879666"/>
                <a:gd name="connsiteY0" fmla="*/ 512278 h 867652"/>
                <a:gd name="connsiteX1" fmla="*/ 446265 w 879666"/>
                <a:gd name="connsiteY1" fmla="*/ 591320 h 867652"/>
                <a:gd name="connsiteX2" fmla="*/ 190871 w 879666"/>
                <a:gd name="connsiteY2" fmla="*/ 835975 h 867652"/>
                <a:gd name="connsiteX3" fmla="*/ 326080 w 879666"/>
                <a:gd name="connsiteY3" fmla="*/ 512278 h 867652"/>
                <a:gd name="connsiteX4" fmla="*/ 573963 w 879666"/>
                <a:gd name="connsiteY4" fmla="*/ 493228 h 867652"/>
                <a:gd name="connsiteX5" fmla="*/ 742556 w 879666"/>
                <a:gd name="connsiteY5" fmla="*/ 805903 h 867652"/>
                <a:gd name="connsiteX6" fmla="*/ 469061 w 879666"/>
                <a:gd name="connsiteY6" fmla="*/ 587407 h 867652"/>
                <a:gd name="connsiteX7" fmla="*/ 573963 w 879666"/>
                <a:gd name="connsiteY7" fmla="*/ 493228 h 867652"/>
                <a:gd name="connsiteX8" fmla="*/ 143853 w 879666"/>
                <a:gd name="connsiteY8" fmla="*/ 206765 h 867652"/>
                <a:gd name="connsiteX9" fmla="*/ 358952 w 879666"/>
                <a:gd name="connsiteY9" fmla="*/ 357559 h 867652"/>
                <a:gd name="connsiteX10" fmla="*/ 317747 w 879666"/>
                <a:gd name="connsiteY10" fmla="*/ 492844 h 867652"/>
                <a:gd name="connsiteX11" fmla="*/ 10579 w 879666"/>
                <a:gd name="connsiteY11" fmla="*/ 316222 h 867652"/>
                <a:gd name="connsiteX12" fmla="*/ 143853 w 879666"/>
                <a:gd name="connsiteY12" fmla="*/ 206765 h 867652"/>
                <a:gd name="connsiteX13" fmla="*/ 757032 w 879666"/>
                <a:gd name="connsiteY13" fmla="*/ 174135 h 867652"/>
                <a:gd name="connsiteX14" fmla="*/ 858591 w 879666"/>
                <a:gd name="connsiteY14" fmla="*/ 256092 h 867652"/>
                <a:gd name="connsiteX15" fmla="*/ 576810 w 879666"/>
                <a:gd name="connsiteY15" fmla="*/ 467412 h 867652"/>
                <a:gd name="connsiteX16" fmla="*/ 512939 w 879666"/>
                <a:gd name="connsiteY16" fmla="*/ 342884 h 867652"/>
                <a:gd name="connsiteX17" fmla="*/ 757032 w 879666"/>
                <a:gd name="connsiteY17" fmla="*/ 174135 h 867652"/>
                <a:gd name="connsiteX18" fmla="*/ 408958 w 879666"/>
                <a:gd name="connsiteY18" fmla="*/ 844 h 867652"/>
                <a:gd name="connsiteX19" fmla="*/ 502846 w 879666"/>
                <a:gd name="connsiteY19" fmla="*/ 339079 h 867652"/>
                <a:gd name="connsiteX20" fmla="*/ 363892 w 879666"/>
                <a:gd name="connsiteY20" fmla="*/ 350353 h 867652"/>
                <a:gd name="connsiteX21" fmla="*/ 408958 w 879666"/>
                <a:gd name="connsiteY21" fmla="*/ 844 h 86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79666" h="867652">
                  <a:moveTo>
                    <a:pt x="326080" y="512278"/>
                  </a:moveTo>
                  <a:cubicBezTo>
                    <a:pt x="326080" y="512278"/>
                    <a:pt x="352370" y="617668"/>
                    <a:pt x="446265" y="591320"/>
                  </a:cubicBezTo>
                  <a:cubicBezTo>
                    <a:pt x="446265" y="591320"/>
                    <a:pt x="401196" y="979003"/>
                    <a:pt x="190871" y="835975"/>
                  </a:cubicBezTo>
                  <a:cubicBezTo>
                    <a:pt x="-15698" y="696710"/>
                    <a:pt x="258475" y="527334"/>
                    <a:pt x="326080" y="512278"/>
                  </a:cubicBezTo>
                  <a:close/>
                  <a:moveTo>
                    <a:pt x="573963" y="493228"/>
                  </a:moveTo>
                  <a:cubicBezTo>
                    <a:pt x="573963" y="493228"/>
                    <a:pt x="933627" y="640148"/>
                    <a:pt x="742556" y="805903"/>
                  </a:cubicBezTo>
                  <a:cubicBezTo>
                    <a:pt x="551484" y="967891"/>
                    <a:pt x="465314" y="658984"/>
                    <a:pt x="469061" y="587407"/>
                  </a:cubicBezTo>
                  <a:cubicBezTo>
                    <a:pt x="469061" y="587407"/>
                    <a:pt x="573963" y="587407"/>
                    <a:pt x="573963" y="493228"/>
                  </a:cubicBezTo>
                  <a:close/>
                  <a:moveTo>
                    <a:pt x="143853" y="206765"/>
                  </a:moveTo>
                  <a:cubicBezTo>
                    <a:pt x="234575" y="217518"/>
                    <a:pt x="335540" y="317631"/>
                    <a:pt x="358952" y="357559"/>
                  </a:cubicBezTo>
                  <a:cubicBezTo>
                    <a:pt x="358952" y="357559"/>
                    <a:pt x="265304" y="410170"/>
                    <a:pt x="317747" y="492844"/>
                  </a:cubicBezTo>
                  <a:cubicBezTo>
                    <a:pt x="317747" y="492844"/>
                    <a:pt x="-68086" y="556728"/>
                    <a:pt x="10579" y="316222"/>
                  </a:cubicBezTo>
                  <a:cubicBezTo>
                    <a:pt x="38673" y="226032"/>
                    <a:pt x="89419" y="200313"/>
                    <a:pt x="143853" y="206765"/>
                  </a:cubicBezTo>
                  <a:close/>
                  <a:moveTo>
                    <a:pt x="757032" y="174135"/>
                  </a:moveTo>
                  <a:cubicBezTo>
                    <a:pt x="794720" y="176611"/>
                    <a:pt x="830413" y="199489"/>
                    <a:pt x="858591" y="256092"/>
                  </a:cubicBezTo>
                  <a:cubicBezTo>
                    <a:pt x="963789" y="486280"/>
                    <a:pt x="644437" y="490053"/>
                    <a:pt x="576810" y="467412"/>
                  </a:cubicBezTo>
                  <a:cubicBezTo>
                    <a:pt x="576810" y="467412"/>
                    <a:pt x="606866" y="365526"/>
                    <a:pt x="512939" y="342884"/>
                  </a:cubicBezTo>
                  <a:cubicBezTo>
                    <a:pt x="512939" y="342884"/>
                    <a:pt x="643967" y="166706"/>
                    <a:pt x="757032" y="174135"/>
                  </a:cubicBezTo>
                  <a:close/>
                  <a:moveTo>
                    <a:pt x="408958" y="844"/>
                  </a:moveTo>
                  <a:cubicBezTo>
                    <a:pt x="660577" y="-17947"/>
                    <a:pt x="547912" y="282706"/>
                    <a:pt x="502846" y="339079"/>
                  </a:cubicBezTo>
                  <a:cubicBezTo>
                    <a:pt x="502846" y="339079"/>
                    <a:pt x="420225" y="275190"/>
                    <a:pt x="363892" y="350353"/>
                  </a:cubicBezTo>
                  <a:cubicBezTo>
                    <a:pt x="363892" y="350353"/>
                    <a:pt x="157339" y="19635"/>
                    <a:pt x="408958" y="844"/>
                  </a:cubicBezTo>
                  <a:close/>
                </a:path>
              </a:pathLst>
            </a:custGeom>
            <a:noFill/>
            <a:ln w="12700">
              <a:solidFill>
                <a:srgbClr val="E8787D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任意多边形 69"/>
            <p:cNvSpPr/>
            <p:nvPr/>
          </p:nvSpPr>
          <p:spPr bwMode="auto">
            <a:xfrm rot="873587">
              <a:off x="6818346" y="5460554"/>
              <a:ext cx="328791" cy="323083"/>
            </a:xfrm>
            <a:custGeom>
              <a:avLst/>
              <a:gdLst>
                <a:gd name="connsiteX0" fmla="*/ 162914 w 441252"/>
                <a:gd name="connsiteY0" fmla="*/ 256028 h 433594"/>
                <a:gd name="connsiteX1" fmla="*/ 222874 w 441252"/>
                <a:gd name="connsiteY1" fmla="*/ 293667 h 433594"/>
                <a:gd name="connsiteX2" fmla="*/ 95458 w 441252"/>
                <a:gd name="connsiteY2" fmla="*/ 417877 h 433594"/>
                <a:gd name="connsiteX3" fmla="*/ 162914 w 441252"/>
                <a:gd name="connsiteY3" fmla="*/ 256028 h 433594"/>
                <a:gd name="connsiteX4" fmla="*/ 287911 w 441252"/>
                <a:gd name="connsiteY4" fmla="*/ 244915 h 433594"/>
                <a:gd name="connsiteX5" fmla="*/ 373892 w 441252"/>
                <a:gd name="connsiteY5" fmla="*/ 399885 h 433594"/>
                <a:gd name="connsiteX6" fmla="*/ 235574 w 441252"/>
                <a:gd name="connsiteY6" fmla="*/ 290272 h 433594"/>
                <a:gd name="connsiteX7" fmla="*/ 287911 w 441252"/>
                <a:gd name="connsiteY7" fmla="*/ 244915 h 433594"/>
                <a:gd name="connsiteX8" fmla="*/ 72364 w 441252"/>
                <a:gd name="connsiteY8" fmla="*/ 103750 h 433594"/>
                <a:gd name="connsiteX9" fmla="*/ 181599 w 441252"/>
                <a:gd name="connsiteY9" fmla="*/ 177124 h 433594"/>
                <a:gd name="connsiteX10" fmla="*/ 159040 w 441252"/>
                <a:gd name="connsiteY10" fmla="*/ 244544 h 433594"/>
                <a:gd name="connsiteX11" fmla="*/ 4885 w 441252"/>
                <a:gd name="connsiteY11" fmla="*/ 158397 h 433594"/>
                <a:gd name="connsiteX12" fmla="*/ 72364 w 441252"/>
                <a:gd name="connsiteY12" fmla="*/ 103750 h 433594"/>
                <a:gd name="connsiteX13" fmla="*/ 379846 w 441252"/>
                <a:gd name="connsiteY13" fmla="*/ 85479 h 433594"/>
                <a:gd name="connsiteX14" fmla="*/ 430625 w 441252"/>
                <a:gd name="connsiteY14" fmla="*/ 128235 h 433594"/>
                <a:gd name="connsiteX15" fmla="*/ 287856 w 441252"/>
                <a:gd name="connsiteY15" fmla="*/ 233624 h 433594"/>
                <a:gd name="connsiteX16" fmla="*/ 257799 w 441252"/>
                <a:gd name="connsiteY16" fmla="*/ 169638 h 433594"/>
                <a:gd name="connsiteX17" fmla="*/ 379846 w 441252"/>
                <a:gd name="connsiteY17" fmla="*/ 85479 h 433594"/>
                <a:gd name="connsiteX18" fmla="*/ 204322 w 441252"/>
                <a:gd name="connsiteY18" fmla="*/ 603 h 433594"/>
                <a:gd name="connsiteX19" fmla="*/ 253298 w 441252"/>
                <a:gd name="connsiteY19" fmla="*/ 169720 h 433594"/>
                <a:gd name="connsiteX20" fmla="*/ 181718 w 441252"/>
                <a:gd name="connsiteY20" fmla="*/ 173478 h 433594"/>
                <a:gd name="connsiteX21" fmla="*/ 204322 w 441252"/>
                <a:gd name="connsiteY21" fmla="*/ 603 h 43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41252" h="433594">
                  <a:moveTo>
                    <a:pt x="162914" y="256028"/>
                  </a:moveTo>
                  <a:cubicBezTo>
                    <a:pt x="162914" y="256028"/>
                    <a:pt x="177904" y="304959"/>
                    <a:pt x="222874" y="293667"/>
                  </a:cubicBezTo>
                  <a:cubicBezTo>
                    <a:pt x="222874" y="293667"/>
                    <a:pt x="200389" y="489391"/>
                    <a:pt x="95458" y="417877"/>
                  </a:cubicBezTo>
                  <a:cubicBezTo>
                    <a:pt x="-5726" y="346362"/>
                    <a:pt x="129186" y="263556"/>
                    <a:pt x="162914" y="256028"/>
                  </a:cubicBezTo>
                  <a:close/>
                  <a:moveTo>
                    <a:pt x="287911" y="244915"/>
                  </a:moveTo>
                  <a:cubicBezTo>
                    <a:pt x="287911" y="244915"/>
                    <a:pt x="467349" y="316731"/>
                    <a:pt x="373892" y="399885"/>
                  </a:cubicBezTo>
                  <a:cubicBezTo>
                    <a:pt x="276696" y="483040"/>
                    <a:pt x="235574" y="328070"/>
                    <a:pt x="235574" y="290272"/>
                  </a:cubicBezTo>
                  <a:cubicBezTo>
                    <a:pt x="235574" y="290272"/>
                    <a:pt x="287911" y="294052"/>
                    <a:pt x="287911" y="244915"/>
                  </a:cubicBezTo>
                  <a:close/>
                  <a:moveTo>
                    <a:pt x="72364" y="103750"/>
                  </a:moveTo>
                  <a:cubicBezTo>
                    <a:pt x="118445" y="108944"/>
                    <a:pt x="169850" y="158397"/>
                    <a:pt x="181599" y="177124"/>
                  </a:cubicBezTo>
                  <a:cubicBezTo>
                    <a:pt x="181599" y="177124"/>
                    <a:pt x="132721" y="203343"/>
                    <a:pt x="159040" y="244544"/>
                  </a:cubicBezTo>
                  <a:cubicBezTo>
                    <a:pt x="159040" y="244544"/>
                    <a:pt x="-32714" y="278253"/>
                    <a:pt x="4885" y="158397"/>
                  </a:cubicBezTo>
                  <a:cubicBezTo>
                    <a:pt x="18984" y="113450"/>
                    <a:pt x="44716" y="100634"/>
                    <a:pt x="72364" y="103750"/>
                  </a:cubicBezTo>
                  <a:close/>
                  <a:moveTo>
                    <a:pt x="379846" y="85479"/>
                  </a:moveTo>
                  <a:cubicBezTo>
                    <a:pt x="398690" y="87067"/>
                    <a:pt x="416536" y="99064"/>
                    <a:pt x="430625" y="128235"/>
                  </a:cubicBezTo>
                  <a:cubicBezTo>
                    <a:pt x="483224" y="241152"/>
                    <a:pt x="325427" y="244916"/>
                    <a:pt x="287856" y="233624"/>
                  </a:cubicBezTo>
                  <a:cubicBezTo>
                    <a:pt x="287856" y="233624"/>
                    <a:pt x="302884" y="180930"/>
                    <a:pt x="257799" y="169638"/>
                  </a:cubicBezTo>
                  <a:cubicBezTo>
                    <a:pt x="257799" y="169638"/>
                    <a:pt x="323313" y="80715"/>
                    <a:pt x="379846" y="85479"/>
                  </a:cubicBezTo>
                  <a:close/>
                  <a:moveTo>
                    <a:pt x="204322" y="603"/>
                  </a:moveTo>
                  <a:cubicBezTo>
                    <a:pt x="332412" y="-10672"/>
                    <a:pt x="275902" y="139655"/>
                    <a:pt x="253298" y="169720"/>
                  </a:cubicBezTo>
                  <a:cubicBezTo>
                    <a:pt x="253298" y="169720"/>
                    <a:pt x="211857" y="135897"/>
                    <a:pt x="181718" y="173478"/>
                  </a:cubicBezTo>
                  <a:cubicBezTo>
                    <a:pt x="181718" y="173478"/>
                    <a:pt x="79999" y="8119"/>
                    <a:pt x="204322" y="603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4" name="Freeform 2013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8760184" y="413149"/>
            <a:ext cx="228393" cy="228393"/>
          </a:xfrm>
          <a:custGeom>
            <a:avLst/>
            <a:gdLst>
              <a:gd name="T0" fmla="*/ 15 w 41"/>
              <a:gd name="T1" fmla="*/ 5 h 41"/>
              <a:gd name="T2" fmla="*/ 36 w 41"/>
              <a:gd name="T3" fmla="*/ 15 h 41"/>
              <a:gd name="T4" fmla="*/ 26 w 41"/>
              <a:gd name="T5" fmla="*/ 36 h 41"/>
              <a:gd name="T6" fmla="*/ 5 w 41"/>
              <a:gd name="T7" fmla="*/ 26 h 41"/>
              <a:gd name="T8" fmla="*/ 15 w 41"/>
              <a:gd name="T9" fmla="*/ 5 h 41"/>
              <a:gd name="T10" fmla="*/ 4 w 41"/>
              <a:gd name="T11" fmla="*/ 27 h 41"/>
              <a:gd name="T12" fmla="*/ 27 w 41"/>
              <a:gd name="T13" fmla="*/ 38 h 41"/>
              <a:gd name="T14" fmla="*/ 38 w 41"/>
              <a:gd name="T15" fmla="*/ 15 h 41"/>
              <a:gd name="T16" fmla="*/ 15 w 41"/>
              <a:gd name="T17" fmla="*/ 4 h 41"/>
              <a:gd name="T18" fmla="*/ 4 w 41"/>
              <a:gd name="T19" fmla="*/ 2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41">
                <a:moveTo>
                  <a:pt x="15" y="5"/>
                </a:moveTo>
                <a:cubicBezTo>
                  <a:pt x="24" y="2"/>
                  <a:pt x="33" y="7"/>
                  <a:pt x="36" y="15"/>
                </a:cubicBezTo>
                <a:cubicBezTo>
                  <a:pt x="39" y="24"/>
                  <a:pt x="34" y="33"/>
                  <a:pt x="26" y="36"/>
                </a:cubicBezTo>
                <a:cubicBezTo>
                  <a:pt x="17" y="39"/>
                  <a:pt x="8" y="34"/>
                  <a:pt x="5" y="26"/>
                </a:cubicBezTo>
                <a:cubicBezTo>
                  <a:pt x="2" y="18"/>
                  <a:pt x="7" y="8"/>
                  <a:pt x="15" y="5"/>
                </a:cubicBezTo>
                <a:close/>
                <a:moveTo>
                  <a:pt x="4" y="27"/>
                </a:moveTo>
                <a:cubicBezTo>
                  <a:pt x="7" y="36"/>
                  <a:pt x="17" y="41"/>
                  <a:pt x="27" y="38"/>
                </a:cubicBezTo>
                <a:cubicBezTo>
                  <a:pt x="36" y="34"/>
                  <a:pt x="41" y="24"/>
                  <a:pt x="38" y="15"/>
                </a:cubicBezTo>
                <a:cubicBezTo>
                  <a:pt x="34" y="5"/>
                  <a:pt x="24" y="0"/>
                  <a:pt x="15" y="4"/>
                </a:cubicBezTo>
                <a:cubicBezTo>
                  <a:pt x="5" y="7"/>
                  <a:pt x="0" y="17"/>
                  <a:pt x="4" y="27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7" name="任意多边形 76"/>
          <p:cNvSpPr/>
          <p:nvPr>
            <p:custDataLst>
              <p:tags r:id="rId8"/>
            </p:custDataLst>
          </p:nvPr>
        </p:nvSpPr>
        <p:spPr bwMode="auto">
          <a:xfrm flipH="1">
            <a:off x="4714869" y="847657"/>
            <a:ext cx="1966054" cy="653979"/>
          </a:xfrm>
          <a:custGeom>
            <a:avLst/>
            <a:gdLst>
              <a:gd name="connsiteX0" fmla="*/ 1156734 w 1325563"/>
              <a:gd name="connsiteY0" fmla="*/ 287508 h 440929"/>
              <a:gd name="connsiteX1" fmla="*/ 1303338 w 1325563"/>
              <a:gd name="connsiteY1" fmla="*/ 440929 h 440929"/>
              <a:gd name="connsiteX2" fmla="*/ 998852 w 1325563"/>
              <a:gd name="connsiteY2" fmla="*/ 381058 h 440929"/>
              <a:gd name="connsiteX3" fmla="*/ 904875 w 1325563"/>
              <a:gd name="connsiteY3" fmla="*/ 358606 h 440929"/>
              <a:gd name="connsiteX4" fmla="*/ 995093 w 1325563"/>
              <a:gd name="connsiteY4" fmla="*/ 362348 h 440929"/>
              <a:gd name="connsiteX5" fmla="*/ 1156734 w 1325563"/>
              <a:gd name="connsiteY5" fmla="*/ 287508 h 440929"/>
              <a:gd name="connsiteX6" fmla="*/ 1036332 w 1325563"/>
              <a:gd name="connsiteY6" fmla="*/ 256664 h 440929"/>
              <a:gd name="connsiteX7" fmla="*/ 1035061 w 1325563"/>
              <a:gd name="connsiteY7" fmla="*/ 257998 h 440929"/>
              <a:gd name="connsiteX8" fmla="*/ 1021993 w 1325563"/>
              <a:gd name="connsiteY8" fmla="*/ 267339 h 440929"/>
              <a:gd name="connsiteX9" fmla="*/ 983840 w 1325563"/>
              <a:gd name="connsiteY9" fmla="*/ 9128 h 440929"/>
              <a:gd name="connsiteX10" fmla="*/ 1010088 w 1325563"/>
              <a:gd name="connsiteY10" fmla="*/ 137110 h 440929"/>
              <a:gd name="connsiteX11" fmla="*/ 923843 w 1325563"/>
              <a:gd name="connsiteY11" fmla="*/ 280149 h 440929"/>
              <a:gd name="connsiteX12" fmla="*/ 813107 w 1325563"/>
              <a:gd name="connsiteY12" fmla="*/ 360608 h 440929"/>
              <a:gd name="connsiteX13" fmla="*/ 804097 w 1325563"/>
              <a:gd name="connsiteY13" fmla="*/ 370060 h 440929"/>
              <a:gd name="connsiteX14" fmla="*/ 850665 w 1325563"/>
              <a:gd name="connsiteY14" fmla="*/ 358541 h 440929"/>
              <a:gd name="connsiteX15" fmla="*/ 970674 w 1325563"/>
              <a:gd name="connsiteY15" fmla="*/ 304022 h 440929"/>
              <a:gd name="connsiteX16" fmla="*/ 1021993 w 1325563"/>
              <a:gd name="connsiteY16" fmla="*/ 267339 h 440929"/>
              <a:gd name="connsiteX17" fmla="*/ 943701 w 1325563"/>
              <a:gd name="connsiteY17" fmla="*/ 325628 h 440929"/>
              <a:gd name="connsiteX18" fmla="*/ 581984 w 1325563"/>
              <a:gd name="connsiteY18" fmla="*/ 418704 h 440929"/>
              <a:gd name="connsiteX19" fmla="*/ 0 w 1325563"/>
              <a:gd name="connsiteY19" fmla="*/ 204694 h 440929"/>
              <a:gd name="connsiteX20" fmla="*/ 15019 w 1325563"/>
              <a:gd name="connsiteY20" fmla="*/ 182166 h 440929"/>
              <a:gd name="connsiteX21" fmla="*/ 581984 w 1325563"/>
              <a:gd name="connsiteY21" fmla="*/ 399931 h 440929"/>
              <a:gd name="connsiteX22" fmla="*/ 735138 w 1325563"/>
              <a:gd name="connsiteY22" fmla="*/ 387117 h 440929"/>
              <a:gd name="connsiteX23" fmla="*/ 802188 w 1325563"/>
              <a:gd name="connsiteY23" fmla="*/ 370532 h 440929"/>
              <a:gd name="connsiteX24" fmla="*/ 804787 w 1325563"/>
              <a:gd name="connsiteY24" fmla="*/ 365901 h 440929"/>
              <a:gd name="connsiteX25" fmla="*/ 863846 w 1325563"/>
              <a:gd name="connsiteY25" fmla="*/ 280149 h 440929"/>
              <a:gd name="connsiteX26" fmla="*/ 983840 w 1325563"/>
              <a:gd name="connsiteY26" fmla="*/ 9128 h 440929"/>
              <a:gd name="connsiteX27" fmla="*/ 1325563 w 1325563"/>
              <a:gd name="connsiteY27" fmla="*/ 191 h 440929"/>
              <a:gd name="connsiteX28" fmla="*/ 1205417 w 1325563"/>
              <a:gd name="connsiteY28" fmla="*/ 143184 h 440929"/>
              <a:gd name="connsiteX29" fmla="*/ 1097708 w 1325563"/>
              <a:gd name="connsiteY29" fmla="*/ 193455 h 440929"/>
              <a:gd name="connsiteX30" fmla="*/ 1095224 w 1325563"/>
              <a:gd name="connsiteY30" fmla="*/ 195221 h 440929"/>
              <a:gd name="connsiteX31" fmla="*/ 1049383 w 1325563"/>
              <a:gd name="connsiteY31" fmla="*/ 246947 h 440929"/>
              <a:gd name="connsiteX32" fmla="*/ 1036332 w 1325563"/>
              <a:gd name="connsiteY32" fmla="*/ 256664 h 440929"/>
              <a:gd name="connsiteX33" fmla="*/ 1094085 w 1325563"/>
              <a:gd name="connsiteY33" fmla="*/ 196031 h 440929"/>
              <a:gd name="connsiteX34" fmla="*/ 1089025 w 1325563"/>
              <a:gd name="connsiteY34" fmla="*/ 199628 h 440929"/>
              <a:gd name="connsiteX35" fmla="*/ 1152853 w 1325563"/>
              <a:gd name="connsiteY35" fmla="*/ 90502 h 440929"/>
              <a:gd name="connsiteX36" fmla="*/ 1325563 w 1325563"/>
              <a:gd name="connsiteY36" fmla="*/ 191 h 44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25563" h="440929">
                <a:moveTo>
                  <a:pt x="1156734" y="287508"/>
                </a:moveTo>
                <a:cubicBezTo>
                  <a:pt x="1280784" y="287508"/>
                  <a:pt x="1303338" y="440929"/>
                  <a:pt x="1303338" y="440929"/>
                </a:cubicBezTo>
                <a:cubicBezTo>
                  <a:pt x="1261988" y="362348"/>
                  <a:pt x="1074034" y="373574"/>
                  <a:pt x="998852" y="381058"/>
                </a:cubicBezTo>
                <a:cubicBezTo>
                  <a:pt x="923670" y="392284"/>
                  <a:pt x="904875" y="358606"/>
                  <a:pt x="904875" y="358606"/>
                </a:cubicBezTo>
                <a:cubicBezTo>
                  <a:pt x="904875" y="358606"/>
                  <a:pt x="946225" y="381058"/>
                  <a:pt x="995093" y="362348"/>
                </a:cubicBezTo>
                <a:cubicBezTo>
                  <a:pt x="1040202" y="339896"/>
                  <a:pt x="1081552" y="283766"/>
                  <a:pt x="1156734" y="287508"/>
                </a:cubicBezTo>
                <a:close/>
                <a:moveTo>
                  <a:pt x="1036332" y="256664"/>
                </a:moveTo>
                <a:lnTo>
                  <a:pt x="1035061" y="257998"/>
                </a:lnTo>
                <a:lnTo>
                  <a:pt x="1021993" y="267339"/>
                </a:lnTo>
                <a:close/>
                <a:moveTo>
                  <a:pt x="983840" y="9128"/>
                </a:moveTo>
                <a:cubicBezTo>
                  <a:pt x="983840" y="9128"/>
                  <a:pt x="998839" y="103233"/>
                  <a:pt x="1010088" y="137110"/>
                </a:cubicBezTo>
                <a:cubicBezTo>
                  <a:pt x="1017588" y="170988"/>
                  <a:pt x="991339" y="250035"/>
                  <a:pt x="923843" y="280149"/>
                </a:cubicBezTo>
                <a:cubicBezTo>
                  <a:pt x="873221" y="302734"/>
                  <a:pt x="833145" y="340140"/>
                  <a:pt x="813107" y="360608"/>
                </a:cubicBezTo>
                <a:lnTo>
                  <a:pt x="804097" y="370060"/>
                </a:lnTo>
                <a:lnTo>
                  <a:pt x="850665" y="358541"/>
                </a:lnTo>
                <a:cubicBezTo>
                  <a:pt x="890816" y="345157"/>
                  <a:pt x="931714" y="327449"/>
                  <a:pt x="970674" y="304022"/>
                </a:cubicBezTo>
                <a:lnTo>
                  <a:pt x="1021993" y="267339"/>
                </a:lnTo>
                <a:lnTo>
                  <a:pt x="943701" y="325628"/>
                </a:lnTo>
                <a:cubicBezTo>
                  <a:pt x="829698" y="391216"/>
                  <a:pt x="695330" y="418704"/>
                  <a:pt x="581984" y="418704"/>
                </a:cubicBezTo>
                <a:cubicBezTo>
                  <a:pt x="371719" y="414950"/>
                  <a:pt x="127661" y="332349"/>
                  <a:pt x="0" y="204694"/>
                </a:cubicBezTo>
                <a:lnTo>
                  <a:pt x="15019" y="182166"/>
                </a:lnTo>
                <a:cubicBezTo>
                  <a:pt x="138925" y="309822"/>
                  <a:pt x="375473" y="399931"/>
                  <a:pt x="581984" y="399931"/>
                </a:cubicBezTo>
                <a:cubicBezTo>
                  <a:pt x="604982" y="399931"/>
                  <a:pt x="663195" y="399381"/>
                  <a:pt x="735138" y="387117"/>
                </a:cubicBezTo>
                <a:lnTo>
                  <a:pt x="802188" y="370532"/>
                </a:lnTo>
                <a:lnTo>
                  <a:pt x="804787" y="365901"/>
                </a:lnTo>
                <a:cubicBezTo>
                  <a:pt x="813927" y="350021"/>
                  <a:pt x="835723" y="314026"/>
                  <a:pt x="863846" y="280149"/>
                </a:cubicBezTo>
                <a:cubicBezTo>
                  <a:pt x="901344" y="231215"/>
                  <a:pt x="968840" y="43006"/>
                  <a:pt x="983840" y="9128"/>
                </a:cubicBezTo>
                <a:close/>
                <a:moveTo>
                  <a:pt x="1325563" y="191"/>
                </a:moveTo>
                <a:cubicBezTo>
                  <a:pt x="1325563" y="191"/>
                  <a:pt x="1288018" y="120606"/>
                  <a:pt x="1205417" y="143184"/>
                </a:cubicBezTo>
                <a:cubicBezTo>
                  <a:pt x="1154730" y="157295"/>
                  <a:pt x="1114603" y="181989"/>
                  <a:pt x="1097708" y="193455"/>
                </a:cubicBezTo>
                <a:lnTo>
                  <a:pt x="1095224" y="195221"/>
                </a:lnTo>
                <a:lnTo>
                  <a:pt x="1049383" y="246947"/>
                </a:lnTo>
                <a:lnTo>
                  <a:pt x="1036332" y="256664"/>
                </a:lnTo>
                <a:lnTo>
                  <a:pt x="1094085" y="196031"/>
                </a:lnTo>
                <a:lnTo>
                  <a:pt x="1089025" y="199628"/>
                </a:lnTo>
                <a:cubicBezTo>
                  <a:pt x="1089025" y="199628"/>
                  <a:pt x="1137835" y="135658"/>
                  <a:pt x="1152853" y="90502"/>
                </a:cubicBezTo>
                <a:cubicBezTo>
                  <a:pt x="1164117" y="49110"/>
                  <a:pt x="1242963" y="-3572"/>
                  <a:pt x="1325563" y="191"/>
                </a:cubicBezTo>
                <a:close/>
              </a:path>
            </a:pathLst>
          </a:custGeom>
          <a:solidFill>
            <a:srgbClr val="C349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>
            <p:custDataLst>
              <p:tags r:id="rId9"/>
            </p:custDataLst>
          </p:nvPr>
        </p:nvSpPr>
        <p:spPr>
          <a:xfrm>
            <a:off x="7138551" y="4178774"/>
            <a:ext cx="4905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C3496D"/>
                </a:solidFill>
                <a:cs typeface="+mn-ea"/>
                <a:sym typeface="+mn-lt"/>
              </a:rPr>
              <a:t>Mother Day</a:t>
            </a: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3"/>
          </p:nvPr>
        </p:nvPicPr>
        <p:blipFill>
          <a:blip r:embed="rId12" cstate="screen"/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13" cstate="screen"/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14" cstate="screen"/>
          <a:srcRect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0"/>
          </p:nvPr>
        </p:nvPicPr>
        <p:blipFill>
          <a:blip r:embed="rId15" cstate="screen"/>
          <a:srcRect/>
          <a:stretch>
            <a:fillRect/>
          </a:stretch>
        </p:blipFill>
        <p:spPr/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4" grpId="0" animBg="1"/>
      <p:bldP spid="59" grpId="0" animBg="1"/>
      <p:bldP spid="77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60344" y="1233013"/>
            <a:ext cx="3280336" cy="4517419"/>
            <a:chOff x="4053624" y="3050018"/>
            <a:chExt cx="2022792" cy="2785629"/>
          </a:xfrm>
        </p:grpSpPr>
        <p:sp>
          <p:nvSpPr>
            <p:cNvPr id="3" name="Freeform 2039"/>
            <p:cNvSpPr/>
            <p:nvPr>
              <p:custDataLst>
                <p:tags r:id="rId2"/>
              </p:custDataLst>
            </p:nvPr>
          </p:nvSpPr>
          <p:spPr bwMode="auto">
            <a:xfrm>
              <a:off x="5052611" y="3965200"/>
              <a:ext cx="473266" cy="430884"/>
            </a:xfrm>
            <a:custGeom>
              <a:avLst/>
              <a:gdLst>
                <a:gd name="T0" fmla="*/ 15 w 85"/>
                <a:gd name="T1" fmla="*/ 66 h 77"/>
                <a:gd name="T2" fmla="*/ 10 w 85"/>
                <a:gd name="T3" fmla="*/ 38 h 77"/>
                <a:gd name="T4" fmla="*/ 8 w 85"/>
                <a:gd name="T5" fmla="*/ 5 h 77"/>
                <a:gd name="T6" fmla="*/ 39 w 85"/>
                <a:gd name="T7" fmla="*/ 15 h 77"/>
                <a:gd name="T8" fmla="*/ 67 w 85"/>
                <a:gd name="T9" fmla="*/ 15 h 77"/>
                <a:gd name="T10" fmla="*/ 76 w 85"/>
                <a:gd name="T11" fmla="*/ 39 h 77"/>
                <a:gd name="T12" fmla="*/ 52 w 85"/>
                <a:gd name="T13" fmla="*/ 60 h 77"/>
                <a:gd name="T14" fmla="*/ 15 w 85"/>
                <a:gd name="T15" fmla="*/ 6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77">
                  <a:moveTo>
                    <a:pt x="15" y="66"/>
                  </a:moveTo>
                  <a:cubicBezTo>
                    <a:pt x="8" y="59"/>
                    <a:pt x="4" y="49"/>
                    <a:pt x="10" y="38"/>
                  </a:cubicBezTo>
                  <a:cubicBezTo>
                    <a:pt x="17" y="24"/>
                    <a:pt x="0" y="10"/>
                    <a:pt x="8" y="5"/>
                  </a:cubicBezTo>
                  <a:cubicBezTo>
                    <a:pt x="16" y="0"/>
                    <a:pt x="28" y="25"/>
                    <a:pt x="39" y="15"/>
                  </a:cubicBezTo>
                  <a:cubicBezTo>
                    <a:pt x="50" y="5"/>
                    <a:pt x="70" y="2"/>
                    <a:pt x="67" y="15"/>
                  </a:cubicBezTo>
                  <a:cubicBezTo>
                    <a:pt x="63" y="28"/>
                    <a:pt x="85" y="24"/>
                    <a:pt x="76" y="39"/>
                  </a:cubicBezTo>
                  <a:cubicBezTo>
                    <a:pt x="67" y="54"/>
                    <a:pt x="55" y="50"/>
                    <a:pt x="52" y="60"/>
                  </a:cubicBezTo>
                  <a:cubicBezTo>
                    <a:pt x="47" y="77"/>
                    <a:pt x="27" y="77"/>
                    <a:pt x="15" y="66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2041"/>
            <p:cNvSpPr/>
            <p:nvPr>
              <p:custDataLst>
                <p:tags r:id="rId3"/>
              </p:custDataLst>
            </p:nvPr>
          </p:nvSpPr>
          <p:spPr bwMode="auto">
            <a:xfrm>
              <a:off x="4428653" y="4530295"/>
              <a:ext cx="379084" cy="395565"/>
            </a:xfrm>
            <a:custGeom>
              <a:avLst/>
              <a:gdLst>
                <a:gd name="T0" fmla="*/ 56 w 68"/>
                <a:gd name="T1" fmla="*/ 63 h 71"/>
                <a:gd name="T2" fmla="*/ 32 w 68"/>
                <a:gd name="T3" fmla="*/ 65 h 71"/>
                <a:gd name="T4" fmla="*/ 4 w 68"/>
                <a:gd name="T5" fmla="*/ 64 h 71"/>
                <a:gd name="T6" fmla="*/ 14 w 68"/>
                <a:gd name="T7" fmla="*/ 38 h 71"/>
                <a:gd name="T8" fmla="*/ 17 w 68"/>
                <a:gd name="T9" fmla="*/ 15 h 71"/>
                <a:gd name="T10" fmla="*/ 38 w 68"/>
                <a:gd name="T11" fmla="*/ 9 h 71"/>
                <a:gd name="T12" fmla="*/ 54 w 68"/>
                <a:gd name="T13" fmla="*/ 31 h 71"/>
                <a:gd name="T14" fmla="*/ 56 w 68"/>
                <a:gd name="T15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71">
                  <a:moveTo>
                    <a:pt x="56" y="63"/>
                  </a:moveTo>
                  <a:cubicBezTo>
                    <a:pt x="50" y="69"/>
                    <a:pt x="41" y="71"/>
                    <a:pt x="32" y="65"/>
                  </a:cubicBezTo>
                  <a:cubicBezTo>
                    <a:pt x="21" y="58"/>
                    <a:pt x="7" y="71"/>
                    <a:pt x="4" y="64"/>
                  </a:cubicBezTo>
                  <a:cubicBezTo>
                    <a:pt x="0" y="57"/>
                    <a:pt x="22" y="49"/>
                    <a:pt x="14" y="38"/>
                  </a:cubicBezTo>
                  <a:cubicBezTo>
                    <a:pt x="7" y="28"/>
                    <a:pt x="6" y="11"/>
                    <a:pt x="17" y="15"/>
                  </a:cubicBezTo>
                  <a:cubicBezTo>
                    <a:pt x="28" y="19"/>
                    <a:pt x="26" y="0"/>
                    <a:pt x="38" y="9"/>
                  </a:cubicBezTo>
                  <a:cubicBezTo>
                    <a:pt x="51" y="18"/>
                    <a:pt x="46" y="28"/>
                    <a:pt x="54" y="31"/>
                  </a:cubicBezTo>
                  <a:cubicBezTo>
                    <a:pt x="68" y="36"/>
                    <a:pt x="66" y="54"/>
                    <a:pt x="56" y="63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" name="任意多边形 49"/>
            <p:cNvSpPr/>
            <p:nvPr>
              <p:custDataLst>
                <p:tags r:id="rId4"/>
              </p:custDataLst>
            </p:nvPr>
          </p:nvSpPr>
          <p:spPr bwMode="auto">
            <a:xfrm>
              <a:off x="4053624" y="3050018"/>
              <a:ext cx="1379634" cy="2245506"/>
            </a:xfrm>
            <a:custGeom>
              <a:avLst/>
              <a:gdLst>
                <a:gd name="connsiteX0" fmla="*/ 660819 w 930184"/>
                <a:gd name="connsiteY0" fmla="*/ 814299 h 1513977"/>
                <a:gd name="connsiteX1" fmla="*/ 677567 w 930184"/>
                <a:gd name="connsiteY1" fmla="*/ 828202 h 1513977"/>
                <a:gd name="connsiteX2" fmla="*/ 820480 w 930184"/>
                <a:gd name="connsiteY2" fmla="*/ 914557 h 1513977"/>
                <a:gd name="connsiteX3" fmla="*/ 929545 w 930184"/>
                <a:gd name="connsiteY3" fmla="*/ 933330 h 1513977"/>
                <a:gd name="connsiteX4" fmla="*/ 843045 w 930184"/>
                <a:gd name="connsiteY4" fmla="*/ 940839 h 1513977"/>
                <a:gd name="connsiteX5" fmla="*/ 766888 w 930184"/>
                <a:gd name="connsiteY5" fmla="*/ 1009478 h 1513977"/>
                <a:gd name="connsiteX6" fmla="*/ 752648 w 930184"/>
                <a:gd name="connsiteY6" fmla="*/ 1006461 h 1513977"/>
                <a:gd name="connsiteX7" fmla="*/ 758081 w 930184"/>
                <a:gd name="connsiteY7" fmla="*/ 1139680 h 1513977"/>
                <a:gd name="connsiteX8" fmla="*/ 898967 w 930184"/>
                <a:gd name="connsiteY8" fmla="*/ 1502688 h 1513977"/>
                <a:gd name="connsiteX9" fmla="*/ 887710 w 930184"/>
                <a:gd name="connsiteY9" fmla="*/ 1513977 h 1513977"/>
                <a:gd name="connsiteX10" fmla="*/ 809851 w 930184"/>
                <a:gd name="connsiteY10" fmla="*/ 1394385 h 1513977"/>
                <a:gd name="connsiteX11" fmla="*/ 793453 w 930184"/>
                <a:gd name="connsiteY11" fmla="*/ 1357183 h 1513977"/>
                <a:gd name="connsiteX12" fmla="*/ 761661 w 930184"/>
                <a:gd name="connsiteY12" fmla="*/ 1330478 h 1513977"/>
                <a:gd name="connsiteX13" fmla="*/ 623522 w 930184"/>
                <a:gd name="connsiteY13" fmla="*/ 1254847 h 1513977"/>
                <a:gd name="connsiteX14" fmla="*/ 575558 w 930184"/>
                <a:gd name="connsiteY14" fmla="*/ 1250134 h 1513977"/>
                <a:gd name="connsiteX15" fmla="*/ 556213 w 930184"/>
                <a:gd name="connsiteY15" fmla="*/ 1274706 h 1513977"/>
                <a:gd name="connsiteX16" fmla="*/ 481455 w 930184"/>
                <a:gd name="connsiteY16" fmla="*/ 1279988 h 1513977"/>
                <a:gd name="connsiteX17" fmla="*/ 439981 w 930184"/>
                <a:gd name="connsiteY17" fmla="*/ 1325064 h 1513977"/>
                <a:gd name="connsiteX18" fmla="*/ 424900 w 930184"/>
                <a:gd name="connsiteY18" fmla="*/ 1276232 h 1513977"/>
                <a:gd name="connsiteX19" fmla="*/ 515387 w 930184"/>
                <a:gd name="connsiteY19" fmla="*/ 1163542 h 1513977"/>
                <a:gd name="connsiteX20" fmla="*/ 538009 w 930184"/>
                <a:gd name="connsiteY20" fmla="*/ 1069633 h 1513977"/>
                <a:gd name="connsiteX21" fmla="*/ 538009 w 930184"/>
                <a:gd name="connsiteY21" fmla="*/ 1144760 h 1513977"/>
                <a:gd name="connsiteX22" fmla="*/ 587848 w 930184"/>
                <a:gd name="connsiteY22" fmla="*/ 1216072 h 1513977"/>
                <a:gd name="connsiteX23" fmla="*/ 577021 w 930184"/>
                <a:gd name="connsiteY23" fmla="*/ 1246286 h 1513977"/>
                <a:gd name="connsiteX24" fmla="*/ 626972 w 930184"/>
                <a:gd name="connsiteY24" fmla="*/ 1249310 h 1513977"/>
                <a:gd name="connsiteX25" fmla="*/ 767458 w 930184"/>
                <a:gd name="connsiteY25" fmla="*/ 1324540 h 1513977"/>
                <a:gd name="connsiteX26" fmla="*/ 787526 w 930184"/>
                <a:gd name="connsiteY26" fmla="*/ 1343738 h 1513977"/>
                <a:gd name="connsiteX27" fmla="*/ 782969 w 930184"/>
                <a:gd name="connsiteY27" fmla="*/ 1333399 h 1513977"/>
                <a:gd name="connsiteX28" fmla="*/ 733867 w 930184"/>
                <a:gd name="connsiteY28" fmla="*/ 1005977 h 1513977"/>
                <a:gd name="connsiteX29" fmla="*/ 750364 w 930184"/>
                <a:gd name="connsiteY29" fmla="*/ 1005977 h 1513977"/>
                <a:gd name="connsiteX30" fmla="*/ 726458 w 930184"/>
                <a:gd name="connsiteY30" fmla="*/ 1000912 h 1513977"/>
                <a:gd name="connsiteX31" fmla="*/ 677567 w 930184"/>
                <a:gd name="connsiteY31" fmla="*/ 892030 h 1513977"/>
                <a:gd name="connsiteX32" fmla="*/ 621154 w 930184"/>
                <a:gd name="connsiteY32" fmla="*/ 850730 h 1513977"/>
                <a:gd name="connsiteX33" fmla="*/ 660819 w 930184"/>
                <a:gd name="connsiteY33" fmla="*/ 814299 h 1513977"/>
                <a:gd name="connsiteX34" fmla="*/ 184317 w 930184"/>
                <a:gd name="connsiteY34" fmla="*/ 397290 h 1513977"/>
                <a:gd name="connsiteX35" fmla="*/ 233132 w 930184"/>
                <a:gd name="connsiteY35" fmla="*/ 436901 h 1513977"/>
                <a:gd name="connsiteX36" fmla="*/ 293213 w 930184"/>
                <a:gd name="connsiteY36" fmla="*/ 568937 h 1513977"/>
                <a:gd name="connsiteX37" fmla="*/ 154276 w 930184"/>
                <a:gd name="connsiteY37" fmla="*/ 651931 h 1513977"/>
                <a:gd name="connsiteX38" fmla="*/ 90440 w 930184"/>
                <a:gd name="connsiteY38" fmla="*/ 663248 h 1513977"/>
                <a:gd name="connsiteX39" fmla="*/ 15339 w 930184"/>
                <a:gd name="connsiteY39" fmla="*/ 557619 h 1513977"/>
                <a:gd name="connsiteX40" fmla="*/ 82930 w 930184"/>
                <a:gd name="connsiteY40" fmla="*/ 497260 h 1513977"/>
                <a:gd name="connsiteX41" fmla="*/ 169296 w 930184"/>
                <a:gd name="connsiteY41" fmla="*/ 448218 h 1513977"/>
                <a:gd name="connsiteX42" fmla="*/ 184317 w 930184"/>
                <a:gd name="connsiteY42" fmla="*/ 397290 h 1513977"/>
                <a:gd name="connsiteX43" fmla="*/ 588563 w 930184"/>
                <a:gd name="connsiteY43" fmla="*/ 1030 h 1513977"/>
                <a:gd name="connsiteX44" fmla="*/ 586970 w 930184"/>
                <a:gd name="connsiteY44" fmla="*/ 52359 h 1513977"/>
                <a:gd name="connsiteX45" fmla="*/ 594520 w 930184"/>
                <a:gd name="connsiteY45" fmla="*/ 108804 h 1513977"/>
                <a:gd name="connsiteX46" fmla="*/ 586970 w 930184"/>
                <a:gd name="connsiteY46" fmla="*/ 146433 h 1513977"/>
                <a:gd name="connsiteX47" fmla="*/ 525631 w 930184"/>
                <a:gd name="connsiteY47" fmla="*/ 165248 h 1513977"/>
                <a:gd name="connsiteX48" fmla="*/ 508046 w 930184"/>
                <a:gd name="connsiteY48" fmla="*/ 167510 h 1513977"/>
                <a:gd name="connsiteX49" fmla="*/ 474163 w 930184"/>
                <a:gd name="connsiteY49" fmla="*/ 280651 h 1513977"/>
                <a:gd name="connsiteX50" fmla="*/ 469544 w 930184"/>
                <a:gd name="connsiteY50" fmla="*/ 508482 h 1513977"/>
                <a:gd name="connsiteX51" fmla="*/ 484570 w 930184"/>
                <a:gd name="connsiteY51" fmla="*/ 592932 h 1513977"/>
                <a:gd name="connsiteX52" fmla="*/ 486994 w 930184"/>
                <a:gd name="connsiteY52" fmla="*/ 594215 h 1513977"/>
                <a:gd name="connsiteX53" fmla="*/ 681479 w 930184"/>
                <a:gd name="connsiteY53" fmla="*/ 809541 h 1513977"/>
                <a:gd name="connsiteX54" fmla="*/ 666446 w 930184"/>
                <a:gd name="connsiteY54" fmla="*/ 817065 h 1513977"/>
                <a:gd name="connsiteX55" fmla="*/ 399617 w 930184"/>
                <a:gd name="connsiteY55" fmla="*/ 561238 h 1513977"/>
                <a:gd name="connsiteX56" fmla="*/ 313179 w 930184"/>
                <a:gd name="connsiteY56" fmla="*/ 561238 h 1513977"/>
                <a:gd name="connsiteX57" fmla="*/ 403375 w 930184"/>
                <a:gd name="connsiteY57" fmla="*/ 549951 h 1513977"/>
                <a:gd name="connsiteX58" fmla="*/ 476275 w 930184"/>
                <a:gd name="connsiteY58" fmla="*/ 588541 h 1513977"/>
                <a:gd name="connsiteX59" fmla="*/ 458848 w 930184"/>
                <a:gd name="connsiteY59" fmla="*/ 481415 h 1513977"/>
                <a:gd name="connsiteX60" fmla="*/ 504613 w 930184"/>
                <a:gd name="connsiteY60" fmla="*/ 166189 h 1513977"/>
                <a:gd name="connsiteX61" fmla="*/ 507069 w 930184"/>
                <a:gd name="connsiteY61" fmla="*/ 166189 h 1513977"/>
                <a:gd name="connsiteX62" fmla="*/ 503926 w 930184"/>
                <a:gd name="connsiteY62" fmla="*/ 150196 h 1513977"/>
                <a:gd name="connsiteX63" fmla="*/ 488827 w 930184"/>
                <a:gd name="connsiteY63" fmla="*/ 56122 h 1513977"/>
                <a:gd name="connsiteX64" fmla="*/ 496376 w 930184"/>
                <a:gd name="connsiteY64" fmla="*/ 18493 h 1513977"/>
                <a:gd name="connsiteX65" fmla="*/ 571871 w 930184"/>
                <a:gd name="connsiteY65" fmla="*/ 3441 h 1513977"/>
                <a:gd name="connsiteX66" fmla="*/ 588563 w 930184"/>
                <a:gd name="connsiteY66" fmla="*/ 1030 h 151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930184" h="1513977">
                  <a:moveTo>
                    <a:pt x="660819" y="814299"/>
                  </a:moveTo>
                  <a:cubicBezTo>
                    <a:pt x="666989" y="814123"/>
                    <a:pt x="672866" y="817877"/>
                    <a:pt x="677567" y="828202"/>
                  </a:cubicBezTo>
                  <a:cubicBezTo>
                    <a:pt x="696371" y="869502"/>
                    <a:pt x="764067" y="948348"/>
                    <a:pt x="820480" y="914557"/>
                  </a:cubicBezTo>
                  <a:cubicBezTo>
                    <a:pt x="876893" y="884521"/>
                    <a:pt x="937067" y="877012"/>
                    <a:pt x="929545" y="933330"/>
                  </a:cubicBezTo>
                  <a:cubicBezTo>
                    <a:pt x="929545" y="933330"/>
                    <a:pt x="869371" y="884521"/>
                    <a:pt x="843045" y="940839"/>
                  </a:cubicBezTo>
                  <a:cubicBezTo>
                    <a:pt x="826121" y="985894"/>
                    <a:pt x="802851" y="1009830"/>
                    <a:pt x="766888" y="1009478"/>
                  </a:cubicBezTo>
                  <a:lnTo>
                    <a:pt x="752648" y="1006461"/>
                  </a:lnTo>
                  <a:lnTo>
                    <a:pt x="758081" y="1139680"/>
                  </a:lnTo>
                  <a:cubicBezTo>
                    <a:pt x="770217" y="1269149"/>
                    <a:pt x="806098" y="1386977"/>
                    <a:pt x="898967" y="1502688"/>
                  </a:cubicBezTo>
                  <a:cubicBezTo>
                    <a:pt x="898967" y="1502688"/>
                    <a:pt x="898967" y="1502688"/>
                    <a:pt x="887710" y="1513977"/>
                  </a:cubicBezTo>
                  <a:cubicBezTo>
                    <a:pt x="855816" y="1474466"/>
                    <a:pt x="830254" y="1434720"/>
                    <a:pt x="809851" y="1394385"/>
                  </a:cubicBezTo>
                  <a:lnTo>
                    <a:pt x="793453" y="1357183"/>
                  </a:lnTo>
                  <a:lnTo>
                    <a:pt x="761661" y="1330478"/>
                  </a:lnTo>
                  <a:cubicBezTo>
                    <a:pt x="726879" y="1303088"/>
                    <a:pt x="675497" y="1268183"/>
                    <a:pt x="623522" y="1254847"/>
                  </a:cubicBezTo>
                  <a:lnTo>
                    <a:pt x="575558" y="1250134"/>
                  </a:lnTo>
                  <a:lnTo>
                    <a:pt x="556213" y="1274706"/>
                  </a:lnTo>
                  <a:cubicBezTo>
                    <a:pt x="534475" y="1291257"/>
                    <a:pt x="506904" y="1285622"/>
                    <a:pt x="481455" y="1279988"/>
                  </a:cubicBezTo>
                  <a:cubicBezTo>
                    <a:pt x="447522" y="1276232"/>
                    <a:pt x="428670" y="1298770"/>
                    <a:pt x="439981" y="1325064"/>
                  </a:cubicBezTo>
                  <a:cubicBezTo>
                    <a:pt x="439981" y="1325064"/>
                    <a:pt x="390967" y="1287501"/>
                    <a:pt x="424900" y="1276232"/>
                  </a:cubicBezTo>
                  <a:cubicBezTo>
                    <a:pt x="462603" y="1264963"/>
                    <a:pt x="534239" y="1212374"/>
                    <a:pt x="515387" y="1163542"/>
                  </a:cubicBezTo>
                  <a:cubicBezTo>
                    <a:pt x="492766" y="1110953"/>
                    <a:pt x="488995" y="1058364"/>
                    <a:pt x="538009" y="1069633"/>
                  </a:cubicBezTo>
                  <a:cubicBezTo>
                    <a:pt x="538009" y="1069633"/>
                    <a:pt x="488995" y="1118466"/>
                    <a:pt x="538009" y="1144760"/>
                  </a:cubicBezTo>
                  <a:cubicBezTo>
                    <a:pt x="574770" y="1161663"/>
                    <a:pt x="592443" y="1184906"/>
                    <a:pt x="587848" y="1216072"/>
                  </a:cubicBezTo>
                  <a:lnTo>
                    <a:pt x="577021" y="1246286"/>
                  </a:lnTo>
                  <a:lnTo>
                    <a:pt x="626972" y="1249310"/>
                  </a:lnTo>
                  <a:cubicBezTo>
                    <a:pt x="681656" y="1261310"/>
                    <a:pt x="733598" y="1296081"/>
                    <a:pt x="767458" y="1324540"/>
                  </a:cubicBezTo>
                  <a:lnTo>
                    <a:pt x="787526" y="1343738"/>
                  </a:lnTo>
                  <a:lnTo>
                    <a:pt x="782969" y="1333399"/>
                  </a:lnTo>
                  <a:cubicBezTo>
                    <a:pt x="744127" y="1230873"/>
                    <a:pt x="733867" y="1123570"/>
                    <a:pt x="733867" y="1005977"/>
                  </a:cubicBezTo>
                  <a:lnTo>
                    <a:pt x="750364" y="1005977"/>
                  </a:lnTo>
                  <a:lnTo>
                    <a:pt x="726458" y="1000912"/>
                  </a:lnTo>
                  <a:cubicBezTo>
                    <a:pt x="670045" y="974630"/>
                    <a:pt x="677567" y="933330"/>
                    <a:pt x="677567" y="892030"/>
                  </a:cubicBezTo>
                  <a:cubicBezTo>
                    <a:pt x="681328" y="854484"/>
                    <a:pt x="651241" y="831957"/>
                    <a:pt x="621154" y="850730"/>
                  </a:cubicBezTo>
                  <a:cubicBezTo>
                    <a:pt x="621154" y="850730"/>
                    <a:pt x="642309" y="814827"/>
                    <a:pt x="660819" y="814299"/>
                  </a:cubicBezTo>
                  <a:close/>
                  <a:moveTo>
                    <a:pt x="184317" y="397290"/>
                  </a:moveTo>
                  <a:cubicBezTo>
                    <a:pt x="198398" y="390688"/>
                    <a:pt x="218112" y="399176"/>
                    <a:pt x="233132" y="436901"/>
                  </a:cubicBezTo>
                  <a:cubicBezTo>
                    <a:pt x="266928" y="508577"/>
                    <a:pt x="360804" y="553847"/>
                    <a:pt x="293213" y="568937"/>
                  </a:cubicBezTo>
                  <a:cubicBezTo>
                    <a:pt x="293213" y="568937"/>
                    <a:pt x="165541" y="599116"/>
                    <a:pt x="154276" y="651931"/>
                  </a:cubicBezTo>
                  <a:cubicBezTo>
                    <a:pt x="146766" y="704745"/>
                    <a:pt x="86685" y="712290"/>
                    <a:pt x="90440" y="663248"/>
                  </a:cubicBezTo>
                  <a:cubicBezTo>
                    <a:pt x="90440" y="617979"/>
                    <a:pt x="56645" y="591571"/>
                    <a:pt x="15339" y="557619"/>
                  </a:cubicBezTo>
                  <a:cubicBezTo>
                    <a:pt x="-29721" y="519895"/>
                    <a:pt x="34115" y="501033"/>
                    <a:pt x="82930" y="497260"/>
                  </a:cubicBezTo>
                  <a:cubicBezTo>
                    <a:pt x="131746" y="493488"/>
                    <a:pt x="180562" y="493488"/>
                    <a:pt x="169296" y="448218"/>
                  </a:cubicBezTo>
                  <a:cubicBezTo>
                    <a:pt x="161786" y="425584"/>
                    <a:pt x="170235" y="403892"/>
                    <a:pt x="184317" y="397290"/>
                  </a:cubicBezTo>
                  <a:close/>
                  <a:moveTo>
                    <a:pt x="588563" y="1030"/>
                  </a:moveTo>
                  <a:cubicBezTo>
                    <a:pt x="599710" y="6498"/>
                    <a:pt x="595463" y="32604"/>
                    <a:pt x="586970" y="52359"/>
                  </a:cubicBezTo>
                  <a:cubicBezTo>
                    <a:pt x="579421" y="82463"/>
                    <a:pt x="568096" y="105041"/>
                    <a:pt x="594520" y="108804"/>
                  </a:cubicBezTo>
                  <a:cubicBezTo>
                    <a:pt x="624717" y="112567"/>
                    <a:pt x="632267" y="146433"/>
                    <a:pt x="586970" y="146433"/>
                  </a:cubicBezTo>
                  <a:cubicBezTo>
                    <a:pt x="564322" y="148315"/>
                    <a:pt x="541673" y="159604"/>
                    <a:pt x="525631" y="165248"/>
                  </a:cubicBezTo>
                  <a:lnTo>
                    <a:pt x="508046" y="167510"/>
                  </a:lnTo>
                  <a:lnTo>
                    <a:pt x="474163" y="280651"/>
                  </a:lnTo>
                  <a:cubicBezTo>
                    <a:pt x="456799" y="359194"/>
                    <a:pt x="457304" y="425559"/>
                    <a:pt x="469544" y="508482"/>
                  </a:cubicBezTo>
                  <a:lnTo>
                    <a:pt x="484570" y="592932"/>
                  </a:lnTo>
                  <a:lnTo>
                    <a:pt x="486994" y="594215"/>
                  </a:lnTo>
                  <a:cubicBezTo>
                    <a:pt x="570848" y="654351"/>
                    <a:pt x="650474" y="753108"/>
                    <a:pt x="681479" y="809541"/>
                  </a:cubicBezTo>
                  <a:lnTo>
                    <a:pt x="666446" y="817065"/>
                  </a:lnTo>
                  <a:cubicBezTo>
                    <a:pt x="628865" y="741822"/>
                    <a:pt x="508603" y="591335"/>
                    <a:pt x="399617" y="561238"/>
                  </a:cubicBezTo>
                  <a:cubicBezTo>
                    <a:pt x="369551" y="549951"/>
                    <a:pt x="339486" y="549951"/>
                    <a:pt x="313179" y="561238"/>
                  </a:cubicBezTo>
                  <a:cubicBezTo>
                    <a:pt x="339486" y="546189"/>
                    <a:pt x="369551" y="542427"/>
                    <a:pt x="403375" y="549951"/>
                  </a:cubicBezTo>
                  <a:lnTo>
                    <a:pt x="476275" y="588541"/>
                  </a:lnTo>
                  <a:lnTo>
                    <a:pt x="458848" y="481415"/>
                  </a:lnTo>
                  <a:cubicBezTo>
                    <a:pt x="447183" y="375283"/>
                    <a:pt x="458669" y="292913"/>
                    <a:pt x="504613" y="166189"/>
                  </a:cubicBezTo>
                  <a:lnTo>
                    <a:pt x="507069" y="166189"/>
                  </a:lnTo>
                  <a:lnTo>
                    <a:pt x="503926" y="150196"/>
                  </a:lnTo>
                  <a:cubicBezTo>
                    <a:pt x="503926" y="150196"/>
                    <a:pt x="515250" y="74937"/>
                    <a:pt x="488827" y="56122"/>
                  </a:cubicBezTo>
                  <a:cubicBezTo>
                    <a:pt x="462404" y="41070"/>
                    <a:pt x="469953" y="7204"/>
                    <a:pt x="496376" y="18493"/>
                  </a:cubicBezTo>
                  <a:cubicBezTo>
                    <a:pt x="522800" y="29781"/>
                    <a:pt x="541673" y="18493"/>
                    <a:pt x="571871" y="3441"/>
                  </a:cubicBezTo>
                  <a:cubicBezTo>
                    <a:pt x="579421" y="-322"/>
                    <a:pt x="584847" y="-793"/>
                    <a:pt x="588563" y="103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>
              <p:custDataLst>
                <p:tags r:id="rId5"/>
              </p:custDataLst>
            </p:nvPr>
          </p:nvGrpSpPr>
          <p:grpSpPr>
            <a:xfrm>
              <a:off x="5110685" y="4883106"/>
              <a:ext cx="965731" cy="952541"/>
              <a:chOff x="3586684" y="4883105"/>
              <a:chExt cx="965731" cy="952541"/>
            </a:xfrm>
            <a:solidFill>
              <a:srgbClr val="C3496D"/>
            </a:solidFill>
          </p:grpSpPr>
          <p:sp>
            <p:nvSpPr>
              <p:cNvPr id="7" name="任意多边形 62"/>
              <p:cNvSpPr/>
              <p:nvPr/>
            </p:nvSpPr>
            <p:spPr bwMode="auto">
              <a:xfrm rot="873587">
                <a:off x="3586684" y="4883105"/>
                <a:ext cx="965731" cy="952541"/>
              </a:xfrm>
              <a:custGeom>
                <a:avLst/>
                <a:gdLst>
                  <a:gd name="connsiteX0" fmla="*/ 326080 w 879666"/>
                  <a:gd name="connsiteY0" fmla="*/ 512278 h 867652"/>
                  <a:gd name="connsiteX1" fmla="*/ 446265 w 879666"/>
                  <a:gd name="connsiteY1" fmla="*/ 591320 h 867652"/>
                  <a:gd name="connsiteX2" fmla="*/ 190871 w 879666"/>
                  <a:gd name="connsiteY2" fmla="*/ 835975 h 867652"/>
                  <a:gd name="connsiteX3" fmla="*/ 326080 w 879666"/>
                  <a:gd name="connsiteY3" fmla="*/ 512278 h 867652"/>
                  <a:gd name="connsiteX4" fmla="*/ 573963 w 879666"/>
                  <a:gd name="connsiteY4" fmla="*/ 493228 h 867652"/>
                  <a:gd name="connsiteX5" fmla="*/ 742556 w 879666"/>
                  <a:gd name="connsiteY5" fmla="*/ 805903 h 867652"/>
                  <a:gd name="connsiteX6" fmla="*/ 469061 w 879666"/>
                  <a:gd name="connsiteY6" fmla="*/ 587407 h 867652"/>
                  <a:gd name="connsiteX7" fmla="*/ 573963 w 879666"/>
                  <a:gd name="connsiteY7" fmla="*/ 493228 h 867652"/>
                  <a:gd name="connsiteX8" fmla="*/ 143853 w 879666"/>
                  <a:gd name="connsiteY8" fmla="*/ 206765 h 867652"/>
                  <a:gd name="connsiteX9" fmla="*/ 358952 w 879666"/>
                  <a:gd name="connsiteY9" fmla="*/ 357559 h 867652"/>
                  <a:gd name="connsiteX10" fmla="*/ 317747 w 879666"/>
                  <a:gd name="connsiteY10" fmla="*/ 492844 h 867652"/>
                  <a:gd name="connsiteX11" fmla="*/ 10579 w 879666"/>
                  <a:gd name="connsiteY11" fmla="*/ 316222 h 867652"/>
                  <a:gd name="connsiteX12" fmla="*/ 143853 w 879666"/>
                  <a:gd name="connsiteY12" fmla="*/ 206765 h 867652"/>
                  <a:gd name="connsiteX13" fmla="*/ 757032 w 879666"/>
                  <a:gd name="connsiteY13" fmla="*/ 174135 h 867652"/>
                  <a:gd name="connsiteX14" fmla="*/ 858591 w 879666"/>
                  <a:gd name="connsiteY14" fmla="*/ 256092 h 867652"/>
                  <a:gd name="connsiteX15" fmla="*/ 576810 w 879666"/>
                  <a:gd name="connsiteY15" fmla="*/ 467412 h 867652"/>
                  <a:gd name="connsiteX16" fmla="*/ 512939 w 879666"/>
                  <a:gd name="connsiteY16" fmla="*/ 342884 h 867652"/>
                  <a:gd name="connsiteX17" fmla="*/ 757032 w 879666"/>
                  <a:gd name="connsiteY17" fmla="*/ 174135 h 867652"/>
                  <a:gd name="connsiteX18" fmla="*/ 408958 w 879666"/>
                  <a:gd name="connsiteY18" fmla="*/ 844 h 867652"/>
                  <a:gd name="connsiteX19" fmla="*/ 502846 w 879666"/>
                  <a:gd name="connsiteY19" fmla="*/ 339079 h 867652"/>
                  <a:gd name="connsiteX20" fmla="*/ 363892 w 879666"/>
                  <a:gd name="connsiteY20" fmla="*/ 350353 h 867652"/>
                  <a:gd name="connsiteX21" fmla="*/ 408958 w 879666"/>
                  <a:gd name="connsiteY21" fmla="*/ 844 h 86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79666" h="867652">
                    <a:moveTo>
                      <a:pt x="326080" y="512278"/>
                    </a:moveTo>
                    <a:cubicBezTo>
                      <a:pt x="326080" y="512278"/>
                      <a:pt x="352370" y="617668"/>
                      <a:pt x="446265" y="591320"/>
                    </a:cubicBezTo>
                    <a:cubicBezTo>
                      <a:pt x="446265" y="591320"/>
                      <a:pt x="401196" y="979003"/>
                      <a:pt x="190871" y="835975"/>
                    </a:cubicBezTo>
                    <a:cubicBezTo>
                      <a:pt x="-15698" y="696710"/>
                      <a:pt x="258475" y="527334"/>
                      <a:pt x="326080" y="512278"/>
                    </a:cubicBezTo>
                    <a:close/>
                    <a:moveTo>
                      <a:pt x="573963" y="493228"/>
                    </a:moveTo>
                    <a:cubicBezTo>
                      <a:pt x="573963" y="493228"/>
                      <a:pt x="933627" y="640148"/>
                      <a:pt x="742556" y="805903"/>
                    </a:cubicBezTo>
                    <a:cubicBezTo>
                      <a:pt x="551484" y="967891"/>
                      <a:pt x="465314" y="658984"/>
                      <a:pt x="469061" y="587407"/>
                    </a:cubicBezTo>
                    <a:cubicBezTo>
                      <a:pt x="469061" y="587407"/>
                      <a:pt x="573963" y="587407"/>
                      <a:pt x="573963" y="493228"/>
                    </a:cubicBezTo>
                    <a:close/>
                    <a:moveTo>
                      <a:pt x="143853" y="206765"/>
                    </a:moveTo>
                    <a:cubicBezTo>
                      <a:pt x="234575" y="217518"/>
                      <a:pt x="335540" y="317631"/>
                      <a:pt x="358952" y="357559"/>
                    </a:cubicBezTo>
                    <a:cubicBezTo>
                      <a:pt x="358952" y="357559"/>
                      <a:pt x="265304" y="410170"/>
                      <a:pt x="317747" y="492844"/>
                    </a:cubicBezTo>
                    <a:cubicBezTo>
                      <a:pt x="317747" y="492844"/>
                      <a:pt x="-68086" y="556728"/>
                      <a:pt x="10579" y="316222"/>
                    </a:cubicBezTo>
                    <a:cubicBezTo>
                      <a:pt x="38673" y="226032"/>
                      <a:pt x="89419" y="200313"/>
                      <a:pt x="143853" y="206765"/>
                    </a:cubicBezTo>
                    <a:close/>
                    <a:moveTo>
                      <a:pt x="757032" y="174135"/>
                    </a:moveTo>
                    <a:cubicBezTo>
                      <a:pt x="794720" y="176611"/>
                      <a:pt x="830413" y="199489"/>
                      <a:pt x="858591" y="256092"/>
                    </a:cubicBezTo>
                    <a:cubicBezTo>
                      <a:pt x="963789" y="486280"/>
                      <a:pt x="644437" y="490053"/>
                      <a:pt x="576810" y="467412"/>
                    </a:cubicBezTo>
                    <a:cubicBezTo>
                      <a:pt x="576810" y="467412"/>
                      <a:pt x="606866" y="365526"/>
                      <a:pt x="512939" y="342884"/>
                    </a:cubicBezTo>
                    <a:cubicBezTo>
                      <a:pt x="512939" y="342884"/>
                      <a:pt x="643967" y="166706"/>
                      <a:pt x="757032" y="174135"/>
                    </a:cubicBezTo>
                    <a:close/>
                    <a:moveTo>
                      <a:pt x="408958" y="844"/>
                    </a:moveTo>
                    <a:cubicBezTo>
                      <a:pt x="660577" y="-17947"/>
                      <a:pt x="547912" y="282706"/>
                      <a:pt x="502846" y="339079"/>
                    </a:cubicBezTo>
                    <a:cubicBezTo>
                      <a:pt x="502846" y="339079"/>
                      <a:pt x="420225" y="275190"/>
                      <a:pt x="363892" y="350353"/>
                    </a:cubicBezTo>
                    <a:cubicBezTo>
                      <a:pt x="363892" y="350353"/>
                      <a:pt x="157339" y="19635"/>
                      <a:pt x="408958" y="844"/>
                    </a:cubicBezTo>
                    <a:close/>
                  </a:path>
                </a:pathLst>
              </a:custGeom>
              <a:grpFill/>
              <a:ln w="12700">
                <a:solidFill>
                  <a:srgbClr val="E8787D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任意多边形 63"/>
              <p:cNvSpPr/>
              <p:nvPr/>
            </p:nvSpPr>
            <p:spPr bwMode="auto">
              <a:xfrm rot="873587">
                <a:off x="3826413" y="5122399"/>
                <a:ext cx="484423" cy="476016"/>
              </a:xfrm>
              <a:custGeom>
                <a:avLst/>
                <a:gdLst>
                  <a:gd name="connsiteX0" fmla="*/ 162914 w 441252"/>
                  <a:gd name="connsiteY0" fmla="*/ 256028 h 433594"/>
                  <a:gd name="connsiteX1" fmla="*/ 222874 w 441252"/>
                  <a:gd name="connsiteY1" fmla="*/ 293667 h 433594"/>
                  <a:gd name="connsiteX2" fmla="*/ 95458 w 441252"/>
                  <a:gd name="connsiteY2" fmla="*/ 417877 h 433594"/>
                  <a:gd name="connsiteX3" fmla="*/ 162914 w 441252"/>
                  <a:gd name="connsiteY3" fmla="*/ 256028 h 433594"/>
                  <a:gd name="connsiteX4" fmla="*/ 287911 w 441252"/>
                  <a:gd name="connsiteY4" fmla="*/ 244915 h 433594"/>
                  <a:gd name="connsiteX5" fmla="*/ 373892 w 441252"/>
                  <a:gd name="connsiteY5" fmla="*/ 399885 h 433594"/>
                  <a:gd name="connsiteX6" fmla="*/ 235574 w 441252"/>
                  <a:gd name="connsiteY6" fmla="*/ 290272 h 433594"/>
                  <a:gd name="connsiteX7" fmla="*/ 287911 w 441252"/>
                  <a:gd name="connsiteY7" fmla="*/ 244915 h 433594"/>
                  <a:gd name="connsiteX8" fmla="*/ 72364 w 441252"/>
                  <a:gd name="connsiteY8" fmla="*/ 103750 h 433594"/>
                  <a:gd name="connsiteX9" fmla="*/ 181599 w 441252"/>
                  <a:gd name="connsiteY9" fmla="*/ 177124 h 433594"/>
                  <a:gd name="connsiteX10" fmla="*/ 159040 w 441252"/>
                  <a:gd name="connsiteY10" fmla="*/ 244544 h 433594"/>
                  <a:gd name="connsiteX11" fmla="*/ 4885 w 441252"/>
                  <a:gd name="connsiteY11" fmla="*/ 158397 h 433594"/>
                  <a:gd name="connsiteX12" fmla="*/ 72364 w 441252"/>
                  <a:gd name="connsiteY12" fmla="*/ 103750 h 433594"/>
                  <a:gd name="connsiteX13" fmla="*/ 379846 w 441252"/>
                  <a:gd name="connsiteY13" fmla="*/ 85479 h 433594"/>
                  <a:gd name="connsiteX14" fmla="*/ 430625 w 441252"/>
                  <a:gd name="connsiteY14" fmla="*/ 128235 h 433594"/>
                  <a:gd name="connsiteX15" fmla="*/ 287856 w 441252"/>
                  <a:gd name="connsiteY15" fmla="*/ 233624 h 433594"/>
                  <a:gd name="connsiteX16" fmla="*/ 257799 w 441252"/>
                  <a:gd name="connsiteY16" fmla="*/ 169638 h 433594"/>
                  <a:gd name="connsiteX17" fmla="*/ 379846 w 441252"/>
                  <a:gd name="connsiteY17" fmla="*/ 85479 h 433594"/>
                  <a:gd name="connsiteX18" fmla="*/ 204322 w 441252"/>
                  <a:gd name="connsiteY18" fmla="*/ 603 h 433594"/>
                  <a:gd name="connsiteX19" fmla="*/ 253298 w 441252"/>
                  <a:gd name="connsiteY19" fmla="*/ 169720 h 433594"/>
                  <a:gd name="connsiteX20" fmla="*/ 181718 w 441252"/>
                  <a:gd name="connsiteY20" fmla="*/ 173478 h 433594"/>
                  <a:gd name="connsiteX21" fmla="*/ 204322 w 441252"/>
                  <a:gd name="connsiteY21" fmla="*/ 603 h 43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41252" h="433594">
                    <a:moveTo>
                      <a:pt x="162914" y="256028"/>
                    </a:moveTo>
                    <a:cubicBezTo>
                      <a:pt x="162914" y="256028"/>
                      <a:pt x="177904" y="304959"/>
                      <a:pt x="222874" y="293667"/>
                    </a:cubicBezTo>
                    <a:cubicBezTo>
                      <a:pt x="222874" y="293667"/>
                      <a:pt x="200389" y="489391"/>
                      <a:pt x="95458" y="417877"/>
                    </a:cubicBezTo>
                    <a:cubicBezTo>
                      <a:pt x="-5726" y="346362"/>
                      <a:pt x="129186" y="263556"/>
                      <a:pt x="162914" y="256028"/>
                    </a:cubicBezTo>
                    <a:close/>
                    <a:moveTo>
                      <a:pt x="287911" y="244915"/>
                    </a:moveTo>
                    <a:cubicBezTo>
                      <a:pt x="287911" y="244915"/>
                      <a:pt x="467349" y="316731"/>
                      <a:pt x="373892" y="399885"/>
                    </a:cubicBezTo>
                    <a:cubicBezTo>
                      <a:pt x="276696" y="483040"/>
                      <a:pt x="235574" y="328070"/>
                      <a:pt x="235574" y="290272"/>
                    </a:cubicBezTo>
                    <a:cubicBezTo>
                      <a:pt x="235574" y="290272"/>
                      <a:pt x="287911" y="294052"/>
                      <a:pt x="287911" y="244915"/>
                    </a:cubicBezTo>
                    <a:close/>
                    <a:moveTo>
                      <a:pt x="72364" y="103750"/>
                    </a:moveTo>
                    <a:cubicBezTo>
                      <a:pt x="118445" y="108944"/>
                      <a:pt x="169850" y="158397"/>
                      <a:pt x="181599" y="177124"/>
                    </a:cubicBezTo>
                    <a:cubicBezTo>
                      <a:pt x="181599" y="177124"/>
                      <a:pt x="132721" y="203343"/>
                      <a:pt x="159040" y="244544"/>
                    </a:cubicBezTo>
                    <a:cubicBezTo>
                      <a:pt x="159040" y="244544"/>
                      <a:pt x="-32714" y="278253"/>
                      <a:pt x="4885" y="158397"/>
                    </a:cubicBezTo>
                    <a:cubicBezTo>
                      <a:pt x="18984" y="113450"/>
                      <a:pt x="44716" y="100634"/>
                      <a:pt x="72364" y="103750"/>
                    </a:cubicBezTo>
                    <a:close/>
                    <a:moveTo>
                      <a:pt x="379846" y="85479"/>
                    </a:moveTo>
                    <a:cubicBezTo>
                      <a:pt x="398690" y="87067"/>
                      <a:pt x="416536" y="99064"/>
                      <a:pt x="430625" y="128235"/>
                    </a:cubicBezTo>
                    <a:cubicBezTo>
                      <a:pt x="483224" y="241152"/>
                      <a:pt x="325427" y="244916"/>
                      <a:pt x="287856" y="233624"/>
                    </a:cubicBezTo>
                    <a:cubicBezTo>
                      <a:pt x="287856" y="233624"/>
                      <a:pt x="302884" y="180930"/>
                      <a:pt x="257799" y="169638"/>
                    </a:cubicBezTo>
                    <a:cubicBezTo>
                      <a:pt x="257799" y="169638"/>
                      <a:pt x="323313" y="80715"/>
                      <a:pt x="379846" y="85479"/>
                    </a:cubicBezTo>
                    <a:close/>
                    <a:moveTo>
                      <a:pt x="204322" y="603"/>
                    </a:moveTo>
                    <a:cubicBezTo>
                      <a:pt x="332412" y="-10672"/>
                      <a:pt x="275902" y="139655"/>
                      <a:pt x="253298" y="169720"/>
                    </a:cubicBezTo>
                    <a:cubicBezTo>
                      <a:pt x="253298" y="169720"/>
                      <a:pt x="211857" y="135897"/>
                      <a:pt x="181718" y="173478"/>
                    </a:cubicBezTo>
                    <a:cubicBezTo>
                      <a:pt x="181718" y="173478"/>
                      <a:pt x="79999" y="8119"/>
                      <a:pt x="204322" y="6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736947" y="704729"/>
            <a:ext cx="4905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C3496D"/>
                </a:solidFill>
                <a:cs typeface="+mn-ea"/>
                <a:sym typeface="+mn-lt"/>
              </a:rPr>
              <a:t>Mother Day</a:t>
            </a:r>
          </a:p>
        </p:txBody>
      </p:sp>
      <p:sp>
        <p:nvSpPr>
          <p:cNvPr id="12" name="矩形 11"/>
          <p:cNvSpPr/>
          <p:nvPr/>
        </p:nvSpPr>
        <p:spPr>
          <a:xfrm>
            <a:off x="7683064" y="5086620"/>
            <a:ext cx="394709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不会随光阴流逝的，是您的爱；</a:t>
            </a:r>
            <a:endParaRPr lang="en-US" altLang="zh-CN" dirty="0">
              <a:solidFill>
                <a:srgbClr val="C3496D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不会随岁月淡漠的，是我的愿：</a:t>
            </a:r>
            <a:endParaRPr lang="en-US" altLang="zh-CN" dirty="0">
              <a:solidFill>
                <a:srgbClr val="C3496D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愿母亲节日康乐！</a:t>
            </a:r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8" cstate="screen"/>
          <a:srcRect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0"/>
          </p:nvPr>
        </p:nvPicPr>
        <p:blipFill>
          <a:blip r:embed="rId9" cstate="screen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611824" y="3674425"/>
            <a:ext cx="8763172" cy="3186750"/>
            <a:chOff x="1611824" y="3674425"/>
            <a:chExt cx="8763172" cy="3186750"/>
          </a:xfrm>
        </p:grpSpPr>
        <p:sp>
          <p:nvSpPr>
            <p:cNvPr id="486" name="任意多边形 48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739341" y="4211705"/>
              <a:ext cx="233475" cy="232620"/>
            </a:xfrm>
            <a:custGeom>
              <a:avLst/>
              <a:gdLst>
                <a:gd name="connsiteX0" fmla="*/ 216694 w 433388"/>
                <a:gd name="connsiteY0" fmla="*/ 379413 h 431801"/>
                <a:gd name="connsiteX1" fmla="*/ 242888 w 433388"/>
                <a:gd name="connsiteY1" fmla="*/ 405607 h 431801"/>
                <a:gd name="connsiteX2" fmla="*/ 216694 w 433388"/>
                <a:gd name="connsiteY2" fmla="*/ 431801 h 431801"/>
                <a:gd name="connsiteX3" fmla="*/ 190500 w 433388"/>
                <a:gd name="connsiteY3" fmla="*/ 405607 h 431801"/>
                <a:gd name="connsiteX4" fmla="*/ 216694 w 433388"/>
                <a:gd name="connsiteY4" fmla="*/ 379413 h 431801"/>
                <a:gd name="connsiteX5" fmla="*/ 156873 w 433388"/>
                <a:gd name="connsiteY5" fmla="*/ 367578 h 431801"/>
                <a:gd name="connsiteX6" fmla="*/ 173758 w 433388"/>
                <a:gd name="connsiteY6" fmla="*/ 404163 h 431801"/>
                <a:gd name="connsiteX7" fmla="*/ 137174 w 433388"/>
                <a:gd name="connsiteY7" fmla="*/ 418234 h 431801"/>
                <a:gd name="connsiteX8" fmla="*/ 123103 w 433388"/>
                <a:gd name="connsiteY8" fmla="*/ 384464 h 431801"/>
                <a:gd name="connsiteX9" fmla="*/ 156873 w 433388"/>
                <a:gd name="connsiteY9" fmla="*/ 367578 h 431801"/>
                <a:gd name="connsiteX10" fmla="*/ 303095 w 433388"/>
                <a:gd name="connsiteY10" fmla="*/ 365504 h 431801"/>
                <a:gd name="connsiteX11" fmla="*/ 318221 w 433388"/>
                <a:gd name="connsiteY11" fmla="*/ 379557 h 431801"/>
                <a:gd name="connsiteX12" fmla="*/ 304150 w 433388"/>
                <a:gd name="connsiteY12" fmla="*/ 415204 h 431801"/>
                <a:gd name="connsiteX13" fmla="*/ 267566 w 433388"/>
                <a:gd name="connsiteY13" fmla="*/ 401494 h 431801"/>
                <a:gd name="connsiteX14" fmla="*/ 281637 w 433388"/>
                <a:gd name="connsiteY14" fmla="*/ 365847 h 431801"/>
                <a:gd name="connsiteX15" fmla="*/ 303095 w 433388"/>
                <a:gd name="connsiteY15" fmla="*/ 365504 h 431801"/>
                <a:gd name="connsiteX16" fmla="*/ 351442 w 433388"/>
                <a:gd name="connsiteY16" fmla="*/ 323472 h 431801"/>
                <a:gd name="connsiteX17" fmla="*/ 371021 w 433388"/>
                <a:gd name="connsiteY17" fmla="*/ 331863 h 431801"/>
                <a:gd name="connsiteX18" fmla="*/ 371021 w 433388"/>
                <a:gd name="connsiteY18" fmla="*/ 371021 h 431801"/>
                <a:gd name="connsiteX19" fmla="*/ 331863 w 433388"/>
                <a:gd name="connsiteY19" fmla="*/ 371021 h 431801"/>
                <a:gd name="connsiteX20" fmla="*/ 331863 w 433388"/>
                <a:gd name="connsiteY20" fmla="*/ 331863 h 431801"/>
                <a:gd name="connsiteX21" fmla="*/ 351442 w 433388"/>
                <a:gd name="connsiteY21" fmla="*/ 323472 h 431801"/>
                <a:gd name="connsiteX22" fmla="*/ 82294 w 433388"/>
                <a:gd name="connsiteY22" fmla="*/ 323472 h 431801"/>
                <a:gd name="connsiteX23" fmla="*/ 101524 w 433388"/>
                <a:gd name="connsiteY23" fmla="*/ 331863 h 431801"/>
                <a:gd name="connsiteX24" fmla="*/ 101524 w 433388"/>
                <a:gd name="connsiteY24" fmla="*/ 371021 h 431801"/>
                <a:gd name="connsiteX25" fmla="*/ 65163 w 433388"/>
                <a:gd name="connsiteY25" fmla="*/ 371021 h 431801"/>
                <a:gd name="connsiteX26" fmla="*/ 65163 w 433388"/>
                <a:gd name="connsiteY26" fmla="*/ 331863 h 431801"/>
                <a:gd name="connsiteX27" fmla="*/ 82294 w 433388"/>
                <a:gd name="connsiteY27" fmla="*/ 323472 h 431801"/>
                <a:gd name="connsiteX28" fmla="*/ 52269 w 433388"/>
                <a:gd name="connsiteY28" fmla="*/ 267214 h 431801"/>
                <a:gd name="connsiteX29" fmla="*/ 67395 w 433388"/>
                <a:gd name="connsiteY29" fmla="*/ 281637 h 431801"/>
                <a:gd name="connsiteX30" fmla="*/ 53324 w 433388"/>
                <a:gd name="connsiteY30" fmla="*/ 318222 h 431801"/>
                <a:gd name="connsiteX31" fmla="*/ 16740 w 433388"/>
                <a:gd name="connsiteY31" fmla="*/ 304151 h 431801"/>
                <a:gd name="connsiteX32" fmla="*/ 30811 w 433388"/>
                <a:gd name="connsiteY32" fmla="*/ 267566 h 431801"/>
                <a:gd name="connsiteX33" fmla="*/ 52269 w 433388"/>
                <a:gd name="connsiteY33" fmla="*/ 267214 h 431801"/>
                <a:gd name="connsiteX34" fmla="*/ 404668 w 433388"/>
                <a:gd name="connsiteY34" fmla="*/ 259628 h 431801"/>
                <a:gd name="connsiteX35" fmla="*/ 418378 w 433388"/>
                <a:gd name="connsiteY35" fmla="*/ 296213 h 431801"/>
                <a:gd name="connsiteX36" fmla="*/ 382731 w 433388"/>
                <a:gd name="connsiteY36" fmla="*/ 310284 h 431801"/>
                <a:gd name="connsiteX37" fmla="*/ 369021 w 433388"/>
                <a:gd name="connsiteY37" fmla="*/ 276513 h 431801"/>
                <a:gd name="connsiteX38" fmla="*/ 404668 w 433388"/>
                <a:gd name="connsiteY38" fmla="*/ 259628 h 431801"/>
                <a:gd name="connsiteX39" fmla="*/ 406400 w 433388"/>
                <a:gd name="connsiteY39" fmla="*/ 190500 h 431801"/>
                <a:gd name="connsiteX40" fmla="*/ 433388 w 433388"/>
                <a:gd name="connsiteY40" fmla="*/ 216694 h 431801"/>
                <a:gd name="connsiteX41" fmla="*/ 406400 w 433388"/>
                <a:gd name="connsiteY41" fmla="*/ 242888 h 431801"/>
                <a:gd name="connsiteX42" fmla="*/ 379412 w 433388"/>
                <a:gd name="connsiteY42" fmla="*/ 216694 h 431801"/>
                <a:gd name="connsiteX43" fmla="*/ 406400 w 433388"/>
                <a:gd name="connsiteY43" fmla="*/ 190500 h 431801"/>
                <a:gd name="connsiteX44" fmla="*/ 26988 w 433388"/>
                <a:gd name="connsiteY44" fmla="*/ 190500 h 431801"/>
                <a:gd name="connsiteX45" fmla="*/ 53976 w 433388"/>
                <a:gd name="connsiteY45" fmla="*/ 216694 h 431801"/>
                <a:gd name="connsiteX46" fmla="*/ 26988 w 433388"/>
                <a:gd name="connsiteY46" fmla="*/ 242888 h 431801"/>
                <a:gd name="connsiteX47" fmla="*/ 0 w 433388"/>
                <a:gd name="connsiteY47" fmla="*/ 216694 h 431801"/>
                <a:gd name="connsiteX48" fmla="*/ 26988 w 433388"/>
                <a:gd name="connsiteY48" fmla="*/ 190500 h 431801"/>
                <a:gd name="connsiteX49" fmla="*/ 29747 w 433388"/>
                <a:gd name="connsiteY49" fmla="*/ 122752 h 431801"/>
                <a:gd name="connsiteX50" fmla="*/ 50655 w 433388"/>
                <a:gd name="connsiteY50" fmla="*/ 123103 h 431801"/>
                <a:gd name="connsiteX51" fmla="*/ 64366 w 433388"/>
                <a:gd name="connsiteY51" fmla="*/ 156873 h 431801"/>
                <a:gd name="connsiteX52" fmla="*/ 31461 w 433388"/>
                <a:gd name="connsiteY52" fmla="*/ 173759 h 431801"/>
                <a:gd name="connsiteX53" fmla="*/ 15009 w 433388"/>
                <a:gd name="connsiteY53" fmla="*/ 137174 h 431801"/>
                <a:gd name="connsiteX54" fmla="*/ 29747 w 433388"/>
                <a:gd name="connsiteY54" fmla="*/ 122752 h 431801"/>
                <a:gd name="connsiteX55" fmla="*/ 379556 w 433388"/>
                <a:gd name="connsiteY55" fmla="*/ 115022 h 431801"/>
                <a:gd name="connsiteX56" fmla="*/ 415203 w 433388"/>
                <a:gd name="connsiteY56" fmla="*/ 128732 h 431801"/>
                <a:gd name="connsiteX57" fmla="*/ 401493 w 433388"/>
                <a:gd name="connsiteY57" fmla="*/ 164379 h 431801"/>
                <a:gd name="connsiteX58" fmla="*/ 365846 w 433388"/>
                <a:gd name="connsiteY58" fmla="*/ 150669 h 431801"/>
                <a:gd name="connsiteX59" fmla="*/ 379556 w 433388"/>
                <a:gd name="connsiteY59" fmla="*/ 115022 h 431801"/>
                <a:gd name="connsiteX60" fmla="*/ 351442 w 433388"/>
                <a:gd name="connsiteY60" fmla="*/ 56696 h 431801"/>
                <a:gd name="connsiteX61" fmla="*/ 371021 w 433388"/>
                <a:gd name="connsiteY61" fmla="*/ 64861 h 431801"/>
                <a:gd name="connsiteX62" fmla="*/ 371021 w 433388"/>
                <a:gd name="connsiteY62" fmla="*/ 100239 h 431801"/>
                <a:gd name="connsiteX63" fmla="*/ 331863 w 433388"/>
                <a:gd name="connsiteY63" fmla="*/ 100239 h 431801"/>
                <a:gd name="connsiteX64" fmla="*/ 331863 w 433388"/>
                <a:gd name="connsiteY64" fmla="*/ 64861 h 431801"/>
                <a:gd name="connsiteX65" fmla="*/ 351442 w 433388"/>
                <a:gd name="connsiteY65" fmla="*/ 56696 h 431801"/>
                <a:gd name="connsiteX66" fmla="*/ 82294 w 433388"/>
                <a:gd name="connsiteY66" fmla="*/ 56696 h 431801"/>
                <a:gd name="connsiteX67" fmla="*/ 101524 w 433388"/>
                <a:gd name="connsiteY67" fmla="*/ 64861 h 431801"/>
                <a:gd name="connsiteX68" fmla="*/ 101524 w 433388"/>
                <a:gd name="connsiteY68" fmla="*/ 100239 h 431801"/>
                <a:gd name="connsiteX69" fmla="*/ 65163 w 433388"/>
                <a:gd name="connsiteY69" fmla="*/ 100239 h 431801"/>
                <a:gd name="connsiteX70" fmla="*/ 65163 w 433388"/>
                <a:gd name="connsiteY70" fmla="*/ 64861 h 431801"/>
                <a:gd name="connsiteX71" fmla="*/ 82294 w 433388"/>
                <a:gd name="connsiteY71" fmla="*/ 56696 h 431801"/>
                <a:gd name="connsiteX72" fmla="*/ 149639 w 433388"/>
                <a:gd name="connsiteY72" fmla="*/ 16390 h 431801"/>
                <a:gd name="connsiteX73" fmla="*/ 164378 w 433388"/>
                <a:gd name="connsiteY73" fmla="*/ 30812 h 431801"/>
                <a:gd name="connsiteX74" fmla="*/ 150667 w 433388"/>
                <a:gd name="connsiteY74" fmla="*/ 67397 h 431801"/>
                <a:gd name="connsiteX75" fmla="*/ 115021 w 433388"/>
                <a:gd name="connsiteY75" fmla="*/ 53326 h 431801"/>
                <a:gd name="connsiteX76" fmla="*/ 128731 w 433388"/>
                <a:gd name="connsiteY76" fmla="*/ 16741 h 431801"/>
                <a:gd name="connsiteX77" fmla="*/ 149639 w 433388"/>
                <a:gd name="connsiteY77" fmla="*/ 16390 h 431801"/>
                <a:gd name="connsiteX78" fmla="*/ 296213 w 433388"/>
                <a:gd name="connsiteY78" fmla="*/ 13566 h 431801"/>
                <a:gd name="connsiteX79" fmla="*/ 310284 w 433388"/>
                <a:gd name="connsiteY79" fmla="*/ 50151 h 431801"/>
                <a:gd name="connsiteX80" fmla="*/ 276514 w 433388"/>
                <a:gd name="connsiteY80" fmla="*/ 64222 h 431801"/>
                <a:gd name="connsiteX81" fmla="*/ 259629 w 433388"/>
                <a:gd name="connsiteY81" fmla="*/ 30451 h 431801"/>
                <a:gd name="connsiteX82" fmla="*/ 296213 w 433388"/>
                <a:gd name="connsiteY82" fmla="*/ 13566 h 431801"/>
                <a:gd name="connsiteX83" fmla="*/ 216694 w 433388"/>
                <a:gd name="connsiteY83" fmla="*/ 0 h 431801"/>
                <a:gd name="connsiteX84" fmla="*/ 242888 w 433388"/>
                <a:gd name="connsiteY84" fmla="*/ 26988 h 431801"/>
                <a:gd name="connsiteX85" fmla="*/ 216694 w 433388"/>
                <a:gd name="connsiteY85" fmla="*/ 53976 h 431801"/>
                <a:gd name="connsiteX86" fmla="*/ 190500 w 433388"/>
                <a:gd name="connsiteY86" fmla="*/ 26988 h 431801"/>
                <a:gd name="connsiteX87" fmla="*/ 216694 w 433388"/>
                <a:gd name="connsiteY87" fmla="*/ 0 h 43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33388" h="431801">
                  <a:moveTo>
                    <a:pt x="216694" y="379413"/>
                  </a:moveTo>
                  <a:cubicBezTo>
                    <a:pt x="231161" y="379413"/>
                    <a:pt x="242888" y="391140"/>
                    <a:pt x="242888" y="405607"/>
                  </a:cubicBezTo>
                  <a:cubicBezTo>
                    <a:pt x="242888" y="420074"/>
                    <a:pt x="231161" y="431801"/>
                    <a:pt x="216694" y="431801"/>
                  </a:cubicBezTo>
                  <a:cubicBezTo>
                    <a:pt x="202227" y="431801"/>
                    <a:pt x="190500" y="420074"/>
                    <a:pt x="190500" y="405607"/>
                  </a:cubicBezTo>
                  <a:cubicBezTo>
                    <a:pt x="190500" y="391140"/>
                    <a:pt x="202227" y="379413"/>
                    <a:pt x="216694" y="379413"/>
                  </a:cubicBezTo>
                  <a:close/>
                  <a:moveTo>
                    <a:pt x="156873" y="367578"/>
                  </a:moveTo>
                  <a:cubicBezTo>
                    <a:pt x="170944" y="373207"/>
                    <a:pt x="179387" y="390092"/>
                    <a:pt x="173758" y="404163"/>
                  </a:cubicBezTo>
                  <a:cubicBezTo>
                    <a:pt x="168130" y="418234"/>
                    <a:pt x="151245" y="423862"/>
                    <a:pt x="137174" y="418234"/>
                  </a:cubicBezTo>
                  <a:cubicBezTo>
                    <a:pt x="123103" y="412605"/>
                    <a:pt x="117475" y="398534"/>
                    <a:pt x="123103" y="384464"/>
                  </a:cubicBezTo>
                  <a:cubicBezTo>
                    <a:pt x="128731" y="370392"/>
                    <a:pt x="142802" y="361950"/>
                    <a:pt x="156873" y="367578"/>
                  </a:cubicBezTo>
                  <a:close/>
                  <a:moveTo>
                    <a:pt x="303095" y="365504"/>
                  </a:moveTo>
                  <a:cubicBezTo>
                    <a:pt x="309778" y="367903"/>
                    <a:pt x="315407" y="372702"/>
                    <a:pt x="318221" y="379557"/>
                  </a:cubicBezTo>
                  <a:cubicBezTo>
                    <a:pt x="323849" y="393268"/>
                    <a:pt x="318221" y="409720"/>
                    <a:pt x="304150" y="415204"/>
                  </a:cubicBezTo>
                  <a:cubicBezTo>
                    <a:pt x="290079" y="420688"/>
                    <a:pt x="273194" y="415204"/>
                    <a:pt x="267566" y="401494"/>
                  </a:cubicBezTo>
                  <a:cubicBezTo>
                    <a:pt x="261937" y="387784"/>
                    <a:pt x="267566" y="371331"/>
                    <a:pt x="281637" y="365847"/>
                  </a:cubicBezTo>
                  <a:cubicBezTo>
                    <a:pt x="288672" y="363105"/>
                    <a:pt x="296411" y="363105"/>
                    <a:pt x="303095" y="365504"/>
                  </a:cubicBezTo>
                  <a:close/>
                  <a:moveTo>
                    <a:pt x="351442" y="323472"/>
                  </a:moveTo>
                  <a:cubicBezTo>
                    <a:pt x="358434" y="323472"/>
                    <a:pt x="365427" y="326269"/>
                    <a:pt x="371021" y="331863"/>
                  </a:cubicBezTo>
                  <a:cubicBezTo>
                    <a:pt x="379412" y="343051"/>
                    <a:pt x="379412" y="359833"/>
                    <a:pt x="371021" y="371021"/>
                  </a:cubicBezTo>
                  <a:cubicBezTo>
                    <a:pt x="359833" y="379412"/>
                    <a:pt x="343051" y="379412"/>
                    <a:pt x="331863" y="371021"/>
                  </a:cubicBezTo>
                  <a:cubicBezTo>
                    <a:pt x="320675" y="359833"/>
                    <a:pt x="320675" y="343051"/>
                    <a:pt x="331863" y="331863"/>
                  </a:cubicBezTo>
                  <a:cubicBezTo>
                    <a:pt x="337457" y="326269"/>
                    <a:pt x="344449" y="323472"/>
                    <a:pt x="351442" y="323472"/>
                  </a:cubicBezTo>
                  <a:close/>
                  <a:moveTo>
                    <a:pt x="82294" y="323472"/>
                  </a:moveTo>
                  <a:cubicBezTo>
                    <a:pt x="88937" y="323472"/>
                    <a:pt x="95930" y="326269"/>
                    <a:pt x="101524" y="331863"/>
                  </a:cubicBezTo>
                  <a:cubicBezTo>
                    <a:pt x="112712" y="343051"/>
                    <a:pt x="112712" y="359833"/>
                    <a:pt x="101524" y="371021"/>
                  </a:cubicBezTo>
                  <a:cubicBezTo>
                    <a:pt x="90336" y="379412"/>
                    <a:pt x="73554" y="379412"/>
                    <a:pt x="65163" y="371021"/>
                  </a:cubicBezTo>
                  <a:cubicBezTo>
                    <a:pt x="53975" y="359833"/>
                    <a:pt x="53975" y="343051"/>
                    <a:pt x="65163" y="331863"/>
                  </a:cubicBezTo>
                  <a:cubicBezTo>
                    <a:pt x="69358" y="326269"/>
                    <a:pt x="75652" y="323472"/>
                    <a:pt x="82294" y="323472"/>
                  </a:cubicBezTo>
                  <a:close/>
                  <a:moveTo>
                    <a:pt x="52269" y="267214"/>
                  </a:moveTo>
                  <a:cubicBezTo>
                    <a:pt x="58953" y="269677"/>
                    <a:pt x="64581" y="274602"/>
                    <a:pt x="67395" y="281637"/>
                  </a:cubicBezTo>
                  <a:cubicBezTo>
                    <a:pt x="73024" y="295708"/>
                    <a:pt x="67395" y="312593"/>
                    <a:pt x="53324" y="318222"/>
                  </a:cubicBezTo>
                  <a:cubicBezTo>
                    <a:pt x="39254" y="323850"/>
                    <a:pt x="22368" y="318222"/>
                    <a:pt x="16740" y="304151"/>
                  </a:cubicBezTo>
                  <a:cubicBezTo>
                    <a:pt x="11112" y="290080"/>
                    <a:pt x="16740" y="273195"/>
                    <a:pt x="30811" y="267566"/>
                  </a:cubicBezTo>
                  <a:cubicBezTo>
                    <a:pt x="37847" y="264752"/>
                    <a:pt x="45586" y="264752"/>
                    <a:pt x="52269" y="267214"/>
                  </a:cubicBezTo>
                  <a:close/>
                  <a:moveTo>
                    <a:pt x="404668" y="259628"/>
                  </a:moveTo>
                  <a:cubicBezTo>
                    <a:pt x="415636" y="265257"/>
                    <a:pt x="423862" y="282142"/>
                    <a:pt x="418378" y="296213"/>
                  </a:cubicBezTo>
                  <a:cubicBezTo>
                    <a:pt x="412894" y="310284"/>
                    <a:pt x="396442" y="315912"/>
                    <a:pt x="382731" y="310284"/>
                  </a:cubicBezTo>
                  <a:cubicBezTo>
                    <a:pt x="369021" y="307469"/>
                    <a:pt x="363537" y="290584"/>
                    <a:pt x="369021" y="276513"/>
                  </a:cubicBezTo>
                  <a:cubicBezTo>
                    <a:pt x="374505" y="262442"/>
                    <a:pt x="390957" y="254000"/>
                    <a:pt x="404668" y="259628"/>
                  </a:cubicBezTo>
                  <a:close/>
                  <a:moveTo>
                    <a:pt x="406400" y="190500"/>
                  </a:moveTo>
                  <a:cubicBezTo>
                    <a:pt x="421305" y="190500"/>
                    <a:pt x="433388" y="202227"/>
                    <a:pt x="433388" y="216694"/>
                  </a:cubicBezTo>
                  <a:cubicBezTo>
                    <a:pt x="433388" y="231161"/>
                    <a:pt x="421305" y="242888"/>
                    <a:pt x="406400" y="242888"/>
                  </a:cubicBezTo>
                  <a:cubicBezTo>
                    <a:pt x="391495" y="242888"/>
                    <a:pt x="379412" y="231161"/>
                    <a:pt x="379412" y="216694"/>
                  </a:cubicBezTo>
                  <a:cubicBezTo>
                    <a:pt x="379412" y="202227"/>
                    <a:pt x="391495" y="190500"/>
                    <a:pt x="406400" y="190500"/>
                  </a:cubicBezTo>
                  <a:close/>
                  <a:moveTo>
                    <a:pt x="26988" y="190500"/>
                  </a:moveTo>
                  <a:cubicBezTo>
                    <a:pt x="41893" y="190500"/>
                    <a:pt x="53976" y="202227"/>
                    <a:pt x="53976" y="216694"/>
                  </a:cubicBezTo>
                  <a:cubicBezTo>
                    <a:pt x="53976" y="231161"/>
                    <a:pt x="41893" y="242888"/>
                    <a:pt x="26988" y="242888"/>
                  </a:cubicBezTo>
                  <a:cubicBezTo>
                    <a:pt x="12083" y="242888"/>
                    <a:pt x="0" y="231161"/>
                    <a:pt x="0" y="216694"/>
                  </a:cubicBezTo>
                  <a:cubicBezTo>
                    <a:pt x="0" y="202227"/>
                    <a:pt x="12083" y="190500"/>
                    <a:pt x="26988" y="190500"/>
                  </a:cubicBezTo>
                  <a:close/>
                  <a:moveTo>
                    <a:pt x="29747" y="122752"/>
                  </a:moveTo>
                  <a:cubicBezTo>
                    <a:pt x="36260" y="120289"/>
                    <a:pt x="43800" y="120289"/>
                    <a:pt x="50655" y="123103"/>
                  </a:cubicBezTo>
                  <a:cubicBezTo>
                    <a:pt x="64366" y="128732"/>
                    <a:pt x="69850" y="142803"/>
                    <a:pt x="64366" y="156873"/>
                  </a:cubicBezTo>
                  <a:cubicBezTo>
                    <a:pt x="58882" y="170944"/>
                    <a:pt x="45171" y="179387"/>
                    <a:pt x="31461" y="173759"/>
                  </a:cubicBezTo>
                  <a:cubicBezTo>
                    <a:pt x="17751" y="168130"/>
                    <a:pt x="9525" y="151245"/>
                    <a:pt x="15009" y="137174"/>
                  </a:cubicBezTo>
                  <a:cubicBezTo>
                    <a:pt x="17751" y="130139"/>
                    <a:pt x="23235" y="125214"/>
                    <a:pt x="29747" y="122752"/>
                  </a:cubicBezTo>
                  <a:close/>
                  <a:moveTo>
                    <a:pt x="379556" y="115022"/>
                  </a:moveTo>
                  <a:cubicBezTo>
                    <a:pt x="393267" y="109538"/>
                    <a:pt x="409719" y="117764"/>
                    <a:pt x="415203" y="128732"/>
                  </a:cubicBezTo>
                  <a:cubicBezTo>
                    <a:pt x="420687" y="142442"/>
                    <a:pt x="415203" y="158895"/>
                    <a:pt x="401493" y="164379"/>
                  </a:cubicBezTo>
                  <a:cubicBezTo>
                    <a:pt x="387782" y="169863"/>
                    <a:pt x="371330" y="164379"/>
                    <a:pt x="365846" y="150669"/>
                  </a:cubicBezTo>
                  <a:cubicBezTo>
                    <a:pt x="360362" y="136958"/>
                    <a:pt x="365846" y="123248"/>
                    <a:pt x="379556" y="115022"/>
                  </a:cubicBezTo>
                  <a:close/>
                  <a:moveTo>
                    <a:pt x="351442" y="56696"/>
                  </a:moveTo>
                  <a:cubicBezTo>
                    <a:pt x="358434" y="56696"/>
                    <a:pt x="365427" y="59418"/>
                    <a:pt x="371021" y="64861"/>
                  </a:cubicBezTo>
                  <a:cubicBezTo>
                    <a:pt x="379412" y="73025"/>
                    <a:pt x="379412" y="92075"/>
                    <a:pt x="371021" y="100239"/>
                  </a:cubicBezTo>
                  <a:cubicBezTo>
                    <a:pt x="359833" y="111125"/>
                    <a:pt x="343051" y="111125"/>
                    <a:pt x="331863" y="100239"/>
                  </a:cubicBezTo>
                  <a:cubicBezTo>
                    <a:pt x="320675" y="92075"/>
                    <a:pt x="320675" y="73025"/>
                    <a:pt x="331863" y="64861"/>
                  </a:cubicBezTo>
                  <a:cubicBezTo>
                    <a:pt x="337457" y="59418"/>
                    <a:pt x="344449" y="56696"/>
                    <a:pt x="351442" y="56696"/>
                  </a:cubicBezTo>
                  <a:close/>
                  <a:moveTo>
                    <a:pt x="82294" y="56696"/>
                  </a:moveTo>
                  <a:cubicBezTo>
                    <a:pt x="88937" y="56696"/>
                    <a:pt x="95930" y="59418"/>
                    <a:pt x="101524" y="64861"/>
                  </a:cubicBezTo>
                  <a:cubicBezTo>
                    <a:pt x="112712" y="73025"/>
                    <a:pt x="112712" y="92075"/>
                    <a:pt x="101524" y="100239"/>
                  </a:cubicBezTo>
                  <a:cubicBezTo>
                    <a:pt x="90336" y="111125"/>
                    <a:pt x="73554" y="111125"/>
                    <a:pt x="65163" y="100239"/>
                  </a:cubicBezTo>
                  <a:cubicBezTo>
                    <a:pt x="53975" y="92075"/>
                    <a:pt x="53975" y="73025"/>
                    <a:pt x="65163" y="64861"/>
                  </a:cubicBezTo>
                  <a:cubicBezTo>
                    <a:pt x="69358" y="59418"/>
                    <a:pt x="75652" y="56696"/>
                    <a:pt x="82294" y="56696"/>
                  </a:cubicBezTo>
                  <a:close/>
                  <a:moveTo>
                    <a:pt x="149639" y="16390"/>
                  </a:moveTo>
                  <a:cubicBezTo>
                    <a:pt x="156152" y="18852"/>
                    <a:pt x="161636" y="23777"/>
                    <a:pt x="164378" y="30812"/>
                  </a:cubicBezTo>
                  <a:cubicBezTo>
                    <a:pt x="169862" y="44883"/>
                    <a:pt x="164378" y="61768"/>
                    <a:pt x="150667" y="67397"/>
                  </a:cubicBezTo>
                  <a:cubicBezTo>
                    <a:pt x="136957" y="73025"/>
                    <a:pt x="120505" y="67397"/>
                    <a:pt x="115021" y="53326"/>
                  </a:cubicBezTo>
                  <a:cubicBezTo>
                    <a:pt x="109537" y="39255"/>
                    <a:pt x="115021" y="25184"/>
                    <a:pt x="128731" y="16741"/>
                  </a:cubicBezTo>
                  <a:cubicBezTo>
                    <a:pt x="135586" y="13927"/>
                    <a:pt x="143127" y="13927"/>
                    <a:pt x="149639" y="16390"/>
                  </a:cubicBezTo>
                  <a:close/>
                  <a:moveTo>
                    <a:pt x="296213" y="13566"/>
                  </a:moveTo>
                  <a:cubicBezTo>
                    <a:pt x="310284" y="19195"/>
                    <a:pt x="315912" y="36080"/>
                    <a:pt x="310284" y="50151"/>
                  </a:cubicBezTo>
                  <a:cubicBezTo>
                    <a:pt x="304656" y="64222"/>
                    <a:pt x="290585" y="69850"/>
                    <a:pt x="276514" y="64222"/>
                  </a:cubicBezTo>
                  <a:cubicBezTo>
                    <a:pt x="262443" y="58593"/>
                    <a:pt x="254000" y="44522"/>
                    <a:pt x="259629" y="30451"/>
                  </a:cubicBezTo>
                  <a:cubicBezTo>
                    <a:pt x="265257" y="16380"/>
                    <a:pt x="282142" y="7938"/>
                    <a:pt x="296213" y="13566"/>
                  </a:cubicBezTo>
                  <a:close/>
                  <a:moveTo>
                    <a:pt x="216694" y="0"/>
                  </a:moveTo>
                  <a:cubicBezTo>
                    <a:pt x="231161" y="0"/>
                    <a:pt x="242888" y="12083"/>
                    <a:pt x="242888" y="26988"/>
                  </a:cubicBezTo>
                  <a:cubicBezTo>
                    <a:pt x="242888" y="41893"/>
                    <a:pt x="231161" y="53976"/>
                    <a:pt x="216694" y="53976"/>
                  </a:cubicBezTo>
                  <a:cubicBezTo>
                    <a:pt x="202227" y="53976"/>
                    <a:pt x="190500" y="41893"/>
                    <a:pt x="190500" y="26988"/>
                  </a:cubicBezTo>
                  <a:cubicBezTo>
                    <a:pt x="190500" y="12083"/>
                    <a:pt x="202227" y="0"/>
                    <a:pt x="216694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7" name="任意多边形 48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43966" y="3674425"/>
              <a:ext cx="643851" cy="643851"/>
            </a:xfrm>
            <a:custGeom>
              <a:avLst/>
              <a:gdLst>
                <a:gd name="connsiteX0" fmla="*/ 330995 w 657227"/>
                <a:gd name="connsiteY0" fmla="*/ 576262 h 657224"/>
                <a:gd name="connsiteX1" fmla="*/ 371477 w 657227"/>
                <a:gd name="connsiteY1" fmla="*/ 616743 h 657224"/>
                <a:gd name="connsiteX2" fmla="*/ 330995 w 657227"/>
                <a:gd name="connsiteY2" fmla="*/ 657224 h 657224"/>
                <a:gd name="connsiteX3" fmla="*/ 290513 w 657227"/>
                <a:gd name="connsiteY3" fmla="*/ 616743 h 657224"/>
                <a:gd name="connsiteX4" fmla="*/ 330995 w 657227"/>
                <a:gd name="connsiteY4" fmla="*/ 576262 h 657224"/>
                <a:gd name="connsiteX5" fmla="*/ 239183 w 657227"/>
                <a:gd name="connsiteY5" fmla="*/ 560820 h 657224"/>
                <a:gd name="connsiteX6" fmla="*/ 261504 w 657227"/>
                <a:gd name="connsiteY6" fmla="*/ 613833 h 657224"/>
                <a:gd name="connsiteX7" fmla="*/ 208492 w 657227"/>
                <a:gd name="connsiteY7" fmla="*/ 636155 h 657224"/>
                <a:gd name="connsiteX8" fmla="*/ 186170 w 657227"/>
                <a:gd name="connsiteY8" fmla="*/ 583142 h 657224"/>
                <a:gd name="connsiteX9" fmla="*/ 239183 w 657227"/>
                <a:gd name="connsiteY9" fmla="*/ 560820 h 657224"/>
                <a:gd name="connsiteX10" fmla="*/ 429155 w 657227"/>
                <a:gd name="connsiteY10" fmla="*/ 554504 h 657224"/>
                <a:gd name="connsiteX11" fmla="*/ 482168 w 657227"/>
                <a:gd name="connsiteY11" fmla="*/ 576916 h 657224"/>
                <a:gd name="connsiteX12" fmla="*/ 459846 w 657227"/>
                <a:gd name="connsiteY12" fmla="*/ 630144 h 657224"/>
                <a:gd name="connsiteX13" fmla="*/ 406834 w 657227"/>
                <a:gd name="connsiteY13" fmla="*/ 610534 h 657224"/>
                <a:gd name="connsiteX14" fmla="*/ 429155 w 657227"/>
                <a:gd name="connsiteY14" fmla="*/ 554504 h 657224"/>
                <a:gd name="connsiteX15" fmla="*/ 532160 w 657227"/>
                <a:gd name="connsiteY15" fmla="*/ 491529 h 657224"/>
                <a:gd name="connsiteX16" fmla="*/ 562373 w 657227"/>
                <a:gd name="connsiteY16" fmla="*/ 504031 h 657224"/>
                <a:gd name="connsiteX17" fmla="*/ 562373 w 657227"/>
                <a:gd name="connsiteY17" fmla="*/ 562371 h 657224"/>
                <a:gd name="connsiteX18" fmla="*/ 504032 w 657227"/>
                <a:gd name="connsiteY18" fmla="*/ 562371 h 657224"/>
                <a:gd name="connsiteX19" fmla="*/ 504032 w 657227"/>
                <a:gd name="connsiteY19" fmla="*/ 504031 h 657224"/>
                <a:gd name="connsiteX20" fmla="*/ 532160 w 657227"/>
                <a:gd name="connsiteY20" fmla="*/ 491529 h 657224"/>
                <a:gd name="connsiteX21" fmla="*/ 126802 w 657227"/>
                <a:gd name="connsiteY21" fmla="*/ 491529 h 657224"/>
                <a:gd name="connsiteX22" fmla="*/ 155972 w 657227"/>
                <a:gd name="connsiteY22" fmla="*/ 504031 h 657224"/>
                <a:gd name="connsiteX23" fmla="*/ 155972 w 657227"/>
                <a:gd name="connsiteY23" fmla="*/ 562371 h 657224"/>
                <a:gd name="connsiteX24" fmla="*/ 97632 w 657227"/>
                <a:gd name="connsiteY24" fmla="*/ 562371 h 657224"/>
                <a:gd name="connsiteX25" fmla="*/ 97632 w 657227"/>
                <a:gd name="connsiteY25" fmla="*/ 504031 h 657224"/>
                <a:gd name="connsiteX26" fmla="*/ 126802 w 657227"/>
                <a:gd name="connsiteY26" fmla="*/ 491529 h 657224"/>
                <a:gd name="connsiteX27" fmla="*/ 80433 w 657227"/>
                <a:gd name="connsiteY27" fmla="*/ 406484 h 657224"/>
                <a:gd name="connsiteX28" fmla="*/ 102754 w 657227"/>
                <a:gd name="connsiteY28" fmla="*/ 429154 h 657224"/>
                <a:gd name="connsiteX29" fmla="*/ 83223 w 657227"/>
                <a:gd name="connsiteY29" fmla="*/ 482166 h 657224"/>
                <a:gd name="connsiteX30" fmla="*/ 27420 w 657227"/>
                <a:gd name="connsiteY30" fmla="*/ 462635 h 657224"/>
                <a:gd name="connsiteX31" fmla="*/ 49742 w 657227"/>
                <a:gd name="connsiteY31" fmla="*/ 406832 h 657224"/>
                <a:gd name="connsiteX32" fmla="*/ 80433 w 657227"/>
                <a:gd name="connsiteY32" fmla="*/ 406484 h 657224"/>
                <a:gd name="connsiteX33" fmla="*/ 613833 w 657227"/>
                <a:gd name="connsiteY33" fmla="*/ 395720 h 657224"/>
                <a:gd name="connsiteX34" fmla="*/ 636155 w 657227"/>
                <a:gd name="connsiteY34" fmla="*/ 448733 h 657224"/>
                <a:gd name="connsiteX35" fmla="*/ 583142 w 657227"/>
                <a:gd name="connsiteY35" fmla="*/ 473845 h 657224"/>
                <a:gd name="connsiteX36" fmla="*/ 560821 w 657227"/>
                <a:gd name="connsiteY36" fmla="*/ 420832 h 657224"/>
                <a:gd name="connsiteX37" fmla="*/ 613833 w 657227"/>
                <a:gd name="connsiteY37" fmla="*/ 395720 h 657224"/>
                <a:gd name="connsiteX38" fmla="*/ 616745 w 657227"/>
                <a:gd name="connsiteY38" fmla="*/ 290512 h 657224"/>
                <a:gd name="connsiteX39" fmla="*/ 657227 w 657227"/>
                <a:gd name="connsiteY39" fmla="*/ 330993 h 657224"/>
                <a:gd name="connsiteX40" fmla="*/ 616745 w 657227"/>
                <a:gd name="connsiteY40" fmla="*/ 371474 h 657224"/>
                <a:gd name="connsiteX41" fmla="*/ 576263 w 657227"/>
                <a:gd name="connsiteY41" fmla="*/ 330993 h 657224"/>
                <a:gd name="connsiteX42" fmla="*/ 616745 w 657227"/>
                <a:gd name="connsiteY42" fmla="*/ 290512 h 657224"/>
                <a:gd name="connsiteX43" fmla="*/ 42069 w 657227"/>
                <a:gd name="connsiteY43" fmla="*/ 290512 h 657224"/>
                <a:gd name="connsiteX44" fmla="*/ 84138 w 657227"/>
                <a:gd name="connsiteY44" fmla="*/ 330993 h 657224"/>
                <a:gd name="connsiteX45" fmla="*/ 42069 w 657227"/>
                <a:gd name="connsiteY45" fmla="*/ 371474 h 657224"/>
                <a:gd name="connsiteX46" fmla="*/ 0 w 657227"/>
                <a:gd name="connsiteY46" fmla="*/ 330993 h 657224"/>
                <a:gd name="connsiteX47" fmla="*/ 42069 w 657227"/>
                <a:gd name="connsiteY47" fmla="*/ 290512 h 657224"/>
                <a:gd name="connsiteX48" fmla="*/ 75920 w 657227"/>
                <a:gd name="connsiteY48" fmla="*/ 186170 h 657224"/>
                <a:gd name="connsiteX49" fmla="*/ 101133 w 657227"/>
                <a:gd name="connsiteY49" fmla="*/ 239183 h 657224"/>
                <a:gd name="connsiteX50" fmla="*/ 47906 w 657227"/>
                <a:gd name="connsiteY50" fmla="*/ 261504 h 657224"/>
                <a:gd name="connsiteX51" fmla="*/ 22692 w 657227"/>
                <a:gd name="connsiteY51" fmla="*/ 208492 h 657224"/>
                <a:gd name="connsiteX52" fmla="*/ 75920 w 657227"/>
                <a:gd name="connsiteY52" fmla="*/ 186170 h 657224"/>
                <a:gd name="connsiteX53" fmla="*/ 576792 w 657227"/>
                <a:gd name="connsiteY53" fmla="*/ 175091 h 657224"/>
                <a:gd name="connsiteX54" fmla="*/ 629805 w 657227"/>
                <a:gd name="connsiteY54" fmla="*/ 197503 h 657224"/>
                <a:gd name="connsiteX55" fmla="*/ 610274 w 657227"/>
                <a:gd name="connsiteY55" fmla="*/ 250731 h 657224"/>
                <a:gd name="connsiteX56" fmla="*/ 554471 w 657227"/>
                <a:gd name="connsiteY56" fmla="*/ 231121 h 657224"/>
                <a:gd name="connsiteX57" fmla="*/ 576792 w 657227"/>
                <a:gd name="connsiteY57" fmla="*/ 175091 h 657224"/>
                <a:gd name="connsiteX58" fmla="*/ 532160 w 657227"/>
                <a:gd name="connsiteY58" fmla="*/ 85129 h 657224"/>
                <a:gd name="connsiteX59" fmla="*/ 562373 w 657227"/>
                <a:gd name="connsiteY59" fmla="*/ 97631 h 657224"/>
                <a:gd name="connsiteX60" fmla="*/ 562373 w 657227"/>
                <a:gd name="connsiteY60" fmla="*/ 155971 h 657224"/>
                <a:gd name="connsiteX61" fmla="*/ 504032 w 657227"/>
                <a:gd name="connsiteY61" fmla="*/ 155971 h 657224"/>
                <a:gd name="connsiteX62" fmla="*/ 504032 w 657227"/>
                <a:gd name="connsiteY62" fmla="*/ 97631 h 657224"/>
                <a:gd name="connsiteX63" fmla="*/ 532160 w 657227"/>
                <a:gd name="connsiteY63" fmla="*/ 85129 h 657224"/>
                <a:gd name="connsiteX64" fmla="*/ 126802 w 657227"/>
                <a:gd name="connsiteY64" fmla="*/ 85129 h 657224"/>
                <a:gd name="connsiteX65" fmla="*/ 155972 w 657227"/>
                <a:gd name="connsiteY65" fmla="*/ 97631 h 657224"/>
                <a:gd name="connsiteX66" fmla="*/ 155972 w 657227"/>
                <a:gd name="connsiteY66" fmla="*/ 155971 h 657224"/>
                <a:gd name="connsiteX67" fmla="*/ 97632 w 657227"/>
                <a:gd name="connsiteY67" fmla="*/ 155971 h 657224"/>
                <a:gd name="connsiteX68" fmla="*/ 97632 w 657227"/>
                <a:gd name="connsiteY68" fmla="*/ 97631 h 657224"/>
                <a:gd name="connsiteX69" fmla="*/ 126802 w 657227"/>
                <a:gd name="connsiteY69" fmla="*/ 85129 h 657224"/>
                <a:gd name="connsiteX70" fmla="*/ 228071 w 657227"/>
                <a:gd name="connsiteY70" fmla="*/ 27104 h 657224"/>
                <a:gd name="connsiteX71" fmla="*/ 250392 w 657227"/>
                <a:gd name="connsiteY71" fmla="*/ 49866 h 657224"/>
                <a:gd name="connsiteX72" fmla="*/ 230861 w 657227"/>
                <a:gd name="connsiteY72" fmla="*/ 103094 h 657224"/>
                <a:gd name="connsiteX73" fmla="*/ 175058 w 657227"/>
                <a:gd name="connsiteY73" fmla="*/ 83484 h 657224"/>
                <a:gd name="connsiteX74" fmla="*/ 197380 w 657227"/>
                <a:gd name="connsiteY74" fmla="*/ 27454 h 657224"/>
                <a:gd name="connsiteX75" fmla="*/ 228071 w 657227"/>
                <a:gd name="connsiteY75" fmla="*/ 27104 h 657224"/>
                <a:gd name="connsiteX76" fmla="*/ 418042 w 657227"/>
                <a:gd name="connsiteY76" fmla="*/ 23897 h 657224"/>
                <a:gd name="connsiteX77" fmla="*/ 448733 w 657227"/>
                <a:gd name="connsiteY77" fmla="*/ 24245 h 657224"/>
                <a:gd name="connsiteX78" fmla="*/ 471055 w 657227"/>
                <a:gd name="connsiteY78" fmla="*/ 77258 h 657224"/>
                <a:gd name="connsiteX79" fmla="*/ 418042 w 657227"/>
                <a:gd name="connsiteY79" fmla="*/ 99579 h 657224"/>
                <a:gd name="connsiteX80" fmla="*/ 395721 w 657227"/>
                <a:gd name="connsiteY80" fmla="*/ 46567 h 657224"/>
                <a:gd name="connsiteX81" fmla="*/ 418042 w 657227"/>
                <a:gd name="connsiteY81" fmla="*/ 23897 h 657224"/>
                <a:gd name="connsiteX82" fmla="*/ 330995 w 657227"/>
                <a:gd name="connsiteY82" fmla="*/ 0 h 657224"/>
                <a:gd name="connsiteX83" fmla="*/ 371477 w 657227"/>
                <a:gd name="connsiteY83" fmla="*/ 42069 h 657224"/>
                <a:gd name="connsiteX84" fmla="*/ 330995 w 657227"/>
                <a:gd name="connsiteY84" fmla="*/ 84138 h 657224"/>
                <a:gd name="connsiteX85" fmla="*/ 290513 w 657227"/>
                <a:gd name="connsiteY85" fmla="*/ 42069 h 657224"/>
                <a:gd name="connsiteX86" fmla="*/ 330995 w 657227"/>
                <a:gd name="connsiteY86" fmla="*/ 0 h 65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57227" h="657224">
                  <a:moveTo>
                    <a:pt x="330995" y="576262"/>
                  </a:moveTo>
                  <a:cubicBezTo>
                    <a:pt x="353353" y="576262"/>
                    <a:pt x="371477" y="594386"/>
                    <a:pt x="371477" y="616743"/>
                  </a:cubicBezTo>
                  <a:cubicBezTo>
                    <a:pt x="371477" y="639100"/>
                    <a:pt x="353353" y="657224"/>
                    <a:pt x="330995" y="657224"/>
                  </a:cubicBezTo>
                  <a:cubicBezTo>
                    <a:pt x="308637" y="657224"/>
                    <a:pt x="290513" y="639100"/>
                    <a:pt x="290513" y="616743"/>
                  </a:cubicBezTo>
                  <a:cubicBezTo>
                    <a:pt x="290513" y="594386"/>
                    <a:pt x="308637" y="576262"/>
                    <a:pt x="330995" y="576262"/>
                  </a:cubicBezTo>
                  <a:close/>
                  <a:moveTo>
                    <a:pt x="239183" y="560820"/>
                  </a:moveTo>
                  <a:cubicBezTo>
                    <a:pt x="261504" y="569191"/>
                    <a:pt x="269875" y="591512"/>
                    <a:pt x="261504" y="613833"/>
                  </a:cubicBezTo>
                  <a:cubicBezTo>
                    <a:pt x="253134" y="633364"/>
                    <a:pt x="230813" y="644525"/>
                    <a:pt x="208492" y="636155"/>
                  </a:cubicBezTo>
                  <a:cubicBezTo>
                    <a:pt x="188960" y="627784"/>
                    <a:pt x="177800" y="605463"/>
                    <a:pt x="186170" y="583142"/>
                  </a:cubicBezTo>
                  <a:cubicBezTo>
                    <a:pt x="194541" y="563611"/>
                    <a:pt x="216862" y="552450"/>
                    <a:pt x="239183" y="560820"/>
                  </a:cubicBezTo>
                  <a:close/>
                  <a:moveTo>
                    <a:pt x="429155" y="554504"/>
                  </a:moveTo>
                  <a:cubicBezTo>
                    <a:pt x="448686" y="546100"/>
                    <a:pt x="473797" y="557306"/>
                    <a:pt x="482168" y="576916"/>
                  </a:cubicBezTo>
                  <a:cubicBezTo>
                    <a:pt x="490538" y="596527"/>
                    <a:pt x="482168" y="621740"/>
                    <a:pt x="459846" y="630144"/>
                  </a:cubicBezTo>
                  <a:cubicBezTo>
                    <a:pt x="440315" y="641350"/>
                    <a:pt x="415204" y="630144"/>
                    <a:pt x="406834" y="610534"/>
                  </a:cubicBezTo>
                  <a:cubicBezTo>
                    <a:pt x="398463" y="588122"/>
                    <a:pt x="406834" y="565710"/>
                    <a:pt x="429155" y="554504"/>
                  </a:cubicBezTo>
                  <a:close/>
                  <a:moveTo>
                    <a:pt x="532160" y="491529"/>
                  </a:moveTo>
                  <a:cubicBezTo>
                    <a:pt x="542926" y="491529"/>
                    <a:pt x="554038" y="495696"/>
                    <a:pt x="562373" y="504031"/>
                  </a:cubicBezTo>
                  <a:cubicBezTo>
                    <a:pt x="576263" y="520699"/>
                    <a:pt x="576263" y="545703"/>
                    <a:pt x="562373" y="562371"/>
                  </a:cubicBezTo>
                  <a:cubicBezTo>
                    <a:pt x="545704" y="576262"/>
                    <a:pt x="517923" y="576262"/>
                    <a:pt x="504032" y="562371"/>
                  </a:cubicBezTo>
                  <a:cubicBezTo>
                    <a:pt x="487363" y="545703"/>
                    <a:pt x="487363" y="520699"/>
                    <a:pt x="504032" y="504031"/>
                  </a:cubicBezTo>
                  <a:cubicBezTo>
                    <a:pt x="510977" y="495696"/>
                    <a:pt x="521395" y="491529"/>
                    <a:pt x="532160" y="491529"/>
                  </a:cubicBezTo>
                  <a:close/>
                  <a:moveTo>
                    <a:pt x="126802" y="491529"/>
                  </a:moveTo>
                  <a:cubicBezTo>
                    <a:pt x="137220" y="491529"/>
                    <a:pt x="147638" y="495696"/>
                    <a:pt x="155972" y="504031"/>
                  </a:cubicBezTo>
                  <a:cubicBezTo>
                    <a:pt x="169863" y="520699"/>
                    <a:pt x="169863" y="545703"/>
                    <a:pt x="155972" y="562371"/>
                  </a:cubicBezTo>
                  <a:cubicBezTo>
                    <a:pt x="139303" y="576262"/>
                    <a:pt x="114300" y="576262"/>
                    <a:pt x="97632" y="562371"/>
                  </a:cubicBezTo>
                  <a:cubicBezTo>
                    <a:pt x="80963" y="545703"/>
                    <a:pt x="80963" y="520699"/>
                    <a:pt x="97632" y="504031"/>
                  </a:cubicBezTo>
                  <a:cubicBezTo>
                    <a:pt x="105966" y="495696"/>
                    <a:pt x="116384" y="491529"/>
                    <a:pt x="126802" y="491529"/>
                  </a:cubicBezTo>
                  <a:close/>
                  <a:moveTo>
                    <a:pt x="80433" y="406484"/>
                  </a:moveTo>
                  <a:cubicBezTo>
                    <a:pt x="90199" y="410320"/>
                    <a:pt x="98569" y="417993"/>
                    <a:pt x="102754" y="429154"/>
                  </a:cubicBezTo>
                  <a:cubicBezTo>
                    <a:pt x="111125" y="448685"/>
                    <a:pt x="102754" y="473796"/>
                    <a:pt x="83223" y="482166"/>
                  </a:cubicBezTo>
                  <a:cubicBezTo>
                    <a:pt x="60902" y="490537"/>
                    <a:pt x="35791" y="482166"/>
                    <a:pt x="27420" y="462635"/>
                  </a:cubicBezTo>
                  <a:cubicBezTo>
                    <a:pt x="19050" y="440314"/>
                    <a:pt x="27420" y="417993"/>
                    <a:pt x="49742" y="406832"/>
                  </a:cubicBezTo>
                  <a:cubicBezTo>
                    <a:pt x="59507" y="402647"/>
                    <a:pt x="70668" y="402647"/>
                    <a:pt x="80433" y="406484"/>
                  </a:cubicBezTo>
                  <a:close/>
                  <a:moveTo>
                    <a:pt x="613833" y="395720"/>
                  </a:moveTo>
                  <a:cubicBezTo>
                    <a:pt x="633365" y="404091"/>
                    <a:pt x="644525" y="429202"/>
                    <a:pt x="636155" y="448733"/>
                  </a:cubicBezTo>
                  <a:cubicBezTo>
                    <a:pt x="627784" y="471054"/>
                    <a:pt x="602673" y="479425"/>
                    <a:pt x="583142" y="473845"/>
                  </a:cubicBezTo>
                  <a:cubicBezTo>
                    <a:pt x="560821" y="465474"/>
                    <a:pt x="552450" y="440363"/>
                    <a:pt x="560821" y="420832"/>
                  </a:cubicBezTo>
                  <a:cubicBezTo>
                    <a:pt x="569191" y="398511"/>
                    <a:pt x="591512" y="387350"/>
                    <a:pt x="613833" y="395720"/>
                  </a:cubicBezTo>
                  <a:close/>
                  <a:moveTo>
                    <a:pt x="616745" y="290512"/>
                  </a:moveTo>
                  <a:cubicBezTo>
                    <a:pt x="639103" y="290512"/>
                    <a:pt x="657227" y="308636"/>
                    <a:pt x="657227" y="330993"/>
                  </a:cubicBezTo>
                  <a:cubicBezTo>
                    <a:pt x="657227" y="353350"/>
                    <a:pt x="639103" y="371474"/>
                    <a:pt x="616745" y="371474"/>
                  </a:cubicBezTo>
                  <a:cubicBezTo>
                    <a:pt x="594387" y="371474"/>
                    <a:pt x="576263" y="353350"/>
                    <a:pt x="576263" y="330993"/>
                  </a:cubicBezTo>
                  <a:cubicBezTo>
                    <a:pt x="576263" y="308636"/>
                    <a:pt x="594387" y="290512"/>
                    <a:pt x="616745" y="290512"/>
                  </a:cubicBezTo>
                  <a:close/>
                  <a:moveTo>
                    <a:pt x="42069" y="290512"/>
                  </a:moveTo>
                  <a:cubicBezTo>
                    <a:pt x="65303" y="290512"/>
                    <a:pt x="84138" y="308636"/>
                    <a:pt x="84138" y="330993"/>
                  </a:cubicBezTo>
                  <a:cubicBezTo>
                    <a:pt x="84138" y="353350"/>
                    <a:pt x="65303" y="371474"/>
                    <a:pt x="42069" y="371474"/>
                  </a:cubicBezTo>
                  <a:cubicBezTo>
                    <a:pt x="18835" y="371474"/>
                    <a:pt x="0" y="353350"/>
                    <a:pt x="0" y="330993"/>
                  </a:cubicBezTo>
                  <a:cubicBezTo>
                    <a:pt x="0" y="308636"/>
                    <a:pt x="18835" y="290512"/>
                    <a:pt x="42069" y="290512"/>
                  </a:cubicBezTo>
                  <a:close/>
                  <a:moveTo>
                    <a:pt x="75920" y="186170"/>
                  </a:moveTo>
                  <a:cubicBezTo>
                    <a:pt x="98332" y="194541"/>
                    <a:pt x="109538" y="219652"/>
                    <a:pt x="101133" y="239183"/>
                  </a:cubicBezTo>
                  <a:cubicBezTo>
                    <a:pt x="92729" y="261504"/>
                    <a:pt x="67516" y="269875"/>
                    <a:pt x="47906" y="261504"/>
                  </a:cubicBezTo>
                  <a:cubicBezTo>
                    <a:pt x="25494" y="253134"/>
                    <a:pt x="14288" y="230813"/>
                    <a:pt x="22692" y="208492"/>
                  </a:cubicBezTo>
                  <a:cubicBezTo>
                    <a:pt x="31097" y="188961"/>
                    <a:pt x="56310" y="177800"/>
                    <a:pt x="75920" y="186170"/>
                  </a:cubicBezTo>
                  <a:close/>
                  <a:moveTo>
                    <a:pt x="576792" y="175091"/>
                  </a:moveTo>
                  <a:cubicBezTo>
                    <a:pt x="596323" y="166687"/>
                    <a:pt x="621434" y="177893"/>
                    <a:pt x="629805" y="197503"/>
                  </a:cubicBezTo>
                  <a:cubicBezTo>
                    <a:pt x="638175" y="217113"/>
                    <a:pt x="629805" y="242327"/>
                    <a:pt x="610274" y="250731"/>
                  </a:cubicBezTo>
                  <a:cubicBezTo>
                    <a:pt x="587952" y="261937"/>
                    <a:pt x="562841" y="250731"/>
                    <a:pt x="554471" y="231121"/>
                  </a:cubicBezTo>
                  <a:cubicBezTo>
                    <a:pt x="546100" y="208709"/>
                    <a:pt x="554471" y="186297"/>
                    <a:pt x="576792" y="175091"/>
                  </a:cubicBezTo>
                  <a:close/>
                  <a:moveTo>
                    <a:pt x="532160" y="85129"/>
                  </a:moveTo>
                  <a:cubicBezTo>
                    <a:pt x="542926" y="85129"/>
                    <a:pt x="554038" y="89296"/>
                    <a:pt x="562373" y="97631"/>
                  </a:cubicBezTo>
                  <a:cubicBezTo>
                    <a:pt x="576263" y="114299"/>
                    <a:pt x="576263" y="139303"/>
                    <a:pt x="562373" y="155971"/>
                  </a:cubicBezTo>
                  <a:cubicBezTo>
                    <a:pt x="545704" y="169862"/>
                    <a:pt x="517923" y="169862"/>
                    <a:pt x="504032" y="155971"/>
                  </a:cubicBezTo>
                  <a:cubicBezTo>
                    <a:pt x="487363" y="139303"/>
                    <a:pt x="487363" y="114299"/>
                    <a:pt x="504032" y="97631"/>
                  </a:cubicBezTo>
                  <a:cubicBezTo>
                    <a:pt x="510977" y="89296"/>
                    <a:pt x="521395" y="85129"/>
                    <a:pt x="532160" y="85129"/>
                  </a:cubicBezTo>
                  <a:close/>
                  <a:moveTo>
                    <a:pt x="126802" y="85129"/>
                  </a:moveTo>
                  <a:cubicBezTo>
                    <a:pt x="137220" y="85129"/>
                    <a:pt x="147638" y="89296"/>
                    <a:pt x="155972" y="97631"/>
                  </a:cubicBezTo>
                  <a:cubicBezTo>
                    <a:pt x="169863" y="114299"/>
                    <a:pt x="169863" y="139303"/>
                    <a:pt x="155972" y="155971"/>
                  </a:cubicBezTo>
                  <a:cubicBezTo>
                    <a:pt x="139303" y="169862"/>
                    <a:pt x="114300" y="169862"/>
                    <a:pt x="97632" y="155971"/>
                  </a:cubicBezTo>
                  <a:cubicBezTo>
                    <a:pt x="80963" y="139303"/>
                    <a:pt x="80963" y="114299"/>
                    <a:pt x="97632" y="97631"/>
                  </a:cubicBezTo>
                  <a:cubicBezTo>
                    <a:pt x="105966" y="89296"/>
                    <a:pt x="116384" y="85129"/>
                    <a:pt x="126802" y="85129"/>
                  </a:cubicBezTo>
                  <a:close/>
                  <a:moveTo>
                    <a:pt x="228071" y="27104"/>
                  </a:moveTo>
                  <a:cubicBezTo>
                    <a:pt x="237837" y="30956"/>
                    <a:pt x="246207" y="38660"/>
                    <a:pt x="250392" y="49866"/>
                  </a:cubicBezTo>
                  <a:cubicBezTo>
                    <a:pt x="258763" y="69476"/>
                    <a:pt x="250392" y="94690"/>
                    <a:pt x="230861" y="103094"/>
                  </a:cubicBezTo>
                  <a:cubicBezTo>
                    <a:pt x="208540" y="114300"/>
                    <a:pt x="186219" y="103094"/>
                    <a:pt x="175058" y="83484"/>
                  </a:cubicBezTo>
                  <a:cubicBezTo>
                    <a:pt x="166688" y="61072"/>
                    <a:pt x="175058" y="38660"/>
                    <a:pt x="197380" y="27454"/>
                  </a:cubicBezTo>
                  <a:cubicBezTo>
                    <a:pt x="207145" y="23252"/>
                    <a:pt x="218306" y="23252"/>
                    <a:pt x="228071" y="27104"/>
                  </a:cubicBezTo>
                  <a:close/>
                  <a:moveTo>
                    <a:pt x="418042" y="23897"/>
                  </a:moveTo>
                  <a:cubicBezTo>
                    <a:pt x="427807" y="20060"/>
                    <a:pt x="438968" y="20060"/>
                    <a:pt x="448733" y="24245"/>
                  </a:cubicBezTo>
                  <a:cubicBezTo>
                    <a:pt x="471055" y="29826"/>
                    <a:pt x="479425" y="54937"/>
                    <a:pt x="471055" y="77258"/>
                  </a:cubicBezTo>
                  <a:cubicBezTo>
                    <a:pt x="462684" y="96789"/>
                    <a:pt x="440363" y="107950"/>
                    <a:pt x="418042" y="99579"/>
                  </a:cubicBezTo>
                  <a:cubicBezTo>
                    <a:pt x="398511" y="91209"/>
                    <a:pt x="387350" y="66098"/>
                    <a:pt x="395721" y="46567"/>
                  </a:cubicBezTo>
                  <a:cubicBezTo>
                    <a:pt x="399906" y="35406"/>
                    <a:pt x="408276" y="27733"/>
                    <a:pt x="418042" y="23897"/>
                  </a:cubicBezTo>
                  <a:close/>
                  <a:moveTo>
                    <a:pt x="330995" y="0"/>
                  </a:moveTo>
                  <a:cubicBezTo>
                    <a:pt x="353353" y="0"/>
                    <a:pt x="371477" y="18835"/>
                    <a:pt x="371477" y="42069"/>
                  </a:cubicBezTo>
                  <a:cubicBezTo>
                    <a:pt x="371477" y="65303"/>
                    <a:pt x="353353" y="84138"/>
                    <a:pt x="330995" y="84138"/>
                  </a:cubicBezTo>
                  <a:cubicBezTo>
                    <a:pt x="308637" y="84138"/>
                    <a:pt x="290513" y="65303"/>
                    <a:pt x="290513" y="42069"/>
                  </a:cubicBezTo>
                  <a:cubicBezTo>
                    <a:pt x="290513" y="18835"/>
                    <a:pt x="308637" y="0"/>
                    <a:pt x="330995" y="0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8" name="Freeform 975"/>
            <p:cNvSpPr/>
            <p:nvPr>
              <p:custDataLst>
                <p:tags r:id="rId8"/>
              </p:custDataLst>
            </p:nvPr>
          </p:nvSpPr>
          <p:spPr bwMode="auto">
            <a:xfrm>
              <a:off x="6252186" y="4162102"/>
              <a:ext cx="247159" cy="2699073"/>
            </a:xfrm>
            <a:custGeom>
              <a:avLst/>
              <a:gdLst>
                <a:gd name="T0" fmla="*/ 83 w 165"/>
                <a:gd name="T1" fmla="*/ 1210 h 1797"/>
                <a:gd name="T2" fmla="*/ 91 w 165"/>
                <a:gd name="T3" fmla="*/ 1797 h 1797"/>
                <a:gd name="T4" fmla="*/ 119 w 165"/>
                <a:gd name="T5" fmla="*/ 1797 h 1797"/>
                <a:gd name="T6" fmla="*/ 80 w 165"/>
                <a:gd name="T7" fmla="*/ 1049 h 1797"/>
                <a:gd name="T8" fmla="*/ 60 w 165"/>
                <a:gd name="T9" fmla="*/ 373 h 1797"/>
                <a:gd name="T10" fmla="*/ 78 w 165"/>
                <a:gd name="T11" fmla="*/ 0 h 1797"/>
                <a:gd name="T12" fmla="*/ 38 w 165"/>
                <a:gd name="T13" fmla="*/ 388 h 1797"/>
                <a:gd name="T14" fmla="*/ 23 w 165"/>
                <a:gd name="T15" fmla="*/ 891 h 1797"/>
                <a:gd name="T16" fmla="*/ 83 w 165"/>
                <a:gd name="T17" fmla="*/ 1210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797">
                  <a:moveTo>
                    <a:pt x="83" y="1210"/>
                  </a:moveTo>
                  <a:cubicBezTo>
                    <a:pt x="143" y="1488"/>
                    <a:pt x="91" y="1797"/>
                    <a:pt x="91" y="1797"/>
                  </a:cubicBezTo>
                  <a:cubicBezTo>
                    <a:pt x="119" y="1797"/>
                    <a:pt x="119" y="1797"/>
                    <a:pt x="119" y="1797"/>
                  </a:cubicBezTo>
                  <a:cubicBezTo>
                    <a:pt x="165" y="1495"/>
                    <a:pt x="134" y="1263"/>
                    <a:pt x="80" y="1049"/>
                  </a:cubicBezTo>
                  <a:cubicBezTo>
                    <a:pt x="5" y="753"/>
                    <a:pt x="36" y="513"/>
                    <a:pt x="60" y="373"/>
                  </a:cubicBezTo>
                  <a:cubicBezTo>
                    <a:pt x="88" y="206"/>
                    <a:pt x="78" y="0"/>
                    <a:pt x="78" y="0"/>
                  </a:cubicBezTo>
                  <a:cubicBezTo>
                    <a:pt x="78" y="0"/>
                    <a:pt x="71" y="233"/>
                    <a:pt x="38" y="388"/>
                  </a:cubicBezTo>
                  <a:cubicBezTo>
                    <a:pt x="6" y="542"/>
                    <a:pt x="0" y="768"/>
                    <a:pt x="23" y="891"/>
                  </a:cubicBezTo>
                  <a:cubicBezTo>
                    <a:pt x="45" y="1014"/>
                    <a:pt x="69" y="1143"/>
                    <a:pt x="83" y="121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89" name="组合 488"/>
            <p:cNvGrpSpPr/>
            <p:nvPr>
              <p:custDataLst>
                <p:tags r:id="rId9"/>
              </p:custDataLst>
            </p:nvPr>
          </p:nvGrpSpPr>
          <p:grpSpPr>
            <a:xfrm>
              <a:off x="6524914" y="5940104"/>
              <a:ext cx="466950" cy="539643"/>
              <a:chOff x="2859088" y="5151438"/>
              <a:chExt cx="866775" cy="1001712"/>
            </a:xfrm>
            <a:solidFill>
              <a:srgbClr val="C3496D"/>
            </a:solidFill>
          </p:grpSpPr>
          <p:sp>
            <p:nvSpPr>
              <p:cNvPr id="490" name="Freeform 1014"/>
              <p:cNvSpPr>
                <a:spLocks noEditPoints="1"/>
              </p:cNvSpPr>
              <p:nvPr/>
            </p:nvSpPr>
            <p:spPr bwMode="auto">
              <a:xfrm>
                <a:off x="2859088" y="5154613"/>
                <a:ext cx="865188" cy="998537"/>
              </a:xfrm>
              <a:custGeom>
                <a:avLst/>
                <a:gdLst>
                  <a:gd name="T0" fmla="*/ 2 w 310"/>
                  <a:gd name="T1" fmla="*/ 357 h 358"/>
                  <a:gd name="T2" fmla="*/ 1 w 310"/>
                  <a:gd name="T3" fmla="*/ 354 h 358"/>
                  <a:gd name="T4" fmla="*/ 1 w 310"/>
                  <a:gd name="T5" fmla="*/ 354 h 358"/>
                  <a:gd name="T6" fmla="*/ 0 w 310"/>
                  <a:gd name="T7" fmla="*/ 328 h 358"/>
                  <a:gd name="T8" fmla="*/ 0 w 310"/>
                  <a:gd name="T9" fmla="*/ 328 h 358"/>
                  <a:gd name="T10" fmla="*/ 74 w 310"/>
                  <a:gd name="T11" fmla="*/ 115 h 358"/>
                  <a:gd name="T12" fmla="*/ 74 w 310"/>
                  <a:gd name="T13" fmla="*/ 115 h 358"/>
                  <a:gd name="T14" fmla="*/ 306 w 310"/>
                  <a:gd name="T15" fmla="*/ 0 h 358"/>
                  <a:gd name="T16" fmla="*/ 306 w 310"/>
                  <a:gd name="T17" fmla="*/ 0 h 358"/>
                  <a:gd name="T18" fmla="*/ 309 w 310"/>
                  <a:gd name="T19" fmla="*/ 1 h 358"/>
                  <a:gd name="T20" fmla="*/ 309 w 310"/>
                  <a:gd name="T21" fmla="*/ 1 h 358"/>
                  <a:gd name="T22" fmla="*/ 310 w 310"/>
                  <a:gd name="T23" fmla="*/ 4 h 358"/>
                  <a:gd name="T24" fmla="*/ 310 w 310"/>
                  <a:gd name="T25" fmla="*/ 4 h 358"/>
                  <a:gd name="T26" fmla="*/ 310 w 310"/>
                  <a:gd name="T27" fmla="*/ 4 h 358"/>
                  <a:gd name="T28" fmla="*/ 310 w 310"/>
                  <a:gd name="T29" fmla="*/ 4 h 358"/>
                  <a:gd name="T30" fmla="*/ 222 w 310"/>
                  <a:gd name="T31" fmla="*/ 237 h 358"/>
                  <a:gd name="T32" fmla="*/ 222 w 310"/>
                  <a:gd name="T33" fmla="*/ 237 h 358"/>
                  <a:gd name="T34" fmla="*/ 5 w 310"/>
                  <a:gd name="T35" fmla="*/ 358 h 358"/>
                  <a:gd name="T36" fmla="*/ 5 w 310"/>
                  <a:gd name="T37" fmla="*/ 358 h 358"/>
                  <a:gd name="T38" fmla="*/ 5 w 310"/>
                  <a:gd name="T39" fmla="*/ 358 h 358"/>
                  <a:gd name="T40" fmla="*/ 5 w 310"/>
                  <a:gd name="T41" fmla="*/ 358 h 358"/>
                  <a:gd name="T42" fmla="*/ 2 w 310"/>
                  <a:gd name="T43" fmla="*/ 357 h 358"/>
                  <a:gd name="T44" fmla="*/ 5 w 310"/>
                  <a:gd name="T45" fmla="*/ 354 h 358"/>
                  <a:gd name="T46" fmla="*/ 9 w 310"/>
                  <a:gd name="T47" fmla="*/ 353 h 358"/>
                  <a:gd name="T48" fmla="*/ 5 w 310"/>
                  <a:gd name="T49" fmla="*/ 354 h 358"/>
                  <a:gd name="T50" fmla="*/ 283 w 310"/>
                  <a:gd name="T51" fmla="*/ 12 h 358"/>
                  <a:gd name="T52" fmla="*/ 226 w 310"/>
                  <a:gd name="T53" fmla="*/ 30 h 358"/>
                  <a:gd name="T54" fmla="*/ 226 w 310"/>
                  <a:gd name="T55" fmla="*/ 30 h 358"/>
                  <a:gd name="T56" fmla="*/ 80 w 310"/>
                  <a:gd name="T57" fmla="*/ 121 h 358"/>
                  <a:gd name="T58" fmla="*/ 80 w 310"/>
                  <a:gd name="T59" fmla="*/ 121 h 358"/>
                  <a:gd name="T60" fmla="*/ 8 w 310"/>
                  <a:gd name="T61" fmla="*/ 328 h 358"/>
                  <a:gd name="T62" fmla="*/ 8 w 310"/>
                  <a:gd name="T63" fmla="*/ 328 h 358"/>
                  <a:gd name="T64" fmla="*/ 8 w 310"/>
                  <a:gd name="T65" fmla="*/ 349 h 358"/>
                  <a:gd name="T66" fmla="*/ 8 w 310"/>
                  <a:gd name="T67" fmla="*/ 349 h 358"/>
                  <a:gd name="T68" fmla="*/ 24 w 310"/>
                  <a:gd name="T69" fmla="*/ 346 h 358"/>
                  <a:gd name="T70" fmla="*/ 24 w 310"/>
                  <a:gd name="T71" fmla="*/ 346 h 358"/>
                  <a:gd name="T72" fmla="*/ 74 w 310"/>
                  <a:gd name="T73" fmla="*/ 329 h 358"/>
                  <a:gd name="T74" fmla="*/ 74 w 310"/>
                  <a:gd name="T75" fmla="*/ 329 h 358"/>
                  <a:gd name="T76" fmla="*/ 216 w 310"/>
                  <a:gd name="T77" fmla="*/ 232 h 358"/>
                  <a:gd name="T78" fmla="*/ 216 w 310"/>
                  <a:gd name="T79" fmla="*/ 232 h 358"/>
                  <a:gd name="T80" fmla="*/ 302 w 310"/>
                  <a:gd name="T81" fmla="*/ 9 h 358"/>
                  <a:gd name="T82" fmla="*/ 302 w 310"/>
                  <a:gd name="T83" fmla="*/ 9 h 358"/>
                  <a:gd name="T84" fmla="*/ 283 w 310"/>
                  <a:gd name="T85" fmla="*/ 12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0" h="358">
                    <a:moveTo>
                      <a:pt x="2" y="357"/>
                    </a:moveTo>
                    <a:cubicBezTo>
                      <a:pt x="1" y="356"/>
                      <a:pt x="1" y="355"/>
                      <a:pt x="1" y="354"/>
                    </a:cubicBezTo>
                    <a:cubicBezTo>
                      <a:pt x="1" y="354"/>
                      <a:pt x="1" y="354"/>
                      <a:pt x="1" y="354"/>
                    </a:cubicBezTo>
                    <a:cubicBezTo>
                      <a:pt x="1" y="354"/>
                      <a:pt x="0" y="344"/>
                      <a:pt x="0" y="328"/>
                    </a:cubicBezTo>
                    <a:cubicBezTo>
                      <a:pt x="0" y="328"/>
                      <a:pt x="0" y="328"/>
                      <a:pt x="0" y="328"/>
                    </a:cubicBezTo>
                    <a:cubicBezTo>
                      <a:pt x="0" y="282"/>
                      <a:pt x="8" y="185"/>
                      <a:pt x="74" y="115"/>
                    </a:cubicBezTo>
                    <a:cubicBezTo>
                      <a:pt x="74" y="115"/>
                      <a:pt x="74" y="115"/>
                      <a:pt x="74" y="115"/>
                    </a:cubicBezTo>
                    <a:cubicBezTo>
                      <a:pt x="163" y="21"/>
                      <a:pt x="305" y="0"/>
                      <a:pt x="306" y="0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307" y="0"/>
                      <a:pt x="308" y="0"/>
                      <a:pt x="309" y="1"/>
                    </a:cubicBezTo>
                    <a:cubicBezTo>
                      <a:pt x="309" y="1"/>
                      <a:pt x="309" y="1"/>
                      <a:pt x="309" y="1"/>
                    </a:cubicBezTo>
                    <a:cubicBezTo>
                      <a:pt x="310" y="2"/>
                      <a:pt x="310" y="3"/>
                      <a:pt x="310" y="4"/>
                    </a:cubicBezTo>
                    <a:cubicBezTo>
                      <a:pt x="310" y="4"/>
                      <a:pt x="310" y="4"/>
                      <a:pt x="310" y="4"/>
                    </a:cubicBezTo>
                    <a:cubicBezTo>
                      <a:pt x="310" y="4"/>
                      <a:pt x="310" y="4"/>
                      <a:pt x="310" y="4"/>
                    </a:cubicBezTo>
                    <a:cubicBezTo>
                      <a:pt x="310" y="4"/>
                      <a:pt x="310" y="4"/>
                      <a:pt x="310" y="4"/>
                    </a:cubicBezTo>
                    <a:cubicBezTo>
                      <a:pt x="310" y="15"/>
                      <a:pt x="309" y="144"/>
                      <a:pt x="222" y="237"/>
                    </a:cubicBezTo>
                    <a:cubicBezTo>
                      <a:pt x="222" y="237"/>
                      <a:pt x="222" y="237"/>
                      <a:pt x="222" y="237"/>
                    </a:cubicBezTo>
                    <a:cubicBezTo>
                      <a:pt x="124" y="343"/>
                      <a:pt x="6" y="357"/>
                      <a:pt x="5" y="358"/>
                    </a:cubicBezTo>
                    <a:cubicBezTo>
                      <a:pt x="5" y="358"/>
                      <a:pt x="5" y="358"/>
                      <a:pt x="5" y="358"/>
                    </a:cubicBezTo>
                    <a:cubicBezTo>
                      <a:pt x="5" y="358"/>
                      <a:pt x="5" y="358"/>
                      <a:pt x="5" y="358"/>
                    </a:cubicBezTo>
                    <a:cubicBezTo>
                      <a:pt x="5" y="358"/>
                      <a:pt x="5" y="358"/>
                      <a:pt x="5" y="358"/>
                    </a:cubicBezTo>
                    <a:cubicBezTo>
                      <a:pt x="4" y="358"/>
                      <a:pt x="3" y="357"/>
                      <a:pt x="2" y="357"/>
                    </a:cubicBezTo>
                    <a:close/>
                    <a:moveTo>
                      <a:pt x="5" y="354"/>
                    </a:moveTo>
                    <a:cubicBezTo>
                      <a:pt x="9" y="353"/>
                      <a:pt x="9" y="353"/>
                      <a:pt x="9" y="353"/>
                    </a:cubicBezTo>
                    <a:cubicBezTo>
                      <a:pt x="5" y="354"/>
                      <a:pt x="5" y="354"/>
                      <a:pt x="5" y="354"/>
                    </a:cubicBezTo>
                    <a:close/>
                    <a:moveTo>
                      <a:pt x="283" y="12"/>
                    </a:moveTo>
                    <a:cubicBezTo>
                      <a:pt x="269" y="16"/>
                      <a:pt x="249" y="21"/>
                      <a:pt x="226" y="30"/>
                    </a:cubicBezTo>
                    <a:cubicBezTo>
                      <a:pt x="226" y="30"/>
                      <a:pt x="226" y="30"/>
                      <a:pt x="226" y="30"/>
                    </a:cubicBezTo>
                    <a:cubicBezTo>
                      <a:pt x="180" y="46"/>
                      <a:pt x="123" y="75"/>
                      <a:pt x="80" y="121"/>
                    </a:cubicBezTo>
                    <a:cubicBezTo>
                      <a:pt x="80" y="121"/>
                      <a:pt x="80" y="121"/>
                      <a:pt x="80" y="121"/>
                    </a:cubicBezTo>
                    <a:cubicBezTo>
                      <a:pt x="16" y="188"/>
                      <a:pt x="8" y="283"/>
                      <a:pt x="8" y="328"/>
                    </a:cubicBezTo>
                    <a:cubicBezTo>
                      <a:pt x="8" y="328"/>
                      <a:pt x="8" y="328"/>
                      <a:pt x="8" y="328"/>
                    </a:cubicBezTo>
                    <a:cubicBezTo>
                      <a:pt x="8" y="337"/>
                      <a:pt x="8" y="345"/>
                      <a:pt x="8" y="349"/>
                    </a:cubicBezTo>
                    <a:cubicBezTo>
                      <a:pt x="8" y="349"/>
                      <a:pt x="8" y="349"/>
                      <a:pt x="8" y="349"/>
                    </a:cubicBezTo>
                    <a:cubicBezTo>
                      <a:pt x="12" y="348"/>
                      <a:pt x="17" y="347"/>
                      <a:pt x="24" y="346"/>
                    </a:cubicBezTo>
                    <a:cubicBezTo>
                      <a:pt x="24" y="346"/>
                      <a:pt x="24" y="346"/>
                      <a:pt x="24" y="346"/>
                    </a:cubicBezTo>
                    <a:cubicBezTo>
                      <a:pt x="36" y="343"/>
                      <a:pt x="54" y="338"/>
                      <a:pt x="74" y="329"/>
                    </a:cubicBezTo>
                    <a:cubicBezTo>
                      <a:pt x="74" y="329"/>
                      <a:pt x="74" y="329"/>
                      <a:pt x="74" y="329"/>
                    </a:cubicBezTo>
                    <a:cubicBezTo>
                      <a:pt x="115" y="313"/>
                      <a:pt x="168" y="283"/>
                      <a:pt x="216" y="232"/>
                    </a:cubicBezTo>
                    <a:cubicBezTo>
                      <a:pt x="216" y="232"/>
                      <a:pt x="216" y="232"/>
                      <a:pt x="216" y="232"/>
                    </a:cubicBezTo>
                    <a:cubicBezTo>
                      <a:pt x="294" y="149"/>
                      <a:pt x="301" y="33"/>
                      <a:pt x="302" y="9"/>
                    </a:cubicBezTo>
                    <a:cubicBezTo>
                      <a:pt x="302" y="9"/>
                      <a:pt x="302" y="9"/>
                      <a:pt x="302" y="9"/>
                    </a:cubicBezTo>
                    <a:cubicBezTo>
                      <a:pt x="298" y="9"/>
                      <a:pt x="292" y="11"/>
                      <a:pt x="28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1" name="Freeform 1015"/>
              <p:cNvSpPr/>
              <p:nvPr/>
            </p:nvSpPr>
            <p:spPr bwMode="auto">
              <a:xfrm>
                <a:off x="2865438" y="5151438"/>
                <a:ext cx="860425" cy="993775"/>
              </a:xfrm>
              <a:custGeom>
                <a:avLst/>
                <a:gdLst>
                  <a:gd name="T0" fmla="*/ 2 w 309"/>
                  <a:gd name="T1" fmla="*/ 355 h 356"/>
                  <a:gd name="T2" fmla="*/ 1 w 309"/>
                  <a:gd name="T3" fmla="*/ 349 h 356"/>
                  <a:gd name="T4" fmla="*/ 1 w 309"/>
                  <a:gd name="T5" fmla="*/ 349 h 356"/>
                  <a:gd name="T6" fmla="*/ 301 w 309"/>
                  <a:gd name="T7" fmla="*/ 2 h 356"/>
                  <a:gd name="T8" fmla="*/ 307 w 309"/>
                  <a:gd name="T9" fmla="*/ 2 h 356"/>
                  <a:gd name="T10" fmla="*/ 307 w 309"/>
                  <a:gd name="T11" fmla="*/ 2 h 356"/>
                  <a:gd name="T12" fmla="*/ 307 w 309"/>
                  <a:gd name="T13" fmla="*/ 7 h 356"/>
                  <a:gd name="T14" fmla="*/ 307 w 309"/>
                  <a:gd name="T15" fmla="*/ 7 h 356"/>
                  <a:gd name="T16" fmla="*/ 7 w 309"/>
                  <a:gd name="T17" fmla="*/ 355 h 356"/>
                  <a:gd name="T18" fmla="*/ 4 w 309"/>
                  <a:gd name="T19" fmla="*/ 356 h 356"/>
                  <a:gd name="T20" fmla="*/ 4 w 309"/>
                  <a:gd name="T21" fmla="*/ 356 h 356"/>
                  <a:gd name="T22" fmla="*/ 2 w 309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9" h="356">
                    <a:moveTo>
                      <a:pt x="2" y="355"/>
                    </a:moveTo>
                    <a:cubicBezTo>
                      <a:pt x="0" y="353"/>
                      <a:pt x="0" y="351"/>
                      <a:pt x="1" y="349"/>
                    </a:cubicBezTo>
                    <a:cubicBezTo>
                      <a:pt x="1" y="349"/>
                      <a:pt x="1" y="349"/>
                      <a:pt x="1" y="349"/>
                    </a:cubicBezTo>
                    <a:cubicBezTo>
                      <a:pt x="301" y="2"/>
                      <a:pt x="301" y="2"/>
                      <a:pt x="301" y="2"/>
                    </a:cubicBezTo>
                    <a:cubicBezTo>
                      <a:pt x="303" y="1"/>
                      <a:pt x="305" y="0"/>
                      <a:pt x="307" y="2"/>
                    </a:cubicBezTo>
                    <a:cubicBezTo>
                      <a:pt x="307" y="2"/>
                      <a:pt x="307" y="2"/>
                      <a:pt x="307" y="2"/>
                    </a:cubicBezTo>
                    <a:cubicBezTo>
                      <a:pt x="308" y="3"/>
                      <a:pt x="309" y="6"/>
                      <a:pt x="307" y="7"/>
                    </a:cubicBezTo>
                    <a:cubicBezTo>
                      <a:pt x="307" y="7"/>
                      <a:pt x="307" y="7"/>
                      <a:pt x="307" y="7"/>
                    </a:cubicBezTo>
                    <a:cubicBezTo>
                      <a:pt x="7" y="355"/>
                      <a:pt x="7" y="355"/>
                      <a:pt x="7" y="355"/>
                    </a:cubicBezTo>
                    <a:cubicBezTo>
                      <a:pt x="7" y="355"/>
                      <a:pt x="5" y="356"/>
                      <a:pt x="4" y="356"/>
                    </a:cubicBezTo>
                    <a:cubicBezTo>
                      <a:pt x="4" y="356"/>
                      <a:pt x="4" y="356"/>
                      <a:pt x="4" y="356"/>
                    </a:cubicBezTo>
                    <a:cubicBezTo>
                      <a:pt x="3" y="356"/>
                      <a:pt x="2" y="356"/>
                      <a:pt x="2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2" name="Freeform 1016"/>
              <p:cNvSpPr/>
              <p:nvPr/>
            </p:nvSpPr>
            <p:spPr bwMode="auto">
              <a:xfrm>
                <a:off x="3197225" y="5357813"/>
                <a:ext cx="398463" cy="298450"/>
              </a:xfrm>
              <a:custGeom>
                <a:avLst/>
                <a:gdLst>
                  <a:gd name="T0" fmla="*/ 139 w 143"/>
                  <a:gd name="T1" fmla="*/ 107 h 107"/>
                  <a:gd name="T2" fmla="*/ 38 w 143"/>
                  <a:gd name="T3" fmla="*/ 104 h 107"/>
                  <a:gd name="T4" fmla="*/ 34 w 143"/>
                  <a:gd name="T5" fmla="*/ 101 h 107"/>
                  <a:gd name="T6" fmla="*/ 34 w 143"/>
                  <a:gd name="T7" fmla="*/ 101 h 107"/>
                  <a:gd name="T8" fmla="*/ 1 w 143"/>
                  <a:gd name="T9" fmla="*/ 5 h 107"/>
                  <a:gd name="T10" fmla="*/ 1 w 143"/>
                  <a:gd name="T11" fmla="*/ 5 h 107"/>
                  <a:gd name="T12" fmla="*/ 3 w 143"/>
                  <a:gd name="T13" fmla="*/ 0 h 107"/>
                  <a:gd name="T14" fmla="*/ 3 w 143"/>
                  <a:gd name="T15" fmla="*/ 0 h 107"/>
                  <a:gd name="T16" fmla="*/ 8 w 143"/>
                  <a:gd name="T17" fmla="*/ 3 h 107"/>
                  <a:gd name="T18" fmla="*/ 8 w 143"/>
                  <a:gd name="T19" fmla="*/ 3 h 107"/>
                  <a:gd name="T20" fmla="*/ 41 w 143"/>
                  <a:gd name="T21" fmla="*/ 96 h 107"/>
                  <a:gd name="T22" fmla="*/ 139 w 143"/>
                  <a:gd name="T23" fmla="*/ 99 h 107"/>
                  <a:gd name="T24" fmla="*/ 143 w 143"/>
                  <a:gd name="T25" fmla="*/ 103 h 107"/>
                  <a:gd name="T26" fmla="*/ 143 w 143"/>
                  <a:gd name="T27" fmla="*/ 103 h 107"/>
                  <a:gd name="T28" fmla="*/ 139 w 143"/>
                  <a:gd name="T29" fmla="*/ 107 h 107"/>
                  <a:gd name="T30" fmla="*/ 139 w 143"/>
                  <a:gd name="T31" fmla="*/ 107 h 107"/>
                  <a:gd name="T32" fmla="*/ 139 w 143"/>
                  <a:gd name="T33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3" h="107">
                    <a:moveTo>
                      <a:pt x="139" y="107"/>
                    </a:moveTo>
                    <a:cubicBezTo>
                      <a:pt x="38" y="104"/>
                      <a:pt x="38" y="104"/>
                      <a:pt x="38" y="104"/>
                    </a:cubicBezTo>
                    <a:cubicBezTo>
                      <a:pt x="36" y="104"/>
                      <a:pt x="34" y="103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8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41" y="96"/>
                      <a:pt x="41" y="96"/>
                      <a:pt x="41" y="96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41" y="99"/>
                      <a:pt x="143" y="101"/>
                      <a:pt x="143" y="103"/>
                    </a:cubicBezTo>
                    <a:cubicBezTo>
                      <a:pt x="143" y="103"/>
                      <a:pt x="143" y="103"/>
                      <a:pt x="143" y="103"/>
                    </a:cubicBezTo>
                    <a:cubicBezTo>
                      <a:pt x="143" y="105"/>
                      <a:pt x="141" y="107"/>
                      <a:pt x="139" y="107"/>
                    </a:cubicBezTo>
                    <a:cubicBezTo>
                      <a:pt x="139" y="107"/>
                      <a:pt x="139" y="107"/>
                      <a:pt x="139" y="107"/>
                    </a:cubicBezTo>
                    <a:cubicBezTo>
                      <a:pt x="139" y="107"/>
                      <a:pt x="139" y="107"/>
                      <a:pt x="139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3" name="Freeform 1017"/>
              <p:cNvSpPr/>
              <p:nvPr/>
            </p:nvSpPr>
            <p:spPr bwMode="auto">
              <a:xfrm>
                <a:off x="3138488" y="5397500"/>
                <a:ext cx="415925" cy="320675"/>
              </a:xfrm>
              <a:custGeom>
                <a:avLst/>
                <a:gdLst>
                  <a:gd name="T0" fmla="*/ 145 w 149"/>
                  <a:gd name="T1" fmla="*/ 115 h 115"/>
                  <a:gd name="T2" fmla="*/ 41 w 149"/>
                  <a:gd name="T3" fmla="*/ 112 h 115"/>
                  <a:gd name="T4" fmla="*/ 37 w 149"/>
                  <a:gd name="T5" fmla="*/ 109 h 115"/>
                  <a:gd name="T6" fmla="*/ 37 w 149"/>
                  <a:gd name="T7" fmla="*/ 109 h 115"/>
                  <a:gd name="T8" fmla="*/ 0 w 149"/>
                  <a:gd name="T9" fmla="*/ 6 h 115"/>
                  <a:gd name="T10" fmla="*/ 0 w 149"/>
                  <a:gd name="T11" fmla="*/ 6 h 115"/>
                  <a:gd name="T12" fmla="*/ 3 w 149"/>
                  <a:gd name="T13" fmla="*/ 1 h 115"/>
                  <a:gd name="T14" fmla="*/ 3 w 149"/>
                  <a:gd name="T15" fmla="*/ 1 h 115"/>
                  <a:gd name="T16" fmla="*/ 8 w 149"/>
                  <a:gd name="T17" fmla="*/ 3 h 115"/>
                  <a:gd name="T18" fmla="*/ 8 w 149"/>
                  <a:gd name="T19" fmla="*/ 3 h 115"/>
                  <a:gd name="T20" fmla="*/ 44 w 149"/>
                  <a:gd name="T21" fmla="*/ 104 h 115"/>
                  <a:gd name="T22" fmla="*/ 145 w 149"/>
                  <a:gd name="T23" fmla="*/ 107 h 115"/>
                  <a:gd name="T24" fmla="*/ 149 w 149"/>
                  <a:gd name="T25" fmla="*/ 111 h 115"/>
                  <a:gd name="T26" fmla="*/ 149 w 149"/>
                  <a:gd name="T27" fmla="*/ 111 h 115"/>
                  <a:gd name="T28" fmla="*/ 145 w 149"/>
                  <a:gd name="T29" fmla="*/ 115 h 115"/>
                  <a:gd name="T30" fmla="*/ 145 w 149"/>
                  <a:gd name="T31" fmla="*/ 115 h 115"/>
                  <a:gd name="T32" fmla="*/ 145 w 149"/>
                  <a:gd name="T33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9" h="115">
                    <a:moveTo>
                      <a:pt x="145" y="115"/>
                    </a:moveTo>
                    <a:cubicBezTo>
                      <a:pt x="41" y="112"/>
                      <a:pt x="41" y="112"/>
                      <a:pt x="41" y="112"/>
                    </a:cubicBezTo>
                    <a:cubicBezTo>
                      <a:pt x="39" y="112"/>
                      <a:pt x="38" y="111"/>
                      <a:pt x="37" y="109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145" y="107"/>
                      <a:pt x="145" y="107"/>
                      <a:pt x="145" y="107"/>
                    </a:cubicBezTo>
                    <a:cubicBezTo>
                      <a:pt x="148" y="107"/>
                      <a:pt x="149" y="109"/>
                      <a:pt x="149" y="111"/>
                    </a:cubicBezTo>
                    <a:cubicBezTo>
                      <a:pt x="149" y="111"/>
                      <a:pt x="149" y="111"/>
                      <a:pt x="149" y="111"/>
                    </a:cubicBezTo>
                    <a:cubicBezTo>
                      <a:pt x="149" y="113"/>
                      <a:pt x="148" y="115"/>
                      <a:pt x="145" y="115"/>
                    </a:cubicBezTo>
                    <a:cubicBezTo>
                      <a:pt x="145" y="115"/>
                      <a:pt x="145" y="115"/>
                      <a:pt x="145" y="115"/>
                    </a:cubicBezTo>
                    <a:cubicBezTo>
                      <a:pt x="145" y="115"/>
                      <a:pt x="145" y="115"/>
                      <a:pt x="145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4" name="Freeform 1018"/>
              <p:cNvSpPr/>
              <p:nvPr/>
            </p:nvSpPr>
            <p:spPr bwMode="auto">
              <a:xfrm>
                <a:off x="3082925" y="5449888"/>
                <a:ext cx="428625" cy="327025"/>
              </a:xfrm>
              <a:custGeom>
                <a:avLst/>
                <a:gdLst>
                  <a:gd name="T0" fmla="*/ 149 w 154"/>
                  <a:gd name="T1" fmla="*/ 117 h 117"/>
                  <a:gd name="T2" fmla="*/ 42 w 154"/>
                  <a:gd name="T3" fmla="*/ 115 h 117"/>
                  <a:gd name="T4" fmla="*/ 38 w 154"/>
                  <a:gd name="T5" fmla="*/ 112 h 117"/>
                  <a:gd name="T6" fmla="*/ 38 w 154"/>
                  <a:gd name="T7" fmla="*/ 112 h 117"/>
                  <a:gd name="T8" fmla="*/ 1 w 154"/>
                  <a:gd name="T9" fmla="*/ 6 h 117"/>
                  <a:gd name="T10" fmla="*/ 1 w 154"/>
                  <a:gd name="T11" fmla="*/ 6 h 117"/>
                  <a:gd name="T12" fmla="*/ 3 w 154"/>
                  <a:gd name="T13" fmla="*/ 1 h 117"/>
                  <a:gd name="T14" fmla="*/ 3 w 154"/>
                  <a:gd name="T15" fmla="*/ 1 h 117"/>
                  <a:gd name="T16" fmla="*/ 9 w 154"/>
                  <a:gd name="T17" fmla="*/ 3 h 117"/>
                  <a:gd name="T18" fmla="*/ 9 w 154"/>
                  <a:gd name="T19" fmla="*/ 3 h 117"/>
                  <a:gd name="T20" fmla="*/ 45 w 154"/>
                  <a:gd name="T21" fmla="*/ 107 h 117"/>
                  <a:gd name="T22" fmla="*/ 150 w 154"/>
                  <a:gd name="T23" fmla="*/ 109 h 117"/>
                  <a:gd name="T24" fmla="*/ 154 w 154"/>
                  <a:gd name="T25" fmla="*/ 113 h 117"/>
                  <a:gd name="T26" fmla="*/ 154 w 154"/>
                  <a:gd name="T27" fmla="*/ 113 h 117"/>
                  <a:gd name="T28" fmla="*/ 150 w 154"/>
                  <a:gd name="T29" fmla="*/ 117 h 117"/>
                  <a:gd name="T30" fmla="*/ 150 w 154"/>
                  <a:gd name="T31" fmla="*/ 117 h 117"/>
                  <a:gd name="T32" fmla="*/ 149 w 154"/>
                  <a:gd name="T3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117">
                    <a:moveTo>
                      <a:pt x="149" y="117"/>
                    </a:moveTo>
                    <a:cubicBezTo>
                      <a:pt x="42" y="115"/>
                      <a:pt x="42" y="115"/>
                      <a:pt x="42" y="115"/>
                    </a:cubicBezTo>
                    <a:cubicBezTo>
                      <a:pt x="40" y="115"/>
                      <a:pt x="38" y="114"/>
                      <a:pt x="38" y="112"/>
                    </a:cubicBezTo>
                    <a:cubicBezTo>
                      <a:pt x="38" y="112"/>
                      <a:pt x="38" y="112"/>
                      <a:pt x="38" y="11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45" y="107"/>
                      <a:pt x="45" y="107"/>
                      <a:pt x="45" y="107"/>
                    </a:cubicBezTo>
                    <a:cubicBezTo>
                      <a:pt x="150" y="109"/>
                      <a:pt x="150" y="109"/>
                      <a:pt x="150" y="109"/>
                    </a:cubicBezTo>
                    <a:cubicBezTo>
                      <a:pt x="152" y="109"/>
                      <a:pt x="154" y="111"/>
                      <a:pt x="154" y="113"/>
                    </a:cubicBezTo>
                    <a:cubicBezTo>
                      <a:pt x="154" y="113"/>
                      <a:pt x="154" y="113"/>
                      <a:pt x="154" y="113"/>
                    </a:cubicBezTo>
                    <a:cubicBezTo>
                      <a:pt x="154" y="115"/>
                      <a:pt x="152" y="117"/>
                      <a:pt x="150" y="117"/>
                    </a:cubicBezTo>
                    <a:cubicBezTo>
                      <a:pt x="150" y="117"/>
                      <a:pt x="150" y="117"/>
                      <a:pt x="150" y="117"/>
                    </a:cubicBezTo>
                    <a:cubicBezTo>
                      <a:pt x="150" y="117"/>
                      <a:pt x="150" y="117"/>
                      <a:pt x="149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5" name="Freeform 1019"/>
              <p:cNvSpPr/>
              <p:nvPr/>
            </p:nvSpPr>
            <p:spPr bwMode="auto">
              <a:xfrm>
                <a:off x="3030538" y="5511800"/>
                <a:ext cx="420688" cy="331787"/>
              </a:xfrm>
              <a:custGeom>
                <a:avLst/>
                <a:gdLst>
                  <a:gd name="T0" fmla="*/ 147 w 151"/>
                  <a:gd name="T1" fmla="*/ 119 h 119"/>
                  <a:gd name="T2" fmla="*/ 40 w 151"/>
                  <a:gd name="T3" fmla="*/ 116 h 119"/>
                  <a:gd name="T4" fmla="*/ 37 w 151"/>
                  <a:gd name="T5" fmla="*/ 113 h 119"/>
                  <a:gd name="T6" fmla="*/ 37 w 151"/>
                  <a:gd name="T7" fmla="*/ 113 h 119"/>
                  <a:gd name="T8" fmla="*/ 1 w 151"/>
                  <a:gd name="T9" fmla="*/ 6 h 119"/>
                  <a:gd name="T10" fmla="*/ 1 w 151"/>
                  <a:gd name="T11" fmla="*/ 6 h 119"/>
                  <a:gd name="T12" fmla="*/ 3 w 151"/>
                  <a:gd name="T13" fmla="*/ 1 h 119"/>
                  <a:gd name="T14" fmla="*/ 3 w 151"/>
                  <a:gd name="T15" fmla="*/ 1 h 119"/>
                  <a:gd name="T16" fmla="*/ 8 w 151"/>
                  <a:gd name="T17" fmla="*/ 3 h 119"/>
                  <a:gd name="T18" fmla="*/ 8 w 151"/>
                  <a:gd name="T19" fmla="*/ 3 h 119"/>
                  <a:gd name="T20" fmla="*/ 43 w 151"/>
                  <a:gd name="T21" fmla="*/ 108 h 119"/>
                  <a:gd name="T22" fmla="*/ 147 w 151"/>
                  <a:gd name="T23" fmla="*/ 111 h 119"/>
                  <a:gd name="T24" fmla="*/ 151 w 151"/>
                  <a:gd name="T25" fmla="*/ 115 h 119"/>
                  <a:gd name="T26" fmla="*/ 151 w 151"/>
                  <a:gd name="T27" fmla="*/ 115 h 119"/>
                  <a:gd name="T28" fmla="*/ 147 w 151"/>
                  <a:gd name="T29" fmla="*/ 119 h 119"/>
                  <a:gd name="T30" fmla="*/ 147 w 151"/>
                  <a:gd name="T31" fmla="*/ 119 h 119"/>
                  <a:gd name="T32" fmla="*/ 147 w 151"/>
                  <a:gd name="T3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1" h="119">
                    <a:moveTo>
                      <a:pt x="147" y="119"/>
                    </a:moveTo>
                    <a:cubicBezTo>
                      <a:pt x="40" y="116"/>
                      <a:pt x="40" y="116"/>
                      <a:pt x="40" y="116"/>
                    </a:cubicBezTo>
                    <a:cubicBezTo>
                      <a:pt x="39" y="116"/>
                      <a:pt x="37" y="115"/>
                      <a:pt x="37" y="113"/>
                    </a:cubicBezTo>
                    <a:cubicBezTo>
                      <a:pt x="37" y="113"/>
                      <a:pt x="37" y="113"/>
                      <a:pt x="37" y="11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43" y="108"/>
                      <a:pt x="43" y="108"/>
                      <a:pt x="43" y="108"/>
                    </a:cubicBezTo>
                    <a:cubicBezTo>
                      <a:pt x="147" y="111"/>
                      <a:pt x="147" y="111"/>
                      <a:pt x="147" y="111"/>
                    </a:cubicBezTo>
                    <a:cubicBezTo>
                      <a:pt x="149" y="111"/>
                      <a:pt x="151" y="113"/>
                      <a:pt x="151" y="115"/>
                    </a:cubicBezTo>
                    <a:cubicBezTo>
                      <a:pt x="151" y="115"/>
                      <a:pt x="151" y="115"/>
                      <a:pt x="151" y="115"/>
                    </a:cubicBezTo>
                    <a:cubicBezTo>
                      <a:pt x="151" y="117"/>
                      <a:pt x="149" y="119"/>
                      <a:pt x="147" y="119"/>
                    </a:cubicBezTo>
                    <a:cubicBezTo>
                      <a:pt x="147" y="119"/>
                      <a:pt x="147" y="119"/>
                      <a:pt x="147" y="119"/>
                    </a:cubicBezTo>
                    <a:cubicBezTo>
                      <a:pt x="147" y="119"/>
                      <a:pt x="147" y="119"/>
                      <a:pt x="147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6" name="Freeform 1020"/>
              <p:cNvSpPr/>
              <p:nvPr/>
            </p:nvSpPr>
            <p:spPr bwMode="auto">
              <a:xfrm>
                <a:off x="2976563" y="5584825"/>
                <a:ext cx="404813" cy="320675"/>
              </a:xfrm>
              <a:custGeom>
                <a:avLst/>
                <a:gdLst>
                  <a:gd name="T0" fmla="*/ 141 w 145"/>
                  <a:gd name="T1" fmla="*/ 115 h 115"/>
                  <a:gd name="T2" fmla="*/ 40 w 145"/>
                  <a:gd name="T3" fmla="*/ 112 h 115"/>
                  <a:gd name="T4" fmla="*/ 36 w 145"/>
                  <a:gd name="T5" fmla="*/ 109 h 115"/>
                  <a:gd name="T6" fmla="*/ 36 w 145"/>
                  <a:gd name="T7" fmla="*/ 109 h 115"/>
                  <a:gd name="T8" fmla="*/ 0 w 145"/>
                  <a:gd name="T9" fmla="*/ 6 h 115"/>
                  <a:gd name="T10" fmla="*/ 0 w 145"/>
                  <a:gd name="T11" fmla="*/ 6 h 115"/>
                  <a:gd name="T12" fmla="*/ 3 w 145"/>
                  <a:gd name="T13" fmla="*/ 1 h 115"/>
                  <a:gd name="T14" fmla="*/ 3 w 145"/>
                  <a:gd name="T15" fmla="*/ 1 h 115"/>
                  <a:gd name="T16" fmla="*/ 8 w 145"/>
                  <a:gd name="T17" fmla="*/ 4 h 115"/>
                  <a:gd name="T18" fmla="*/ 8 w 145"/>
                  <a:gd name="T19" fmla="*/ 4 h 115"/>
                  <a:gd name="T20" fmla="*/ 43 w 145"/>
                  <a:gd name="T21" fmla="*/ 104 h 115"/>
                  <a:gd name="T22" fmla="*/ 141 w 145"/>
                  <a:gd name="T23" fmla="*/ 107 h 115"/>
                  <a:gd name="T24" fmla="*/ 145 w 145"/>
                  <a:gd name="T25" fmla="*/ 111 h 115"/>
                  <a:gd name="T26" fmla="*/ 145 w 145"/>
                  <a:gd name="T27" fmla="*/ 111 h 115"/>
                  <a:gd name="T28" fmla="*/ 141 w 145"/>
                  <a:gd name="T29" fmla="*/ 115 h 115"/>
                  <a:gd name="T30" fmla="*/ 141 w 145"/>
                  <a:gd name="T31" fmla="*/ 115 h 115"/>
                  <a:gd name="T32" fmla="*/ 141 w 145"/>
                  <a:gd name="T33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5" h="115">
                    <a:moveTo>
                      <a:pt x="141" y="115"/>
                    </a:moveTo>
                    <a:cubicBezTo>
                      <a:pt x="40" y="112"/>
                      <a:pt x="40" y="112"/>
                      <a:pt x="40" y="112"/>
                    </a:cubicBezTo>
                    <a:cubicBezTo>
                      <a:pt x="38" y="112"/>
                      <a:pt x="37" y="111"/>
                      <a:pt x="36" y="109"/>
                    </a:cubicBezTo>
                    <a:cubicBezTo>
                      <a:pt x="36" y="109"/>
                      <a:pt x="36" y="109"/>
                      <a:pt x="36" y="10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7" y="2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141" y="107"/>
                      <a:pt x="141" y="107"/>
                      <a:pt x="141" y="107"/>
                    </a:cubicBezTo>
                    <a:cubicBezTo>
                      <a:pt x="144" y="107"/>
                      <a:pt x="145" y="109"/>
                      <a:pt x="145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45" y="113"/>
                      <a:pt x="143" y="115"/>
                      <a:pt x="141" y="115"/>
                    </a:cubicBezTo>
                    <a:cubicBezTo>
                      <a:pt x="141" y="115"/>
                      <a:pt x="141" y="115"/>
                      <a:pt x="141" y="115"/>
                    </a:cubicBezTo>
                    <a:cubicBezTo>
                      <a:pt x="141" y="115"/>
                      <a:pt x="141" y="115"/>
                      <a:pt x="141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7" name="Freeform 1021"/>
              <p:cNvSpPr/>
              <p:nvPr/>
            </p:nvSpPr>
            <p:spPr bwMode="auto">
              <a:xfrm>
                <a:off x="2935288" y="5681663"/>
                <a:ext cx="368300" cy="287337"/>
              </a:xfrm>
              <a:custGeom>
                <a:avLst/>
                <a:gdLst>
                  <a:gd name="T0" fmla="*/ 127 w 132"/>
                  <a:gd name="T1" fmla="*/ 103 h 103"/>
                  <a:gd name="T2" fmla="*/ 35 w 132"/>
                  <a:gd name="T3" fmla="*/ 100 h 103"/>
                  <a:gd name="T4" fmla="*/ 31 w 132"/>
                  <a:gd name="T5" fmla="*/ 97 h 103"/>
                  <a:gd name="T6" fmla="*/ 31 w 132"/>
                  <a:gd name="T7" fmla="*/ 97 h 103"/>
                  <a:gd name="T8" fmla="*/ 0 w 132"/>
                  <a:gd name="T9" fmla="*/ 6 h 103"/>
                  <a:gd name="T10" fmla="*/ 0 w 132"/>
                  <a:gd name="T11" fmla="*/ 6 h 103"/>
                  <a:gd name="T12" fmla="*/ 3 w 132"/>
                  <a:gd name="T13" fmla="*/ 0 h 103"/>
                  <a:gd name="T14" fmla="*/ 3 w 132"/>
                  <a:gd name="T15" fmla="*/ 0 h 103"/>
                  <a:gd name="T16" fmla="*/ 8 w 132"/>
                  <a:gd name="T17" fmla="*/ 3 h 103"/>
                  <a:gd name="T18" fmla="*/ 8 w 132"/>
                  <a:gd name="T19" fmla="*/ 3 h 103"/>
                  <a:gd name="T20" fmla="*/ 38 w 132"/>
                  <a:gd name="T21" fmla="*/ 92 h 103"/>
                  <a:gd name="T22" fmla="*/ 128 w 132"/>
                  <a:gd name="T23" fmla="*/ 95 h 103"/>
                  <a:gd name="T24" fmla="*/ 132 w 132"/>
                  <a:gd name="T25" fmla="*/ 99 h 103"/>
                  <a:gd name="T26" fmla="*/ 132 w 132"/>
                  <a:gd name="T27" fmla="*/ 99 h 103"/>
                  <a:gd name="T28" fmla="*/ 128 w 132"/>
                  <a:gd name="T29" fmla="*/ 103 h 103"/>
                  <a:gd name="T30" fmla="*/ 128 w 132"/>
                  <a:gd name="T31" fmla="*/ 103 h 103"/>
                  <a:gd name="T32" fmla="*/ 127 w 132"/>
                  <a:gd name="T33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2" h="103">
                    <a:moveTo>
                      <a:pt x="127" y="103"/>
                    </a:moveTo>
                    <a:cubicBezTo>
                      <a:pt x="35" y="100"/>
                      <a:pt x="35" y="100"/>
                      <a:pt x="35" y="100"/>
                    </a:cubicBezTo>
                    <a:cubicBezTo>
                      <a:pt x="33" y="100"/>
                      <a:pt x="32" y="99"/>
                      <a:pt x="31" y="9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128" y="95"/>
                      <a:pt x="128" y="95"/>
                      <a:pt x="128" y="95"/>
                    </a:cubicBezTo>
                    <a:cubicBezTo>
                      <a:pt x="130" y="95"/>
                      <a:pt x="132" y="97"/>
                      <a:pt x="132" y="99"/>
                    </a:cubicBezTo>
                    <a:cubicBezTo>
                      <a:pt x="132" y="99"/>
                      <a:pt x="132" y="99"/>
                      <a:pt x="132" y="99"/>
                    </a:cubicBezTo>
                    <a:cubicBezTo>
                      <a:pt x="131" y="101"/>
                      <a:pt x="130" y="103"/>
                      <a:pt x="128" y="103"/>
                    </a:cubicBezTo>
                    <a:cubicBezTo>
                      <a:pt x="128" y="103"/>
                      <a:pt x="128" y="103"/>
                      <a:pt x="128" y="103"/>
                    </a:cubicBezTo>
                    <a:cubicBezTo>
                      <a:pt x="128" y="103"/>
                      <a:pt x="127" y="103"/>
                      <a:pt x="127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8" name="Freeform 1022"/>
              <p:cNvSpPr/>
              <p:nvPr/>
            </p:nvSpPr>
            <p:spPr bwMode="auto">
              <a:xfrm>
                <a:off x="2894013" y="5792788"/>
                <a:ext cx="311150" cy="239712"/>
              </a:xfrm>
              <a:custGeom>
                <a:avLst/>
                <a:gdLst>
                  <a:gd name="T0" fmla="*/ 108 w 112"/>
                  <a:gd name="T1" fmla="*/ 86 h 86"/>
                  <a:gd name="T2" fmla="*/ 30 w 112"/>
                  <a:gd name="T3" fmla="*/ 83 h 86"/>
                  <a:gd name="T4" fmla="*/ 26 w 112"/>
                  <a:gd name="T5" fmla="*/ 81 h 86"/>
                  <a:gd name="T6" fmla="*/ 26 w 112"/>
                  <a:gd name="T7" fmla="*/ 81 h 86"/>
                  <a:gd name="T8" fmla="*/ 1 w 112"/>
                  <a:gd name="T9" fmla="*/ 5 h 86"/>
                  <a:gd name="T10" fmla="*/ 4 w 112"/>
                  <a:gd name="T11" fmla="*/ 0 h 86"/>
                  <a:gd name="T12" fmla="*/ 4 w 112"/>
                  <a:gd name="T13" fmla="*/ 0 h 86"/>
                  <a:gd name="T14" fmla="*/ 9 w 112"/>
                  <a:gd name="T15" fmla="*/ 3 h 86"/>
                  <a:gd name="T16" fmla="*/ 9 w 112"/>
                  <a:gd name="T17" fmla="*/ 3 h 86"/>
                  <a:gd name="T18" fmla="*/ 33 w 112"/>
                  <a:gd name="T19" fmla="*/ 76 h 86"/>
                  <a:gd name="T20" fmla="*/ 108 w 112"/>
                  <a:gd name="T21" fmla="*/ 78 h 86"/>
                  <a:gd name="T22" fmla="*/ 112 w 112"/>
                  <a:gd name="T23" fmla="*/ 82 h 86"/>
                  <a:gd name="T24" fmla="*/ 112 w 112"/>
                  <a:gd name="T25" fmla="*/ 82 h 86"/>
                  <a:gd name="T26" fmla="*/ 108 w 112"/>
                  <a:gd name="T27" fmla="*/ 86 h 86"/>
                  <a:gd name="T28" fmla="*/ 108 w 112"/>
                  <a:gd name="T29" fmla="*/ 86 h 86"/>
                  <a:gd name="T30" fmla="*/ 108 w 112"/>
                  <a:gd name="T31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86">
                    <a:moveTo>
                      <a:pt x="108" y="86"/>
                    </a:moveTo>
                    <a:cubicBezTo>
                      <a:pt x="30" y="83"/>
                      <a:pt x="30" y="83"/>
                      <a:pt x="30" y="83"/>
                    </a:cubicBezTo>
                    <a:cubicBezTo>
                      <a:pt x="28" y="83"/>
                      <a:pt x="27" y="82"/>
                      <a:pt x="26" y="81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2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10" y="78"/>
                      <a:pt x="112" y="80"/>
                      <a:pt x="112" y="82"/>
                    </a:cubicBezTo>
                    <a:cubicBezTo>
                      <a:pt x="112" y="82"/>
                      <a:pt x="112" y="82"/>
                      <a:pt x="112" y="82"/>
                    </a:cubicBezTo>
                    <a:cubicBezTo>
                      <a:pt x="112" y="84"/>
                      <a:pt x="110" y="86"/>
                      <a:pt x="108" y="86"/>
                    </a:cubicBezTo>
                    <a:cubicBezTo>
                      <a:pt x="108" y="86"/>
                      <a:pt x="108" y="86"/>
                      <a:pt x="108" y="86"/>
                    </a:cubicBezTo>
                    <a:cubicBezTo>
                      <a:pt x="108" y="86"/>
                      <a:pt x="108" y="86"/>
                      <a:pt x="108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9" name="Freeform 1023"/>
              <p:cNvSpPr/>
              <p:nvPr/>
            </p:nvSpPr>
            <p:spPr bwMode="auto">
              <a:xfrm>
                <a:off x="2865438" y="5935663"/>
                <a:ext cx="228600" cy="155575"/>
              </a:xfrm>
              <a:custGeom>
                <a:avLst/>
                <a:gdLst>
                  <a:gd name="T0" fmla="*/ 77 w 82"/>
                  <a:gd name="T1" fmla="*/ 56 h 56"/>
                  <a:gd name="T2" fmla="*/ 22 w 82"/>
                  <a:gd name="T3" fmla="*/ 54 h 56"/>
                  <a:gd name="T4" fmla="*/ 18 w 82"/>
                  <a:gd name="T5" fmla="*/ 52 h 56"/>
                  <a:gd name="T6" fmla="*/ 18 w 82"/>
                  <a:gd name="T7" fmla="*/ 52 h 56"/>
                  <a:gd name="T8" fmla="*/ 1 w 82"/>
                  <a:gd name="T9" fmla="*/ 6 h 56"/>
                  <a:gd name="T10" fmla="*/ 4 w 82"/>
                  <a:gd name="T11" fmla="*/ 0 h 56"/>
                  <a:gd name="T12" fmla="*/ 4 w 82"/>
                  <a:gd name="T13" fmla="*/ 0 h 56"/>
                  <a:gd name="T14" fmla="*/ 9 w 82"/>
                  <a:gd name="T15" fmla="*/ 3 h 56"/>
                  <a:gd name="T16" fmla="*/ 9 w 82"/>
                  <a:gd name="T17" fmla="*/ 3 h 56"/>
                  <a:gd name="T18" fmla="*/ 25 w 82"/>
                  <a:gd name="T19" fmla="*/ 46 h 56"/>
                  <a:gd name="T20" fmla="*/ 78 w 82"/>
                  <a:gd name="T21" fmla="*/ 48 h 56"/>
                  <a:gd name="T22" fmla="*/ 81 w 82"/>
                  <a:gd name="T23" fmla="*/ 52 h 56"/>
                  <a:gd name="T24" fmla="*/ 81 w 82"/>
                  <a:gd name="T25" fmla="*/ 52 h 56"/>
                  <a:gd name="T26" fmla="*/ 78 w 82"/>
                  <a:gd name="T27" fmla="*/ 56 h 56"/>
                  <a:gd name="T28" fmla="*/ 78 w 82"/>
                  <a:gd name="T29" fmla="*/ 56 h 56"/>
                  <a:gd name="T30" fmla="*/ 77 w 82"/>
                  <a:gd name="T3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" h="56">
                    <a:moveTo>
                      <a:pt x="77" y="56"/>
                    </a:moveTo>
                    <a:cubicBezTo>
                      <a:pt x="22" y="54"/>
                      <a:pt x="22" y="54"/>
                      <a:pt x="22" y="54"/>
                    </a:cubicBezTo>
                    <a:cubicBezTo>
                      <a:pt x="20" y="54"/>
                      <a:pt x="19" y="53"/>
                      <a:pt x="18" y="52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80" y="48"/>
                      <a:pt x="82" y="50"/>
                      <a:pt x="81" y="52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1" y="54"/>
                      <a:pt x="80" y="56"/>
                      <a:pt x="78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77" y="56"/>
                      <a:pt x="77" y="56"/>
                      <a:pt x="77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0" name="Freeform 1024"/>
              <p:cNvSpPr/>
              <p:nvPr/>
            </p:nvSpPr>
            <p:spPr bwMode="auto">
              <a:xfrm>
                <a:off x="3249613" y="5321300"/>
                <a:ext cx="382588" cy="274637"/>
              </a:xfrm>
              <a:custGeom>
                <a:avLst/>
                <a:gdLst>
                  <a:gd name="T0" fmla="*/ 133 w 137"/>
                  <a:gd name="T1" fmla="*/ 98 h 98"/>
                  <a:gd name="T2" fmla="*/ 37 w 137"/>
                  <a:gd name="T3" fmla="*/ 97 h 98"/>
                  <a:gd name="T4" fmla="*/ 33 w 137"/>
                  <a:gd name="T5" fmla="*/ 94 h 98"/>
                  <a:gd name="T6" fmla="*/ 33 w 137"/>
                  <a:gd name="T7" fmla="*/ 94 h 98"/>
                  <a:gd name="T8" fmla="*/ 1 w 137"/>
                  <a:gd name="T9" fmla="*/ 6 h 98"/>
                  <a:gd name="T10" fmla="*/ 1 w 137"/>
                  <a:gd name="T11" fmla="*/ 6 h 98"/>
                  <a:gd name="T12" fmla="*/ 4 w 137"/>
                  <a:gd name="T13" fmla="*/ 1 h 98"/>
                  <a:gd name="T14" fmla="*/ 4 w 137"/>
                  <a:gd name="T15" fmla="*/ 1 h 98"/>
                  <a:gd name="T16" fmla="*/ 9 w 137"/>
                  <a:gd name="T17" fmla="*/ 3 h 98"/>
                  <a:gd name="T18" fmla="*/ 9 w 137"/>
                  <a:gd name="T19" fmla="*/ 3 h 98"/>
                  <a:gd name="T20" fmla="*/ 40 w 137"/>
                  <a:gd name="T21" fmla="*/ 89 h 98"/>
                  <a:gd name="T22" fmla="*/ 133 w 137"/>
                  <a:gd name="T23" fmla="*/ 90 h 98"/>
                  <a:gd name="T24" fmla="*/ 137 w 137"/>
                  <a:gd name="T25" fmla="*/ 94 h 98"/>
                  <a:gd name="T26" fmla="*/ 137 w 137"/>
                  <a:gd name="T27" fmla="*/ 94 h 98"/>
                  <a:gd name="T28" fmla="*/ 133 w 137"/>
                  <a:gd name="T29" fmla="*/ 98 h 98"/>
                  <a:gd name="T30" fmla="*/ 133 w 137"/>
                  <a:gd name="T31" fmla="*/ 98 h 98"/>
                  <a:gd name="T32" fmla="*/ 133 w 137"/>
                  <a:gd name="T3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98">
                    <a:moveTo>
                      <a:pt x="133" y="98"/>
                    </a:moveTo>
                    <a:cubicBezTo>
                      <a:pt x="37" y="97"/>
                      <a:pt x="37" y="97"/>
                      <a:pt x="37" y="97"/>
                    </a:cubicBezTo>
                    <a:cubicBezTo>
                      <a:pt x="35" y="97"/>
                      <a:pt x="34" y="96"/>
                      <a:pt x="33" y="94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2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133" y="90"/>
                      <a:pt x="133" y="90"/>
                      <a:pt x="133" y="90"/>
                    </a:cubicBezTo>
                    <a:cubicBezTo>
                      <a:pt x="135" y="90"/>
                      <a:pt x="137" y="92"/>
                      <a:pt x="137" y="94"/>
                    </a:cubicBezTo>
                    <a:cubicBezTo>
                      <a:pt x="137" y="94"/>
                      <a:pt x="137" y="94"/>
                      <a:pt x="137" y="94"/>
                    </a:cubicBezTo>
                    <a:cubicBezTo>
                      <a:pt x="137" y="96"/>
                      <a:pt x="135" y="98"/>
                      <a:pt x="133" y="98"/>
                    </a:cubicBezTo>
                    <a:cubicBezTo>
                      <a:pt x="133" y="98"/>
                      <a:pt x="133" y="98"/>
                      <a:pt x="133" y="98"/>
                    </a:cubicBezTo>
                    <a:cubicBezTo>
                      <a:pt x="133" y="98"/>
                      <a:pt x="133" y="98"/>
                      <a:pt x="133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1" name="Freeform 1025"/>
              <p:cNvSpPr/>
              <p:nvPr/>
            </p:nvSpPr>
            <p:spPr bwMode="auto">
              <a:xfrm>
                <a:off x="3305175" y="5291138"/>
                <a:ext cx="342900" cy="246062"/>
              </a:xfrm>
              <a:custGeom>
                <a:avLst/>
                <a:gdLst>
                  <a:gd name="T0" fmla="*/ 33 w 123"/>
                  <a:gd name="T1" fmla="*/ 87 h 88"/>
                  <a:gd name="T2" fmla="*/ 29 w 123"/>
                  <a:gd name="T3" fmla="*/ 85 h 88"/>
                  <a:gd name="T4" fmla="*/ 29 w 123"/>
                  <a:gd name="T5" fmla="*/ 85 h 88"/>
                  <a:gd name="T6" fmla="*/ 1 w 123"/>
                  <a:gd name="T7" fmla="*/ 6 h 88"/>
                  <a:gd name="T8" fmla="*/ 3 w 123"/>
                  <a:gd name="T9" fmla="*/ 1 h 88"/>
                  <a:gd name="T10" fmla="*/ 3 w 123"/>
                  <a:gd name="T11" fmla="*/ 1 h 88"/>
                  <a:gd name="T12" fmla="*/ 8 w 123"/>
                  <a:gd name="T13" fmla="*/ 3 h 88"/>
                  <a:gd name="T14" fmla="*/ 8 w 123"/>
                  <a:gd name="T15" fmla="*/ 3 h 88"/>
                  <a:gd name="T16" fmla="*/ 36 w 123"/>
                  <a:gd name="T17" fmla="*/ 79 h 88"/>
                  <a:gd name="T18" fmla="*/ 119 w 123"/>
                  <a:gd name="T19" fmla="*/ 80 h 88"/>
                  <a:gd name="T20" fmla="*/ 123 w 123"/>
                  <a:gd name="T21" fmla="*/ 84 h 88"/>
                  <a:gd name="T22" fmla="*/ 123 w 123"/>
                  <a:gd name="T23" fmla="*/ 84 h 88"/>
                  <a:gd name="T24" fmla="*/ 119 w 123"/>
                  <a:gd name="T25" fmla="*/ 88 h 88"/>
                  <a:gd name="T26" fmla="*/ 119 w 123"/>
                  <a:gd name="T27" fmla="*/ 88 h 88"/>
                  <a:gd name="T28" fmla="*/ 33 w 123"/>
                  <a:gd name="T29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3" h="88">
                    <a:moveTo>
                      <a:pt x="33" y="87"/>
                    </a:moveTo>
                    <a:cubicBezTo>
                      <a:pt x="31" y="87"/>
                      <a:pt x="30" y="86"/>
                      <a:pt x="29" y="85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119" y="80"/>
                      <a:pt x="119" y="80"/>
                      <a:pt x="119" y="80"/>
                    </a:cubicBezTo>
                    <a:cubicBezTo>
                      <a:pt x="122" y="80"/>
                      <a:pt x="123" y="81"/>
                      <a:pt x="123" y="84"/>
                    </a:cubicBezTo>
                    <a:cubicBezTo>
                      <a:pt x="123" y="84"/>
                      <a:pt x="123" y="84"/>
                      <a:pt x="123" y="84"/>
                    </a:cubicBezTo>
                    <a:cubicBezTo>
                      <a:pt x="123" y="86"/>
                      <a:pt x="121" y="88"/>
                      <a:pt x="119" y="88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33" y="87"/>
                      <a:pt x="33" y="87"/>
                      <a:pt x="33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2" name="Freeform 1026"/>
              <p:cNvSpPr/>
              <p:nvPr/>
            </p:nvSpPr>
            <p:spPr bwMode="auto">
              <a:xfrm>
                <a:off x="3363913" y="5260975"/>
                <a:ext cx="309563" cy="220662"/>
              </a:xfrm>
              <a:custGeom>
                <a:avLst/>
                <a:gdLst>
                  <a:gd name="T0" fmla="*/ 26 w 111"/>
                  <a:gd name="T1" fmla="*/ 76 h 79"/>
                  <a:gd name="T2" fmla="*/ 1 w 111"/>
                  <a:gd name="T3" fmla="*/ 6 h 79"/>
                  <a:gd name="T4" fmla="*/ 1 w 111"/>
                  <a:gd name="T5" fmla="*/ 6 h 79"/>
                  <a:gd name="T6" fmla="*/ 3 w 111"/>
                  <a:gd name="T7" fmla="*/ 1 h 79"/>
                  <a:gd name="T8" fmla="*/ 3 w 111"/>
                  <a:gd name="T9" fmla="*/ 1 h 79"/>
                  <a:gd name="T10" fmla="*/ 8 w 111"/>
                  <a:gd name="T11" fmla="*/ 4 h 79"/>
                  <a:gd name="T12" fmla="*/ 8 w 111"/>
                  <a:gd name="T13" fmla="*/ 4 h 79"/>
                  <a:gd name="T14" fmla="*/ 32 w 111"/>
                  <a:gd name="T15" fmla="*/ 71 h 79"/>
                  <a:gd name="T16" fmla="*/ 107 w 111"/>
                  <a:gd name="T17" fmla="*/ 69 h 79"/>
                  <a:gd name="T18" fmla="*/ 111 w 111"/>
                  <a:gd name="T19" fmla="*/ 73 h 79"/>
                  <a:gd name="T20" fmla="*/ 111 w 111"/>
                  <a:gd name="T21" fmla="*/ 73 h 79"/>
                  <a:gd name="T22" fmla="*/ 107 w 111"/>
                  <a:gd name="T23" fmla="*/ 77 h 79"/>
                  <a:gd name="T24" fmla="*/ 107 w 111"/>
                  <a:gd name="T25" fmla="*/ 77 h 79"/>
                  <a:gd name="T26" fmla="*/ 30 w 111"/>
                  <a:gd name="T27" fmla="*/ 79 h 79"/>
                  <a:gd name="T28" fmla="*/ 30 w 111"/>
                  <a:gd name="T29" fmla="*/ 79 h 79"/>
                  <a:gd name="T30" fmla="*/ 30 w 111"/>
                  <a:gd name="T31" fmla="*/ 79 h 79"/>
                  <a:gd name="T32" fmla="*/ 26 w 111"/>
                  <a:gd name="T33" fmla="*/ 7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79">
                    <a:moveTo>
                      <a:pt x="26" y="7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8" y="1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32" y="71"/>
                      <a:pt x="32" y="71"/>
                      <a:pt x="32" y="71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109" y="69"/>
                      <a:pt x="111" y="70"/>
                      <a:pt x="111" y="73"/>
                    </a:cubicBezTo>
                    <a:cubicBezTo>
                      <a:pt x="111" y="73"/>
                      <a:pt x="111" y="73"/>
                      <a:pt x="111" y="73"/>
                    </a:cubicBezTo>
                    <a:cubicBezTo>
                      <a:pt x="111" y="75"/>
                      <a:pt x="110" y="77"/>
                      <a:pt x="107" y="77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28" y="79"/>
                      <a:pt x="26" y="78"/>
                      <a:pt x="2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3" name="Freeform 1027"/>
              <p:cNvSpPr/>
              <p:nvPr/>
            </p:nvSpPr>
            <p:spPr bwMode="auto">
              <a:xfrm>
                <a:off x="3422650" y="5232400"/>
                <a:ext cx="269875" cy="184150"/>
              </a:xfrm>
              <a:custGeom>
                <a:avLst/>
                <a:gdLst>
                  <a:gd name="T0" fmla="*/ 22 w 97"/>
                  <a:gd name="T1" fmla="*/ 64 h 66"/>
                  <a:gd name="T2" fmla="*/ 1 w 97"/>
                  <a:gd name="T3" fmla="*/ 6 h 66"/>
                  <a:gd name="T4" fmla="*/ 3 w 97"/>
                  <a:gd name="T5" fmla="*/ 1 h 66"/>
                  <a:gd name="T6" fmla="*/ 3 w 97"/>
                  <a:gd name="T7" fmla="*/ 1 h 66"/>
                  <a:gd name="T8" fmla="*/ 8 w 97"/>
                  <a:gd name="T9" fmla="*/ 3 h 66"/>
                  <a:gd name="T10" fmla="*/ 8 w 97"/>
                  <a:gd name="T11" fmla="*/ 3 h 66"/>
                  <a:gd name="T12" fmla="*/ 29 w 97"/>
                  <a:gd name="T13" fmla="*/ 58 h 66"/>
                  <a:gd name="T14" fmla="*/ 93 w 97"/>
                  <a:gd name="T15" fmla="*/ 55 h 66"/>
                  <a:gd name="T16" fmla="*/ 97 w 97"/>
                  <a:gd name="T17" fmla="*/ 59 h 66"/>
                  <a:gd name="T18" fmla="*/ 97 w 97"/>
                  <a:gd name="T19" fmla="*/ 59 h 66"/>
                  <a:gd name="T20" fmla="*/ 93 w 97"/>
                  <a:gd name="T21" fmla="*/ 63 h 66"/>
                  <a:gd name="T22" fmla="*/ 93 w 97"/>
                  <a:gd name="T23" fmla="*/ 63 h 66"/>
                  <a:gd name="T24" fmla="*/ 26 w 97"/>
                  <a:gd name="T25" fmla="*/ 66 h 66"/>
                  <a:gd name="T26" fmla="*/ 26 w 97"/>
                  <a:gd name="T27" fmla="*/ 66 h 66"/>
                  <a:gd name="T28" fmla="*/ 26 w 97"/>
                  <a:gd name="T29" fmla="*/ 66 h 66"/>
                  <a:gd name="T30" fmla="*/ 22 w 97"/>
                  <a:gd name="T31" fmla="*/ 6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66">
                    <a:moveTo>
                      <a:pt x="22" y="64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8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5" y="55"/>
                      <a:pt x="97" y="57"/>
                      <a:pt x="97" y="59"/>
                    </a:cubicBezTo>
                    <a:cubicBezTo>
                      <a:pt x="97" y="59"/>
                      <a:pt x="97" y="59"/>
                      <a:pt x="97" y="59"/>
                    </a:cubicBezTo>
                    <a:cubicBezTo>
                      <a:pt x="97" y="61"/>
                      <a:pt x="95" y="63"/>
                      <a:pt x="93" y="63"/>
                    </a:cubicBezTo>
                    <a:cubicBezTo>
                      <a:pt x="93" y="63"/>
                      <a:pt x="93" y="63"/>
                      <a:pt x="93" y="63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4" y="66"/>
                      <a:pt x="23" y="65"/>
                      <a:pt x="22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4" name="Freeform 1028"/>
              <p:cNvSpPr/>
              <p:nvPr/>
            </p:nvSpPr>
            <p:spPr bwMode="auto">
              <a:xfrm>
                <a:off x="3492500" y="5210175"/>
                <a:ext cx="211138" cy="153987"/>
              </a:xfrm>
              <a:custGeom>
                <a:avLst/>
                <a:gdLst>
                  <a:gd name="T0" fmla="*/ 17 w 76"/>
                  <a:gd name="T1" fmla="*/ 52 h 55"/>
                  <a:gd name="T2" fmla="*/ 1 w 76"/>
                  <a:gd name="T3" fmla="*/ 6 h 55"/>
                  <a:gd name="T4" fmla="*/ 4 w 76"/>
                  <a:gd name="T5" fmla="*/ 1 h 55"/>
                  <a:gd name="T6" fmla="*/ 4 w 76"/>
                  <a:gd name="T7" fmla="*/ 1 h 55"/>
                  <a:gd name="T8" fmla="*/ 9 w 76"/>
                  <a:gd name="T9" fmla="*/ 4 h 55"/>
                  <a:gd name="T10" fmla="*/ 9 w 76"/>
                  <a:gd name="T11" fmla="*/ 4 h 55"/>
                  <a:gd name="T12" fmla="*/ 24 w 76"/>
                  <a:gd name="T13" fmla="*/ 46 h 55"/>
                  <a:gd name="T14" fmla="*/ 71 w 76"/>
                  <a:gd name="T15" fmla="*/ 39 h 55"/>
                  <a:gd name="T16" fmla="*/ 76 w 76"/>
                  <a:gd name="T17" fmla="*/ 43 h 55"/>
                  <a:gd name="T18" fmla="*/ 76 w 76"/>
                  <a:gd name="T19" fmla="*/ 43 h 55"/>
                  <a:gd name="T20" fmla="*/ 72 w 76"/>
                  <a:gd name="T21" fmla="*/ 47 h 55"/>
                  <a:gd name="T22" fmla="*/ 72 w 76"/>
                  <a:gd name="T23" fmla="*/ 47 h 55"/>
                  <a:gd name="T24" fmla="*/ 22 w 76"/>
                  <a:gd name="T25" fmla="*/ 55 h 55"/>
                  <a:gd name="T26" fmla="*/ 21 w 76"/>
                  <a:gd name="T27" fmla="*/ 55 h 55"/>
                  <a:gd name="T28" fmla="*/ 21 w 76"/>
                  <a:gd name="T29" fmla="*/ 55 h 55"/>
                  <a:gd name="T30" fmla="*/ 17 w 76"/>
                  <a:gd name="T31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55">
                    <a:moveTo>
                      <a:pt x="17" y="52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4" y="39"/>
                      <a:pt x="76" y="41"/>
                      <a:pt x="76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5"/>
                      <a:pt x="75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19" y="55"/>
                      <a:pt x="18" y="54"/>
                      <a:pt x="17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5" name="Freeform 1029"/>
              <p:cNvSpPr/>
              <p:nvPr/>
            </p:nvSpPr>
            <p:spPr bwMode="auto">
              <a:xfrm>
                <a:off x="3556000" y="5191125"/>
                <a:ext cx="158750" cy="114300"/>
              </a:xfrm>
              <a:custGeom>
                <a:avLst/>
                <a:gdLst>
                  <a:gd name="T0" fmla="*/ 12 w 57"/>
                  <a:gd name="T1" fmla="*/ 39 h 41"/>
                  <a:gd name="T2" fmla="*/ 0 w 57"/>
                  <a:gd name="T3" fmla="*/ 6 h 41"/>
                  <a:gd name="T4" fmla="*/ 0 w 57"/>
                  <a:gd name="T5" fmla="*/ 6 h 41"/>
                  <a:gd name="T6" fmla="*/ 3 w 57"/>
                  <a:gd name="T7" fmla="*/ 0 h 41"/>
                  <a:gd name="T8" fmla="*/ 3 w 57"/>
                  <a:gd name="T9" fmla="*/ 0 h 41"/>
                  <a:gd name="T10" fmla="*/ 8 w 57"/>
                  <a:gd name="T11" fmla="*/ 3 h 41"/>
                  <a:gd name="T12" fmla="*/ 8 w 57"/>
                  <a:gd name="T13" fmla="*/ 3 h 41"/>
                  <a:gd name="T14" fmla="*/ 19 w 57"/>
                  <a:gd name="T15" fmla="*/ 33 h 41"/>
                  <a:gd name="T16" fmla="*/ 52 w 57"/>
                  <a:gd name="T17" fmla="*/ 27 h 41"/>
                  <a:gd name="T18" fmla="*/ 57 w 57"/>
                  <a:gd name="T19" fmla="*/ 30 h 41"/>
                  <a:gd name="T20" fmla="*/ 57 w 57"/>
                  <a:gd name="T21" fmla="*/ 30 h 41"/>
                  <a:gd name="T22" fmla="*/ 54 w 57"/>
                  <a:gd name="T23" fmla="*/ 34 h 41"/>
                  <a:gd name="T24" fmla="*/ 54 w 57"/>
                  <a:gd name="T25" fmla="*/ 34 h 41"/>
                  <a:gd name="T26" fmla="*/ 17 w 57"/>
                  <a:gd name="T27" fmla="*/ 41 h 41"/>
                  <a:gd name="T28" fmla="*/ 16 w 57"/>
                  <a:gd name="T29" fmla="*/ 41 h 41"/>
                  <a:gd name="T30" fmla="*/ 16 w 57"/>
                  <a:gd name="T31" fmla="*/ 41 h 41"/>
                  <a:gd name="T32" fmla="*/ 12 w 57"/>
                  <a:gd name="T33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41">
                    <a:moveTo>
                      <a:pt x="12" y="39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4" y="26"/>
                      <a:pt x="56" y="28"/>
                      <a:pt x="57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32"/>
                      <a:pt x="56" y="34"/>
                      <a:pt x="54" y="34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7" y="41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4" y="41"/>
                      <a:pt x="13" y="40"/>
                      <a:pt x="1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6" name="Freeform 1030"/>
              <p:cNvSpPr/>
              <p:nvPr/>
            </p:nvSpPr>
            <p:spPr bwMode="auto">
              <a:xfrm>
                <a:off x="3611563" y="5173663"/>
                <a:ext cx="112713" cy="79375"/>
              </a:xfrm>
              <a:custGeom>
                <a:avLst/>
                <a:gdLst>
                  <a:gd name="T0" fmla="*/ 8 w 40"/>
                  <a:gd name="T1" fmla="*/ 25 h 28"/>
                  <a:gd name="T2" fmla="*/ 1 w 40"/>
                  <a:gd name="T3" fmla="*/ 6 h 28"/>
                  <a:gd name="T4" fmla="*/ 3 w 40"/>
                  <a:gd name="T5" fmla="*/ 1 h 28"/>
                  <a:gd name="T6" fmla="*/ 3 w 40"/>
                  <a:gd name="T7" fmla="*/ 1 h 28"/>
                  <a:gd name="T8" fmla="*/ 8 w 40"/>
                  <a:gd name="T9" fmla="*/ 3 h 28"/>
                  <a:gd name="T10" fmla="*/ 8 w 40"/>
                  <a:gd name="T11" fmla="*/ 3 h 28"/>
                  <a:gd name="T12" fmla="*/ 14 w 40"/>
                  <a:gd name="T13" fmla="*/ 19 h 28"/>
                  <a:gd name="T14" fmla="*/ 35 w 40"/>
                  <a:gd name="T15" fmla="*/ 16 h 28"/>
                  <a:gd name="T16" fmla="*/ 40 w 40"/>
                  <a:gd name="T17" fmla="*/ 19 h 28"/>
                  <a:gd name="T18" fmla="*/ 40 w 40"/>
                  <a:gd name="T19" fmla="*/ 19 h 28"/>
                  <a:gd name="T20" fmla="*/ 36 w 40"/>
                  <a:gd name="T21" fmla="*/ 24 h 28"/>
                  <a:gd name="T22" fmla="*/ 36 w 40"/>
                  <a:gd name="T23" fmla="*/ 24 h 28"/>
                  <a:gd name="T24" fmla="*/ 13 w 40"/>
                  <a:gd name="T25" fmla="*/ 28 h 28"/>
                  <a:gd name="T26" fmla="*/ 12 w 40"/>
                  <a:gd name="T27" fmla="*/ 28 h 28"/>
                  <a:gd name="T28" fmla="*/ 12 w 40"/>
                  <a:gd name="T29" fmla="*/ 28 h 28"/>
                  <a:gd name="T30" fmla="*/ 8 w 40"/>
                  <a:gd name="T31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28">
                    <a:moveTo>
                      <a:pt x="8" y="25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7" y="16"/>
                      <a:pt x="39" y="17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21"/>
                      <a:pt x="39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0" y="28"/>
                      <a:pt x="9" y="27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07" name="组合 506"/>
            <p:cNvGrpSpPr/>
            <p:nvPr>
              <p:custDataLst>
                <p:tags r:id="rId10"/>
              </p:custDataLst>
            </p:nvPr>
          </p:nvGrpSpPr>
          <p:grpSpPr>
            <a:xfrm>
              <a:off x="6365887" y="4812925"/>
              <a:ext cx="292485" cy="351495"/>
              <a:chOff x="2573338" y="3059113"/>
              <a:chExt cx="542925" cy="652462"/>
            </a:xfrm>
            <a:solidFill>
              <a:srgbClr val="C3496D"/>
            </a:solidFill>
          </p:grpSpPr>
          <p:sp>
            <p:nvSpPr>
              <p:cNvPr id="508" name="Freeform 1082"/>
              <p:cNvSpPr>
                <a:spLocks noEditPoints="1"/>
              </p:cNvSpPr>
              <p:nvPr/>
            </p:nvSpPr>
            <p:spPr bwMode="auto">
              <a:xfrm>
                <a:off x="2573338" y="3059113"/>
                <a:ext cx="539750" cy="652462"/>
              </a:xfrm>
              <a:custGeom>
                <a:avLst/>
                <a:gdLst>
                  <a:gd name="T0" fmla="*/ 2 w 194"/>
                  <a:gd name="T1" fmla="*/ 230 h 234"/>
                  <a:gd name="T2" fmla="*/ 0 w 194"/>
                  <a:gd name="T3" fmla="*/ 203 h 234"/>
                  <a:gd name="T4" fmla="*/ 0 w 194"/>
                  <a:gd name="T5" fmla="*/ 203 h 234"/>
                  <a:gd name="T6" fmla="*/ 43 w 194"/>
                  <a:gd name="T7" fmla="*/ 72 h 234"/>
                  <a:gd name="T8" fmla="*/ 43 w 194"/>
                  <a:gd name="T9" fmla="*/ 72 h 234"/>
                  <a:gd name="T10" fmla="*/ 190 w 194"/>
                  <a:gd name="T11" fmla="*/ 0 h 234"/>
                  <a:gd name="T12" fmla="*/ 190 w 194"/>
                  <a:gd name="T13" fmla="*/ 0 h 234"/>
                  <a:gd name="T14" fmla="*/ 193 w 194"/>
                  <a:gd name="T15" fmla="*/ 1 h 234"/>
                  <a:gd name="T16" fmla="*/ 193 w 194"/>
                  <a:gd name="T17" fmla="*/ 1 h 234"/>
                  <a:gd name="T18" fmla="*/ 194 w 194"/>
                  <a:gd name="T19" fmla="*/ 4 h 234"/>
                  <a:gd name="T20" fmla="*/ 194 w 194"/>
                  <a:gd name="T21" fmla="*/ 4 h 234"/>
                  <a:gd name="T22" fmla="*/ 194 w 194"/>
                  <a:gd name="T23" fmla="*/ 9 h 234"/>
                  <a:gd name="T24" fmla="*/ 194 w 194"/>
                  <a:gd name="T25" fmla="*/ 9 h 234"/>
                  <a:gd name="T26" fmla="*/ 143 w 194"/>
                  <a:gd name="T27" fmla="*/ 159 h 234"/>
                  <a:gd name="T28" fmla="*/ 143 w 194"/>
                  <a:gd name="T29" fmla="*/ 159 h 234"/>
                  <a:gd name="T30" fmla="*/ 6 w 194"/>
                  <a:gd name="T31" fmla="*/ 234 h 234"/>
                  <a:gd name="T32" fmla="*/ 6 w 194"/>
                  <a:gd name="T33" fmla="*/ 234 h 234"/>
                  <a:gd name="T34" fmla="*/ 6 w 194"/>
                  <a:gd name="T35" fmla="*/ 234 h 234"/>
                  <a:gd name="T36" fmla="*/ 6 w 194"/>
                  <a:gd name="T37" fmla="*/ 234 h 234"/>
                  <a:gd name="T38" fmla="*/ 2 w 194"/>
                  <a:gd name="T39" fmla="*/ 230 h 234"/>
                  <a:gd name="T40" fmla="*/ 6 w 194"/>
                  <a:gd name="T41" fmla="*/ 230 h 234"/>
                  <a:gd name="T42" fmla="*/ 10 w 194"/>
                  <a:gd name="T43" fmla="*/ 229 h 234"/>
                  <a:gd name="T44" fmla="*/ 6 w 194"/>
                  <a:gd name="T45" fmla="*/ 230 h 234"/>
                  <a:gd name="T46" fmla="*/ 176 w 194"/>
                  <a:gd name="T47" fmla="*/ 11 h 234"/>
                  <a:gd name="T48" fmla="*/ 140 w 194"/>
                  <a:gd name="T49" fmla="*/ 21 h 234"/>
                  <a:gd name="T50" fmla="*/ 140 w 194"/>
                  <a:gd name="T51" fmla="*/ 21 h 234"/>
                  <a:gd name="T52" fmla="*/ 49 w 194"/>
                  <a:gd name="T53" fmla="*/ 78 h 234"/>
                  <a:gd name="T54" fmla="*/ 49 w 194"/>
                  <a:gd name="T55" fmla="*/ 78 h 234"/>
                  <a:gd name="T56" fmla="*/ 8 w 194"/>
                  <a:gd name="T57" fmla="*/ 203 h 234"/>
                  <a:gd name="T58" fmla="*/ 8 w 194"/>
                  <a:gd name="T59" fmla="*/ 203 h 234"/>
                  <a:gd name="T60" fmla="*/ 9 w 194"/>
                  <a:gd name="T61" fmla="*/ 225 h 234"/>
                  <a:gd name="T62" fmla="*/ 9 w 194"/>
                  <a:gd name="T63" fmla="*/ 225 h 234"/>
                  <a:gd name="T64" fmla="*/ 18 w 194"/>
                  <a:gd name="T65" fmla="*/ 224 h 234"/>
                  <a:gd name="T66" fmla="*/ 18 w 194"/>
                  <a:gd name="T67" fmla="*/ 224 h 234"/>
                  <a:gd name="T68" fmla="*/ 49 w 194"/>
                  <a:gd name="T69" fmla="*/ 214 h 234"/>
                  <a:gd name="T70" fmla="*/ 49 w 194"/>
                  <a:gd name="T71" fmla="*/ 214 h 234"/>
                  <a:gd name="T72" fmla="*/ 137 w 194"/>
                  <a:gd name="T73" fmla="*/ 153 h 234"/>
                  <a:gd name="T74" fmla="*/ 137 w 194"/>
                  <a:gd name="T75" fmla="*/ 153 h 234"/>
                  <a:gd name="T76" fmla="*/ 186 w 194"/>
                  <a:gd name="T77" fmla="*/ 9 h 234"/>
                  <a:gd name="T78" fmla="*/ 186 w 194"/>
                  <a:gd name="T79" fmla="*/ 9 h 234"/>
                  <a:gd name="T80" fmla="*/ 186 w 194"/>
                  <a:gd name="T81" fmla="*/ 9 h 234"/>
                  <a:gd name="T82" fmla="*/ 186 w 194"/>
                  <a:gd name="T83" fmla="*/ 9 h 234"/>
                  <a:gd name="T84" fmla="*/ 176 w 194"/>
                  <a:gd name="T85" fmla="*/ 1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4" h="234">
                    <a:moveTo>
                      <a:pt x="2" y="230"/>
                    </a:moveTo>
                    <a:cubicBezTo>
                      <a:pt x="2" y="230"/>
                      <a:pt x="0" y="220"/>
                      <a:pt x="0" y="203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170"/>
                      <a:pt x="6" y="114"/>
                      <a:pt x="43" y="72"/>
                    </a:cubicBezTo>
                    <a:cubicBezTo>
                      <a:pt x="43" y="72"/>
                      <a:pt x="43" y="72"/>
                      <a:pt x="43" y="72"/>
                    </a:cubicBezTo>
                    <a:cubicBezTo>
                      <a:pt x="99" y="11"/>
                      <a:pt x="189" y="1"/>
                      <a:pt x="190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91" y="0"/>
                      <a:pt x="192" y="1"/>
                      <a:pt x="193" y="1"/>
                    </a:cubicBezTo>
                    <a:cubicBezTo>
                      <a:pt x="193" y="1"/>
                      <a:pt x="193" y="1"/>
                      <a:pt x="193" y="1"/>
                    </a:cubicBezTo>
                    <a:cubicBezTo>
                      <a:pt x="194" y="2"/>
                      <a:pt x="194" y="3"/>
                      <a:pt x="194" y="4"/>
                    </a:cubicBezTo>
                    <a:cubicBezTo>
                      <a:pt x="194" y="4"/>
                      <a:pt x="194" y="4"/>
                      <a:pt x="194" y="4"/>
                    </a:cubicBezTo>
                    <a:cubicBezTo>
                      <a:pt x="194" y="4"/>
                      <a:pt x="194" y="6"/>
                      <a:pt x="194" y="9"/>
                    </a:cubicBezTo>
                    <a:cubicBezTo>
                      <a:pt x="194" y="9"/>
                      <a:pt x="194" y="9"/>
                      <a:pt x="194" y="9"/>
                    </a:cubicBezTo>
                    <a:cubicBezTo>
                      <a:pt x="194" y="29"/>
                      <a:pt x="191" y="104"/>
                      <a:pt x="143" y="159"/>
                    </a:cubicBezTo>
                    <a:cubicBezTo>
                      <a:pt x="143" y="159"/>
                      <a:pt x="143" y="159"/>
                      <a:pt x="143" y="159"/>
                    </a:cubicBezTo>
                    <a:cubicBezTo>
                      <a:pt x="83" y="227"/>
                      <a:pt x="7" y="234"/>
                      <a:pt x="6" y="234"/>
                    </a:cubicBezTo>
                    <a:cubicBezTo>
                      <a:pt x="6" y="234"/>
                      <a:pt x="6" y="234"/>
                      <a:pt x="6" y="234"/>
                    </a:cubicBezTo>
                    <a:cubicBezTo>
                      <a:pt x="6" y="234"/>
                      <a:pt x="6" y="234"/>
                      <a:pt x="6" y="234"/>
                    </a:cubicBezTo>
                    <a:cubicBezTo>
                      <a:pt x="6" y="234"/>
                      <a:pt x="6" y="234"/>
                      <a:pt x="6" y="234"/>
                    </a:cubicBezTo>
                    <a:cubicBezTo>
                      <a:pt x="4" y="234"/>
                      <a:pt x="2" y="232"/>
                      <a:pt x="2" y="230"/>
                    </a:cubicBezTo>
                    <a:close/>
                    <a:moveTo>
                      <a:pt x="6" y="230"/>
                    </a:moveTo>
                    <a:cubicBezTo>
                      <a:pt x="10" y="229"/>
                      <a:pt x="10" y="229"/>
                      <a:pt x="10" y="229"/>
                    </a:cubicBezTo>
                    <a:cubicBezTo>
                      <a:pt x="6" y="230"/>
                      <a:pt x="6" y="230"/>
                      <a:pt x="6" y="230"/>
                    </a:cubicBezTo>
                    <a:close/>
                    <a:moveTo>
                      <a:pt x="176" y="11"/>
                    </a:moveTo>
                    <a:cubicBezTo>
                      <a:pt x="167" y="13"/>
                      <a:pt x="154" y="16"/>
                      <a:pt x="140" y="21"/>
                    </a:cubicBezTo>
                    <a:cubicBezTo>
                      <a:pt x="140" y="21"/>
                      <a:pt x="140" y="21"/>
                      <a:pt x="140" y="21"/>
                    </a:cubicBezTo>
                    <a:cubicBezTo>
                      <a:pt x="111" y="31"/>
                      <a:pt x="75" y="48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14" y="116"/>
                      <a:pt x="8" y="171"/>
                      <a:pt x="8" y="203"/>
                    </a:cubicBezTo>
                    <a:cubicBezTo>
                      <a:pt x="8" y="203"/>
                      <a:pt x="8" y="203"/>
                      <a:pt x="8" y="203"/>
                    </a:cubicBezTo>
                    <a:cubicBezTo>
                      <a:pt x="8" y="213"/>
                      <a:pt x="9" y="221"/>
                      <a:pt x="9" y="225"/>
                    </a:cubicBezTo>
                    <a:cubicBezTo>
                      <a:pt x="9" y="225"/>
                      <a:pt x="9" y="225"/>
                      <a:pt x="9" y="225"/>
                    </a:cubicBezTo>
                    <a:cubicBezTo>
                      <a:pt x="11" y="225"/>
                      <a:pt x="14" y="225"/>
                      <a:pt x="18" y="224"/>
                    </a:cubicBezTo>
                    <a:cubicBezTo>
                      <a:pt x="18" y="224"/>
                      <a:pt x="18" y="224"/>
                      <a:pt x="18" y="224"/>
                    </a:cubicBezTo>
                    <a:cubicBezTo>
                      <a:pt x="25" y="222"/>
                      <a:pt x="36" y="219"/>
                      <a:pt x="49" y="214"/>
                    </a:cubicBezTo>
                    <a:cubicBezTo>
                      <a:pt x="49" y="214"/>
                      <a:pt x="49" y="214"/>
                      <a:pt x="49" y="214"/>
                    </a:cubicBezTo>
                    <a:cubicBezTo>
                      <a:pt x="75" y="204"/>
                      <a:pt x="108" y="186"/>
                      <a:pt x="137" y="153"/>
                    </a:cubicBezTo>
                    <a:cubicBezTo>
                      <a:pt x="137" y="153"/>
                      <a:pt x="137" y="153"/>
                      <a:pt x="137" y="153"/>
                    </a:cubicBezTo>
                    <a:cubicBezTo>
                      <a:pt x="183" y="102"/>
                      <a:pt x="186" y="29"/>
                      <a:pt x="186" y="9"/>
                    </a:cubicBezTo>
                    <a:cubicBezTo>
                      <a:pt x="186" y="9"/>
                      <a:pt x="186" y="9"/>
                      <a:pt x="186" y="9"/>
                    </a:cubicBezTo>
                    <a:cubicBezTo>
                      <a:pt x="186" y="9"/>
                      <a:pt x="186" y="9"/>
                      <a:pt x="186" y="9"/>
                    </a:cubicBezTo>
                    <a:cubicBezTo>
                      <a:pt x="186" y="9"/>
                      <a:pt x="186" y="9"/>
                      <a:pt x="186" y="9"/>
                    </a:cubicBezTo>
                    <a:cubicBezTo>
                      <a:pt x="184" y="9"/>
                      <a:pt x="180" y="10"/>
                      <a:pt x="17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9" name="Freeform 1083"/>
              <p:cNvSpPr/>
              <p:nvPr/>
            </p:nvSpPr>
            <p:spPr bwMode="auto">
              <a:xfrm>
                <a:off x="2578100" y="3059113"/>
                <a:ext cx="538163" cy="646112"/>
              </a:xfrm>
              <a:custGeom>
                <a:avLst/>
                <a:gdLst>
                  <a:gd name="T0" fmla="*/ 2 w 193"/>
                  <a:gd name="T1" fmla="*/ 231 h 232"/>
                  <a:gd name="T2" fmla="*/ 2 w 193"/>
                  <a:gd name="T3" fmla="*/ 226 h 232"/>
                  <a:gd name="T4" fmla="*/ 2 w 193"/>
                  <a:gd name="T5" fmla="*/ 226 h 232"/>
                  <a:gd name="T6" fmla="*/ 185 w 193"/>
                  <a:gd name="T7" fmla="*/ 2 h 232"/>
                  <a:gd name="T8" fmla="*/ 191 w 193"/>
                  <a:gd name="T9" fmla="*/ 1 h 232"/>
                  <a:gd name="T10" fmla="*/ 191 w 193"/>
                  <a:gd name="T11" fmla="*/ 1 h 232"/>
                  <a:gd name="T12" fmla="*/ 191 w 193"/>
                  <a:gd name="T13" fmla="*/ 7 h 232"/>
                  <a:gd name="T14" fmla="*/ 191 w 193"/>
                  <a:gd name="T15" fmla="*/ 7 h 232"/>
                  <a:gd name="T16" fmla="*/ 8 w 193"/>
                  <a:gd name="T17" fmla="*/ 231 h 232"/>
                  <a:gd name="T18" fmla="*/ 5 w 193"/>
                  <a:gd name="T19" fmla="*/ 232 h 232"/>
                  <a:gd name="T20" fmla="*/ 5 w 193"/>
                  <a:gd name="T21" fmla="*/ 232 h 232"/>
                  <a:gd name="T22" fmla="*/ 2 w 193"/>
                  <a:gd name="T23" fmla="*/ 231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232">
                    <a:moveTo>
                      <a:pt x="2" y="231"/>
                    </a:moveTo>
                    <a:cubicBezTo>
                      <a:pt x="1" y="230"/>
                      <a:pt x="0" y="227"/>
                      <a:pt x="2" y="226"/>
                    </a:cubicBezTo>
                    <a:cubicBezTo>
                      <a:pt x="2" y="226"/>
                      <a:pt x="2" y="226"/>
                      <a:pt x="2" y="226"/>
                    </a:cubicBezTo>
                    <a:cubicBezTo>
                      <a:pt x="185" y="2"/>
                      <a:pt x="185" y="2"/>
                      <a:pt x="185" y="2"/>
                    </a:cubicBezTo>
                    <a:cubicBezTo>
                      <a:pt x="186" y="0"/>
                      <a:pt x="189" y="0"/>
                      <a:pt x="191" y="1"/>
                    </a:cubicBezTo>
                    <a:cubicBezTo>
                      <a:pt x="191" y="1"/>
                      <a:pt x="191" y="1"/>
                      <a:pt x="191" y="1"/>
                    </a:cubicBezTo>
                    <a:cubicBezTo>
                      <a:pt x="192" y="3"/>
                      <a:pt x="193" y="5"/>
                      <a:pt x="191" y="7"/>
                    </a:cubicBezTo>
                    <a:cubicBezTo>
                      <a:pt x="191" y="7"/>
                      <a:pt x="191" y="7"/>
                      <a:pt x="191" y="7"/>
                    </a:cubicBezTo>
                    <a:cubicBezTo>
                      <a:pt x="8" y="231"/>
                      <a:pt x="8" y="231"/>
                      <a:pt x="8" y="231"/>
                    </a:cubicBezTo>
                    <a:cubicBezTo>
                      <a:pt x="7" y="232"/>
                      <a:pt x="6" y="232"/>
                      <a:pt x="5" y="232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4" y="232"/>
                      <a:pt x="3" y="232"/>
                      <a:pt x="2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0" name="Freeform 1084"/>
              <p:cNvSpPr/>
              <p:nvPr/>
            </p:nvSpPr>
            <p:spPr bwMode="auto">
              <a:xfrm>
                <a:off x="2773363" y="3181350"/>
                <a:ext cx="269875" cy="217487"/>
              </a:xfrm>
              <a:custGeom>
                <a:avLst/>
                <a:gdLst>
                  <a:gd name="T0" fmla="*/ 92 w 97"/>
                  <a:gd name="T1" fmla="*/ 78 h 78"/>
                  <a:gd name="T2" fmla="*/ 28 w 97"/>
                  <a:gd name="T3" fmla="*/ 73 h 78"/>
                  <a:gd name="T4" fmla="*/ 24 w 97"/>
                  <a:gd name="T5" fmla="*/ 71 h 78"/>
                  <a:gd name="T6" fmla="*/ 24 w 97"/>
                  <a:gd name="T7" fmla="*/ 71 h 78"/>
                  <a:gd name="T8" fmla="*/ 1 w 97"/>
                  <a:gd name="T9" fmla="*/ 6 h 78"/>
                  <a:gd name="T10" fmla="*/ 3 w 97"/>
                  <a:gd name="T11" fmla="*/ 1 h 78"/>
                  <a:gd name="T12" fmla="*/ 3 w 97"/>
                  <a:gd name="T13" fmla="*/ 1 h 78"/>
                  <a:gd name="T14" fmla="*/ 8 w 97"/>
                  <a:gd name="T15" fmla="*/ 3 h 78"/>
                  <a:gd name="T16" fmla="*/ 8 w 97"/>
                  <a:gd name="T17" fmla="*/ 3 h 78"/>
                  <a:gd name="T18" fmla="*/ 31 w 97"/>
                  <a:gd name="T19" fmla="*/ 65 h 78"/>
                  <a:gd name="T20" fmla="*/ 93 w 97"/>
                  <a:gd name="T21" fmla="*/ 70 h 78"/>
                  <a:gd name="T22" fmla="*/ 97 w 97"/>
                  <a:gd name="T23" fmla="*/ 74 h 78"/>
                  <a:gd name="T24" fmla="*/ 97 w 97"/>
                  <a:gd name="T25" fmla="*/ 74 h 78"/>
                  <a:gd name="T26" fmla="*/ 93 w 97"/>
                  <a:gd name="T27" fmla="*/ 78 h 78"/>
                  <a:gd name="T28" fmla="*/ 93 w 97"/>
                  <a:gd name="T29" fmla="*/ 78 h 78"/>
                  <a:gd name="T30" fmla="*/ 92 w 97"/>
                  <a:gd name="T3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78">
                    <a:moveTo>
                      <a:pt x="92" y="78"/>
                    </a:moveTo>
                    <a:cubicBezTo>
                      <a:pt x="28" y="73"/>
                      <a:pt x="28" y="73"/>
                      <a:pt x="28" y="73"/>
                    </a:cubicBezTo>
                    <a:cubicBezTo>
                      <a:pt x="26" y="73"/>
                      <a:pt x="25" y="72"/>
                      <a:pt x="24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5" y="70"/>
                      <a:pt x="97" y="72"/>
                      <a:pt x="97" y="74"/>
                    </a:cubicBezTo>
                    <a:cubicBezTo>
                      <a:pt x="97" y="74"/>
                      <a:pt x="97" y="74"/>
                      <a:pt x="97" y="74"/>
                    </a:cubicBezTo>
                    <a:cubicBezTo>
                      <a:pt x="97" y="76"/>
                      <a:pt x="95" y="78"/>
                      <a:pt x="93" y="78"/>
                    </a:cubicBezTo>
                    <a:cubicBezTo>
                      <a:pt x="93" y="78"/>
                      <a:pt x="93" y="78"/>
                      <a:pt x="93" y="78"/>
                    </a:cubicBezTo>
                    <a:cubicBezTo>
                      <a:pt x="93" y="78"/>
                      <a:pt x="93" y="78"/>
                      <a:pt x="92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1" name="Freeform 1085"/>
              <p:cNvSpPr/>
              <p:nvPr/>
            </p:nvSpPr>
            <p:spPr bwMode="auto">
              <a:xfrm>
                <a:off x="2736850" y="3206750"/>
                <a:ext cx="282575" cy="230187"/>
              </a:xfrm>
              <a:custGeom>
                <a:avLst/>
                <a:gdLst>
                  <a:gd name="T0" fmla="*/ 97 w 101"/>
                  <a:gd name="T1" fmla="*/ 83 h 83"/>
                  <a:gd name="T2" fmla="*/ 30 w 101"/>
                  <a:gd name="T3" fmla="*/ 79 h 83"/>
                  <a:gd name="T4" fmla="*/ 26 w 101"/>
                  <a:gd name="T5" fmla="*/ 76 h 83"/>
                  <a:gd name="T6" fmla="*/ 26 w 101"/>
                  <a:gd name="T7" fmla="*/ 76 h 83"/>
                  <a:gd name="T8" fmla="*/ 0 w 101"/>
                  <a:gd name="T9" fmla="*/ 6 h 83"/>
                  <a:gd name="T10" fmla="*/ 3 w 101"/>
                  <a:gd name="T11" fmla="*/ 1 h 83"/>
                  <a:gd name="T12" fmla="*/ 3 w 101"/>
                  <a:gd name="T13" fmla="*/ 1 h 83"/>
                  <a:gd name="T14" fmla="*/ 8 w 101"/>
                  <a:gd name="T15" fmla="*/ 3 h 83"/>
                  <a:gd name="T16" fmla="*/ 8 w 101"/>
                  <a:gd name="T17" fmla="*/ 3 h 83"/>
                  <a:gd name="T18" fmla="*/ 33 w 101"/>
                  <a:gd name="T19" fmla="*/ 71 h 83"/>
                  <a:gd name="T20" fmla="*/ 97 w 101"/>
                  <a:gd name="T21" fmla="*/ 75 h 83"/>
                  <a:gd name="T22" fmla="*/ 101 w 101"/>
                  <a:gd name="T23" fmla="*/ 79 h 83"/>
                  <a:gd name="T24" fmla="*/ 101 w 101"/>
                  <a:gd name="T25" fmla="*/ 79 h 83"/>
                  <a:gd name="T26" fmla="*/ 97 w 101"/>
                  <a:gd name="T27" fmla="*/ 83 h 83"/>
                  <a:gd name="T28" fmla="*/ 97 w 101"/>
                  <a:gd name="T29" fmla="*/ 83 h 83"/>
                  <a:gd name="T30" fmla="*/ 97 w 101"/>
                  <a:gd name="T3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1" h="83">
                    <a:moveTo>
                      <a:pt x="97" y="83"/>
                    </a:moveTo>
                    <a:cubicBezTo>
                      <a:pt x="30" y="79"/>
                      <a:pt x="30" y="79"/>
                      <a:pt x="30" y="79"/>
                    </a:cubicBezTo>
                    <a:cubicBezTo>
                      <a:pt x="28" y="79"/>
                      <a:pt x="27" y="77"/>
                      <a:pt x="26" y="76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9" y="75"/>
                      <a:pt x="101" y="77"/>
                      <a:pt x="101" y="79"/>
                    </a:cubicBezTo>
                    <a:cubicBezTo>
                      <a:pt x="101" y="79"/>
                      <a:pt x="101" y="79"/>
                      <a:pt x="101" y="79"/>
                    </a:cubicBezTo>
                    <a:cubicBezTo>
                      <a:pt x="101" y="81"/>
                      <a:pt x="99" y="83"/>
                      <a:pt x="97" y="83"/>
                    </a:cubicBezTo>
                    <a:cubicBezTo>
                      <a:pt x="97" y="83"/>
                      <a:pt x="97" y="83"/>
                      <a:pt x="97" y="83"/>
                    </a:cubicBezTo>
                    <a:cubicBezTo>
                      <a:pt x="97" y="83"/>
                      <a:pt x="97" y="83"/>
                      <a:pt x="97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2" name="Freeform 1086"/>
              <p:cNvSpPr/>
              <p:nvPr/>
            </p:nvSpPr>
            <p:spPr bwMode="auto">
              <a:xfrm>
                <a:off x="2703513" y="3241675"/>
                <a:ext cx="287338" cy="234950"/>
              </a:xfrm>
              <a:custGeom>
                <a:avLst/>
                <a:gdLst>
                  <a:gd name="T0" fmla="*/ 99 w 103"/>
                  <a:gd name="T1" fmla="*/ 84 h 84"/>
                  <a:gd name="T2" fmla="*/ 30 w 103"/>
                  <a:gd name="T3" fmla="*/ 80 h 84"/>
                  <a:gd name="T4" fmla="*/ 27 w 103"/>
                  <a:gd name="T5" fmla="*/ 77 h 84"/>
                  <a:gd name="T6" fmla="*/ 27 w 103"/>
                  <a:gd name="T7" fmla="*/ 77 h 84"/>
                  <a:gd name="T8" fmla="*/ 0 w 103"/>
                  <a:gd name="T9" fmla="*/ 6 h 84"/>
                  <a:gd name="T10" fmla="*/ 3 w 103"/>
                  <a:gd name="T11" fmla="*/ 1 h 84"/>
                  <a:gd name="T12" fmla="*/ 3 w 103"/>
                  <a:gd name="T13" fmla="*/ 1 h 84"/>
                  <a:gd name="T14" fmla="*/ 8 w 103"/>
                  <a:gd name="T15" fmla="*/ 3 h 84"/>
                  <a:gd name="T16" fmla="*/ 8 w 103"/>
                  <a:gd name="T17" fmla="*/ 3 h 84"/>
                  <a:gd name="T18" fmla="*/ 33 w 103"/>
                  <a:gd name="T19" fmla="*/ 72 h 84"/>
                  <a:gd name="T20" fmla="*/ 100 w 103"/>
                  <a:gd name="T21" fmla="*/ 76 h 84"/>
                  <a:gd name="T22" fmla="*/ 103 w 103"/>
                  <a:gd name="T23" fmla="*/ 80 h 84"/>
                  <a:gd name="T24" fmla="*/ 103 w 103"/>
                  <a:gd name="T25" fmla="*/ 80 h 84"/>
                  <a:gd name="T26" fmla="*/ 99 w 103"/>
                  <a:gd name="T27" fmla="*/ 84 h 84"/>
                  <a:gd name="T28" fmla="*/ 99 w 103"/>
                  <a:gd name="T29" fmla="*/ 84 h 84"/>
                  <a:gd name="T30" fmla="*/ 99 w 103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3" h="84">
                    <a:moveTo>
                      <a:pt x="99" y="84"/>
                    </a:moveTo>
                    <a:cubicBezTo>
                      <a:pt x="30" y="80"/>
                      <a:pt x="30" y="80"/>
                      <a:pt x="30" y="80"/>
                    </a:cubicBezTo>
                    <a:cubicBezTo>
                      <a:pt x="29" y="80"/>
                      <a:pt x="27" y="79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2" y="76"/>
                      <a:pt x="103" y="78"/>
                      <a:pt x="103" y="80"/>
                    </a:cubicBezTo>
                    <a:cubicBezTo>
                      <a:pt x="103" y="80"/>
                      <a:pt x="103" y="80"/>
                      <a:pt x="103" y="80"/>
                    </a:cubicBezTo>
                    <a:cubicBezTo>
                      <a:pt x="103" y="82"/>
                      <a:pt x="101" y="84"/>
                      <a:pt x="99" y="84"/>
                    </a:cubicBezTo>
                    <a:cubicBezTo>
                      <a:pt x="99" y="84"/>
                      <a:pt x="99" y="84"/>
                      <a:pt x="99" y="84"/>
                    </a:cubicBezTo>
                    <a:cubicBezTo>
                      <a:pt x="99" y="84"/>
                      <a:pt x="99" y="84"/>
                      <a:pt x="99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3" name="Freeform 1087"/>
              <p:cNvSpPr/>
              <p:nvPr/>
            </p:nvSpPr>
            <p:spPr bwMode="auto">
              <a:xfrm>
                <a:off x="2670175" y="3281363"/>
                <a:ext cx="284163" cy="236537"/>
              </a:xfrm>
              <a:custGeom>
                <a:avLst/>
                <a:gdLst>
                  <a:gd name="T0" fmla="*/ 98 w 102"/>
                  <a:gd name="T1" fmla="*/ 85 h 85"/>
                  <a:gd name="T2" fmla="*/ 30 w 102"/>
                  <a:gd name="T3" fmla="*/ 81 h 85"/>
                  <a:gd name="T4" fmla="*/ 26 w 102"/>
                  <a:gd name="T5" fmla="*/ 78 h 85"/>
                  <a:gd name="T6" fmla="*/ 26 w 102"/>
                  <a:gd name="T7" fmla="*/ 78 h 85"/>
                  <a:gd name="T8" fmla="*/ 1 w 102"/>
                  <a:gd name="T9" fmla="*/ 6 h 85"/>
                  <a:gd name="T10" fmla="*/ 3 w 102"/>
                  <a:gd name="T11" fmla="*/ 1 h 85"/>
                  <a:gd name="T12" fmla="*/ 3 w 102"/>
                  <a:gd name="T13" fmla="*/ 1 h 85"/>
                  <a:gd name="T14" fmla="*/ 8 w 102"/>
                  <a:gd name="T15" fmla="*/ 3 h 85"/>
                  <a:gd name="T16" fmla="*/ 8 w 102"/>
                  <a:gd name="T17" fmla="*/ 3 h 85"/>
                  <a:gd name="T18" fmla="*/ 33 w 102"/>
                  <a:gd name="T19" fmla="*/ 73 h 85"/>
                  <a:gd name="T20" fmla="*/ 99 w 102"/>
                  <a:gd name="T21" fmla="*/ 77 h 85"/>
                  <a:gd name="T22" fmla="*/ 102 w 102"/>
                  <a:gd name="T23" fmla="*/ 81 h 85"/>
                  <a:gd name="T24" fmla="*/ 102 w 102"/>
                  <a:gd name="T25" fmla="*/ 81 h 85"/>
                  <a:gd name="T26" fmla="*/ 98 w 102"/>
                  <a:gd name="T27" fmla="*/ 85 h 85"/>
                  <a:gd name="T28" fmla="*/ 98 w 102"/>
                  <a:gd name="T29" fmla="*/ 85 h 85"/>
                  <a:gd name="T30" fmla="*/ 98 w 102"/>
                  <a:gd name="T31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85">
                    <a:moveTo>
                      <a:pt x="98" y="85"/>
                    </a:moveTo>
                    <a:cubicBezTo>
                      <a:pt x="30" y="81"/>
                      <a:pt x="30" y="81"/>
                      <a:pt x="30" y="81"/>
                    </a:cubicBezTo>
                    <a:cubicBezTo>
                      <a:pt x="28" y="80"/>
                      <a:pt x="27" y="79"/>
                      <a:pt x="26" y="78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101" y="77"/>
                      <a:pt x="102" y="79"/>
                      <a:pt x="102" y="81"/>
                    </a:cubicBezTo>
                    <a:cubicBezTo>
                      <a:pt x="102" y="81"/>
                      <a:pt x="102" y="81"/>
                      <a:pt x="102" y="81"/>
                    </a:cubicBezTo>
                    <a:cubicBezTo>
                      <a:pt x="102" y="83"/>
                      <a:pt x="100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5"/>
                      <a:pt x="98" y="85"/>
                      <a:pt x="98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4" name="Freeform 1088"/>
              <p:cNvSpPr/>
              <p:nvPr/>
            </p:nvSpPr>
            <p:spPr bwMode="auto">
              <a:xfrm>
                <a:off x="2636838" y="3328988"/>
                <a:ext cx="276225" cy="228600"/>
              </a:xfrm>
              <a:custGeom>
                <a:avLst/>
                <a:gdLst>
                  <a:gd name="T0" fmla="*/ 95 w 99"/>
                  <a:gd name="T1" fmla="*/ 82 h 82"/>
                  <a:gd name="T2" fmla="*/ 30 w 99"/>
                  <a:gd name="T3" fmla="*/ 78 h 82"/>
                  <a:gd name="T4" fmla="*/ 26 w 99"/>
                  <a:gd name="T5" fmla="*/ 75 h 82"/>
                  <a:gd name="T6" fmla="*/ 26 w 99"/>
                  <a:gd name="T7" fmla="*/ 75 h 82"/>
                  <a:gd name="T8" fmla="*/ 1 w 99"/>
                  <a:gd name="T9" fmla="*/ 6 h 82"/>
                  <a:gd name="T10" fmla="*/ 3 w 99"/>
                  <a:gd name="T11" fmla="*/ 1 h 82"/>
                  <a:gd name="T12" fmla="*/ 3 w 99"/>
                  <a:gd name="T13" fmla="*/ 1 h 82"/>
                  <a:gd name="T14" fmla="*/ 9 w 99"/>
                  <a:gd name="T15" fmla="*/ 3 h 82"/>
                  <a:gd name="T16" fmla="*/ 9 w 99"/>
                  <a:gd name="T17" fmla="*/ 3 h 82"/>
                  <a:gd name="T18" fmla="*/ 33 w 99"/>
                  <a:gd name="T19" fmla="*/ 70 h 82"/>
                  <a:gd name="T20" fmla="*/ 95 w 99"/>
                  <a:gd name="T21" fmla="*/ 74 h 82"/>
                  <a:gd name="T22" fmla="*/ 99 w 99"/>
                  <a:gd name="T23" fmla="*/ 78 h 82"/>
                  <a:gd name="T24" fmla="*/ 99 w 99"/>
                  <a:gd name="T25" fmla="*/ 78 h 82"/>
                  <a:gd name="T26" fmla="*/ 95 w 99"/>
                  <a:gd name="T27" fmla="*/ 82 h 82"/>
                  <a:gd name="T28" fmla="*/ 95 w 99"/>
                  <a:gd name="T29" fmla="*/ 82 h 82"/>
                  <a:gd name="T30" fmla="*/ 95 w 99"/>
                  <a:gd name="T3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9" h="82">
                    <a:moveTo>
                      <a:pt x="95" y="82"/>
                    </a:moveTo>
                    <a:cubicBezTo>
                      <a:pt x="30" y="78"/>
                      <a:pt x="30" y="78"/>
                      <a:pt x="30" y="78"/>
                    </a:cubicBezTo>
                    <a:cubicBezTo>
                      <a:pt x="28" y="77"/>
                      <a:pt x="27" y="76"/>
                      <a:pt x="26" y="75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7" y="74"/>
                      <a:pt x="99" y="76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80"/>
                      <a:pt x="97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5" name="Freeform 1089"/>
              <p:cNvSpPr/>
              <p:nvPr/>
            </p:nvSpPr>
            <p:spPr bwMode="auto">
              <a:xfrm>
                <a:off x="2611438" y="3390900"/>
                <a:ext cx="250825" cy="207962"/>
              </a:xfrm>
              <a:custGeom>
                <a:avLst/>
                <a:gdLst>
                  <a:gd name="T0" fmla="*/ 86 w 90"/>
                  <a:gd name="T1" fmla="*/ 75 h 75"/>
                  <a:gd name="T2" fmla="*/ 26 w 90"/>
                  <a:gd name="T3" fmla="*/ 70 h 75"/>
                  <a:gd name="T4" fmla="*/ 23 w 90"/>
                  <a:gd name="T5" fmla="*/ 68 h 75"/>
                  <a:gd name="T6" fmla="*/ 23 w 90"/>
                  <a:gd name="T7" fmla="*/ 68 h 75"/>
                  <a:gd name="T8" fmla="*/ 1 w 90"/>
                  <a:gd name="T9" fmla="*/ 6 h 75"/>
                  <a:gd name="T10" fmla="*/ 1 w 90"/>
                  <a:gd name="T11" fmla="*/ 6 h 75"/>
                  <a:gd name="T12" fmla="*/ 4 w 90"/>
                  <a:gd name="T13" fmla="*/ 1 h 75"/>
                  <a:gd name="T14" fmla="*/ 4 w 90"/>
                  <a:gd name="T15" fmla="*/ 1 h 75"/>
                  <a:gd name="T16" fmla="*/ 9 w 90"/>
                  <a:gd name="T17" fmla="*/ 4 h 75"/>
                  <a:gd name="T18" fmla="*/ 9 w 90"/>
                  <a:gd name="T19" fmla="*/ 4 h 75"/>
                  <a:gd name="T20" fmla="*/ 30 w 90"/>
                  <a:gd name="T21" fmla="*/ 63 h 75"/>
                  <a:gd name="T22" fmla="*/ 86 w 90"/>
                  <a:gd name="T23" fmla="*/ 67 h 75"/>
                  <a:gd name="T24" fmla="*/ 90 w 90"/>
                  <a:gd name="T25" fmla="*/ 71 h 75"/>
                  <a:gd name="T26" fmla="*/ 90 w 90"/>
                  <a:gd name="T27" fmla="*/ 71 h 75"/>
                  <a:gd name="T28" fmla="*/ 86 w 90"/>
                  <a:gd name="T29" fmla="*/ 75 h 75"/>
                  <a:gd name="T30" fmla="*/ 86 w 90"/>
                  <a:gd name="T31" fmla="*/ 75 h 75"/>
                  <a:gd name="T32" fmla="*/ 86 w 90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75">
                    <a:moveTo>
                      <a:pt x="86" y="75"/>
                    </a:moveTo>
                    <a:cubicBezTo>
                      <a:pt x="26" y="70"/>
                      <a:pt x="26" y="70"/>
                      <a:pt x="26" y="70"/>
                    </a:cubicBezTo>
                    <a:cubicBezTo>
                      <a:pt x="25" y="70"/>
                      <a:pt x="23" y="69"/>
                      <a:pt x="23" y="68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8" y="1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86" y="67"/>
                      <a:pt x="86" y="67"/>
                      <a:pt x="86" y="67"/>
                    </a:cubicBezTo>
                    <a:cubicBezTo>
                      <a:pt x="89" y="67"/>
                      <a:pt x="90" y="69"/>
                      <a:pt x="90" y="71"/>
                    </a:cubicBezTo>
                    <a:cubicBezTo>
                      <a:pt x="90" y="71"/>
                      <a:pt x="90" y="71"/>
                      <a:pt x="90" y="71"/>
                    </a:cubicBezTo>
                    <a:cubicBezTo>
                      <a:pt x="90" y="73"/>
                      <a:pt x="88" y="75"/>
                      <a:pt x="86" y="75"/>
                    </a:cubicBezTo>
                    <a:cubicBezTo>
                      <a:pt x="86" y="75"/>
                      <a:pt x="86" y="75"/>
                      <a:pt x="86" y="75"/>
                    </a:cubicBezTo>
                    <a:cubicBezTo>
                      <a:pt x="86" y="75"/>
                      <a:pt x="86" y="75"/>
                      <a:pt x="86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6" name="Freeform 1090"/>
              <p:cNvSpPr/>
              <p:nvPr/>
            </p:nvSpPr>
            <p:spPr bwMode="auto">
              <a:xfrm>
                <a:off x="2589213" y="3465513"/>
                <a:ext cx="214313" cy="173037"/>
              </a:xfrm>
              <a:custGeom>
                <a:avLst/>
                <a:gdLst>
                  <a:gd name="T0" fmla="*/ 72 w 77"/>
                  <a:gd name="T1" fmla="*/ 62 h 62"/>
                  <a:gd name="T2" fmla="*/ 22 w 77"/>
                  <a:gd name="T3" fmla="*/ 59 h 62"/>
                  <a:gd name="T4" fmla="*/ 19 w 77"/>
                  <a:gd name="T5" fmla="*/ 56 h 62"/>
                  <a:gd name="T6" fmla="*/ 19 w 77"/>
                  <a:gd name="T7" fmla="*/ 56 h 62"/>
                  <a:gd name="T8" fmla="*/ 1 w 77"/>
                  <a:gd name="T9" fmla="*/ 5 h 62"/>
                  <a:gd name="T10" fmla="*/ 3 w 77"/>
                  <a:gd name="T11" fmla="*/ 0 h 62"/>
                  <a:gd name="T12" fmla="*/ 3 w 77"/>
                  <a:gd name="T13" fmla="*/ 0 h 62"/>
                  <a:gd name="T14" fmla="*/ 9 w 77"/>
                  <a:gd name="T15" fmla="*/ 3 h 62"/>
                  <a:gd name="T16" fmla="*/ 9 w 77"/>
                  <a:gd name="T17" fmla="*/ 3 h 62"/>
                  <a:gd name="T18" fmla="*/ 25 w 77"/>
                  <a:gd name="T19" fmla="*/ 51 h 62"/>
                  <a:gd name="T20" fmla="*/ 73 w 77"/>
                  <a:gd name="T21" fmla="*/ 54 h 62"/>
                  <a:gd name="T22" fmla="*/ 77 w 77"/>
                  <a:gd name="T23" fmla="*/ 59 h 62"/>
                  <a:gd name="T24" fmla="*/ 77 w 77"/>
                  <a:gd name="T25" fmla="*/ 59 h 62"/>
                  <a:gd name="T26" fmla="*/ 73 w 77"/>
                  <a:gd name="T27" fmla="*/ 62 h 62"/>
                  <a:gd name="T28" fmla="*/ 73 w 77"/>
                  <a:gd name="T29" fmla="*/ 62 h 62"/>
                  <a:gd name="T30" fmla="*/ 72 w 77"/>
                  <a:gd name="T3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62">
                    <a:moveTo>
                      <a:pt x="72" y="62"/>
                    </a:moveTo>
                    <a:cubicBezTo>
                      <a:pt x="22" y="59"/>
                      <a:pt x="22" y="59"/>
                      <a:pt x="22" y="59"/>
                    </a:cubicBezTo>
                    <a:cubicBezTo>
                      <a:pt x="21" y="59"/>
                      <a:pt x="19" y="58"/>
                      <a:pt x="19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8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5" y="54"/>
                      <a:pt x="77" y="56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6" y="61"/>
                      <a:pt x="75" y="62"/>
                      <a:pt x="73" y="62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2" y="62"/>
                      <a:pt x="72" y="62"/>
                      <a:pt x="7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7" name="Freeform 1091"/>
              <p:cNvSpPr/>
              <p:nvPr/>
            </p:nvSpPr>
            <p:spPr bwMode="auto">
              <a:xfrm>
                <a:off x="2574925" y="3557588"/>
                <a:ext cx="157163" cy="117475"/>
              </a:xfrm>
              <a:custGeom>
                <a:avLst/>
                <a:gdLst>
                  <a:gd name="T0" fmla="*/ 52 w 56"/>
                  <a:gd name="T1" fmla="*/ 42 h 42"/>
                  <a:gd name="T2" fmla="*/ 16 w 56"/>
                  <a:gd name="T3" fmla="*/ 40 h 42"/>
                  <a:gd name="T4" fmla="*/ 13 w 56"/>
                  <a:gd name="T5" fmla="*/ 37 h 42"/>
                  <a:gd name="T6" fmla="*/ 13 w 56"/>
                  <a:gd name="T7" fmla="*/ 37 h 42"/>
                  <a:gd name="T8" fmla="*/ 1 w 56"/>
                  <a:gd name="T9" fmla="*/ 6 h 42"/>
                  <a:gd name="T10" fmla="*/ 1 w 56"/>
                  <a:gd name="T11" fmla="*/ 6 h 42"/>
                  <a:gd name="T12" fmla="*/ 3 w 56"/>
                  <a:gd name="T13" fmla="*/ 1 h 42"/>
                  <a:gd name="T14" fmla="*/ 3 w 56"/>
                  <a:gd name="T15" fmla="*/ 1 h 42"/>
                  <a:gd name="T16" fmla="*/ 8 w 56"/>
                  <a:gd name="T17" fmla="*/ 3 h 42"/>
                  <a:gd name="T18" fmla="*/ 8 w 56"/>
                  <a:gd name="T19" fmla="*/ 3 h 42"/>
                  <a:gd name="T20" fmla="*/ 19 w 56"/>
                  <a:gd name="T21" fmla="*/ 32 h 42"/>
                  <a:gd name="T22" fmla="*/ 52 w 56"/>
                  <a:gd name="T23" fmla="*/ 34 h 42"/>
                  <a:gd name="T24" fmla="*/ 56 w 56"/>
                  <a:gd name="T25" fmla="*/ 38 h 42"/>
                  <a:gd name="T26" fmla="*/ 56 w 56"/>
                  <a:gd name="T27" fmla="*/ 38 h 42"/>
                  <a:gd name="T28" fmla="*/ 52 w 56"/>
                  <a:gd name="T29" fmla="*/ 42 h 42"/>
                  <a:gd name="T30" fmla="*/ 52 w 56"/>
                  <a:gd name="T31" fmla="*/ 42 h 42"/>
                  <a:gd name="T32" fmla="*/ 52 w 56"/>
                  <a:gd name="T3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42">
                    <a:moveTo>
                      <a:pt x="52" y="42"/>
                    </a:move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3" y="39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8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5" y="34"/>
                      <a:pt x="56" y="36"/>
                      <a:pt x="56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6" y="41"/>
                      <a:pt x="54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2"/>
                      <a:pt x="52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8" name="Freeform 1092"/>
              <p:cNvSpPr/>
              <p:nvPr/>
            </p:nvSpPr>
            <p:spPr bwMode="auto">
              <a:xfrm>
                <a:off x="2806700" y="3162300"/>
                <a:ext cx="258763" cy="193675"/>
              </a:xfrm>
              <a:custGeom>
                <a:avLst/>
                <a:gdLst>
                  <a:gd name="T0" fmla="*/ 88 w 93"/>
                  <a:gd name="T1" fmla="*/ 70 h 70"/>
                  <a:gd name="T2" fmla="*/ 27 w 93"/>
                  <a:gd name="T3" fmla="*/ 68 h 70"/>
                  <a:gd name="T4" fmla="*/ 23 w 93"/>
                  <a:gd name="T5" fmla="*/ 65 h 70"/>
                  <a:gd name="T6" fmla="*/ 23 w 93"/>
                  <a:gd name="T7" fmla="*/ 65 h 70"/>
                  <a:gd name="T8" fmla="*/ 1 w 93"/>
                  <a:gd name="T9" fmla="*/ 6 h 70"/>
                  <a:gd name="T10" fmla="*/ 1 w 93"/>
                  <a:gd name="T11" fmla="*/ 6 h 70"/>
                  <a:gd name="T12" fmla="*/ 3 w 93"/>
                  <a:gd name="T13" fmla="*/ 0 h 70"/>
                  <a:gd name="T14" fmla="*/ 3 w 93"/>
                  <a:gd name="T15" fmla="*/ 0 h 70"/>
                  <a:gd name="T16" fmla="*/ 8 w 93"/>
                  <a:gd name="T17" fmla="*/ 3 h 70"/>
                  <a:gd name="T18" fmla="*/ 8 w 93"/>
                  <a:gd name="T19" fmla="*/ 3 h 70"/>
                  <a:gd name="T20" fmla="*/ 30 w 93"/>
                  <a:gd name="T21" fmla="*/ 60 h 70"/>
                  <a:gd name="T22" fmla="*/ 89 w 93"/>
                  <a:gd name="T23" fmla="*/ 62 h 70"/>
                  <a:gd name="T24" fmla="*/ 93 w 93"/>
                  <a:gd name="T25" fmla="*/ 67 h 70"/>
                  <a:gd name="T26" fmla="*/ 93 w 93"/>
                  <a:gd name="T27" fmla="*/ 67 h 70"/>
                  <a:gd name="T28" fmla="*/ 89 w 93"/>
                  <a:gd name="T29" fmla="*/ 70 h 70"/>
                  <a:gd name="T30" fmla="*/ 89 w 93"/>
                  <a:gd name="T31" fmla="*/ 70 h 70"/>
                  <a:gd name="T32" fmla="*/ 88 w 93"/>
                  <a:gd name="T3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70">
                    <a:moveTo>
                      <a:pt x="88" y="70"/>
                    </a:moveTo>
                    <a:cubicBezTo>
                      <a:pt x="27" y="68"/>
                      <a:pt x="27" y="68"/>
                      <a:pt x="27" y="68"/>
                    </a:cubicBezTo>
                    <a:cubicBezTo>
                      <a:pt x="25" y="68"/>
                      <a:pt x="24" y="67"/>
                      <a:pt x="23" y="65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8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89" y="62"/>
                      <a:pt x="89" y="62"/>
                      <a:pt x="89" y="62"/>
                    </a:cubicBezTo>
                    <a:cubicBezTo>
                      <a:pt x="91" y="62"/>
                      <a:pt x="93" y="64"/>
                      <a:pt x="93" y="67"/>
                    </a:cubicBezTo>
                    <a:cubicBezTo>
                      <a:pt x="93" y="67"/>
                      <a:pt x="93" y="67"/>
                      <a:pt x="93" y="67"/>
                    </a:cubicBezTo>
                    <a:cubicBezTo>
                      <a:pt x="92" y="69"/>
                      <a:pt x="91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8" y="70"/>
                      <a:pt x="88" y="70"/>
                      <a:pt x="88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9" name="Freeform 1093"/>
              <p:cNvSpPr/>
              <p:nvPr/>
            </p:nvSpPr>
            <p:spPr bwMode="auto">
              <a:xfrm>
                <a:off x="2840038" y="3140075"/>
                <a:ext cx="234950" cy="177800"/>
              </a:xfrm>
              <a:custGeom>
                <a:avLst/>
                <a:gdLst>
                  <a:gd name="T0" fmla="*/ 80 w 84"/>
                  <a:gd name="T1" fmla="*/ 64 h 64"/>
                  <a:gd name="T2" fmla="*/ 25 w 84"/>
                  <a:gd name="T3" fmla="*/ 62 h 64"/>
                  <a:gd name="T4" fmla="*/ 21 w 84"/>
                  <a:gd name="T5" fmla="*/ 60 h 64"/>
                  <a:gd name="T6" fmla="*/ 21 w 84"/>
                  <a:gd name="T7" fmla="*/ 60 h 64"/>
                  <a:gd name="T8" fmla="*/ 1 w 84"/>
                  <a:gd name="T9" fmla="*/ 6 h 64"/>
                  <a:gd name="T10" fmla="*/ 1 w 84"/>
                  <a:gd name="T11" fmla="*/ 6 h 64"/>
                  <a:gd name="T12" fmla="*/ 3 w 84"/>
                  <a:gd name="T13" fmla="*/ 1 h 64"/>
                  <a:gd name="T14" fmla="*/ 3 w 84"/>
                  <a:gd name="T15" fmla="*/ 1 h 64"/>
                  <a:gd name="T16" fmla="*/ 8 w 84"/>
                  <a:gd name="T17" fmla="*/ 4 h 64"/>
                  <a:gd name="T18" fmla="*/ 8 w 84"/>
                  <a:gd name="T19" fmla="*/ 4 h 64"/>
                  <a:gd name="T20" fmla="*/ 28 w 84"/>
                  <a:gd name="T21" fmla="*/ 54 h 64"/>
                  <a:gd name="T22" fmla="*/ 80 w 84"/>
                  <a:gd name="T23" fmla="*/ 56 h 64"/>
                  <a:gd name="T24" fmla="*/ 84 w 84"/>
                  <a:gd name="T25" fmla="*/ 61 h 64"/>
                  <a:gd name="T26" fmla="*/ 84 w 84"/>
                  <a:gd name="T27" fmla="*/ 61 h 64"/>
                  <a:gd name="T28" fmla="*/ 80 w 84"/>
                  <a:gd name="T29" fmla="*/ 64 h 64"/>
                  <a:gd name="T30" fmla="*/ 80 w 84"/>
                  <a:gd name="T31" fmla="*/ 64 h 64"/>
                  <a:gd name="T32" fmla="*/ 80 w 84"/>
                  <a:gd name="T3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64">
                    <a:moveTo>
                      <a:pt x="80" y="64"/>
                    </a:moveTo>
                    <a:cubicBezTo>
                      <a:pt x="25" y="62"/>
                      <a:pt x="25" y="62"/>
                      <a:pt x="25" y="62"/>
                    </a:cubicBezTo>
                    <a:cubicBezTo>
                      <a:pt x="23" y="62"/>
                      <a:pt x="22" y="61"/>
                      <a:pt x="21" y="60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8" y="1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82" y="57"/>
                      <a:pt x="84" y="58"/>
                      <a:pt x="84" y="61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84" y="63"/>
                      <a:pt x="82" y="64"/>
                      <a:pt x="80" y="64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80" y="64"/>
                      <a:pt x="80" y="64"/>
                      <a:pt x="8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0" name="Freeform 1094"/>
              <p:cNvSpPr/>
              <p:nvPr/>
            </p:nvSpPr>
            <p:spPr bwMode="auto">
              <a:xfrm>
                <a:off x="2879725" y="3122613"/>
                <a:ext cx="207963" cy="155575"/>
              </a:xfrm>
              <a:custGeom>
                <a:avLst/>
                <a:gdLst>
                  <a:gd name="T0" fmla="*/ 71 w 75"/>
                  <a:gd name="T1" fmla="*/ 56 h 56"/>
                  <a:gd name="T2" fmla="*/ 22 w 75"/>
                  <a:gd name="T3" fmla="*/ 56 h 56"/>
                  <a:gd name="T4" fmla="*/ 18 w 75"/>
                  <a:gd name="T5" fmla="*/ 53 h 56"/>
                  <a:gd name="T6" fmla="*/ 18 w 75"/>
                  <a:gd name="T7" fmla="*/ 53 h 56"/>
                  <a:gd name="T8" fmla="*/ 0 w 75"/>
                  <a:gd name="T9" fmla="*/ 6 h 56"/>
                  <a:gd name="T10" fmla="*/ 3 w 75"/>
                  <a:gd name="T11" fmla="*/ 1 h 56"/>
                  <a:gd name="T12" fmla="*/ 3 w 75"/>
                  <a:gd name="T13" fmla="*/ 1 h 56"/>
                  <a:gd name="T14" fmla="*/ 8 w 75"/>
                  <a:gd name="T15" fmla="*/ 3 h 56"/>
                  <a:gd name="T16" fmla="*/ 8 w 75"/>
                  <a:gd name="T17" fmla="*/ 3 h 56"/>
                  <a:gd name="T18" fmla="*/ 24 w 75"/>
                  <a:gd name="T19" fmla="*/ 48 h 56"/>
                  <a:gd name="T20" fmla="*/ 71 w 75"/>
                  <a:gd name="T21" fmla="*/ 48 h 56"/>
                  <a:gd name="T22" fmla="*/ 75 w 75"/>
                  <a:gd name="T23" fmla="*/ 52 h 56"/>
                  <a:gd name="T24" fmla="*/ 75 w 75"/>
                  <a:gd name="T25" fmla="*/ 52 h 56"/>
                  <a:gd name="T26" fmla="*/ 71 w 75"/>
                  <a:gd name="T27" fmla="*/ 56 h 56"/>
                  <a:gd name="T28" fmla="*/ 71 w 75"/>
                  <a:gd name="T29" fmla="*/ 56 h 56"/>
                  <a:gd name="T30" fmla="*/ 71 w 75"/>
                  <a:gd name="T3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" h="56">
                    <a:moveTo>
                      <a:pt x="71" y="56"/>
                    </a:moveTo>
                    <a:cubicBezTo>
                      <a:pt x="22" y="56"/>
                      <a:pt x="22" y="56"/>
                      <a:pt x="22" y="56"/>
                    </a:cubicBezTo>
                    <a:cubicBezTo>
                      <a:pt x="20" y="55"/>
                      <a:pt x="19" y="54"/>
                      <a:pt x="18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4" y="48"/>
                      <a:pt x="75" y="50"/>
                      <a:pt x="75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5" y="54"/>
                      <a:pt x="74" y="56"/>
                      <a:pt x="71" y="56"/>
                    </a:cubicBezTo>
                    <a:cubicBezTo>
                      <a:pt x="71" y="56"/>
                      <a:pt x="71" y="56"/>
                      <a:pt x="71" y="56"/>
                    </a:cubicBezTo>
                    <a:cubicBezTo>
                      <a:pt x="71" y="56"/>
                      <a:pt x="71" y="56"/>
                      <a:pt x="7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1" name="Freeform 1095"/>
              <p:cNvSpPr/>
              <p:nvPr/>
            </p:nvSpPr>
            <p:spPr bwMode="auto">
              <a:xfrm>
                <a:off x="2916238" y="3105150"/>
                <a:ext cx="182563" cy="131762"/>
              </a:xfrm>
              <a:custGeom>
                <a:avLst/>
                <a:gdLst>
                  <a:gd name="T0" fmla="*/ 16 w 66"/>
                  <a:gd name="T1" fmla="*/ 45 h 47"/>
                  <a:gd name="T2" fmla="*/ 1 w 66"/>
                  <a:gd name="T3" fmla="*/ 6 h 47"/>
                  <a:gd name="T4" fmla="*/ 1 w 66"/>
                  <a:gd name="T5" fmla="*/ 6 h 47"/>
                  <a:gd name="T6" fmla="*/ 3 w 66"/>
                  <a:gd name="T7" fmla="*/ 1 h 47"/>
                  <a:gd name="T8" fmla="*/ 3 w 66"/>
                  <a:gd name="T9" fmla="*/ 1 h 47"/>
                  <a:gd name="T10" fmla="*/ 8 w 66"/>
                  <a:gd name="T11" fmla="*/ 3 h 47"/>
                  <a:gd name="T12" fmla="*/ 8 w 66"/>
                  <a:gd name="T13" fmla="*/ 3 h 47"/>
                  <a:gd name="T14" fmla="*/ 22 w 66"/>
                  <a:gd name="T15" fmla="*/ 39 h 47"/>
                  <a:gd name="T16" fmla="*/ 62 w 66"/>
                  <a:gd name="T17" fmla="*/ 38 h 47"/>
                  <a:gd name="T18" fmla="*/ 66 w 66"/>
                  <a:gd name="T19" fmla="*/ 42 h 47"/>
                  <a:gd name="T20" fmla="*/ 66 w 66"/>
                  <a:gd name="T21" fmla="*/ 42 h 47"/>
                  <a:gd name="T22" fmla="*/ 62 w 66"/>
                  <a:gd name="T23" fmla="*/ 46 h 47"/>
                  <a:gd name="T24" fmla="*/ 62 w 66"/>
                  <a:gd name="T25" fmla="*/ 46 h 47"/>
                  <a:gd name="T26" fmla="*/ 19 w 66"/>
                  <a:gd name="T27" fmla="*/ 47 h 47"/>
                  <a:gd name="T28" fmla="*/ 19 w 66"/>
                  <a:gd name="T29" fmla="*/ 47 h 47"/>
                  <a:gd name="T30" fmla="*/ 19 w 66"/>
                  <a:gd name="T31" fmla="*/ 47 h 47"/>
                  <a:gd name="T32" fmla="*/ 16 w 66"/>
                  <a:gd name="T33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7">
                    <a:moveTo>
                      <a:pt x="16" y="45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4" y="38"/>
                      <a:pt x="66" y="40"/>
                      <a:pt x="6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6" y="45"/>
                      <a:pt x="64" y="46"/>
                      <a:pt x="62" y="46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8" y="47"/>
                      <a:pt x="16" y="46"/>
                      <a:pt x="16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2" name="Freeform 1096"/>
              <p:cNvSpPr/>
              <p:nvPr/>
            </p:nvSpPr>
            <p:spPr bwMode="auto">
              <a:xfrm>
                <a:off x="2960688" y="3092450"/>
                <a:ext cx="144463" cy="107950"/>
              </a:xfrm>
              <a:custGeom>
                <a:avLst/>
                <a:gdLst>
                  <a:gd name="T0" fmla="*/ 12 w 52"/>
                  <a:gd name="T1" fmla="*/ 37 h 39"/>
                  <a:gd name="T2" fmla="*/ 0 w 52"/>
                  <a:gd name="T3" fmla="*/ 6 h 39"/>
                  <a:gd name="T4" fmla="*/ 0 w 52"/>
                  <a:gd name="T5" fmla="*/ 6 h 39"/>
                  <a:gd name="T6" fmla="*/ 3 w 52"/>
                  <a:gd name="T7" fmla="*/ 1 h 39"/>
                  <a:gd name="T8" fmla="*/ 3 w 52"/>
                  <a:gd name="T9" fmla="*/ 1 h 39"/>
                  <a:gd name="T10" fmla="*/ 8 w 52"/>
                  <a:gd name="T11" fmla="*/ 3 h 39"/>
                  <a:gd name="T12" fmla="*/ 8 w 52"/>
                  <a:gd name="T13" fmla="*/ 3 h 39"/>
                  <a:gd name="T14" fmla="*/ 18 w 52"/>
                  <a:gd name="T15" fmla="*/ 31 h 39"/>
                  <a:gd name="T16" fmla="*/ 48 w 52"/>
                  <a:gd name="T17" fmla="*/ 28 h 39"/>
                  <a:gd name="T18" fmla="*/ 52 w 52"/>
                  <a:gd name="T19" fmla="*/ 31 h 39"/>
                  <a:gd name="T20" fmla="*/ 52 w 52"/>
                  <a:gd name="T21" fmla="*/ 31 h 39"/>
                  <a:gd name="T22" fmla="*/ 48 w 52"/>
                  <a:gd name="T23" fmla="*/ 36 h 39"/>
                  <a:gd name="T24" fmla="*/ 48 w 52"/>
                  <a:gd name="T25" fmla="*/ 36 h 39"/>
                  <a:gd name="T26" fmla="*/ 16 w 52"/>
                  <a:gd name="T27" fmla="*/ 39 h 39"/>
                  <a:gd name="T28" fmla="*/ 16 w 52"/>
                  <a:gd name="T29" fmla="*/ 39 h 39"/>
                  <a:gd name="T30" fmla="*/ 16 w 52"/>
                  <a:gd name="T31" fmla="*/ 39 h 39"/>
                  <a:gd name="T32" fmla="*/ 12 w 52"/>
                  <a:gd name="T33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39">
                    <a:moveTo>
                      <a:pt x="12" y="37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50" y="28"/>
                      <a:pt x="52" y="29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2" y="34"/>
                      <a:pt x="51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4" y="39"/>
                      <a:pt x="12" y="38"/>
                      <a:pt x="12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3" name="Freeform 1097"/>
              <p:cNvSpPr/>
              <p:nvPr/>
            </p:nvSpPr>
            <p:spPr bwMode="auto">
              <a:xfrm>
                <a:off x="2998788" y="3081338"/>
                <a:ext cx="111125" cy="82550"/>
              </a:xfrm>
              <a:custGeom>
                <a:avLst/>
                <a:gdLst>
                  <a:gd name="T0" fmla="*/ 9 w 40"/>
                  <a:gd name="T1" fmla="*/ 28 h 30"/>
                  <a:gd name="T2" fmla="*/ 1 w 40"/>
                  <a:gd name="T3" fmla="*/ 6 h 30"/>
                  <a:gd name="T4" fmla="*/ 1 w 40"/>
                  <a:gd name="T5" fmla="*/ 6 h 30"/>
                  <a:gd name="T6" fmla="*/ 3 w 40"/>
                  <a:gd name="T7" fmla="*/ 0 h 30"/>
                  <a:gd name="T8" fmla="*/ 3 w 40"/>
                  <a:gd name="T9" fmla="*/ 0 h 30"/>
                  <a:gd name="T10" fmla="*/ 8 w 40"/>
                  <a:gd name="T11" fmla="*/ 3 h 30"/>
                  <a:gd name="T12" fmla="*/ 8 w 40"/>
                  <a:gd name="T13" fmla="*/ 3 h 30"/>
                  <a:gd name="T14" fmla="*/ 15 w 40"/>
                  <a:gd name="T15" fmla="*/ 22 h 30"/>
                  <a:gd name="T16" fmla="*/ 35 w 40"/>
                  <a:gd name="T17" fmla="*/ 19 h 30"/>
                  <a:gd name="T18" fmla="*/ 40 w 40"/>
                  <a:gd name="T19" fmla="*/ 22 h 30"/>
                  <a:gd name="T20" fmla="*/ 40 w 40"/>
                  <a:gd name="T21" fmla="*/ 22 h 30"/>
                  <a:gd name="T22" fmla="*/ 37 w 40"/>
                  <a:gd name="T23" fmla="*/ 27 h 30"/>
                  <a:gd name="T24" fmla="*/ 37 w 40"/>
                  <a:gd name="T25" fmla="*/ 27 h 30"/>
                  <a:gd name="T26" fmla="*/ 13 w 40"/>
                  <a:gd name="T27" fmla="*/ 30 h 30"/>
                  <a:gd name="T28" fmla="*/ 13 w 40"/>
                  <a:gd name="T29" fmla="*/ 30 h 30"/>
                  <a:gd name="T30" fmla="*/ 13 w 40"/>
                  <a:gd name="T31" fmla="*/ 30 h 30"/>
                  <a:gd name="T32" fmla="*/ 9 w 40"/>
                  <a:gd name="T33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30">
                    <a:moveTo>
                      <a:pt x="9" y="28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8" y="18"/>
                      <a:pt x="40" y="20"/>
                      <a:pt x="40" y="22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40" y="24"/>
                      <a:pt x="39" y="26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1" y="30"/>
                      <a:pt x="9" y="29"/>
                      <a:pt x="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4" name="Freeform 1098"/>
              <p:cNvSpPr/>
              <p:nvPr/>
            </p:nvSpPr>
            <p:spPr bwMode="auto">
              <a:xfrm>
                <a:off x="3035300" y="3070225"/>
                <a:ext cx="80963" cy="60325"/>
              </a:xfrm>
              <a:custGeom>
                <a:avLst/>
                <a:gdLst>
                  <a:gd name="T0" fmla="*/ 6 w 29"/>
                  <a:gd name="T1" fmla="*/ 19 h 22"/>
                  <a:gd name="T2" fmla="*/ 0 w 29"/>
                  <a:gd name="T3" fmla="*/ 6 h 22"/>
                  <a:gd name="T4" fmla="*/ 3 w 29"/>
                  <a:gd name="T5" fmla="*/ 1 h 22"/>
                  <a:gd name="T6" fmla="*/ 3 w 29"/>
                  <a:gd name="T7" fmla="*/ 1 h 22"/>
                  <a:gd name="T8" fmla="*/ 8 w 29"/>
                  <a:gd name="T9" fmla="*/ 3 h 22"/>
                  <a:gd name="T10" fmla="*/ 8 w 29"/>
                  <a:gd name="T11" fmla="*/ 3 h 22"/>
                  <a:gd name="T12" fmla="*/ 12 w 29"/>
                  <a:gd name="T13" fmla="*/ 13 h 22"/>
                  <a:gd name="T14" fmla="*/ 24 w 29"/>
                  <a:gd name="T15" fmla="*/ 12 h 22"/>
                  <a:gd name="T16" fmla="*/ 28 w 29"/>
                  <a:gd name="T17" fmla="*/ 15 h 22"/>
                  <a:gd name="T18" fmla="*/ 28 w 29"/>
                  <a:gd name="T19" fmla="*/ 15 h 22"/>
                  <a:gd name="T20" fmla="*/ 25 w 29"/>
                  <a:gd name="T21" fmla="*/ 20 h 22"/>
                  <a:gd name="T22" fmla="*/ 25 w 29"/>
                  <a:gd name="T23" fmla="*/ 20 h 22"/>
                  <a:gd name="T24" fmla="*/ 10 w 29"/>
                  <a:gd name="T25" fmla="*/ 22 h 22"/>
                  <a:gd name="T26" fmla="*/ 9 w 29"/>
                  <a:gd name="T27" fmla="*/ 22 h 22"/>
                  <a:gd name="T28" fmla="*/ 9 w 29"/>
                  <a:gd name="T29" fmla="*/ 22 h 22"/>
                  <a:gd name="T30" fmla="*/ 6 w 29"/>
                  <a:gd name="T31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22">
                    <a:moveTo>
                      <a:pt x="6" y="19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2"/>
                      <a:pt x="28" y="13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7"/>
                      <a:pt x="27" y="19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22"/>
                      <a:pt x="6" y="21"/>
                      <a:pt x="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25" name="组合 524"/>
            <p:cNvGrpSpPr/>
            <p:nvPr>
              <p:custDataLst>
                <p:tags r:id="rId11"/>
              </p:custDataLst>
            </p:nvPr>
          </p:nvGrpSpPr>
          <p:grpSpPr>
            <a:xfrm>
              <a:off x="5882818" y="5345726"/>
              <a:ext cx="282223" cy="248869"/>
              <a:chOff x="1947862" y="4048125"/>
              <a:chExt cx="523876" cy="461962"/>
            </a:xfrm>
            <a:solidFill>
              <a:srgbClr val="C3496D"/>
            </a:solidFill>
          </p:grpSpPr>
          <p:sp>
            <p:nvSpPr>
              <p:cNvPr id="526" name="Freeform 1099"/>
              <p:cNvSpPr>
                <a:spLocks noEditPoints="1"/>
              </p:cNvSpPr>
              <p:nvPr/>
            </p:nvSpPr>
            <p:spPr bwMode="auto">
              <a:xfrm>
                <a:off x="1947863" y="4051300"/>
                <a:ext cx="523875" cy="458787"/>
              </a:xfrm>
              <a:custGeom>
                <a:avLst/>
                <a:gdLst>
                  <a:gd name="T0" fmla="*/ 41 w 188"/>
                  <a:gd name="T1" fmla="*/ 127 h 165"/>
                  <a:gd name="T2" fmla="*/ 0 w 188"/>
                  <a:gd name="T3" fmla="*/ 14 h 165"/>
                  <a:gd name="T4" fmla="*/ 0 w 188"/>
                  <a:gd name="T5" fmla="*/ 14 h 165"/>
                  <a:gd name="T6" fmla="*/ 0 w 188"/>
                  <a:gd name="T7" fmla="*/ 3 h 165"/>
                  <a:gd name="T8" fmla="*/ 0 w 188"/>
                  <a:gd name="T9" fmla="*/ 3 h 165"/>
                  <a:gd name="T10" fmla="*/ 4 w 188"/>
                  <a:gd name="T11" fmla="*/ 0 h 165"/>
                  <a:gd name="T12" fmla="*/ 4 w 188"/>
                  <a:gd name="T13" fmla="*/ 0 h 165"/>
                  <a:gd name="T14" fmla="*/ 6 w 188"/>
                  <a:gd name="T15" fmla="*/ 0 h 165"/>
                  <a:gd name="T16" fmla="*/ 6 w 188"/>
                  <a:gd name="T17" fmla="*/ 0 h 165"/>
                  <a:gd name="T18" fmla="*/ 141 w 188"/>
                  <a:gd name="T19" fmla="*/ 45 h 165"/>
                  <a:gd name="T20" fmla="*/ 141 w 188"/>
                  <a:gd name="T21" fmla="*/ 45 h 165"/>
                  <a:gd name="T22" fmla="*/ 188 w 188"/>
                  <a:gd name="T23" fmla="*/ 152 h 165"/>
                  <a:gd name="T24" fmla="*/ 188 w 188"/>
                  <a:gd name="T25" fmla="*/ 152 h 165"/>
                  <a:gd name="T26" fmla="*/ 187 w 188"/>
                  <a:gd name="T27" fmla="*/ 161 h 165"/>
                  <a:gd name="T28" fmla="*/ 187 w 188"/>
                  <a:gd name="T29" fmla="*/ 161 h 165"/>
                  <a:gd name="T30" fmla="*/ 184 w 188"/>
                  <a:gd name="T31" fmla="*/ 165 h 165"/>
                  <a:gd name="T32" fmla="*/ 184 w 188"/>
                  <a:gd name="T33" fmla="*/ 165 h 165"/>
                  <a:gd name="T34" fmla="*/ 163 w 188"/>
                  <a:gd name="T35" fmla="*/ 165 h 165"/>
                  <a:gd name="T36" fmla="*/ 163 w 188"/>
                  <a:gd name="T37" fmla="*/ 165 h 165"/>
                  <a:gd name="T38" fmla="*/ 41 w 188"/>
                  <a:gd name="T39" fmla="*/ 127 h 165"/>
                  <a:gd name="T40" fmla="*/ 8 w 188"/>
                  <a:gd name="T41" fmla="*/ 14 h 165"/>
                  <a:gd name="T42" fmla="*/ 47 w 188"/>
                  <a:gd name="T43" fmla="*/ 121 h 165"/>
                  <a:gd name="T44" fmla="*/ 47 w 188"/>
                  <a:gd name="T45" fmla="*/ 121 h 165"/>
                  <a:gd name="T46" fmla="*/ 163 w 188"/>
                  <a:gd name="T47" fmla="*/ 157 h 165"/>
                  <a:gd name="T48" fmla="*/ 163 w 188"/>
                  <a:gd name="T49" fmla="*/ 157 h 165"/>
                  <a:gd name="T50" fmla="*/ 180 w 188"/>
                  <a:gd name="T51" fmla="*/ 157 h 165"/>
                  <a:gd name="T52" fmla="*/ 180 w 188"/>
                  <a:gd name="T53" fmla="*/ 157 h 165"/>
                  <a:gd name="T54" fmla="*/ 180 w 188"/>
                  <a:gd name="T55" fmla="*/ 152 h 165"/>
                  <a:gd name="T56" fmla="*/ 180 w 188"/>
                  <a:gd name="T57" fmla="*/ 152 h 165"/>
                  <a:gd name="T58" fmla="*/ 136 w 188"/>
                  <a:gd name="T59" fmla="*/ 51 h 165"/>
                  <a:gd name="T60" fmla="*/ 136 w 188"/>
                  <a:gd name="T61" fmla="*/ 51 h 165"/>
                  <a:gd name="T62" fmla="*/ 8 w 188"/>
                  <a:gd name="T63" fmla="*/ 8 h 165"/>
                  <a:gd name="T64" fmla="*/ 8 w 188"/>
                  <a:gd name="T65" fmla="*/ 8 h 165"/>
                  <a:gd name="T66" fmla="*/ 8 w 188"/>
                  <a:gd name="T67" fmla="*/ 1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8" h="165">
                    <a:moveTo>
                      <a:pt x="41" y="127"/>
                    </a:moveTo>
                    <a:cubicBezTo>
                      <a:pt x="4" y="91"/>
                      <a:pt x="0" y="37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8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8" y="0"/>
                      <a:pt x="95" y="1"/>
                      <a:pt x="141" y="45"/>
                    </a:cubicBezTo>
                    <a:cubicBezTo>
                      <a:pt x="141" y="45"/>
                      <a:pt x="141" y="45"/>
                      <a:pt x="141" y="45"/>
                    </a:cubicBezTo>
                    <a:cubicBezTo>
                      <a:pt x="183" y="85"/>
                      <a:pt x="188" y="133"/>
                      <a:pt x="188" y="152"/>
                    </a:cubicBezTo>
                    <a:cubicBezTo>
                      <a:pt x="188" y="152"/>
                      <a:pt x="188" y="152"/>
                      <a:pt x="188" y="152"/>
                    </a:cubicBezTo>
                    <a:cubicBezTo>
                      <a:pt x="188" y="158"/>
                      <a:pt x="187" y="161"/>
                      <a:pt x="187" y="161"/>
                    </a:cubicBezTo>
                    <a:cubicBezTo>
                      <a:pt x="187" y="161"/>
                      <a:pt x="187" y="161"/>
                      <a:pt x="187" y="161"/>
                    </a:cubicBezTo>
                    <a:cubicBezTo>
                      <a:pt x="187" y="163"/>
                      <a:pt x="186" y="164"/>
                      <a:pt x="184" y="165"/>
                    </a:cubicBezTo>
                    <a:cubicBezTo>
                      <a:pt x="184" y="165"/>
                      <a:pt x="184" y="165"/>
                      <a:pt x="184" y="165"/>
                    </a:cubicBezTo>
                    <a:cubicBezTo>
                      <a:pt x="184" y="165"/>
                      <a:pt x="176" y="165"/>
                      <a:pt x="163" y="165"/>
                    </a:cubicBezTo>
                    <a:cubicBezTo>
                      <a:pt x="163" y="165"/>
                      <a:pt x="163" y="165"/>
                      <a:pt x="163" y="165"/>
                    </a:cubicBezTo>
                    <a:cubicBezTo>
                      <a:pt x="133" y="165"/>
                      <a:pt x="76" y="161"/>
                      <a:pt x="41" y="127"/>
                    </a:cubicBezTo>
                    <a:close/>
                    <a:moveTo>
                      <a:pt x="8" y="14"/>
                    </a:moveTo>
                    <a:cubicBezTo>
                      <a:pt x="8" y="36"/>
                      <a:pt x="12" y="88"/>
                      <a:pt x="47" y="121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78" y="152"/>
                      <a:pt x="134" y="157"/>
                      <a:pt x="163" y="157"/>
                    </a:cubicBezTo>
                    <a:cubicBezTo>
                      <a:pt x="163" y="157"/>
                      <a:pt x="163" y="157"/>
                      <a:pt x="163" y="157"/>
                    </a:cubicBezTo>
                    <a:cubicBezTo>
                      <a:pt x="171" y="157"/>
                      <a:pt x="176" y="157"/>
                      <a:pt x="180" y="157"/>
                    </a:cubicBezTo>
                    <a:cubicBezTo>
                      <a:pt x="180" y="157"/>
                      <a:pt x="180" y="157"/>
                      <a:pt x="180" y="157"/>
                    </a:cubicBezTo>
                    <a:cubicBezTo>
                      <a:pt x="180" y="156"/>
                      <a:pt x="180" y="154"/>
                      <a:pt x="180" y="152"/>
                    </a:cubicBezTo>
                    <a:cubicBezTo>
                      <a:pt x="180" y="152"/>
                      <a:pt x="180" y="152"/>
                      <a:pt x="180" y="152"/>
                    </a:cubicBezTo>
                    <a:cubicBezTo>
                      <a:pt x="180" y="134"/>
                      <a:pt x="175" y="89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95" y="12"/>
                      <a:pt x="25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12"/>
                      <a:pt x="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7" name="Freeform 1100"/>
              <p:cNvSpPr/>
              <p:nvPr/>
            </p:nvSpPr>
            <p:spPr bwMode="auto">
              <a:xfrm>
                <a:off x="1947863" y="4048125"/>
                <a:ext cx="519113" cy="460375"/>
              </a:xfrm>
              <a:custGeom>
                <a:avLst/>
                <a:gdLst>
                  <a:gd name="T0" fmla="*/ 179 w 186"/>
                  <a:gd name="T1" fmla="*/ 164 h 165"/>
                  <a:gd name="T2" fmla="*/ 2 w 186"/>
                  <a:gd name="T3" fmla="*/ 8 h 165"/>
                  <a:gd name="T4" fmla="*/ 1 w 186"/>
                  <a:gd name="T5" fmla="*/ 2 h 165"/>
                  <a:gd name="T6" fmla="*/ 1 w 186"/>
                  <a:gd name="T7" fmla="*/ 2 h 165"/>
                  <a:gd name="T8" fmla="*/ 7 w 186"/>
                  <a:gd name="T9" fmla="*/ 2 h 165"/>
                  <a:gd name="T10" fmla="*/ 7 w 186"/>
                  <a:gd name="T11" fmla="*/ 2 h 165"/>
                  <a:gd name="T12" fmla="*/ 184 w 186"/>
                  <a:gd name="T13" fmla="*/ 158 h 165"/>
                  <a:gd name="T14" fmla="*/ 185 w 186"/>
                  <a:gd name="T15" fmla="*/ 163 h 165"/>
                  <a:gd name="T16" fmla="*/ 185 w 186"/>
                  <a:gd name="T17" fmla="*/ 163 h 165"/>
                  <a:gd name="T18" fmla="*/ 182 w 186"/>
                  <a:gd name="T19" fmla="*/ 165 h 165"/>
                  <a:gd name="T20" fmla="*/ 182 w 186"/>
                  <a:gd name="T21" fmla="*/ 165 h 165"/>
                  <a:gd name="T22" fmla="*/ 179 w 186"/>
                  <a:gd name="T23" fmla="*/ 16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165">
                    <a:moveTo>
                      <a:pt x="179" y="16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0"/>
                      <a:pt x="5" y="0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184" y="158"/>
                      <a:pt x="184" y="158"/>
                      <a:pt x="184" y="158"/>
                    </a:cubicBezTo>
                    <a:cubicBezTo>
                      <a:pt x="186" y="159"/>
                      <a:pt x="186" y="162"/>
                      <a:pt x="185" y="163"/>
                    </a:cubicBezTo>
                    <a:cubicBezTo>
                      <a:pt x="185" y="163"/>
                      <a:pt x="185" y="163"/>
                      <a:pt x="185" y="163"/>
                    </a:cubicBezTo>
                    <a:cubicBezTo>
                      <a:pt x="184" y="164"/>
                      <a:pt x="183" y="165"/>
                      <a:pt x="182" y="165"/>
                    </a:cubicBezTo>
                    <a:cubicBezTo>
                      <a:pt x="182" y="165"/>
                      <a:pt x="182" y="165"/>
                      <a:pt x="182" y="165"/>
                    </a:cubicBezTo>
                    <a:cubicBezTo>
                      <a:pt x="181" y="165"/>
                      <a:pt x="180" y="164"/>
                      <a:pt x="179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8" name="Freeform 1101"/>
              <p:cNvSpPr/>
              <p:nvPr/>
            </p:nvSpPr>
            <p:spPr bwMode="auto">
              <a:xfrm>
                <a:off x="2005013" y="4111625"/>
                <a:ext cx="252413" cy="227012"/>
              </a:xfrm>
              <a:custGeom>
                <a:avLst/>
                <a:gdLst>
                  <a:gd name="T0" fmla="*/ 1 w 91"/>
                  <a:gd name="T1" fmla="*/ 78 h 81"/>
                  <a:gd name="T2" fmla="*/ 4 w 91"/>
                  <a:gd name="T3" fmla="*/ 73 h 81"/>
                  <a:gd name="T4" fmla="*/ 4 w 91"/>
                  <a:gd name="T5" fmla="*/ 73 h 81"/>
                  <a:gd name="T6" fmla="*/ 67 w 91"/>
                  <a:gd name="T7" fmla="*/ 55 h 81"/>
                  <a:gd name="T8" fmla="*/ 83 w 91"/>
                  <a:gd name="T9" fmla="*/ 4 h 81"/>
                  <a:gd name="T10" fmla="*/ 88 w 91"/>
                  <a:gd name="T11" fmla="*/ 1 h 81"/>
                  <a:gd name="T12" fmla="*/ 88 w 91"/>
                  <a:gd name="T13" fmla="*/ 1 h 81"/>
                  <a:gd name="T14" fmla="*/ 91 w 91"/>
                  <a:gd name="T15" fmla="*/ 6 h 81"/>
                  <a:gd name="T16" fmla="*/ 91 w 91"/>
                  <a:gd name="T17" fmla="*/ 6 h 81"/>
                  <a:gd name="T18" fmla="*/ 74 w 91"/>
                  <a:gd name="T19" fmla="*/ 60 h 81"/>
                  <a:gd name="T20" fmla="*/ 71 w 91"/>
                  <a:gd name="T21" fmla="*/ 62 h 81"/>
                  <a:gd name="T22" fmla="*/ 71 w 91"/>
                  <a:gd name="T23" fmla="*/ 62 h 81"/>
                  <a:gd name="T24" fmla="*/ 6 w 91"/>
                  <a:gd name="T25" fmla="*/ 81 h 81"/>
                  <a:gd name="T26" fmla="*/ 6 w 91"/>
                  <a:gd name="T27" fmla="*/ 81 h 81"/>
                  <a:gd name="T28" fmla="*/ 5 w 91"/>
                  <a:gd name="T29" fmla="*/ 81 h 81"/>
                  <a:gd name="T30" fmla="*/ 5 w 91"/>
                  <a:gd name="T31" fmla="*/ 81 h 81"/>
                  <a:gd name="T32" fmla="*/ 1 w 91"/>
                  <a:gd name="T33" fmla="*/ 7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81">
                    <a:moveTo>
                      <a:pt x="1" y="78"/>
                    </a:moveTo>
                    <a:cubicBezTo>
                      <a:pt x="0" y="76"/>
                      <a:pt x="2" y="73"/>
                      <a:pt x="4" y="73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4" y="2"/>
                      <a:pt x="86" y="0"/>
                      <a:pt x="88" y="1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90" y="2"/>
                      <a:pt x="91" y="4"/>
                      <a:pt x="91" y="6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61"/>
                      <a:pt x="73" y="62"/>
                      <a:pt x="71" y="62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3" y="81"/>
                      <a:pt x="1" y="80"/>
                      <a:pt x="1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9" name="Freeform 1102"/>
              <p:cNvSpPr/>
              <p:nvPr/>
            </p:nvSpPr>
            <p:spPr bwMode="auto">
              <a:xfrm>
                <a:off x="2020888" y="4133850"/>
                <a:ext cx="269875" cy="234950"/>
              </a:xfrm>
              <a:custGeom>
                <a:avLst/>
                <a:gdLst>
                  <a:gd name="T0" fmla="*/ 1 w 97"/>
                  <a:gd name="T1" fmla="*/ 81 h 84"/>
                  <a:gd name="T2" fmla="*/ 4 w 97"/>
                  <a:gd name="T3" fmla="*/ 76 h 84"/>
                  <a:gd name="T4" fmla="*/ 4 w 97"/>
                  <a:gd name="T5" fmla="*/ 76 h 84"/>
                  <a:gd name="T6" fmla="*/ 73 w 97"/>
                  <a:gd name="T7" fmla="*/ 56 h 84"/>
                  <a:gd name="T8" fmla="*/ 89 w 97"/>
                  <a:gd name="T9" fmla="*/ 3 h 84"/>
                  <a:gd name="T10" fmla="*/ 94 w 97"/>
                  <a:gd name="T11" fmla="*/ 1 h 84"/>
                  <a:gd name="T12" fmla="*/ 94 w 97"/>
                  <a:gd name="T13" fmla="*/ 1 h 84"/>
                  <a:gd name="T14" fmla="*/ 97 w 97"/>
                  <a:gd name="T15" fmla="*/ 6 h 84"/>
                  <a:gd name="T16" fmla="*/ 97 w 97"/>
                  <a:gd name="T17" fmla="*/ 6 h 84"/>
                  <a:gd name="T18" fmla="*/ 80 w 97"/>
                  <a:gd name="T19" fmla="*/ 61 h 84"/>
                  <a:gd name="T20" fmla="*/ 77 w 97"/>
                  <a:gd name="T21" fmla="*/ 63 h 84"/>
                  <a:gd name="T22" fmla="*/ 77 w 97"/>
                  <a:gd name="T23" fmla="*/ 63 h 84"/>
                  <a:gd name="T24" fmla="*/ 6 w 97"/>
                  <a:gd name="T25" fmla="*/ 84 h 84"/>
                  <a:gd name="T26" fmla="*/ 6 w 97"/>
                  <a:gd name="T27" fmla="*/ 84 h 84"/>
                  <a:gd name="T28" fmla="*/ 5 w 97"/>
                  <a:gd name="T29" fmla="*/ 84 h 84"/>
                  <a:gd name="T30" fmla="*/ 5 w 97"/>
                  <a:gd name="T31" fmla="*/ 84 h 84"/>
                  <a:gd name="T32" fmla="*/ 1 w 97"/>
                  <a:gd name="T33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84">
                    <a:moveTo>
                      <a:pt x="1" y="81"/>
                    </a:moveTo>
                    <a:cubicBezTo>
                      <a:pt x="0" y="79"/>
                      <a:pt x="2" y="77"/>
                      <a:pt x="4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73" y="56"/>
                      <a:pt x="73" y="56"/>
                      <a:pt x="73" y="56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90" y="1"/>
                      <a:pt x="92" y="0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6" y="1"/>
                      <a:pt x="97" y="3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0" y="61"/>
                      <a:pt x="80" y="61"/>
                      <a:pt x="80" y="61"/>
                    </a:cubicBezTo>
                    <a:cubicBezTo>
                      <a:pt x="79" y="62"/>
                      <a:pt x="78" y="63"/>
                      <a:pt x="77" y="63"/>
                    </a:cubicBezTo>
                    <a:cubicBezTo>
                      <a:pt x="77" y="63"/>
                      <a:pt x="77" y="63"/>
                      <a:pt x="77" y="63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6" y="84"/>
                      <a:pt x="5" y="84"/>
                      <a:pt x="5" y="84"/>
                    </a:cubicBezTo>
                    <a:cubicBezTo>
                      <a:pt x="5" y="84"/>
                      <a:pt x="5" y="84"/>
                      <a:pt x="5" y="84"/>
                    </a:cubicBezTo>
                    <a:cubicBezTo>
                      <a:pt x="3" y="84"/>
                      <a:pt x="1" y="83"/>
                      <a:pt x="1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0" name="Freeform 1103"/>
              <p:cNvSpPr/>
              <p:nvPr/>
            </p:nvSpPr>
            <p:spPr bwMode="auto">
              <a:xfrm>
                <a:off x="2049463" y="4156075"/>
                <a:ext cx="273050" cy="239712"/>
              </a:xfrm>
              <a:custGeom>
                <a:avLst/>
                <a:gdLst>
                  <a:gd name="T0" fmla="*/ 1 w 98"/>
                  <a:gd name="T1" fmla="*/ 83 h 86"/>
                  <a:gd name="T2" fmla="*/ 3 w 98"/>
                  <a:gd name="T3" fmla="*/ 78 h 86"/>
                  <a:gd name="T4" fmla="*/ 3 w 98"/>
                  <a:gd name="T5" fmla="*/ 78 h 86"/>
                  <a:gd name="T6" fmla="*/ 74 w 98"/>
                  <a:gd name="T7" fmla="*/ 58 h 86"/>
                  <a:gd name="T8" fmla="*/ 90 w 98"/>
                  <a:gd name="T9" fmla="*/ 3 h 86"/>
                  <a:gd name="T10" fmla="*/ 95 w 98"/>
                  <a:gd name="T11" fmla="*/ 1 h 86"/>
                  <a:gd name="T12" fmla="*/ 95 w 98"/>
                  <a:gd name="T13" fmla="*/ 1 h 86"/>
                  <a:gd name="T14" fmla="*/ 98 w 98"/>
                  <a:gd name="T15" fmla="*/ 6 h 86"/>
                  <a:gd name="T16" fmla="*/ 98 w 98"/>
                  <a:gd name="T17" fmla="*/ 6 h 86"/>
                  <a:gd name="T18" fmla="*/ 81 w 98"/>
                  <a:gd name="T19" fmla="*/ 63 h 86"/>
                  <a:gd name="T20" fmla="*/ 78 w 98"/>
                  <a:gd name="T21" fmla="*/ 66 h 86"/>
                  <a:gd name="T22" fmla="*/ 78 w 98"/>
                  <a:gd name="T23" fmla="*/ 66 h 86"/>
                  <a:gd name="T24" fmla="*/ 5 w 98"/>
                  <a:gd name="T25" fmla="*/ 86 h 86"/>
                  <a:gd name="T26" fmla="*/ 5 w 98"/>
                  <a:gd name="T27" fmla="*/ 86 h 86"/>
                  <a:gd name="T28" fmla="*/ 4 w 98"/>
                  <a:gd name="T29" fmla="*/ 86 h 86"/>
                  <a:gd name="T30" fmla="*/ 4 w 98"/>
                  <a:gd name="T31" fmla="*/ 86 h 86"/>
                  <a:gd name="T32" fmla="*/ 1 w 98"/>
                  <a:gd name="T33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86">
                    <a:moveTo>
                      <a:pt x="1" y="83"/>
                    </a:moveTo>
                    <a:cubicBezTo>
                      <a:pt x="0" y="81"/>
                      <a:pt x="1" y="79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1" y="1"/>
                      <a:pt x="93" y="0"/>
                      <a:pt x="95" y="1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7" y="1"/>
                      <a:pt x="98" y="4"/>
                      <a:pt x="98" y="6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4"/>
                      <a:pt x="79" y="65"/>
                      <a:pt x="78" y="66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5" y="86"/>
                      <a:pt x="5" y="86"/>
                      <a:pt x="4" y="86"/>
                    </a:cubicBezTo>
                    <a:cubicBezTo>
                      <a:pt x="4" y="86"/>
                      <a:pt x="4" y="86"/>
                      <a:pt x="4" y="86"/>
                    </a:cubicBezTo>
                    <a:cubicBezTo>
                      <a:pt x="3" y="86"/>
                      <a:pt x="1" y="85"/>
                      <a:pt x="1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1" name="Freeform 1104"/>
              <p:cNvSpPr/>
              <p:nvPr/>
            </p:nvSpPr>
            <p:spPr bwMode="auto">
              <a:xfrm>
                <a:off x="2079625" y="4187825"/>
                <a:ext cx="277813" cy="236537"/>
              </a:xfrm>
              <a:custGeom>
                <a:avLst/>
                <a:gdLst>
                  <a:gd name="T0" fmla="*/ 1 w 100"/>
                  <a:gd name="T1" fmla="*/ 82 h 85"/>
                  <a:gd name="T2" fmla="*/ 3 w 100"/>
                  <a:gd name="T3" fmla="*/ 77 h 85"/>
                  <a:gd name="T4" fmla="*/ 3 w 100"/>
                  <a:gd name="T5" fmla="*/ 77 h 85"/>
                  <a:gd name="T6" fmla="*/ 75 w 100"/>
                  <a:gd name="T7" fmla="*/ 58 h 85"/>
                  <a:gd name="T8" fmla="*/ 91 w 100"/>
                  <a:gd name="T9" fmla="*/ 4 h 85"/>
                  <a:gd name="T10" fmla="*/ 96 w 100"/>
                  <a:gd name="T11" fmla="*/ 1 h 85"/>
                  <a:gd name="T12" fmla="*/ 96 w 100"/>
                  <a:gd name="T13" fmla="*/ 1 h 85"/>
                  <a:gd name="T14" fmla="*/ 99 w 100"/>
                  <a:gd name="T15" fmla="*/ 6 h 85"/>
                  <a:gd name="T16" fmla="*/ 99 w 100"/>
                  <a:gd name="T17" fmla="*/ 6 h 85"/>
                  <a:gd name="T18" fmla="*/ 82 w 100"/>
                  <a:gd name="T19" fmla="*/ 62 h 85"/>
                  <a:gd name="T20" fmla="*/ 79 w 100"/>
                  <a:gd name="T21" fmla="*/ 65 h 85"/>
                  <a:gd name="T22" fmla="*/ 79 w 100"/>
                  <a:gd name="T23" fmla="*/ 65 h 85"/>
                  <a:gd name="T24" fmla="*/ 5 w 100"/>
                  <a:gd name="T25" fmla="*/ 85 h 85"/>
                  <a:gd name="T26" fmla="*/ 5 w 100"/>
                  <a:gd name="T27" fmla="*/ 85 h 85"/>
                  <a:gd name="T28" fmla="*/ 4 w 100"/>
                  <a:gd name="T29" fmla="*/ 85 h 85"/>
                  <a:gd name="T30" fmla="*/ 4 w 100"/>
                  <a:gd name="T31" fmla="*/ 85 h 85"/>
                  <a:gd name="T32" fmla="*/ 1 w 100"/>
                  <a:gd name="T33" fmla="*/ 8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85">
                    <a:moveTo>
                      <a:pt x="1" y="82"/>
                    </a:moveTo>
                    <a:cubicBezTo>
                      <a:pt x="0" y="80"/>
                      <a:pt x="1" y="78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75" y="58"/>
                      <a:pt x="75" y="58"/>
                      <a:pt x="75" y="58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92" y="1"/>
                      <a:pt x="94" y="0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8" y="2"/>
                      <a:pt x="100" y="4"/>
                      <a:pt x="99" y="6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82" y="62"/>
                      <a:pt x="82" y="62"/>
                      <a:pt x="82" y="62"/>
                    </a:cubicBezTo>
                    <a:cubicBezTo>
                      <a:pt x="81" y="64"/>
                      <a:pt x="80" y="65"/>
                      <a:pt x="79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5" y="85"/>
                      <a:pt x="5" y="85"/>
                      <a:pt x="5" y="85"/>
                    </a:cubicBezTo>
                    <a:cubicBezTo>
                      <a:pt x="5" y="85"/>
                      <a:pt x="5" y="85"/>
                      <a:pt x="5" y="85"/>
                    </a:cubicBezTo>
                    <a:cubicBezTo>
                      <a:pt x="5" y="85"/>
                      <a:pt x="5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3" y="85"/>
                      <a:pt x="1" y="84"/>
                      <a:pt x="1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2" name="Freeform 1105"/>
              <p:cNvSpPr/>
              <p:nvPr/>
            </p:nvSpPr>
            <p:spPr bwMode="auto">
              <a:xfrm>
                <a:off x="2119313" y="4224338"/>
                <a:ext cx="266700" cy="228600"/>
              </a:xfrm>
              <a:custGeom>
                <a:avLst/>
                <a:gdLst>
                  <a:gd name="T0" fmla="*/ 1 w 96"/>
                  <a:gd name="T1" fmla="*/ 79 h 82"/>
                  <a:gd name="T2" fmla="*/ 3 w 96"/>
                  <a:gd name="T3" fmla="*/ 74 h 82"/>
                  <a:gd name="T4" fmla="*/ 3 w 96"/>
                  <a:gd name="T5" fmla="*/ 74 h 82"/>
                  <a:gd name="T6" fmla="*/ 72 w 96"/>
                  <a:gd name="T7" fmla="*/ 55 h 82"/>
                  <a:gd name="T8" fmla="*/ 88 w 96"/>
                  <a:gd name="T9" fmla="*/ 4 h 82"/>
                  <a:gd name="T10" fmla="*/ 93 w 96"/>
                  <a:gd name="T11" fmla="*/ 1 h 82"/>
                  <a:gd name="T12" fmla="*/ 93 w 96"/>
                  <a:gd name="T13" fmla="*/ 1 h 82"/>
                  <a:gd name="T14" fmla="*/ 95 w 96"/>
                  <a:gd name="T15" fmla="*/ 6 h 82"/>
                  <a:gd name="T16" fmla="*/ 95 w 96"/>
                  <a:gd name="T17" fmla="*/ 6 h 82"/>
                  <a:gd name="T18" fmla="*/ 79 w 96"/>
                  <a:gd name="T19" fmla="*/ 60 h 82"/>
                  <a:gd name="T20" fmla="*/ 76 w 96"/>
                  <a:gd name="T21" fmla="*/ 62 h 82"/>
                  <a:gd name="T22" fmla="*/ 76 w 96"/>
                  <a:gd name="T23" fmla="*/ 62 h 82"/>
                  <a:gd name="T24" fmla="*/ 6 w 96"/>
                  <a:gd name="T25" fmla="*/ 82 h 82"/>
                  <a:gd name="T26" fmla="*/ 4 w 96"/>
                  <a:gd name="T27" fmla="*/ 82 h 82"/>
                  <a:gd name="T28" fmla="*/ 4 w 96"/>
                  <a:gd name="T29" fmla="*/ 82 h 82"/>
                  <a:gd name="T30" fmla="*/ 1 w 96"/>
                  <a:gd name="T31" fmla="*/ 7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6" h="82">
                    <a:moveTo>
                      <a:pt x="1" y="79"/>
                    </a:moveTo>
                    <a:cubicBezTo>
                      <a:pt x="0" y="77"/>
                      <a:pt x="1" y="75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72" y="55"/>
                      <a:pt x="72" y="55"/>
                      <a:pt x="72" y="55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1"/>
                      <a:pt x="90" y="0"/>
                      <a:pt x="93" y="1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5" y="2"/>
                      <a:pt x="96" y="4"/>
                      <a:pt x="95" y="6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79" y="60"/>
                      <a:pt x="79" y="60"/>
                      <a:pt x="79" y="60"/>
                    </a:cubicBezTo>
                    <a:cubicBezTo>
                      <a:pt x="78" y="61"/>
                      <a:pt x="77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5" y="82"/>
                      <a:pt x="5" y="82"/>
                      <a:pt x="4" y="82"/>
                    </a:cubicBezTo>
                    <a:cubicBezTo>
                      <a:pt x="4" y="82"/>
                      <a:pt x="4" y="82"/>
                      <a:pt x="4" y="82"/>
                    </a:cubicBezTo>
                    <a:cubicBezTo>
                      <a:pt x="3" y="82"/>
                      <a:pt x="1" y="81"/>
                      <a:pt x="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3" name="Freeform 1106"/>
              <p:cNvSpPr/>
              <p:nvPr/>
            </p:nvSpPr>
            <p:spPr bwMode="auto">
              <a:xfrm>
                <a:off x="2174875" y="4265613"/>
                <a:ext cx="241300" cy="209550"/>
              </a:xfrm>
              <a:custGeom>
                <a:avLst/>
                <a:gdLst>
                  <a:gd name="T0" fmla="*/ 0 w 87"/>
                  <a:gd name="T1" fmla="*/ 72 h 75"/>
                  <a:gd name="T2" fmla="*/ 3 w 87"/>
                  <a:gd name="T3" fmla="*/ 67 h 75"/>
                  <a:gd name="T4" fmla="*/ 3 w 87"/>
                  <a:gd name="T5" fmla="*/ 67 h 75"/>
                  <a:gd name="T6" fmla="*/ 64 w 87"/>
                  <a:gd name="T7" fmla="*/ 51 h 75"/>
                  <a:gd name="T8" fmla="*/ 78 w 87"/>
                  <a:gd name="T9" fmla="*/ 4 h 75"/>
                  <a:gd name="T10" fmla="*/ 83 w 87"/>
                  <a:gd name="T11" fmla="*/ 1 h 75"/>
                  <a:gd name="T12" fmla="*/ 83 w 87"/>
                  <a:gd name="T13" fmla="*/ 1 h 75"/>
                  <a:gd name="T14" fmla="*/ 86 w 87"/>
                  <a:gd name="T15" fmla="*/ 6 h 75"/>
                  <a:gd name="T16" fmla="*/ 86 w 87"/>
                  <a:gd name="T17" fmla="*/ 6 h 75"/>
                  <a:gd name="T18" fmla="*/ 71 w 87"/>
                  <a:gd name="T19" fmla="*/ 55 h 75"/>
                  <a:gd name="T20" fmla="*/ 68 w 87"/>
                  <a:gd name="T21" fmla="*/ 58 h 75"/>
                  <a:gd name="T22" fmla="*/ 68 w 87"/>
                  <a:gd name="T23" fmla="*/ 58 h 75"/>
                  <a:gd name="T24" fmla="*/ 5 w 87"/>
                  <a:gd name="T25" fmla="*/ 75 h 75"/>
                  <a:gd name="T26" fmla="*/ 4 w 87"/>
                  <a:gd name="T27" fmla="*/ 75 h 75"/>
                  <a:gd name="T28" fmla="*/ 4 w 87"/>
                  <a:gd name="T29" fmla="*/ 75 h 75"/>
                  <a:gd name="T30" fmla="*/ 0 w 87"/>
                  <a:gd name="T31" fmla="*/ 7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75">
                    <a:moveTo>
                      <a:pt x="0" y="72"/>
                    </a:moveTo>
                    <a:cubicBezTo>
                      <a:pt x="0" y="70"/>
                      <a:pt x="1" y="68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1"/>
                      <a:pt x="81" y="0"/>
                      <a:pt x="83" y="1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85" y="2"/>
                      <a:pt x="87" y="4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0" y="56"/>
                      <a:pt x="69" y="57"/>
                      <a:pt x="68" y="58"/>
                    </a:cubicBezTo>
                    <a:cubicBezTo>
                      <a:pt x="68" y="58"/>
                      <a:pt x="68" y="58"/>
                      <a:pt x="68" y="58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5" y="75"/>
                      <a:pt x="4" y="75"/>
                      <a:pt x="4" y="75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2" y="75"/>
                      <a:pt x="1" y="74"/>
                      <a:pt x="0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4" name="Freeform 1107"/>
              <p:cNvSpPr/>
              <p:nvPr/>
            </p:nvSpPr>
            <p:spPr bwMode="auto">
              <a:xfrm>
                <a:off x="2238375" y="4316413"/>
                <a:ext cx="203200" cy="177800"/>
              </a:xfrm>
              <a:custGeom>
                <a:avLst/>
                <a:gdLst>
                  <a:gd name="T0" fmla="*/ 1 w 73"/>
                  <a:gd name="T1" fmla="*/ 61 h 64"/>
                  <a:gd name="T2" fmla="*/ 3 w 73"/>
                  <a:gd name="T3" fmla="*/ 56 h 64"/>
                  <a:gd name="T4" fmla="*/ 3 w 73"/>
                  <a:gd name="T5" fmla="*/ 56 h 64"/>
                  <a:gd name="T6" fmla="*/ 53 w 73"/>
                  <a:gd name="T7" fmla="*/ 43 h 64"/>
                  <a:gd name="T8" fmla="*/ 65 w 73"/>
                  <a:gd name="T9" fmla="*/ 4 h 64"/>
                  <a:gd name="T10" fmla="*/ 70 w 73"/>
                  <a:gd name="T11" fmla="*/ 1 h 64"/>
                  <a:gd name="T12" fmla="*/ 70 w 73"/>
                  <a:gd name="T13" fmla="*/ 1 h 64"/>
                  <a:gd name="T14" fmla="*/ 73 w 73"/>
                  <a:gd name="T15" fmla="*/ 6 h 64"/>
                  <a:gd name="T16" fmla="*/ 73 w 73"/>
                  <a:gd name="T17" fmla="*/ 6 h 64"/>
                  <a:gd name="T18" fmla="*/ 60 w 73"/>
                  <a:gd name="T19" fmla="*/ 47 h 64"/>
                  <a:gd name="T20" fmla="*/ 57 w 73"/>
                  <a:gd name="T21" fmla="*/ 50 h 64"/>
                  <a:gd name="T22" fmla="*/ 57 w 73"/>
                  <a:gd name="T23" fmla="*/ 50 h 64"/>
                  <a:gd name="T24" fmla="*/ 6 w 73"/>
                  <a:gd name="T25" fmla="*/ 64 h 64"/>
                  <a:gd name="T26" fmla="*/ 4 w 73"/>
                  <a:gd name="T27" fmla="*/ 64 h 64"/>
                  <a:gd name="T28" fmla="*/ 4 w 73"/>
                  <a:gd name="T29" fmla="*/ 64 h 64"/>
                  <a:gd name="T30" fmla="*/ 1 w 73"/>
                  <a:gd name="T31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64">
                    <a:moveTo>
                      <a:pt x="1" y="61"/>
                    </a:moveTo>
                    <a:cubicBezTo>
                      <a:pt x="0" y="59"/>
                      <a:pt x="1" y="57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6" y="2"/>
                      <a:pt x="68" y="0"/>
                      <a:pt x="70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2" y="2"/>
                      <a:pt x="73" y="4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59" y="49"/>
                      <a:pt x="58" y="50"/>
                      <a:pt x="57" y="50"/>
                    </a:cubicBezTo>
                    <a:cubicBezTo>
                      <a:pt x="57" y="50"/>
                      <a:pt x="57" y="50"/>
                      <a:pt x="57" y="50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5" y="64"/>
                      <a:pt x="5" y="64"/>
                      <a:pt x="4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3" y="64"/>
                      <a:pt x="1" y="63"/>
                      <a:pt x="1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5" name="Freeform 1108"/>
              <p:cNvSpPr/>
              <p:nvPr/>
            </p:nvSpPr>
            <p:spPr bwMode="auto">
              <a:xfrm>
                <a:off x="2324100" y="4376738"/>
                <a:ext cx="139700" cy="131762"/>
              </a:xfrm>
              <a:custGeom>
                <a:avLst/>
                <a:gdLst>
                  <a:gd name="T0" fmla="*/ 1 w 50"/>
                  <a:gd name="T1" fmla="*/ 44 h 47"/>
                  <a:gd name="T2" fmla="*/ 3 w 50"/>
                  <a:gd name="T3" fmla="*/ 39 h 47"/>
                  <a:gd name="T4" fmla="*/ 3 w 50"/>
                  <a:gd name="T5" fmla="*/ 39 h 47"/>
                  <a:gd name="T6" fmla="*/ 33 w 50"/>
                  <a:gd name="T7" fmla="*/ 30 h 47"/>
                  <a:gd name="T8" fmla="*/ 41 w 50"/>
                  <a:gd name="T9" fmla="*/ 3 h 47"/>
                  <a:gd name="T10" fmla="*/ 46 w 50"/>
                  <a:gd name="T11" fmla="*/ 0 h 47"/>
                  <a:gd name="T12" fmla="*/ 46 w 50"/>
                  <a:gd name="T13" fmla="*/ 0 h 47"/>
                  <a:gd name="T14" fmla="*/ 49 w 50"/>
                  <a:gd name="T15" fmla="*/ 5 h 47"/>
                  <a:gd name="T16" fmla="*/ 49 w 50"/>
                  <a:gd name="T17" fmla="*/ 5 h 47"/>
                  <a:gd name="T18" fmla="*/ 40 w 50"/>
                  <a:gd name="T19" fmla="*/ 35 h 47"/>
                  <a:gd name="T20" fmla="*/ 37 w 50"/>
                  <a:gd name="T21" fmla="*/ 37 h 47"/>
                  <a:gd name="T22" fmla="*/ 37 w 50"/>
                  <a:gd name="T23" fmla="*/ 37 h 47"/>
                  <a:gd name="T24" fmla="*/ 6 w 50"/>
                  <a:gd name="T25" fmla="*/ 47 h 47"/>
                  <a:gd name="T26" fmla="*/ 6 w 50"/>
                  <a:gd name="T27" fmla="*/ 47 h 47"/>
                  <a:gd name="T28" fmla="*/ 4 w 50"/>
                  <a:gd name="T29" fmla="*/ 47 h 47"/>
                  <a:gd name="T30" fmla="*/ 4 w 50"/>
                  <a:gd name="T31" fmla="*/ 47 h 47"/>
                  <a:gd name="T32" fmla="*/ 1 w 50"/>
                  <a:gd name="T33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7">
                    <a:moveTo>
                      <a:pt x="1" y="44"/>
                    </a:moveTo>
                    <a:cubicBezTo>
                      <a:pt x="0" y="42"/>
                      <a:pt x="1" y="40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2" y="1"/>
                      <a:pt x="44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9" y="1"/>
                      <a:pt x="50" y="3"/>
                      <a:pt x="4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0" y="36"/>
                      <a:pt x="39" y="37"/>
                      <a:pt x="37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5" y="47"/>
                      <a:pt x="5" y="47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7"/>
                      <a:pt x="1" y="46"/>
                      <a:pt x="1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6" name="Freeform 1109"/>
              <p:cNvSpPr/>
              <p:nvPr/>
            </p:nvSpPr>
            <p:spPr bwMode="auto">
              <a:xfrm>
                <a:off x="1990725" y="4095750"/>
                <a:ext cx="233363" cy="211137"/>
              </a:xfrm>
              <a:custGeom>
                <a:avLst/>
                <a:gdLst>
                  <a:gd name="T0" fmla="*/ 1 w 84"/>
                  <a:gd name="T1" fmla="*/ 74 h 76"/>
                  <a:gd name="T2" fmla="*/ 4 w 84"/>
                  <a:gd name="T3" fmla="*/ 69 h 76"/>
                  <a:gd name="T4" fmla="*/ 4 w 84"/>
                  <a:gd name="T5" fmla="*/ 69 h 76"/>
                  <a:gd name="T6" fmla="*/ 62 w 84"/>
                  <a:gd name="T7" fmla="*/ 52 h 76"/>
                  <a:gd name="T8" fmla="*/ 76 w 84"/>
                  <a:gd name="T9" fmla="*/ 3 h 76"/>
                  <a:gd name="T10" fmla="*/ 81 w 84"/>
                  <a:gd name="T11" fmla="*/ 0 h 76"/>
                  <a:gd name="T12" fmla="*/ 81 w 84"/>
                  <a:gd name="T13" fmla="*/ 0 h 76"/>
                  <a:gd name="T14" fmla="*/ 84 w 84"/>
                  <a:gd name="T15" fmla="*/ 5 h 76"/>
                  <a:gd name="T16" fmla="*/ 84 w 84"/>
                  <a:gd name="T17" fmla="*/ 5 h 76"/>
                  <a:gd name="T18" fmla="*/ 69 w 84"/>
                  <a:gd name="T19" fmla="*/ 56 h 76"/>
                  <a:gd name="T20" fmla="*/ 67 w 84"/>
                  <a:gd name="T21" fmla="*/ 59 h 76"/>
                  <a:gd name="T22" fmla="*/ 67 w 84"/>
                  <a:gd name="T23" fmla="*/ 59 h 76"/>
                  <a:gd name="T24" fmla="*/ 6 w 84"/>
                  <a:gd name="T25" fmla="*/ 76 h 76"/>
                  <a:gd name="T26" fmla="*/ 5 w 84"/>
                  <a:gd name="T27" fmla="*/ 76 h 76"/>
                  <a:gd name="T28" fmla="*/ 5 w 84"/>
                  <a:gd name="T29" fmla="*/ 76 h 76"/>
                  <a:gd name="T30" fmla="*/ 1 w 84"/>
                  <a:gd name="T31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6">
                    <a:moveTo>
                      <a:pt x="1" y="74"/>
                    </a:moveTo>
                    <a:cubicBezTo>
                      <a:pt x="0" y="71"/>
                      <a:pt x="1" y="69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6" y="1"/>
                      <a:pt x="79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3" y="1"/>
                      <a:pt x="84" y="3"/>
                      <a:pt x="84" y="5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7"/>
                      <a:pt x="68" y="58"/>
                      <a:pt x="67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3" y="76"/>
                      <a:pt x="1" y="75"/>
                      <a:pt x="1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7" name="Freeform 1111"/>
              <p:cNvSpPr/>
              <p:nvPr/>
            </p:nvSpPr>
            <p:spPr bwMode="auto">
              <a:xfrm>
                <a:off x="1979612" y="4084638"/>
                <a:ext cx="211137" cy="195263"/>
              </a:xfrm>
              <a:custGeom>
                <a:avLst/>
                <a:gdLst>
                  <a:gd name="T0" fmla="*/ 0 w 76"/>
                  <a:gd name="T1" fmla="*/ 67 h 70"/>
                  <a:gd name="T2" fmla="*/ 3 w 76"/>
                  <a:gd name="T3" fmla="*/ 62 h 70"/>
                  <a:gd name="T4" fmla="*/ 3 w 76"/>
                  <a:gd name="T5" fmla="*/ 62 h 70"/>
                  <a:gd name="T6" fmla="*/ 55 w 76"/>
                  <a:gd name="T7" fmla="*/ 47 h 70"/>
                  <a:gd name="T8" fmla="*/ 67 w 76"/>
                  <a:gd name="T9" fmla="*/ 4 h 70"/>
                  <a:gd name="T10" fmla="*/ 72 w 76"/>
                  <a:gd name="T11" fmla="*/ 1 h 70"/>
                  <a:gd name="T12" fmla="*/ 72 w 76"/>
                  <a:gd name="T13" fmla="*/ 1 h 70"/>
                  <a:gd name="T14" fmla="*/ 75 w 76"/>
                  <a:gd name="T15" fmla="*/ 6 h 70"/>
                  <a:gd name="T16" fmla="*/ 75 w 76"/>
                  <a:gd name="T17" fmla="*/ 6 h 70"/>
                  <a:gd name="T18" fmla="*/ 63 w 76"/>
                  <a:gd name="T19" fmla="*/ 52 h 70"/>
                  <a:gd name="T20" fmla="*/ 60 w 76"/>
                  <a:gd name="T21" fmla="*/ 54 h 70"/>
                  <a:gd name="T22" fmla="*/ 60 w 76"/>
                  <a:gd name="T23" fmla="*/ 54 h 70"/>
                  <a:gd name="T24" fmla="*/ 5 w 76"/>
                  <a:gd name="T25" fmla="*/ 70 h 70"/>
                  <a:gd name="T26" fmla="*/ 5 w 76"/>
                  <a:gd name="T27" fmla="*/ 70 h 70"/>
                  <a:gd name="T28" fmla="*/ 4 w 76"/>
                  <a:gd name="T29" fmla="*/ 70 h 70"/>
                  <a:gd name="T30" fmla="*/ 4 w 76"/>
                  <a:gd name="T31" fmla="*/ 70 h 70"/>
                  <a:gd name="T32" fmla="*/ 0 w 76"/>
                  <a:gd name="T33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70">
                    <a:moveTo>
                      <a:pt x="0" y="67"/>
                    </a:moveTo>
                    <a:cubicBezTo>
                      <a:pt x="0" y="65"/>
                      <a:pt x="1" y="63"/>
                      <a:pt x="3" y="62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8" y="2"/>
                      <a:pt x="70" y="0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4" y="2"/>
                      <a:pt x="76" y="4"/>
                      <a:pt x="75" y="6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2" y="53"/>
                      <a:pt x="61" y="54"/>
                      <a:pt x="60" y="54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5" y="70"/>
                      <a:pt x="4" y="70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2" y="70"/>
                      <a:pt x="1" y="69"/>
                      <a:pt x="0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8" name="Freeform 1112"/>
              <p:cNvSpPr/>
              <p:nvPr/>
            </p:nvSpPr>
            <p:spPr bwMode="auto">
              <a:xfrm>
                <a:off x="1968500" y="4073525"/>
                <a:ext cx="185737" cy="174625"/>
              </a:xfrm>
              <a:custGeom>
                <a:avLst/>
                <a:gdLst>
                  <a:gd name="T0" fmla="*/ 1 w 67"/>
                  <a:gd name="T1" fmla="*/ 60 h 63"/>
                  <a:gd name="T2" fmla="*/ 4 w 67"/>
                  <a:gd name="T3" fmla="*/ 55 h 63"/>
                  <a:gd name="T4" fmla="*/ 4 w 67"/>
                  <a:gd name="T5" fmla="*/ 55 h 63"/>
                  <a:gd name="T6" fmla="*/ 49 w 67"/>
                  <a:gd name="T7" fmla="*/ 42 h 63"/>
                  <a:gd name="T8" fmla="*/ 59 w 67"/>
                  <a:gd name="T9" fmla="*/ 3 h 63"/>
                  <a:gd name="T10" fmla="*/ 63 w 67"/>
                  <a:gd name="T11" fmla="*/ 0 h 63"/>
                  <a:gd name="T12" fmla="*/ 63 w 67"/>
                  <a:gd name="T13" fmla="*/ 0 h 63"/>
                  <a:gd name="T14" fmla="*/ 66 w 67"/>
                  <a:gd name="T15" fmla="*/ 5 h 63"/>
                  <a:gd name="T16" fmla="*/ 66 w 67"/>
                  <a:gd name="T17" fmla="*/ 5 h 63"/>
                  <a:gd name="T18" fmla="*/ 57 w 67"/>
                  <a:gd name="T19" fmla="*/ 46 h 63"/>
                  <a:gd name="T20" fmla="*/ 54 w 67"/>
                  <a:gd name="T21" fmla="*/ 49 h 63"/>
                  <a:gd name="T22" fmla="*/ 54 w 67"/>
                  <a:gd name="T23" fmla="*/ 49 h 63"/>
                  <a:gd name="T24" fmla="*/ 6 w 67"/>
                  <a:gd name="T25" fmla="*/ 63 h 63"/>
                  <a:gd name="T26" fmla="*/ 6 w 67"/>
                  <a:gd name="T27" fmla="*/ 63 h 63"/>
                  <a:gd name="T28" fmla="*/ 5 w 67"/>
                  <a:gd name="T29" fmla="*/ 63 h 63"/>
                  <a:gd name="T30" fmla="*/ 5 w 67"/>
                  <a:gd name="T31" fmla="*/ 63 h 63"/>
                  <a:gd name="T32" fmla="*/ 1 w 67"/>
                  <a:gd name="T33" fmla="*/ 6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3">
                    <a:moveTo>
                      <a:pt x="1" y="60"/>
                    </a:moveTo>
                    <a:cubicBezTo>
                      <a:pt x="0" y="58"/>
                      <a:pt x="1" y="56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1"/>
                      <a:pt x="61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6" y="1"/>
                      <a:pt x="67" y="3"/>
                      <a:pt x="66" y="5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6" y="48"/>
                      <a:pt x="55" y="49"/>
                      <a:pt x="54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3" y="63"/>
                      <a:pt x="1" y="62"/>
                      <a:pt x="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9" name="Freeform 1113"/>
              <p:cNvSpPr/>
              <p:nvPr/>
            </p:nvSpPr>
            <p:spPr bwMode="auto">
              <a:xfrm>
                <a:off x="1958975" y="4065588"/>
                <a:ext cx="157162" cy="152400"/>
              </a:xfrm>
              <a:custGeom>
                <a:avLst/>
                <a:gdLst>
                  <a:gd name="T0" fmla="*/ 0 w 56"/>
                  <a:gd name="T1" fmla="*/ 52 h 55"/>
                  <a:gd name="T2" fmla="*/ 3 w 56"/>
                  <a:gd name="T3" fmla="*/ 47 h 55"/>
                  <a:gd name="T4" fmla="*/ 3 w 56"/>
                  <a:gd name="T5" fmla="*/ 47 h 55"/>
                  <a:gd name="T6" fmla="*/ 41 w 56"/>
                  <a:gd name="T7" fmla="*/ 36 h 55"/>
                  <a:gd name="T8" fmla="*/ 48 w 56"/>
                  <a:gd name="T9" fmla="*/ 3 h 55"/>
                  <a:gd name="T10" fmla="*/ 52 w 56"/>
                  <a:gd name="T11" fmla="*/ 0 h 55"/>
                  <a:gd name="T12" fmla="*/ 52 w 56"/>
                  <a:gd name="T13" fmla="*/ 0 h 55"/>
                  <a:gd name="T14" fmla="*/ 55 w 56"/>
                  <a:gd name="T15" fmla="*/ 5 h 55"/>
                  <a:gd name="T16" fmla="*/ 55 w 56"/>
                  <a:gd name="T17" fmla="*/ 5 h 55"/>
                  <a:gd name="T18" fmla="*/ 48 w 56"/>
                  <a:gd name="T19" fmla="*/ 40 h 55"/>
                  <a:gd name="T20" fmla="*/ 45 w 56"/>
                  <a:gd name="T21" fmla="*/ 43 h 55"/>
                  <a:gd name="T22" fmla="*/ 45 w 56"/>
                  <a:gd name="T23" fmla="*/ 43 h 55"/>
                  <a:gd name="T24" fmla="*/ 5 w 56"/>
                  <a:gd name="T25" fmla="*/ 55 h 55"/>
                  <a:gd name="T26" fmla="*/ 4 w 56"/>
                  <a:gd name="T27" fmla="*/ 55 h 55"/>
                  <a:gd name="T28" fmla="*/ 4 w 56"/>
                  <a:gd name="T29" fmla="*/ 55 h 55"/>
                  <a:gd name="T30" fmla="*/ 0 w 56"/>
                  <a:gd name="T31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" h="55">
                    <a:moveTo>
                      <a:pt x="0" y="52"/>
                    </a:moveTo>
                    <a:cubicBezTo>
                      <a:pt x="0" y="50"/>
                      <a:pt x="1" y="48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1"/>
                      <a:pt x="50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1"/>
                      <a:pt x="56" y="3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2"/>
                      <a:pt x="47" y="43"/>
                      <a:pt x="45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3" y="55"/>
                      <a:pt x="1" y="54"/>
                      <a:pt x="0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0" name="Freeform 1114"/>
              <p:cNvSpPr/>
              <p:nvPr/>
            </p:nvSpPr>
            <p:spPr bwMode="auto">
              <a:xfrm>
                <a:off x="1954212" y="4059238"/>
                <a:ext cx="119062" cy="122238"/>
              </a:xfrm>
              <a:custGeom>
                <a:avLst/>
                <a:gdLst>
                  <a:gd name="T0" fmla="*/ 1 w 43"/>
                  <a:gd name="T1" fmla="*/ 41 h 44"/>
                  <a:gd name="T2" fmla="*/ 4 w 43"/>
                  <a:gd name="T3" fmla="*/ 36 h 44"/>
                  <a:gd name="T4" fmla="*/ 4 w 43"/>
                  <a:gd name="T5" fmla="*/ 36 h 44"/>
                  <a:gd name="T6" fmla="*/ 33 w 43"/>
                  <a:gd name="T7" fmla="*/ 28 h 44"/>
                  <a:gd name="T8" fmla="*/ 35 w 43"/>
                  <a:gd name="T9" fmla="*/ 4 h 44"/>
                  <a:gd name="T10" fmla="*/ 39 w 43"/>
                  <a:gd name="T11" fmla="*/ 0 h 44"/>
                  <a:gd name="T12" fmla="*/ 39 w 43"/>
                  <a:gd name="T13" fmla="*/ 0 h 44"/>
                  <a:gd name="T14" fmla="*/ 43 w 43"/>
                  <a:gd name="T15" fmla="*/ 4 h 44"/>
                  <a:gd name="T16" fmla="*/ 43 w 43"/>
                  <a:gd name="T17" fmla="*/ 4 h 44"/>
                  <a:gd name="T18" fmla="*/ 40 w 43"/>
                  <a:gd name="T19" fmla="*/ 31 h 44"/>
                  <a:gd name="T20" fmla="*/ 37 w 43"/>
                  <a:gd name="T21" fmla="*/ 35 h 44"/>
                  <a:gd name="T22" fmla="*/ 37 w 43"/>
                  <a:gd name="T23" fmla="*/ 35 h 44"/>
                  <a:gd name="T24" fmla="*/ 6 w 43"/>
                  <a:gd name="T25" fmla="*/ 44 h 44"/>
                  <a:gd name="T26" fmla="*/ 6 w 43"/>
                  <a:gd name="T27" fmla="*/ 44 h 44"/>
                  <a:gd name="T28" fmla="*/ 5 w 43"/>
                  <a:gd name="T29" fmla="*/ 44 h 44"/>
                  <a:gd name="T30" fmla="*/ 5 w 43"/>
                  <a:gd name="T31" fmla="*/ 44 h 44"/>
                  <a:gd name="T32" fmla="*/ 1 w 43"/>
                  <a:gd name="T33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44">
                    <a:moveTo>
                      <a:pt x="1" y="41"/>
                    </a:moveTo>
                    <a:cubicBezTo>
                      <a:pt x="0" y="39"/>
                      <a:pt x="2" y="36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1"/>
                      <a:pt x="37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2" y="0"/>
                      <a:pt x="43" y="2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3"/>
                      <a:pt x="39" y="34"/>
                      <a:pt x="37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5" y="44"/>
                      <a:pt x="5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3" y="44"/>
                      <a:pt x="2" y="43"/>
                      <a:pt x="1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1" name="Freeform 1115"/>
              <p:cNvSpPr/>
              <p:nvPr/>
            </p:nvSpPr>
            <p:spPr bwMode="auto">
              <a:xfrm>
                <a:off x="1951037" y="4052888"/>
                <a:ext cx="88900" cy="95250"/>
              </a:xfrm>
              <a:custGeom>
                <a:avLst/>
                <a:gdLst>
                  <a:gd name="T0" fmla="*/ 0 w 32"/>
                  <a:gd name="T1" fmla="*/ 31 h 34"/>
                  <a:gd name="T2" fmla="*/ 3 w 32"/>
                  <a:gd name="T3" fmla="*/ 26 h 34"/>
                  <a:gd name="T4" fmla="*/ 3 w 32"/>
                  <a:gd name="T5" fmla="*/ 26 h 34"/>
                  <a:gd name="T6" fmla="*/ 23 w 32"/>
                  <a:gd name="T7" fmla="*/ 20 h 34"/>
                  <a:gd name="T8" fmla="*/ 24 w 32"/>
                  <a:gd name="T9" fmla="*/ 4 h 34"/>
                  <a:gd name="T10" fmla="*/ 28 w 32"/>
                  <a:gd name="T11" fmla="*/ 0 h 34"/>
                  <a:gd name="T12" fmla="*/ 28 w 32"/>
                  <a:gd name="T13" fmla="*/ 0 h 34"/>
                  <a:gd name="T14" fmla="*/ 32 w 32"/>
                  <a:gd name="T15" fmla="*/ 4 h 34"/>
                  <a:gd name="T16" fmla="*/ 32 w 32"/>
                  <a:gd name="T17" fmla="*/ 4 h 34"/>
                  <a:gd name="T18" fmla="*/ 31 w 32"/>
                  <a:gd name="T19" fmla="*/ 24 h 34"/>
                  <a:gd name="T20" fmla="*/ 28 w 32"/>
                  <a:gd name="T21" fmla="*/ 27 h 34"/>
                  <a:gd name="T22" fmla="*/ 28 w 32"/>
                  <a:gd name="T23" fmla="*/ 27 h 34"/>
                  <a:gd name="T24" fmla="*/ 5 w 32"/>
                  <a:gd name="T25" fmla="*/ 34 h 34"/>
                  <a:gd name="T26" fmla="*/ 4 w 32"/>
                  <a:gd name="T27" fmla="*/ 34 h 34"/>
                  <a:gd name="T28" fmla="*/ 4 w 32"/>
                  <a:gd name="T29" fmla="*/ 34 h 34"/>
                  <a:gd name="T30" fmla="*/ 0 w 32"/>
                  <a:gd name="T31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34">
                    <a:moveTo>
                      <a:pt x="0" y="31"/>
                    </a:moveTo>
                    <a:cubicBezTo>
                      <a:pt x="0" y="29"/>
                      <a:pt x="1" y="27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2"/>
                      <a:pt x="26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2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5"/>
                      <a:pt x="30" y="27"/>
                      <a:pt x="28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2" y="34"/>
                      <a:pt x="1" y="33"/>
                      <a:pt x="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2" name="Freeform 1116"/>
              <p:cNvSpPr/>
              <p:nvPr/>
            </p:nvSpPr>
            <p:spPr bwMode="auto">
              <a:xfrm>
                <a:off x="1947862" y="4051300"/>
                <a:ext cx="65087" cy="66675"/>
              </a:xfrm>
              <a:custGeom>
                <a:avLst/>
                <a:gdLst>
                  <a:gd name="T0" fmla="*/ 1 w 23"/>
                  <a:gd name="T1" fmla="*/ 21 h 24"/>
                  <a:gd name="T2" fmla="*/ 3 w 23"/>
                  <a:gd name="T3" fmla="*/ 16 h 24"/>
                  <a:gd name="T4" fmla="*/ 3 w 23"/>
                  <a:gd name="T5" fmla="*/ 16 h 24"/>
                  <a:gd name="T6" fmla="*/ 14 w 23"/>
                  <a:gd name="T7" fmla="*/ 13 h 24"/>
                  <a:gd name="T8" fmla="*/ 15 w 23"/>
                  <a:gd name="T9" fmla="*/ 3 h 24"/>
                  <a:gd name="T10" fmla="*/ 19 w 23"/>
                  <a:gd name="T11" fmla="*/ 0 h 24"/>
                  <a:gd name="T12" fmla="*/ 19 w 23"/>
                  <a:gd name="T13" fmla="*/ 0 h 24"/>
                  <a:gd name="T14" fmla="*/ 23 w 23"/>
                  <a:gd name="T15" fmla="*/ 4 h 24"/>
                  <a:gd name="T16" fmla="*/ 23 w 23"/>
                  <a:gd name="T17" fmla="*/ 4 h 24"/>
                  <a:gd name="T18" fmla="*/ 22 w 23"/>
                  <a:gd name="T19" fmla="*/ 17 h 24"/>
                  <a:gd name="T20" fmla="*/ 19 w 23"/>
                  <a:gd name="T21" fmla="*/ 20 h 24"/>
                  <a:gd name="T22" fmla="*/ 19 w 23"/>
                  <a:gd name="T23" fmla="*/ 20 h 24"/>
                  <a:gd name="T24" fmla="*/ 6 w 23"/>
                  <a:gd name="T25" fmla="*/ 24 h 24"/>
                  <a:gd name="T26" fmla="*/ 4 w 23"/>
                  <a:gd name="T27" fmla="*/ 24 h 24"/>
                  <a:gd name="T28" fmla="*/ 4 w 23"/>
                  <a:gd name="T29" fmla="*/ 24 h 24"/>
                  <a:gd name="T30" fmla="*/ 1 w 23"/>
                  <a:gd name="T31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24">
                    <a:moveTo>
                      <a:pt x="1" y="21"/>
                    </a:moveTo>
                    <a:cubicBezTo>
                      <a:pt x="0" y="19"/>
                      <a:pt x="1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7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8"/>
                      <a:pt x="21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5" y="24"/>
                      <a:pt x="5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24"/>
                      <a:pt x="1" y="23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43" name="组合 542"/>
            <p:cNvGrpSpPr/>
            <p:nvPr>
              <p:custDataLst>
                <p:tags r:id="rId12"/>
              </p:custDataLst>
            </p:nvPr>
          </p:nvGrpSpPr>
          <p:grpSpPr>
            <a:xfrm>
              <a:off x="5517684" y="6182131"/>
              <a:ext cx="498593" cy="629442"/>
              <a:chOff x="1714500" y="5600699"/>
              <a:chExt cx="925512" cy="1168401"/>
            </a:xfrm>
            <a:solidFill>
              <a:srgbClr val="C3496D"/>
            </a:solidFill>
          </p:grpSpPr>
          <p:sp>
            <p:nvSpPr>
              <p:cNvPr id="544" name="Freeform 1151"/>
              <p:cNvSpPr>
                <a:spLocks noEditPoints="1"/>
              </p:cNvSpPr>
              <p:nvPr/>
            </p:nvSpPr>
            <p:spPr bwMode="auto">
              <a:xfrm>
                <a:off x="1717675" y="5600700"/>
                <a:ext cx="922337" cy="1168400"/>
              </a:xfrm>
              <a:custGeom>
                <a:avLst/>
                <a:gdLst>
                  <a:gd name="T0" fmla="*/ 319 w 331"/>
                  <a:gd name="T1" fmla="*/ 419 h 419"/>
                  <a:gd name="T2" fmla="*/ 76 w 331"/>
                  <a:gd name="T3" fmla="*/ 282 h 419"/>
                  <a:gd name="T4" fmla="*/ 76 w 331"/>
                  <a:gd name="T5" fmla="*/ 282 h 419"/>
                  <a:gd name="T6" fmla="*/ 0 w 331"/>
                  <a:gd name="T7" fmla="*/ 43 h 419"/>
                  <a:gd name="T8" fmla="*/ 0 w 331"/>
                  <a:gd name="T9" fmla="*/ 43 h 419"/>
                  <a:gd name="T10" fmla="*/ 2 w 331"/>
                  <a:gd name="T11" fmla="*/ 4 h 419"/>
                  <a:gd name="T12" fmla="*/ 2 w 331"/>
                  <a:gd name="T13" fmla="*/ 4 h 419"/>
                  <a:gd name="T14" fmla="*/ 6 w 331"/>
                  <a:gd name="T15" fmla="*/ 0 h 419"/>
                  <a:gd name="T16" fmla="*/ 6 w 331"/>
                  <a:gd name="T17" fmla="*/ 0 h 419"/>
                  <a:gd name="T18" fmla="*/ 268 w 331"/>
                  <a:gd name="T19" fmla="*/ 131 h 419"/>
                  <a:gd name="T20" fmla="*/ 268 w 331"/>
                  <a:gd name="T21" fmla="*/ 131 h 419"/>
                  <a:gd name="T22" fmla="*/ 331 w 331"/>
                  <a:gd name="T23" fmla="*/ 332 h 419"/>
                  <a:gd name="T24" fmla="*/ 331 w 331"/>
                  <a:gd name="T25" fmla="*/ 332 h 419"/>
                  <a:gd name="T26" fmla="*/ 323 w 331"/>
                  <a:gd name="T27" fmla="*/ 416 h 419"/>
                  <a:gd name="T28" fmla="*/ 323 w 331"/>
                  <a:gd name="T29" fmla="*/ 416 h 419"/>
                  <a:gd name="T30" fmla="*/ 319 w 331"/>
                  <a:gd name="T31" fmla="*/ 419 h 419"/>
                  <a:gd name="T32" fmla="*/ 319 w 331"/>
                  <a:gd name="T33" fmla="*/ 419 h 419"/>
                  <a:gd name="T34" fmla="*/ 319 w 331"/>
                  <a:gd name="T35" fmla="*/ 419 h 419"/>
                  <a:gd name="T36" fmla="*/ 319 w 331"/>
                  <a:gd name="T37" fmla="*/ 415 h 419"/>
                  <a:gd name="T38" fmla="*/ 320 w 331"/>
                  <a:gd name="T39" fmla="*/ 411 h 419"/>
                  <a:gd name="T40" fmla="*/ 319 w 331"/>
                  <a:gd name="T41" fmla="*/ 415 h 419"/>
                  <a:gd name="T42" fmla="*/ 8 w 331"/>
                  <a:gd name="T43" fmla="*/ 43 h 419"/>
                  <a:gd name="T44" fmla="*/ 82 w 331"/>
                  <a:gd name="T45" fmla="*/ 277 h 419"/>
                  <a:gd name="T46" fmla="*/ 82 w 331"/>
                  <a:gd name="T47" fmla="*/ 277 h 419"/>
                  <a:gd name="T48" fmla="*/ 297 w 331"/>
                  <a:gd name="T49" fmla="*/ 407 h 419"/>
                  <a:gd name="T50" fmla="*/ 297 w 331"/>
                  <a:gd name="T51" fmla="*/ 407 h 419"/>
                  <a:gd name="T52" fmla="*/ 316 w 331"/>
                  <a:gd name="T53" fmla="*/ 410 h 419"/>
                  <a:gd name="T54" fmla="*/ 316 w 331"/>
                  <a:gd name="T55" fmla="*/ 410 h 419"/>
                  <a:gd name="T56" fmla="*/ 319 w 331"/>
                  <a:gd name="T57" fmla="*/ 391 h 419"/>
                  <a:gd name="T58" fmla="*/ 319 w 331"/>
                  <a:gd name="T59" fmla="*/ 391 h 419"/>
                  <a:gd name="T60" fmla="*/ 323 w 331"/>
                  <a:gd name="T61" fmla="*/ 332 h 419"/>
                  <a:gd name="T62" fmla="*/ 323 w 331"/>
                  <a:gd name="T63" fmla="*/ 332 h 419"/>
                  <a:gd name="T64" fmla="*/ 262 w 331"/>
                  <a:gd name="T65" fmla="*/ 136 h 419"/>
                  <a:gd name="T66" fmla="*/ 262 w 331"/>
                  <a:gd name="T67" fmla="*/ 136 h 419"/>
                  <a:gd name="T68" fmla="*/ 32 w 331"/>
                  <a:gd name="T69" fmla="*/ 13 h 419"/>
                  <a:gd name="T70" fmla="*/ 32 w 331"/>
                  <a:gd name="T71" fmla="*/ 13 h 419"/>
                  <a:gd name="T72" fmla="*/ 9 w 331"/>
                  <a:gd name="T73" fmla="*/ 9 h 419"/>
                  <a:gd name="T74" fmla="*/ 9 w 331"/>
                  <a:gd name="T75" fmla="*/ 9 h 419"/>
                  <a:gd name="T76" fmla="*/ 8 w 331"/>
                  <a:gd name="T77" fmla="*/ 43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1" h="419">
                    <a:moveTo>
                      <a:pt x="319" y="419"/>
                    </a:moveTo>
                    <a:cubicBezTo>
                      <a:pt x="319" y="419"/>
                      <a:pt x="179" y="405"/>
                      <a:pt x="76" y="282"/>
                    </a:cubicBezTo>
                    <a:cubicBezTo>
                      <a:pt x="76" y="282"/>
                      <a:pt x="76" y="282"/>
                      <a:pt x="76" y="282"/>
                    </a:cubicBezTo>
                    <a:cubicBezTo>
                      <a:pt x="10" y="203"/>
                      <a:pt x="0" y="99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174" y="20"/>
                      <a:pt x="268" y="131"/>
                    </a:cubicBezTo>
                    <a:cubicBezTo>
                      <a:pt x="268" y="131"/>
                      <a:pt x="268" y="131"/>
                      <a:pt x="268" y="131"/>
                    </a:cubicBezTo>
                    <a:cubicBezTo>
                      <a:pt x="320" y="192"/>
                      <a:pt x="331" y="272"/>
                      <a:pt x="331" y="332"/>
                    </a:cubicBezTo>
                    <a:cubicBezTo>
                      <a:pt x="331" y="332"/>
                      <a:pt x="331" y="332"/>
                      <a:pt x="331" y="332"/>
                    </a:cubicBezTo>
                    <a:cubicBezTo>
                      <a:pt x="331" y="380"/>
                      <a:pt x="323" y="415"/>
                      <a:pt x="323" y="416"/>
                    </a:cubicBezTo>
                    <a:cubicBezTo>
                      <a:pt x="323" y="416"/>
                      <a:pt x="323" y="416"/>
                      <a:pt x="323" y="416"/>
                    </a:cubicBezTo>
                    <a:cubicBezTo>
                      <a:pt x="323" y="417"/>
                      <a:pt x="321" y="419"/>
                      <a:pt x="319" y="419"/>
                    </a:cubicBezTo>
                    <a:cubicBezTo>
                      <a:pt x="319" y="419"/>
                      <a:pt x="319" y="419"/>
                      <a:pt x="319" y="419"/>
                    </a:cubicBezTo>
                    <a:cubicBezTo>
                      <a:pt x="319" y="419"/>
                      <a:pt x="319" y="419"/>
                      <a:pt x="319" y="419"/>
                    </a:cubicBezTo>
                    <a:close/>
                    <a:moveTo>
                      <a:pt x="319" y="415"/>
                    </a:moveTo>
                    <a:cubicBezTo>
                      <a:pt x="320" y="411"/>
                      <a:pt x="320" y="411"/>
                      <a:pt x="320" y="411"/>
                    </a:cubicBezTo>
                    <a:cubicBezTo>
                      <a:pt x="319" y="415"/>
                      <a:pt x="319" y="415"/>
                      <a:pt x="319" y="415"/>
                    </a:cubicBezTo>
                    <a:close/>
                    <a:moveTo>
                      <a:pt x="8" y="43"/>
                    </a:moveTo>
                    <a:cubicBezTo>
                      <a:pt x="8" y="98"/>
                      <a:pt x="18" y="200"/>
                      <a:pt x="82" y="277"/>
                    </a:cubicBezTo>
                    <a:cubicBezTo>
                      <a:pt x="82" y="277"/>
                      <a:pt x="82" y="277"/>
                      <a:pt x="82" y="277"/>
                    </a:cubicBezTo>
                    <a:cubicBezTo>
                      <a:pt x="157" y="367"/>
                      <a:pt x="254" y="398"/>
                      <a:pt x="297" y="407"/>
                    </a:cubicBezTo>
                    <a:cubicBezTo>
                      <a:pt x="297" y="407"/>
                      <a:pt x="297" y="407"/>
                      <a:pt x="297" y="407"/>
                    </a:cubicBezTo>
                    <a:cubicBezTo>
                      <a:pt x="306" y="409"/>
                      <a:pt x="312" y="410"/>
                      <a:pt x="316" y="410"/>
                    </a:cubicBezTo>
                    <a:cubicBezTo>
                      <a:pt x="316" y="410"/>
                      <a:pt x="316" y="410"/>
                      <a:pt x="316" y="410"/>
                    </a:cubicBezTo>
                    <a:cubicBezTo>
                      <a:pt x="317" y="407"/>
                      <a:pt x="318" y="400"/>
                      <a:pt x="319" y="391"/>
                    </a:cubicBezTo>
                    <a:cubicBezTo>
                      <a:pt x="319" y="391"/>
                      <a:pt x="319" y="391"/>
                      <a:pt x="319" y="391"/>
                    </a:cubicBezTo>
                    <a:cubicBezTo>
                      <a:pt x="321" y="376"/>
                      <a:pt x="323" y="356"/>
                      <a:pt x="323" y="332"/>
                    </a:cubicBezTo>
                    <a:cubicBezTo>
                      <a:pt x="323" y="332"/>
                      <a:pt x="323" y="332"/>
                      <a:pt x="323" y="332"/>
                    </a:cubicBezTo>
                    <a:cubicBezTo>
                      <a:pt x="323" y="273"/>
                      <a:pt x="312" y="195"/>
                      <a:pt x="262" y="136"/>
                    </a:cubicBezTo>
                    <a:cubicBezTo>
                      <a:pt x="262" y="136"/>
                      <a:pt x="262" y="136"/>
                      <a:pt x="262" y="136"/>
                    </a:cubicBezTo>
                    <a:cubicBezTo>
                      <a:pt x="193" y="55"/>
                      <a:pt x="83" y="24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22" y="11"/>
                      <a:pt x="14" y="10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5"/>
                      <a:pt x="8" y="27"/>
                      <a:pt x="8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5" name="Freeform 1152"/>
              <p:cNvSpPr/>
              <p:nvPr/>
            </p:nvSpPr>
            <p:spPr bwMode="auto">
              <a:xfrm>
                <a:off x="1719262" y="5600699"/>
                <a:ext cx="895350" cy="1160462"/>
              </a:xfrm>
              <a:custGeom>
                <a:avLst/>
                <a:gdLst>
                  <a:gd name="T0" fmla="*/ 314 w 321"/>
                  <a:gd name="T1" fmla="*/ 414 h 416"/>
                  <a:gd name="T2" fmla="*/ 1 w 321"/>
                  <a:gd name="T3" fmla="*/ 7 h 416"/>
                  <a:gd name="T4" fmla="*/ 2 w 321"/>
                  <a:gd name="T5" fmla="*/ 1 h 416"/>
                  <a:gd name="T6" fmla="*/ 2 w 321"/>
                  <a:gd name="T7" fmla="*/ 1 h 416"/>
                  <a:gd name="T8" fmla="*/ 8 w 321"/>
                  <a:gd name="T9" fmla="*/ 2 h 416"/>
                  <a:gd name="T10" fmla="*/ 8 w 321"/>
                  <a:gd name="T11" fmla="*/ 2 h 416"/>
                  <a:gd name="T12" fmla="*/ 320 w 321"/>
                  <a:gd name="T13" fmla="*/ 409 h 416"/>
                  <a:gd name="T14" fmla="*/ 319 w 321"/>
                  <a:gd name="T15" fmla="*/ 415 h 416"/>
                  <a:gd name="T16" fmla="*/ 319 w 321"/>
                  <a:gd name="T17" fmla="*/ 415 h 416"/>
                  <a:gd name="T18" fmla="*/ 317 w 321"/>
                  <a:gd name="T19" fmla="*/ 416 h 416"/>
                  <a:gd name="T20" fmla="*/ 317 w 321"/>
                  <a:gd name="T21" fmla="*/ 416 h 416"/>
                  <a:gd name="T22" fmla="*/ 314 w 321"/>
                  <a:gd name="T23" fmla="*/ 414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1" h="416">
                    <a:moveTo>
                      <a:pt x="314" y="414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320" y="409"/>
                      <a:pt x="320" y="409"/>
                      <a:pt x="320" y="409"/>
                    </a:cubicBezTo>
                    <a:cubicBezTo>
                      <a:pt x="321" y="411"/>
                      <a:pt x="321" y="413"/>
                      <a:pt x="319" y="415"/>
                    </a:cubicBezTo>
                    <a:cubicBezTo>
                      <a:pt x="319" y="415"/>
                      <a:pt x="319" y="415"/>
                      <a:pt x="319" y="415"/>
                    </a:cubicBezTo>
                    <a:cubicBezTo>
                      <a:pt x="319" y="415"/>
                      <a:pt x="318" y="416"/>
                      <a:pt x="317" y="416"/>
                    </a:cubicBezTo>
                    <a:cubicBezTo>
                      <a:pt x="317" y="416"/>
                      <a:pt x="317" y="416"/>
                      <a:pt x="317" y="416"/>
                    </a:cubicBezTo>
                    <a:cubicBezTo>
                      <a:pt x="316" y="416"/>
                      <a:pt x="314" y="415"/>
                      <a:pt x="314" y="4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6" name="Freeform 1153"/>
              <p:cNvSpPr/>
              <p:nvPr/>
            </p:nvSpPr>
            <p:spPr bwMode="auto">
              <a:xfrm>
                <a:off x="1811337" y="5826125"/>
                <a:ext cx="508000" cy="371475"/>
              </a:xfrm>
              <a:custGeom>
                <a:avLst/>
                <a:gdLst>
                  <a:gd name="T0" fmla="*/ 0 w 182"/>
                  <a:gd name="T1" fmla="*/ 129 h 133"/>
                  <a:gd name="T2" fmla="*/ 4 w 182"/>
                  <a:gd name="T3" fmla="*/ 125 h 133"/>
                  <a:gd name="T4" fmla="*/ 4 w 182"/>
                  <a:gd name="T5" fmla="*/ 125 h 133"/>
                  <a:gd name="T6" fmla="*/ 123 w 182"/>
                  <a:gd name="T7" fmla="*/ 118 h 133"/>
                  <a:gd name="T8" fmla="*/ 174 w 182"/>
                  <a:gd name="T9" fmla="*/ 3 h 133"/>
                  <a:gd name="T10" fmla="*/ 179 w 182"/>
                  <a:gd name="T11" fmla="*/ 1 h 133"/>
                  <a:gd name="T12" fmla="*/ 179 w 182"/>
                  <a:gd name="T13" fmla="*/ 1 h 133"/>
                  <a:gd name="T14" fmla="*/ 181 w 182"/>
                  <a:gd name="T15" fmla="*/ 6 h 133"/>
                  <a:gd name="T16" fmla="*/ 181 w 182"/>
                  <a:gd name="T17" fmla="*/ 6 h 133"/>
                  <a:gd name="T18" fmla="*/ 129 w 182"/>
                  <a:gd name="T19" fmla="*/ 123 h 133"/>
                  <a:gd name="T20" fmla="*/ 126 w 182"/>
                  <a:gd name="T21" fmla="*/ 125 h 133"/>
                  <a:gd name="T22" fmla="*/ 126 w 182"/>
                  <a:gd name="T23" fmla="*/ 125 h 133"/>
                  <a:gd name="T24" fmla="*/ 4 w 182"/>
                  <a:gd name="T25" fmla="*/ 133 h 133"/>
                  <a:gd name="T26" fmla="*/ 4 w 182"/>
                  <a:gd name="T27" fmla="*/ 133 h 133"/>
                  <a:gd name="T28" fmla="*/ 4 w 182"/>
                  <a:gd name="T29" fmla="*/ 133 h 133"/>
                  <a:gd name="T30" fmla="*/ 0 w 182"/>
                  <a:gd name="T31" fmla="*/ 12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2" h="133">
                    <a:moveTo>
                      <a:pt x="0" y="129"/>
                    </a:moveTo>
                    <a:cubicBezTo>
                      <a:pt x="0" y="127"/>
                      <a:pt x="1" y="125"/>
                      <a:pt x="4" y="125"/>
                    </a:cubicBezTo>
                    <a:cubicBezTo>
                      <a:pt x="4" y="125"/>
                      <a:pt x="4" y="125"/>
                      <a:pt x="4" y="125"/>
                    </a:cubicBezTo>
                    <a:cubicBezTo>
                      <a:pt x="123" y="118"/>
                      <a:pt x="123" y="118"/>
                      <a:pt x="123" y="118"/>
                    </a:cubicBezTo>
                    <a:cubicBezTo>
                      <a:pt x="174" y="3"/>
                      <a:pt x="174" y="3"/>
                      <a:pt x="174" y="3"/>
                    </a:cubicBezTo>
                    <a:cubicBezTo>
                      <a:pt x="175" y="1"/>
                      <a:pt x="177" y="0"/>
                      <a:pt x="179" y="1"/>
                    </a:cubicBezTo>
                    <a:cubicBezTo>
                      <a:pt x="179" y="1"/>
                      <a:pt x="179" y="1"/>
                      <a:pt x="179" y="1"/>
                    </a:cubicBezTo>
                    <a:cubicBezTo>
                      <a:pt x="181" y="2"/>
                      <a:pt x="182" y="4"/>
                      <a:pt x="181" y="6"/>
                    </a:cubicBezTo>
                    <a:cubicBezTo>
                      <a:pt x="181" y="6"/>
                      <a:pt x="181" y="6"/>
                      <a:pt x="181" y="6"/>
                    </a:cubicBezTo>
                    <a:cubicBezTo>
                      <a:pt x="129" y="123"/>
                      <a:pt x="129" y="123"/>
                      <a:pt x="129" y="123"/>
                    </a:cubicBezTo>
                    <a:cubicBezTo>
                      <a:pt x="128" y="124"/>
                      <a:pt x="127" y="125"/>
                      <a:pt x="126" y="125"/>
                    </a:cubicBezTo>
                    <a:cubicBezTo>
                      <a:pt x="126" y="125"/>
                      <a:pt x="126" y="125"/>
                      <a:pt x="126" y="125"/>
                    </a:cubicBezTo>
                    <a:cubicBezTo>
                      <a:pt x="4" y="133"/>
                      <a:pt x="4" y="133"/>
                      <a:pt x="4" y="133"/>
                    </a:cubicBezTo>
                    <a:cubicBezTo>
                      <a:pt x="4" y="133"/>
                      <a:pt x="4" y="133"/>
                      <a:pt x="4" y="133"/>
                    </a:cubicBezTo>
                    <a:cubicBezTo>
                      <a:pt x="4" y="133"/>
                      <a:pt x="4" y="133"/>
                      <a:pt x="4" y="133"/>
                    </a:cubicBezTo>
                    <a:cubicBezTo>
                      <a:pt x="2" y="133"/>
                      <a:pt x="0" y="131"/>
                      <a:pt x="0" y="1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7" name="Freeform 1154"/>
              <p:cNvSpPr/>
              <p:nvPr/>
            </p:nvSpPr>
            <p:spPr bwMode="auto">
              <a:xfrm>
                <a:off x="1851025" y="5873750"/>
                <a:ext cx="534987" cy="396875"/>
              </a:xfrm>
              <a:custGeom>
                <a:avLst/>
                <a:gdLst>
                  <a:gd name="T0" fmla="*/ 0 w 192"/>
                  <a:gd name="T1" fmla="*/ 138 h 142"/>
                  <a:gd name="T2" fmla="*/ 4 w 192"/>
                  <a:gd name="T3" fmla="*/ 134 h 142"/>
                  <a:gd name="T4" fmla="*/ 4 w 192"/>
                  <a:gd name="T5" fmla="*/ 134 h 142"/>
                  <a:gd name="T6" fmla="*/ 127 w 192"/>
                  <a:gd name="T7" fmla="*/ 127 h 142"/>
                  <a:gd name="T8" fmla="*/ 184 w 192"/>
                  <a:gd name="T9" fmla="*/ 3 h 142"/>
                  <a:gd name="T10" fmla="*/ 184 w 192"/>
                  <a:gd name="T11" fmla="*/ 3 h 142"/>
                  <a:gd name="T12" fmla="*/ 189 w 192"/>
                  <a:gd name="T13" fmla="*/ 1 h 142"/>
                  <a:gd name="T14" fmla="*/ 189 w 192"/>
                  <a:gd name="T15" fmla="*/ 1 h 142"/>
                  <a:gd name="T16" fmla="*/ 191 w 192"/>
                  <a:gd name="T17" fmla="*/ 6 h 142"/>
                  <a:gd name="T18" fmla="*/ 191 w 192"/>
                  <a:gd name="T19" fmla="*/ 6 h 142"/>
                  <a:gd name="T20" fmla="*/ 133 w 192"/>
                  <a:gd name="T21" fmla="*/ 132 h 142"/>
                  <a:gd name="T22" fmla="*/ 130 w 192"/>
                  <a:gd name="T23" fmla="*/ 135 h 142"/>
                  <a:gd name="T24" fmla="*/ 130 w 192"/>
                  <a:gd name="T25" fmla="*/ 135 h 142"/>
                  <a:gd name="T26" fmla="*/ 4 w 192"/>
                  <a:gd name="T27" fmla="*/ 142 h 142"/>
                  <a:gd name="T28" fmla="*/ 4 w 192"/>
                  <a:gd name="T29" fmla="*/ 142 h 142"/>
                  <a:gd name="T30" fmla="*/ 4 w 192"/>
                  <a:gd name="T31" fmla="*/ 142 h 142"/>
                  <a:gd name="T32" fmla="*/ 0 w 192"/>
                  <a:gd name="T33" fmla="*/ 13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2" h="142">
                    <a:moveTo>
                      <a:pt x="0" y="138"/>
                    </a:moveTo>
                    <a:cubicBezTo>
                      <a:pt x="0" y="136"/>
                      <a:pt x="2" y="134"/>
                      <a:pt x="4" y="134"/>
                    </a:cubicBezTo>
                    <a:cubicBezTo>
                      <a:pt x="4" y="134"/>
                      <a:pt x="4" y="134"/>
                      <a:pt x="4" y="134"/>
                    </a:cubicBezTo>
                    <a:cubicBezTo>
                      <a:pt x="127" y="127"/>
                      <a:pt x="127" y="127"/>
                      <a:pt x="127" y="127"/>
                    </a:cubicBezTo>
                    <a:cubicBezTo>
                      <a:pt x="184" y="3"/>
                      <a:pt x="184" y="3"/>
                      <a:pt x="184" y="3"/>
                    </a:cubicBezTo>
                    <a:cubicBezTo>
                      <a:pt x="184" y="3"/>
                      <a:pt x="184" y="3"/>
                      <a:pt x="184" y="3"/>
                    </a:cubicBezTo>
                    <a:cubicBezTo>
                      <a:pt x="185" y="1"/>
                      <a:pt x="187" y="0"/>
                      <a:pt x="189" y="1"/>
                    </a:cubicBezTo>
                    <a:cubicBezTo>
                      <a:pt x="189" y="1"/>
                      <a:pt x="189" y="1"/>
                      <a:pt x="189" y="1"/>
                    </a:cubicBezTo>
                    <a:cubicBezTo>
                      <a:pt x="191" y="2"/>
                      <a:pt x="192" y="4"/>
                      <a:pt x="191" y="6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33" y="132"/>
                      <a:pt x="133" y="132"/>
                      <a:pt x="133" y="132"/>
                    </a:cubicBezTo>
                    <a:cubicBezTo>
                      <a:pt x="132" y="134"/>
                      <a:pt x="131" y="135"/>
                      <a:pt x="130" y="135"/>
                    </a:cubicBezTo>
                    <a:cubicBezTo>
                      <a:pt x="130" y="135"/>
                      <a:pt x="130" y="135"/>
                      <a:pt x="130" y="135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2" y="142"/>
                      <a:pt x="0" y="140"/>
                      <a:pt x="0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8" name="Freeform 1155"/>
              <p:cNvSpPr/>
              <p:nvPr/>
            </p:nvSpPr>
            <p:spPr bwMode="auto">
              <a:xfrm>
                <a:off x="1895475" y="5935663"/>
                <a:ext cx="549275" cy="403225"/>
              </a:xfrm>
              <a:custGeom>
                <a:avLst/>
                <a:gdLst>
                  <a:gd name="T0" fmla="*/ 0 w 197"/>
                  <a:gd name="T1" fmla="*/ 141 h 145"/>
                  <a:gd name="T2" fmla="*/ 4 w 197"/>
                  <a:gd name="T3" fmla="*/ 137 h 145"/>
                  <a:gd name="T4" fmla="*/ 4 w 197"/>
                  <a:gd name="T5" fmla="*/ 137 h 145"/>
                  <a:gd name="T6" fmla="*/ 131 w 197"/>
                  <a:gd name="T7" fmla="*/ 130 h 145"/>
                  <a:gd name="T8" fmla="*/ 188 w 197"/>
                  <a:gd name="T9" fmla="*/ 3 h 145"/>
                  <a:gd name="T10" fmla="*/ 194 w 197"/>
                  <a:gd name="T11" fmla="*/ 1 h 145"/>
                  <a:gd name="T12" fmla="*/ 194 w 197"/>
                  <a:gd name="T13" fmla="*/ 1 h 145"/>
                  <a:gd name="T14" fmla="*/ 196 w 197"/>
                  <a:gd name="T15" fmla="*/ 7 h 145"/>
                  <a:gd name="T16" fmla="*/ 196 w 197"/>
                  <a:gd name="T17" fmla="*/ 7 h 145"/>
                  <a:gd name="T18" fmla="*/ 137 w 197"/>
                  <a:gd name="T19" fmla="*/ 136 h 145"/>
                  <a:gd name="T20" fmla="*/ 134 w 197"/>
                  <a:gd name="T21" fmla="*/ 138 h 145"/>
                  <a:gd name="T22" fmla="*/ 134 w 197"/>
                  <a:gd name="T23" fmla="*/ 138 h 145"/>
                  <a:gd name="T24" fmla="*/ 5 w 197"/>
                  <a:gd name="T25" fmla="*/ 145 h 145"/>
                  <a:gd name="T26" fmla="*/ 4 w 197"/>
                  <a:gd name="T27" fmla="*/ 145 h 145"/>
                  <a:gd name="T28" fmla="*/ 4 w 197"/>
                  <a:gd name="T29" fmla="*/ 145 h 145"/>
                  <a:gd name="T30" fmla="*/ 0 w 197"/>
                  <a:gd name="T31" fmla="*/ 14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145">
                    <a:moveTo>
                      <a:pt x="0" y="141"/>
                    </a:moveTo>
                    <a:cubicBezTo>
                      <a:pt x="0" y="139"/>
                      <a:pt x="2" y="137"/>
                      <a:pt x="4" y="137"/>
                    </a:cubicBezTo>
                    <a:cubicBezTo>
                      <a:pt x="4" y="137"/>
                      <a:pt x="4" y="137"/>
                      <a:pt x="4" y="137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9" y="1"/>
                      <a:pt x="192" y="0"/>
                      <a:pt x="194" y="1"/>
                    </a:cubicBezTo>
                    <a:cubicBezTo>
                      <a:pt x="194" y="1"/>
                      <a:pt x="194" y="1"/>
                      <a:pt x="194" y="1"/>
                    </a:cubicBezTo>
                    <a:cubicBezTo>
                      <a:pt x="196" y="2"/>
                      <a:pt x="197" y="5"/>
                      <a:pt x="196" y="7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37" y="136"/>
                      <a:pt x="137" y="136"/>
                      <a:pt x="137" y="136"/>
                    </a:cubicBezTo>
                    <a:cubicBezTo>
                      <a:pt x="137" y="137"/>
                      <a:pt x="135" y="138"/>
                      <a:pt x="134" y="138"/>
                    </a:cubicBezTo>
                    <a:cubicBezTo>
                      <a:pt x="134" y="138"/>
                      <a:pt x="134" y="138"/>
                      <a:pt x="134" y="138"/>
                    </a:cubicBezTo>
                    <a:cubicBezTo>
                      <a:pt x="5" y="145"/>
                      <a:pt x="5" y="145"/>
                      <a:pt x="5" y="145"/>
                    </a:cubicBezTo>
                    <a:cubicBezTo>
                      <a:pt x="4" y="145"/>
                      <a:pt x="4" y="145"/>
                      <a:pt x="4" y="145"/>
                    </a:cubicBezTo>
                    <a:cubicBezTo>
                      <a:pt x="4" y="145"/>
                      <a:pt x="4" y="145"/>
                      <a:pt x="4" y="145"/>
                    </a:cubicBezTo>
                    <a:cubicBezTo>
                      <a:pt x="2" y="145"/>
                      <a:pt x="0" y="143"/>
                      <a:pt x="0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9" name="Freeform 1156"/>
              <p:cNvSpPr/>
              <p:nvPr/>
            </p:nvSpPr>
            <p:spPr bwMode="auto">
              <a:xfrm>
                <a:off x="1958975" y="6007100"/>
                <a:ext cx="541337" cy="411163"/>
              </a:xfrm>
              <a:custGeom>
                <a:avLst/>
                <a:gdLst>
                  <a:gd name="T0" fmla="*/ 0 w 194"/>
                  <a:gd name="T1" fmla="*/ 143 h 147"/>
                  <a:gd name="T2" fmla="*/ 4 w 194"/>
                  <a:gd name="T3" fmla="*/ 139 h 147"/>
                  <a:gd name="T4" fmla="*/ 4 w 194"/>
                  <a:gd name="T5" fmla="*/ 139 h 147"/>
                  <a:gd name="T6" fmla="*/ 129 w 194"/>
                  <a:gd name="T7" fmla="*/ 131 h 147"/>
                  <a:gd name="T8" fmla="*/ 186 w 194"/>
                  <a:gd name="T9" fmla="*/ 3 h 147"/>
                  <a:gd name="T10" fmla="*/ 186 w 194"/>
                  <a:gd name="T11" fmla="*/ 3 h 147"/>
                  <a:gd name="T12" fmla="*/ 191 w 194"/>
                  <a:gd name="T13" fmla="*/ 1 h 147"/>
                  <a:gd name="T14" fmla="*/ 191 w 194"/>
                  <a:gd name="T15" fmla="*/ 1 h 147"/>
                  <a:gd name="T16" fmla="*/ 193 w 194"/>
                  <a:gd name="T17" fmla="*/ 6 h 147"/>
                  <a:gd name="T18" fmla="*/ 193 w 194"/>
                  <a:gd name="T19" fmla="*/ 6 h 147"/>
                  <a:gd name="T20" fmla="*/ 136 w 194"/>
                  <a:gd name="T21" fmla="*/ 137 h 147"/>
                  <a:gd name="T22" fmla="*/ 132 w 194"/>
                  <a:gd name="T23" fmla="*/ 139 h 147"/>
                  <a:gd name="T24" fmla="*/ 132 w 194"/>
                  <a:gd name="T25" fmla="*/ 139 h 147"/>
                  <a:gd name="T26" fmla="*/ 4 w 194"/>
                  <a:gd name="T27" fmla="*/ 147 h 147"/>
                  <a:gd name="T28" fmla="*/ 4 w 194"/>
                  <a:gd name="T29" fmla="*/ 147 h 147"/>
                  <a:gd name="T30" fmla="*/ 4 w 194"/>
                  <a:gd name="T31" fmla="*/ 147 h 147"/>
                  <a:gd name="T32" fmla="*/ 0 w 194"/>
                  <a:gd name="T33" fmla="*/ 14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4" h="147">
                    <a:moveTo>
                      <a:pt x="0" y="143"/>
                    </a:moveTo>
                    <a:cubicBezTo>
                      <a:pt x="0" y="141"/>
                      <a:pt x="1" y="139"/>
                      <a:pt x="4" y="139"/>
                    </a:cubicBezTo>
                    <a:cubicBezTo>
                      <a:pt x="4" y="139"/>
                      <a:pt x="4" y="139"/>
                      <a:pt x="4" y="139"/>
                    </a:cubicBezTo>
                    <a:cubicBezTo>
                      <a:pt x="129" y="131"/>
                      <a:pt x="129" y="131"/>
                      <a:pt x="129" y="131"/>
                    </a:cubicBezTo>
                    <a:cubicBezTo>
                      <a:pt x="186" y="3"/>
                      <a:pt x="186" y="3"/>
                      <a:pt x="186" y="3"/>
                    </a:cubicBezTo>
                    <a:cubicBezTo>
                      <a:pt x="186" y="3"/>
                      <a:pt x="186" y="3"/>
                      <a:pt x="186" y="3"/>
                    </a:cubicBezTo>
                    <a:cubicBezTo>
                      <a:pt x="187" y="1"/>
                      <a:pt x="189" y="0"/>
                      <a:pt x="191" y="1"/>
                    </a:cubicBezTo>
                    <a:cubicBezTo>
                      <a:pt x="191" y="1"/>
                      <a:pt x="191" y="1"/>
                      <a:pt x="191" y="1"/>
                    </a:cubicBezTo>
                    <a:cubicBezTo>
                      <a:pt x="193" y="2"/>
                      <a:pt x="194" y="4"/>
                      <a:pt x="193" y="6"/>
                    </a:cubicBezTo>
                    <a:cubicBezTo>
                      <a:pt x="193" y="6"/>
                      <a:pt x="193" y="6"/>
                      <a:pt x="193" y="6"/>
                    </a:cubicBezTo>
                    <a:cubicBezTo>
                      <a:pt x="136" y="137"/>
                      <a:pt x="136" y="137"/>
                      <a:pt x="136" y="137"/>
                    </a:cubicBezTo>
                    <a:cubicBezTo>
                      <a:pt x="135" y="138"/>
                      <a:pt x="134" y="139"/>
                      <a:pt x="132" y="139"/>
                    </a:cubicBezTo>
                    <a:cubicBezTo>
                      <a:pt x="132" y="139"/>
                      <a:pt x="132" y="139"/>
                      <a:pt x="132" y="139"/>
                    </a:cubicBezTo>
                    <a:cubicBezTo>
                      <a:pt x="4" y="147"/>
                      <a:pt x="4" y="147"/>
                      <a:pt x="4" y="147"/>
                    </a:cubicBezTo>
                    <a:cubicBezTo>
                      <a:pt x="4" y="147"/>
                      <a:pt x="4" y="147"/>
                      <a:pt x="4" y="147"/>
                    </a:cubicBezTo>
                    <a:cubicBezTo>
                      <a:pt x="4" y="147"/>
                      <a:pt x="4" y="147"/>
                      <a:pt x="4" y="147"/>
                    </a:cubicBezTo>
                    <a:cubicBezTo>
                      <a:pt x="2" y="147"/>
                      <a:pt x="0" y="145"/>
                      <a:pt x="0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0" name="Freeform 1157"/>
              <p:cNvSpPr/>
              <p:nvPr/>
            </p:nvSpPr>
            <p:spPr bwMode="auto">
              <a:xfrm>
                <a:off x="2032000" y="6094413"/>
                <a:ext cx="520700" cy="393700"/>
              </a:xfrm>
              <a:custGeom>
                <a:avLst/>
                <a:gdLst>
                  <a:gd name="T0" fmla="*/ 1 w 187"/>
                  <a:gd name="T1" fmla="*/ 138 h 141"/>
                  <a:gd name="T2" fmla="*/ 4 w 187"/>
                  <a:gd name="T3" fmla="*/ 133 h 141"/>
                  <a:gd name="T4" fmla="*/ 4 w 187"/>
                  <a:gd name="T5" fmla="*/ 133 h 141"/>
                  <a:gd name="T6" fmla="*/ 124 w 187"/>
                  <a:gd name="T7" fmla="*/ 126 h 141"/>
                  <a:gd name="T8" fmla="*/ 179 w 187"/>
                  <a:gd name="T9" fmla="*/ 3 h 141"/>
                  <a:gd name="T10" fmla="*/ 179 w 187"/>
                  <a:gd name="T11" fmla="*/ 3 h 141"/>
                  <a:gd name="T12" fmla="*/ 184 w 187"/>
                  <a:gd name="T13" fmla="*/ 1 h 141"/>
                  <a:gd name="T14" fmla="*/ 184 w 187"/>
                  <a:gd name="T15" fmla="*/ 1 h 141"/>
                  <a:gd name="T16" fmla="*/ 186 w 187"/>
                  <a:gd name="T17" fmla="*/ 6 h 141"/>
                  <a:gd name="T18" fmla="*/ 186 w 187"/>
                  <a:gd name="T19" fmla="*/ 6 h 141"/>
                  <a:gd name="T20" fmla="*/ 130 w 187"/>
                  <a:gd name="T21" fmla="*/ 131 h 141"/>
                  <a:gd name="T22" fmla="*/ 126 w 187"/>
                  <a:gd name="T23" fmla="*/ 134 h 141"/>
                  <a:gd name="T24" fmla="*/ 126 w 187"/>
                  <a:gd name="T25" fmla="*/ 134 h 141"/>
                  <a:gd name="T26" fmla="*/ 5 w 187"/>
                  <a:gd name="T27" fmla="*/ 141 h 141"/>
                  <a:gd name="T28" fmla="*/ 5 w 187"/>
                  <a:gd name="T29" fmla="*/ 141 h 141"/>
                  <a:gd name="T30" fmla="*/ 5 w 187"/>
                  <a:gd name="T31" fmla="*/ 141 h 141"/>
                  <a:gd name="T32" fmla="*/ 1 w 187"/>
                  <a:gd name="T33" fmla="*/ 13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7" h="141">
                    <a:moveTo>
                      <a:pt x="1" y="138"/>
                    </a:moveTo>
                    <a:cubicBezTo>
                      <a:pt x="0" y="135"/>
                      <a:pt x="2" y="133"/>
                      <a:pt x="4" y="133"/>
                    </a:cubicBezTo>
                    <a:cubicBezTo>
                      <a:pt x="4" y="133"/>
                      <a:pt x="4" y="133"/>
                      <a:pt x="4" y="133"/>
                    </a:cubicBezTo>
                    <a:cubicBezTo>
                      <a:pt x="124" y="126"/>
                      <a:pt x="124" y="126"/>
                      <a:pt x="124" y="126"/>
                    </a:cubicBezTo>
                    <a:cubicBezTo>
                      <a:pt x="179" y="3"/>
                      <a:pt x="179" y="3"/>
                      <a:pt x="179" y="3"/>
                    </a:cubicBezTo>
                    <a:cubicBezTo>
                      <a:pt x="179" y="3"/>
                      <a:pt x="179" y="3"/>
                      <a:pt x="179" y="3"/>
                    </a:cubicBezTo>
                    <a:cubicBezTo>
                      <a:pt x="180" y="1"/>
                      <a:pt x="182" y="0"/>
                      <a:pt x="184" y="1"/>
                    </a:cubicBezTo>
                    <a:cubicBezTo>
                      <a:pt x="184" y="1"/>
                      <a:pt x="184" y="1"/>
                      <a:pt x="184" y="1"/>
                    </a:cubicBezTo>
                    <a:cubicBezTo>
                      <a:pt x="186" y="2"/>
                      <a:pt x="187" y="4"/>
                      <a:pt x="186" y="6"/>
                    </a:cubicBezTo>
                    <a:cubicBezTo>
                      <a:pt x="186" y="6"/>
                      <a:pt x="186" y="6"/>
                      <a:pt x="186" y="6"/>
                    </a:cubicBezTo>
                    <a:cubicBezTo>
                      <a:pt x="130" y="131"/>
                      <a:pt x="130" y="131"/>
                      <a:pt x="130" y="131"/>
                    </a:cubicBezTo>
                    <a:cubicBezTo>
                      <a:pt x="129" y="133"/>
                      <a:pt x="128" y="134"/>
                      <a:pt x="126" y="134"/>
                    </a:cubicBezTo>
                    <a:cubicBezTo>
                      <a:pt x="126" y="134"/>
                      <a:pt x="126" y="134"/>
                      <a:pt x="126" y="134"/>
                    </a:cubicBezTo>
                    <a:cubicBezTo>
                      <a:pt x="5" y="141"/>
                      <a:pt x="5" y="141"/>
                      <a:pt x="5" y="141"/>
                    </a:cubicBezTo>
                    <a:cubicBezTo>
                      <a:pt x="5" y="141"/>
                      <a:pt x="5" y="141"/>
                      <a:pt x="5" y="141"/>
                    </a:cubicBezTo>
                    <a:cubicBezTo>
                      <a:pt x="5" y="141"/>
                      <a:pt x="5" y="141"/>
                      <a:pt x="5" y="141"/>
                    </a:cubicBezTo>
                    <a:cubicBezTo>
                      <a:pt x="3" y="141"/>
                      <a:pt x="1" y="140"/>
                      <a:pt x="1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1" name="Freeform 1158"/>
              <p:cNvSpPr/>
              <p:nvPr/>
            </p:nvSpPr>
            <p:spPr bwMode="auto">
              <a:xfrm>
                <a:off x="2120900" y="6208713"/>
                <a:ext cx="471487" cy="354013"/>
              </a:xfrm>
              <a:custGeom>
                <a:avLst/>
                <a:gdLst>
                  <a:gd name="T0" fmla="*/ 0 w 169"/>
                  <a:gd name="T1" fmla="*/ 124 h 127"/>
                  <a:gd name="T2" fmla="*/ 4 w 169"/>
                  <a:gd name="T3" fmla="*/ 119 h 127"/>
                  <a:gd name="T4" fmla="*/ 4 w 169"/>
                  <a:gd name="T5" fmla="*/ 119 h 127"/>
                  <a:gd name="T6" fmla="*/ 113 w 169"/>
                  <a:gd name="T7" fmla="*/ 112 h 127"/>
                  <a:gd name="T8" fmla="*/ 161 w 169"/>
                  <a:gd name="T9" fmla="*/ 3 h 127"/>
                  <a:gd name="T10" fmla="*/ 166 w 169"/>
                  <a:gd name="T11" fmla="*/ 1 h 127"/>
                  <a:gd name="T12" fmla="*/ 166 w 169"/>
                  <a:gd name="T13" fmla="*/ 1 h 127"/>
                  <a:gd name="T14" fmla="*/ 168 w 169"/>
                  <a:gd name="T15" fmla="*/ 6 h 127"/>
                  <a:gd name="T16" fmla="*/ 168 w 169"/>
                  <a:gd name="T17" fmla="*/ 6 h 127"/>
                  <a:gd name="T18" fmla="*/ 119 w 169"/>
                  <a:gd name="T19" fmla="*/ 118 h 127"/>
                  <a:gd name="T20" fmla="*/ 116 w 169"/>
                  <a:gd name="T21" fmla="*/ 120 h 127"/>
                  <a:gd name="T22" fmla="*/ 116 w 169"/>
                  <a:gd name="T23" fmla="*/ 120 h 127"/>
                  <a:gd name="T24" fmla="*/ 4 w 169"/>
                  <a:gd name="T25" fmla="*/ 127 h 127"/>
                  <a:gd name="T26" fmla="*/ 4 w 169"/>
                  <a:gd name="T27" fmla="*/ 127 h 127"/>
                  <a:gd name="T28" fmla="*/ 4 w 169"/>
                  <a:gd name="T29" fmla="*/ 127 h 127"/>
                  <a:gd name="T30" fmla="*/ 0 w 169"/>
                  <a:gd name="T31" fmla="*/ 1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9" h="127">
                    <a:moveTo>
                      <a:pt x="0" y="124"/>
                    </a:moveTo>
                    <a:cubicBezTo>
                      <a:pt x="0" y="122"/>
                      <a:pt x="1" y="120"/>
                      <a:pt x="4" y="119"/>
                    </a:cubicBezTo>
                    <a:cubicBezTo>
                      <a:pt x="4" y="119"/>
                      <a:pt x="4" y="119"/>
                      <a:pt x="4" y="119"/>
                    </a:cubicBezTo>
                    <a:cubicBezTo>
                      <a:pt x="113" y="112"/>
                      <a:pt x="113" y="112"/>
                      <a:pt x="113" y="112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61" y="1"/>
                      <a:pt x="164" y="0"/>
                      <a:pt x="166" y="1"/>
                    </a:cubicBezTo>
                    <a:cubicBezTo>
                      <a:pt x="166" y="1"/>
                      <a:pt x="166" y="1"/>
                      <a:pt x="166" y="1"/>
                    </a:cubicBezTo>
                    <a:cubicBezTo>
                      <a:pt x="168" y="2"/>
                      <a:pt x="169" y="4"/>
                      <a:pt x="168" y="6"/>
                    </a:cubicBezTo>
                    <a:cubicBezTo>
                      <a:pt x="168" y="6"/>
                      <a:pt x="168" y="6"/>
                      <a:pt x="168" y="6"/>
                    </a:cubicBezTo>
                    <a:cubicBezTo>
                      <a:pt x="119" y="118"/>
                      <a:pt x="119" y="118"/>
                      <a:pt x="119" y="118"/>
                    </a:cubicBezTo>
                    <a:cubicBezTo>
                      <a:pt x="118" y="119"/>
                      <a:pt x="117" y="120"/>
                      <a:pt x="116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4" y="127"/>
                      <a:pt x="4" y="127"/>
                      <a:pt x="4" y="127"/>
                    </a:cubicBezTo>
                    <a:cubicBezTo>
                      <a:pt x="4" y="127"/>
                      <a:pt x="4" y="127"/>
                      <a:pt x="4" y="127"/>
                    </a:cubicBezTo>
                    <a:cubicBezTo>
                      <a:pt x="4" y="127"/>
                      <a:pt x="4" y="127"/>
                      <a:pt x="4" y="127"/>
                    </a:cubicBezTo>
                    <a:cubicBezTo>
                      <a:pt x="2" y="127"/>
                      <a:pt x="0" y="126"/>
                      <a:pt x="0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2" name="Freeform 1159"/>
              <p:cNvSpPr/>
              <p:nvPr/>
            </p:nvSpPr>
            <p:spPr bwMode="auto">
              <a:xfrm>
                <a:off x="2227262" y="6338888"/>
                <a:ext cx="395287" cy="298450"/>
              </a:xfrm>
              <a:custGeom>
                <a:avLst/>
                <a:gdLst>
                  <a:gd name="T0" fmla="*/ 0 w 142"/>
                  <a:gd name="T1" fmla="*/ 103 h 107"/>
                  <a:gd name="T2" fmla="*/ 4 w 142"/>
                  <a:gd name="T3" fmla="*/ 99 h 107"/>
                  <a:gd name="T4" fmla="*/ 4 w 142"/>
                  <a:gd name="T5" fmla="*/ 99 h 107"/>
                  <a:gd name="T6" fmla="*/ 95 w 142"/>
                  <a:gd name="T7" fmla="*/ 93 h 107"/>
                  <a:gd name="T8" fmla="*/ 134 w 142"/>
                  <a:gd name="T9" fmla="*/ 3 h 107"/>
                  <a:gd name="T10" fmla="*/ 139 w 142"/>
                  <a:gd name="T11" fmla="*/ 1 h 107"/>
                  <a:gd name="T12" fmla="*/ 139 w 142"/>
                  <a:gd name="T13" fmla="*/ 1 h 107"/>
                  <a:gd name="T14" fmla="*/ 141 w 142"/>
                  <a:gd name="T15" fmla="*/ 7 h 107"/>
                  <a:gd name="T16" fmla="*/ 141 w 142"/>
                  <a:gd name="T17" fmla="*/ 7 h 107"/>
                  <a:gd name="T18" fmla="*/ 102 w 142"/>
                  <a:gd name="T19" fmla="*/ 98 h 107"/>
                  <a:gd name="T20" fmla="*/ 98 w 142"/>
                  <a:gd name="T21" fmla="*/ 101 h 107"/>
                  <a:gd name="T22" fmla="*/ 98 w 142"/>
                  <a:gd name="T23" fmla="*/ 101 h 107"/>
                  <a:gd name="T24" fmla="*/ 4 w 142"/>
                  <a:gd name="T25" fmla="*/ 107 h 107"/>
                  <a:gd name="T26" fmla="*/ 4 w 142"/>
                  <a:gd name="T27" fmla="*/ 107 h 107"/>
                  <a:gd name="T28" fmla="*/ 4 w 142"/>
                  <a:gd name="T29" fmla="*/ 107 h 107"/>
                  <a:gd name="T30" fmla="*/ 0 w 142"/>
                  <a:gd name="T31" fmla="*/ 10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2" h="107">
                    <a:moveTo>
                      <a:pt x="0" y="103"/>
                    </a:moveTo>
                    <a:cubicBezTo>
                      <a:pt x="0" y="101"/>
                      <a:pt x="2" y="99"/>
                      <a:pt x="4" y="99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5" y="1"/>
                      <a:pt x="137" y="0"/>
                      <a:pt x="139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41" y="2"/>
                      <a:pt x="142" y="5"/>
                      <a:pt x="141" y="7"/>
                    </a:cubicBezTo>
                    <a:cubicBezTo>
                      <a:pt x="141" y="7"/>
                      <a:pt x="141" y="7"/>
                      <a:pt x="141" y="7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1" y="100"/>
                      <a:pt x="100" y="101"/>
                      <a:pt x="98" y="101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2" y="107"/>
                      <a:pt x="0" y="105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3" name="Freeform 1160"/>
              <p:cNvSpPr/>
              <p:nvPr/>
            </p:nvSpPr>
            <p:spPr bwMode="auto">
              <a:xfrm>
                <a:off x="2355850" y="6511925"/>
                <a:ext cx="284162" cy="190500"/>
              </a:xfrm>
              <a:custGeom>
                <a:avLst/>
                <a:gdLst>
                  <a:gd name="T0" fmla="*/ 0 w 102"/>
                  <a:gd name="T1" fmla="*/ 65 h 68"/>
                  <a:gd name="T2" fmla="*/ 4 w 102"/>
                  <a:gd name="T3" fmla="*/ 60 h 68"/>
                  <a:gd name="T4" fmla="*/ 4 w 102"/>
                  <a:gd name="T5" fmla="*/ 60 h 68"/>
                  <a:gd name="T6" fmla="*/ 68 w 102"/>
                  <a:gd name="T7" fmla="*/ 56 h 68"/>
                  <a:gd name="T8" fmla="*/ 93 w 102"/>
                  <a:gd name="T9" fmla="*/ 2 h 68"/>
                  <a:gd name="T10" fmla="*/ 99 w 102"/>
                  <a:gd name="T11" fmla="*/ 0 h 68"/>
                  <a:gd name="T12" fmla="*/ 99 w 102"/>
                  <a:gd name="T13" fmla="*/ 0 h 68"/>
                  <a:gd name="T14" fmla="*/ 101 w 102"/>
                  <a:gd name="T15" fmla="*/ 6 h 68"/>
                  <a:gd name="T16" fmla="*/ 101 w 102"/>
                  <a:gd name="T17" fmla="*/ 6 h 68"/>
                  <a:gd name="T18" fmla="*/ 74 w 102"/>
                  <a:gd name="T19" fmla="*/ 62 h 68"/>
                  <a:gd name="T20" fmla="*/ 71 w 102"/>
                  <a:gd name="T21" fmla="*/ 64 h 68"/>
                  <a:gd name="T22" fmla="*/ 71 w 102"/>
                  <a:gd name="T23" fmla="*/ 64 h 68"/>
                  <a:gd name="T24" fmla="*/ 4 w 102"/>
                  <a:gd name="T25" fmla="*/ 68 h 68"/>
                  <a:gd name="T26" fmla="*/ 4 w 102"/>
                  <a:gd name="T27" fmla="*/ 68 h 68"/>
                  <a:gd name="T28" fmla="*/ 4 w 102"/>
                  <a:gd name="T29" fmla="*/ 68 h 68"/>
                  <a:gd name="T30" fmla="*/ 0 w 102"/>
                  <a:gd name="T31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68">
                    <a:moveTo>
                      <a:pt x="0" y="65"/>
                    </a:moveTo>
                    <a:cubicBezTo>
                      <a:pt x="0" y="62"/>
                      <a:pt x="1" y="61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4" y="0"/>
                      <a:pt x="97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1" y="1"/>
                      <a:pt x="102" y="4"/>
                      <a:pt x="101" y="6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74" y="62"/>
                      <a:pt x="74" y="62"/>
                      <a:pt x="74" y="62"/>
                    </a:cubicBezTo>
                    <a:cubicBezTo>
                      <a:pt x="73" y="63"/>
                      <a:pt x="72" y="64"/>
                      <a:pt x="71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2" y="68"/>
                      <a:pt x="0" y="67"/>
                      <a:pt x="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4" name="Freeform 1161"/>
              <p:cNvSpPr/>
              <p:nvPr/>
            </p:nvSpPr>
            <p:spPr bwMode="auto">
              <a:xfrm>
                <a:off x="1776412" y="5788025"/>
                <a:ext cx="484187" cy="336550"/>
              </a:xfrm>
              <a:custGeom>
                <a:avLst/>
                <a:gdLst>
                  <a:gd name="T0" fmla="*/ 0 w 174"/>
                  <a:gd name="T1" fmla="*/ 117 h 121"/>
                  <a:gd name="T2" fmla="*/ 4 w 174"/>
                  <a:gd name="T3" fmla="*/ 113 h 121"/>
                  <a:gd name="T4" fmla="*/ 4 w 174"/>
                  <a:gd name="T5" fmla="*/ 113 h 121"/>
                  <a:gd name="T6" fmla="*/ 116 w 174"/>
                  <a:gd name="T7" fmla="*/ 109 h 121"/>
                  <a:gd name="T8" fmla="*/ 165 w 174"/>
                  <a:gd name="T9" fmla="*/ 3 h 121"/>
                  <a:gd name="T10" fmla="*/ 165 w 174"/>
                  <a:gd name="T11" fmla="*/ 3 h 121"/>
                  <a:gd name="T12" fmla="*/ 171 w 174"/>
                  <a:gd name="T13" fmla="*/ 1 h 121"/>
                  <a:gd name="T14" fmla="*/ 171 w 174"/>
                  <a:gd name="T15" fmla="*/ 1 h 121"/>
                  <a:gd name="T16" fmla="*/ 173 w 174"/>
                  <a:gd name="T17" fmla="*/ 6 h 121"/>
                  <a:gd name="T18" fmla="*/ 173 w 174"/>
                  <a:gd name="T19" fmla="*/ 6 h 121"/>
                  <a:gd name="T20" fmla="*/ 123 w 174"/>
                  <a:gd name="T21" fmla="*/ 114 h 121"/>
                  <a:gd name="T22" fmla="*/ 119 w 174"/>
                  <a:gd name="T23" fmla="*/ 117 h 121"/>
                  <a:gd name="T24" fmla="*/ 119 w 174"/>
                  <a:gd name="T25" fmla="*/ 117 h 121"/>
                  <a:gd name="T26" fmla="*/ 4 w 174"/>
                  <a:gd name="T27" fmla="*/ 121 h 121"/>
                  <a:gd name="T28" fmla="*/ 4 w 174"/>
                  <a:gd name="T29" fmla="*/ 121 h 121"/>
                  <a:gd name="T30" fmla="*/ 4 w 174"/>
                  <a:gd name="T31" fmla="*/ 121 h 121"/>
                  <a:gd name="T32" fmla="*/ 0 w 174"/>
                  <a:gd name="T33" fmla="*/ 11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121">
                    <a:moveTo>
                      <a:pt x="0" y="117"/>
                    </a:moveTo>
                    <a:cubicBezTo>
                      <a:pt x="0" y="115"/>
                      <a:pt x="2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65" y="3"/>
                      <a:pt x="165" y="3"/>
                      <a:pt x="165" y="3"/>
                    </a:cubicBezTo>
                    <a:cubicBezTo>
                      <a:pt x="165" y="3"/>
                      <a:pt x="165" y="3"/>
                      <a:pt x="165" y="3"/>
                    </a:cubicBezTo>
                    <a:cubicBezTo>
                      <a:pt x="166" y="1"/>
                      <a:pt x="169" y="0"/>
                      <a:pt x="171" y="1"/>
                    </a:cubicBezTo>
                    <a:cubicBezTo>
                      <a:pt x="171" y="1"/>
                      <a:pt x="171" y="1"/>
                      <a:pt x="171" y="1"/>
                    </a:cubicBezTo>
                    <a:cubicBezTo>
                      <a:pt x="173" y="2"/>
                      <a:pt x="174" y="4"/>
                      <a:pt x="173" y="6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23" y="114"/>
                      <a:pt x="123" y="114"/>
                      <a:pt x="123" y="114"/>
                    </a:cubicBezTo>
                    <a:cubicBezTo>
                      <a:pt x="122" y="116"/>
                      <a:pt x="121" y="116"/>
                      <a:pt x="119" y="11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4" y="121"/>
                      <a:pt x="4" y="121"/>
                      <a:pt x="4" y="121"/>
                    </a:cubicBezTo>
                    <a:cubicBezTo>
                      <a:pt x="4" y="121"/>
                      <a:pt x="4" y="121"/>
                      <a:pt x="4" y="121"/>
                    </a:cubicBezTo>
                    <a:cubicBezTo>
                      <a:pt x="4" y="121"/>
                      <a:pt x="4" y="121"/>
                      <a:pt x="4" y="121"/>
                    </a:cubicBezTo>
                    <a:cubicBezTo>
                      <a:pt x="2" y="121"/>
                      <a:pt x="0" y="119"/>
                      <a:pt x="0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5" name="Freeform 1162"/>
              <p:cNvSpPr/>
              <p:nvPr/>
            </p:nvSpPr>
            <p:spPr bwMode="auto">
              <a:xfrm>
                <a:off x="1762125" y="5751513"/>
                <a:ext cx="436562" cy="303213"/>
              </a:xfrm>
              <a:custGeom>
                <a:avLst/>
                <a:gdLst>
                  <a:gd name="T0" fmla="*/ 0 w 157"/>
                  <a:gd name="T1" fmla="*/ 105 h 109"/>
                  <a:gd name="T2" fmla="*/ 4 w 157"/>
                  <a:gd name="T3" fmla="*/ 101 h 109"/>
                  <a:gd name="T4" fmla="*/ 4 w 157"/>
                  <a:gd name="T5" fmla="*/ 101 h 109"/>
                  <a:gd name="T6" fmla="*/ 105 w 157"/>
                  <a:gd name="T7" fmla="*/ 97 h 109"/>
                  <a:gd name="T8" fmla="*/ 149 w 157"/>
                  <a:gd name="T9" fmla="*/ 3 h 109"/>
                  <a:gd name="T10" fmla="*/ 154 w 157"/>
                  <a:gd name="T11" fmla="*/ 1 h 109"/>
                  <a:gd name="T12" fmla="*/ 154 w 157"/>
                  <a:gd name="T13" fmla="*/ 1 h 109"/>
                  <a:gd name="T14" fmla="*/ 156 w 157"/>
                  <a:gd name="T15" fmla="*/ 6 h 109"/>
                  <a:gd name="T16" fmla="*/ 156 w 157"/>
                  <a:gd name="T17" fmla="*/ 6 h 109"/>
                  <a:gd name="T18" fmla="*/ 111 w 157"/>
                  <a:gd name="T19" fmla="*/ 103 h 109"/>
                  <a:gd name="T20" fmla="*/ 108 w 157"/>
                  <a:gd name="T21" fmla="*/ 105 h 109"/>
                  <a:gd name="T22" fmla="*/ 108 w 157"/>
                  <a:gd name="T23" fmla="*/ 105 h 109"/>
                  <a:gd name="T24" fmla="*/ 5 w 157"/>
                  <a:gd name="T25" fmla="*/ 109 h 109"/>
                  <a:gd name="T26" fmla="*/ 4 w 157"/>
                  <a:gd name="T27" fmla="*/ 109 h 109"/>
                  <a:gd name="T28" fmla="*/ 4 w 157"/>
                  <a:gd name="T29" fmla="*/ 109 h 109"/>
                  <a:gd name="T30" fmla="*/ 0 w 157"/>
                  <a:gd name="T31" fmla="*/ 10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09">
                    <a:moveTo>
                      <a:pt x="0" y="105"/>
                    </a:moveTo>
                    <a:cubicBezTo>
                      <a:pt x="0" y="103"/>
                      <a:pt x="2" y="101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105" y="97"/>
                      <a:pt x="105" y="97"/>
                      <a:pt x="105" y="97"/>
                    </a:cubicBezTo>
                    <a:cubicBezTo>
                      <a:pt x="149" y="3"/>
                      <a:pt x="149" y="3"/>
                      <a:pt x="149" y="3"/>
                    </a:cubicBezTo>
                    <a:cubicBezTo>
                      <a:pt x="150" y="1"/>
                      <a:pt x="152" y="0"/>
                      <a:pt x="154" y="1"/>
                    </a:cubicBezTo>
                    <a:cubicBezTo>
                      <a:pt x="154" y="1"/>
                      <a:pt x="154" y="1"/>
                      <a:pt x="154" y="1"/>
                    </a:cubicBezTo>
                    <a:cubicBezTo>
                      <a:pt x="156" y="2"/>
                      <a:pt x="157" y="4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11" y="103"/>
                      <a:pt x="111" y="103"/>
                      <a:pt x="111" y="103"/>
                    </a:cubicBezTo>
                    <a:cubicBezTo>
                      <a:pt x="110" y="104"/>
                      <a:pt x="109" y="105"/>
                      <a:pt x="108" y="105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4" y="109"/>
                      <a:pt x="4" y="109"/>
                      <a:pt x="4" y="109"/>
                    </a:cubicBezTo>
                    <a:cubicBezTo>
                      <a:pt x="4" y="109"/>
                      <a:pt x="4" y="109"/>
                      <a:pt x="4" y="109"/>
                    </a:cubicBezTo>
                    <a:cubicBezTo>
                      <a:pt x="2" y="109"/>
                      <a:pt x="0" y="107"/>
                      <a:pt x="0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6" name="Freeform 1163"/>
              <p:cNvSpPr/>
              <p:nvPr/>
            </p:nvSpPr>
            <p:spPr bwMode="auto">
              <a:xfrm>
                <a:off x="1739900" y="5718175"/>
                <a:ext cx="392112" cy="265113"/>
              </a:xfrm>
              <a:custGeom>
                <a:avLst/>
                <a:gdLst>
                  <a:gd name="T0" fmla="*/ 0 w 141"/>
                  <a:gd name="T1" fmla="*/ 91 h 95"/>
                  <a:gd name="T2" fmla="*/ 4 w 141"/>
                  <a:gd name="T3" fmla="*/ 87 h 95"/>
                  <a:gd name="T4" fmla="*/ 4 w 141"/>
                  <a:gd name="T5" fmla="*/ 87 h 95"/>
                  <a:gd name="T6" fmla="*/ 95 w 141"/>
                  <a:gd name="T7" fmla="*/ 86 h 95"/>
                  <a:gd name="T8" fmla="*/ 133 w 141"/>
                  <a:gd name="T9" fmla="*/ 3 h 95"/>
                  <a:gd name="T10" fmla="*/ 133 w 141"/>
                  <a:gd name="T11" fmla="*/ 3 h 95"/>
                  <a:gd name="T12" fmla="*/ 138 w 141"/>
                  <a:gd name="T13" fmla="*/ 1 h 95"/>
                  <a:gd name="T14" fmla="*/ 138 w 141"/>
                  <a:gd name="T15" fmla="*/ 1 h 95"/>
                  <a:gd name="T16" fmla="*/ 140 w 141"/>
                  <a:gd name="T17" fmla="*/ 7 h 95"/>
                  <a:gd name="T18" fmla="*/ 140 w 141"/>
                  <a:gd name="T19" fmla="*/ 7 h 95"/>
                  <a:gd name="T20" fmla="*/ 101 w 141"/>
                  <a:gd name="T21" fmla="*/ 92 h 95"/>
                  <a:gd name="T22" fmla="*/ 97 w 141"/>
                  <a:gd name="T23" fmla="*/ 94 h 95"/>
                  <a:gd name="T24" fmla="*/ 97 w 141"/>
                  <a:gd name="T25" fmla="*/ 94 h 95"/>
                  <a:gd name="T26" fmla="*/ 5 w 141"/>
                  <a:gd name="T27" fmla="*/ 95 h 95"/>
                  <a:gd name="T28" fmla="*/ 4 w 141"/>
                  <a:gd name="T29" fmla="*/ 95 h 95"/>
                  <a:gd name="T30" fmla="*/ 4 w 141"/>
                  <a:gd name="T31" fmla="*/ 95 h 95"/>
                  <a:gd name="T32" fmla="*/ 0 w 141"/>
                  <a:gd name="T33" fmla="*/ 9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95">
                    <a:moveTo>
                      <a:pt x="0" y="91"/>
                    </a:moveTo>
                    <a:cubicBezTo>
                      <a:pt x="0" y="88"/>
                      <a:pt x="2" y="87"/>
                      <a:pt x="4" y="87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95" y="86"/>
                      <a:pt x="95" y="86"/>
                      <a:pt x="95" y="86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4" y="1"/>
                      <a:pt x="136" y="0"/>
                      <a:pt x="138" y="1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40" y="2"/>
                      <a:pt x="141" y="5"/>
                      <a:pt x="140" y="7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0" y="93"/>
                      <a:pt x="99" y="94"/>
                      <a:pt x="97" y="94"/>
                    </a:cubicBezTo>
                    <a:cubicBezTo>
                      <a:pt x="97" y="94"/>
                      <a:pt x="97" y="94"/>
                      <a:pt x="97" y="94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4" y="95"/>
                      <a:pt x="4" y="95"/>
                    </a:cubicBezTo>
                    <a:cubicBezTo>
                      <a:pt x="4" y="95"/>
                      <a:pt x="4" y="95"/>
                      <a:pt x="4" y="95"/>
                    </a:cubicBezTo>
                    <a:cubicBezTo>
                      <a:pt x="2" y="95"/>
                      <a:pt x="1" y="93"/>
                      <a:pt x="0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7" name="Freeform 1164"/>
              <p:cNvSpPr/>
              <p:nvPr/>
            </p:nvSpPr>
            <p:spPr bwMode="auto">
              <a:xfrm>
                <a:off x="1728787" y="5688013"/>
                <a:ext cx="336550" cy="219075"/>
              </a:xfrm>
              <a:custGeom>
                <a:avLst/>
                <a:gdLst>
                  <a:gd name="T0" fmla="*/ 83 w 121"/>
                  <a:gd name="T1" fmla="*/ 79 h 79"/>
                  <a:gd name="T2" fmla="*/ 4 w 121"/>
                  <a:gd name="T3" fmla="*/ 77 h 79"/>
                  <a:gd name="T4" fmla="*/ 0 w 121"/>
                  <a:gd name="T5" fmla="*/ 73 h 79"/>
                  <a:gd name="T6" fmla="*/ 0 w 121"/>
                  <a:gd name="T7" fmla="*/ 73 h 79"/>
                  <a:gd name="T8" fmla="*/ 4 w 121"/>
                  <a:gd name="T9" fmla="*/ 69 h 79"/>
                  <a:gd name="T10" fmla="*/ 4 w 121"/>
                  <a:gd name="T11" fmla="*/ 69 h 79"/>
                  <a:gd name="T12" fmla="*/ 81 w 121"/>
                  <a:gd name="T13" fmla="*/ 71 h 79"/>
                  <a:gd name="T14" fmla="*/ 113 w 121"/>
                  <a:gd name="T15" fmla="*/ 3 h 79"/>
                  <a:gd name="T16" fmla="*/ 113 w 121"/>
                  <a:gd name="T17" fmla="*/ 3 h 79"/>
                  <a:gd name="T18" fmla="*/ 118 w 121"/>
                  <a:gd name="T19" fmla="*/ 1 h 79"/>
                  <a:gd name="T20" fmla="*/ 118 w 121"/>
                  <a:gd name="T21" fmla="*/ 1 h 79"/>
                  <a:gd name="T22" fmla="*/ 120 w 121"/>
                  <a:gd name="T23" fmla="*/ 6 h 79"/>
                  <a:gd name="T24" fmla="*/ 120 w 121"/>
                  <a:gd name="T25" fmla="*/ 6 h 79"/>
                  <a:gd name="T26" fmla="*/ 87 w 121"/>
                  <a:gd name="T27" fmla="*/ 76 h 79"/>
                  <a:gd name="T28" fmla="*/ 83 w 121"/>
                  <a:gd name="T29" fmla="*/ 79 h 79"/>
                  <a:gd name="T30" fmla="*/ 83 w 121"/>
                  <a:gd name="T31" fmla="*/ 79 h 79"/>
                  <a:gd name="T32" fmla="*/ 83 w 121"/>
                  <a:gd name="T3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1" h="79">
                    <a:moveTo>
                      <a:pt x="83" y="79"/>
                    </a:moveTo>
                    <a:cubicBezTo>
                      <a:pt x="4" y="77"/>
                      <a:pt x="4" y="77"/>
                      <a:pt x="4" y="77"/>
                    </a:cubicBezTo>
                    <a:cubicBezTo>
                      <a:pt x="2" y="77"/>
                      <a:pt x="0" y="75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1"/>
                      <a:pt x="2" y="69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4" y="1"/>
                      <a:pt x="116" y="0"/>
                      <a:pt x="118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20" y="2"/>
                      <a:pt x="121" y="4"/>
                      <a:pt x="120" y="6"/>
                    </a:cubicBezTo>
                    <a:cubicBezTo>
                      <a:pt x="120" y="6"/>
                      <a:pt x="120" y="6"/>
                      <a:pt x="120" y="6"/>
                    </a:cubicBezTo>
                    <a:cubicBezTo>
                      <a:pt x="87" y="76"/>
                      <a:pt x="87" y="76"/>
                      <a:pt x="87" y="76"/>
                    </a:cubicBezTo>
                    <a:cubicBezTo>
                      <a:pt x="86" y="78"/>
                      <a:pt x="85" y="79"/>
                      <a:pt x="83" y="79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3" y="79"/>
                      <a:pt x="83" y="79"/>
                      <a:pt x="83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8" name="Freeform 1165"/>
              <p:cNvSpPr/>
              <p:nvPr/>
            </p:nvSpPr>
            <p:spPr bwMode="auto">
              <a:xfrm>
                <a:off x="1722437" y="5662613"/>
                <a:ext cx="261937" cy="180975"/>
              </a:xfrm>
              <a:custGeom>
                <a:avLst/>
                <a:gdLst>
                  <a:gd name="T0" fmla="*/ 64 w 94"/>
                  <a:gd name="T1" fmla="*/ 65 h 65"/>
                  <a:gd name="T2" fmla="*/ 4 w 94"/>
                  <a:gd name="T3" fmla="*/ 58 h 65"/>
                  <a:gd name="T4" fmla="*/ 0 w 94"/>
                  <a:gd name="T5" fmla="*/ 53 h 65"/>
                  <a:gd name="T6" fmla="*/ 0 w 94"/>
                  <a:gd name="T7" fmla="*/ 53 h 65"/>
                  <a:gd name="T8" fmla="*/ 5 w 94"/>
                  <a:gd name="T9" fmla="*/ 50 h 65"/>
                  <a:gd name="T10" fmla="*/ 5 w 94"/>
                  <a:gd name="T11" fmla="*/ 50 h 65"/>
                  <a:gd name="T12" fmla="*/ 62 w 94"/>
                  <a:gd name="T13" fmla="*/ 56 h 65"/>
                  <a:gd name="T14" fmla="*/ 86 w 94"/>
                  <a:gd name="T15" fmla="*/ 3 h 65"/>
                  <a:gd name="T16" fmla="*/ 91 w 94"/>
                  <a:gd name="T17" fmla="*/ 1 h 65"/>
                  <a:gd name="T18" fmla="*/ 91 w 94"/>
                  <a:gd name="T19" fmla="*/ 1 h 65"/>
                  <a:gd name="T20" fmla="*/ 93 w 94"/>
                  <a:gd name="T21" fmla="*/ 7 h 65"/>
                  <a:gd name="T22" fmla="*/ 93 w 94"/>
                  <a:gd name="T23" fmla="*/ 7 h 65"/>
                  <a:gd name="T24" fmla="*/ 68 w 94"/>
                  <a:gd name="T25" fmla="*/ 62 h 65"/>
                  <a:gd name="T26" fmla="*/ 64 w 94"/>
                  <a:gd name="T27" fmla="*/ 65 h 65"/>
                  <a:gd name="T28" fmla="*/ 64 w 94"/>
                  <a:gd name="T29" fmla="*/ 65 h 65"/>
                  <a:gd name="T30" fmla="*/ 64 w 94"/>
                  <a:gd name="T31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4" y="65"/>
                    </a:moveTo>
                    <a:cubicBezTo>
                      <a:pt x="4" y="58"/>
                      <a:pt x="4" y="58"/>
                      <a:pt x="4" y="58"/>
                    </a:cubicBezTo>
                    <a:cubicBezTo>
                      <a:pt x="2" y="58"/>
                      <a:pt x="0" y="56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1"/>
                      <a:pt x="2" y="50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7" y="1"/>
                      <a:pt x="89" y="0"/>
                      <a:pt x="91" y="1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3" y="2"/>
                      <a:pt x="94" y="5"/>
                      <a:pt x="93" y="7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67" y="64"/>
                      <a:pt x="66" y="65"/>
                      <a:pt x="64" y="65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64" y="65"/>
                      <a:pt x="64" y="65"/>
                      <a:pt x="64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9" name="Freeform 1166"/>
              <p:cNvSpPr/>
              <p:nvPr/>
            </p:nvSpPr>
            <p:spPr bwMode="auto">
              <a:xfrm>
                <a:off x="1717675" y="5640388"/>
                <a:ext cx="195262" cy="136525"/>
              </a:xfrm>
              <a:custGeom>
                <a:avLst/>
                <a:gdLst>
                  <a:gd name="T0" fmla="*/ 47 w 70"/>
                  <a:gd name="T1" fmla="*/ 49 h 49"/>
                  <a:gd name="T2" fmla="*/ 3 w 70"/>
                  <a:gd name="T3" fmla="*/ 42 h 49"/>
                  <a:gd name="T4" fmla="*/ 0 w 70"/>
                  <a:gd name="T5" fmla="*/ 37 h 49"/>
                  <a:gd name="T6" fmla="*/ 0 w 70"/>
                  <a:gd name="T7" fmla="*/ 37 h 49"/>
                  <a:gd name="T8" fmla="*/ 5 w 70"/>
                  <a:gd name="T9" fmla="*/ 34 h 49"/>
                  <a:gd name="T10" fmla="*/ 5 w 70"/>
                  <a:gd name="T11" fmla="*/ 34 h 49"/>
                  <a:gd name="T12" fmla="*/ 45 w 70"/>
                  <a:gd name="T13" fmla="*/ 41 h 49"/>
                  <a:gd name="T14" fmla="*/ 62 w 70"/>
                  <a:gd name="T15" fmla="*/ 3 h 49"/>
                  <a:gd name="T16" fmla="*/ 62 w 70"/>
                  <a:gd name="T17" fmla="*/ 3 h 49"/>
                  <a:gd name="T18" fmla="*/ 68 w 70"/>
                  <a:gd name="T19" fmla="*/ 1 h 49"/>
                  <a:gd name="T20" fmla="*/ 68 w 70"/>
                  <a:gd name="T21" fmla="*/ 1 h 49"/>
                  <a:gd name="T22" fmla="*/ 70 w 70"/>
                  <a:gd name="T23" fmla="*/ 6 h 49"/>
                  <a:gd name="T24" fmla="*/ 70 w 70"/>
                  <a:gd name="T25" fmla="*/ 6 h 49"/>
                  <a:gd name="T26" fmla="*/ 51 w 70"/>
                  <a:gd name="T27" fmla="*/ 47 h 49"/>
                  <a:gd name="T28" fmla="*/ 47 w 70"/>
                  <a:gd name="T29" fmla="*/ 49 h 49"/>
                  <a:gd name="T30" fmla="*/ 47 w 70"/>
                  <a:gd name="T31" fmla="*/ 49 h 49"/>
                  <a:gd name="T32" fmla="*/ 47 w 70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49">
                    <a:moveTo>
                      <a:pt x="47" y="49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1" y="42"/>
                      <a:pt x="0" y="40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5"/>
                      <a:pt x="2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5" y="41"/>
                      <a:pt x="45" y="41"/>
                      <a:pt x="45" y="41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3" y="1"/>
                      <a:pt x="66" y="0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70" y="2"/>
                      <a:pt x="70" y="4"/>
                      <a:pt x="70" y="6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0" y="48"/>
                      <a:pt x="49" y="49"/>
                      <a:pt x="47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9"/>
                      <a:pt x="47" y="49"/>
                      <a:pt x="4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0" name="Freeform 1167"/>
              <p:cNvSpPr/>
              <p:nvPr/>
            </p:nvSpPr>
            <p:spPr bwMode="auto">
              <a:xfrm>
                <a:off x="1714500" y="5622925"/>
                <a:ext cx="133350" cy="88900"/>
              </a:xfrm>
              <a:custGeom>
                <a:avLst/>
                <a:gdLst>
                  <a:gd name="T0" fmla="*/ 31 w 48"/>
                  <a:gd name="T1" fmla="*/ 32 h 32"/>
                  <a:gd name="T2" fmla="*/ 3 w 48"/>
                  <a:gd name="T3" fmla="*/ 28 h 32"/>
                  <a:gd name="T4" fmla="*/ 0 w 48"/>
                  <a:gd name="T5" fmla="*/ 24 h 32"/>
                  <a:gd name="T6" fmla="*/ 0 w 48"/>
                  <a:gd name="T7" fmla="*/ 24 h 32"/>
                  <a:gd name="T8" fmla="*/ 4 w 48"/>
                  <a:gd name="T9" fmla="*/ 20 h 32"/>
                  <a:gd name="T10" fmla="*/ 4 w 48"/>
                  <a:gd name="T11" fmla="*/ 20 h 32"/>
                  <a:gd name="T12" fmla="*/ 30 w 48"/>
                  <a:gd name="T13" fmla="*/ 24 h 32"/>
                  <a:gd name="T14" fmla="*/ 40 w 48"/>
                  <a:gd name="T15" fmla="*/ 3 h 32"/>
                  <a:gd name="T16" fmla="*/ 45 w 48"/>
                  <a:gd name="T17" fmla="*/ 1 h 32"/>
                  <a:gd name="T18" fmla="*/ 45 w 48"/>
                  <a:gd name="T19" fmla="*/ 1 h 32"/>
                  <a:gd name="T20" fmla="*/ 47 w 48"/>
                  <a:gd name="T21" fmla="*/ 6 h 32"/>
                  <a:gd name="T22" fmla="*/ 47 w 48"/>
                  <a:gd name="T23" fmla="*/ 6 h 32"/>
                  <a:gd name="T24" fmla="*/ 35 w 48"/>
                  <a:gd name="T25" fmla="*/ 30 h 32"/>
                  <a:gd name="T26" fmla="*/ 32 w 48"/>
                  <a:gd name="T27" fmla="*/ 32 h 32"/>
                  <a:gd name="T28" fmla="*/ 32 w 48"/>
                  <a:gd name="T29" fmla="*/ 32 h 32"/>
                  <a:gd name="T30" fmla="*/ 31 w 48"/>
                  <a:gd name="T3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32">
                    <a:moveTo>
                      <a:pt x="31" y="32"/>
                    </a:moveTo>
                    <a:cubicBezTo>
                      <a:pt x="3" y="28"/>
                      <a:pt x="3" y="28"/>
                      <a:pt x="3" y="28"/>
                    </a:cubicBezTo>
                    <a:cubicBezTo>
                      <a:pt x="1" y="28"/>
                      <a:pt x="0" y="26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1"/>
                      <a:pt x="2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1" y="1"/>
                      <a:pt x="43" y="0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2"/>
                      <a:pt x="48" y="4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1"/>
                      <a:pt x="33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1" y="32"/>
                      <a:pt x="31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61" name="组合 560"/>
            <p:cNvGrpSpPr/>
            <p:nvPr>
              <p:custDataLst>
                <p:tags r:id="rId13"/>
              </p:custDataLst>
            </p:nvPr>
          </p:nvGrpSpPr>
          <p:grpSpPr>
            <a:xfrm>
              <a:off x="8369406" y="4590566"/>
              <a:ext cx="667931" cy="2270608"/>
              <a:chOff x="6735225" y="4337953"/>
              <a:chExt cx="742241" cy="2523221"/>
            </a:xfrm>
            <a:solidFill>
              <a:srgbClr val="C3496D"/>
            </a:solidFill>
          </p:grpSpPr>
          <p:grpSp>
            <p:nvGrpSpPr>
              <p:cNvPr id="562" name="组合 561"/>
              <p:cNvGrpSpPr/>
              <p:nvPr/>
            </p:nvGrpSpPr>
            <p:grpSpPr>
              <a:xfrm>
                <a:off x="6783695" y="4337953"/>
                <a:ext cx="693767" cy="693767"/>
                <a:chOff x="5554663" y="2646362"/>
                <a:chExt cx="1158875" cy="1158875"/>
              </a:xfrm>
              <a:grpFill/>
            </p:grpSpPr>
            <p:sp>
              <p:nvSpPr>
                <p:cNvPr id="600" name="任意多边形 599"/>
                <p:cNvSpPr>
                  <a:spLocks noChangeArrowheads="1"/>
                </p:cNvSpPr>
                <p:nvPr/>
              </p:nvSpPr>
              <p:spPr bwMode="auto">
                <a:xfrm>
                  <a:off x="5934075" y="3025775"/>
                  <a:ext cx="401638" cy="400050"/>
                </a:xfrm>
                <a:custGeom>
                  <a:avLst/>
                  <a:gdLst>
                    <a:gd name="connsiteX0" fmla="*/ 200025 w 401638"/>
                    <a:gd name="connsiteY0" fmla="*/ 350838 h 400050"/>
                    <a:gd name="connsiteX1" fmla="*/ 225425 w 401638"/>
                    <a:gd name="connsiteY1" fmla="*/ 375444 h 400050"/>
                    <a:gd name="connsiteX2" fmla="*/ 200025 w 401638"/>
                    <a:gd name="connsiteY2" fmla="*/ 400050 h 400050"/>
                    <a:gd name="connsiteX3" fmla="*/ 174625 w 401638"/>
                    <a:gd name="connsiteY3" fmla="*/ 375444 h 400050"/>
                    <a:gd name="connsiteX4" fmla="*/ 200025 w 401638"/>
                    <a:gd name="connsiteY4" fmla="*/ 350838 h 400050"/>
                    <a:gd name="connsiteX5" fmla="*/ 144065 w 401638"/>
                    <a:gd name="connsiteY5" fmla="*/ 338969 h 400050"/>
                    <a:gd name="connsiteX6" fmla="*/ 160734 w 401638"/>
                    <a:gd name="connsiteY6" fmla="*/ 372533 h 400050"/>
                    <a:gd name="connsiteX7" fmla="*/ 127396 w 401638"/>
                    <a:gd name="connsiteY7" fmla="*/ 386518 h 400050"/>
                    <a:gd name="connsiteX8" fmla="*/ 113506 w 401638"/>
                    <a:gd name="connsiteY8" fmla="*/ 352954 h 400050"/>
                    <a:gd name="connsiteX9" fmla="*/ 144065 w 401638"/>
                    <a:gd name="connsiteY9" fmla="*/ 338969 h 400050"/>
                    <a:gd name="connsiteX10" fmla="*/ 279760 w 401638"/>
                    <a:gd name="connsiteY10" fmla="*/ 335444 h 400050"/>
                    <a:gd name="connsiteX11" fmla="*/ 294444 w 401638"/>
                    <a:gd name="connsiteY11" fmla="*/ 349779 h 400050"/>
                    <a:gd name="connsiteX12" fmla="*/ 280459 w 401638"/>
                    <a:gd name="connsiteY12" fmla="*/ 383343 h 400050"/>
                    <a:gd name="connsiteX13" fmla="*/ 246894 w 401638"/>
                    <a:gd name="connsiteY13" fmla="*/ 369358 h 400050"/>
                    <a:gd name="connsiteX14" fmla="*/ 260880 w 401638"/>
                    <a:gd name="connsiteY14" fmla="*/ 335794 h 400050"/>
                    <a:gd name="connsiteX15" fmla="*/ 279760 w 401638"/>
                    <a:gd name="connsiteY15" fmla="*/ 335444 h 400050"/>
                    <a:gd name="connsiteX16" fmla="*/ 325884 w 401638"/>
                    <a:gd name="connsiteY16" fmla="*/ 298053 h 400050"/>
                    <a:gd name="connsiteX17" fmla="*/ 342901 w 401638"/>
                    <a:gd name="connsiteY17" fmla="*/ 306387 h 400050"/>
                    <a:gd name="connsiteX18" fmla="*/ 342901 w 401638"/>
                    <a:gd name="connsiteY18" fmla="*/ 342503 h 400050"/>
                    <a:gd name="connsiteX19" fmla="*/ 306785 w 401638"/>
                    <a:gd name="connsiteY19" fmla="*/ 342503 h 400050"/>
                    <a:gd name="connsiteX20" fmla="*/ 306785 w 401638"/>
                    <a:gd name="connsiteY20" fmla="*/ 306387 h 400050"/>
                    <a:gd name="connsiteX21" fmla="*/ 325884 w 401638"/>
                    <a:gd name="connsiteY21" fmla="*/ 298053 h 400050"/>
                    <a:gd name="connsiteX22" fmla="*/ 76200 w 401638"/>
                    <a:gd name="connsiteY22" fmla="*/ 298053 h 400050"/>
                    <a:gd name="connsiteX23" fmla="*/ 94665 w 401638"/>
                    <a:gd name="connsiteY23" fmla="*/ 306387 h 400050"/>
                    <a:gd name="connsiteX24" fmla="*/ 94665 w 401638"/>
                    <a:gd name="connsiteY24" fmla="*/ 342503 h 400050"/>
                    <a:gd name="connsiteX25" fmla="*/ 57735 w 401638"/>
                    <a:gd name="connsiteY25" fmla="*/ 342503 h 400050"/>
                    <a:gd name="connsiteX26" fmla="*/ 57735 w 401638"/>
                    <a:gd name="connsiteY26" fmla="*/ 306387 h 400050"/>
                    <a:gd name="connsiteX27" fmla="*/ 76200 w 401638"/>
                    <a:gd name="connsiteY27" fmla="*/ 298053 h 400050"/>
                    <a:gd name="connsiteX28" fmla="*/ 49571 w 401638"/>
                    <a:gd name="connsiteY28" fmla="*/ 246162 h 400050"/>
                    <a:gd name="connsiteX29" fmla="*/ 64255 w 401638"/>
                    <a:gd name="connsiteY29" fmla="*/ 257968 h 400050"/>
                    <a:gd name="connsiteX30" fmla="*/ 50270 w 401638"/>
                    <a:gd name="connsiteY30" fmla="*/ 291306 h 400050"/>
                    <a:gd name="connsiteX31" fmla="*/ 16706 w 401638"/>
                    <a:gd name="connsiteY31" fmla="*/ 280193 h 400050"/>
                    <a:gd name="connsiteX32" fmla="*/ 30691 w 401638"/>
                    <a:gd name="connsiteY32" fmla="*/ 246856 h 400050"/>
                    <a:gd name="connsiteX33" fmla="*/ 49571 w 401638"/>
                    <a:gd name="connsiteY33" fmla="*/ 246162 h 400050"/>
                    <a:gd name="connsiteX34" fmla="*/ 372666 w 401638"/>
                    <a:gd name="connsiteY34" fmla="*/ 238957 h 400050"/>
                    <a:gd name="connsiteX35" fmla="*/ 386556 w 401638"/>
                    <a:gd name="connsiteY35" fmla="*/ 272521 h 400050"/>
                    <a:gd name="connsiteX36" fmla="*/ 355997 w 401638"/>
                    <a:gd name="connsiteY36" fmla="*/ 286506 h 400050"/>
                    <a:gd name="connsiteX37" fmla="*/ 342106 w 401638"/>
                    <a:gd name="connsiteY37" fmla="*/ 252942 h 400050"/>
                    <a:gd name="connsiteX38" fmla="*/ 372666 w 401638"/>
                    <a:gd name="connsiteY38" fmla="*/ 238957 h 400050"/>
                    <a:gd name="connsiteX39" fmla="*/ 376238 w 401638"/>
                    <a:gd name="connsiteY39" fmla="*/ 174625 h 400050"/>
                    <a:gd name="connsiteX40" fmla="*/ 401638 w 401638"/>
                    <a:gd name="connsiteY40" fmla="*/ 200025 h 400050"/>
                    <a:gd name="connsiteX41" fmla="*/ 376238 w 401638"/>
                    <a:gd name="connsiteY41" fmla="*/ 225425 h 400050"/>
                    <a:gd name="connsiteX42" fmla="*/ 350838 w 401638"/>
                    <a:gd name="connsiteY42" fmla="*/ 200025 h 400050"/>
                    <a:gd name="connsiteX43" fmla="*/ 376238 w 401638"/>
                    <a:gd name="connsiteY43" fmla="*/ 174625 h 400050"/>
                    <a:gd name="connsiteX44" fmla="*/ 24607 w 401638"/>
                    <a:gd name="connsiteY44" fmla="*/ 174625 h 400050"/>
                    <a:gd name="connsiteX45" fmla="*/ 49214 w 401638"/>
                    <a:gd name="connsiteY45" fmla="*/ 200025 h 400050"/>
                    <a:gd name="connsiteX46" fmla="*/ 24607 w 401638"/>
                    <a:gd name="connsiteY46" fmla="*/ 225425 h 400050"/>
                    <a:gd name="connsiteX47" fmla="*/ 0 w 401638"/>
                    <a:gd name="connsiteY47" fmla="*/ 200025 h 400050"/>
                    <a:gd name="connsiteX48" fmla="*/ 24607 w 401638"/>
                    <a:gd name="connsiteY48" fmla="*/ 174625 h 400050"/>
                    <a:gd name="connsiteX49" fmla="*/ 47095 w 401638"/>
                    <a:gd name="connsiteY49" fmla="*/ 110728 h 400050"/>
                    <a:gd name="connsiteX50" fmla="*/ 61080 w 401638"/>
                    <a:gd name="connsiteY50" fmla="*/ 144065 h 400050"/>
                    <a:gd name="connsiteX51" fmla="*/ 27516 w 401638"/>
                    <a:gd name="connsiteY51" fmla="*/ 157956 h 400050"/>
                    <a:gd name="connsiteX52" fmla="*/ 13531 w 401638"/>
                    <a:gd name="connsiteY52" fmla="*/ 124618 h 400050"/>
                    <a:gd name="connsiteX53" fmla="*/ 47095 w 401638"/>
                    <a:gd name="connsiteY53" fmla="*/ 110728 h 400050"/>
                    <a:gd name="connsiteX54" fmla="*/ 370880 w 401638"/>
                    <a:gd name="connsiteY54" fmla="*/ 105257 h 400050"/>
                    <a:gd name="connsiteX55" fmla="*/ 384810 w 401638"/>
                    <a:gd name="connsiteY55" fmla="*/ 119592 h 400050"/>
                    <a:gd name="connsiteX56" fmla="*/ 373380 w 401638"/>
                    <a:gd name="connsiteY56" fmla="*/ 153156 h 400050"/>
                    <a:gd name="connsiteX57" fmla="*/ 339090 w 401638"/>
                    <a:gd name="connsiteY57" fmla="*/ 139171 h 400050"/>
                    <a:gd name="connsiteX58" fmla="*/ 350520 w 401638"/>
                    <a:gd name="connsiteY58" fmla="*/ 105607 h 400050"/>
                    <a:gd name="connsiteX59" fmla="*/ 370880 w 401638"/>
                    <a:gd name="connsiteY59" fmla="*/ 105257 h 400050"/>
                    <a:gd name="connsiteX60" fmla="*/ 325884 w 401638"/>
                    <a:gd name="connsiteY60" fmla="*/ 48816 h 400050"/>
                    <a:gd name="connsiteX61" fmla="*/ 342901 w 401638"/>
                    <a:gd name="connsiteY61" fmla="*/ 57150 h 400050"/>
                    <a:gd name="connsiteX62" fmla="*/ 342901 w 401638"/>
                    <a:gd name="connsiteY62" fmla="*/ 90487 h 400050"/>
                    <a:gd name="connsiteX63" fmla="*/ 306785 w 401638"/>
                    <a:gd name="connsiteY63" fmla="*/ 90487 h 400050"/>
                    <a:gd name="connsiteX64" fmla="*/ 306785 w 401638"/>
                    <a:gd name="connsiteY64" fmla="*/ 57150 h 400050"/>
                    <a:gd name="connsiteX65" fmla="*/ 325884 w 401638"/>
                    <a:gd name="connsiteY65" fmla="*/ 48816 h 400050"/>
                    <a:gd name="connsiteX66" fmla="*/ 76200 w 401638"/>
                    <a:gd name="connsiteY66" fmla="*/ 48816 h 400050"/>
                    <a:gd name="connsiteX67" fmla="*/ 94665 w 401638"/>
                    <a:gd name="connsiteY67" fmla="*/ 57150 h 400050"/>
                    <a:gd name="connsiteX68" fmla="*/ 94665 w 401638"/>
                    <a:gd name="connsiteY68" fmla="*/ 90487 h 400050"/>
                    <a:gd name="connsiteX69" fmla="*/ 57735 w 401638"/>
                    <a:gd name="connsiteY69" fmla="*/ 90487 h 400050"/>
                    <a:gd name="connsiteX70" fmla="*/ 57735 w 401638"/>
                    <a:gd name="connsiteY70" fmla="*/ 57150 h 400050"/>
                    <a:gd name="connsiteX71" fmla="*/ 76200 w 401638"/>
                    <a:gd name="connsiteY71" fmla="*/ 48816 h 400050"/>
                    <a:gd name="connsiteX72" fmla="*/ 139651 w 401638"/>
                    <a:gd name="connsiteY72" fmla="*/ 15975 h 400050"/>
                    <a:gd name="connsiteX73" fmla="*/ 153194 w 401638"/>
                    <a:gd name="connsiteY73" fmla="*/ 27781 h 400050"/>
                    <a:gd name="connsiteX74" fmla="*/ 139304 w 401638"/>
                    <a:gd name="connsiteY74" fmla="*/ 61119 h 400050"/>
                    <a:gd name="connsiteX75" fmla="*/ 108744 w 401638"/>
                    <a:gd name="connsiteY75" fmla="*/ 47228 h 400050"/>
                    <a:gd name="connsiteX76" fmla="*/ 119857 w 401638"/>
                    <a:gd name="connsiteY76" fmla="*/ 16669 h 400050"/>
                    <a:gd name="connsiteX77" fmla="*/ 139651 w 401638"/>
                    <a:gd name="connsiteY77" fmla="*/ 15975 h 400050"/>
                    <a:gd name="connsiteX78" fmla="*/ 255290 w 401638"/>
                    <a:gd name="connsiteY78" fmla="*/ 13147 h 400050"/>
                    <a:gd name="connsiteX79" fmla="*/ 272653 w 401638"/>
                    <a:gd name="connsiteY79" fmla="*/ 13494 h 400050"/>
                    <a:gd name="connsiteX80" fmla="*/ 286543 w 401638"/>
                    <a:gd name="connsiteY80" fmla="*/ 44053 h 400050"/>
                    <a:gd name="connsiteX81" fmla="*/ 255984 w 401638"/>
                    <a:gd name="connsiteY81" fmla="*/ 57944 h 400050"/>
                    <a:gd name="connsiteX82" fmla="*/ 242093 w 401638"/>
                    <a:gd name="connsiteY82" fmla="*/ 27385 h 400050"/>
                    <a:gd name="connsiteX83" fmla="*/ 255290 w 401638"/>
                    <a:gd name="connsiteY83" fmla="*/ 13147 h 400050"/>
                    <a:gd name="connsiteX84" fmla="*/ 200025 w 401638"/>
                    <a:gd name="connsiteY84" fmla="*/ 0 h 400050"/>
                    <a:gd name="connsiteX85" fmla="*/ 225425 w 401638"/>
                    <a:gd name="connsiteY85" fmla="*/ 24606 h 400050"/>
                    <a:gd name="connsiteX86" fmla="*/ 200025 w 401638"/>
                    <a:gd name="connsiteY86" fmla="*/ 49212 h 400050"/>
                    <a:gd name="connsiteX87" fmla="*/ 174625 w 401638"/>
                    <a:gd name="connsiteY87" fmla="*/ 24606 h 400050"/>
                    <a:gd name="connsiteX88" fmla="*/ 200025 w 401638"/>
                    <a:gd name="connsiteY88" fmla="*/ 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401638" h="400050">
                      <a:moveTo>
                        <a:pt x="200025" y="350838"/>
                      </a:moveTo>
                      <a:cubicBezTo>
                        <a:pt x="214053" y="350838"/>
                        <a:pt x="225425" y="361854"/>
                        <a:pt x="225425" y="375444"/>
                      </a:cubicBezTo>
                      <a:cubicBezTo>
                        <a:pt x="225425" y="389034"/>
                        <a:pt x="214053" y="400050"/>
                        <a:pt x="200025" y="400050"/>
                      </a:cubicBezTo>
                      <a:cubicBezTo>
                        <a:pt x="185997" y="400050"/>
                        <a:pt x="174625" y="389034"/>
                        <a:pt x="174625" y="375444"/>
                      </a:cubicBezTo>
                      <a:cubicBezTo>
                        <a:pt x="174625" y="361854"/>
                        <a:pt x="185997" y="350838"/>
                        <a:pt x="200025" y="350838"/>
                      </a:cubicBezTo>
                      <a:close/>
                      <a:moveTo>
                        <a:pt x="144065" y="338969"/>
                      </a:moveTo>
                      <a:cubicBezTo>
                        <a:pt x="157956" y="344563"/>
                        <a:pt x="163512" y="358548"/>
                        <a:pt x="160734" y="372533"/>
                      </a:cubicBezTo>
                      <a:cubicBezTo>
                        <a:pt x="155177" y="383721"/>
                        <a:pt x="141287" y="392112"/>
                        <a:pt x="127396" y="386518"/>
                      </a:cubicBezTo>
                      <a:cubicBezTo>
                        <a:pt x="113506" y="380924"/>
                        <a:pt x="107950" y="366939"/>
                        <a:pt x="113506" y="352954"/>
                      </a:cubicBezTo>
                      <a:cubicBezTo>
                        <a:pt x="119062" y="341766"/>
                        <a:pt x="132953" y="333375"/>
                        <a:pt x="144065" y="338969"/>
                      </a:cubicBezTo>
                      <a:close/>
                      <a:moveTo>
                        <a:pt x="279760" y="335444"/>
                      </a:moveTo>
                      <a:cubicBezTo>
                        <a:pt x="286053" y="337892"/>
                        <a:pt x="291647" y="342786"/>
                        <a:pt x="294444" y="349779"/>
                      </a:cubicBezTo>
                      <a:cubicBezTo>
                        <a:pt x="300038" y="360967"/>
                        <a:pt x="294444" y="377749"/>
                        <a:pt x="280459" y="383343"/>
                      </a:cubicBezTo>
                      <a:cubicBezTo>
                        <a:pt x="269271" y="388937"/>
                        <a:pt x="252488" y="383343"/>
                        <a:pt x="246894" y="369358"/>
                      </a:cubicBezTo>
                      <a:cubicBezTo>
                        <a:pt x="241300" y="355373"/>
                        <a:pt x="246894" y="341388"/>
                        <a:pt x="260880" y="335794"/>
                      </a:cubicBezTo>
                      <a:cubicBezTo>
                        <a:pt x="266474" y="332997"/>
                        <a:pt x="273466" y="332997"/>
                        <a:pt x="279760" y="335444"/>
                      </a:cubicBezTo>
                      <a:close/>
                      <a:moveTo>
                        <a:pt x="325884" y="298053"/>
                      </a:moveTo>
                      <a:cubicBezTo>
                        <a:pt x="332483" y="298053"/>
                        <a:pt x="338734" y="300831"/>
                        <a:pt x="342901" y="306387"/>
                      </a:cubicBezTo>
                      <a:cubicBezTo>
                        <a:pt x="354013" y="314722"/>
                        <a:pt x="354013" y="331390"/>
                        <a:pt x="342901" y="342503"/>
                      </a:cubicBezTo>
                      <a:cubicBezTo>
                        <a:pt x="334566" y="350837"/>
                        <a:pt x="317897" y="350837"/>
                        <a:pt x="306785" y="342503"/>
                      </a:cubicBezTo>
                      <a:cubicBezTo>
                        <a:pt x="298450" y="331390"/>
                        <a:pt x="298450" y="314722"/>
                        <a:pt x="306785" y="306387"/>
                      </a:cubicBezTo>
                      <a:cubicBezTo>
                        <a:pt x="312341" y="300831"/>
                        <a:pt x="319286" y="298053"/>
                        <a:pt x="325884" y="298053"/>
                      </a:cubicBezTo>
                      <a:close/>
                      <a:moveTo>
                        <a:pt x="76200" y="298053"/>
                      </a:moveTo>
                      <a:cubicBezTo>
                        <a:pt x="82592" y="298053"/>
                        <a:pt x="88984" y="300831"/>
                        <a:pt x="94665" y="306387"/>
                      </a:cubicBezTo>
                      <a:cubicBezTo>
                        <a:pt x="103188" y="314722"/>
                        <a:pt x="103188" y="331390"/>
                        <a:pt x="94665" y="342503"/>
                      </a:cubicBezTo>
                      <a:cubicBezTo>
                        <a:pt x="83302" y="350837"/>
                        <a:pt x="69098" y="350837"/>
                        <a:pt x="57735" y="342503"/>
                      </a:cubicBezTo>
                      <a:cubicBezTo>
                        <a:pt x="49213" y="331390"/>
                        <a:pt x="49213" y="314722"/>
                        <a:pt x="57735" y="306387"/>
                      </a:cubicBezTo>
                      <a:cubicBezTo>
                        <a:pt x="63417" y="300831"/>
                        <a:pt x="69809" y="298053"/>
                        <a:pt x="76200" y="298053"/>
                      </a:cubicBezTo>
                      <a:close/>
                      <a:moveTo>
                        <a:pt x="49571" y="246162"/>
                      </a:moveTo>
                      <a:cubicBezTo>
                        <a:pt x="55864" y="248245"/>
                        <a:pt x="61458" y="252412"/>
                        <a:pt x="64255" y="257968"/>
                      </a:cubicBezTo>
                      <a:cubicBezTo>
                        <a:pt x="69849" y="271859"/>
                        <a:pt x="64255" y="285749"/>
                        <a:pt x="50270" y="291306"/>
                      </a:cubicBezTo>
                      <a:cubicBezTo>
                        <a:pt x="36285" y="296862"/>
                        <a:pt x="22300" y="291306"/>
                        <a:pt x="16706" y="280193"/>
                      </a:cubicBezTo>
                      <a:cubicBezTo>
                        <a:pt x="11112" y="266303"/>
                        <a:pt x="16706" y="252412"/>
                        <a:pt x="30691" y="246856"/>
                      </a:cubicBezTo>
                      <a:cubicBezTo>
                        <a:pt x="36285" y="244078"/>
                        <a:pt x="43277" y="244078"/>
                        <a:pt x="49571" y="246162"/>
                      </a:cubicBezTo>
                      <a:close/>
                      <a:moveTo>
                        <a:pt x="372666" y="238957"/>
                      </a:moveTo>
                      <a:cubicBezTo>
                        <a:pt x="386556" y="244551"/>
                        <a:pt x="392112" y="258536"/>
                        <a:pt x="386556" y="272521"/>
                      </a:cubicBezTo>
                      <a:cubicBezTo>
                        <a:pt x="381000" y="283709"/>
                        <a:pt x="367109" y="292100"/>
                        <a:pt x="355997" y="286506"/>
                      </a:cubicBezTo>
                      <a:cubicBezTo>
                        <a:pt x="342106" y="280912"/>
                        <a:pt x="336550" y="266927"/>
                        <a:pt x="342106" y="252942"/>
                      </a:cubicBezTo>
                      <a:cubicBezTo>
                        <a:pt x="344885" y="241754"/>
                        <a:pt x="361553" y="233363"/>
                        <a:pt x="372666" y="238957"/>
                      </a:cubicBezTo>
                      <a:close/>
                      <a:moveTo>
                        <a:pt x="376238" y="174625"/>
                      </a:moveTo>
                      <a:cubicBezTo>
                        <a:pt x="390266" y="174625"/>
                        <a:pt x="401638" y="185997"/>
                        <a:pt x="401638" y="200025"/>
                      </a:cubicBezTo>
                      <a:cubicBezTo>
                        <a:pt x="401638" y="214053"/>
                        <a:pt x="390266" y="225425"/>
                        <a:pt x="376238" y="225425"/>
                      </a:cubicBezTo>
                      <a:cubicBezTo>
                        <a:pt x="362210" y="225425"/>
                        <a:pt x="350838" y="214053"/>
                        <a:pt x="350838" y="200025"/>
                      </a:cubicBezTo>
                      <a:cubicBezTo>
                        <a:pt x="350838" y="185997"/>
                        <a:pt x="362210" y="174625"/>
                        <a:pt x="376238" y="174625"/>
                      </a:cubicBezTo>
                      <a:close/>
                      <a:moveTo>
                        <a:pt x="24607" y="174625"/>
                      </a:moveTo>
                      <a:cubicBezTo>
                        <a:pt x="38197" y="174625"/>
                        <a:pt x="49214" y="185997"/>
                        <a:pt x="49214" y="200025"/>
                      </a:cubicBezTo>
                      <a:cubicBezTo>
                        <a:pt x="49214" y="214053"/>
                        <a:pt x="38197" y="225425"/>
                        <a:pt x="24607" y="225425"/>
                      </a:cubicBezTo>
                      <a:cubicBezTo>
                        <a:pt x="11017" y="225425"/>
                        <a:pt x="0" y="214053"/>
                        <a:pt x="0" y="200025"/>
                      </a:cubicBezTo>
                      <a:cubicBezTo>
                        <a:pt x="0" y="185997"/>
                        <a:pt x="11017" y="174625"/>
                        <a:pt x="24607" y="174625"/>
                      </a:cubicBezTo>
                      <a:close/>
                      <a:moveTo>
                        <a:pt x="47095" y="110728"/>
                      </a:moveTo>
                      <a:cubicBezTo>
                        <a:pt x="58283" y="116284"/>
                        <a:pt x="66674" y="130175"/>
                        <a:pt x="61080" y="144065"/>
                      </a:cubicBezTo>
                      <a:cubicBezTo>
                        <a:pt x="55486" y="157956"/>
                        <a:pt x="41501" y="163512"/>
                        <a:pt x="27516" y="157956"/>
                      </a:cubicBezTo>
                      <a:cubicBezTo>
                        <a:pt x="16328" y="152399"/>
                        <a:pt x="7937" y="138509"/>
                        <a:pt x="13531" y="124618"/>
                      </a:cubicBezTo>
                      <a:cubicBezTo>
                        <a:pt x="19125" y="113506"/>
                        <a:pt x="33110" y="107950"/>
                        <a:pt x="47095" y="110728"/>
                      </a:cubicBezTo>
                      <a:close/>
                      <a:moveTo>
                        <a:pt x="370880" y="105257"/>
                      </a:moveTo>
                      <a:cubicBezTo>
                        <a:pt x="376952" y="107705"/>
                        <a:pt x="381953" y="112599"/>
                        <a:pt x="384810" y="119592"/>
                      </a:cubicBezTo>
                      <a:cubicBezTo>
                        <a:pt x="390525" y="130780"/>
                        <a:pt x="384810" y="147562"/>
                        <a:pt x="373380" y="153156"/>
                      </a:cubicBezTo>
                      <a:cubicBezTo>
                        <a:pt x="359093" y="158750"/>
                        <a:pt x="344805" y="150359"/>
                        <a:pt x="339090" y="139171"/>
                      </a:cubicBezTo>
                      <a:cubicBezTo>
                        <a:pt x="333375" y="125186"/>
                        <a:pt x="339090" y="111201"/>
                        <a:pt x="350520" y="105607"/>
                      </a:cubicBezTo>
                      <a:cubicBezTo>
                        <a:pt x="357664" y="102810"/>
                        <a:pt x="364808" y="102810"/>
                        <a:pt x="370880" y="105257"/>
                      </a:cubicBezTo>
                      <a:close/>
                      <a:moveTo>
                        <a:pt x="325884" y="48816"/>
                      </a:moveTo>
                      <a:cubicBezTo>
                        <a:pt x="332483" y="48816"/>
                        <a:pt x="338734" y="51594"/>
                        <a:pt x="342901" y="57150"/>
                      </a:cubicBezTo>
                      <a:cubicBezTo>
                        <a:pt x="354013" y="65485"/>
                        <a:pt x="354013" y="82153"/>
                        <a:pt x="342901" y="90487"/>
                      </a:cubicBezTo>
                      <a:cubicBezTo>
                        <a:pt x="334566" y="101600"/>
                        <a:pt x="317897" y="101600"/>
                        <a:pt x="306785" y="90487"/>
                      </a:cubicBezTo>
                      <a:cubicBezTo>
                        <a:pt x="298450" y="82153"/>
                        <a:pt x="298450" y="65485"/>
                        <a:pt x="306785" y="57150"/>
                      </a:cubicBezTo>
                      <a:cubicBezTo>
                        <a:pt x="312341" y="51594"/>
                        <a:pt x="319286" y="48816"/>
                        <a:pt x="325884" y="48816"/>
                      </a:cubicBezTo>
                      <a:close/>
                      <a:moveTo>
                        <a:pt x="76200" y="48816"/>
                      </a:moveTo>
                      <a:cubicBezTo>
                        <a:pt x="82592" y="48816"/>
                        <a:pt x="88984" y="51594"/>
                        <a:pt x="94665" y="57150"/>
                      </a:cubicBezTo>
                      <a:cubicBezTo>
                        <a:pt x="103188" y="65485"/>
                        <a:pt x="103188" y="82153"/>
                        <a:pt x="94665" y="90487"/>
                      </a:cubicBezTo>
                      <a:cubicBezTo>
                        <a:pt x="83302" y="101600"/>
                        <a:pt x="69098" y="101600"/>
                        <a:pt x="57735" y="90487"/>
                      </a:cubicBezTo>
                      <a:cubicBezTo>
                        <a:pt x="49213" y="82153"/>
                        <a:pt x="49213" y="65485"/>
                        <a:pt x="57735" y="57150"/>
                      </a:cubicBezTo>
                      <a:cubicBezTo>
                        <a:pt x="63417" y="51594"/>
                        <a:pt x="69809" y="48816"/>
                        <a:pt x="76200" y="48816"/>
                      </a:cubicBezTo>
                      <a:close/>
                      <a:moveTo>
                        <a:pt x="139651" y="15975"/>
                      </a:moveTo>
                      <a:cubicBezTo>
                        <a:pt x="145555" y="18058"/>
                        <a:pt x="150416" y="22225"/>
                        <a:pt x="153194" y="27781"/>
                      </a:cubicBezTo>
                      <a:cubicBezTo>
                        <a:pt x="158751" y="41672"/>
                        <a:pt x="153194" y="55562"/>
                        <a:pt x="139304" y="61119"/>
                      </a:cubicBezTo>
                      <a:cubicBezTo>
                        <a:pt x="128191" y="66675"/>
                        <a:pt x="114300" y="61119"/>
                        <a:pt x="108744" y="47228"/>
                      </a:cubicBezTo>
                      <a:cubicBezTo>
                        <a:pt x="103188" y="36116"/>
                        <a:pt x="108744" y="22225"/>
                        <a:pt x="119857" y="16669"/>
                      </a:cubicBezTo>
                      <a:cubicBezTo>
                        <a:pt x="126802" y="13891"/>
                        <a:pt x="133747" y="13891"/>
                        <a:pt x="139651" y="15975"/>
                      </a:cubicBezTo>
                      <a:close/>
                      <a:moveTo>
                        <a:pt x="255290" y="13147"/>
                      </a:moveTo>
                      <a:cubicBezTo>
                        <a:pt x="260846" y="10716"/>
                        <a:pt x="267096" y="10716"/>
                        <a:pt x="272653" y="13494"/>
                      </a:cubicBezTo>
                      <a:cubicBezTo>
                        <a:pt x="286543" y="16272"/>
                        <a:pt x="292099" y="32941"/>
                        <a:pt x="286543" y="44053"/>
                      </a:cubicBezTo>
                      <a:cubicBezTo>
                        <a:pt x="283765" y="57944"/>
                        <a:pt x="267096" y="63500"/>
                        <a:pt x="255984" y="57944"/>
                      </a:cubicBezTo>
                      <a:cubicBezTo>
                        <a:pt x="242093" y="52387"/>
                        <a:pt x="236537" y="38497"/>
                        <a:pt x="242093" y="27385"/>
                      </a:cubicBezTo>
                      <a:cubicBezTo>
                        <a:pt x="244872" y="20439"/>
                        <a:pt x="249733" y="15578"/>
                        <a:pt x="255290" y="13147"/>
                      </a:cubicBezTo>
                      <a:close/>
                      <a:moveTo>
                        <a:pt x="200025" y="0"/>
                      </a:moveTo>
                      <a:cubicBezTo>
                        <a:pt x="214053" y="0"/>
                        <a:pt x="225425" y="11016"/>
                        <a:pt x="225425" y="24606"/>
                      </a:cubicBezTo>
                      <a:cubicBezTo>
                        <a:pt x="225425" y="38196"/>
                        <a:pt x="214053" y="49212"/>
                        <a:pt x="200025" y="49212"/>
                      </a:cubicBezTo>
                      <a:cubicBezTo>
                        <a:pt x="185997" y="49212"/>
                        <a:pt x="174625" y="38196"/>
                        <a:pt x="174625" y="24606"/>
                      </a:cubicBezTo>
                      <a:cubicBezTo>
                        <a:pt x="174625" y="11016"/>
                        <a:pt x="185997" y="0"/>
                        <a:pt x="2000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1" name="任意多边形 600"/>
                <p:cNvSpPr/>
                <p:nvPr/>
              </p:nvSpPr>
              <p:spPr bwMode="auto">
                <a:xfrm>
                  <a:off x="5780086" y="2871787"/>
                  <a:ext cx="708026" cy="708026"/>
                </a:xfrm>
                <a:custGeom>
                  <a:avLst/>
                  <a:gdLst>
                    <a:gd name="connsiteX0" fmla="*/ 354013 w 708026"/>
                    <a:gd name="connsiteY0" fmla="*/ 619126 h 708026"/>
                    <a:gd name="connsiteX1" fmla="*/ 398463 w 708026"/>
                    <a:gd name="connsiteY1" fmla="*/ 663576 h 708026"/>
                    <a:gd name="connsiteX2" fmla="*/ 354013 w 708026"/>
                    <a:gd name="connsiteY2" fmla="*/ 708026 h 708026"/>
                    <a:gd name="connsiteX3" fmla="*/ 309563 w 708026"/>
                    <a:gd name="connsiteY3" fmla="*/ 663576 h 708026"/>
                    <a:gd name="connsiteX4" fmla="*/ 354013 w 708026"/>
                    <a:gd name="connsiteY4" fmla="*/ 619126 h 708026"/>
                    <a:gd name="connsiteX5" fmla="*/ 239846 w 708026"/>
                    <a:gd name="connsiteY5" fmla="*/ 597366 h 708026"/>
                    <a:gd name="connsiteX6" fmla="*/ 256999 w 708026"/>
                    <a:gd name="connsiteY6" fmla="*/ 601664 h 708026"/>
                    <a:gd name="connsiteX7" fmla="*/ 282399 w 708026"/>
                    <a:gd name="connsiteY7" fmla="*/ 657226 h 708026"/>
                    <a:gd name="connsiteX8" fmla="*/ 225955 w 708026"/>
                    <a:gd name="connsiteY8" fmla="*/ 682229 h 708026"/>
                    <a:gd name="connsiteX9" fmla="*/ 200555 w 708026"/>
                    <a:gd name="connsiteY9" fmla="*/ 626667 h 708026"/>
                    <a:gd name="connsiteX10" fmla="*/ 239846 w 708026"/>
                    <a:gd name="connsiteY10" fmla="*/ 597366 h 708026"/>
                    <a:gd name="connsiteX11" fmla="*/ 495152 w 708026"/>
                    <a:gd name="connsiteY11" fmla="*/ 595490 h 708026"/>
                    <a:gd name="connsiteX12" fmla="*/ 519114 w 708026"/>
                    <a:gd name="connsiteY12" fmla="*/ 618421 h 708026"/>
                    <a:gd name="connsiteX13" fmla="*/ 496889 w 708026"/>
                    <a:gd name="connsiteY13" fmla="*/ 677687 h 708026"/>
                    <a:gd name="connsiteX14" fmla="*/ 438548 w 708026"/>
                    <a:gd name="connsiteY14" fmla="*/ 655109 h 708026"/>
                    <a:gd name="connsiteX15" fmla="*/ 460773 w 708026"/>
                    <a:gd name="connsiteY15" fmla="*/ 595843 h 708026"/>
                    <a:gd name="connsiteX16" fmla="*/ 495152 w 708026"/>
                    <a:gd name="connsiteY16" fmla="*/ 595490 h 708026"/>
                    <a:gd name="connsiteX17" fmla="*/ 574495 w 708026"/>
                    <a:gd name="connsiteY17" fmla="*/ 528094 h 708026"/>
                    <a:gd name="connsiteX18" fmla="*/ 605428 w 708026"/>
                    <a:gd name="connsiteY18" fmla="*/ 540749 h 708026"/>
                    <a:gd name="connsiteX19" fmla="*/ 605428 w 708026"/>
                    <a:gd name="connsiteY19" fmla="*/ 605428 h 708026"/>
                    <a:gd name="connsiteX20" fmla="*/ 543561 w 708026"/>
                    <a:gd name="connsiteY20" fmla="*/ 605428 h 708026"/>
                    <a:gd name="connsiteX21" fmla="*/ 543561 w 708026"/>
                    <a:gd name="connsiteY21" fmla="*/ 540749 h 708026"/>
                    <a:gd name="connsiteX22" fmla="*/ 574495 w 708026"/>
                    <a:gd name="connsiteY22" fmla="*/ 528094 h 708026"/>
                    <a:gd name="connsiteX23" fmla="*/ 134694 w 708026"/>
                    <a:gd name="connsiteY23" fmla="*/ 528094 h 708026"/>
                    <a:gd name="connsiteX24" fmla="*/ 167549 w 708026"/>
                    <a:gd name="connsiteY24" fmla="*/ 540749 h 708026"/>
                    <a:gd name="connsiteX25" fmla="*/ 167549 w 708026"/>
                    <a:gd name="connsiteY25" fmla="*/ 605428 h 708026"/>
                    <a:gd name="connsiteX26" fmla="*/ 103913 w 708026"/>
                    <a:gd name="connsiteY26" fmla="*/ 605428 h 708026"/>
                    <a:gd name="connsiteX27" fmla="*/ 103913 w 708026"/>
                    <a:gd name="connsiteY27" fmla="*/ 540749 h 708026"/>
                    <a:gd name="connsiteX28" fmla="*/ 134694 w 708026"/>
                    <a:gd name="connsiteY28" fmla="*/ 528094 h 708026"/>
                    <a:gd name="connsiteX29" fmla="*/ 70115 w 708026"/>
                    <a:gd name="connsiteY29" fmla="*/ 433810 h 708026"/>
                    <a:gd name="connsiteX30" fmla="*/ 112184 w 708026"/>
                    <a:gd name="connsiteY30" fmla="*/ 460375 h 708026"/>
                    <a:gd name="connsiteX31" fmla="*/ 89606 w 708026"/>
                    <a:gd name="connsiteY31" fmla="*/ 518716 h 708026"/>
                    <a:gd name="connsiteX32" fmla="*/ 30339 w 708026"/>
                    <a:gd name="connsiteY32" fmla="*/ 496491 h 708026"/>
                    <a:gd name="connsiteX33" fmla="*/ 52917 w 708026"/>
                    <a:gd name="connsiteY33" fmla="*/ 438151 h 708026"/>
                    <a:gd name="connsiteX34" fmla="*/ 70115 w 708026"/>
                    <a:gd name="connsiteY34" fmla="*/ 433810 h 708026"/>
                    <a:gd name="connsiteX35" fmla="*/ 660401 w 708026"/>
                    <a:gd name="connsiteY35" fmla="*/ 424259 h 708026"/>
                    <a:gd name="connsiteX36" fmla="*/ 685404 w 708026"/>
                    <a:gd name="connsiteY36" fmla="*/ 482600 h 708026"/>
                    <a:gd name="connsiteX37" fmla="*/ 627063 w 708026"/>
                    <a:gd name="connsiteY37" fmla="*/ 507603 h 708026"/>
                    <a:gd name="connsiteX38" fmla="*/ 602060 w 708026"/>
                    <a:gd name="connsiteY38" fmla="*/ 449262 h 708026"/>
                    <a:gd name="connsiteX39" fmla="*/ 660401 w 708026"/>
                    <a:gd name="connsiteY39" fmla="*/ 424259 h 708026"/>
                    <a:gd name="connsiteX40" fmla="*/ 44450 w 708026"/>
                    <a:gd name="connsiteY40" fmla="*/ 309563 h 708026"/>
                    <a:gd name="connsiteX41" fmla="*/ 88900 w 708026"/>
                    <a:gd name="connsiteY41" fmla="*/ 352426 h 708026"/>
                    <a:gd name="connsiteX42" fmla="*/ 44450 w 708026"/>
                    <a:gd name="connsiteY42" fmla="*/ 395289 h 708026"/>
                    <a:gd name="connsiteX43" fmla="*/ 0 w 708026"/>
                    <a:gd name="connsiteY43" fmla="*/ 352426 h 708026"/>
                    <a:gd name="connsiteX44" fmla="*/ 44450 w 708026"/>
                    <a:gd name="connsiteY44" fmla="*/ 309563 h 708026"/>
                    <a:gd name="connsiteX45" fmla="*/ 665163 w 708026"/>
                    <a:gd name="connsiteY45" fmla="*/ 309562 h 708026"/>
                    <a:gd name="connsiteX46" fmla="*/ 708026 w 708026"/>
                    <a:gd name="connsiteY46" fmla="*/ 352425 h 708026"/>
                    <a:gd name="connsiteX47" fmla="*/ 665163 w 708026"/>
                    <a:gd name="connsiteY47" fmla="*/ 395288 h 708026"/>
                    <a:gd name="connsiteX48" fmla="*/ 622300 w 708026"/>
                    <a:gd name="connsiteY48" fmla="*/ 352425 h 708026"/>
                    <a:gd name="connsiteX49" fmla="*/ 665163 w 708026"/>
                    <a:gd name="connsiteY49" fmla="*/ 309562 h 708026"/>
                    <a:gd name="connsiteX50" fmla="*/ 81098 w 708026"/>
                    <a:gd name="connsiteY50" fmla="*/ 197380 h 708026"/>
                    <a:gd name="connsiteX51" fmla="*/ 105999 w 708026"/>
                    <a:gd name="connsiteY51" fmla="*/ 256646 h 708026"/>
                    <a:gd name="connsiteX52" fmla="*/ 50663 w 708026"/>
                    <a:gd name="connsiteY52" fmla="*/ 282046 h 708026"/>
                    <a:gd name="connsiteX53" fmla="*/ 25762 w 708026"/>
                    <a:gd name="connsiteY53" fmla="*/ 222780 h 708026"/>
                    <a:gd name="connsiteX54" fmla="*/ 81098 w 708026"/>
                    <a:gd name="connsiteY54" fmla="*/ 197380 h 708026"/>
                    <a:gd name="connsiteX55" fmla="*/ 639229 w 708026"/>
                    <a:gd name="connsiteY55" fmla="*/ 184679 h 708026"/>
                    <a:gd name="connsiteX56" fmla="*/ 680641 w 708026"/>
                    <a:gd name="connsiteY56" fmla="*/ 211667 h 708026"/>
                    <a:gd name="connsiteX57" fmla="*/ 655638 w 708026"/>
                    <a:gd name="connsiteY57" fmla="*/ 270933 h 708026"/>
                    <a:gd name="connsiteX58" fmla="*/ 600075 w 708026"/>
                    <a:gd name="connsiteY58" fmla="*/ 245533 h 708026"/>
                    <a:gd name="connsiteX59" fmla="*/ 622300 w 708026"/>
                    <a:gd name="connsiteY59" fmla="*/ 189089 h 708026"/>
                    <a:gd name="connsiteX60" fmla="*/ 639229 w 708026"/>
                    <a:gd name="connsiteY60" fmla="*/ 184679 h 708026"/>
                    <a:gd name="connsiteX61" fmla="*/ 134694 w 708026"/>
                    <a:gd name="connsiteY61" fmla="*/ 89928 h 708026"/>
                    <a:gd name="connsiteX62" fmla="*/ 167549 w 708026"/>
                    <a:gd name="connsiteY62" fmla="*/ 102535 h 708026"/>
                    <a:gd name="connsiteX63" fmla="*/ 167549 w 708026"/>
                    <a:gd name="connsiteY63" fmla="*/ 164167 h 708026"/>
                    <a:gd name="connsiteX64" fmla="*/ 103913 w 708026"/>
                    <a:gd name="connsiteY64" fmla="*/ 164167 h 708026"/>
                    <a:gd name="connsiteX65" fmla="*/ 103913 w 708026"/>
                    <a:gd name="connsiteY65" fmla="*/ 102535 h 708026"/>
                    <a:gd name="connsiteX66" fmla="*/ 134694 w 708026"/>
                    <a:gd name="connsiteY66" fmla="*/ 89928 h 708026"/>
                    <a:gd name="connsiteX67" fmla="*/ 574494 w 708026"/>
                    <a:gd name="connsiteY67" fmla="*/ 89927 h 708026"/>
                    <a:gd name="connsiteX68" fmla="*/ 605427 w 708026"/>
                    <a:gd name="connsiteY68" fmla="*/ 102534 h 708026"/>
                    <a:gd name="connsiteX69" fmla="*/ 605427 w 708026"/>
                    <a:gd name="connsiteY69" fmla="*/ 164166 h 708026"/>
                    <a:gd name="connsiteX70" fmla="*/ 543560 w 708026"/>
                    <a:gd name="connsiteY70" fmla="*/ 164166 h 708026"/>
                    <a:gd name="connsiteX71" fmla="*/ 543560 w 708026"/>
                    <a:gd name="connsiteY71" fmla="*/ 102534 h 708026"/>
                    <a:gd name="connsiteX72" fmla="*/ 574494 w 708026"/>
                    <a:gd name="connsiteY72" fmla="*/ 89927 h 708026"/>
                    <a:gd name="connsiteX73" fmla="*/ 245886 w 708026"/>
                    <a:gd name="connsiteY73" fmla="*/ 27037 h 708026"/>
                    <a:gd name="connsiteX74" fmla="*/ 271286 w 708026"/>
                    <a:gd name="connsiteY74" fmla="*/ 49609 h 708026"/>
                    <a:gd name="connsiteX75" fmla="*/ 248709 w 708026"/>
                    <a:gd name="connsiteY75" fmla="*/ 107950 h 708026"/>
                    <a:gd name="connsiteX76" fmla="*/ 189442 w 708026"/>
                    <a:gd name="connsiteY76" fmla="*/ 85725 h 708026"/>
                    <a:gd name="connsiteX77" fmla="*/ 212020 w 708026"/>
                    <a:gd name="connsiteY77" fmla="*/ 27384 h 708026"/>
                    <a:gd name="connsiteX78" fmla="*/ 245886 w 708026"/>
                    <a:gd name="connsiteY78" fmla="*/ 27037 h 708026"/>
                    <a:gd name="connsiteX79" fmla="*/ 482997 w 708026"/>
                    <a:gd name="connsiteY79" fmla="*/ 22621 h 708026"/>
                    <a:gd name="connsiteX80" fmla="*/ 508001 w 708026"/>
                    <a:gd name="connsiteY80" fmla="*/ 80962 h 708026"/>
                    <a:gd name="connsiteX81" fmla="*/ 452438 w 708026"/>
                    <a:gd name="connsiteY81" fmla="*/ 105965 h 708026"/>
                    <a:gd name="connsiteX82" fmla="*/ 427435 w 708026"/>
                    <a:gd name="connsiteY82" fmla="*/ 47624 h 708026"/>
                    <a:gd name="connsiteX83" fmla="*/ 482997 w 708026"/>
                    <a:gd name="connsiteY83" fmla="*/ 22621 h 708026"/>
                    <a:gd name="connsiteX84" fmla="*/ 354012 w 708026"/>
                    <a:gd name="connsiteY84" fmla="*/ 0 h 708026"/>
                    <a:gd name="connsiteX85" fmla="*/ 398462 w 708026"/>
                    <a:gd name="connsiteY85" fmla="*/ 42863 h 708026"/>
                    <a:gd name="connsiteX86" fmla="*/ 354012 w 708026"/>
                    <a:gd name="connsiteY86" fmla="*/ 85726 h 708026"/>
                    <a:gd name="connsiteX87" fmla="*/ 309562 w 708026"/>
                    <a:gd name="connsiteY87" fmla="*/ 42863 h 708026"/>
                    <a:gd name="connsiteX88" fmla="*/ 354012 w 708026"/>
                    <a:gd name="connsiteY88" fmla="*/ 0 h 708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708026" h="708026">
                      <a:moveTo>
                        <a:pt x="354013" y="619126"/>
                      </a:moveTo>
                      <a:cubicBezTo>
                        <a:pt x="378562" y="619126"/>
                        <a:pt x="398463" y="639027"/>
                        <a:pt x="398463" y="663576"/>
                      </a:cubicBezTo>
                      <a:cubicBezTo>
                        <a:pt x="398463" y="688125"/>
                        <a:pt x="378562" y="708026"/>
                        <a:pt x="354013" y="708026"/>
                      </a:cubicBezTo>
                      <a:cubicBezTo>
                        <a:pt x="329464" y="708026"/>
                        <a:pt x="309563" y="688125"/>
                        <a:pt x="309563" y="663576"/>
                      </a:cubicBezTo>
                      <a:cubicBezTo>
                        <a:pt x="309563" y="639027"/>
                        <a:pt x="329464" y="619126"/>
                        <a:pt x="354013" y="619126"/>
                      </a:cubicBezTo>
                      <a:close/>
                      <a:moveTo>
                        <a:pt x="239846" y="597366"/>
                      </a:moveTo>
                      <a:cubicBezTo>
                        <a:pt x="245534" y="597496"/>
                        <a:pt x="251355" y="598886"/>
                        <a:pt x="256999" y="601664"/>
                      </a:cubicBezTo>
                      <a:cubicBezTo>
                        <a:pt x="282399" y="609998"/>
                        <a:pt x="293688" y="635001"/>
                        <a:pt x="282399" y="657226"/>
                      </a:cubicBezTo>
                      <a:cubicBezTo>
                        <a:pt x="273933" y="679451"/>
                        <a:pt x="248533" y="690563"/>
                        <a:pt x="225955" y="682229"/>
                      </a:cubicBezTo>
                      <a:cubicBezTo>
                        <a:pt x="203377" y="673894"/>
                        <a:pt x="192088" y="648891"/>
                        <a:pt x="200555" y="626667"/>
                      </a:cubicBezTo>
                      <a:cubicBezTo>
                        <a:pt x="206905" y="607914"/>
                        <a:pt x="222780" y="596976"/>
                        <a:pt x="239846" y="597366"/>
                      </a:cubicBezTo>
                      <a:close/>
                      <a:moveTo>
                        <a:pt x="495152" y="595490"/>
                      </a:moveTo>
                      <a:cubicBezTo>
                        <a:pt x="505917" y="599371"/>
                        <a:pt x="514947" y="607132"/>
                        <a:pt x="519114" y="618421"/>
                      </a:cubicBezTo>
                      <a:cubicBezTo>
                        <a:pt x="530226" y="640998"/>
                        <a:pt x="519114" y="669221"/>
                        <a:pt x="496889" y="677687"/>
                      </a:cubicBezTo>
                      <a:cubicBezTo>
                        <a:pt x="474663" y="688976"/>
                        <a:pt x="449660" y="677687"/>
                        <a:pt x="438548" y="655109"/>
                      </a:cubicBezTo>
                      <a:cubicBezTo>
                        <a:pt x="430213" y="632532"/>
                        <a:pt x="438548" y="607132"/>
                        <a:pt x="460773" y="595843"/>
                      </a:cubicBezTo>
                      <a:cubicBezTo>
                        <a:pt x="471885" y="591609"/>
                        <a:pt x="484387" y="591609"/>
                        <a:pt x="495152" y="595490"/>
                      </a:cubicBezTo>
                      <a:close/>
                      <a:moveTo>
                        <a:pt x="574495" y="528094"/>
                      </a:moveTo>
                      <a:cubicBezTo>
                        <a:pt x="585744" y="528094"/>
                        <a:pt x="596992" y="532313"/>
                        <a:pt x="605428" y="540749"/>
                      </a:cubicBezTo>
                      <a:cubicBezTo>
                        <a:pt x="622301" y="557622"/>
                        <a:pt x="622301" y="585743"/>
                        <a:pt x="605428" y="605428"/>
                      </a:cubicBezTo>
                      <a:cubicBezTo>
                        <a:pt x="588556" y="622301"/>
                        <a:pt x="560434" y="622301"/>
                        <a:pt x="543561" y="605428"/>
                      </a:cubicBezTo>
                      <a:cubicBezTo>
                        <a:pt x="523876" y="585743"/>
                        <a:pt x="523876" y="557622"/>
                        <a:pt x="543561" y="540749"/>
                      </a:cubicBezTo>
                      <a:cubicBezTo>
                        <a:pt x="551998" y="532313"/>
                        <a:pt x="563246" y="528094"/>
                        <a:pt x="574495" y="528094"/>
                      </a:cubicBezTo>
                      <a:close/>
                      <a:moveTo>
                        <a:pt x="134694" y="528094"/>
                      </a:moveTo>
                      <a:cubicBezTo>
                        <a:pt x="146107" y="528094"/>
                        <a:pt x="157866" y="532312"/>
                        <a:pt x="167549" y="540749"/>
                      </a:cubicBezTo>
                      <a:cubicBezTo>
                        <a:pt x="184150" y="557622"/>
                        <a:pt x="184150" y="585743"/>
                        <a:pt x="167549" y="605428"/>
                      </a:cubicBezTo>
                      <a:cubicBezTo>
                        <a:pt x="148182" y="622301"/>
                        <a:pt x="120514" y="622301"/>
                        <a:pt x="103913" y="605428"/>
                      </a:cubicBezTo>
                      <a:cubicBezTo>
                        <a:pt x="87312" y="585743"/>
                        <a:pt x="87312" y="557622"/>
                        <a:pt x="103913" y="540749"/>
                      </a:cubicBezTo>
                      <a:cubicBezTo>
                        <a:pt x="112214" y="532312"/>
                        <a:pt x="123281" y="528094"/>
                        <a:pt x="134694" y="528094"/>
                      </a:cubicBezTo>
                      <a:close/>
                      <a:moveTo>
                        <a:pt x="70115" y="433810"/>
                      </a:moveTo>
                      <a:cubicBezTo>
                        <a:pt x="87313" y="433289"/>
                        <a:pt x="103717" y="443707"/>
                        <a:pt x="112184" y="460375"/>
                      </a:cubicBezTo>
                      <a:cubicBezTo>
                        <a:pt x="120650" y="482600"/>
                        <a:pt x="112184" y="507603"/>
                        <a:pt x="89606" y="518716"/>
                      </a:cubicBezTo>
                      <a:cubicBezTo>
                        <a:pt x="67028" y="527050"/>
                        <a:pt x="38806" y="518716"/>
                        <a:pt x="30339" y="496491"/>
                      </a:cubicBezTo>
                      <a:cubicBezTo>
                        <a:pt x="19050" y="474266"/>
                        <a:pt x="30339" y="446485"/>
                        <a:pt x="52917" y="438151"/>
                      </a:cubicBezTo>
                      <a:cubicBezTo>
                        <a:pt x="58561" y="435372"/>
                        <a:pt x="64382" y="433983"/>
                        <a:pt x="70115" y="433810"/>
                      </a:cubicBezTo>
                      <a:close/>
                      <a:moveTo>
                        <a:pt x="660401" y="424259"/>
                      </a:moveTo>
                      <a:cubicBezTo>
                        <a:pt x="682626" y="435372"/>
                        <a:pt x="693738" y="460375"/>
                        <a:pt x="685404" y="482600"/>
                      </a:cubicBezTo>
                      <a:cubicBezTo>
                        <a:pt x="674291" y="504825"/>
                        <a:pt x="649288" y="515937"/>
                        <a:pt x="627063" y="507603"/>
                      </a:cubicBezTo>
                      <a:cubicBezTo>
                        <a:pt x="604838" y="499268"/>
                        <a:pt x="593725" y="474265"/>
                        <a:pt x="602060" y="449262"/>
                      </a:cubicBezTo>
                      <a:cubicBezTo>
                        <a:pt x="610394" y="427038"/>
                        <a:pt x="635397" y="415925"/>
                        <a:pt x="660401" y="424259"/>
                      </a:cubicBezTo>
                      <a:close/>
                      <a:moveTo>
                        <a:pt x="44450" y="309563"/>
                      </a:moveTo>
                      <a:cubicBezTo>
                        <a:pt x="68999" y="309563"/>
                        <a:pt x="88900" y="328753"/>
                        <a:pt x="88900" y="352426"/>
                      </a:cubicBezTo>
                      <a:cubicBezTo>
                        <a:pt x="88900" y="376099"/>
                        <a:pt x="68999" y="395289"/>
                        <a:pt x="44450" y="395289"/>
                      </a:cubicBezTo>
                      <a:cubicBezTo>
                        <a:pt x="19901" y="395289"/>
                        <a:pt x="0" y="376099"/>
                        <a:pt x="0" y="352426"/>
                      </a:cubicBezTo>
                      <a:cubicBezTo>
                        <a:pt x="0" y="328753"/>
                        <a:pt x="19901" y="309563"/>
                        <a:pt x="44450" y="309563"/>
                      </a:cubicBezTo>
                      <a:close/>
                      <a:moveTo>
                        <a:pt x="665163" y="309562"/>
                      </a:moveTo>
                      <a:cubicBezTo>
                        <a:pt x="688836" y="309562"/>
                        <a:pt x="708026" y="328752"/>
                        <a:pt x="708026" y="352425"/>
                      </a:cubicBezTo>
                      <a:cubicBezTo>
                        <a:pt x="708026" y="376098"/>
                        <a:pt x="688836" y="395288"/>
                        <a:pt x="665163" y="395288"/>
                      </a:cubicBezTo>
                      <a:cubicBezTo>
                        <a:pt x="641490" y="395288"/>
                        <a:pt x="622300" y="376098"/>
                        <a:pt x="622300" y="352425"/>
                      </a:cubicBezTo>
                      <a:cubicBezTo>
                        <a:pt x="622300" y="328752"/>
                        <a:pt x="641490" y="309562"/>
                        <a:pt x="665163" y="309562"/>
                      </a:cubicBezTo>
                      <a:close/>
                      <a:moveTo>
                        <a:pt x="81098" y="197380"/>
                      </a:moveTo>
                      <a:cubicBezTo>
                        <a:pt x="103233" y="208669"/>
                        <a:pt x="114300" y="234069"/>
                        <a:pt x="105999" y="256646"/>
                      </a:cubicBezTo>
                      <a:cubicBezTo>
                        <a:pt x="97699" y="279224"/>
                        <a:pt x="72798" y="290513"/>
                        <a:pt x="50663" y="282046"/>
                      </a:cubicBezTo>
                      <a:cubicBezTo>
                        <a:pt x="28529" y="273580"/>
                        <a:pt x="17462" y="248180"/>
                        <a:pt x="25762" y="222780"/>
                      </a:cubicBezTo>
                      <a:cubicBezTo>
                        <a:pt x="34063" y="200202"/>
                        <a:pt x="58964" y="188913"/>
                        <a:pt x="81098" y="197380"/>
                      </a:cubicBezTo>
                      <a:close/>
                      <a:moveTo>
                        <a:pt x="639229" y="184679"/>
                      </a:moveTo>
                      <a:cubicBezTo>
                        <a:pt x="656159" y="184150"/>
                        <a:pt x="672306" y="194734"/>
                        <a:pt x="680641" y="211667"/>
                      </a:cubicBezTo>
                      <a:cubicBezTo>
                        <a:pt x="688975" y="234245"/>
                        <a:pt x="677863" y="259645"/>
                        <a:pt x="655638" y="270933"/>
                      </a:cubicBezTo>
                      <a:cubicBezTo>
                        <a:pt x="633412" y="279400"/>
                        <a:pt x="608409" y="268111"/>
                        <a:pt x="600075" y="245533"/>
                      </a:cubicBezTo>
                      <a:cubicBezTo>
                        <a:pt x="588962" y="222956"/>
                        <a:pt x="600075" y="197556"/>
                        <a:pt x="622300" y="189089"/>
                      </a:cubicBezTo>
                      <a:cubicBezTo>
                        <a:pt x="627856" y="186267"/>
                        <a:pt x="633586" y="184856"/>
                        <a:pt x="639229" y="184679"/>
                      </a:cubicBezTo>
                      <a:close/>
                      <a:moveTo>
                        <a:pt x="134694" y="89928"/>
                      </a:moveTo>
                      <a:cubicBezTo>
                        <a:pt x="146107" y="89928"/>
                        <a:pt x="157866" y="94131"/>
                        <a:pt x="167549" y="102535"/>
                      </a:cubicBezTo>
                      <a:cubicBezTo>
                        <a:pt x="184150" y="119344"/>
                        <a:pt x="184150" y="147358"/>
                        <a:pt x="167549" y="164167"/>
                      </a:cubicBezTo>
                      <a:cubicBezTo>
                        <a:pt x="148182" y="180976"/>
                        <a:pt x="120514" y="180976"/>
                        <a:pt x="103913" y="164167"/>
                      </a:cubicBezTo>
                      <a:cubicBezTo>
                        <a:pt x="87312" y="147358"/>
                        <a:pt x="87312" y="119344"/>
                        <a:pt x="103913" y="102535"/>
                      </a:cubicBezTo>
                      <a:cubicBezTo>
                        <a:pt x="112214" y="94131"/>
                        <a:pt x="123281" y="89928"/>
                        <a:pt x="134694" y="89928"/>
                      </a:cubicBezTo>
                      <a:close/>
                      <a:moveTo>
                        <a:pt x="574494" y="89927"/>
                      </a:moveTo>
                      <a:cubicBezTo>
                        <a:pt x="585742" y="89927"/>
                        <a:pt x="596991" y="94130"/>
                        <a:pt x="605427" y="102534"/>
                      </a:cubicBezTo>
                      <a:cubicBezTo>
                        <a:pt x="622300" y="119343"/>
                        <a:pt x="622300" y="147357"/>
                        <a:pt x="605427" y="164166"/>
                      </a:cubicBezTo>
                      <a:cubicBezTo>
                        <a:pt x="588555" y="180975"/>
                        <a:pt x="560433" y="180975"/>
                        <a:pt x="543560" y="164166"/>
                      </a:cubicBezTo>
                      <a:cubicBezTo>
                        <a:pt x="523875" y="147357"/>
                        <a:pt x="523875" y="119343"/>
                        <a:pt x="543560" y="102534"/>
                      </a:cubicBezTo>
                      <a:cubicBezTo>
                        <a:pt x="551997" y="94130"/>
                        <a:pt x="563245" y="89927"/>
                        <a:pt x="574494" y="89927"/>
                      </a:cubicBezTo>
                      <a:close/>
                      <a:moveTo>
                        <a:pt x="245886" y="27037"/>
                      </a:moveTo>
                      <a:cubicBezTo>
                        <a:pt x="256470" y="30857"/>
                        <a:pt x="265642" y="38497"/>
                        <a:pt x="271286" y="49609"/>
                      </a:cubicBezTo>
                      <a:cubicBezTo>
                        <a:pt x="282575" y="71834"/>
                        <a:pt x="271286" y="99615"/>
                        <a:pt x="248709" y="107950"/>
                      </a:cubicBezTo>
                      <a:cubicBezTo>
                        <a:pt x="226131" y="119062"/>
                        <a:pt x="200731" y="107950"/>
                        <a:pt x="189442" y="85725"/>
                      </a:cubicBezTo>
                      <a:cubicBezTo>
                        <a:pt x="180975" y="63500"/>
                        <a:pt x="189442" y="38497"/>
                        <a:pt x="212020" y="27384"/>
                      </a:cubicBezTo>
                      <a:cubicBezTo>
                        <a:pt x="223309" y="23217"/>
                        <a:pt x="235303" y="23217"/>
                        <a:pt x="245886" y="27037"/>
                      </a:cubicBezTo>
                      <a:close/>
                      <a:moveTo>
                        <a:pt x="482997" y="22621"/>
                      </a:moveTo>
                      <a:cubicBezTo>
                        <a:pt x="508001" y="30956"/>
                        <a:pt x="519113" y="58737"/>
                        <a:pt x="508001" y="80962"/>
                      </a:cubicBezTo>
                      <a:cubicBezTo>
                        <a:pt x="499666" y="103187"/>
                        <a:pt x="474663" y="114299"/>
                        <a:pt x="452438" y="105965"/>
                      </a:cubicBezTo>
                      <a:cubicBezTo>
                        <a:pt x="430213" y="97630"/>
                        <a:pt x="419100" y="69849"/>
                        <a:pt x="427435" y="47624"/>
                      </a:cubicBezTo>
                      <a:cubicBezTo>
                        <a:pt x="435769" y="25400"/>
                        <a:pt x="460772" y="14287"/>
                        <a:pt x="482997" y="22621"/>
                      </a:cubicBezTo>
                      <a:close/>
                      <a:moveTo>
                        <a:pt x="354012" y="0"/>
                      </a:moveTo>
                      <a:cubicBezTo>
                        <a:pt x="378561" y="0"/>
                        <a:pt x="398462" y="19190"/>
                        <a:pt x="398462" y="42863"/>
                      </a:cubicBezTo>
                      <a:cubicBezTo>
                        <a:pt x="398462" y="66536"/>
                        <a:pt x="378561" y="85726"/>
                        <a:pt x="354012" y="85726"/>
                      </a:cubicBezTo>
                      <a:cubicBezTo>
                        <a:pt x="329463" y="85726"/>
                        <a:pt x="309562" y="66536"/>
                        <a:pt x="309562" y="42863"/>
                      </a:cubicBezTo>
                      <a:cubicBezTo>
                        <a:pt x="309562" y="19190"/>
                        <a:pt x="329463" y="0"/>
                        <a:pt x="3540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2" name="任意多边形 601"/>
                <p:cNvSpPr>
                  <a:spLocks noChangeArrowheads="1"/>
                </p:cNvSpPr>
                <p:nvPr/>
              </p:nvSpPr>
              <p:spPr bwMode="auto">
                <a:xfrm>
                  <a:off x="5554663" y="2646362"/>
                  <a:ext cx="1158875" cy="1158875"/>
                </a:xfrm>
                <a:custGeom>
                  <a:avLst/>
                  <a:gdLst>
                    <a:gd name="connsiteX0" fmla="*/ 580232 w 1158875"/>
                    <a:gd name="connsiteY0" fmla="*/ 1014413 h 1158875"/>
                    <a:gd name="connsiteX1" fmla="*/ 652464 w 1158875"/>
                    <a:gd name="connsiteY1" fmla="*/ 1086644 h 1158875"/>
                    <a:gd name="connsiteX2" fmla="*/ 580232 w 1158875"/>
                    <a:gd name="connsiteY2" fmla="*/ 1158875 h 1158875"/>
                    <a:gd name="connsiteX3" fmla="*/ 508000 w 1158875"/>
                    <a:gd name="connsiteY3" fmla="*/ 1086644 h 1158875"/>
                    <a:gd name="connsiteX4" fmla="*/ 580232 w 1158875"/>
                    <a:gd name="connsiteY4" fmla="*/ 1014413 h 1158875"/>
                    <a:gd name="connsiteX5" fmla="*/ 392670 w 1158875"/>
                    <a:gd name="connsiteY5" fmla="*/ 979079 h 1158875"/>
                    <a:gd name="connsiteX6" fmla="*/ 420414 w 1158875"/>
                    <a:gd name="connsiteY6" fmla="*/ 983921 h 1158875"/>
                    <a:gd name="connsiteX7" fmla="*/ 462291 w 1158875"/>
                    <a:gd name="connsiteY7" fmla="*/ 1078843 h 1158875"/>
                    <a:gd name="connsiteX8" fmla="*/ 370161 w 1158875"/>
                    <a:gd name="connsiteY8" fmla="*/ 1117928 h 1158875"/>
                    <a:gd name="connsiteX9" fmla="*/ 328284 w 1158875"/>
                    <a:gd name="connsiteY9" fmla="*/ 1025798 h 1158875"/>
                    <a:gd name="connsiteX10" fmla="*/ 392670 w 1158875"/>
                    <a:gd name="connsiteY10" fmla="*/ 979079 h 1158875"/>
                    <a:gd name="connsiteX11" fmla="*/ 782694 w 1158875"/>
                    <a:gd name="connsiteY11" fmla="*/ 972201 h 1158875"/>
                    <a:gd name="connsiteX12" fmla="*/ 809759 w 1158875"/>
                    <a:gd name="connsiteY12" fmla="*/ 976921 h 1158875"/>
                    <a:gd name="connsiteX13" fmla="*/ 849984 w 1158875"/>
                    <a:gd name="connsiteY13" fmla="*/ 1014682 h 1158875"/>
                    <a:gd name="connsiteX14" fmla="*/ 813606 w 1158875"/>
                    <a:gd name="connsiteY14" fmla="*/ 1108909 h 1158875"/>
                    <a:gd name="connsiteX15" fmla="*/ 715666 w 1158875"/>
                    <a:gd name="connsiteY15" fmla="*/ 1072881 h 1158875"/>
                    <a:gd name="connsiteX16" fmla="*/ 754842 w 1158875"/>
                    <a:gd name="connsiteY16" fmla="*/ 978653 h 1158875"/>
                    <a:gd name="connsiteX17" fmla="*/ 782694 w 1158875"/>
                    <a:gd name="connsiteY17" fmla="*/ 972201 h 1158875"/>
                    <a:gd name="connsiteX18" fmla="*/ 939604 w 1158875"/>
                    <a:gd name="connsiteY18" fmla="*/ 865800 h 1158875"/>
                    <a:gd name="connsiteX19" fmla="*/ 989735 w 1158875"/>
                    <a:gd name="connsiteY19" fmla="*/ 886688 h 1158875"/>
                    <a:gd name="connsiteX20" fmla="*/ 989735 w 1158875"/>
                    <a:gd name="connsiteY20" fmla="*/ 989736 h 1158875"/>
                    <a:gd name="connsiteX21" fmla="*/ 889472 w 1158875"/>
                    <a:gd name="connsiteY21" fmla="*/ 989736 h 1158875"/>
                    <a:gd name="connsiteX22" fmla="*/ 889472 w 1158875"/>
                    <a:gd name="connsiteY22" fmla="*/ 886688 h 1158875"/>
                    <a:gd name="connsiteX23" fmla="*/ 939604 w 1158875"/>
                    <a:gd name="connsiteY23" fmla="*/ 865800 h 1158875"/>
                    <a:gd name="connsiteX24" fmla="*/ 222250 w 1158875"/>
                    <a:gd name="connsiteY24" fmla="*/ 865800 h 1158875"/>
                    <a:gd name="connsiteX25" fmla="*/ 273774 w 1158875"/>
                    <a:gd name="connsiteY25" fmla="*/ 886688 h 1158875"/>
                    <a:gd name="connsiteX26" fmla="*/ 273774 w 1158875"/>
                    <a:gd name="connsiteY26" fmla="*/ 989736 h 1158875"/>
                    <a:gd name="connsiteX27" fmla="*/ 170726 w 1158875"/>
                    <a:gd name="connsiteY27" fmla="*/ 989736 h 1158875"/>
                    <a:gd name="connsiteX28" fmla="*/ 170726 w 1158875"/>
                    <a:gd name="connsiteY28" fmla="*/ 886688 h 1158875"/>
                    <a:gd name="connsiteX29" fmla="*/ 222250 w 1158875"/>
                    <a:gd name="connsiteY29" fmla="*/ 865800 h 1158875"/>
                    <a:gd name="connsiteX30" fmla="*/ 114357 w 1158875"/>
                    <a:gd name="connsiteY30" fmla="*/ 708775 h 1158875"/>
                    <a:gd name="connsiteX31" fmla="*/ 181647 w 1158875"/>
                    <a:gd name="connsiteY31" fmla="*/ 751668 h 1158875"/>
                    <a:gd name="connsiteX32" fmla="*/ 145269 w 1158875"/>
                    <a:gd name="connsiteY32" fmla="*/ 846810 h 1158875"/>
                    <a:gd name="connsiteX33" fmla="*/ 50127 w 1158875"/>
                    <a:gd name="connsiteY33" fmla="*/ 810432 h 1158875"/>
                    <a:gd name="connsiteX34" fmla="*/ 86505 w 1158875"/>
                    <a:gd name="connsiteY34" fmla="*/ 715290 h 1158875"/>
                    <a:gd name="connsiteX35" fmla="*/ 114357 w 1158875"/>
                    <a:gd name="connsiteY35" fmla="*/ 708775 h 1158875"/>
                    <a:gd name="connsiteX36" fmla="*/ 1050505 w 1158875"/>
                    <a:gd name="connsiteY36" fmla="*/ 691698 h 1158875"/>
                    <a:gd name="connsiteX37" fmla="*/ 1078046 w 1158875"/>
                    <a:gd name="connsiteY37" fmla="*/ 696584 h 1158875"/>
                    <a:gd name="connsiteX38" fmla="*/ 1119617 w 1158875"/>
                    <a:gd name="connsiteY38" fmla="*/ 788714 h 1158875"/>
                    <a:gd name="connsiteX39" fmla="*/ 1025389 w 1158875"/>
                    <a:gd name="connsiteY39" fmla="*/ 830591 h 1158875"/>
                    <a:gd name="connsiteX40" fmla="*/ 986590 w 1158875"/>
                    <a:gd name="connsiteY40" fmla="*/ 735670 h 1158875"/>
                    <a:gd name="connsiteX41" fmla="*/ 1050505 w 1158875"/>
                    <a:gd name="connsiteY41" fmla="*/ 691698 h 1158875"/>
                    <a:gd name="connsiteX42" fmla="*/ 1086643 w 1158875"/>
                    <a:gd name="connsiteY42" fmla="*/ 506412 h 1158875"/>
                    <a:gd name="connsiteX43" fmla="*/ 1158875 w 1158875"/>
                    <a:gd name="connsiteY43" fmla="*/ 579437 h 1158875"/>
                    <a:gd name="connsiteX44" fmla="*/ 1086643 w 1158875"/>
                    <a:gd name="connsiteY44" fmla="*/ 652462 h 1158875"/>
                    <a:gd name="connsiteX45" fmla="*/ 1014411 w 1158875"/>
                    <a:gd name="connsiteY45" fmla="*/ 579437 h 1158875"/>
                    <a:gd name="connsiteX46" fmla="*/ 1086643 w 1158875"/>
                    <a:gd name="connsiteY46" fmla="*/ 506412 h 1158875"/>
                    <a:gd name="connsiteX47" fmla="*/ 72232 w 1158875"/>
                    <a:gd name="connsiteY47" fmla="*/ 506412 h 1158875"/>
                    <a:gd name="connsiteX48" fmla="*/ 144464 w 1158875"/>
                    <a:gd name="connsiteY48" fmla="*/ 579437 h 1158875"/>
                    <a:gd name="connsiteX49" fmla="*/ 72232 w 1158875"/>
                    <a:gd name="connsiteY49" fmla="*/ 652462 h 1158875"/>
                    <a:gd name="connsiteX50" fmla="*/ 0 w 1158875"/>
                    <a:gd name="connsiteY50" fmla="*/ 579437 h 1158875"/>
                    <a:gd name="connsiteX51" fmla="*/ 72232 w 1158875"/>
                    <a:gd name="connsiteY51" fmla="*/ 506412 h 1158875"/>
                    <a:gd name="connsiteX52" fmla="*/ 105944 w 1158875"/>
                    <a:gd name="connsiteY52" fmla="*/ 320682 h 1158875"/>
                    <a:gd name="connsiteX53" fmla="*/ 133485 w 1158875"/>
                    <a:gd name="connsiteY53" fmla="*/ 325142 h 1158875"/>
                    <a:gd name="connsiteX54" fmla="*/ 175056 w 1158875"/>
                    <a:gd name="connsiteY54" fmla="*/ 420284 h 1158875"/>
                    <a:gd name="connsiteX55" fmla="*/ 80828 w 1158875"/>
                    <a:gd name="connsiteY55" fmla="*/ 462259 h 1158875"/>
                    <a:gd name="connsiteX56" fmla="*/ 42028 w 1158875"/>
                    <a:gd name="connsiteY56" fmla="*/ 367116 h 1158875"/>
                    <a:gd name="connsiteX57" fmla="*/ 105944 w 1158875"/>
                    <a:gd name="connsiteY57" fmla="*/ 320682 h 1158875"/>
                    <a:gd name="connsiteX58" fmla="*/ 1043867 w 1158875"/>
                    <a:gd name="connsiteY58" fmla="*/ 302375 h 1158875"/>
                    <a:gd name="connsiteX59" fmla="*/ 1111680 w 1158875"/>
                    <a:gd name="connsiteY59" fmla="*/ 345268 h 1158875"/>
                    <a:gd name="connsiteX60" fmla="*/ 1072881 w 1158875"/>
                    <a:gd name="connsiteY60" fmla="*/ 440410 h 1158875"/>
                    <a:gd name="connsiteX61" fmla="*/ 978653 w 1158875"/>
                    <a:gd name="connsiteY61" fmla="*/ 404032 h 1158875"/>
                    <a:gd name="connsiteX62" fmla="*/ 1014681 w 1158875"/>
                    <a:gd name="connsiteY62" fmla="*/ 308890 h 1158875"/>
                    <a:gd name="connsiteX63" fmla="*/ 1043867 w 1158875"/>
                    <a:gd name="connsiteY63" fmla="*/ 302375 h 1158875"/>
                    <a:gd name="connsiteX64" fmla="*/ 939604 w 1158875"/>
                    <a:gd name="connsiteY64" fmla="*/ 148303 h 1158875"/>
                    <a:gd name="connsiteX65" fmla="*/ 989735 w 1158875"/>
                    <a:gd name="connsiteY65" fmla="*/ 169352 h 1158875"/>
                    <a:gd name="connsiteX66" fmla="*/ 989735 w 1158875"/>
                    <a:gd name="connsiteY66" fmla="*/ 270384 h 1158875"/>
                    <a:gd name="connsiteX67" fmla="*/ 889472 w 1158875"/>
                    <a:gd name="connsiteY67" fmla="*/ 270384 h 1158875"/>
                    <a:gd name="connsiteX68" fmla="*/ 889472 w 1158875"/>
                    <a:gd name="connsiteY68" fmla="*/ 169352 h 1158875"/>
                    <a:gd name="connsiteX69" fmla="*/ 939604 w 1158875"/>
                    <a:gd name="connsiteY69" fmla="*/ 148303 h 1158875"/>
                    <a:gd name="connsiteX70" fmla="*/ 222250 w 1158875"/>
                    <a:gd name="connsiteY70" fmla="*/ 148303 h 1158875"/>
                    <a:gd name="connsiteX71" fmla="*/ 273774 w 1158875"/>
                    <a:gd name="connsiteY71" fmla="*/ 169352 h 1158875"/>
                    <a:gd name="connsiteX72" fmla="*/ 273774 w 1158875"/>
                    <a:gd name="connsiteY72" fmla="*/ 270384 h 1158875"/>
                    <a:gd name="connsiteX73" fmla="*/ 170726 w 1158875"/>
                    <a:gd name="connsiteY73" fmla="*/ 270384 h 1158875"/>
                    <a:gd name="connsiteX74" fmla="*/ 170726 w 1158875"/>
                    <a:gd name="connsiteY74" fmla="*/ 169352 h 1158875"/>
                    <a:gd name="connsiteX75" fmla="*/ 222250 w 1158875"/>
                    <a:gd name="connsiteY75" fmla="*/ 148303 h 1158875"/>
                    <a:gd name="connsiteX76" fmla="*/ 376295 w 1158875"/>
                    <a:gd name="connsiteY76" fmla="*/ 42018 h 1158875"/>
                    <a:gd name="connsiteX77" fmla="*/ 443585 w 1158875"/>
                    <a:gd name="connsiteY77" fmla="*/ 86382 h 1158875"/>
                    <a:gd name="connsiteX78" fmla="*/ 407207 w 1158875"/>
                    <a:gd name="connsiteY78" fmla="*/ 181303 h 1158875"/>
                    <a:gd name="connsiteX79" fmla="*/ 309266 w 1158875"/>
                    <a:gd name="connsiteY79" fmla="*/ 142218 h 1158875"/>
                    <a:gd name="connsiteX80" fmla="*/ 348443 w 1158875"/>
                    <a:gd name="connsiteY80" fmla="*/ 47296 h 1158875"/>
                    <a:gd name="connsiteX81" fmla="*/ 376295 w 1158875"/>
                    <a:gd name="connsiteY81" fmla="*/ 42018 h 1158875"/>
                    <a:gd name="connsiteX82" fmla="*/ 762332 w 1158875"/>
                    <a:gd name="connsiteY82" fmla="*/ 32929 h 1158875"/>
                    <a:gd name="connsiteX83" fmla="*/ 791758 w 1158875"/>
                    <a:gd name="connsiteY83" fmla="*/ 37771 h 1158875"/>
                    <a:gd name="connsiteX84" fmla="*/ 830934 w 1158875"/>
                    <a:gd name="connsiteY84" fmla="*/ 132693 h 1158875"/>
                    <a:gd name="connsiteX85" fmla="*/ 738590 w 1158875"/>
                    <a:gd name="connsiteY85" fmla="*/ 171778 h 1158875"/>
                    <a:gd name="connsiteX86" fmla="*/ 696616 w 1158875"/>
                    <a:gd name="connsiteY86" fmla="*/ 79648 h 1158875"/>
                    <a:gd name="connsiteX87" fmla="*/ 762332 w 1158875"/>
                    <a:gd name="connsiteY87" fmla="*/ 32929 h 1158875"/>
                    <a:gd name="connsiteX88" fmla="*/ 580231 w 1158875"/>
                    <a:gd name="connsiteY88" fmla="*/ 0 h 1158875"/>
                    <a:gd name="connsiteX89" fmla="*/ 652463 w 1158875"/>
                    <a:gd name="connsiteY89" fmla="*/ 72231 h 1158875"/>
                    <a:gd name="connsiteX90" fmla="*/ 580231 w 1158875"/>
                    <a:gd name="connsiteY90" fmla="*/ 144462 h 1158875"/>
                    <a:gd name="connsiteX91" fmla="*/ 507999 w 1158875"/>
                    <a:gd name="connsiteY91" fmla="*/ 72231 h 1158875"/>
                    <a:gd name="connsiteX92" fmla="*/ 580231 w 1158875"/>
                    <a:gd name="connsiteY92" fmla="*/ 0 h 115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1158875" h="1158875">
                      <a:moveTo>
                        <a:pt x="580232" y="1014413"/>
                      </a:moveTo>
                      <a:cubicBezTo>
                        <a:pt x="620125" y="1014413"/>
                        <a:pt x="652464" y="1046752"/>
                        <a:pt x="652464" y="1086644"/>
                      </a:cubicBezTo>
                      <a:cubicBezTo>
                        <a:pt x="652464" y="1126536"/>
                        <a:pt x="620125" y="1158875"/>
                        <a:pt x="580232" y="1158875"/>
                      </a:cubicBezTo>
                      <a:cubicBezTo>
                        <a:pt x="540339" y="1158875"/>
                        <a:pt x="508000" y="1126536"/>
                        <a:pt x="508000" y="1086644"/>
                      </a:cubicBezTo>
                      <a:cubicBezTo>
                        <a:pt x="508000" y="1046752"/>
                        <a:pt x="540339" y="1014413"/>
                        <a:pt x="580232" y="1014413"/>
                      </a:cubicBezTo>
                      <a:close/>
                      <a:moveTo>
                        <a:pt x="392670" y="979079"/>
                      </a:moveTo>
                      <a:cubicBezTo>
                        <a:pt x="401918" y="978861"/>
                        <a:pt x="411340" y="980431"/>
                        <a:pt x="420414" y="983921"/>
                      </a:cubicBezTo>
                      <a:cubicBezTo>
                        <a:pt x="459499" y="997880"/>
                        <a:pt x="476250" y="1039757"/>
                        <a:pt x="462291" y="1078843"/>
                      </a:cubicBezTo>
                      <a:cubicBezTo>
                        <a:pt x="448332" y="1115136"/>
                        <a:pt x="406454" y="1131887"/>
                        <a:pt x="370161" y="1117928"/>
                      </a:cubicBezTo>
                      <a:cubicBezTo>
                        <a:pt x="331076" y="1103969"/>
                        <a:pt x="314325" y="1062092"/>
                        <a:pt x="328284" y="1025798"/>
                      </a:cubicBezTo>
                      <a:cubicBezTo>
                        <a:pt x="338753" y="996484"/>
                        <a:pt x="364926" y="979733"/>
                        <a:pt x="392670" y="979079"/>
                      </a:cubicBezTo>
                      <a:close/>
                      <a:moveTo>
                        <a:pt x="782694" y="972201"/>
                      </a:moveTo>
                      <a:cubicBezTo>
                        <a:pt x="792007" y="971985"/>
                        <a:pt x="801189" y="973630"/>
                        <a:pt x="809759" y="976921"/>
                      </a:cubicBezTo>
                      <a:cubicBezTo>
                        <a:pt x="826899" y="983503"/>
                        <a:pt x="841590" y="996668"/>
                        <a:pt x="849984" y="1014682"/>
                      </a:cubicBezTo>
                      <a:cubicBezTo>
                        <a:pt x="866774" y="1050710"/>
                        <a:pt x="849984" y="1092280"/>
                        <a:pt x="813606" y="1108909"/>
                      </a:cubicBezTo>
                      <a:cubicBezTo>
                        <a:pt x="774430" y="1125537"/>
                        <a:pt x="732456" y="1108909"/>
                        <a:pt x="715666" y="1072881"/>
                      </a:cubicBezTo>
                      <a:cubicBezTo>
                        <a:pt x="701674" y="1036853"/>
                        <a:pt x="718464" y="992510"/>
                        <a:pt x="754842" y="978653"/>
                      </a:cubicBezTo>
                      <a:cubicBezTo>
                        <a:pt x="763937" y="974496"/>
                        <a:pt x="773381" y="972418"/>
                        <a:pt x="782694" y="972201"/>
                      </a:cubicBezTo>
                      <a:close/>
                      <a:moveTo>
                        <a:pt x="939604" y="865800"/>
                      </a:moveTo>
                      <a:cubicBezTo>
                        <a:pt x="957707" y="865800"/>
                        <a:pt x="975810" y="872763"/>
                        <a:pt x="989735" y="886688"/>
                      </a:cubicBezTo>
                      <a:cubicBezTo>
                        <a:pt x="1017586" y="914539"/>
                        <a:pt x="1017586" y="961885"/>
                        <a:pt x="989735" y="989736"/>
                      </a:cubicBezTo>
                      <a:cubicBezTo>
                        <a:pt x="961884" y="1017587"/>
                        <a:pt x="917323" y="1017587"/>
                        <a:pt x="889472" y="989736"/>
                      </a:cubicBezTo>
                      <a:cubicBezTo>
                        <a:pt x="858836" y="961885"/>
                        <a:pt x="858836" y="914539"/>
                        <a:pt x="889472" y="886688"/>
                      </a:cubicBezTo>
                      <a:cubicBezTo>
                        <a:pt x="903398" y="872763"/>
                        <a:pt x="921501" y="865800"/>
                        <a:pt x="939604" y="865800"/>
                      </a:cubicBezTo>
                      <a:close/>
                      <a:moveTo>
                        <a:pt x="222250" y="865800"/>
                      </a:moveTo>
                      <a:cubicBezTo>
                        <a:pt x="241049" y="865800"/>
                        <a:pt x="259848" y="872763"/>
                        <a:pt x="273774" y="886688"/>
                      </a:cubicBezTo>
                      <a:cubicBezTo>
                        <a:pt x="301625" y="914539"/>
                        <a:pt x="301625" y="961885"/>
                        <a:pt x="273774" y="989736"/>
                      </a:cubicBezTo>
                      <a:cubicBezTo>
                        <a:pt x="245923" y="1017587"/>
                        <a:pt x="198577" y="1017587"/>
                        <a:pt x="170726" y="989736"/>
                      </a:cubicBezTo>
                      <a:cubicBezTo>
                        <a:pt x="142875" y="961885"/>
                        <a:pt x="142875" y="914539"/>
                        <a:pt x="170726" y="886688"/>
                      </a:cubicBezTo>
                      <a:cubicBezTo>
                        <a:pt x="184651" y="872763"/>
                        <a:pt x="203451" y="865800"/>
                        <a:pt x="222250" y="865800"/>
                      </a:cubicBezTo>
                      <a:close/>
                      <a:moveTo>
                        <a:pt x="114357" y="708775"/>
                      </a:moveTo>
                      <a:cubicBezTo>
                        <a:pt x="142296" y="708119"/>
                        <a:pt x="169055" y="724384"/>
                        <a:pt x="181647" y="751668"/>
                      </a:cubicBezTo>
                      <a:cubicBezTo>
                        <a:pt x="198437" y="788046"/>
                        <a:pt x="181647" y="832819"/>
                        <a:pt x="145269" y="846810"/>
                      </a:cubicBezTo>
                      <a:cubicBezTo>
                        <a:pt x="108891" y="863600"/>
                        <a:pt x="66916" y="846810"/>
                        <a:pt x="50127" y="810432"/>
                      </a:cubicBezTo>
                      <a:cubicBezTo>
                        <a:pt x="33337" y="774054"/>
                        <a:pt x="50127" y="732080"/>
                        <a:pt x="86505" y="715290"/>
                      </a:cubicBezTo>
                      <a:cubicBezTo>
                        <a:pt x="95599" y="711092"/>
                        <a:pt x="105044" y="708994"/>
                        <a:pt x="114357" y="708775"/>
                      </a:cubicBezTo>
                      <a:close/>
                      <a:moveTo>
                        <a:pt x="1050505" y="691698"/>
                      </a:moveTo>
                      <a:cubicBezTo>
                        <a:pt x="1059686" y="691524"/>
                        <a:pt x="1069039" y="693094"/>
                        <a:pt x="1078046" y="696584"/>
                      </a:cubicBezTo>
                      <a:cubicBezTo>
                        <a:pt x="1114074" y="710543"/>
                        <a:pt x="1133474" y="752420"/>
                        <a:pt x="1119617" y="788714"/>
                      </a:cubicBezTo>
                      <a:cubicBezTo>
                        <a:pt x="1105760" y="827799"/>
                        <a:pt x="1064189" y="844550"/>
                        <a:pt x="1025389" y="830591"/>
                      </a:cubicBezTo>
                      <a:cubicBezTo>
                        <a:pt x="989361" y="816632"/>
                        <a:pt x="969961" y="774755"/>
                        <a:pt x="986590" y="735670"/>
                      </a:cubicBezTo>
                      <a:cubicBezTo>
                        <a:pt x="996982" y="708449"/>
                        <a:pt x="1022964" y="692222"/>
                        <a:pt x="1050505" y="691698"/>
                      </a:cubicBezTo>
                      <a:close/>
                      <a:moveTo>
                        <a:pt x="1086643" y="506412"/>
                      </a:moveTo>
                      <a:cubicBezTo>
                        <a:pt x="1126536" y="506412"/>
                        <a:pt x="1158875" y="539106"/>
                        <a:pt x="1158875" y="579437"/>
                      </a:cubicBezTo>
                      <a:cubicBezTo>
                        <a:pt x="1158875" y="619768"/>
                        <a:pt x="1126536" y="652462"/>
                        <a:pt x="1086643" y="652462"/>
                      </a:cubicBezTo>
                      <a:cubicBezTo>
                        <a:pt x="1046750" y="652462"/>
                        <a:pt x="1014411" y="619768"/>
                        <a:pt x="1014411" y="579437"/>
                      </a:cubicBezTo>
                      <a:cubicBezTo>
                        <a:pt x="1014411" y="539106"/>
                        <a:pt x="1046750" y="506412"/>
                        <a:pt x="1086643" y="506412"/>
                      </a:cubicBezTo>
                      <a:close/>
                      <a:moveTo>
                        <a:pt x="72232" y="506412"/>
                      </a:moveTo>
                      <a:cubicBezTo>
                        <a:pt x="112125" y="506412"/>
                        <a:pt x="144464" y="539106"/>
                        <a:pt x="144464" y="579437"/>
                      </a:cubicBezTo>
                      <a:cubicBezTo>
                        <a:pt x="144464" y="619768"/>
                        <a:pt x="112125" y="652462"/>
                        <a:pt x="72232" y="652462"/>
                      </a:cubicBezTo>
                      <a:cubicBezTo>
                        <a:pt x="32339" y="652462"/>
                        <a:pt x="0" y="619768"/>
                        <a:pt x="0" y="579437"/>
                      </a:cubicBezTo>
                      <a:cubicBezTo>
                        <a:pt x="0" y="539106"/>
                        <a:pt x="32339" y="506412"/>
                        <a:pt x="72232" y="506412"/>
                      </a:cubicBezTo>
                      <a:close/>
                      <a:moveTo>
                        <a:pt x="105944" y="320682"/>
                      </a:moveTo>
                      <a:cubicBezTo>
                        <a:pt x="115124" y="320245"/>
                        <a:pt x="124478" y="321644"/>
                        <a:pt x="133485" y="325142"/>
                      </a:cubicBezTo>
                      <a:cubicBezTo>
                        <a:pt x="169513" y="341931"/>
                        <a:pt x="188913" y="383906"/>
                        <a:pt x="175056" y="420284"/>
                      </a:cubicBezTo>
                      <a:cubicBezTo>
                        <a:pt x="161199" y="456662"/>
                        <a:pt x="119628" y="476250"/>
                        <a:pt x="80828" y="462259"/>
                      </a:cubicBezTo>
                      <a:cubicBezTo>
                        <a:pt x="44800" y="445469"/>
                        <a:pt x="25400" y="403494"/>
                        <a:pt x="42028" y="367116"/>
                      </a:cubicBezTo>
                      <a:cubicBezTo>
                        <a:pt x="52421" y="339833"/>
                        <a:pt x="78403" y="321994"/>
                        <a:pt x="105944" y="320682"/>
                      </a:cubicBezTo>
                      <a:close/>
                      <a:moveTo>
                        <a:pt x="1043867" y="302375"/>
                      </a:moveTo>
                      <a:cubicBezTo>
                        <a:pt x="1072707" y="301719"/>
                        <a:pt x="1099209" y="317984"/>
                        <a:pt x="1111680" y="345268"/>
                      </a:cubicBezTo>
                      <a:cubicBezTo>
                        <a:pt x="1125537" y="381646"/>
                        <a:pt x="1108909" y="426419"/>
                        <a:pt x="1072881" y="440410"/>
                      </a:cubicBezTo>
                      <a:cubicBezTo>
                        <a:pt x="1036852" y="457200"/>
                        <a:pt x="995281" y="440410"/>
                        <a:pt x="978653" y="404032"/>
                      </a:cubicBezTo>
                      <a:cubicBezTo>
                        <a:pt x="962024" y="367654"/>
                        <a:pt x="978653" y="325680"/>
                        <a:pt x="1014681" y="308890"/>
                      </a:cubicBezTo>
                      <a:cubicBezTo>
                        <a:pt x="1024381" y="304692"/>
                        <a:pt x="1034254" y="302594"/>
                        <a:pt x="1043867" y="302375"/>
                      </a:cubicBezTo>
                      <a:close/>
                      <a:moveTo>
                        <a:pt x="939604" y="148303"/>
                      </a:moveTo>
                      <a:cubicBezTo>
                        <a:pt x="957707" y="148303"/>
                        <a:pt x="975810" y="155320"/>
                        <a:pt x="989735" y="169352"/>
                      </a:cubicBezTo>
                      <a:cubicBezTo>
                        <a:pt x="1017586" y="197416"/>
                        <a:pt x="1017586" y="242320"/>
                        <a:pt x="989735" y="270384"/>
                      </a:cubicBezTo>
                      <a:cubicBezTo>
                        <a:pt x="961884" y="298449"/>
                        <a:pt x="917323" y="298449"/>
                        <a:pt x="889472" y="270384"/>
                      </a:cubicBezTo>
                      <a:cubicBezTo>
                        <a:pt x="858836" y="242320"/>
                        <a:pt x="858836" y="197416"/>
                        <a:pt x="889472" y="169352"/>
                      </a:cubicBezTo>
                      <a:cubicBezTo>
                        <a:pt x="903398" y="155320"/>
                        <a:pt x="921501" y="148303"/>
                        <a:pt x="939604" y="148303"/>
                      </a:cubicBezTo>
                      <a:close/>
                      <a:moveTo>
                        <a:pt x="222250" y="148303"/>
                      </a:moveTo>
                      <a:cubicBezTo>
                        <a:pt x="241049" y="148303"/>
                        <a:pt x="259848" y="155320"/>
                        <a:pt x="273774" y="169352"/>
                      </a:cubicBezTo>
                      <a:cubicBezTo>
                        <a:pt x="301625" y="197416"/>
                        <a:pt x="301625" y="242320"/>
                        <a:pt x="273774" y="270384"/>
                      </a:cubicBezTo>
                      <a:cubicBezTo>
                        <a:pt x="245923" y="298449"/>
                        <a:pt x="198577" y="298449"/>
                        <a:pt x="170726" y="270384"/>
                      </a:cubicBezTo>
                      <a:cubicBezTo>
                        <a:pt x="142875" y="242320"/>
                        <a:pt x="142875" y="197416"/>
                        <a:pt x="170726" y="169352"/>
                      </a:cubicBezTo>
                      <a:cubicBezTo>
                        <a:pt x="184651" y="155320"/>
                        <a:pt x="203451" y="148303"/>
                        <a:pt x="222250" y="148303"/>
                      </a:cubicBezTo>
                      <a:close/>
                      <a:moveTo>
                        <a:pt x="376295" y="42018"/>
                      </a:moveTo>
                      <a:cubicBezTo>
                        <a:pt x="404234" y="41887"/>
                        <a:pt x="430993" y="57068"/>
                        <a:pt x="443585" y="86382"/>
                      </a:cubicBezTo>
                      <a:cubicBezTo>
                        <a:pt x="460375" y="122675"/>
                        <a:pt x="443585" y="164552"/>
                        <a:pt x="407207" y="181303"/>
                      </a:cubicBezTo>
                      <a:cubicBezTo>
                        <a:pt x="368031" y="195262"/>
                        <a:pt x="326056" y="178511"/>
                        <a:pt x="309266" y="142218"/>
                      </a:cubicBezTo>
                      <a:cubicBezTo>
                        <a:pt x="295275" y="105924"/>
                        <a:pt x="312065" y="64047"/>
                        <a:pt x="348443" y="47296"/>
                      </a:cubicBezTo>
                      <a:cubicBezTo>
                        <a:pt x="357537" y="43806"/>
                        <a:pt x="366982" y="42062"/>
                        <a:pt x="376295" y="42018"/>
                      </a:cubicBezTo>
                      <a:close/>
                      <a:moveTo>
                        <a:pt x="762332" y="32929"/>
                      </a:moveTo>
                      <a:cubicBezTo>
                        <a:pt x="771995" y="32711"/>
                        <a:pt x="781964" y="34281"/>
                        <a:pt x="791758" y="37771"/>
                      </a:cubicBezTo>
                      <a:cubicBezTo>
                        <a:pt x="828136" y="51730"/>
                        <a:pt x="847724" y="93607"/>
                        <a:pt x="830934" y="132693"/>
                      </a:cubicBezTo>
                      <a:cubicBezTo>
                        <a:pt x="816943" y="168986"/>
                        <a:pt x="774968" y="185737"/>
                        <a:pt x="738590" y="171778"/>
                      </a:cubicBezTo>
                      <a:cubicBezTo>
                        <a:pt x="702212" y="157819"/>
                        <a:pt x="682624" y="115942"/>
                        <a:pt x="696616" y="79648"/>
                      </a:cubicBezTo>
                      <a:cubicBezTo>
                        <a:pt x="707109" y="50334"/>
                        <a:pt x="733343" y="33583"/>
                        <a:pt x="762332" y="32929"/>
                      </a:cubicBezTo>
                      <a:close/>
                      <a:moveTo>
                        <a:pt x="580231" y="0"/>
                      </a:moveTo>
                      <a:cubicBezTo>
                        <a:pt x="620124" y="0"/>
                        <a:pt x="652463" y="32339"/>
                        <a:pt x="652463" y="72231"/>
                      </a:cubicBezTo>
                      <a:cubicBezTo>
                        <a:pt x="652463" y="112123"/>
                        <a:pt x="620124" y="144462"/>
                        <a:pt x="580231" y="144462"/>
                      </a:cubicBezTo>
                      <a:cubicBezTo>
                        <a:pt x="540338" y="144462"/>
                        <a:pt x="507999" y="112123"/>
                        <a:pt x="507999" y="72231"/>
                      </a:cubicBezTo>
                      <a:cubicBezTo>
                        <a:pt x="507999" y="32339"/>
                        <a:pt x="540338" y="0"/>
                        <a:pt x="5802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63" name="Freeform 976"/>
              <p:cNvSpPr/>
              <p:nvPr/>
            </p:nvSpPr>
            <p:spPr bwMode="auto">
              <a:xfrm>
                <a:off x="7035542" y="5016515"/>
                <a:ext cx="325025" cy="1844659"/>
              </a:xfrm>
              <a:custGeom>
                <a:avLst/>
                <a:gdLst>
                  <a:gd name="T0" fmla="*/ 98 w 195"/>
                  <a:gd name="T1" fmla="*/ 744 h 1105"/>
                  <a:gd name="T2" fmla="*/ 108 w 195"/>
                  <a:gd name="T3" fmla="*/ 1105 h 1105"/>
                  <a:gd name="T4" fmla="*/ 141 w 195"/>
                  <a:gd name="T5" fmla="*/ 1105 h 1105"/>
                  <a:gd name="T6" fmla="*/ 95 w 195"/>
                  <a:gd name="T7" fmla="*/ 645 h 1105"/>
                  <a:gd name="T8" fmla="*/ 71 w 195"/>
                  <a:gd name="T9" fmla="*/ 229 h 1105"/>
                  <a:gd name="T10" fmla="*/ 92 w 195"/>
                  <a:gd name="T11" fmla="*/ 0 h 1105"/>
                  <a:gd name="T12" fmla="*/ 46 w 195"/>
                  <a:gd name="T13" fmla="*/ 239 h 1105"/>
                  <a:gd name="T14" fmla="*/ 27 w 195"/>
                  <a:gd name="T15" fmla="*/ 548 h 1105"/>
                  <a:gd name="T16" fmla="*/ 98 w 195"/>
                  <a:gd name="T17" fmla="*/ 744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5" h="1105">
                    <a:moveTo>
                      <a:pt x="98" y="744"/>
                    </a:moveTo>
                    <a:cubicBezTo>
                      <a:pt x="169" y="915"/>
                      <a:pt x="108" y="1105"/>
                      <a:pt x="108" y="1105"/>
                    </a:cubicBezTo>
                    <a:cubicBezTo>
                      <a:pt x="141" y="1105"/>
                      <a:pt x="141" y="1105"/>
                      <a:pt x="141" y="1105"/>
                    </a:cubicBezTo>
                    <a:cubicBezTo>
                      <a:pt x="195" y="919"/>
                      <a:pt x="159" y="777"/>
                      <a:pt x="95" y="645"/>
                    </a:cubicBezTo>
                    <a:cubicBezTo>
                      <a:pt x="6" y="463"/>
                      <a:pt x="42" y="316"/>
                      <a:pt x="71" y="229"/>
                    </a:cubicBezTo>
                    <a:cubicBezTo>
                      <a:pt x="104" y="127"/>
                      <a:pt x="92" y="0"/>
                      <a:pt x="92" y="0"/>
                    </a:cubicBezTo>
                    <a:cubicBezTo>
                      <a:pt x="92" y="0"/>
                      <a:pt x="84" y="144"/>
                      <a:pt x="46" y="239"/>
                    </a:cubicBezTo>
                    <a:cubicBezTo>
                      <a:pt x="7" y="333"/>
                      <a:pt x="0" y="472"/>
                      <a:pt x="27" y="548"/>
                    </a:cubicBezTo>
                    <a:cubicBezTo>
                      <a:pt x="54" y="624"/>
                      <a:pt x="82" y="703"/>
                      <a:pt x="98" y="7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64" name="组合 563"/>
              <p:cNvGrpSpPr/>
              <p:nvPr/>
            </p:nvGrpSpPr>
            <p:grpSpPr>
              <a:xfrm>
                <a:off x="7182850" y="5592436"/>
                <a:ext cx="294616" cy="417209"/>
                <a:chOff x="6221377" y="4741859"/>
                <a:chExt cx="492127" cy="696910"/>
              </a:xfrm>
              <a:grpFill/>
            </p:grpSpPr>
            <p:sp>
              <p:nvSpPr>
                <p:cNvPr id="583" name="Freeform 1048"/>
                <p:cNvSpPr>
                  <a:spLocks noEditPoints="1"/>
                </p:cNvSpPr>
                <p:nvPr/>
              </p:nvSpPr>
              <p:spPr bwMode="auto">
                <a:xfrm>
                  <a:off x="6221382" y="4745033"/>
                  <a:ext cx="492122" cy="693736"/>
                </a:xfrm>
                <a:custGeom>
                  <a:avLst/>
                  <a:gdLst>
                    <a:gd name="T0" fmla="*/ 13 w 177"/>
                    <a:gd name="T1" fmla="*/ 249 h 249"/>
                    <a:gd name="T2" fmla="*/ 12 w 177"/>
                    <a:gd name="T3" fmla="*/ 249 h 249"/>
                    <a:gd name="T4" fmla="*/ 12 w 177"/>
                    <a:gd name="T5" fmla="*/ 249 h 249"/>
                    <a:gd name="T6" fmla="*/ 12 w 177"/>
                    <a:gd name="T7" fmla="*/ 245 h 249"/>
                    <a:gd name="T8" fmla="*/ 16 w 177"/>
                    <a:gd name="T9" fmla="*/ 244 h 249"/>
                    <a:gd name="T10" fmla="*/ 12 w 177"/>
                    <a:gd name="T11" fmla="*/ 245 h 249"/>
                    <a:gd name="T12" fmla="*/ 12 w 177"/>
                    <a:gd name="T13" fmla="*/ 249 h 249"/>
                    <a:gd name="T14" fmla="*/ 8 w 177"/>
                    <a:gd name="T15" fmla="*/ 246 h 249"/>
                    <a:gd name="T16" fmla="*/ 8 w 177"/>
                    <a:gd name="T17" fmla="*/ 246 h 249"/>
                    <a:gd name="T18" fmla="*/ 0 w 177"/>
                    <a:gd name="T19" fmla="*/ 171 h 249"/>
                    <a:gd name="T20" fmla="*/ 0 w 177"/>
                    <a:gd name="T21" fmla="*/ 171 h 249"/>
                    <a:gd name="T22" fmla="*/ 28 w 177"/>
                    <a:gd name="T23" fmla="*/ 64 h 249"/>
                    <a:gd name="T24" fmla="*/ 28 w 177"/>
                    <a:gd name="T25" fmla="*/ 64 h 249"/>
                    <a:gd name="T26" fmla="*/ 169 w 177"/>
                    <a:gd name="T27" fmla="*/ 0 h 249"/>
                    <a:gd name="T28" fmla="*/ 169 w 177"/>
                    <a:gd name="T29" fmla="*/ 0 h 249"/>
                    <a:gd name="T30" fmla="*/ 170 w 177"/>
                    <a:gd name="T31" fmla="*/ 0 h 249"/>
                    <a:gd name="T32" fmla="*/ 170 w 177"/>
                    <a:gd name="T33" fmla="*/ 0 h 249"/>
                    <a:gd name="T34" fmla="*/ 173 w 177"/>
                    <a:gd name="T35" fmla="*/ 3 h 249"/>
                    <a:gd name="T36" fmla="*/ 173 w 177"/>
                    <a:gd name="T37" fmla="*/ 3 h 249"/>
                    <a:gd name="T38" fmla="*/ 177 w 177"/>
                    <a:gd name="T39" fmla="*/ 51 h 249"/>
                    <a:gd name="T40" fmla="*/ 177 w 177"/>
                    <a:gd name="T41" fmla="*/ 51 h 249"/>
                    <a:gd name="T42" fmla="*/ 143 w 177"/>
                    <a:gd name="T43" fmla="*/ 179 h 249"/>
                    <a:gd name="T44" fmla="*/ 143 w 177"/>
                    <a:gd name="T45" fmla="*/ 179 h 249"/>
                    <a:gd name="T46" fmla="*/ 13 w 177"/>
                    <a:gd name="T47" fmla="*/ 249 h 249"/>
                    <a:gd name="T48" fmla="*/ 13 w 177"/>
                    <a:gd name="T49" fmla="*/ 249 h 249"/>
                    <a:gd name="T50" fmla="*/ 13 w 177"/>
                    <a:gd name="T51" fmla="*/ 249 h 249"/>
                    <a:gd name="T52" fmla="*/ 34 w 177"/>
                    <a:gd name="T53" fmla="*/ 69 h 249"/>
                    <a:gd name="T54" fmla="*/ 8 w 177"/>
                    <a:gd name="T55" fmla="*/ 171 h 249"/>
                    <a:gd name="T56" fmla="*/ 8 w 177"/>
                    <a:gd name="T57" fmla="*/ 171 h 249"/>
                    <a:gd name="T58" fmla="*/ 12 w 177"/>
                    <a:gd name="T59" fmla="*/ 223 h 249"/>
                    <a:gd name="T60" fmla="*/ 12 w 177"/>
                    <a:gd name="T61" fmla="*/ 223 h 249"/>
                    <a:gd name="T62" fmla="*/ 15 w 177"/>
                    <a:gd name="T63" fmla="*/ 241 h 249"/>
                    <a:gd name="T64" fmla="*/ 15 w 177"/>
                    <a:gd name="T65" fmla="*/ 241 h 249"/>
                    <a:gd name="T66" fmla="*/ 136 w 177"/>
                    <a:gd name="T67" fmla="*/ 174 h 249"/>
                    <a:gd name="T68" fmla="*/ 136 w 177"/>
                    <a:gd name="T69" fmla="*/ 174 h 249"/>
                    <a:gd name="T70" fmla="*/ 169 w 177"/>
                    <a:gd name="T71" fmla="*/ 51 h 249"/>
                    <a:gd name="T72" fmla="*/ 169 w 177"/>
                    <a:gd name="T73" fmla="*/ 51 h 249"/>
                    <a:gd name="T74" fmla="*/ 166 w 177"/>
                    <a:gd name="T75" fmla="*/ 8 h 249"/>
                    <a:gd name="T76" fmla="*/ 166 w 177"/>
                    <a:gd name="T77" fmla="*/ 8 h 249"/>
                    <a:gd name="T78" fmla="*/ 34 w 177"/>
                    <a:gd name="T79" fmla="*/ 69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77" h="249">
                      <a:moveTo>
                        <a:pt x="13" y="249"/>
                      </a:moveTo>
                      <a:cubicBezTo>
                        <a:pt x="12" y="249"/>
                        <a:pt x="12" y="249"/>
                        <a:pt x="12" y="249"/>
                      </a:cubicBezTo>
                      <a:cubicBezTo>
                        <a:pt x="12" y="249"/>
                        <a:pt x="12" y="249"/>
                        <a:pt x="12" y="249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6" y="244"/>
                        <a:pt x="16" y="244"/>
                        <a:pt x="16" y="244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9"/>
                        <a:pt x="12" y="249"/>
                        <a:pt x="12" y="249"/>
                      </a:cubicBezTo>
                      <a:cubicBezTo>
                        <a:pt x="10" y="249"/>
                        <a:pt x="8" y="248"/>
                        <a:pt x="8" y="246"/>
                      </a:cubicBezTo>
                      <a:cubicBezTo>
                        <a:pt x="8" y="246"/>
                        <a:pt x="8" y="246"/>
                        <a:pt x="8" y="246"/>
                      </a:cubicBezTo>
                      <a:cubicBezTo>
                        <a:pt x="8" y="246"/>
                        <a:pt x="0" y="212"/>
                        <a:pt x="0" y="171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0" y="136"/>
                        <a:pt x="6" y="95"/>
                        <a:pt x="28" y="64"/>
                      </a:cubicBezTo>
                      <a:cubicBezTo>
                        <a:pt x="28" y="64"/>
                        <a:pt x="28" y="64"/>
                        <a:pt x="28" y="64"/>
                      </a:cubicBezTo>
                      <a:cubicBezTo>
                        <a:pt x="76" y="0"/>
                        <a:pt x="166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70" y="0"/>
                        <a:pt x="170" y="0"/>
                        <a:pt x="170" y="0"/>
                      </a:cubicBezTo>
                      <a:cubicBezTo>
                        <a:pt x="170" y="0"/>
                        <a:pt x="170" y="0"/>
                        <a:pt x="170" y="0"/>
                      </a:cubicBezTo>
                      <a:cubicBezTo>
                        <a:pt x="172" y="0"/>
                        <a:pt x="173" y="1"/>
                        <a:pt x="173" y="3"/>
                      </a:cubicBezTo>
                      <a:cubicBezTo>
                        <a:pt x="173" y="3"/>
                        <a:pt x="173" y="3"/>
                        <a:pt x="173" y="3"/>
                      </a:cubicBezTo>
                      <a:cubicBezTo>
                        <a:pt x="173" y="3"/>
                        <a:pt x="177" y="23"/>
                        <a:pt x="177" y="51"/>
                      </a:cubicBezTo>
                      <a:cubicBezTo>
                        <a:pt x="177" y="51"/>
                        <a:pt x="177" y="51"/>
                        <a:pt x="177" y="51"/>
                      </a:cubicBezTo>
                      <a:cubicBezTo>
                        <a:pt x="177" y="88"/>
                        <a:pt x="171" y="141"/>
                        <a:pt x="143" y="179"/>
                      </a:cubicBezTo>
                      <a:cubicBezTo>
                        <a:pt x="143" y="179"/>
                        <a:pt x="143" y="179"/>
                        <a:pt x="143" y="179"/>
                      </a:cubicBezTo>
                      <a:cubicBezTo>
                        <a:pt x="94" y="247"/>
                        <a:pt x="23" y="249"/>
                        <a:pt x="13" y="249"/>
                      </a:cubicBezTo>
                      <a:cubicBezTo>
                        <a:pt x="13" y="249"/>
                        <a:pt x="13" y="249"/>
                        <a:pt x="13" y="249"/>
                      </a:cubicBezTo>
                      <a:cubicBezTo>
                        <a:pt x="13" y="249"/>
                        <a:pt x="13" y="249"/>
                        <a:pt x="13" y="249"/>
                      </a:cubicBezTo>
                      <a:close/>
                      <a:moveTo>
                        <a:pt x="34" y="69"/>
                      </a:moveTo>
                      <a:cubicBezTo>
                        <a:pt x="14" y="97"/>
                        <a:pt x="8" y="136"/>
                        <a:pt x="8" y="171"/>
                      </a:cubicBezTo>
                      <a:cubicBezTo>
                        <a:pt x="8" y="171"/>
                        <a:pt x="8" y="171"/>
                        <a:pt x="8" y="171"/>
                      </a:cubicBezTo>
                      <a:cubicBezTo>
                        <a:pt x="8" y="191"/>
                        <a:pt x="10" y="209"/>
                        <a:pt x="12" y="223"/>
                      </a:cubicBezTo>
                      <a:cubicBezTo>
                        <a:pt x="12" y="223"/>
                        <a:pt x="12" y="223"/>
                        <a:pt x="12" y="223"/>
                      </a:cubicBezTo>
                      <a:cubicBezTo>
                        <a:pt x="13" y="231"/>
                        <a:pt x="14" y="238"/>
                        <a:pt x="15" y="241"/>
                      </a:cubicBezTo>
                      <a:cubicBezTo>
                        <a:pt x="15" y="241"/>
                        <a:pt x="15" y="241"/>
                        <a:pt x="15" y="241"/>
                      </a:cubicBezTo>
                      <a:cubicBezTo>
                        <a:pt x="30" y="241"/>
                        <a:pt x="92" y="235"/>
                        <a:pt x="136" y="174"/>
                      </a:cubicBezTo>
                      <a:cubicBezTo>
                        <a:pt x="136" y="174"/>
                        <a:pt x="136" y="174"/>
                        <a:pt x="136" y="174"/>
                      </a:cubicBezTo>
                      <a:cubicBezTo>
                        <a:pt x="163" y="138"/>
                        <a:pt x="169" y="88"/>
                        <a:pt x="169" y="51"/>
                      </a:cubicBezTo>
                      <a:cubicBezTo>
                        <a:pt x="169" y="51"/>
                        <a:pt x="169" y="51"/>
                        <a:pt x="169" y="51"/>
                      </a:cubicBezTo>
                      <a:cubicBezTo>
                        <a:pt x="169" y="30"/>
                        <a:pt x="167" y="14"/>
                        <a:pt x="166" y="8"/>
                      </a:cubicBezTo>
                      <a:cubicBezTo>
                        <a:pt x="166" y="8"/>
                        <a:pt x="166" y="8"/>
                        <a:pt x="166" y="8"/>
                      </a:cubicBezTo>
                      <a:cubicBezTo>
                        <a:pt x="149" y="8"/>
                        <a:pt x="74" y="15"/>
                        <a:pt x="34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4" name="Freeform 1049"/>
                <p:cNvSpPr/>
                <p:nvPr/>
              </p:nvSpPr>
              <p:spPr bwMode="auto">
                <a:xfrm>
                  <a:off x="6243607" y="4741859"/>
                  <a:ext cx="461960" cy="692149"/>
                </a:xfrm>
                <a:custGeom>
                  <a:avLst/>
                  <a:gdLst>
                    <a:gd name="T0" fmla="*/ 2 w 166"/>
                    <a:gd name="T1" fmla="*/ 248 h 248"/>
                    <a:gd name="T2" fmla="*/ 1 w 166"/>
                    <a:gd name="T3" fmla="*/ 242 h 248"/>
                    <a:gd name="T4" fmla="*/ 1 w 166"/>
                    <a:gd name="T5" fmla="*/ 242 h 248"/>
                    <a:gd name="T6" fmla="*/ 158 w 166"/>
                    <a:gd name="T7" fmla="*/ 2 h 248"/>
                    <a:gd name="T8" fmla="*/ 164 w 166"/>
                    <a:gd name="T9" fmla="*/ 1 h 248"/>
                    <a:gd name="T10" fmla="*/ 164 w 166"/>
                    <a:gd name="T11" fmla="*/ 1 h 248"/>
                    <a:gd name="T12" fmla="*/ 165 w 166"/>
                    <a:gd name="T13" fmla="*/ 7 h 248"/>
                    <a:gd name="T14" fmla="*/ 165 w 166"/>
                    <a:gd name="T15" fmla="*/ 7 h 248"/>
                    <a:gd name="T16" fmla="*/ 8 w 166"/>
                    <a:gd name="T17" fmla="*/ 247 h 248"/>
                    <a:gd name="T18" fmla="*/ 5 w 166"/>
                    <a:gd name="T19" fmla="*/ 248 h 248"/>
                    <a:gd name="T20" fmla="*/ 5 w 166"/>
                    <a:gd name="T21" fmla="*/ 248 h 248"/>
                    <a:gd name="T22" fmla="*/ 2 w 166"/>
                    <a:gd name="T23" fmla="*/ 248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6" h="248">
                      <a:moveTo>
                        <a:pt x="2" y="248"/>
                      </a:moveTo>
                      <a:cubicBezTo>
                        <a:pt x="1" y="247"/>
                        <a:pt x="0" y="244"/>
                        <a:pt x="1" y="242"/>
                      </a:cubicBezTo>
                      <a:cubicBezTo>
                        <a:pt x="1" y="242"/>
                        <a:pt x="1" y="242"/>
                        <a:pt x="1" y="242"/>
                      </a:cubicBezTo>
                      <a:cubicBezTo>
                        <a:pt x="158" y="2"/>
                        <a:pt x="158" y="2"/>
                        <a:pt x="158" y="2"/>
                      </a:cubicBezTo>
                      <a:cubicBezTo>
                        <a:pt x="159" y="1"/>
                        <a:pt x="162" y="0"/>
                        <a:pt x="164" y="1"/>
                      </a:cubicBezTo>
                      <a:cubicBezTo>
                        <a:pt x="164" y="1"/>
                        <a:pt x="164" y="1"/>
                        <a:pt x="164" y="1"/>
                      </a:cubicBezTo>
                      <a:cubicBezTo>
                        <a:pt x="165" y="3"/>
                        <a:pt x="166" y="5"/>
                        <a:pt x="165" y="7"/>
                      </a:cubicBezTo>
                      <a:cubicBezTo>
                        <a:pt x="165" y="7"/>
                        <a:pt x="165" y="7"/>
                        <a:pt x="165" y="7"/>
                      </a:cubicBezTo>
                      <a:cubicBezTo>
                        <a:pt x="8" y="247"/>
                        <a:pt x="8" y="247"/>
                        <a:pt x="8" y="247"/>
                      </a:cubicBezTo>
                      <a:cubicBezTo>
                        <a:pt x="7" y="248"/>
                        <a:pt x="6" y="248"/>
                        <a:pt x="5" y="248"/>
                      </a:cubicBezTo>
                      <a:cubicBezTo>
                        <a:pt x="5" y="248"/>
                        <a:pt x="5" y="248"/>
                        <a:pt x="5" y="248"/>
                      </a:cubicBezTo>
                      <a:cubicBezTo>
                        <a:pt x="4" y="248"/>
                        <a:pt x="3" y="248"/>
                        <a:pt x="2" y="2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5" name="Freeform 1050"/>
                <p:cNvSpPr/>
                <p:nvPr/>
              </p:nvSpPr>
              <p:spPr bwMode="auto">
                <a:xfrm>
                  <a:off x="6370606" y="4845046"/>
                  <a:ext cx="306387" cy="287337"/>
                </a:xfrm>
                <a:custGeom>
                  <a:avLst/>
                  <a:gdLst>
                    <a:gd name="T0" fmla="*/ 105 w 110"/>
                    <a:gd name="T1" fmla="*/ 103 h 103"/>
                    <a:gd name="T2" fmla="*/ 37 w 110"/>
                    <a:gd name="T3" fmla="*/ 88 h 103"/>
                    <a:gd name="T4" fmla="*/ 34 w 110"/>
                    <a:gd name="T5" fmla="*/ 86 h 103"/>
                    <a:gd name="T6" fmla="*/ 34 w 110"/>
                    <a:gd name="T7" fmla="*/ 86 h 103"/>
                    <a:gd name="T8" fmla="*/ 1 w 110"/>
                    <a:gd name="T9" fmla="*/ 6 h 103"/>
                    <a:gd name="T10" fmla="*/ 1 w 110"/>
                    <a:gd name="T11" fmla="*/ 6 h 103"/>
                    <a:gd name="T12" fmla="*/ 3 w 110"/>
                    <a:gd name="T13" fmla="*/ 0 h 103"/>
                    <a:gd name="T14" fmla="*/ 3 w 110"/>
                    <a:gd name="T15" fmla="*/ 0 h 103"/>
                    <a:gd name="T16" fmla="*/ 8 w 110"/>
                    <a:gd name="T17" fmla="*/ 3 h 103"/>
                    <a:gd name="T18" fmla="*/ 8 w 110"/>
                    <a:gd name="T19" fmla="*/ 3 h 103"/>
                    <a:gd name="T20" fmla="*/ 41 w 110"/>
                    <a:gd name="T21" fmla="*/ 81 h 103"/>
                    <a:gd name="T22" fmla="*/ 106 w 110"/>
                    <a:gd name="T23" fmla="*/ 95 h 103"/>
                    <a:gd name="T24" fmla="*/ 110 w 110"/>
                    <a:gd name="T25" fmla="*/ 100 h 103"/>
                    <a:gd name="T26" fmla="*/ 110 w 110"/>
                    <a:gd name="T27" fmla="*/ 100 h 103"/>
                    <a:gd name="T28" fmla="*/ 106 w 110"/>
                    <a:gd name="T29" fmla="*/ 103 h 103"/>
                    <a:gd name="T30" fmla="*/ 106 w 110"/>
                    <a:gd name="T31" fmla="*/ 103 h 103"/>
                    <a:gd name="T32" fmla="*/ 105 w 110"/>
                    <a:gd name="T33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0" h="103">
                      <a:moveTo>
                        <a:pt x="105" y="103"/>
                      </a:moveTo>
                      <a:cubicBezTo>
                        <a:pt x="37" y="88"/>
                        <a:pt x="37" y="88"/>
                        <a:pt x="37" y="88"/>
                      </a:cubicBezTo>
                      <a:cubicBezTo>
                        <a:pt x="36" y="88"/>
                        <a:pt x="35" y="87"/>
                        <a:pt x="34" y="86"/>
                      </a:cubicBezTo>
                      <a:cubicBezTo>
                        <a:pt x="34" y="86"/>
                        <a:pt x="34" y="86"/>
                        <a:pt x="34" y="8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7" y="0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1" y="81"/>
                        <a:pt x="41" y="81"/>
                        <a:pt x="41" y="81"/>
                      </a:cubicBezTo>
                      <a:cubicBezTo>
                        <a:pt x="106" y="95"/>
                        <a:pt x="106" y="95"/>
                        <a:pt x="106" y="95"/>
                      </a:cubicBezTo>
                      <a:cubicBezTo>
                        <a:pt x="109" y="95"/>
                        <a:pt x="110" y="97"/>
                        <a:pt x="110" y="100"/>
                      </a:cubicBezTo>
                      <a:cubicBezTo>
                        <a:pt x="110" y="100"/>
                        <a:pt x="110" y="100"/>
                        <a:pt x="110" y="100"/>
                      </a:cubicBezTo>
                      <a:cubicBezTo>
                        <a:pt x="109" y="102"/>
                        <a:pt x="107" y="103"/>
                        <a:pt x="106" y="103"/>
                      </a:cubicBezTo>
                      <a:cubicBezTo>
                        <a:pt x="106" y="103"/>
                        <a:pt x="106" y="103"/>
                        <a:pt x="106" y="103"/>
                      </a:cubicBezTo>
                      <a:cubicBezTo>
                        <a:pt x="105" y="103"/>
                        <a:pt x="105" y="103"/>
                        <a:pt x="105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6" name="Freeform 1051"/>
                <p:cNvSpPr/>
                <p:nvPr/>
              </p:nvSpPr>
              <p:spPr bwMode="auto">
                <a:xfrm>
                  <a:off x="6335681" y="4867272"/>
                  <a:ext cx="322261" cy="309562"/>
                </a:xfrm>
                <a:custGeom>
                  <a:avLst/>
                  <a:gdLst>
                    <a:gd name="T0" fmla="*/ 111 w 116"/>
                    <a:gd name="T1" fmla="*/ 110 h 111"/>
                    <a:gd name="T2" fmla="*/ 41 w 116"/>
                    <a:gd name="T3" fmla="*/ 96 h 111"/>
                    <a:gd name="T4" fmla="*/ 38 w 116"/>
                    <a:gd name="T5" fmla="*/ 93 h 111"/>
                    <a:gd name="T6" fmla="*/ 38 w 116"/>
                    <a:gd name="T7" fmla="*/ 93 h 111"/>
                    <a:gd name="T8" fmla="*/ 1 w 116"/>
                    <a:gd name="T9" fmla="*/ 6 h 111"/>
                    <a:gd name="T10" fmla="*/ 1 w 116"/>
                    <a:gd name="T11" fmla="*/ 6 h 111"/>
                    <a:gd name="T12" fmla="*/ 3 w 116"/>
                    <a:gd name="T13" fmla="*/ 1 h 111"/>
                    <a:gd name="T14" fmla="*/ 3 w 116"/>
                    <a:gd name="T15" fmla="*/ 1 h 111"/>
                    <a:gd name="T16" fmla="*/ 9 w 116"/>
                    <a:gd name="T17" fmla="*/ 3 h 111"/>
                    <a:gd name="T18" fmla="*/ 9 w 116"/>
                    <a:gd name="T19" fmla="*/ 3 h 111"/>
                    <a:gd name="T20" fmla="*/ 45 w 116"/>
                    <a:gd name="T21" fmla="*/ 88 h 111"/>
                    <a:gd name="T22" fmla="*/ 112 w 116"/>
                    <a:gd name="T23" fmla="*/ 103 h 111"/>
                    <a:gd name="T24" fmla="*/ 116 w 116"/>
                    <a:gd name="T25" fmla="*/ 107 h 111"/>
                    <a:gd name="T26" fmla="*/ 116 w 116"/>
                    <a:gd name="T27" fmla="*/ 107 h 111"/>
                    <a:gd name="T28" fmla="*/ 112 w 116"/>
                    <a:gd name="T29" fmla="*/ 111 h 111"/>
                    <a:gd name="T30" fmla="*/ 112 w 116"/>
                    <a:gd name="T31" fmla="*/ 111 h 111"/>
                    <a:gd name="T32" fmla="*/ 111 w 116"/>
                    <a:gd name="T3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6" h="111">
                      <a:moveTo>
                        <a:pt x="111" y="110"/>
                      </a:move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0" y="95"/>
                        <a:pt x="39" y="94"/>
                        <a:pt x="38" y="93"/>
                      </a:cubicBezTo>
                      <a:cubicBezTo>
                        <a:pt x="38" y="93"/>
                        <a:pt x="38" y="93"/>
                        <a:pt x="38" y="93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45" y="88"/>
                        <a:pt x="45" y="88"/>
                        <a:pt x="45" y="88"/>
                      </a:cubicBezTo>
                      <a:cubicBezTo>
                        <a:pt x="112" y="103"/>
                        <a:pt x="112" y="103"/>
                        <a:pt x="112" y="103"/>
                      </a:cubicBezTo>
                      <a:cubicBezTo>
                        <a:pt x="115" y="103"/>
                        <a:pt x="116" y="105"/>
                        <a:pt x="116" y="107"/>
                      </a:cubicBezTo>
                      <a:cubicBezTo>
                        <a:pt x="116" y="107"/>
                        <a:pt x="116" y="107"/>
                        <a:pt x="116" y="107"/>
                      </a:cubicBezTo>
                      <a:cubicBezTo>
                        <a:pt x="115" y="109"/>
                        <a:pt x="113" y="111"/>
                        <a:pt x="112" y="111"/>
                      </a:cubicBezTo>
                      <a:cubicBezTo>
                        <a:pt x="112" y="111"/>
                        <a:pt x="112" y="111"/>
                        <a:pt x="112" y="111"/>
                      </a:cubicBezTo>
                      <a:cubicBezTo>
                        <a:pt x="111" y="111"/>
                        <a:pt x="111" y="111"/>
                        <a:pt x="111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7" name="Freeform 1052"/>
                <p:cNvSpPr/>
                <p:nvPr/>
              </p:nvSpPr>
              <p:spPr bwMode="auto">
                <a:xfrm>
                  <a:off x="6307107" y="4903784"/>
                  <a:ext cx="328612" cy="315911"/>
                </a:xfrm>
                <a:custGeom>
                  <a:avLst/>
                  <a:gdLst>
                    <a:gd name="T0" fmla="*/ 113 w 118"/>
                    <a:gd name="T1" fmla="*/ 112 h 113"/>
                    <a:gd name="T2" fmla="*/ 41 w 118"/>
                    <a:gd name="T3" fmla="*/ 98 h 113"/>
                    <a:gd name="T4" fmla="*/ 38 w 118"/>
                    <a:gd name="T5" fmla="*/ 95 h 113"/>
                    <a:gd name="T6" fmla="*/ 38 w 118"/>
                    <a:gd name="T7" fmla="*/ 95 h 113"/>
                    <a:gd name="T8" fmla="*/ 1 w 118"/>
                    <a:gd name="T9" fmla="*/ 6 h 113"/>
                    <a:gd name="T10" fmla="*/ 1 w 118"/>
                    <a:gd name="T11" fmla="*/ 6 h 113"/>
                    <a:gd name="T12" fmla="*/ 3 w 118"/>
                    <a:gd name="T13" fmla="*/ 1 h 113"/>
                    <a:gd name="T14" fmla="*/ 3 w 118"/>
                    <a:gd name="T15" fmla="*/ 1 h 113"/>
                    <a:gd name="T16" fmla="*/ 8 w 118"/>
                    <a:gd name="T17" fmla="*/ 3 h 113"/>
                    <a:gd name="T18" fmla="*/ 8 w 118"/>
                    <a:gd name="T19" fmla="*/ 3 h 113"/>
                    <a:gd name="T20" fmla="*/ 45 w 118"/>
                    <a:gd name="T21" fmla="*/ 90 h 113"/>
                    <a:gd name="T22" fmla="*/ 115 w 118"/>
                    <a:gd name="T23" fmla="*/ 105 h 113"/>
                    <a:gd name="T24" fmla="*/ 118 w 118"/>
                    <a:gd name="T25" fmla="*/ 109 h 113"/>
                    <a:gd name="T26" fmla="*/ 118 w 118"/>
                    <a:gd name="T27" fmla="*/ 109 h 113"/>
                    <a:gd name="T28" fmla="*/ 114 w 118"/>
                    <a:gd name="T29" fmla="*/ 113 h 113"/>
                    <a:gd name="T30" fmla="*/ 114 w 118"/>
                    <a:gd name="T31" fmla="*/ 113 h 113"/>
                    <a:gd name="T32" fmla="*/ 113 w 118"/>
                    <a:gd name="T33" fmla="*/ 112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8" h="113">
                      <a:moveTo>
                        <a:pt x="113" y="112"/>
                      </a:moveTo>
                      <a:cubicBezTo>
                        <a:pt x="41" y="98"/>
                        <a:pt x="41" y="98"/>
                        <a:pt x="41" y="98"/>
                      </a:cubicBezTo>
                      <a:cubicBezTo>
                        <a:pt x="40" y="97"/>
                        <a:pt x="39" y="96"/>
                        <a:pt x="38" y="95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5" y="90"/>
                        <a:pt x="45" y="90"/>
                        <a:pt x="45" y="90"/>
                      </a:cubicBezTo>
                      <a:cubicBezTo>
                        <a:pt x="115" y="105"/>
                        <a:pt x="115" y="105"/>
                        <a:pt x="115" y="105"/>
                      </a:cubicBezTo>
                      <a:cubicBezTo>
                        <a:pt x="117" y="105"/>
                        <a:pt x="118" y="107"/>
                        <a:pt x="118" y="109"/>
                      </a:cubicBezTo>
                      <a:cubicBezTo>
                        <a:pt x="118" y="109"/>
                        <a:pt x="118" y="109"/>
                        <a:pt x="118" y="109"/>
                      </a:cubicBezTo>
                      <a:cubicBezTo>
                        <a:pt x="117" y="111"/>
                        <a:pt x="116" y="113"/>
                        <a:pt x="114" y="113"/>
                      </a:cubicBezTo>
                      <a:cubicBezTo>
                        <a:pt x="114" y="113"/>
                        <a:pt x="114" y="113"/>
                        <a:pt x="114" y="113"/>
                      </a:cubicBezTo>
                      <a:cubicBezTo>
                        <a:pt x="113" y="113"/>
                        <a:pt x="113" y="113"/>
                        <a:pt x="113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8" name="Freeform 1053"/>
                <p:cNvSpPr/>
                <p:nvPr/>
              </p:nvSpPr>
              <p:spPr bwMode="auto">
                <a:xfrm>
                  <a:off x="6278532" y="4945060"/>
                  <a:ext cx="327023" cy="319087"/>
                </a:xfrm>
                <a:custGeom>
                  <a:avLst/>
                  <a:gdLst>
                    <a:gd name="T0" fmla="*/ 112 w 117"/>
                    <a:gd name="T1" fmla="*/ 114 h 114"/>
                    <a:gd name="T2" fmla="*/ 40 w 117"/>
                    <a:gd name="T3" fmla="*/ 99 h 114"/>
                    <a:gd name="T4" fmla="*/ 38 w 117"/>
                    <a:gd name="T5" fmla="*/ 96 h 114"/>
                    <a:gd name="T6" fmla="*/ 38 w 117"/>
                    <a:gd name="T7" fmla="*/ 96 h 114"/>
                    <a:gd name="T8" fmla="*/ 1 w 117"/>
                    <a:gd name="T9" fmla="*/ 6 h 114"/>
                    <a:gd name="T10" fmla="*/ 1 w 117"/>
                    <a:gd name="T11" fmla="*/ 6 h 114"/>
                    <a:gd name="T12" fmla="*/ 3 w 117"/>
                    <a:gd name="T13" fmla="*/ 1 h 114"/>
                    <a:gd name="T14" fmla="*/ 3 w 117"/>
                    <a:gd name="T15" fmla="*/ 1 h 114"/>
                    <a:gd name="T16" fmla="*/ 8 w 117"/>
                    <a:gd name="T17" fmla="*/ 3 h 114"/>
                    <a:gd name="T18" fmla="*/ 8 w 117"/>
                    <a:gd name="T19" fmla="*/ 3 h 114"/>
                    <a:gd name="T20" fmla="*/ 44 w 117"/>
                    <a:gd name="T21" fmla="*/ 91 h 114"/>
                    <a:gd name="T22" fmla="*/ 113 w 117"/>
                    <a:gd name="T23" fmla="*/ 106 h 114"/>
                    <a:gd name="T24" fmla="*/ 116 w 117"/>
                    <a:gd name="T25" fmla="*/ 111 h 114"/>
                    <a:gd name="T26" fmla="*/ 116 w 117"/>
                    <a:gd name="T27" fmla="*/ 111 h 114"/>
                    <a:gd name="T28" fmla="*/ 112 w 117"/>
                    <a:gd name="T29" fmla="*/ 114 h 114"/>
                    <a:gd name="T30" fmla="*/ 112 w 117"/>
                    <a:gd name="T31" fmla="*/ 114 h 114"/>
                    <a:gd name="T32" fmla="*/ 112 w 117"/>
                    <a:gd name="T33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114">
                      <a:moveTo>
                        <a:pt x="112" y="114"/>
                      </a:moveTo>
                      <a:cubicBezTo>
                        <a:pt x="40" y="99"/>
                        <a:pt x="40" y="99"/>
                        <a:pt x="40" y="99"/>
                      </a:cubicBezTo>
                      <a:cubicBezTo>
                        <a:pt x="39" y="98"/>
                        <a:pt x="38" y="97"/>
                        <a:pt x="38" y="96"/>
                      </a:cubicBezTo>
                      <a:cubicBezTo>
                        <a:pt x="38" y="96"/>
                        <a:pt x="38" y="96"/>
                        <a:pt x="38" y="9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4" y="91"/>
                        <a:pt x="44" y="91"/>
                        <a:pt x="44" y="91"/>
                      </a:cubicBezTo>
                      <a:cubicBezTo>
                        <a:pt x="113" y="106"/>
                        <a:pt x="113" y="106"/>
                        <a:pt x="113" y="106"/>
                      </a:cubicBezTo>
                      <a:cubicBezTo>
                        <a:pt x="115" y="106"/>
                        <a:pt x="117" y="109"/>
                        <a:pt x="116" y="111"/>
                      </a:cubicBezTo>
                      <a:cubicBezTo>
                        <a:pt x="116" y="111"/>
                        <a:pt x="116" y="111"/>
                        <a:pt x="116" y="111"/>
                      </a:cubicBezTo>
                      <a:cubicBezTo>
                        <a:pt x="116" y="113"/>
                        <a:pt x="114" y="114"/>
                        <a:pt x="112" y="114"/>
                      </a:cubicBezTo>
                      <a:cubicBezTo>
                        <a:pt x="112" y="114"/>
                        <a:pt x="112" y="114"/>
                        <a:pt x="112" y="114"/>
                      </a:cubicBezTo>
                      <a:cubicBezTo>
                        <a:pt x="112" y="114"/>
                        <a:pt x="112" y="114"/>
                        <a:pt x="112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9" name="Freeform 1054"/>
                <p:cNvSpPr/>
                <p:nvPr/>
              </p:nvSpPr>
              <p:spPr bwMode="auto">
                <a:xfrm>
                  <a:off x="6251544" y="4999034"/>
                  <a:ext cx="314323" cy="303211"/>
                </a:xfrm>
                <a:custGeom>
                  <a:avLst/>
                  <a:gdLst>
                    <a:gd name="T0" fmla="*/ 108 w 113"/>
                    <a:gd name="T1" fmla="*/ 109 h 109"/>
                    <a:gd name="T2" fmla="*/ 40 w 113"/>
                    <a:gd name="T3" fmla="*/ 95 h 109"/>
                    <a:gd name="T4" fmla="*/ 37 w 113"/>
                    <a:gd name="T5" fmla="*/ 92 h 109"/>
                    <a:gd name="T6" fmla="*/ 37 w 113"/>
                    <a:gd name="T7" fmla="*/ 92 h 109"/>
                    <a:gd name="T8" fmla="*/ 1 w 113"/>
                    <a:gd name="T9" fmla="*/ 6 h 109"/>
                    <a:gd name="T10" fmla="*/ 1 w 113"/>
                    <a:gd name="T11" fmla="*/ 6 h 109"/>
                    <a:gd name="T12" fmla="*/ 3 w 113"/>
                    <a:gd name="T13" fmla="*/ 1 h 109"/>
                    <a:gd name="T14" fmla="*/ 3 w 113"/>
                    <a:gd name="T15" fmla="*/ 1 h 109"/>
                    <a:gd name="T16" fmla="*/ 8 w 113"/>
                    <a:gd name="T17" fmla="*/ 3 h 109"/>
                    <a:gd name="T18" fmla="*/ 8 w 113"/>
                    <a:gd name="T19" fmla="*/ 3 h 109"/>
                    <a:gd name="T20" fmla="*/ 44 w 113"/>
                    <a:gd name="T21" fmla="*/ 87 h 109"/>
                    <a:gd name="T22" fmla="*/ 109 w 113"/>
                    <a:gd name="T23" fmla="*/ 101 h 109"/>
                    <a:gd name="T24" fmla="*/ 112 w 113"/>
                    <a:gd name="T25" fmla="*/ 106 h 109"/>
                    <a:gd name="T26" fmla="*/ 112 w 113"/>
                    <a:gd name="T27" fmla="*/ 106 h 109"/>
                    <a:gd name="T28" fmla="*/ 109 w 113"/>
                    <a:gd name="T29" fmla="*/ 109 h 109"/>
                    <a:gd name="T30" fmla="*/ 109 w 113"/>
                    <a:gd name="T31" fmla="*/ 109 h 109"/>
                    <a:gd name="T32" fmla="*/ 108 w 113"/>
                    <a:gd name="T33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3" h="109">
                      <a:moveTo>
                        <a:pt x="108" y="109"/>
                      </a:moveTo>
                      <a:cubicBezTo>
                        <a:pt x="40" y="95"/>
                        <a:pt x="40" y="95"/>
                        <a:pt x="40" y="95"/>
                      </a:cubicBezTo>
                      <a:cubicBezTo>
                        <a:pt x="39" y="94"/>
                        <a:pt x="38" y="93"/>
                        <a:pt x="37" y="92"/>
                      </a:cubicBezTo>
                      <a:cubicBezTo>
                        <a:pt x="37" y="92"/>
                        <a:pt x="37" y="92"/>
                        <a:pt x="37" y="92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cubicBezTo>
                        <a:pt x="109" y="101"/>
                        <a:pt x="109" y="101"/>
                        <a:pt x="109" y="101"/>
                      </a:cubicBezTo>
                      <a:cubicBezTo>
                        <a:pt x="112" y="102"/>
                        <a:pt x="113" y="104"/>
                        <a:pt x="112" y="106"/>
                      </a:cubicBezTo>
                      <a:cubicBezTo>
                        <a:pt x="112" y="106"/>
                        <a:pt x="112" y="106"/>
                        <a:pt x="112" y="106"/>
                      </a:cubicBezTo>
                      <a:cubicBezTo>
                        <a:pt x="112" y="108"/>
                        <a:pt x="110" y="109"/>
                        <a:pt x="109" y="109"/>
                      </a:cubicBezTo>
                      <a:cubicBezTo>
                        <a:pt x="109" y="109"/>
                        <a:pt x="109" y="109"/>
                        <a:pt x="109" y="109"/>
                      </a:cubicBezTo>
                      <a:cubicBezTo>
                        <a:pt x="108" y="109"/>
                        <a:pt x="108" y="109"/>
                        <a:pt x="108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0" name="Freeform 1055"/>
                <p:cNvSpPr/>
                <p:nvPr/>
              </p:nvSpPr>
              <p:spPr bwMode="auto">
                <a:xfrm>
                  <a:off x="6234082" y="5068884"/>
                  <a:ext cx="287336" cy="276226"/>
                </a:xfrm>
                <a:custGeom>
                  <a:avLst/>
                  <a:gdLst>
                    <a:gd name="T0" fmla="*/ 97 w 103"/>
                    <a:gd name="T1" fmla="*/ 99 h 99"/>
                    <a:gd name="T2" fmla="*/ 35 w 103"/>
                    <a:gd name="T3" fmla="*/ 85 h 99"/>
                    <a:gd name="T4" fmla="*/ 33 w 103"/>
                    <a:gd name="T5" fmla="*/ 83 h 99"/>
                    <a:gd name="T6" fmla="*/ 33 w 103"/>
                    <a:gd name="T7" fmla="*/ 83 h 99"/>
                    <a:gd name="T8" fmla="*/ 1 w 103"/>
                    <a:gd name="T9" fmla="*/ 7 h 99"/>
                    <a:gd name="T10" fmla="*/ 1 w 103"/>
                    <a:gd name="T11" fmla="*/ 7 h 99"/>
                    <a:gd name="T12" fmla="*/ 3 w 103"/>
                    <a:gd name="T13" fmla="*/ 1 h 99"/>
                    <a:gd name="T14" fmla="*/ 3 w 103"/>
                    <a:gd name="T15" fmla="*/ 1 h 99"/>
                    <a:gd name="T16" fmla="*/ 9 w 103"/>
                    <a:gd name="T17" fmla="*/ 3 h 99"/>
                    <a:gd name="T18" fmla="*/ 9 w 103"/>
                    <a:gd name="T19" fmla="*/ 3 h 99"/>
                    <a:gd name="T20" fmla="*/ 39 w 103"/>
                    <a:gd name="T21" fmla="*/ 78 h 99"/>
                    <a:gd name="T22" fmla="*/ 99 w 103"/>
                    <a:gd name="T23" fmla="*/ 92 h 99"/>
                    <a:gd name="T24" fmla="*/ 102 w 103"/>
                    <a:gd name="T25" fmla="*/ 96 h 99"/>
                    <a:gd name="T26" fmla="*/ 102 w 103"/>
                    <a:gd name="T27" fmla="*/ 96 h 99"/>
                    <a:gd name="T28" fmla="*/ 98 w 103"/>
                    <a:gd name="T29" fmla="*/ 99 h 99"/>
                    <a:gd name="T30" fmla="*/ 98 w 103"/>
                    <a:gd name="T31" fmla="*/ 99 h 99"/>
                    <a:gd name="T32" fmla="*/ 97 w 103"/>
                    <a:gd name="T33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3" h="99">
                      <a:moveTo>
                        <a:pt x="97" y="99"/>
                      </a:moveTo>
                      <a:cubicBezTo>
                        <a:pt x="35" y="85"/>
                        <a:pt x="35" y="85"/>
                        <a:pt x="35" y="85"/>
                      </a:cubicBezTo>
                      <a:cubicBezTo>
                        <a:pt x="34" y="85"/>
                        <a:pt x="33" y="84"/>
                        <a:pt x="33" y="83"/>
                      </a:cubicBezTo>
                      <a:cubicBezTo>
                        <a:pt x="33" y="83"/>
                        <a:pt x="33" y="83"/>
                        <a:pt x="33" y="83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99" y="92"/>
                        <a:pt x="99" y="92"/>
                        <a:pt x="99" y="92"/>
                      </a:cubicBezTo>
                      <a:cubicBezTo>
                        <a:pt x="101" y="92"/>
                        <a:pt x="103" y="94"/>
                        <a:pt x="102" y="96"/>
                      </a:cubicBezTo>
                      <a:cubicBezTo>
                        <a:pt x="102" y="96"/>
                        <a:pt x="102" y="96"/>
                        <a:pt x="102" y="96"/>
                      </a:cubicBezTo>
                      <a:cubicBezTo>
                        <a:pt x="102" y="98"/>
                        <a:pt x="100" y="99"/>
                        <a:pt x="98" y="99"/>
                      </a:cubicBezTo>
                      <a:cubicBezTo>
                        <a:pt x="98" y="99"/>
                        <a:pt x="98" y="99"/>
                        <a:pt x="98" y="99"/>
                      </a:cubicBezTo>
                      <a:cubicBezTo>
                        <a:pt x="98" y="99"/>
                        <a:pt x="98" y="99"/>
                        <a:pt x="97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1" name="Freeform 1056"/>
                <p:cNvSpPr/>
                <p:nvPr/>
              </p:nvSpPr>
              <p:spPr bwMode="auto">
                <a:xfrm>
                  <a:off x="6222969" y="5154609"/>
                  <a:ext cx="242887" cy="228601"/>
                </a:xfrm>
                <a:custGeom>
                  <a:avLst/>
                  <a:gdLst>
                    <a:gd name="T0" fmla="*/ 81 w 87"/>
                    <a:gd name="T1" fmla="*/ 82 h 82"/>
                    <a:gd name="T2" fmla="*/ 29 w 87"/>
                    <a:gd name="T3" fmla="*/ 71 h 82"/>
                    <a:gd name="T4" fmla="*/ 26 w 87"/>
                    <a:gd name="T5" fmla="*/ 68 h 82"/>
                    <a:gd name="T6" fmla="*/ 26 w 87"/>
                    <a:gd name="T7" fmla="*/ 68 h 82"/>
                    <a:gd name="T8" fmla="*/ 1 w 87"/>
                    <a:gd name="T9" fmla="*/ 6 h 82"/>
                    <a:gd name="T10" fmla="*/ 1 w 87"/>
                    <a:gd name="T11" fmla="*/ 6 h 82"/>
                    <a:gd name="T12" fmla="*/ 3 w 87"/>
                    <a:gd name="T13" fmla="*/ 0 h 82"/>
                    <a:gd name="T14" fmla="*/ 3 w 87"/>
                    <a:gd name="T15" fmla="*/ 0 h 82"/>
                    <a:gd name="T16" fmla="*/ 8 w 87"/>
                    <a:gd name="T17" fmla="*/ 3 h 82"/>
                    <a:gd name="T18" fmla="*/ 8 w 87"/>
                    <a:gd name="T19" fmla="*/ 3 h 82"/>
                    <a:gd name="T20" fmla="*/ 33 w 87"/>
                    <a:gd name="T21" fmla="*/ 63 h 82"/>
                    <a:gd name="T22" fmla="*/ 83 w 87"/>
                    <a:gd name="T23" fmla="*/ 75 h 82"/>
                    <a:gd name="T24" fmla="*/ 86 w 87"/>
                    <a:gd name="T25" fmla="*/ 79 h 82"/>
                    <a:gd name="T26" fmla="*/ 86 w 87"/>
                    <a:gd name="T27" fmla="*/ 79 h 82"/>
                    <a:gd name="T28" fmla="*/ 82 w 87"/>
                    <a:gd name="T29" fmla="*/ 82 h 82"/>
                    <a:gd name="T30" fmla="*/ 82 w 87"/>
                    <a:gd name="T31" fmla="*/ 82 h 82"/>
                    <a:gd name="T32" fmla="*/ 81 w 87"/>
                    <a:gd name="T33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7" h="82">
                      <a:moveTo>
                        <a:pt x="81" y="82"/>
                      </a:moveTo>
                      <a:cubicBezTo>
                        <a:pt x="29" y="71"/>
                        <a:pt x="29" y="71"/>
                        <a:pt x="29" y="71"/>
                      </a:cubicBezTo>
                      <a:cubicBezTo>
                        <a:pt x="28" y="71"/>
                        <a:pt x="27" y="70"/>
                        <a:pt x="26" y="68"/>
                      </a:cubicBezTo>
                      <a:cubicBezTo>
                        <a:pt x="26" y="68"/>
                        <a:pt x="26" y="68"/>
                        <a:pt x="26" y="68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3" y="63"/>
                        <a:pt x="33" y="63"/>
                        <a:pt x="33" y="63"/>
                      </a:cubicBezTo>
                      <a:cubicBezTo>
                        <a:pt x="83" y="75"/>
                        <a:pt x="83" y="75"/>
                        <a:pt x="83" y="75"/>
                      </a:cubicBezTo>
                      <a:cubicBezTo>
                        <a:pt x="85" y="75"/>
                        <a:pt x="87" y="77"/>
                        <a:pt x="86" y="79"/>
                      </a:cubicBezTo>
                      <a:cubicBezTo>
                        <a:pt x="86" y="79"/>
                        <a:pt x="86" y="79"/>
                        <a:pt x="86" y="79"/>
                      </a:cubicBezTo>
                      <a:cubicBezTo>
                        <a:pt x="86" y="81"/>
                        <a:pt x="84" y="82"/>
                        <a:pt x="82" y="82"/>
                      </a:cubicBezTo>
                      <a:cubicBezTo>
                        <a:pt x="82" y="82"/>
                        <a:pt x="82" y="82"/>
                        <a:pt x="82" y="82"/>
                      </a:cubicBezTo>
                      <a:cubicBezTo>
                        <a:pt x="82" y="82"/>
                        <a:pt x="82" y="82"/>
                        <a:pt x="81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2" name="Freeform 1057"/>
                <p:cNvSpPr/>
                <p:nvPr/>
              </p:nvSpPr>
              <p:spPr bwMode="auto">
                <a:xfrm>
                  <a:off x="6221377" y="5264143"/>
                  <a:ext cx="174624" cy="152400"/>
                </a:xfrm>
                <a:custGeom>
                  <a:avLst/>
                  <a:gdLst>
                    <a:gd name="T0" fmla="*/ 58 w 63"/>
                    <a:gd name="T1" fmla="*/ 55 h 55"/>
                    <a:gd name="T2" fmla="*/ 21 w 63"/>
                    <a:gd name="T3" fmla="*/ 47 h 55"/>
                    <a:gd name="T4" fmla="*/ 18 w 63"/>
                    <a:gd name="T5" fmla="*/ 45 h 55"/>
                    <a:gd name="T6" fmla="*/ 18 w 63"/>
                    <a:gd name="T7" fmla="*/ 45 h 55"/>
                    <a:gd name="T8" fmla="*/ 1 w 63"/>
                    <a:gd name="T9" fmla="*/ 6 h 55"/>
                    <a:gd name="T10" fmla="*/ 1 w 63"/>
                    <a:gd name="T11" fmla="*/ 6 h 55"/>
                    <a:gd name="T12" fmla="*/ 3 w 63"/>
                    <a:gd name="T13" fmla="*/ 1 h 55"/>
                    <a:gd name="T14" fmla="*/ 3 w 63"/>
                    <a:gd name="T15" fmla="*/ 1 h 55"/>
                    <a:gd name="T16" fmla="*/ 9 w 63"/>
                    <a:gd name="T17" fmla="*/ 3 h 55"/>
                    <a:gd name="T18" fmla="*/ 9 w 63"/>
                    <a:gd name="T19" fmla="*/ 3 h 55"/>
                    <a:gd name="T20" fmla="*/ 25 w 63"/>
                    <a:gd name="T21" fmla="*/ 40 h 55"/>
                    <a:gd name="T22" fmla="*/ 60 w 63"/>
                    <a:gd name="T23" fmla="*/ 47 h 55"/>
                    <a:gd name="T24" fmla="*/ 63 w 63"/>
                    <a:gd name="T25" fmla="*/ 52 h 55"/>
                    <a:gd name="T26" fmla="*/ 63 w 63"/>
                    <a:gd name="T27" fmla="*/ 52 h 55"/>
                    <a:gd name="T28" fmla="*/ 59 w 63"/>
                    <a:gd name="T29" fmla="*/ 55 h 55"/>
                    <a:gd name="T30" fmla="*/ 59 w 63"/>
                    <a:gd name="T31" fmla="*/ 55 h 55"/>
                    <a:gd name="T32" fmla="*/ 58 w 63"/>
                    <a:gd name="T33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55">
                      <a:moveTo>
                        <a:pt x="58" y="55"/>
                      </a:move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20" y="47"/>
                        <a:pt x="19" y="46"/>
                        <a:pt x="18" y="45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60" y="47"/>
                        <a:pt x="60" y="47"/>
                        <a:pt x="60" y="47"/>
                      </a:cubicBezTo>
                      <a:cubicBezTo>
                        <a:pt x="62" y="48"/>
                        <a:pt x="63" y="50"/>
                        <a:pt x="63" y="52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2" y="54"/>
                        <a:pt x="61" y="55"/>
                        <a:pt x="59" y="55"/>
                      </a:cubicBezTo>
                      <a:cubicBezTo>
                        <a:pt x="59" y="55"/>
                        <a:pt x="59" y="55"/>
                        <a:pt x="59" y="55"/>
                      </a:cubicBezTo>
                      <a:cubicBezTo>
                        <a:pt x="59" y="55"/>
                        <a:pt x="58" y="55"/>
                        <a:pt x="58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3" name="Freeform 1058"/>
                <p:cNvSpPr/>
                <p:nvPr/>
              </p:nvSpPr>
              <p:spPr bwMode="auto">
                <a:xfrm>
                  <a:off x="6402342" y="4822816"/>
                  <a:ext cx="292098" cy="265112"/>
                </a:xfrm>
                <a:custGeom>
                  <a:avLst/>
                  <a:gdLst>
                    <a:gd name="T0" fmla="*/ 100 w 105"/>
                    <a:gd name="T1" fmla="*/ 95 h 95"/>
                    <a:gd name="T2" fmla="*/ 36 w 105"/>
                    <a:gd name="T3" fmla="*/ 83 h 95"/>
                    <a:gd name="T4" fmla="*/ 33 w 105"/>
                    <a:gd name="T5" fmla="*/ 80 h 95"/>
                    <a:gd name="T6" fmla="*/ 33 w 105"/>
                    <a:gd name="T7" fmla="*/ 80 h 95"/>
                    <a:gd name="T8" fmla="*/ 1 w 105"/>
                    <a:gd name="T9" fmla="*/ 6 h 95"/>
                    <a:gd name="T10" fmla="*/ 1 w 105"/>
                    <a:gd name="T11" fmla="*/ 6 h 95"/>
                    <a:gd name="T12" fmla="*/ 3 w 105"/>
                    <a:gd name="T13" fmla="*/ 1 h 95"/>
                    <a:gd name="T14" fmla="*/ 3 w 105"/>
                    <a:gd name="T15" fmla="*/ 1 h 95"/>
                    <a:gd name="T16" fmla="*/ 9 w 105"/>
                    <a:gd name="T17" fmla="*/ 3 h 95"/>
                    <a:gd name="T18" fmla="*/ 9 w 105"/>
                    <a:gd name="T19" fmla="*/ 3 h 95"/>
                    <a:gd name="T20" fmla="*/ 40 w 105"/>
                    <a:gd name="T21" fmla="*/ 75 h 95"/>
                    <a:gd name="T22" fmla="*/ 101 w 105"/>
                    <a:gd name="T23" fmla="*/ 87 h 95"/>
                    <a:gd name="T24" fmla="*/ 105 w 105"/>
                    <a:gd name="T25" fmla="*/ 92 h 95"/>
                    <a:gd name="T26" fmla="*/ 105 w 105"/>
                    <a:gd name="T27" fmla="*/ 92 h 95"/>
                    <a:gd name="T28" fmla="*/ 101 w 105"/>
                    <a:gd name="T29" fmla="*/ 95 h 95"/>
                    <a:gd name="T30" fmla="*/ 101 w 105"/>
                    <a:gd name="T31" fmla="*/ 95 h 95"/>
                    <a:gd name="T32" fmla="*/ 100 w 105"/>
                    <a:gd name="T33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5" h="95">
                      <a:moveTo>
                        <a:pt x="100" y="95"/>
                      </a:moveTo>
                      <a:cubicBezTo>
                        <a:pt x="36" y="83"/>
                        <a:pt x="36" y="83"/>
                        <a:pt x="36" y="83"/>
                      </a:cubicBezTo>
                      <a:cubicBezTo>
                        <a:pt x="35" y="82"/>
                        <a:pt x="34" y="82"/>
                        <a:pt x="33" y="80"/>
                      </a:cubicBezTo>
                      <a:cubicBezTo>
                        <a:pt x="33" y="80"/>
                        <a:pt x="33" y="80"/>
                        <a:pt x="33" y="80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40" y="75"/>
                        <a:pt x="40" y="75"/>
                        <a:pt x="40" y="75"/>
                      </a:cubicBezTo>
                      <a:cubicBezTo>
                        <a:pt x="101" y="87"/>
                        <a:pt x="101" y="87"/>
                        <a:pt x="101" y="87"/>
                      </a:cubicBezTo>
                      <a:cubicBezTo>
                        <a:pt x="103" y="87"/>
                        <a:pt x="105" y="90"/>
                        <a:pt x="105" y="92"/>
                      </a:cubicBezTo>
                      <a:cubicBezTo>
                        <a:pt x="105" y="92"/>
                        <a:pt x="105" y="92"/>
                        <a:pt x="105" y="92"/>
                      </a:cubicBezTo>
                      <a:cubicBezTo>
                        <a:pt x="104" y="94"/>
                        <a:pt x="102" y="95"/>
                        <a:pt x="101" y="95"/>
                      </a:cubicBezTo>
                      <a:cubicBezTo>
                        <a:pt x="101" y="95"/>
                        <a:pt x="101" y="95"/>
                        <a:pt x="101" y="95"/>
                      </a:cubicBezTo>
                      <a:cubicBezTo>
                        <a:pt x="100" y="95"/>
                        <a:pt x="100" y="95"/>
                        <a:pt x="100" y="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4" name="Freeform 1059"/>
                <p:cNvSpPr/>
                <p:nvPr/>
              </p:nvSpPr>
              <p:spPr bwMode="auto">
                <a:xfrm>
                  <a:off x="6435687" y="4803773"/>
                  <a:ext cx="265111" cy="239712"/>
                </a:xfrm>
                <a:custGeom>
                  <a:avLst/>
                  <a:gdLst>
                    <a:gd name="T0" fmla="*/ 90 w 95"/>
                    <a:gd name="T1" fmla="*/ 86 h 86"/>
                    <a:gd name="T2" fmla="*/ 32 w 95"/>
                    <a:gd name="T3" fmla="*/ 75 h 86"/>
                    <a:gd name="T4" fmla="*/ 29 w 95"/>
                    <a:gd name="T5" fmla="*/ 73 h 86"/>
                    <a:gd name="T6" fmla="*/ 29 w 95"/>
                    <a:gd name="T7" fmla="*/ 73 h 86"/>
                    <a:gd name="T8" fmla="*/ 1 w 95"/>
                    <a:gd name="T9" fmla="*/ 6 h 86"/>
                    <a:gd name="T10" fmla="*/ 3 w 95"/>
                    <a:gd name="T11" fmla="*/ 1 h 86"/>
                    <a:gd name="T12" fmla="*/ 3 w 95"/>
                    <a:gd name="T13" fmla="*/ 1 h 86"/>
                    <a:gd name="T14" fmla="*/ 8 w 95"/>
                    <a:gd name="T15" fmla="*/ 3 h 86"/>
                    <a:gd name="T16" fmla="*/ 8 w 95"/>
                    <a:gd name="T17" fmla="*/ 3 h 86"/>
                    <a:gd name="T18" fmla="*/ 36 w 95"/>
                    <a:gd name="T19" fmla="*/ 68 h 86"/>
                    <a:gd name="T20" fmla="*/ 91 w 95"/>
                    <a:gd name="T21" fmla="*/ 78 h 86"/>
                    <a:gd name="T22" fmla="*/ 94 w 95"/>
                    <a:gd name="T23" fmla="*/ 83 h 86"/>
                    <a:gd name="T24" fmla="*/ 94 w 95"/>
                    <a:gd name="T25" fmla="*/ 83 h 86"/>
                    <a:gd name="T26" fmla="*/ 90 w 95"/>
                    <a:gd name="T27" fmla="*/ 86 h 86"/>
                    <a:gd name="T28" fmla="*/ 90 w 95"/>
                    <a:gd name="T29" fmla="*/ 86 h 86"/>
                    <a:gd name="T30" fmla="*/ 90 w 95"/>
                    <a:gd name="T31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5" h="86">
                      <a:moveTo>
                        <a:pt x="90" y="86"/>
                      </a:moveTo>
                      <a:cubicBezTo>
                        <a:pt x="32" y="75"/>
                        <a:pt x="32" y="75"/>
                        <a:pt x="32" y="75"/>
                      </a:cubicBezTo>
                      <a:cubicBezTo>
                        <a:pt x="31" y="75"/>
                        <a:pt x="30" y="74"/>
                        <a:pt x="29" y="73"/>
                      </a:cubicBezTo>
                      <a:cubicBezTo>
                        <a:pt x="29" y="73"/>
                        <a:pt x="29" y="73"/>
                        <a:pt x="29" y="73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6" y="68"/>
                        <a:pt x="36" y="68"/>
                        <a:pt x="36" y="68"/>
                      </a:cubicBezTo>
                      <a:cubicBezTo>
                        <a:pt x="91" y="78"/>
                        <a:pt x="91" y="78"/>
                        <a:pt x="91" y="78"/>
                      </a:cubicBezTo>
                      <a:cubicBezTo>
                        <a:pt x="93" y="78"/>
                        <a:pt x="95" y="80"/>
                        <a:pt x="94" y="83"/>
                      </a:cubicBezTo>
                      <a:cubicBezTo>
                        <a:pt x="94" y="83"/>
                        <a:pt x="94" y="83"/>
                        <a:pt x="94" y="83"/>
                      </a:cubicBezTo>
                      <a:cubicBezTo>
                        <a:pt x="94" y="85"/>
                        <a:pt x="92" y="86"/>
                        <a:pt x="90" y="86"/>
                      </a:cubicBezTo>
                      <a:cubicBezTo>
                        <a:pt x="90" y="86"/>
                        <a:pt x="90" y="86"/>
                        <a:pt x="90" y="86"/>
                      </a:cubicBezTo>
                      <a:cubicBezTo>
                        <a:pt x="90" y="86"/>
                        <a:pt x="90" y="86"/>
                        <a:pt x="90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5" name="Freeform 1060"/>
                <p:cNvSpPr/>
                <p:nvPr/>
              </p:nvSpPr>
              <p:spPr bwMode="auto">
                <a:xfrm>
                  <a:off x="6472205" y="4789483"/>
                  <a:ext cx="236537" cy="206374"/>
                </a:xfrm>
                <a:custGeom>
                  <a:avLst/>
                  <a:gdLst>
                    <a:gd name="T0" fmla="*/ 80 w 85"/>
                    <a:gd name="T1" fmla="*/ 74 h 74"/>
                    <a:gd name="T2" fmla="*/ 29 w 85"/>
                    <a:gd name="T3" fmla="*/ 67 h 74"/>
                    <a:gd name="T4" fmla="*/ 26 w 85"/>
                    <a:gd name="T5" fmla="*/ 64 h 74"/>
                    <a:gd name="T6" fmla="*/ 26 w 85"/>
                    <a:gd name="T7" fmla="*/ 64 h 74"/>
                    <a:gd name="T8" fmla="*/ 1 w 85"/>
                    <a:gd name="T9" fmla="*/ 6 h 74"/>
                    <a:gd name="T10" fmla="*/ 1 w 85"/>
                    <a:gd name="T11" fmla="*/ 6 h 74"/>
                    <a:gd name="T12" fmla="*/ 3 w 85"/>
                    <a:gd name="T13" fmla="*/ 0 h 74"/>
                    <a:gd name="T14" fmla="*/ 3 w 85"/>
                    <a:gd name="T15" fmla="*/ 0 h 74"/>
                    <a:gd name="T16" fmla="*/ 8 w 85"/>
                    <a:gd name="T17" fmla="*/ 3 h 74"/>
                    <a:gd name="T18" fmla="*/ 8 w 85"/>
                    <a:gd name="T19" fmla="*/ 3 h 74"/>
                    <a:gd name="T20" fmla="*/ 32 w 85"/>
                    <a:gd name="T21" fmla="*/ 59 h 74"/>
                    <a:gd name="T22" fmla="*/ 81 w 85"/>
                    <a:gd name="T23" fmla="*/ 67 h 74"/>
                    <a:gd name="T24" fmla="*/ 85 w 85"/>
                    <a:gd name="T25" fmla="*/ 71 h 74"/>
                    <a:gd name="T26" fmla="*/ 85 w 85"/>
                    <a:gd name="T27" fmla="*/ 71 h 74"/>
                    <a:gd name="T28" fmla="*/ 81 w 85"/>
                    <a:gd name="T29" fmla="*/ 74 h 74"/>
                    <a:gd name="T30" fmla="*/ 81 w 85"/>
                    <a:gd name="T31" fmla="*/ 74 h 74"/>
                    <a:gd name="T32" fmla="*/ 80 w 85"/>
                    <a:gd name="T33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5" h="74">
                      <a:moveTo>
                        <a:pt x="80" y="74"/>
                      </a:move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27" y="66"/>
                        <a:pt x="26" y="65"/>
                        <a:pt x="26" y="64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81" y="67"/>
                        <a:pt x="81" y="67"/>
                        <a:pt x="81" y="67"/>
                      </a:cubicBezTo>
                      <a:cubicBezTo>
                        <a:pt x="83" y="67"/>
                        <a:pt x="85" y="69"/>
                        <a:pt x="85" y="71"/>
                      </a:cubicBezTo>
                      <a:cubicBezTo>
                        <a:pt x="85" y="71"/>
                        <a:pt x="85" y="71"/>
                        <a:pt x="85" y="71"/>
                      </a:cubicBezTo>
                      <a:cubicBezTo>
                        <a:pt x="84" y="73"/>
                        <a:pt x="83" y="74"/>
                        <a:pt x="81" y="74"/>
                      </a:cubicBez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80" y="74"/>
                        <a:pt x="80" y="74"/>
                        <a:pt x="80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6" name="Freeform 1061"/>
                <p:cNvSpPr/>
                <p:nvPr/>
              </p:nvSpPr>
              <p:spPr bwMode="auto">
                <a:xfrm>
                  <a:off x="6505531" y="4773604"/>
                  <a:ext cx="206373" cy="171449"/>
                </a:xfrm>
                <a:custGeom>
                  <a:avLst/>
                  <a:gdLst>
                    <a:gd name="T0" fmla="*/ 70 w 74"/>
                    <a:gd name="T1" fmla="*/ 62 h 62"/>
                    <a:gd name="T2" fmla="*/ 26 w 74"/>
                    <a:gd name="T3" fmla="*/ 57 h 62"/>
                    <a:gd name="T4" fmla="*/ 22 w 74"/>
                    <a:gd name="T5" fmla="*/ 55 h 62"/>
                    <a:gd name="T6" fmla="*/ 22 w 74"/>
                    <a:gd name="T7" fmla="*/ 55 h 62"/>
                    <a:gd name="T8" fmla="*/ 1 w 74"/>
                    <a:gd name="T9" fmla="*/ 6 h 62"/>
                    <a:gd name="T10" fmla="*/ 1 w 74"/>
                    <a:gd name="T11" fmla="*/ 6 h 62"/>
                    <a:gd name="T12" fmla="*/ 3 w 74"/>
                    <a:gd name="T13" fmla="*/ 1 h 62"/>
                    <a:gd name="T14" fmla="*/ 3 w 74"/>
                    <a:gd name="T15" fmla="*/ 1 h 62"/>
                    <a:gd name="T16" fmla="*/ 9 w 74"/>
                    <a:gd name="T17" fmla="*/ 3 h 62"/>
                    <a:gd name="T18" fmla="*/ 9 w 74"/>
                    <a:gd name="T19" fmla="*/ 3 h 62"/>
                    <a:gd name="T20" fmla="*/ 29 w 74"/>
                    <a:gd name="T21" fmla="*/ 49 h 62"/>
                    <a:gd name="T22" fmla="*/ 71 w 74"/>
                    <a:gd name="T23" fmla="*/ 55 h 62"/>
                    <a:gd name="T24" fmla="*/ 74 w 74"/>
                    <a:gd name="T25" fmla="*/ 59 h 62"/>
                    <a:gd name="T26" fmla="*/ 74 w 74"/>
                    <a:gd name="T27" fmla="*/ 59 h 62"/>
                    <a:gd name="T28" fmla="*/ 70 w 74"/>
                    <a:gd name="T29" fmla="*/ 62 h 62"/>
                    <a:gd name="T30" fmla="*/ 70 w 74"/>
                    <a:gd name="T31" fmla="*/ 62 h 62"/>
                    <a:gd name="T32" fmla="*/ 70 w 74"/>
                    <a:gd name="T33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2">
                      <a:moveTo>
                        <a:pt x="70" y="62"/>
                      </a:move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4" y="57"/>
                        <a:pt x="23" y="56"/>
                        <a:pt x="22" y="55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3" y="55"/>
                        <a:pt x="74" y="57"/>
                        <a:pt x="74" y="59"/>
                      </a:cubicBezTo>
                      <a:cubicBezTo>
                        <a:pt x="74" y="59"/>
                        <a:pt x="74" y="59"/>
                        <a:pt x="74" y="59"/>
                      </a:cubicBezTo>
                      <a:cubicBezTo>
                        <a:pt x="74" y="61"/>
                        <a:pt x="72" y="62"/>
                        <a:pt x="70" y="62"/>
                      </a:cubicBezTo>
                      <a:cubicBezTo>
                        <a:pt x="70" y="62"/>
                        <a:pt x="70" y="62"/>
                        <a:pt x="70" y="62"/>
                      </a:cubicBezTo>
                      <a:cubicBezTo>
                        <a:pt x="70" y="62"/>
                        <a:pt x="70" y="62"/>
                        <a:pt x="70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7" name="Freeform 1062"/>
                <p:cNvSpPr/>
                <p:nvPr/>
              </p:nvSpPr>
              <p:spPr bwMode="auto">
                <a:xfrm>
                  <a:off x="6549989" y="4764089"/>
                  <a:ext cx="161924" cy="131762"/>
                </a:xfrm>
                <a:custGeom>
                  <a:avLst/>
                  <a:gdLst>
                    <a:gd name="T0" fmla="*/ 54 w 58"/>
                    <a:gd name="T1" fmla="*/ 47 h 47"/>
                    <a:gd name="T2" fmla="*/ 21 w 58"/>
                    <a:gd name="T3" fmla="*/ 47 h 47"/>
                    <a:gd name="T4" fmla="*/ 17 w 58"/>
                    <a:gd name="T5" fmla="*/ 44 h 47"/>
                    <a:gd name="T6" fmla="*/ 17 w 58"/>
                    <a:gd name="T7" fmla="*/ 44 h 47"/>
                    <a:gd name="T8" fmla="*/ 1 w 58"/>
                    <a:gd name="T9" fmla="*/ 6 h 47"/>
                    <a:gd name="T10" fmla="*/ 3 w 58"/>
                    <a:gd name="T11" fmla="*/ 1 h 47"/>
                    <a:gd name="T12" fmla="*/ 3 w 58"/>
                    <a:gd name="T13" fmla="*/ 1 h 47"/>
                    <a:gd name="T14" fmla="*/ 8 w 58"/>
                    <a:gd name="T15" fmla="*/ 3 h 47"/>
                    <a:gd name="T16" fmla="*/ 8 w 58"/>
                    <a:gd name="T17" fmla="*/ 3 h 47"/>
                    <a:gd name="T18" fmla="*/ 24 w 58"/>
                    <a:gd name="T19" fmla="*/ 39 h 47"/>
                    <a:gd name="T20" fmla="*/ 54 w 58"/>
                    <a:gd name="T21" fmla="*/ 39 h 47"/>
                    <a:gd name="T22" fmla="*/ 58 w 58"/>
                    <a:gd name="T23" fmla="*/ 43 h 47"/>
                    <a:gd name="T24" fmla="*/ 58 w 58"/>
                    <a:gd name="T25" fmla="*/ 43 h 47"/>
                    <a:gd name="T26" fmla="*/ 54 w 58"/>
                    <a:gd name="T27" fmla="*/ 47 h 47"/>
                    <a:gd name="T28" fmla="*/ 54 w 58"/>
                    <a:gd name="T29" fmla="*/ 47 h 47"/>
                    <a:gd name="T30" fmla="*/ 54 w 58"/>
                    <a:gd name="T31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8" h="47">
                      <a:moveTo>
                        <a:pt x="54" y="47"/>
                      </a:move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19" y="47"/>
                        <a:pt x="18" y="46"/>
                        <a:pt x="17" y="44"/>
                      </a:cubicBezTo>
                      <a:cubicBezTo>
                        <a:pt x="17" y="44"/>
                        <a:pt x="17" y="44"/>
                        <a:pt x="17" y="44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54" y="39"/>
                        <a:pt x="54" y="39"/>
                        <a:pt x="54" y="39"/>
                      </a:cubicBezTo>
                      <a:cubicBezTo>
                        <a:pt x="56" y="39"/>
                        <a:pt x="58" y="41"/>
                        <a:pt x="58" y="43"/>
                      </a:cubicBezTo>
                      <a:cubicBezTo>
                        <a:pt x="58" y="43"/>
                        <a:pt x="58" y="43"/>
                        <a:pt x="58" y="43"/>
                      </a:cubicBezTo>
                      <a:cubicBezTo>
                        <a:pt x="58" y="45"/>
                        <a:pt x="56" y="47"/>
                        <a:pt x="54" y="47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8" name="Freeform 1063"/>
                <p:cNvSpPr/>
                <p:nvPr/>
              </p:nvSpPr>
              <p:spPr bwMode="auto">
                <a:xfrm>
                  <a:off x="6588094" y="4752983"/>
                  <a:ext cx="123824" cy="103186"/>
                </a:xfrm>
                <a:custGeom>
                  <a:avLst/>
                  <a:gdLst>
                    <a:gd name="T0" fmla="*/ 13 w 44"/>
                    <a:gd name="T1" fmla="*/ 34 h 37"/>
                    <a:gd name="T2" fmla="*/ 1 w 44"/>
                    <a:gd name="T3" fmla="*/ 7 h 37"/>
                    <a:gd name="T4" fmla="*/ 3 w 44"/>
                    <a:gd name="T5" fmla="*/ 1 h 37"/>
                    <a:gd name="T6" fmla="*/ 3 w 44"/>
                    <a:gd name="T7" fmla="*/ 1 h 37"/>
                    <a:gd name="T8" fmla="*/ 8 w 44"/>
                    <a:gd name="T9" fmla="*/ 3 h 37"/>
                    <a:gd name="T10" fmla="*/ 8 w 44"/>
                    <a:gd name="T11" fmla="*/ 3 h 37"/>
                    <a:gd name="T12" fmla="*/ 19 w 44"/>
                    <a:gd name="T13" fmla="*/ 29 h 37"/>
                    <a:gd name="T14" fmla="*/ 40 w 44"/>
                    <a:gd name="T15" fmla="*/ 28 h 37"/>
                    <a:gd name="T16" fmla="*/ 44 w 44"/>
                    <a:gd name="T17" fmla="*/ 32 h 37"/>
                    <a:gd name="T18" fmla="*/ 44 w 44"/>
                    <a:gd name="T19" fmla="*/ 32 h 37"/>
                    <a:gd name="T20" fmla="*/ 40 w 44"/>
                    <a:gd name="T21" fmla="*/ 36 h 37"/>
                    <a:gd name="T22" fmla="*/ 40 w 44"/>
                    <a:gd name="T23" fmla="*/ 36 h 37"/>
                    <a:gd name="T24" fmla="*/ 17 w 44"/>
                    <a:gd name="T25" fmla="*/ 37 h 37"/>
                    <a:gd name="T26" fmla="*/ 16 w 44"/>
                    <a:gd name="T27" fmla="*/ 37 h 37"/>
                    <a:gd name="T28" fmla="*/ 16 w 44"/>
                    <a:gd name="T29" fmla="*/ 37 h 37"/>
                    <a:gd name="T30" fmla="*/ 13 w 44"/>
                    <a:gd name="T31" fmla="*/ 3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37">
                      <a:moveTo>
                        <a:pt x="13" y="34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40" y="28"/>
                        <a:pt x="40" y="28"/>
                        <a:pt x="40" y="28"/>
                      </a:cubicBezTo>
                      <a:cubicBezTo>
                        <a:pt x="42" y="28"/>
                        <a:pt x="44" y="29"/>
                        <a:pt x="44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4"/>
                        <a:pt x="42" y="36"/>
                        <a:pt x="40" y="36"/>
                      </a:cubicBezTo>
                      <a:cubicBezTo>
                        <a:pt x="40" y="36"/>
                        <a:pt x="40" y="36"/>
                        <a:pt x="40" y="36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6" y="37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5" y="37"/>
                        <a:pt x="13" y="36"/>
                        <a:pt x="13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9" name="Freeform 1064"/>
                <p:cNvSpPr/>
                <p:nvPr/>
              </p:nvSpPr>
              <p:spPr bwMode="auto">
                <a:xfrm>
                  <a:off x="6624639" y="4748212"/>
                  <a:ext cx="87312" cy="69850"/>
                </a:xfrm>
                <a:custGeom>
                  <a:avLst/>
                  <a:gdLst>
                    <a:gd name="T0" fmla="*/ 8 w 31"/>
                    <a:gd name="T1" fmla="*/ 23 h 25"/>
                    <a:gd name="T2" fmla="*/ 1 w 31"/>
                    <a:gd name="T3" fmla="*/ 7 h 25"/>
                    <a:gd name="T4" fmla="*/ 1 w 31"/>
                    <a:gd name="T5" fmla="*/ 7 h 25"/>
                    <a:gd name="T6" fmla="*/ 3 w 31"/>
                    <a:gd name="T7" fmla="*/ 1 h 25"/>
                    <a:gd name="T8" fmla="*/ 3 w 31"/>
                    <a:gd name="T9" fmla="*/ 1 h 25"/>
                    <a:gd name="T10" fmla="*/ 8 w 31"/>
                    <a:gd name="T11" fmla="*/ 3 h 25"/>
                    <a:gd name="T12" fmla="*/ 8 w 31"/>
                    <a:gd name="T13" fmla="*/ 3 h 25"/>
                    <a:gd name="T14" fmla="*/ 14 w 31"/>
                    <a:gd name="T15" fmla="*/ 17 h 25"/>
                    <a:gd name="T16" fmla="*/ 27 w 31"/>
                    <a:gd name="T17" fmla="*/ 17 h 25"/>
                    <a:gd name="T18" fmla="*/ 31 w 31"/>
                    <a:gd name="T19" fmla="*/ 21 h 25"/>
                    <a:gd name="T20" fmla="*/ 31 w 31"/>
                    <a:gd name="T21" fmla="*/ 21 h 25"/>
                    <a:gd name="T22" fmla="*/ 27 w 31"/>
                    <a:gd name="T23" fmla="*/ 25 h 25"/>
                    <a:gd name="T24" fmla="*/ 27 w 31"/>
                    <a:gd name="T25" fmla="*/ 25 h 25"/>
                    <a:gd name="T26" fmla="*/ 12 w 31"/>
                    <a:gd name="T27" fmla="*/ 25 h 25"/>
                    <a:gd name="T28" fmla="*/ 12 w 31"/>
                    <a:gd name="T29" fmla="*/ 25 h 25"/>
                    <a:gd name="T30" fmla="*/ 12 w 31"/>
                    <a:gd name="T31" fmla="*/ 25 h 25"/>
                    <a:gd name="T32" fmla="*/ 8 w 31"/>
                    <a:gd name="T3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" h="25">
                      <a:moveTo>
                        <a:pt x="8" y="23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9" y="17"/>
                        <a:pt x="31" y="19"/>
                        <a:pt x="31" y="21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1" y="23"/>
                        <a:pt x="29" y="25"/>
                        <a:pt x="27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0" y="25"/>
                        <a:pt x="9" y="24"/>
                        <a:pt x="8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65" name="组合 564"/>
              <p:cNvGrpSpPr/>
              <p:nvPr/>
            </p:nvGrpSpPr>
            <p:grpSpPr>
              <a:xfrm>
                <a:off x="6735225" y="5490745"/>
                <a:ext cx="290812" cy="363991"/>
                <a:chOff x="5473710" y="4571968"/>
                <a:chExt cx="485776" cy="608011"/>
              </a:xfrm>
              <a:grpFill/>
            </p:grpSpPr>
            <p:sp>
              <p:nvSpPr>
                <p:cNvPr id="566" name="Freeform 1185"/>
                <p:cNvSpPr>
                  <a:spLocks noEditPoints="1"/>
                </p:cNvSpPr>
                <p:nvPr/>
              </p:nvSpPr>
              <p:spPr bwMode="auto">
                <a:xfrm>
                  <a:off x="5473710" y="4575145"/>
                  <a:ext cx="485776" cy="604834"/>
                </a:xfrm>
                <a:custGeom>
                  <a:avLst/>
                  <a:gdLst>
                    <a:gd name="T0" fmla="*/ 26 w 174"/>
                    <a:gd name="T1" fmla="*/ 158 h 217"/>
                    <a:gd name="T2" fmla="*/ 0 w 174"/>
                    <a:gd name="T3" fmla="*/ 66 h 217"/>
                    <a:gd name="T4" fmla="*/ 0 w 174"/>
                    <a:gd name="T5" fmla="*/ 66 h 217"/>
                    <a:gd name="T6" fmla="*/ 7 w 174"/>
                    <a:gd name="T7" fmla="*/ 3 h 217"/>
                    <a:gd name="T8" fmla="*/ 7 w 174"/>
                    <a:gd name="T9" fmla="*/ 3 h 217"/>
                    <a:gd name="T10" fmla="*/ 11 w 174"/>
                    <a:gd name="T11" fmla="*/ 0 h 217"/>
                    <a:gd name="T12" fmla="*/ 11 w 174"/>
                    <a:gd name="T13" fmla="*/ 0 h 217"/>
                    <a:gd name="T14" fmla="*/ 14 w 174"/>
                    <a:gd name="T15" fmla="*/ 0 h 217"/>
                    <a:gd name="T16" fmla="*/ 14 w 174"/>
                    <a:gd name="T17" fmla="*/ 0 h 217"/>
                    <a:gd name="T18" fmla="*/ 152 w 174"/>
                    <a:gd name="T19" fmla="*/ 53 h 217"/>
                    <a:gd name="T20" fmla="*/ 152 w 174"/>
                    <a:gd name="T21" fmla="*/ 53 h 217"/>
                    <a:gd name="T22" fmla="*/ 174 w 174"/>
                    <a:gd name="T23" fmla="*/ 129 h 217"/>
                    <a:gd name="T24" fmla="*/ 174 w 174"/>
                    <a:gd name="T25" fmla="*/ 129 h 217"/>
                    <a:gd name="T26" fmla="*/ 159 w 174"/>
                    <a:gd name="T27" fmla="*/ 214 h 217"/>
                    <a:gd name="T28" fmla="*/ 159 w 174"/>
                    <a:gd name="T29" fmla="*/ 214 h 217"/>
                    <a:gd name="T30" fmla="*/ 156 w 174"/>
                    <a:gd name="T31" fmla="*/ 217 h 217"/>
                    <a:gd name="T32" fmla="*/ 156 w 174"/>
                    <a:gd name="T33" fmla="*/ 217 h 217"/>
                    <a:gd name="T34" fmla="*/ 152 w 174"/>
                    <a:gd name="T35" fmla="*/ 217 h 217"/>
                    <a:gd name="T36" fmla="*/ 152 w 174"/>
                    <a:gd name="T37" fmla="*/ 217 h 217"/>
                    <a:gd name="T38" fmla="*/ 26 w 174"/>
                    <a:gd name="T39" fmla="*/ 158 h 217"/>
                    <a:gd name="T40" fmla="*/ 11 w 174"/>
                    <a:gd name="T41" fmla="*/ 23 h 217"/>
                    <a:gd name="T42" fmla="*/ 8 w 174"/>
                    <a:gd name="T43" fmla="*/ 66 h 217"/>
                    <a:gd name="T44" fmla="*/ 8 w 174"/>
                    <a:gd name="T45" fmla="*/ 66 h 217"/>
                    <a:gd name="T46" fmla="*/ 32 w 174"/>
                    <a:gd name="T47" fmla="*/ 153 h 217"/>
                    <a:gd name="T48" fmla="*/ 32 w 174"/>
                    <a:gd name="T49" fmla="*/ 153 h 217"/>
                    <a:gd name="T50" fmla="*/ 152 w 174"/>
                    <a:gd name="T51" fmla="*/ 209 h 217"/>
                    <a:gd name="T52" fmla="*/ 152 w 174"/>
                    <a:gd name="T53" fmla="*/ 209 h 217"/>
                    <a:gd name="T54" fmla="*/ 152 w 174"/>
                    <a:gd name="T55" fmla="*/ 209 h 217"/>
                    <a:gd name="T56" fmla="*/ 152 w 174"/>
                    <a:gd name="T57" fmla="*/ 209 h 217"/>
                    <a:gd name="T58" fmla="*/ 159 w 174"/>
                    <a:gd name="T59" fmla="*/ 186 h 217"/>
                    <a:gd name="T60" fmla="*/ 159 w 174"/>
                    <a:gd name="T61" fmla="*/ 186 h 217"/>
                    <a:gd name="T62" fmla="*/ 166 w 174"/>
                    <a:gd name="T63" fmla="*/ 129 h 217"/>
                    <a:gd name="T64" fmla="*/ 166 w 174"/>
                    <a:gd name="T65" fmla="*/ 129 h 217"/>
                    <a:gd name="T66" fmla="*/ 145 w 174"/>
                    <a:gd name="T67" fmla="*/ 58 h 217"/>
                    <a:gd name="T68" fmla="*/ 145 w 174"/>
                    <a:gd name="T69" fmla="*/ 58 h 217"/>
                    <a:gd name="T70" fmla="*/ 14 w 174"/>
                    <a:gd name="T71" fmla="*/ 8 h 217"/>
                    <a:gd name="T72" fmla="*/ 14 w 174"/>
                    <a:gd name="T73" fmla="*/ 8 h 217"/>
                    <a:gd name="T74" fmla="*/ 11 w 174"/>
                    <a:gd name="T75" fmla="*/ 23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4" h="217">
                      <a:moveTo>
                        <a:pt x="26" y="158"/>
                      </a:moveTo>
                      <a:cubicBezTo>
                        <a:pt x="5" y="131"/>
                        <a:pt x="0" y="96"/>
                        <a:pt x="0" y="66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0" y="31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1"/>
                        <a:pt x="9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2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30" y="0"/>
                        <a:pt x="111" y="2"/>
                        <a:pt x="152" y="53"/>
                      </a:cubicBezTo>
                      <a:cubicBezTo>
                        <a:pt x="152" y="53"/>
                        <a:pt x="152" y="53"/>
                        <a:pt x="152" y="53"/>
                      </a:cubicBezTo>
                      <a:cubicBezTo>
                        <a:pt x="169" y="74"/>
                        <a:pt x="174" y="102"/>
                        <a:pt x="174" y="129"/>
                      </a:cubicBezTo>
                      <a:cubicBezTo>
                        <a:pt x="174" y="129"/>
                        <a:pt x="174" y="129"/>
                        <a:pt x="174" y="129"/>
                      </a:cubicBezTo>
                      <a:cubicBezTo>
                        <a:pt x="174" y="173"/>
                        <a:pt x="159" y="214"/>
                        <a:pt x="159" y="214"/>
                      </a:cubicBezTo>
                      <a:cubicBezTo>
                        <a:pt x="159" y="214"/>
                        <a:pt x="159" y="214"/>
                        <a:pt x="159" y="214"/>
                      </a:cubicBezTo>
                      <a:cubicBezTo>
                        <a:pt x="159" y="216"/>
                        <a:pt x="157" y="217"/>
                        <a:pt x="156" y="217"/>
                      </a:cubicBezTo>
                      <a:cubicBezTo>
                        <a:pt x="156" y="217"/>
                        <a:pt x="156" y="217"/>
                        <a:pt x="156" y="217"/>
                      </a:cubicBezTo>
                      <a:cubicBezTo>
                        <a:pt x="156" y="217"/>
                        <a:pt x="154" y="217"/>
                        <a:pt x="152" y="217"/>
                      </a:cubicBezTo>
                      <a:cubicBezTo>
                        <a:pt x="152" y="217"/>
                        <a:pt x="152" y="217"/>
                        <a:pt x="152" y="217"/>
                      </a:cubicBezTo>
                      <a:cubicBezTo>
                        <a:pt x="136" y="217"/>
                        <a:pt x="69" y="213"/>
                        <a:pt x="26" y="158"/>
                      </a:cubicBezTo>
                      <a:close/>
                      <a:moveTo>
                        <a:pt x="11" y="23"/>
                      </a:moveTo>
                      <a:cubicBezTo>
                        <a:pt x="10" y="34"/>
                        <a:pt x="8" y="49"/>
                        <a:pt x="8" y="66"/>
                      </a:cubicBezTo>
                      <a:cubicBezTo>
                        <a:pt x="8" y="66"/>
                        <a:pt x="8" y="66"/>
                        <a:pt x="8" y="66"/>
                      </a:cubicBezTo>
                      <a:cubicBezTo>
                        <a:pt x="8" y="95"/>
                        <a:pt x="13" y="129"/>
                        <a:pt x="32" y="153"/>
                      </a:cubicBezTo>
                      <a:cubicBezTo>
                        <a:pt x="32" y="153"/>
                        <a:pt x="32" y="153"/>
                        <a:pt x="32" y="153"/>
                      </a:cubicBezTo>
                      <a:cubicBezTo>
                        <a:pt x="73" y="205"/>
                        <a:pt x="137" y="209"/>
                        <a:pt x="152" y="209"/>
                      </a:cubicBezTo>
                      <a:cubicBezTo>
                        <a:pt x="152" y="209"/>
                        <a:pt x="152" y="209"/>
                        <a:pt x="152" y="209"/>
                      </a:cubicBezTo>
                      <a:cubicBezTo>
                        <a:pt x="152" y="209"/>
                        <a:pt x="152" y="209"/>
                        <a:pt x="152" y="209"/>
                      </a:cubicBezTo>
                      <a:cubicBezTo>
                        <a:pt x="152" y="209"/>
                        <a:pt x="152" y="209"/>
                        <a:pt x="152" y="209"/>
                      </a:cubicBezTo>
                      <a:cubicBezTo>
                        <a:pt x="154" y="205"/>
                        <a:pt x="156" y="197"/>
                        <a:pt x="159" y="186"/>
                      </a:cubicBezTo>
                      <a:cubicBezTo>
                        <a:pt x="159" y="186"/>
                        <a:pt x="159" y="186"/>
                        <a:pt x="159" y="186"/>
                      </a:cubicBezTo>
                      <a:cubicBezTo>
                        <a:pt x="162" y="171"/>
                        <a:pt x="166" y="150"/>
                        <a:pt x="166" y="129"/>
                      </a:cubicBezTo>
                      <a:cubicBezTo>
                        <a:pt x="166" y="129"/>
                        <a:pt x="166" y="129"/>
                        <a:pt x="166" y="129"/>
                      </a:cubicBezTo>
                      <a:cubicBezTo>
                        <a:pt x="166" y="103"/>
                        <a:pt x="161" y="77"/>
                        <a:pt x="145" y="58"/>
                      </a:cubicBezTo>
                      <a:cubicBezTo>
                        <a:pt x="145" y="58"/>
                        <a:pt x="145" y="58"/>
                        <a:pt x="145" y="58"/>
                      </a:cubicBezTo>
                      <a:cubicBezTo>
                        <a:pt x="109" y="11"/>
                        <a:pt x="31" y="7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11"/>
                        <a:pt x="13" y="16"/>
                        <a:pt x="11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7" name="Freeform 1186"/>
                <p:cNvSpPr/>
                <p:nvPr/>
              </p:nvSpPr>
              <p:spPr bwMode="auto">
                <a:xfrm>
                  <a:off x="5492760" y="4571968"/>
                  <a:ext cx="423862" cy="601660"/>
                </a:xfrm>
                <a:custGeom>
                  <a:avLst/>
                  <a:gdLst>
                    <a:gd name="T0" fmla="*/ 145 w 152"/>
                    <a:gd name="T1" fmla="*/ 214 h 216"/>
                    <a:gd name="T2" fmla="*/ 1 w 152"/>
                    <a:gd name="T3" fmla="*/ 7 h 216"/>
                    <a:gd name="T4" fmla="*/ 2 w 152"/>
                    <a:gd name="T5" fmla="*/ 1 h 216"/>
                    <a:gd name="T6" fmla="*/ 2 w 152"/>
                    <a:gd name="T7" fmla="*/ 1 h 216"/>
                    <a:gd name="T8" fmla="*/ 8 w 152"/>
                    <a:gd name="T9" fmla="*/ 2 h 216"/>
                    <a:gd name="T10" fmla="*/ 8 w 152"/>
                    <a:gd name="T11" fmla="*/ 2 h 216"/>
                    <a:gd name="T12" fmla="*/ 151 w 152"/>
                    <a:gd name="T13" fmla="*/ 210 h 216"/>
                    <a:gd name="T14" fmla="*/ 150 w 152"/>
                    <a:gd name="T15" fmla="*/ 215 h 216"/>
                    <a:gd name="T16" fmla="*/ 150 w 152"/>
                    <a:gd name="T17" fmla="*/ 215 h 216"/>
                    <a:gd name="T18" fmla="*/ 148 w 152"/>
                    <a:gd name="T19" fmla="*/ 216 h 216"/>
                    <a:gd name="T20" fmla="*/ 148 w 152"/>
                    <a:gd name="T21" fmla="*/ 216 h 216"/>
                    <a:gd name="T22" fmla="*/ 145 w 152"/>
                    <a:gd name="T23" fmla="*/ 21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2" h="216">
                      <a:moveTo>
                        <a:pt x="145" y="214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0" y="3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151" y="210"/>
                        <a:pt x="151" y="210"/>
                        <a:pt x="151" y="210"/>
                      </a:cubicBezTo>
                      <a:cubicBezTo>
                        <a:pt x="152" y="212"/>
                        <a:pt x="152" y="214"/>
                        <a:pt x="150" y="215"/>
                      </a:cubicBezTo>
                      <a:cubicBezTo>
                        <a:pt x="150" y="215"/>
                        <a:pt x="150" y="215"/>
                        <a:pt x="150" y="215"/>
                      </a:cubicBezTo>
                      <a:cubicBezTo>
                        <a:pt x="149" y="216"/>
                        <a:pt x="149" y="216"/>
                        <a:pt x="148" y="216"/>
                      </a:cubicBezTo>
                      <a:cubicBezTo>
                        <a:pt x="148" y="216"/>
                        <a:pt x="148" y="216"/>
                        <a:pt x="148" y="216"/>
                      </a:cubicBezTo>
                      <a:cubicBezTo>
                        <a:pt x="147" y="216"/>
                        <a:pt x="145" y="215"/>
                        <a:pt x="145" y="2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8" name="Freeform 1187"/>
                <p:cNvSpPr/>
                <p:nvPr/>
              </p:nvSpPr>
              <p:spPr bwMode="auto">
                <a:xfrm>
                  <a:off x="5495935" y="4652930"/>
                  <a:ext cx="331787" cy="265111"/>
                </a:xfrm>
                <a:custGeom>
                  <a:avLst/>
                  <a:gdLst>
                    <a:gd name="T0" fmla="*/ 0 w 119"/>
                    <a:gd name="T1" fmla="*/ 92 h 95"/>
                    <a:gd name="T2" fmla="*/ 3 w 119"/>
                    <a:gd name="T3" fmla="*/ 87 h 95"/>
                    <a:gd name="T4" fmla="*/ 3 w 119"/>
                    <a:gd name="T5" fmla="*/ 87 h 95"/>
                    <a:gd name="T6" fmla="*/ 72 w 119"/>
                    <a:gd name="T7" fmla="*/ 73 h 95"/>
                    <a:gd name="T8" fmla="*/ 111 w 119"/>
                    <a:gd name="T9" fmla="*/ 3 h 95"/>
                    <a:gd name="T10" fmla="*/ 111 w 119"/>
                    <a:gd name="T11" fmla="*/ 3 h 95"/>
                    <a:gd name="T12" fmla="*/ 116 w 119"/>
                    <a:gd name="T13" fmla="*/ 1 h 95"/>
                    <a:gd name="T14" fmla="*/ 116 w 119"/>
                    <a:gd name="T15" fmla="*/ 1 h 95"/>
                    <a:gd name="T16" fmla="*/ 118 w 119"/>
                    <a:gd name="T17" fmla="*/ 7 h 95"/>
                    <a:gd name="T18" fmla="*/ 118 w 119"/>
                    <a:gd name="T19" fmla="*/ 7 h 95"/>
                    <a:gd name="T20" fmla="*/ 78 w 119"/>
                    <a:gd name="T21" fmla="*/ 78 h 95"/>
                    <a:gd name="T22" fmla="*/ 75 w 119"/>
                    <a:gd name="T23" fmla="*/ 80 h 95"/>
                    <a:gd name="T24" fmla="*/ 75 w 119"/>
                    <a:gd name="T25" fmla="*/ 80 h 95"/>
                    <a:gd name="T26" fmla="*/ 5 w 119"/>
                    <a:gd name="T27" fmla="*/ 95 h 95"/>
                    <a:gd name="T28" fmla="*/ 4 w 119"/>
                    <a:gd name="T29" fmla="*/ 95 h 95"/>
                    <a:gd name="T30" fmla="*/ 4 w 119"/>
                    <a:gd name="T31" fmla="*/ 95 h 95"/>
                    <a:gd name="T32" fmla="*/ 0 w 119"/>
                    <a:gd name="T33" fmla="*/ 92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9" h="95">
                      <a:moveTo>
                        <a:pt x="0" y="92"/>
                      </a:moveTo>
                      <a:cubicBezTo>
                        <a:pt x="0" y="90"/>
                        <a:pt x="1" y="88"/>
                        <a:pt x="3" y="87"/>
                      </a:cubicBezTo>
                      <a:cubicBezTo>
                        <a:pt x="3" y="87"/>
                        <a:pt x="3" y="87"/>
                        <a:pt x="3" y="87"/>
                      </a:cubicBezTo>
                      <a:cubicBezTo>
                        <a:pt x="72" y="73"/>
                        <a:pt x="72" y="73"/>
                        <a:pt x="72" y="73"/>
                      </a:cubicBezTo>
                      <a:cubicBezTo>
                        <a:pt x="111" y="3"/>
                        <a:pt x="111" y="3"/>
                        <a:pt x="111" y="3"/>
                      </a:cubicBezTo>
                      <a:cubicBezTo>
                        <a:pt x="111" y="3"/>
                        <a:pt x="111" y="3"/>
                        <a:pt x="111" y="3"/>
                      </a:cubicBezTo>
                      <a:cubicBezTo>
                        <a:pt x="112" y="1"/>
                        <a:pt x="114" y="0"/>
                        <a:pt x="116" y="1"/>
                      </a:cubicBezTo>
                      <a:cubicBezTo>
                        <a:pt x="116" y="1"/>
                        <a:pt x="116" y="1"/>
                        <a:pt x="116" y="1"/>
                      </a:cubicBezTo>
                      <a:cubicBezTo>
                        <a:pt x="118" y="2"/>
                        <a:pt x="119" y="5"/>
                        <a:pt x="118" y="7"/>
                      </a:cubicBezTo>
                      <a:cubicBezTo>
                        <a:pt x="118" y="7"/>
                        <a:pt x="118" y="7"/>
                        <a:pt x="118" y="7"/>
                      </a:cubicBezTo>
                      <a:cubicBezTo>
                        <a:pt x="78" y="78"/>
                        <a:pt x="78" y="78"/>
                        <a:pt x="78" y="78"/>
                      </a:cubicBezTo>
                      <a:cubicBezTo>
                        <a:pt x="77" y="79"/>
                        <a:pt x="76" y="80"/>
                        <a:pt x="75" y="80"/>
                      </a:cubicBezTo>
                      <a:cubicBezTo>
                        <a:pt x="75" y="80"/>
                        <a:pt x="75" y="80"/>
                        <a:pt x="75" y="80"/>
                      </a:cubicBezTo>
                      <a:cubicBezTo>
                        <a:pt x="5" y="95"/>
                        <a:pt x="5" y="95"/>
                        <a:pt x="5" y="95"/>
                      </a:cubicBezTo>
                      <a:cubicBezTo>
                        <a:pt x="4" y="95"/>
                        <a:pt x="4" y="95"/>
                        <a:pt x="4" y="95"/>
                      </a:cubicBezTo>
                      <a:cubicBezTo>
                        <a:pt x="4" y="95"/>
                        <a:pt x="4" y="95"/>
                        <a:pt x="4" y="95"/>
                      </a:cubicBezTo>
                      <a:cubicBezTo>
                        <a:pt x="2" y="95"/>
                        <a:pt x="0" y="94"/>
                        <a:pt x="0" y="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9" name="Freeform 1188"/>
                <p:cNvSpPr/>
                <p:nvPr/>
              </p:nvSpPr>
              <p:spPr bwMode="auto">
                <a:xfrm>
                  <a:off x="5513398" y="4671980"/>
                  <a:ext cx="347663" cy="284162"/>
                </a:xfrm>
                <a:custGeom>
                  <a:avLst/>
                  <a:gdLst>
                    <a:gd name="T0" fmla="*/ 0 w 125"/>
                    <a:gd name="T1" fmla="*/ 99 h 102"/>
                    <a:gd name="T2" fmla="*/ 3 w 125"/>
                    <a:gd name="T3" fmla="*/ 94 h 102"/>
                    <a:gd name="T4" fmla="*/ 3 w 125"/>
                    <a:gd name="T5" fmla="*/ 94 h 102"/>
                    <a:gd name="T6" fmla="*/ 74 w 125"/>
                    <a:gd name="T7" fmla="*/ 79 h 102"/>
                    <a:gd name="T8" fmla="*/ 117 w 125"/>
                    <a:gd name="T9" fmla="*/ 3 h 102"/>
                    <a:gd name="T10" fmla="*/ 117 w 125"/>
                    <a:gd name="T11" fmla="*/ 3 h 102"/>
                    <a:gd name="T12" fmla="*/ 123 w 125"/>
                    <a:gd name="T13" fmla="*/ 2 h 102"/>
                    <a:gd name="T14" fmla="*/ 123 w 125"/>
                    <a:gd name="T15" fmla="*/ 2 h 102"/>
                    <a:gd name="T16" fmla="*/ 124 w 125"/>
                    <a:gd name="T17" fmla="*/ 7 h 102"/>
                    <a:gd name="T18" fmla="*/ 124 w 125"/>
                    <a:gd name="T19" fmla="*/ 7 h 102"/>
                    <a:gd name="T20" fmla="*/ 80 w 125"/>
                    <a:gd name="T21" fmla="*/ 85 h 102"/>
                    <a:gd name="T22" fmla="*/ 77 w 125"/>
                    <a:gd name="T23" fmla="*/ 87 h 102"/>
                    <a:gd name="T24" fmla="*/ 77 w 125"/>
                    <a:gd name="T25" fmla="*/ 87 h 102"/>
                    <a:gd name="T26" fmla="*/ 5 w 125"/>
                    <a:gd name="T27" fmla="*/ 102 h 102"/>
                    <a:gd name="T28" fmla="*/ 4 w 125"/>
                    <a:gd name="T29" fmla="*/ 102 h 102"/>
                    <a:gd name="T30" fmla="*/ 4 w 125"/>
                    <a:gd name="T31" fmla="*/ 102 h 102"/>
                    <a:gd name="T32" fmla="*/ 0 w 125"/>
                    <a:gd name="T3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5" h="102">
                      <a:moveTo>
                        <a:pt x="0" y="99"/>
                      </a:moveTo>
                      <a:cubicBezTo>
                        <a:pt x="0" y="97"/>
                        <a:pt x="1" y="95"/>
                        <a:pt x="3" y="94"/>
                      </a:cubicBezTo>
                      <a:cubicBezTo>
                        <a:pt x="3" y="94"/>
                        <a:pt x="3" y="94"/>
                        <a:pt x="3" y="94"/>
                      </a:cubicBezTo>
                      <a:cubicBezTo>
                        <a:pt x="74" y="79"/>
                        <a:pt x="74" y="79"/>
                        <a:pt x="74" y="79"/>
                      </a:cubicBezTo>
                      <a:cubicBezTo>
                        <a:pt x="117" y="3"/>
                        <a:pt x="117" y="3"/>
                        <a:pt x="117" y="3"/>
                      </a:cubicBezTo>
                      <a:cubicBezTo>
                        <a:pt x="117" y="3"/>
                        <a:pt x="117" y="3"/>
                        <a:pt x="117" y="3"/>
                      </a:cubicBezTo>
                      <a:cubicBezTo>
                        <a:pt x="118" y="1"/>
                        <a:pt x="121" y="0"/>
                        <a:pt x="123" y="2"/>
                      </a:cubicBezTo>
                      <a:cubicBezTo>
                        <a:pt x="123" y="2"/>
                        <a:pt x="123" y="2"/>
                        <a:pt x="123" y="2"/>
                      </a:cubicBezTo>
                      <a:cubicBezTo>
                        <a:pt x="124" y="3"/>
                        <a:pt x="125" y="5"/>
                        <a:pt x="124" y="7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80" y="85"/>
                        <a:pt x="80" y="85"/>
                        <a:pt x="80" y="85"/>
                      </a:cubicBezTo>
                      <a:cubicBezTo>
                        <a:pt x="79" y="86"/>
                        <a:pt x="78" y="87"/>
                        <a:pt x="77" y="87"/>
                      </a:cubicBezTo>
                      <a:cubicBezTo>
                        <a:pt x="77" y="87"/>
                        <a:pt x="77" y="87"/>
                        <a:pt x="77" y="87"/>
                      </a:cubicBezTo>
                      <a:cubicBezTo>
                        <a:pt x="5" y="102"/>
                        <a:pt x="5" y="102"/>
                        <a:pt x="5" y="102"/>
                      </a:cubicBezTo>
                      <a:cubicBezTo>
                        <a:pt x="4" y="102"/>
                        <a:pt x="4" y="102"/>
                        <a:pt x="4" y="102"/>
                      </a:cubicBezTo>
                      <a:cubicBezTo>
                        <a:pt x="4" y="102"/>
                        <a:pt x="4" y="102"/>
                        <a:pt x="4" y="102"/>
                      </a:cubicBezTo>
                      <a:cubicBezTo>
                        <a:pt x="2" y="102"/>
                        <a:pt x="0" y="101"/>
                        <a:pt x="0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0" name="Freeform 1189"/>
                <p:cNvSpPr/>
                <p:nvPr/>
              </p:nvSpPr>
              <p:spPr bwMode="auto">
                <a:xfrm>
                  <a:off x="5532447" y="4705318"/>
                  <a:ext cx="357188" cy="287336"/>
                </a:xfrm>
                <a:custGeom>
                  <a:avLst/>
                  <a:gdLst>
                    <a:gd name="T0" fmla="*/ 0 w 128"/>
                    <a:gd name="T1" fmla="*/ 100 h 103"/>
                    <a:gd name="T2" fmla="*/ 3 w 128"/>
                    <a:gd name="T3" fmla="*/ 95 h 103"/>
                    <a:gd name="T4" fmla="*/ 3 w 128"/>
                    <a:gd name="T5" fmla="*/ 95 h 103"/>
                    <a:gd name="T6" fmla="*/ 76 w 128"/>
                    <a:gd name="T7" fmla="*/ 80 h 103"/>
                    <a:gd name="T8" fmla="*/ 120 w 128"/>
                    <a:gd name="T9" fmla="*/ 2 h 103"/>
                    <a:gd name="T10" fmla="*/ 120 w 128"/>
                    <a:gd name="T11" fmla="*/ 2 h 103"/>
                    <a:gd name="T12" fmla="*/ 125 w 128"/>
                    <a:gd name="T13" fmla="*/ 1 h 103"/>
                    <a:gd name="T14" fmla="*/ 125 w 128"/>
                    <a:gd name="T15" fmla="*/ 1 h 103"/>
                    <a:gd name="T16" fmla="*/ 127 w 128"/>
                    <a:gd name="T17" fmla="*/ 6 h 103"/>
                    <a:gd name="T18" fmla="*/ 127 w 128"/>
                    <a:gd name="T19" fmla="*/ 6 h 103"/>
                    <a:gd name="T20" fmla="*/ 82 w 128"/>
                    <a:gd name="T21" fmla="*/ 86 h 103"/>
                    <a:gd name="T22" fmla="*/ 79 w 128"/>
                    <a:gd name="T23" fmla="*/ 88 h 103"/>
                    <a:gd name="T24" fmla="*/ 79 w 128"/>
                    <a:gd name="T25" fmla="*/ 88 h 103"/>
                    <a:gd name="T26" fmla="*/ 5 w 128"/>
                    <a:gd name="T27" fmla="*/ 103 h 103"/>
                    <a:gd name="T28" fmla="*/ 4 w 128"/>
                    <a:gd name="T29" fmla="*/ 103 h 103"/>
                    <a:gd name="T30" fmla="*/ 4 w 128"/>
                    <a:gd name="T31" fmla="*/ 103 h 103"/>
                    <a:gd name="T32" fmla="*/ 0 w 128"/>
                    <a:gd name="T33" fmla="*/ 10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8" h="103">
                      <a:moveTo>
                        <a:pt x="0" y="100"/>
                      </a:moveTo>
                      <a:cubicBezTo>
                        <a:pt x="0" y="98"/>
                        <a:pt x="1" y="96"/>
                        <a:pt x="3" y="95"/>
                      </a:cubicBezTo>
                      <a:cubicBezTo>
                        <a:pt x="3" y="95"/>
                        <a:pt x="3" y="95"/>
                        <a:pt x="3" y="95"/>
                      </a:cubicBezTo>
                      <a:cubicBezTo>
                        <a:pt x="76" y="80"/>
                        <a:pt x="76" y="80"/>
                        <a:pt x="76" y="80"/>
                      </a:cubicBezTo>
                      <a:cubicBezTo>
                        <a:pt x="120" y="2"/>
                        <a:pt x="120" y="2"/>
                        <a:pt x="120" y="2"/>
                      </a:cubicBezTo>
                      <a:cubicBezTo>
                        <a:pt x="120" y="2"/>
                        <a:pt x="120" y="2"/>
                        <a:pt x="120" y="2"/>
                      </a:cubicBezTo>
                      <a:cubicBezTo>
                        <a:pt x="121" y="0"/>
                        <a:pt x="123" y="0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7" y="2"/>
                        <a:pt x="128" y="4"/>
                        <a:pt x="127" y="6"/>
                      </a:cubicBezTo>
                      <a:cubicBezTo>
                        <a:pt x="127" y="6"/>
                        <a:pt x="127" y="6"/>
                        <a:pt x="127" y="6"/>
                      </a:cubicBezTo>
                      <a:cubicBezTo>
                        <a:pt x="82" y="86"/>
                        <a:pt x="82" y="86"/>
                        <a:pt x="82" y="86"/>
                      </a:cubicBezTo>
                      <a:cubicBezTo>
                        <a:pt x="82" y="87"/>
                        <a:pt x="81" y="87"/>
                        <a:pt x="79" y="88"/>
                      </a:cubicBezTo>
                      <a:cubicBezTo>
                        <a:pt x="79" y="88"/>
                        <a:pt x="79" y="88"/>
                        <a:pt x="79" y="88"/>
                      </a:cubicBezTo>
                      <a:cubicBezTo>
                        <a:pt x="5" y="103"/>
                        <a:pt x="5" y="103"/>
                        <a:pt x="5" y="103"/>
                      </a:cubicBezTo>
                      <a:cubicBezTo>
                        <a:pt x="4" y="103"/>
                        <a:pt x="4" y="103"/>
                        <a:pt x="4" y="103"/>
                      </a:cubicBezTo>
                      <a:cubicBezTo>
                        <a:pt x="4" y="103"/>
                        <a:pt x="4" y="103"/>
                        <a:pt x="4" y="103"/>
                      </a:cubicBezTo>
                      <a:cubicBezTo>
                        <a:pt x="2" y="103"/>
                        <a:pt x="0" y="102"/>
                        <a:pt x="0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1" name="Freeform 1190"/>
                <p:cNvSpPr/>
                <p:nvPr/>
              </p:nvSpPr>
              <p:spPr bwMode="auto">
                <a:xfrm>
                  <a:off x="5561023" y="4741829"/>
                  <a:ext cx="352425" cy="290511"/>
                </a:xfrm>
                <a:custGeom>
                  <a:avLst/>
                  <a:gdLst>
                    <a:gd name="T0" fmla="*/ 0 w 127"/>
                    <a:gd name="T1" fmla="*/ 101 h 104"/>
                    <a:gd name="T2" fmla="*/ 4 w 127"/>
                    <a:gd name="T3" fmla="*/ 96 h 104"/>
                    <a:gd name="T4" fmla="*/ 4 w 127"/>
                    <a:gd name="T5" fmla="*/ 96 h 104"/>
                    <a:gd name="T6" fmla="*/ 76 w 127"/>
                    <a:gd name="T7" fmla="*/ 81 h 104"/>
                    <a:gd name="T8" fmla="*/ 119 w 127"/>
                    <a:gd name="T9" fmla="*/ 2 h 104"/>
                    <a:gd name="T10" fmla="*/ 119 w 127"/>
                    <a:gd name="T11" fmla="*/ 2 h 104"/>
                    <a:gd name="T12" fmla="*/ 125 w 127"/>
                    <a:gd name="T13" fmla="*/ 1 h 104"/>
                    <a:gd name="T14" fmla="*/ 125 w 127"/>
                    <a:gd name="T15" fmla="*/ 1 h 104"/>
                    <a:gd name="T16" fmla="*/ 126 w 127"/>
                    <a:gd name="T17" fmla="*/ 6 h 104"/>
                    <a:gd name="T18" fmla="*/ 126 w 127"/>
                    <a:gd name="T19" fmla="*/ 6 h 104"/>
                    <a:gd name="T20" fmla="*/ 82 w 127"/>
                    <a:gd name="T21" fmla="*/ 86 h 104"/>
                    <a:gd name="T22" fmla="*/ 79 w 127"/>
                    <a:gd name="T23" fmla="*/ 88 h 104"/>
                    <a:gd name="T24" fmla="*/ 79 w 127"/>
                    <a:gd name="T25" fmla="*/ 88 h 104"/>
                    <a:gd name="T26" fmla="*/ 5 w 127"/>
                    <a:gd name="T27" fmla="*/ 104 h 104"/>
                    <a:gd name="T28" fmla="*/ 4 w 127"/>
                    <a:gd name="T29" fmla="*/ 104 h 104"/>
                    <a:gd name="T30" fmla="*/ 4 w 127"/>
                    <a:gd name="T31" fmla="*/ 104 h 104"/>
                    <a:gd name="T32" fmla="*/ 0 w 127"/>
                    <a:gd name="T33" fmla="*/ 101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104">
                      <a:moveTo>
                        <a:pt x="0" y="101"/>
                      </a:moveTo>
                      <a:cubicBezTo>
                        <a:pt x="0" y="99"/>
                        <a:pt x="1" y="97"/>
                        <a:pt x="4" y="96"/>
                      </a:cubicBezTo>
                      <a:cubicBezTo>
                        <a:pt x="4" y="96"/>
                        <a:pt x="4" y="96"/>
                        <a:pt x="4" y="96"/>
                      </a:cubicBezTo>
                      <a:cubicBezTo>
                        <a:pt x="76" y="81"/>
                        <a:pt x="76" y="81"/>
                        <a:pt x="76" y="81"/>
                      </a:cubicBezTo>
                      <a:cubicBezTo>
                        <a:pt x="119" y="2"/>
                        <a:pt x="119" y="2"/>
                        <a:pt x="119" y="2"/>
                      </a:cubicBezTo>
                      <a:cubicBezTo>
                        <a:pt x="119" y="2"/>
                        <a:pt x="119" y="2"/>
                        <a:pt x="119" y="2"/>
                      </a:cubicBezTo>
                      <a:cubicBezTo>
                        <a:pt x="120" y="0"/>
                        <a:pt x="123" y="0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7" y="2"/>
                        <a:pt x="127" y="4"/>
                        <a:pt x="126" y="6"/>
                      </a:cubicBezTo>
                      <a:cubicBezTo>
                        <a:pt x="126" y="6"/>
                        <a:pt x="126" y="6"/>
                        <a:pt x="126" y="6"/>
                      </a:cubicBezTo>
                      <a:cubicBezTo>
                        <a:pt x="82" y="86"/>
                        <a:pt x="82" y="86"/>
                        <a:pt x="82" y="86"/>
                      </a:cubicBezTo>
                      <a:cubicBezTo>
                        <a:pt x="81" y="88"/>
                        <a:pt x="80" y="88"/>
                        <a:pt x="79" y="88"/>
                      </a:cubicBezTo>
                      <a:cubicBezTo>
                        <a:pt x="79" y="88"/>
                        <a:pt x="79" y="88"/>
                        <a:pt x="79" y="88"/>
                      </a:cubicBezTo>
                      <a:cubicBezTo>
                        <a:pt x="5" y="104"/>
                        <a:pt x="5" y="104"/>
                        <a:pt x="5" y="104"/>
                      </a:cubicBezTo>
                      <a:cubicBezTo>
                        <a:pt x="5" y="104"/>
                        <a:pt x="5" y="104"/>
                        <a:pt x="4" y="104"/>
                      </a:cubicBezTo>
                      <a:cubicBezTo>
                        <a:pt x="4" y="104"/>
                        <a:pt x="4" y="104"/>
                        <a:pt x="4" y="104"/>
                      </a:cubicBezTo>
                      <a:cubicBezTo>
                        <a:pt x="3" y="104"/>
                        <a:pt x="1" y="103"/>
                        <a:pt x="0" y="1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2" name="Freeform 1191"/>
                <p:cNvSpPr/>
                <p:nvPr/>
              </p:nvSpPr>
              <p:spPr bwMode="auto">
                <a:xfrm>
                  <a:off x="5595948" y="4786280"/>
                  <a:ext cx="342900" cy="279398"/>
                </a:xfrm>
                <a:custGeom>
                  <a:avLst/>
                  <a:gdLst>
                    <a:gd name="T0" fmla="*/ 1 w 123"/>
                    <a:gd name="T1" fmla="*/ 97 h 100"/>
                    <a:gd name="T2" fmla="*/ 4 w 123"/>
                    <a:gd name="T3" fmla="*/ 93 h 100"/>
                    <a:gd name="T4" fmla="*/ 4 w 123"/>
                    <a:gd name="T5" fmla="*/ 93 h 100"/>
                    <a:gd name="T6" fmla="*/ 72 w 123"/>
                    <a:gd name="T7" fmla="*/ 78 h 100"/>
                    <a:gd name="T8" fmla="*/ 115 w 123"/>
                    <a:gd name="T9" fmla="*/ 2 h 100"/>
                    <a:gd name="T10" fmla="*/ 115 w 123"/>
                    <a:gd name="T11" fmla="*/ 2 h 100"/>
                    <a:gd name="T12" fmla="*/ 120 w 123"/>
                    <a:gd name="T13" fmla="*/ 1 h 100"/>
                    <a:gd name="T14" fmla="*/ 120 w 123"/>
                    <a:gd name="T15" fmla="*/ 1 h 100"/>
                    <a:gd name="T16" fmla="*/ 122 w 123"/>
                    <a:gd name="T17" fmla="*/ 6 h 100"/>
                    <a:gd name="T18" fmla="*/ 122 w 123"/>
                    <a:gd name="T19" fmla="*/ 6 h 100"/>
                    <a:gd name="T20" fmla="*/ 78 w 123"/>
                    <a:gd name="T21" fmla="*/ 83 h 100"/>
                    <a:gd name="T22" fmla="*/ 76 w 123"/>
                    <a:gd name="T23" fmla="*/ 85 h 100"/>
                    <a:gd name="T24" fmla="*/ 76 w 123"/>
                    <a:gd name="T25" fmla="*/ 85 h 100"/>
                    <a:gd name="T26" fmla="*/ 5 w 123"/>
                    <a:gd name="T27" fmla="*/ 100 h 100"/>
                    <a:gd name="T28" fmla="*/ 5 w 123"/>
                    <a:gd name="T29" fmla="*/ 100 h 100"/>
                    <a:gd name="T30" fmla="*/ 5 w 123"/>
                    <a:gd name="T31" fmla="*/ 100 h 100"/>
                    <a:gd name="T32" fmla="*/ 1 w 123"/>
                    <a:gd name="T33" fmla="*/ 9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3" h="100">
                      <a:moveTo>
                        <a:pt x="1" y="97"/>
                      </a:moveTo>
                      <a:cubicBezTo>
                        <a:pt x="0" y="95"/>
                        <a:pt x="2" y="93"/>
                        <a:pt x="4" y="93"/>
                      </a:cubicBezTo>
                      <a:cubicBezTo>
                        <a:pt x="4" y="93"/>
                        <a:pt x="4" y="93"/>
                        <a:pt x="4" y="93"/>
                      </a:cubicBezTo>
                      <a:cubicBezTo>
                        <a:pt x="72" y="78"/>
                        <a:pt x="72" y="78"/>
                        <a:pt x="72" y="78"/>
                      </a:cubicBezTo>
                      <a:cubicBezTo>
                        <a:pt x="115" y="2"/>
                        <a:pt x="115" y="2"/>
                        <a:pt x="115" y="2"/>
                      </a:cubicBezTo>
                      <a:cubicBezTo>
                        <a:pt x="115" y="2"/>
                        <a:pt x="115" y="2"/>
                        <a:pt x="115" y="2"/>
                      </a:cubicBezTo>
                      <a:cubicBezTo>
                        <a:pt x="116" y="1"/>
                        <a:pt x="118" y="0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2" y="2"/>
                        <a:pt x="123" y="4"/>
                        <a:pt x="122" y="6"/>
                      </a:cubicBezTo>
                      <a:cubicBezTo>
                        <a:pt x="122" y="6"/>
                        <a:pt x="122" y="6"/>
                        <a:pt x="122" y="6"/>
                      </a:cubicBezTo>
                      <a:cubicBezTo>
                        <a:pt x="78" y="83"/>
                        <a:pt x="78" y="83"/>
                        <a:pt x="78" y="83"/>
                      </a:cubicBezTo>
                      <a:cubicBezTo>
                        <a:pt x="78" y="84"/>
                        <a:pt x="77" y="85"/>
                        <a:pt x="76" y="85"/>
                      </a:cubicBezTo>
                      <a:cubicBezTo>
                        <a:pt x="76" y="85"/>
                        <a:pt x="76" y="85"/>
                        <a:pt x="76" y="85"/>
                      </a:cubicBezTo>
                      <a:cubicBezTo>
                        <a:pt x="5" y="100"/>
                        <a:pt x="5" y="100"/>
                        <a:pt x="5" y="100"/>
                      </a:cubicBezTo>
                      <a:cubicBezTo>
                        <a:pt x="5" y="100"/>
                        <a:pt x="5" y="100"/>
                        <a:pt x="5" y="100"/>
                      </a:cubicBezTo>
                      <a:cubicBezTo>
                        <a:pt x="5" y="100"/>
                        <a:pt x="5" y="100"/>
                        <a:pt x="5" y="100"/>
                      </a:cubicBezTo>
                      <a:cubicBezTo>
                        <a:pt x="3" y="100"/>
                        <a:pt x="1" y="99"/>
                        <a:pt x="1" y="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3" name="Freeform 1192"/>
                <p:cNvSpPr/>
                <p:nvPr/>
              </p:nvSpPr>
              <p:spPr bwMode="auto">
                <a:xfrm>
                  <a:off x="5640397" y="4848190"/>
                  <a:ext cx="309562" cy="253998"/>
                </a:xfrm>
                <a:custGeom>
                  <a:avLst/>
                  <a:gdLst>
                    <a:gd name="T0" fmla="*/ 0 w 111"/>
                    <a:gd name="T1" fmla="*/ 88 h 91"/>
                    <a:gd name="T2" fmla="*/ 3 w 111"/>
                    <a:gd name="T3" fmla="*/ 83 h 91"/>
                    <a:gd name="T4" fmla="*/ 3 w 111"/>
                    <a:gd name="T5" fmla="*/ 83 h 91"/>
                    <a:gd name="T6" fmla="*/ 66 w 111"/>
                    <a:gd name="T7" fmla="*/ 70 h 91"/>
                    <a:gd name="T8" fmla="*/ 103 w 111"/>
                    <a:gd name="T9" fmla="*/ 3 h 91"/>
                    <a:gd name="T10" fmla="*/ 103 w 111"/>
                    <a:gd name="T11" fmla="*/ 3 h 91"/>
                    <a:gd name="T12" fmla="*/ 108 w 111"/>
                    <a:gd name="T13" fmla="*/ 1 h 91"/>
                    <a:gd name="T14" fmla="*/ 108 w 111"/>
                    <a:gd name="T15" fmla="*/ 1 h 91"/>
                    <a:gd name="T16" fmla="*/ 110 w 111"/>
                    <a:gd name="T17" fmla="*/ 7 h 91"/>
                    <a:gd name="T18" fmla="*/ 110 w 111"/>
                    <a:gd name="T19" fmla="*/ 7 h 91"/>
                    <a:gd name="T20" fmla="*/ 72 w 111"/>
                    <a:gd name="T21" fmla="*/ 75 h 91"/>
                    <a:gd name="T22" fmla="*/ 69 w 111"/>
                    <a:gd name="T23" fmla="*/ 77 h 91"/>
                    <a:gd name="T24" fmla="*/ 69 w 111"/>
                    <a:gd name="T25" fmla="*/ 77 h 91"/>
                    <a:gd name="T26" fmla="*/ 5 w 111"/>
                    <a:gd name="T27" fmla="*/ 91 h 91"/>
                    <a:gd name="T28" fmla="*/ 4 w 111"/>
                    <a:gd name="T29" fmla="*/ 91 h 91"/>
                    <a:gd name="T30" fmla="*/ 4 w 111"/>
                    <a:gd name="T31" fmla="*/ 91 h 91"/>
                    <a:gd name="T32" fmla="*/ 0 w 111"/>
                    <a:gd name="T33" fmla="*/ 8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1" h="91">
                      <a:moveTo>
                        <a:pt x="0" y="88"/>
                      </a:moveTo>
                      <a:cubicBezTo>
                        <a:pt x="0" y="86"/>
                        <a:pt x="1" y="84"/>
                        <a:pt x="3" y="83"/>
                      </a:cubicBezTo>
                      <a:cubicBezTo>
                        <a:pt x="3" y="83"/>
                        <a:pt x="3" y="83"/>
                        <a:pt x="3" y="83"/>
                      </a:cubicBezTo>
                      <a:cubicBezTo>
                        <a:pt x="66" y="70"/>
                        <a:pt x="66" y="70"/>
                        <a:pt x="66" y="70"/>
                      </a:cubicBezTo>
                      <a:cubicBezTo>
                        <a:pt x="103" y="3"/>
                        <a:pt x="103" y="3"/>
                        <a:pt x="103" y="3"/>
                      </a:cubicBezTo>
                      <a:cubicBezTo>
                        <a:pt x="103" y="3"/>
                        <a:pt x="103" y="3"/>
                        <a:pt x="103" y="3"/>
                      </a:cubicBezTo>
                      <a:cubicBezTo>
                        <a:pt x="104" y="1"/>
                        <a:pt x="106" y="0"/>
                        <a:pt x="108" y="1"/>
                      </a:cubicBezTo>
                      <a:cubicBezTo>
                        <a:pt x="108" y="1"/>
                        <a:pt x="108" y="1"/>
                        <a:pt x="108" y="1"/>
                      </a:cubicBezTo>
                      <a:cubicBezTo>
                        <a:pt x="110" y="2"/>
                        <a:pt x="111" y="5"/>
                        <a:pt x="110" y="7"/>
                      </a:cubicBezTo>
                      <a:cubicBezTo>
                        <a:pt x="110" y="7"/>
                        <a:pt x="110" y="7"/>
                        <a:pt x="110" y="7"/>
                      </a:cubicBezTo>
                      <a:cubicBezTo>
                        <a:pt x="72" y="75"/>
                        <a:pt x="72" y="75"/>
                        <a:pt x="72" y="75"/>
                      </a:cubicBezTo>
                      <a:cubicBezTo>
                        <a:pt x="72" y="76"/>
                        <a:pt x="71" y="77"/>
                        <a:pt x="69" y="77"/>
                      </a:cubicBezTo>
                      <a:cubicBezTo>
                        <a:pt x="69" y="77"/>
                        <a:pt x="69" y="77"/>
                        <a:pt x="69" y="77"/>
                      </a:cubicBezTo>
                      <a:cubicBezTo>
                        <a:pt x="5" y="91"/>
                        <a:pt x="5" y="91"/>
                        <a:pt x="5" y="91"/>
                      </a:cubicBezTo>
                      <a:cubicBezTo>
                        <a:pt x="5" y="91"/>
                        <a:pt x="4" y="91"/>
                        <a:pt x="4" y="91"/>
                      </a:cubicBezTo>
                      <a:cubicBezTo>
                        <a:pt x="4" y="91"/>
                        <a:pt x="4" y="91"/>
                        <a:pt x="4" y="91"/>
                      </a:cubicBezTo>
                      <a:cubicBezTo>
                        <a:pt x="2" y="91"/>
                        <a:pt x="1" y="90"/>
                        <a:pt x="0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4" name="Freeform 1193"/>
                <p:cNvSpPr/>
                <p:nvPr/>
              </p:nvSpPr>
              <p:spPr bwMode="auto">
                <a:xfrm>
                  <a:off x="5694377" y="4922804"/>
                  <a:ext cx="261937" cy="212724"/>
                </a:xfrm>
                <a:custGeom>
                  <a:avLst/>
                  <a:gdLst>
                    <a:gd name="T0" fmla="*/ 1 w 94"/>
                    <a:gd name="T1" fmla="*/ 73 h 76"/>
                    <a:gd name="T2" fmla="*/ 4 w 94"/>
                    <a:gd name="T3" fmla="*/ 68 h 76"/>
                    <a:gd name="T4" fmla="*/ 4 w 94"/>
                    <a:gd name="T5" fmla="*/ 68 h 76"/>
                    <a:gd name="T6" fmla="*/ 56 w 94"/>
                    <a:gd name="T7" fmla="*/ 57 h 76"/>
                    <a:gd name="T8" fmla="*/ 86 w 94"/>
                    <a:gd name="T9" fmla="*/ 2 h 76"/>
                    <a:gd name="T10" fmla="*/ 86 w 94"/>
                    <a:gd name="T11" fmla="*/ 2 h 76"/>
                    <a:gd name="T12" fmla="*/ 92 w 94"/>
                    <a:gd name="T13" fmla="*/ 1 h 76"/>
                    <a:gd name="T14" fmla="*/ 92 w 94"/>
                    <a:gd name="T15" fmla="*/ 1 h 76"/>
                    <a:gd name="T16" fmla="*/ 93 w 94"/>
                    <a:gd name="T17" fmla="*/ 6 h 76"/>
                    <a:gd name="T18" fmla="*/ 93 w 94"/>
                    <a:gd name="T19" fmla="*/ 6 h 76"/>
                    <a:gd name="T20" fmla="*/ 63 w 94"/>
                    <a:gd name="T21" fmla="*/ 62 h 76"/>
                    <a:gd name="T22" fmla="*/ 60 w 94"/>
                    <a:gd name="T23" fmla="*/ 64 h 76"/>
                    <a:gd name="T24" fmla="*/ 60 w 94"/>
                    <a:gd name="T25" fmla="*/ 64 h 76"/>
                    <a:gd name="T26" fmla="*/ 6 w 94"/>
                    <a:gd name="T27" fmla="*/ 76 h 76"/>
                    <a:gd name="T28" fmla="*/ 5 w 94"/>
                    <a:gd name="T29" fmla="*/ 76 h 76"/>
                    <a:gd name="T30" fmla="*/ 5 w 94"/>
                    <a:gd name="T31" fmla="*/ 76 h 76"/>
                    <a:gd name="T32" fmla="*/ 1 w 94"/>
                    <a:gd name="T33" fmla="*/ 7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4" h="76">
                      <a:moveTo>
                        <a:pt x="1" y="73"/>
                      </a:moveTo>
                      <a:cubicBezTo>
                        <a:pt x="0" y="71"/>
                        <a:pt x="2" y="69"/>
                        <a:pt x="4" y="68"/>
                      </a:cubicBezTo>
                      <a:cubicBezTo>
                        <a:pt x="4" y="68"/>
                        <a:pt x="4" y="68"/>
                        <a:pt x="4" y="68"/>
                      </a:cubicBezTo>
                      <a:cubicBezTo>
                        <a:pt x="56" y="57"/>
                        <a:pt x="56" y="57"/>
                        <a:pt x="56" y="57"/>
                      </a:cubicBezTo>
                      <a:cubicBezTo>
                        <a:pt x="86" y="2"/>
                        <a:pt x="86" y="2"/>
                        <a:pt x="86" y="2"/>
                      </a:cubicBezTo>
                      <a:cubicBezTo>
                        <a:pt x="86" y="2"/>
                        <a:pt x="86" y="2"/>
                        <a:pt x="86" y="2"/>
                      </a:cubicBezTo>
                      <a:cubicBezTo>
                        <a:pt x="87" y="0"/>
                        <a:pt x="90" y="0"/>
                        <a:pt x="92" y="1"/>
                      </a:cubicBezTo>
                      <a:cubicBezTo>
                        <a:pt x="92" y="1"/>
                        <a:pt x="92" y="1"/>
                        <a:pt x="92" y="1"/>
                      </a:cubicBezTo>
                      <a:cubicBezTo>
                        <a:pt x="94" y="2"/>
                        <a:pt x="94" y="4"/>
                        <a:pt x="93" y="6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63" y="62"/>
                        <a:pt x="63" y="62"/>
                        <a:pt x="63" y="62"/>
                      </a:cubicBezTo>
                      <a:cubicBezTo>
                        <a:pt x="62" y="63"/>
                        <a:pt x="61" y="64"/>
                        <a:pt x="60" y="64"/>
                      </a:cubicBezTo>
                      <a:cubicBezTo>
                        <a:pt x="60" y="64"/>
                        <a:pt x="60" y="64"/>
                        <a:pt x="60" y="64"/>
                      </a:cubicBezTo>
                      <a:cubicBezTo>
                        <a:pt x="6" y="76"/>
                        <a:pt x="6" y="76"/>
                        <a:pt x="6" y="76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3" y="76"/>
                        <a:pt x="1" y="75"/>
                        <a:pt x="1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5" name="Freeform 1194"/>
                <p:cNvSpPr/>
                <p:nvPr/>
              </p:nvSpPr>
              <p:spPr bwMode="auto">
                <a:xfrm>
                  <a:off x="5761058" y="5018060"/>
                  <a:ext cx="188912" cy="144461"/>
                </a:xfrm>
                <a:custGeom>
                  <a:avLst/>
                  <a:gdLst>
                    <a:gd name="T0" fmla="*/ 1 w 68"/>
                    <a:gd name="T1" fmla="*/ 49 h 52"/>
                    <a:gd name="T2" fmla="*/ 4 w 68"/>
                    <a:gd name="T3" fmla="*/ 44 h 52"/>
                    <a:gd name="T4" fmla="*/ 4 w 68"/>
                    <a:gd name="T5" fmla="*/ 44 h 52"/>
                    <a:gd name="T6" fmla="*/ 41 w 68"/>
                    <a:gd name="T7" fmla="*/ 36 h 52"/>
                    <a:gd name="T8" fmla="*/ 60 w 68"/>
                    <a:gd name="T9" fmla="*/ 3 h 52"/>
                    <a:gd name="T10" fmla="*/ 60 w 68"/>
                    <a:gd name="T11" fmla="*/ 3 h 52"/>
                    <a:gd name="T12" fmla="*/ 65 w 68"/>
                    <a:gd name="T13" fmla="*/ 1 h 52"/>
                    <a:gd name="T14" fmla="*/ 65 w 68"/>
                    <a:gd name="T15" fmla="*/ 1 h 52"/>
                    <a:gd name="T16" fmla="*/ 67 w 68"/>
                    <a:gd name="T17" fmla="*/ 7 h 52"/>
                    <a:gd name="T18" fmla="*/ 67 w 68"/>
                    <a:gd name="T19" fmla="*/ 7 h 52"/>
                    <a:gd name="T20" fmla="*/ 47 w 68"/>
                    <a:gd name="T21" fmla="*/ 42 h 52"/>
                    <a:gd name="T22" fmla="*/ 44 w 68"/>
                    <a:gd name="T23" fmla="*/ 43 h 52"/>
                    <a:gd name="T24" fmla="*/ 44 w 68"/>
                    <a:gd name="T25" fmla="*/ 43 h 52"/>
                    <a:gd name="T26" fmla="*/ 6 w 68"/>
                    <a:gd name="T27" fmla="*/ 52 h 52"/>
                    <a:gd name="T28" fmla="*/ 5 w 68"/>
                    <a:gd name="T29" fmla="*/ 52 h 52"/>
                    <a:gd name="T30" fmla="*/ 5 w 68"/>
                    <a:gd name="T31" fmla="*/ 52 h 52"/>
                    <a:gd name="T32" fmla="*/ 1 w 68"/>
                    <a:gd name="T33" fmla="*/ 49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2">
                      <a:moveTo>
                        <a:pt x="1" y="49"/>
                      </a:moveTo>
                      <a:cubicBezTo>
                        <a:pt x="0" y="47"/>
                        <a:pt x="2" y="44"/>
                        <a:pt x="4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60" y="3"/>
                        <a:pt x="60" y="3"/>
                        <a:pt x="60" y="3"/>
                      </a:cubicBezTo>
                      <a:cubicBezTo>
                        <a:pt x="60" y="3"/>
                        <a:pt x="60" y="3"/>
                        <a:pt x="60" y="3"/>
                      </a:cubicBezTo>
                      <a:cubicBezTo>
                        <a:pt x="61" y="1"/>
                        <a:pt x="64" y="0"/>
                        <a:pt x="65" y="1"/>
                      </a:cubicBezTo>
                      <a:cubicBezTo>
                        <a:pt x="65" y="1"/>
                        <a:pt x="65" y="1"/>
                        <a:pt x="65" y="1"/>
                      </a:cubicBezTo>
                      <a:cubicBezTo>
                        <a:pt x="67" y="3"/>
                        <a:pt x="68" y="5"/>
                        <a:pt x="67" y="7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47" y="42"/>
                        <a:pt x="47" y="42"/>
                        <a:pt x="47" y="42"/>
                      </a:cubicBezTo>
                      <a:cubicBezTo>
                        <a:pt x="46" y="43"/>
                        <a:pt x="45" y="43"/>
                        <a:pt x="44" y="43"/>
                      </a:cubicBezTo>
                      <a:cubicBezTo>
                        <a:pt x="44" y="43"/>
                        <a:pt x="44" y="43"/>
                        <a:pt x="44" y="43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3" y="52"/>
                        <a:pt x="1" y="51"/>
                        <a:pt x="1" y="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6" name="Freeform 1195"/>
                <p:cNvSpPr/>
                <p:nvPr/>
              </p:nvSpPr>
              <p:spPr bwMode="auto">
                <a:xfrm>
                  <a:off x="5481668" y="4637065"/>
                  <a:ext cx="315914" cy="241298"/>
                </a:xfrm>
                <a:custGeom>
                  <a:avLst/>
                  <a:gdLst>
                    <a:gd name="T0" fmla="*/ 0 w 113"/>
                    <a:gd name="T1" fmla="*/ 84 h 87"/>
                    <a:gd name="T2" fmla="*/ 3 w 113"/>
                    <a:gd name="T3" fmla="*/ 79 h 87"/>
                    <a:gd name="T4" fmla="*/ 3 w 113"/>
                    <a:gd name="T5" fmla="*/ 79 h 87"/>
                    <a:gd name="T6" fmla="*/ 68 w 113"/>
                    <a:gd name="T7" fmla="*/ 67 h 87"/>
                    <a:gd name="T8" fmla="*/ 105 w 113"/>
                    <a:gd name="T9" fmla="*/ 2 h 87"/>
                    <a:gd name="T10" fmla="*/ 105 w 113"/>
                    <a:gd name="T11" fmla="*/ 2 h 87"/>
                    <a:gd name="T12" fmla="*/ 110 w 113"/>
                    <a:gd name="T13" fmla="*/ 1 h 87"/>
                    <a:gd name="T14" fmla="*/ 110 w 113"/>
                    <a:gd name="T15" fmla="*/ 1 h 87"/>
                    <a:gd name="T16" fmla="*/ 112 w 113"/>
                    <a:gd name="T17" fmla="*/ 6 h 87"/>
                    <a:gd name="T18" fmla="*/ 112 w 113"/>
                    <a:gd name="T19" fmla="*/ 6 h 87"/>
                    <a:gd name="T20" fmla="*/ 74 w 113"/>
                    <a:gd name="T21" fmla="*/ 73 h 87"/>
                    <a:gd name="T22" fmla="*/ 71 w 113"/>
                    <a:gd name="T23" fmla="*/ 75 h 87"/>
                    <a:gd name="T24" fmla="*/ 71 w 113"/>
                    <a:gd name="T25" fmla="*/ 75 h 87"/>
                    <a:gd name="T26" fmla="*/ 5 w 113"/>
                    <a:gd name="T27" fmla="*/ 87 h 87"/>
                    <a:gd name="T28" fmla="*/ 4 w 113"/>
                    <a:gd name="T29" fmla="*/ 87 h 87"/>
                    <a:gd name="T30" fmla="*/ 4 w 113"/>
                    <a:gd name="T31" fmla="*/ 87 h 87"/>
                    <a:gd name="T32" fmla="*/ 0 w 113"/>
                    <a:gd name="T33" fmla="*/ 8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3" h="87">
                      <a:moveTo>
                        <a:pt x="0" y="84"/>
                      </a:moveTo>
                      <a:cubicBezTo>
                        <a:pt x="0" y="82"/>
                        <a:pt x="1" y="80"/>
                        <a:pt x="3" y="79"/>
                      </a:cubicBezTo>
                      <a:cubicBezTo>
                        <a:pt x="3" y="79"/>
                        <a:pt x="3" y="79"/>
                        <a:pt x="3" y="79"/>
                      </a:cubicBezTo>
                      <a:cubicBezTo>
                        <a:pt x="68" y="67"/>
                        <a:pt x="68" y="67"/>
                        <a:pt x="68" y="67"/>
                      </a:cubicBezTo>
                      <a:cubicBezTo>
                        <a:pt x="105" y="2"/>
                        <a:pt x="105" y="2"/>
                        <a:pt x="105" y="2"/>
                      </a:cubicBezTo>
                      <a:cubicBezTo>
                        <a:pt x="105" y="2"/>
                        <a:pt x="105" y="2"/>
                        <a:pt x="105" y="2"/>
                      </a:cubicBezTo>
                      <a:cubicBezTo>
                        <a:pt x="106" y="0"/>
                        <a:pt x="108" y="0"/>
                        <a:pt x="110" y="1"/>
                      </a:cubicBezTo>
                      <a:cubicBezTo>
                        <a:pt x="110" y="1"/>
                        <a:pt x="110" y="1"/>
                        <a:pt x="110" y="1"/>
                      </a:cubicBezTo>
                      <a:cubicBezTo>
                        <a:pt x="112" y="2"/>
                        <a:pt x="113" y="4"/>
                        <a:pt x="112" y="6"/>
                      </a:cubicBezTo>
                      <a:cubicBezTo>
                        <a:pt x="112" y="6"/>
                        <a:pt x="112" y="6"/>
                        <a:pt x="112" y="6"/>
                      </a:cubicBezTo>
                      <a:cubicBezTo>
                        <a:pt x="74" y="73"/>
                        <a:pt x="74" y="73"/>
                        <a:pt x="74" y="73"/>
                      </a:cubicBezTo>
                      <a:cubicBezTo>
                        <a:pt x="73" y="74"/>
                        <a:pt x="72" y="75"/>
                        <a:pt x="71" y="75"/>
                      </a:cubicBezTo>
                      <a:cubicBezTo>
                        <a:pt x="71" y="75"/>
                        <a:pt x="71" y="75"/>
                        <a:pt x="71" y="75"/>
                      </a:cubicBezTo>
                      <a:cubicBezTo>
                        <a:pt x="5" y="87"/>
                        <a:pt x="5" y="87"/>
                        <a:pt x="5" y="87"/>
                      </a:cubicBezTo>
                      <a:cubicBezTo>
                        <a:pt x="4" y="87"/>
                        <a:pt x="4" y="87"/>
                        <a:pt x="4" y="87"/>
                      </a:cubicBezTo>
                      <a:cubicBezTo>
                        <a:pt x="4" y="87"/>
                        <a:pt x="4" y="87"/>
                        <a:pt x="4" y="87"/>
                      </a:cubicBezTo>
                      <a:cubicBezTo>
                        <a:pt x="2" y="87"/>
                        <a:pt x="0" y="86"/>
                        <a:pt x="0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7" name="Freeform 1196"/>
                <p:cNvSpPr/>
                <p:nvPr/>
              </p:nvSpPr>
              <p:spPr bwMode="auto">
                <a:xfrm>
                  <a:off x="5480081" y="4619611"/>
                  <a:ext cx="285752" cy="220662"/>
                </a:xfrm>
                <a:custGeom>
                  <a:avLst/>
                  <a:gdLst>
                    <a:gd name="T0" fmla="*/ 0 w 103"/>
                    <a:gd name="T1" fmla="*/ 76 h 79"/>
                    <a:gd name="T2" fmla="*/ 4 w 103"/>
                    <a:gd name="T3" fmla="*/ 71 h 79"/>
                    <a:gd name="T4" fmla="*/ 4 w 103"/>
                    <a:gd name="T5" fmla="*/ 71 h 79"/>
                    <a:gd name="T6" fmla="*/ 61 w 103"/>
                    <a:gd name="T7" fmla="*/ 61 h 79"/>
                    <a:gd name="T8" fmla="*/ 95 w 103"/>
                    <a:gd name="T9" fmla="*/ 3 h 79"/>
                    <a:gd name="T10" fmla="*/ 95 w 103"/>
                    <a:gd name="T11" fmla="*/ 3 h 79"/>
                    <a:gd name="T12" fmla="*/ 100 w 103"/>
                    <a:gd name="T13" fmla="*/ 1 h 79"/>
                    <a:gd name="T14" fmla="*/ 100 w 103"/>
                    <a:gd name="T15" fmla="*/ 1 h 79"/>
                    <a:gd name="T16" fmla="*/ 102 w 103"/>
                    <a:gd name="T17" fmla="*/ 7 h 79"/>
                    <a:gd name="T18" fmla="*/ 102 w 103"/>
                    <a:gd name="T19" fmla="*/ 7 h 79"/>
                    <a:gd name="T20" fmla="*/ 67 w 103"/>
                    <a:gd name="T21" fmla="*/ 66 h 79"/>
                    <a:gd name="T22" fmla="*/ 64 w 103"/>
                    <a:gd name="T23" fmla="*/ 68 h 79"/>
                    <a:gd name="T24" fmla="*/ 64 w 103"/>
                    <a:gd name="T25" fmla="*/ 68 h 79"/>
                    <a:gd name="T26" fmla="*/ 5 w 103"/>
                    <a:gd name="T27" fmla="*/ 79 h 79"/>
                    <a:gd name="T28" fmla="*/ 4 w 103"/>
                    <a:gd name="T29" fmla="*/ 79 h 79"/>
                    <a:gd name="T30" fmla="*/ 4 w 103"/>
                    <a:gd name="T31" fmla="*/ 79 h 79"/>
                    <a:gd name="T32" fmla="*/ 0 w 103"/>
                    <a:gd name="T33" fmla="*/ 7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3" h="79">
                      <a:moveTo>
                        <a:pt x="0" y="76"/>
                      </a:moveTo>
                      <a:cubicBezTo>
                        <a:pt x="0" y="74"/>
                        <a:pt x="1" y="72"/>
                        <a:pt x="4" y="71"/>
                      </a:cubicBezTo>
                      <a:cubicBezTo>
                        <a:pt x="4" y="71"/>
                        <a:pt x="4" y="71"/>
                        <a:pt x="4" y="71"/>
                      </a:cubicBezTo>
                      <a:cubicBezTo>
                        <a:pt x="61" y="61"/>
                        <a:pt x="61" y="61"/>
                        <a:pt x="61" y="61"/>
                      </a:cubicBezTo>
                      <a:cubicBezTo>
                        <a:pt x="95" y="3"/>
                        <a:pt x="95" y="3"/>
                        <a:pt x="95" y="3"/>
                      </a:cubicBezTo>
                      <a:cubicBezTo>
                        <a:pt x="95" y="3"/>
                        <a:pt x="95" y="3"/>
                        <a:pt x="95" y="3"/>
                      </a:cubicBezTo>
                      <a:cubicBezTo>
                        <a:pt x="96" y="1"/>
                        <a:pt x="98" y="0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2" y="2"/>
                        <a:pt x="103" y="5"/>
                        <a:pt x="102" y="7"/>
                      </a:cubicBezTo>
                      <a:cubicBezTo>
                        <a:pt x="102" y="7"/>
                        <a:pt x="102" y="7"/>
                        <a:pt x="102" y="7"/>
                      </a:cubicBezTo>
                      <a:cubicBezTo>
                        <a:pt x="67" y="66"/>
                        <a:pt x="67" y="66"/>
                        <a:pt x="67" y="66"/>
                      </a:cubicBezTo>
                      <a:cubicBezTo>
                        <a:pt x="67" y="67"/>
                        <a:pt x="66" y="68"/>
                        <a:pt x="64" y="68"/>
                      </a:cubicBezTo>
                      <a:cubicBezTo>
                        <a:pt x="64" y="68"/>
                        <a:pt x="64" y="68"/>
                        <a:pt x="64" y="68"/>
                      </a:cubicBezTo>
                      <a:cubicBezTo>
                        <a:pt x="5" y="79"/>
                        <a:pt x="5" y="79"/>
                        <a:pt x="5" y="79"/>
                      </a:cubicBezTo>
                      <a:cubicBezTo>
                        <a:pt x="5" y="79"/>
                        <a:pt x="5" y="79"/>
                        <a:pt x="4" y="79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3" y="79"/>
                        <a:pt x="1" y="78"/>
                        <a:pt x="0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8" name="Freeform 1197"/>
                <p:cNvSpPr/>
                <p:nvPr/>
              </p:nvSpPr>
              <p:spPr bwMode="auto">
                <a:xfrm>
                  <a:off x="5473732" y="4605321"/>
                  <a:ext cx="257176" cy="195262"/>
                </a:xfrm>
                <a:custGeom>
                  <a:avLst/>
                  <a:gdLst>
                    <a:gd name="T0" fmla="*/ 0 w 92"/>
                    <a:gd name="T1" fmla="*/ 66 h 70"/>
                    <a:gd name="T2" fmla="*/ 4 w 92"/>
                    <a:gd name="T3" fmla="*/ 62 h 70"/>
                    <a:gd name="T4" fmla="*/ 4 w 92"/>
                    <a:gd name="T5" fmla="*/ 62 h 70"/>
                    <a:gd name="T6" fmla="*/ 55 w 92"/>
                    <a:gd name="T7" fmla="*/ 54 h 70"/>
                    <a:gd name="T8" fmla="*/ 84 w 92"/>
                    <a:gd name="T9" fmla="*/ 3 h 70"/>
                    <a:gd name="T10" fmla="*/ 84 w 92"/>
                    <a:gd name="T11" fmla="*/ 3 h 70"/>
                    <a:gd name="T12" fmla="*/ 89 w 92"/>
                    <a:gd name="T13" fmla="*/ 2 h 70"/>
                    <a:gd name="T14" fmla="*/ 89 w 92"/>
                    <a:gd name="T15" fmla="*/ 2 h 70"/>
                    <a:gd name="T16" fmla="*/ 91 w 92"/>
                    <a:gd name="T17" fmla="*/ 7 h 70"/>
                    <a:gd name="T18" fmla="*/ 91 w 92"/>
                    <a:gd name="T19" fmla="*/ 7 h 70"/>
                    <a:gd name="T20" fmla="*/ 61 w 92"/>
                    <a:gd name="T21" fmla="*/ 59 h 70"/>
                    <a:gd name="T22" fmla="*/ 58 w 92"/>
                    <a:gd name="T23" fmla="*/ 61 h 70"/>
                    <a:gd name="T24" fmla="*/ 58 w 92"/>
                    <a:gd name="T25" fmla="*/ 61 h 70"/>
                    <a:gd name="T26" fmla="*/ 5 w 92"/>
                    <a:gd name="T27" fmla="*/ 70 h 70"/>
                    <a:gd name="T28" fmla="*/ 4 w 92"/>
                    <a:gd name="T29" fmla="*/ 70 h 70"/>
                    <a:gd name="T30" fmla="*/ 4 w 92"/>
                    <a:gd name="T31" fmla="*/ 70 h 70"/>
                    <a:gd name="T32" fmla="*/ 0 w 92"/>
                    <a:gd name="T33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2" h="70">
                      <a:moveTo>
                        <a:pt x="0" y="66"/>
                      </a:moveTo>
                      <a:cubicBezTo>
                        <a:pt x="0" y="64"/>
                        <a:pt x="1" y="62"/>
                        <a:pt x="4" y="62"/>
                      </a:cubicBezTo>
                      <a:cubicBezTo>
                        <a:pt x="4" y="62"/>
                        <a:pt x="4" y="62"/>
                        <a:pt x="4" y="62"/>
                      </a:cubicBezTo>
                      <a:cubicBezTo>
                        <a:pt x="55" y="54"/>
                        <a:pt x="55" y="54"/>
                        <a:pt x="55" y="54"/>
                      </a:cubicBezTo>
                      <a:cubicBezTo>
                        <a:pt x="84" y="3"/>
                        <a:pt x="84" y="3"/>
                        <a:pt x="84" y="3"/>
                      </a:cubicBezTo>
                      <a:cubicBezTo>
                        <a:pt x="84" y="3"/>
                        <a:pt x="84" y="3"/>
                        <a:pt x="84" y="3"/>
                      </a:cubicBezTo>
                      <a:cubicBezTo>
                        <a:pt x="85" y="1"/>
                        <a:pt x="87" y="0"/>
                        <a:pt x="89" y="2"/>
                      </a:cubicBezTo>
                      <a:cubicBezTo>
                        <a:pt x="89" y="2"/>
                        <a:pt x="89" y="2"/>
                        <a:pt x="89" y="2"/>
                      </a:cubicBezTo>
                      <a:cubicBezTo>
                        <a:pt x="91" y="3"/>
                        <a:pt x="92" y="5"/>
                        <a:pt x="91" y="7"/>
                      </a:cubicBezTo>
                      <a:cubicBezTo>
                        <a:pt x="91" y="7"/>
                        <a:pt x="91" y="7"/>
                        <a:pt x="91" y="7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0" y="60"/>
                        <a:pt x="59" y="61"/>
                        <a:pt x="58" y="61"/>
                      </a:cubicBezTo>
                      <a:cubicBezTo>
                        <a:pt x="58" y="61"/>
                        <a:pt x="58" y="61"/>
                        <a:pt x="58" y="61"/>
                      </a:cubicBezTo>
                      <a:cubicBezTo>
                        <a:pt x="5" y="70"/>
                        <a:pt x="5" y="70"/>
                        <a:pt x="5" y="70"/>
                      </a:cubicBezTo>
                      <a:cubicBezTo>
                        <a:pt x="5" y="70"/>
                        <a:pt x="4" y="70"/>
                        <a:pt x="4" y="70"/>
                      </a:cubicBezTo>
                      <a:cubicBezTo>
                        <a:pt x="4" y="70"/>
                        <a:pt x="4" y="70"/>
                        <a:pt x="4" y="70"/>
                      </a:cubicBezTo>
                      <a:cubicBezTo>
                        <a:pt x="2" y="70"/>
                        <a:pt x="1" y="68"/>
                        <a:pt x="0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9" name="Freeform 1198"/>
                <p:cNvSpPr/>
                <p:nvPr/>
              </p:nvSpPr>
              <p:spPr bwMode="auto">
                <a:xfrm>
                  <a:off x="5473742" y="4594201"/>
                  <a:ext cx="220664" cy="161924"/>
                </a:xfrm>
                <a:custGeom>
                  <a:avLst/>
                  <a:gdLst>
                    <a:gd name="T0" fmla="*/ 0 w 79"/>
                    <a:gd name="T1" fmla="*/ 54 h 58"/>
                    <a:gd name="T2" fmla="*/ 3 w 79"/>
                    <a:gd name="T3" fmla="*/ 50 h 58"/>
                    <a:gd name="T4" fmla="*/ 3 w 79"/>
                    <a:gd name="T5" fmla="*/ 50 h 58"/>
                    <a:gd name="T6" fmla="*/ 47 w 79"/>
                    <a:gd name="T7" fmla="*/ 44 h 58"/>
                    <a:gd name="T8" fmla="*/ 71 w 79"/>
                    <a:gd name="T9" fmla="*/ 3 h 58"/>
                    <a:gd name="T10" fmla="*/ 77 w 79"/>
                    <a:gd name="T11" fmla="*/ 1 h 58"/>
                    <a:gd name="T12" fmla="*/ 77 w 79"/>
                    <a:gd name="T13" fmla="*/ 1 h 58"/>
                    <a:gd name="T14" fmla="*/ 78 w 79"/>
                    <a:gd name="T15" fmla="*/ 7 h 58"/>
                    <a:gd name="T16" fmla="*/ 78 w 79"/>
                    <a:gd name="T17" fmla="*/ 7 h 58"/>
                    <a:gd name="T18" fmla="*/ 53 w 79"/>
                    <a:gd name="T19" fmla="*/ 50 h 58"/>
                    <a:gd name="T20" fmla="*/ 50 w 79"/>
                    <a:gd name="T21" fmla="*/ 52 h 58"/>
                    <a:gd name="T22" fmla="*/ 50 w 79"/>
                    <a:gd name="T23" fmla="*/ 52 h 58"/>
                    <a:gd name="T24" fmla="*/ 5 w 79"/>
                    <a:gd name="T25" fmla="*/ 58 h 58"/>
                    <a:gd name="T26" fmla="*/ 4 w 79"/>
                    <a:gd name="T27" fmla="*/ 58 h 58"/>
                    <a:gd name="T28" fmla="*/ 4 w 79"/>
                    <a:gd name="T29" fmla="*/ 58 h 58"/>
                    <a:gd name="T30" fmla="*/ 0 w 79"/>
                    <a:gd name="T31" fmla="*/ 54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9" h="58">
                      <a:moveTo>
                        <a:pt x="0" y="54"/>
                      </a:moveTo>
                      <a:cubicBezTo>
                        <a:pt x="0" y="52"/>
                        <a:pt x="1" y="50"/>
                        <a:pt x="3" y="50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47" y="44"/>
                        <a:pt x="47" y="44"/>
                        <a:pt x="47" y="44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2" y="1"/>
                        <a:pt x="75" y="0"/>
                        <a:pt x="77" y="1"/>
                      </a:cubicBezTo>
                      <a:cubicBezTo>
                        <a:pt x="77" y="1"/>
                        <a:pt x="77" y="1"/>
                        <a:pt x="77" y="1"/>
                      </a:cubicBezTo>
                      <a:cubicBezTo>
                        <a:pt x="79" y="2"/>
                        <a:pt x="79" y="5"/>
                        <a:pt x="78" y="7"/>
                      </a:cubicBezTo>
                      <a:cubicBezTo>
                        <a:pt x="78" y="7"/>
                        <a:pt x="78" y="7"/>
                        <a:pt x="78" y="7"/>
                      </a:cubicBezTo>
                      <a:cubicBezTo>
                        <a:pt x="53" y="50"/>
                        <a:pt x="53" y="50"/>
                        <a:pt x="53" y="50"/>
                      </a:cubicBezTo>
                      <a:cubicBezTo>
                        <a:pt x="52" y="51"/>
                        <a:pt x="51" y="52"/>
                        <a:pt x="50" y="52"/>
                      </a:cubicBezTo>
                      <a:cubicBezTo>
                        <a:pt x="50" y="52"/>
                        <a:pt x="50" y="52"/>
                        <a:pt x="50" y="52"/>
                      </a:cubicBezTo>
                      <a:cubicBezTo>
                        <a:pt x="5" y="58"/>
                        <a:pt x="5" y="58"/>
                        <a:pt x="5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2" y="58"/>
                        <a:pt x="0" y="57"/>
                        <a:pt x="0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0" name="Freeform 1199"/>
                <p:cNvSpPr/>
                <p:nvPr/>
              </p:nvSpPr>
              <p:spPr bwMode="auto">
                <a:xfrm>
                  <a:off x="5476917" y="4589445"/>
                  <a:ext cx="173039" cy="122237"/>
                </a:xfrm>
                <a:custGeom>
                  <a:avLst/>
                  <a:gdLst>
                    <a:gd name="T0" fmla="*/ 0 w 62"/>
                    <a:gd name="T1" fmla="*/ 40 h 44"/>
                    <a:gd name="T2" fmla="*/ 4 w 62"/>
                    <a:gd name="T3" fmla="*/ 36 h 44"/>
                    <a:gd name="T4" fmla="*/ 4 w 62"/>
                    <a:gd name="T5" fmla="*/ 36 h 44"/>
                    <a:gd name="T6" fmla="*/ 36 w 62"/>
                    <a:gd name="T7" fmla="*/ 35 h 44"/>
                    <a:gd name="T8" fmla="*/ 54 w 62"/>
                    <a:gd name="T9" fmla="*/ 2 h 44"/>
                    <a:gd name="T10" fmla="*/ 54 w 62"/>
                    <a:gd name="T11" fmla="*/ 2 h 44"/>
                    <a:gd name="T12" fmla="*/ 60 w 62"/>
                    <a:gd name="T13" fmla="*/ 1 h 44"/>
                    <a:gd name="T14" fmla="*/ 60 w 62"/>
                    <a:gd name="T15" fmla="*/ 1 h 44"/>
                    <a:gd name="T16" fmla="*/ 61 w 62"/>
                    <a:gd name="T17" fmla="*/ 6 h 44"/>
                    <a:gd name="T18" fmla="*/ 61 w 62"/>
                    <a:gd name="T19" fmla="*/ 6 h 44"/>
                    <a:gd name="T20" fmla="*/ 42 w 62"/>
                    <a:gd name="T21" fmla="*/ 40 h 44"/>
                    <a:gd name="T22" fmla="*/ 38 w 62"/>
                    <a:gd name="T23" fmla="*/ 42 h 44"/>
                    <a:gd name="T24" fmla="*/ 38 w 62"/>
                    <a:gd name="T25" fmla="*/ 42 h 44"/>
                    <a:gd name="T26" fmla="*/ 5 w 62"/>
                    <a:gd name="T27" fmla="*/ 44 h 44"/>
                    <a:gd name="T28" fmla="*/ 4 w 62"/>
                    <a:gd name="T29" fmla="*/ 44 h 44"/>
                    <a:gd name="T30" fmla="*/ 4 w 62"/>
                    <a:gd name="T31" fmla="*/ 44 h 44"/>
                    <a:gd name="T32" fmla="*/ 0 w 62"/>
                    <a:gd name="T33" fmla="*/ 4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44">
                      <a:moveTo>
                        <a:pt x="0" y="40"/>
                      </a:moveTo>
                      <a:cubicBezTo>
                        <a:pt x="0" y="38"/>
                        <a:pt x="2" y="36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54" y="2"/>
                        <a:pt x="54" y="2"/>
                        <a:pt x="54" y="2"/>
                      </a:cubicBezTo>
                      <a:cubicBezTo>
                        <a:pt x="54" y="2"/>
                        <a:pt x="54" y="2"/>
                        <a:pt x="54" y="2"/>
                      </a:cubicBezTo>
                      <a:cubicBezTo>
                        <a:pt x="55" y="0"/>
                        <a:pt x="58" y="0"/>
                        <a:pt x="60" y="1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1" y="2"/>
                        <a:pt x="62" y="4"/>
                        <a:pt x="61" y="6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1" y="42"/>
                        <a:pt x="40" y="42"/>
                        <a:pt x="38" y="42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44"/>
                        <a:pt x="5" y="44"/>
                        <a:pt x="4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2" y="44"/>
                        <a:pt x="1" y="42"/>
                        <a:pt x="0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1" name="Freeform 1200"/>
                <p:cNvSpPr/>
                <p:nvPr/>
              </p:nvSpPr>
              <p:spPr bwMode="auto">
                <a:xfrm>
                  <a:off x="5480071" y="4579906"/>
                  <a:ext cx="130176" cy="92074"/>
                </a:xfrm>
                <a:custGeom>
                  <a:avLst/>
                  <a:gdLst>
                    <a:gd name="T0" fmla="*/ 28 w 47"/>
                    <a:gd name="T1" fmla="*/ 33 h 33"/>
                    <a:gd name="T2" fmla="*/ 4 w 47"/>
                    <a:gd name="T3" fmla="*/ 33 h 33"/>
                    <a:gd name="T4" fmla="*/ 0 w 47"/>
                    <a:gd name="T5" fmla="*/ 29 h 33"/>
                    <a:gd name="T6" fmla="*/ 0 w 47"/>
                    <a:gd name="T7" fmla="*/ 29 h 33"/>
                    <a:gd name="T8" fmla="*/ 4 w 47"/>
                    <a:gd name="T9" fmla="*/ 25 h 33"/>
                    <a:gd name="T10" fmla="*/ 4 w 47"/>
                    <a:gd name="T11" fmla="*/ 25 h 33"/>
                    <a:gd name="T12" fmla="*/ 26 w 47"/>
                    <a:gd name="T13" fmla="*/ 25 h 33"/>
                    <a:gd name="T14" fmla="*/ 39 w 47"/>
                    <a:gd name="T15" fmla="*/ 3 h 33"/>
                    <a:gd name="T16" fmla="*/ 39 w 47"/>
                    <a:gd name="T17" fmla="*/ 3 h 33"/>
                    <a:gd name="T18" fmla="*/ 45 w 47"/>
                    <a:gd name="T19" fmla="*/ 1 h 33"/>
                    <a:gd name="T20" fmla="*/ 45 w 47"/>
                    <a:gd name="T21" fmla="*/ 1 h 33"/>
                    <a:gd name="T22" fmla="*/ 46 w 47"/>
                    <a:gd name="T23" fmla="*/ 6 h 33"/>
                    <a:gd name="T24" fmla="*/ 46 w 47"/>
                    <a:gd name="T25" fmla="*/ 6 h 33"/>
                    <a:gd name="T26" fmla="*/ 32 w 47"/>
                    <a:gd name="T27" fmla="*/ 31 h 33"/>
                    <a:gd name="T28" fmla="*/ 28 w 47"/>
                    <a:gd name="T29" fmla="*/ 33 h 33"/>
                    <a:gd name="T30" fmla="*/ 28 w 47"/>
                    <a:gd name="T31" fmla="*/ 33 h 33"/>
                    <a:gd name="T32" fmla="*/ 28 w 47"/>
                    <a:gd name="T3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33">
                      <a:moveTo>
                        <a:pt x="28" y="33"/>
                      </a:move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2" y="33"/>
                        <a:pt x="0" y="31"/>
                        <a:pt x="0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7"/>
                        <a:pt x="2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9" y="3"/>
                        <a:pt x="39" y="3"/>
                        <a:pt x="39" y="3"/>
                      </a:cubicBezTo>
                      <a:cubicBezTo>
                        <a:pt x="39" y="3"/>
                        <a:pt x="39" y="3"/>
                        <a:pt x="39" y="3"/>
                      </a:cubicBezTo>
                      <a:cubicBezTo>
                        <a:pt x="40" y="1"/>
                        <a:pt x="43" y="0"/>
                        <a:pt x="45" y="1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7" y="2"/>
                        <a:pt x="47" y="5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1" y="33"/>
                        <a:pt x="30" y="33"/>
                        <a:pt x="28" y="33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2" name="Freeform 1201"/>
                <p:cNvSpPr/>
                <p:nvPr/>
              </p:nvSpPr>
              <p:spPr bwMode="auto">
                <a:xfrm>
                  <a:off x="5481638" y="4575175"/>
                  <a:ext cx="92075" cy="66674"/>
                </a:xfrm>
                <a:custGeom>
                  <a:avLst/>
                  <a:gdLst>
                    <a:gd name="T0" fmla="*/ 0 w 33"/>
                    <a:gd name="T1" fmla="*/ 20 h 24"/>
                    <a:gd name="T2" fmla="*/ 4 w 33"/>
                    <a:gd name="T3" fmla="*/ 16 h 24"/>
                    <a:gd name="T4" fmla="*/ 4 w 33"/>
                    <a:gd name="T5" fmla="*/ 16 h 24"/>
                    <a:gd name="T6" fmla="*/ 18 w 33"/>
                    <a:gd name="T7" fmla="*/ 16 h 24"/>
                    <a:gd name="T8" fmla="*/ 25 w 33"/>
                    <a:gd name="T9" fmla="*/ 3 h 24"/>
                    <a:gd name="T10" fmla="*/ 31 w 33"/>
                    <a:gd name="T11" fmla="*/ 2 h 24"/>
                    <a:gd name="T12" fmla="*/ 31 w 33"/>
                    <a:gd name="T13" fmla="*/ 2 h 24"/>
                    <a:gd name="T14" fmla="*/ 32 w 33"/>
                    <a:gd name="T15" fmla="*/ 7 h 24"/>
                    <a:gd name="T16" fmla="*/ 32 w 33"/>
                    <a:gd name="T17" fmla="*/ 7 h 24"/>
                    <a:gd name="T18" fmla="*/ 24 w 33"/>
                    <a:gd name="T19" fmla="*/ 22 h 24"/>
                    <a:gd name="T20" fmla="*/ 20 w 33"/>
                    <a:gd name="T21" fmla="*/ 24 h 24"/>
                    <a:gd name="T22" fmla="*/ 20 w 33"/>
                    <a:gd name="T23" fmla="*/ 24 h 24"/>
                    <a:gd name="T24" fmla="*/ 4 w 33"/>
                    <a:gd name="T25" fmla="*/ 24 h 24"/>
                    <a:gd name="T26" fmla="*/ 4 w 33"/>
                    <a:gd name="T27" fmla="*/ 24 h 24"/>
                    <a:gd name="T28" fmla="*/ 4 w 33"/>
                    <a:gd name="T29" fmla="*/ 24 h 24"/>
                    <a:gd name="T30" fmla="*/ 0 w 33"/>
                    <a:gd name="T31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3" h="24">
                      <a:moveTo>
                        <a:pt x="0" y="20"/>
                      </a:moveTo>
                      <a:cubicBezTo>
                        <a:pt x="0" y="18"/>
                        <a:pt x="2" y="16"/>
                        <a:pt x="4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6" y="1"/>
                        <a:pt x="29" y="0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3" y="3"/>
                        <a:pt x="33" y="5"/>
                        <a:pt x="32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3" y="23"/>
                        <a:pt x="22" y="24"/>
                        <a:pt x="20" y="24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2" y="24"/>
                        <a:pt x="0" y="22"/>
                        <a:pt x="0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03" name="组合 602"/>
            <p:cNvGrpSpPr/>
            <p:nvPr>
              <p:custDataLst>
                <p:tags r:id="rId14"/>
              </p:custDataLst>
            </p:nvPr>
          </p:nvGrpSpPr>
          <p:grpSpPr>
            <a:xfrm>
              <a:off x="4898591" y="4889038"/>
              <a:ext cx="689307" cy="1972136"/>
              <a:chOff x="3730171" y="4669631"/>
              <a:chExt cx="765995" cy="2191543"/>
            </a:xfrm>
            <a:solidFill>
              <a:srgbClr val="C3496D"/>
            </a:solidFill>
          </p:grpSpPr>
          <p:sp>
            <p:nvSpPr>
              <p:cNvPr id="604" name="Freeform 969"/>
              <p:cNvSpPr/>
              <p:nvPr/>
            </p:nvSpPr>
            <p:spPr bwMode="auto">
              <a:xfrm>
                <a:off x="3925946" y="5245553"/>
                <a:ext cx="366841" cy="1615621"/>
              </a:xfrm>
              <a:custGeom>
                <a:avLst/>
                <a:gdLst>
                  <a:gd name="T0" fmla="*/ 26 w 220"/>
                  <a:gd name="T1" fmla="*/ 968 h 968"/>
                  <a:gd name="T2" fmla="*/ 55 w 220"/>
                  <a:gd name="T3" fmla="*/ 968 h 968"/>
                  <a:gd name="T4" fmla="*/ 103 w 220"/>
                  <a:gd name="T5" fmla="*/ 556 h 968"/>
                  <a:gd name="T6" fmla="*/ 187 w 220"/>
                  <a:gd name="T7" fmla="*/ 0 h 968"/>
                  <a:gd name="T8" fmla="*/ 117 w 220"/>
                  <a:gd name="T9" fmla="*/ 444 h 968"/>
                  <a:gd name="T10" fmla="*/ 26 w 220"/>
                  <a:gd name="T11" fmla="*/ 968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968">
                    <a:moveTo>
                      <a:pt x="26" y="968"/>
                    </a:moveTo>
                    <a:cubicBezTo>
                      <a:pt x="55" y="968"/>
                      <a:pt x="55" y="968"/>
                      <a:pt x="55" y="968"/>
                    </a:cubicBezTo>
                    <a:cubicBezTo>
                      <a:pt x="55" y="968"/>
                      <a:pt x="23" y="751"/>
                      <a:pt x="103" y="556"/>
                    </a:cubicBezTo>
                    <a:cubicBezTo>
                      <a:pt x="169" y="396"/>
                      <a:pt x="220" y="231"/>
                      <a:pt x="187" y="0"/>
                    </a:cubicBezTo>
                    <a:cubicBezTo>
                      <a:pt x="187" y="0"/>
                      <a:pt x="194" y="286"/>
                      <a:pt x="117" y="444"/>
                    </a:cubicBezTo>
                    <a:cubicBezTo>
                      <a:pt x="45" y="593"/>
                      <a:pt x="0" y="756"/>
                      <a:pt x="26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605" name="组合 604"/>
              <p:cNvGrpSpPr/>
              <p:nvPr/>
            </p:nvGrpSpPr>
            <p:grpSpPr>
              <a:xfrm>
                <a:off x="4036189" y="6343225"/>
                <a:ext cx="408658" cy="494190"/>
                <a:chOff x="965200" y="5995988"/>
                <a:chExt cx="682626" cy="825500"/>
              </a:xfrm>
              <a:grpFill/>
            </p:grpSpPr>
            <p:sp>
              <p:nvSpPr>
                <p:cNvPr id="625" name="Freeform 1031"/>
                <p:cNvSpPr>
                  <a:spLocks noEditPoints="1"/>
                </p:cNvSpPr>
                <p:nvPr/>
              </p:nvSpPr>
              <p:spPr bwMode="auto">
                <a:xfrm>
                  <a:off x="965200" y="5995988"/>
                  <a:ext cx="682625" cy="825500"/>
                </a:xfrm>
                <a:custGeom>
                  <a:avLst/>
                  <a:gdLst>
                    <a:gd name="T0" fmla="*/ 1 w 245"/>
                    <a:gd name="T1" fmla="*/ 292 h 296"/>
                    <a:gd name="T2" fmla="*/ 0 w 245"/>
                    <a:gd name="T3" fmla="*/ 258 h 296"/>
                    <a:gd name="T4" fmla="*/ 0 w 245"/>
                    <a:gd name="T5" fmla="*/ 258 h 296"/>
                    <a:gd name="T6" fmla="*/ 54 w 245"/>
                    <a:gd name="T7" fmla="*/ 91 h 296"/>
                    <a:gd name="T8" fmla="*/ 54 w 245"/>
                    <a:gd name="T9" fmla="*/ 91 h 296"/>
                    <a:gd name="T10" fmla="*/ 240 w 245"/>
                    <a:gd name="T11" fmla="*/ 0 h 296"/>
                    <a:gd name="T12" fmla="*/ 240 w 245"/>
                    <a:gd name="T13" fmla="*/ 0 h 296"/>
                    <a:gd name="T14" fmla="*/ 243 w 245"/>
                    <a:gd name="T15" fmla="*/ 1 h 296"/>
                    <a:gd name="T16" fmla="*/ 243 w 245"/>
                    <a:gd name="T17" fmla="*/ 1 h 296"/>
                    <a:gd name="T18" fmla="*/ 245 w 245"/>
                    <a:gd name="T19" fmla="*/ 4 h 296"/>
                    <a:gd name="T20" fmla="*/ 245 w 245"/>
                    <a:gd name="T21" fmla="*/ 4 h 296"/>
                    <a:gd name="T22" fmla="*/ 245 w 245"/>
                    <a:gd name="T23" fmla="*/ 10 h 296"/>
                    <a:gd name="T24" fmla="*/ 245 w 245"/>
                    <a:gd name="T25" fmla="*/ 10 h 296"/>
                    <a:gd name="T26" fmla="*/ 180 w 245"/>
                    <a:gd name="T27" fmla="*/ 200 h 296"/>
                    <a:gd name="T28" fmla="*/ 180 w 245"/>
                    <a:gd name="T29" fmla="*/ 200 h 296"/>
                    <a:gd name="T30" fmla="*/ 6 w 245"/>
                    <a:gd name="T31" fmla="*/ 296 h 296"/>
                    <a:gd name="T32" fmla="*/ 6 w 245"/>
                    <a:gd name="T33" fmla="*/ 296 h 296"/>
                    <a:gd name="T34" fmla="*/ 5 w 245"/>
                    <a:gd name="T35" fmla="*/ 296 h 296"/>
                    <a:gd name="T36" fmla="*/ 5 w 245"/>
                    <a:gd name="T37" fmla="*/ 296 h 296"/>
                    <a:gd name="T38" fmla="*/ 1 w 245"/>
                    <a:gd name="T39" fmla="*/ 292 h 296"/>
                    <a:gd name="T40" fmla="*/ 5 w 245"/>
                    <a:gd name="T41" fmla="*/ 292 h 296"/>
                    <a:gd name="T42" fmla="*/ 9 w 245"/>
                    <a:gd name="T43" fmla="*/ 291 h 296"/>
                    <a:gd name="T44" fmla="*/ 5 w 245"/>
                    <a:gd name="T45" fmla="*/ 292 h 296"/>
                    <a:gd name="T46" fmla="*/ 223 w 245"/>
                    <a:gd name="T47" fmla="*/ 11 h 296"/>
                    <a:gd name="T48" fmla="*/ 176 w 245"/>
                    <a:gd name="T49" fmla="*/ 24 h 296"/>
                    <a:gd name="T50" fmla="*/ 176 w 245"/>
                    <a:gd name="T51" fmla="*/ 24 h 296"/>
                    <a:gd name="T52" fmla="*/ 60 w 245"/>
                    <a:gd name="T53" fmla="*/ 97 h 296"/>
                    <a:gd name="T54" fmla="*/ 60 w 245"/>
                    <a:gd name="T55" fmla="*/ 97 h 296"/>
                    <a:gd name="T56" fmla="*/ 8 w 245"/>
                    <a:gd name="T57" fmla="*/ 258 h 296"/>
                    <a:gd name="T58" fmla="*/ 8 w 245"/>
                    <a:gd name="T59" fmla="*/ 258 h 296"/>
                    <a:gd name="T60" fmla="*/ 9 w 245"/>
                    <a:gd name="T61" fmla="*/ 287 h 296"/>
                    <a:gd name="T62" fmla="*/ 9 w 245"/>
                    <a:gd name="T63" fmla="*/ 287 h 296"/>
                    <a:gd name="T64" fmla="*/ 21 w 245"/>
                    <a:gd name="T65" fmla="*/ 285 h 296"/>
                    <a:gd name="T66" fmla="*/ 21 w 245"/>
                    <a:gd name="T67" fmla="*/ 285 h 296"/>
                    <a:gd name="T68" fmla="*/ 61 w 245"/>
                    <a:gd name="T69" fmla="*/ 273 h 296"/>
                    <a:gd name="T70" fmla="*/ 61 w 245"/>
                    <a:gd name="T71" fmla="*/ 273 h 296"/>
                    <a:gd name="T72" fmla="*/ 174 w 245"/>
                    <a:gd name="T73" fmla="*/ 195 h 296"/>
                    <a:gd name="T74" fmla="*/ 174 w 245"/>
                    <a:gd name="T75" fmla="*/ 195 h 296"/>
                    <a:gd name="T76" fmla="*/ 237 w 245"/>
                    <a:gd name="T77" fmla="*/ 10 h 296"/>
                    <a:gd name="T78" fmla="*/ 237 w 245"/>
                    <a:gd name="T79" fmla="*/ 10 h 296"/>
                    <a:gd name="T80" fmla="*/ 237 w 245"/>
                    <a:gd name="T81" fmla="*/ 9 h 296"/>
                    <a:gd name="T82" fmla="*/ 237 w 245"/>
                    <a:gd name="T83" fmla="*/ 9 h 296"/>
                    <a:gd name="T84" fmla="*/ 223 w 245"/>
                    <a:gd name="T85" fmla="*/ 11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45" h="296">
                      <a:moveTo>
                        <a:pt x="1" y="292"/>
                      </a:moveTo>
                      <a:cubicBezTo>
                        <a:pt x="1" y="292"/>
                        <a:pt x="0" y="279"/>
                        <a:pt x="0" y="258"/>
                      </a:cubicBezTo>
                      <a:cubicBezTo>
                        <a:pt x="0" y="258"/>
                        <a:pt x="0" y="258"/>
                        <a:pt x="0" y="258"/>
                      </a:cubicBezTo>
                      <a:cubicBezTo>
                        <a:pt x="0" y="216"/>
                        <a:pt x="7" y="144"/>
                        <a:pt x="54" y="91"/>
                      </a:cubicBezTo>
                      <a:cubicBezTo>
                        <a:pt x="54" y="91"/>
                        <a:pt x="54" y="91"/>
                        <a:pt x="54" y="91"/>
                      </a:cubicBezTo>
                      <a:cubicBezTo>
                        <a:pt x="124" y="13"/>
                        <a:pt x="240" y="0"/>
                        <a:pt x="240" y="0"/>
                      </a:cubicBezTo>
                      <a:cubicBezTo>
                        <a:pt x="240" y="0"/>
                        <a:pt x="240" y="0"/>
                        <a:pt x="240" y="0"/>
                      </a:cubicBezTo>
                      <a:cubicBezTo>
                        <a:pt x="241" y="0"/>
                        <a:pt x="242" y="0"/>
                        <a:pt x="243" y="1"/>
                      </a:cubicBezTo>
                      <a:cubicBezTo>
                        <a:pt x="243" y="1"/>
                        <a:pt x="243" y="1"/>
                        <a:pt x="243" y="1"/>
                      </a:cubicBezTo>
                      <a:cubicBezTo>
                        <a:pt x="244" y="2"/>
                        <a:pt x="245" y="3"/>
                        <a:pt x="245" y="4"/>
                      </a:cubicBezTo>
                      <a:cubicBezTo>
                        <a:pt x="245" y="4"/>
                        <a:pt x="245" y="4"/>
                        <a:pt x="245" y="4"/>
                      </a:cubicBezTo>
                      <a:cubicBezTo>
                        <a:pt x="245" y="4"/>
                        <a:pt x="245" y="6"/>
                        <a:pt x="245" y="10"/>
                      </a:cubicBezTo>
                      <a:cubicBezTo>
                        <a:pt x="245" y="10"/>
                        <a:pt x="245" y="10"/>
                        <a:pt x="245" y="10"/>
                      </a:cubicBezTo>
                      <a:cubicBezTo>
                        <a:pt x="245" y="36"/>
                        <a:pt x="241" y="131"/>
                        <a:pt x="180" y="200"/>
                      </a:cubicBezTo>
                      <a:cubicBezTo>
                        <a:pt x="180" y="200"/>
                        <a:pt x="180" y="200"/>
                        <a:pt x="180" y="200"/>
                      </a:cubicBezTo>
                      <a:cubicBezTo>
                        <a:pt x="103" y="287"/>
                        <a:pt x="6" y="296"/>
                        <a:pt x="6" y="296"/>
                      </a:cubicBezTo>
                      <a:cubicBezTo>
                        <a:pt x="6" y="296"/>
                        <a:pt x="6" y="296"/>
                        <a:pt x="6" y="296"/>
                      </a:cubicBezTo>
                      <a:cubicBezTo>
                        <a:pt x="6" y="296"/>
                        <a:pt x="6" y="296"/>
                        <a:pt x="5" y="296"/>
                      </a:cubicBezTo>
                      <a:cubicBezTo>
                        <a:pt x="5" y="296"/>
                        <a:pt x="5" y="296"/>
                        <a:pt x="5" y="296"/>
                      </a:cubicBezTo>
                      <a:cubicBezTo>
                        <a:pt x="3" y="296"/>
                        <a:pt x="2" y="294"/>
                        <a:pt x="1" y="292"/>
                      </a:cubicBezTo>
                      <a:close/>
                      <a:moveTo>
                        <a:pt x="5" y="292"/>
                      </a:moveTo>
                      <a:cubicBezTo>
                        <a:pt x="9" y="291"/>
                        <a:pt x="9" y="291"/>
                        <a:pt x="9" y="291"/>
                      </a:cubicBezTo>
                      <a:cubicBezTo>
                        <a:pt x="5" y="292"/>
                        <a:pt x="5" y="292"/>
                        <a:pt x="5" y="292"/>
                      </a:cubicBezTo>
                      <a:close/>
                      <a:moveTo>
                        <a:pt x="223" y="11"/>
                      </a:moveTo>
                      <a:cubicBezTo>
                        <a:pt x="211" y="14"/>
                        <a:pt x="194" y="18"/>
                        <a:pt x="176" y="24"/>
                      </a:cubicBezTo>
                      <a:cubicBezTo>
                        <a:pt x="176" y="24"/>
                        <a:pt x="176" y="24"/>
                        <a:pt x="176" y="24"/>
                      </a:cubicBezTo>
                      <a:cubicBezTo>
                        <a:pt x="139" y="37"/>
                        <a:pt x="94" y="59"/>
                        <a:pt x="60" y="97"/>
                      </a:cubicBezTo>
                      <a:cubicBezTo>
                        <a:pt x="60" y="97"/>
                        <a:pt x="60" y="97"/>
                        <a:pt x="60" y="97"/>
                      </a:cubicBezTo>
                      <a:cubicBezTo>
                        <a:pt x="15" y="147"/>
                        <a:pt x="8" y="217"/>
                        <a:pt x="8" y="258"/>
                      </a:cubicBezTo>
                      <a:cubicBezTo>
                        <a:pt x="8" y="258"/>
                        <a:pt x="8" y="258"/>
                        <a:pt x="8" y="258"/>
                      </a:cubicBezTo>
                      <a:cubicBezTo>
                        <a:pt x="8" y="272"/>
                        <a:pt x="8" y="282"/>
                        <a:pt x="9" y="287"/>
                      </a:cubicBezTo>
                      <a:cubicBezTo>
                        <a:pt x="9" y="287"/>
                        <a:pt x="9" y="287"/>
                        <a:pt x="9" y="287"/>
                      </a:cubicBezTo>
                      <a:cubicBezTo>
                        <a:pt x="12" y="287"/>
                        <a:pt x="16" y="286"/>
                        <a:pt x="21" y="285"/>
                      </a:cubicBezTo>
                      <a:cubicBezTo>
                        <a:pt x="21" y="285"/>
                        <a:pt x="21" y="285"/>
                        <a:pt x="21" y="285"/>
                      </a:cubicBezTo>
                      <a:cubicBezTo>
                        <a:pt x="31" y="283"/>
                        <a:pt x="45" y="279"/>
                        <a:pt x="61" y="273"/>
                      </a:cubicBezTo>
                      <a:cubicBezTo>
                        <a:pt x="61" y="273"/>
                        <a:pt x="61" y="273"/>
                        <a:pt x="61" y="273"/>
                      </a:cubicBezTo>
                      <a:cubicBezTo>
                        <a:pt x="94" y="260"/>
                        <a:pt x="136" y="237"/>
                        <a:pt x="174" y="195"/>
                      </a:cubicBezTo>
                      <a:cubicBezTo>
                        <a:pt x="174" y="195"/>
                        <a:pt x="174" y="195"/>
                        <a:pt x="174" y="195"/>
                      </a:cubicBezTo>
                      <a:cubicBezTo>
                        <a:pt x="233" y="129"/>
                        <a:pt x="237" y="35"/>
                        <a:pt x="237" y="10"/>
                      </a:cubicBezTo>
                      <a:cubicBezTo>
                        <a:pt x="237" y="10"/>
                        <a:pt x="237" y="10"/>
                        <a:pt x="237" y="10"/>
                      </a:cubicBezTo>
                      <a:cubicBezTo>
                        <a:pt x="237" y="10"/>
                        <a:pt x="237" y="9"/>
                        <a:pt x="237" y="9"/>
                      </a:cubicBezTo>
                      <a:cubicBezTo>
                        <a:pt x="237" y="9"/>
                        <a:pt x="237" y="9"/>
                        <a:pt x="237" y="9"/>
                      </a:cubicBezTo>
                      <a:cubicBezTo>
                        <a:pt x="234" y="9"/>
                        <a:pt x="229" y="10"/>
                        <a:pt x="22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6" name="Freeform 1032"/>
                <p:cNvSpPr/>
                <p:nvPr/>
              </p:nvSpPr>
              <p:spPr bwMode="auto">
                <a:xfrm>
                  <a:off x="969963" y="5995988"/>
                  <a:ext cx="677863" cy="820737"/>
                </a:xfrm>
                <a:custGeom>
                  <a:avLst/>
                  <a:gdLst>
                    <a:gd name="T0" fmla="*/ 2 w 243"/>
                    <a:gd name="T1" fmla="*/ 293 h 294"/>
                    <a:gd name="T2" fmla="*/ 2 w 243"/>
                    <a:gd name="T3" fmla="*/ 287 h 294"/>
                    <a:gd name="T4" fmla="*/ 2 w 243"/>
                    <a:gd name="T5" fmla="*/ 287 h 294"/>
                    <a:gd name="T6" fmla="*/ 236 w 243"/>
                    <a:gd name="T7" fmla="*/ 1 h 294"/>
                    <a:gd name="T8" fmla="*/ 241 w 243"/>
                    <a:gd name="T9" fmla="*/ 1 h 294"/>
                    <a:gd name="T10" fmla="*/ 241 w 243"/>
                    <a:gd name="T11" fmla="*/ 1 h 294"/>
                    <a:gd name="T12" fmla="*/ 242 w 243"/>
                    <a:gd name="T13" fmla="*/ 7 h 294"/>
                    <a:gd name="T14" fmla="*/ 242 w 243"/>
                    <a:gd name="T15" fmla="*/ 7 h 294"/>
                    <a:gd name="T16" fmla="*/ 8 w 243"/>
                    <a:gd name="T17" fmla="*/ 292 h 294"/>
                    <a:gd name="T18" fmla="*/ 5 w 243"/>
                    <a:gd name="T19" fmla="*/ 294 h 294"/>
                    <a:gd name="T20" fmla="*/ 5 w 243"/>
                    <a:gd name="T21" fmla="*/ 294 h 294"/>
                    <a:gd name="T22" fmla="*/ 2 w 243"/>
                    <a:gd name="T23" fmla="*/ 293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3" h="294">
                      <a:moveTo>
                        <a:pt x="2" y="293"/>
                      </a:moveTo>
                      <a:cubicBezTo>
                        <a:pt x="0" y="291"/>
                        <a:pt x="0" y="289"/>
                        <a:pt x="2" y="287"/>
                      </a:cubicBezTo>
                      <a:cubicBezTo>
                        <a:pt x="2" y="287"/>
                        <a:pt x="2" y="287"/>
                        <a:pt x="2" y="287"/>
                      </a:cubicBezTo>
                      <a:cubicBezTo>
                        <a:pt x="236" y="1"/>
                        <a:pt x="236" y="1"/>
                        <a:pt x="236" y="1"/>
                      </a:cubicBezTo>
                      <a:cubicBezTo>
                        <a:pt x="237" y="0"/>
                        <a:pt x="240" y="0"/>
                        <a:pt x="241" y="1"/>
                      </a:cubicBezTo>
                      <a:cubicBezTo>
                        <a:pt x="241" y="1"/>
                        <a:pt x="241" y="1"/>
                        <a:pt x="241" y="1"/>
                      </a:cubicBezTo>
                      <a:cubicBezTo>
                        <a:pt x="243" y="2"/>
                        <a:pt x="243" y="5"/>
                        <a:pt x="242" y="7"/>
                      </a:cubicBezTo>
                      <a:cubicBezTo>
                        <a:pt x="242" y="7"/>
                        <a:pt x="242" y="7"/>
                        <a:pt x="242" y="7"/>
                      </a:cubicBezTo>
                      <a:cubicBezTo>
                        <a:pt x="8" y="292"/>
                        <a:pt x="8" y="292"/>
                        <a:pt x="8" y="292"/>
                      </a:cubicBezTo>
                      <a:cubicBezTo>
                        <a:pt x="7" y="293"/>
                        <a:pt x="6" y="294"/>
                        <a:pt x="5" y="294"/>
                      </a:cubicBezTo>
                      <a:cubicBezTo>
                        <a:pt x="5" y="294"/>
                        <a:pt x="5" y="294"/>
                        <a:pt x="5" y="294"/>
                      </a:cubicBezTo>
                      <a:cubicBezTo>
                        <a:pt x="4" y="294"/>
                        <a:pt x="3" y="293"/>
                        <a:pt x="2" y="2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7" name="Freeform 1033"/>
                <p:cNvSpPr/>
                <p:nvPr/>
              </p:nvSpPr>
              <p:spPr bwMode="auto">
                <a:xfrm>
                  <a:off x="1217613" y="6153150"/>
                  <a:ext cx="338138" cy="269875"/>
                </a:xfrm>
                <a:custGeom>
                  <a:avLst/>
                  <a:gdLst>
                    <a:gd name="T0" fmla="*/ 117 w 121"/>
                    <a:gd name="T1" fmla="*/ 97 h 97"/>
                    <a:gd name="T2" fmla="*/ 34 w 121"/>
                    <a:gd name="T3" fmla="*/ 91 h 97"/>
                    <a:gd name="T4" fmla="*/ 31 w 121"/>
                    <a:gd name="T5" fmla="*/ 88 h 97"/>
                    <a:gd name="T6" fmla="*/ 31 w 121"/>
                    <a:gd name="T7" fmla="*/ 88 h 97"/>
                    <a:gd name="T8" fmla="*/ 1 w 121"/>
                    <a:gd name="T9" fmla="*/ 6 h 97"/>
                    <a:gd name="T10" fmla="*/ 1 w 121"/>
                    <a:gd name="T11" fmla="*/ 6 h 97"/>
                    <a:gd name="T12" fmla="*/ 3 w 121"/>
                    <a:gd name="T13" fmla="*/ 1 h 97"/>
                    <a:gd name="T14" fmla="*/ 3 w 121"/>
                    <a:gd name="T15" fmla="*/ 1 h 97"/>
                    <a:gd name="T16" fmla="*/ 8 w 121"/>
                    <a:gd name="T17" fmla="*/ 3 h 97"/>
                    <a:gd name="T18" fmla="*/ 8 w 121"/>
                    <a:gd name="T19" fmla="*/ 3 h 97"/>
                    <a:gd name="T20" fmla="*/ 37 w 121"/>
                    <a:gd name="T21" fmla="*/ 83 h 97"/>
                    <a:gd name="T22" fmla="*/ 118 w 121"/>
                    <a:gd name="T23" fmla="*/ 89 h 97"/>
                    <a:gd name="T24" fmla="*/ 121 w 121"/>
                    <a:gd name="T25" fmla="*/ 93 h 97"/>
                    <a:gd name="T26" fmla="*/ 121 w 121"/>
                    <a:gd name="T27" fmla="*/ 93 h 97"/>
                    <a:gd name="T28" fmla="*/ 117 w 121"/>
                    <a:gd name="T29" fmla="*/ 97 h 97"/>
                    <a:gd name="T30" fmla="*/ 117 w 121"/>
                    <a:gd name="T31" fmla="*/ 97 h 97"/>
                    <a:gd name="T32" fmla="*/ 117 w 121"/>
                    <a:gd name="T33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97">
                      <a:moveTo>
                        <a:pt x="117" y="97"/>
                      </a:moveTo>
                      <a:cubicBezTo>
                        <a:pt x="34" y="91"/>
                        <a:pt x="34" y="91"/>
                        <a:pt x="34" y="91"/>
                      </a:cubicBezTo>
                      <a:cubicBezTo>
                        <a:pt x="33" y="91"/>
                        <a:pt x="31" y="90"/>
                        <a:pt x="31" y="88"/>
                      </a:cubicBezTo>
                      <a:cubicBezTo>
                        <a:pt x="31" y="88"/>
                        <a:pt x="31" y="88"/>
                        <a:pt x="31" y="88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118" y="89"/>
                        <a:pt x="118" y="89"/>
                        <a:pt x="118" y="89"/>
                      </a:cubicBezTo>
                      <a:cubicBezTo>
                        <a:pt x="120" y="89"/>
                        <a:pt x="121" y="91"/>
                        <a:pt x="121" y="93"/>
                      </a:cubicBezTo>
                      <a:cubicBezTo>
                        <a:pt x="121" y="93"/>
                        <a:pt x="121" y="93"/>
                        <a:pt x="121" y="93"/>
                      </a:cubicBezTo>
                      <a:cubicBezTo>
                        <a:pt x="121" y="95"/>
                        <a:pt x="119" y="97"/>
                        <a:pt x="117" y="97"/>
                      </a:cubicBezTo>
                      <a:cubicBezTo>
                        <a:pt x="117" y="97"/>
                        <a:pt x="117" y="97"/>
                        <a:pt x="117" y="97"/>
                      </a:cubicBezTo>
                      <a:cubicBezTo>
                        <a:pt x="117" y="97"/>
                        <a:pt x="117" y="97"/>
                        <a:pt x="117" y="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8" name="Freeform 1034"/>
                <p:cNvSpPr/>
                <p:nvPr/>
              </p:nvSpPr>
              <p:spPr bwMode="auto">
                <a:xfrm>
                  <a:off x="1171575" y="6186488"/>
                  <a:ext cx="354013" cy="287337"/>
                </a:xfrm>
                <a:custGeom>
                  <a:avLst/>
                  <a:gdLst>
                    <a:gd name="T0" fmla="*/ 123 w 127"/>
                    <a:gd name="T1" fmla="*/ 103 h 103"/>
                    <a:gd name="T2" fmla="*/ 38 w 127"/>
                    <a:gd name="T3" fmla="*/ 97 h 103"/>
                    <a:gd name="T4" fmla="*/ 34 w 127"/>
                    <a:gd name="T5" fmla="*/ 95 h 103"/>
                    <a:gd name="T6" fmla="*/ 34 w 127"/>
                    <a:gd name="T7" fmla="*/ 95 h 103"/>
                    <a:gd name="T8" fmla="*/ 1 w 127"/>
                    <a:gd name="T9" fmla="*/ 6 h 103"/>
                    <a:gd name="T10" fmla="*/ 1 w 127"/>
                    <a:gd name="T11" fmla="*/ 6 h 103"/>
                    <a:gd name="T12" fmla="*/ 3 w 127"/>
                    <a:gd name="T13" fmla="*/ 1 h 103"/>
                    <a:gd name="T14" fmla="*/ 3 w 127"/>
                    <a:gd name="T15" fmla="*/ 1 h 103"/>
                    <a:gd name="T16" fmla="*/ 8 w 127"/>
                    <a:gd name="T17" fmla="*/ 3 h 103"/>
                    <a:gd name="T18" fmla="*/ 8 w 127"/>
                    <a:gd name="T19" fmla="*/ 3 h 103"/>
                    <a:gd name="T20" fmla="*/ 41 w 127"/>
                    <a:gd name="T21" fmla="*/ 90 h 103"/>
                    <a:gd name="T22" fmla="*/ 123 w 127"/>
                    <a:gd name="T23" fmla="*/ 95 h 103"/>
                    <a:gd name="T24" fmla="*/ 127 w 127"/>
                    <a:gd name="T25" fmla="*/ 99 h 103"/>
                    <a:gd name="T26" fmla="*/ 127 w 127"/>
                    <a:gd name="T27" fmla="*/ 99 h 103"/>
                    <a:gd name="T28" fmla="*/ 123 w 127"/>
                    <a:gd name="T29" fmla="*/ 103 h 103"/>
                    <a:gd name="T30" fmla="*/ 123 w 127"/>
                    <a:gd name="T31" fmla="*/ 103 h 103"/>
                    <a:gd name="T32" fmla="*/ 123 w 127"/>
                    <a:gd name="T33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103">
                      <a:moveTo>
                        <a:pt x="123" y="103"/>
                      </a:moveTo>
                      <a:cubicBezTo>
                        <a:pt x="38" y="97"/>
                        <a:pt x="38" y="97"/>
                        <a:pt x="38" y="97"/>
                      </a:cubicBezTo>
                      <a:cubicBezTo>
                        <a:pt x="36" y="97"/>
                        <a:pt x="35" y="96"/>
                        <a:pt x="34" y="95"/>
                      </a:cubicBezTo>
                      <a:cubicBezTo>
                        <a:pt x="34" y="95"/>
                        <a:pt x="34" y="95"/>
                        <a:pt x="34" y="9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1" y="90"/>
                        <a:pt x="41" y="90"/>
                        <a:pt x="41" y="90"/>
                      </a:cubicBezTo>
                      <a:cubicBezTo>
                        <a:pt x="123" y="95"/>
                        <a:pt x="123" y="95"/>
                        <a:pt x="123" y="95"/>
                      </a:cubicBezTo>
                      <a:cubicBezTo>
                        <a:pt x="126" y="95"/>
                        <a:pt x="127" y="97"/>
                        <a:pt x="127" y="99"/>
                      </a:cubicBezTo>
                      <a:cubicBezTo>
                        <a:pt x="127" y="99"/>
                        <a:pt x="127" y="99"/>
                        <a:pt x="127" y="99"/>
                      </a:cubicBezTo>
                      <a:cubicBezTo>
                        <a:pt x="127" y="101"/>
                        <a:pt x="125" y="103"/>
                        <a:pt x="123" y="103"/>
                      </a:cubicBezTo>
                      <a:cubicBezTo>
                        <a:pt x="123" y="103"/>
                        <a:pt x="123" y="103"/>
                        <a:pt x="123" y="103"/>
                      </a:cubicBezTo>
                      <a:cubicBezTo>
                        <a:pt x="123" y="103"/>
                        <a:pt x="123" y="103"/>
                        <a:pt x="123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9" name="Freeform 1035"/>
                <p:cNvSpPr/>
                <p:nvPr/>
              </p:nvSpPr>
              <p:spPr bwMode="auto">
                <a:xfrm>
                  <a:off x="1128713" y="6230938"/>
                  <a:ext cx="363538" cy="290512"/>
                </a:xfrm>
                <a:custGeom>
                  <a:avLst/>
                  <a:gdLst>
                    <a:gd name="T0" fmla="*/ 126 w 130"/>
                    <a:gd name="T1" fmla="*/ 104 h 104"/>
                    <a:gd name="T2" fmla="*/ 37 w 130"/>
                    <a:gd name="T3" fmla="*/ 99 h 104"/>
                    <a:gd name="T4" fmla="*/ 34 w 130"/>
                    <a:gd name="T5" fmla="*/ 97 h 104"/>
                    <a:gd name="T6" fmla="*/ 34 w 130"/>
                    <a:gd name="T7" fmla="*/ 97 h 104"/>
                    <a:gd name="T8" fmla="*/ 1 w 130"/>
                    <a:gd name="T9" fmla="*/ 6 h 104"/>
                    <a:gd name="T10" fmla="*/ 3 w 130"/>
                    <a:gd name="T11" fmla="*/ 0 h 104"/>
                    <a:gd name="T12" fmla="*/ 3 w 130"/>
                    <a:gd name="T13" fmla="*/ 0 h 104"/>
                    <a:gd name="T14" fmla="*/ 8 w 130"/>
                    <a:gd name="T15" fmla="*/ 3 h 104"/>
                    <a:gd name="T16" fmla="*/ 8 w 130"/>
                    <a:gd name="T17" fmla="*/ 3 h 104"/>
                    <a:gd name="T18" fmla="*/ 41 w 130"/>
                    <a:gd name="T19" fmla="*/ 91 h 104"/>
                    <a:gd name="T20" fmla="*/ 126 w 130"/>
                    <a:gd name="T21" fmla="*/ 96 h 104"/>
                    <a:gd name="T22" fmla="*/ 130 w 130"/>
                    <a:gd name="T23" fmla="*/ 101 h 104"/>
                    <a:gd name="T24" fmla="*/ 130 w 130"/>
                    <a:gd name="T25" fmla="*/ 101 h 104"/>
                    <a:gd name="T26" fmla="*/ 126 w 130"/>
                    <a:gd name="T27" fmla="*/ 104 h 104"/>
                    <a:gd name="T28" fmla="*/ 126 w 130"/>
                    <a:gd name="T29" fmla="*/ 104 h 104"/>
                    <a:gd name="T30" fmla="*/ 126 w 130"/>
                    <a:gd name="T31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0" h="104">
                      <a:moveTo>
                        <a:pt x="126" y="104"/>
                      </a:moveTo>
                      <a:cubicBezTo>
                        <a:pt x="37" y="99"/>
                        <a:pt x="37" y="99"/>
                        <a:pt x="37" y="99"/>
                      </a:cubicBezTo>
                      <a:cubicBezTo>
                        <a:pt x="36" y="99"/>
                        <a:pt x="35" y="98"/>
                        <a:pt x="34" y="97"/>
                      </a:cubicBezTo>
                      <a:cubicBezTo>
                        <a:pt x="34" y="97"/>
                        <a:pt x="34" y="97"/>
                        <a:pt x="34" y="9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3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1" y="91"/>
                        <a:pt x="41" y="91"/>
                        <a:pt x="41" y="91"/>
                      </a:cubicBezTo>
                      <a:cubicBezTo>
                        <a:pt x="126" y="96"/>
                        <a:pt x="126" y="96"/>
                        <a:pt x="126" y="96"/>
                      </a:cubicBezTo>
                      <a:cubicBezTo>
                        <a:pt x="128" y="97"/>
                        <a:pt x="130" y="98"/>
                        <a:pt x="130" y="101"/>
                      </a:cubicBezTo>
                      <a:cubicBezTo>
                        <a:pt x="130" y="101"/>
                        <a:pt x="130" y="101"/>
                        <a:pt x="130" y="101"/>
                      </a:cubicBezTo>
                      <a:cubicBezTo>
                        <a:pt x="130" y="103"/>
                        <a:pt x="128" y="104"/>
                        <a:pt x="126" y="104"/>
                      </a:cubicBezTo>
                      <a:cubicBezTo>
                        <a:pt x="126" y="104"/>
                        <a:pt x="126" y="104"/>
                        <a:pt x="126" y="104"/>
                      </a:cubicBezTo>
                      <a:cubicBezTo>
                        <a:pt x="126" y="104"/>
                        <a:pt x="126" y="104"/>
                        <a:pt x="126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0" name="Freeform 1036"/>
                <p:cNvSpPr/>
                <p:nvPr/>
              </p:nvSpPr>
              <p:spPr bwMode="auto">
                <a:xfrm>
                  <a:off x="1087438" y="6281738"/>
                  <a:ext cx="357188" cy="295275"/>
                </a:xfrm>
                <a:custGeom>
                  <a:avLst/>
                  <a:gdLst>
                    <a:gd name="T0" fmla="*/ 124 w 128"/>
                    <a:gd name="T1" fmla="*/ 106 h 106"/>
                    <a:gd name="T2" fmla="*/ 37 w 128"/>
                    <a:gd name="T3" fmla="*/ 100 h 106"/>
                    <a:gd name="T4" fmla="*/ 33 w 128"/>
                    <a:gd name="T5" fmla="*/ 98 h 106"/>
                    <a:gd name="T6" fmla="*/ 33 w 128"/>
                    <a:gd name="T7" fmla="*/ 98 h 106"/>
                    <a:gd name="T8" fmla="*/ 0 w 128"/>
                    <a:gd name="T9" fmla="*/ 5 h 106"/>
                    <a:gd name="T10" fmla="*/ 0 w 128"/>
                    <a:gd name="T11" fmla="*/ 5 h 106"/>
                    <a:gd name="T12" fmla="*/ 3 w 128"/>
                    <a:gd name="T13" fmla="*/ 0 h 106"/>
                    <a:gd name="T14" fmla="*/ 3 w 128"/>
                    <a:gd name="T15" fmla="*/ 0 h 106"/>
                    <a:gd name="T16" fmla="*/ 8 w 128"/>
                    <a:gd name="T17" fmla="*/ 3 h 106"/>
                    <a:gd name="T18" fmla="*/ 8 w 128"/>
                    <a:gd name="T19" fmla="*/ 3 h 106"/>
                    <a:gd name="T20" fmla="*/ 40 w 128"/>
                    <a:gd name="T21" fmla="*/ 92 h 106"/>
                    <a:gd name="T22" fmla="*/ 124 w 128"/>
                    <a:gd name="T23" fmla="*/ 98 h 106"/>
                    <a:gd name="T24" fmla="*/ 128 w 128"/>
                    <a:gd name="T25" fmla="*/ 102 h 106"/>
                    <a:gd name="T26" fmla="*/ 128 w 128"/>
                    <a:gd name="T27" fmla="*/ 102 h 106"/>
                    <a:gd name="T28" fmla="*/ 124 w 128"/>
                    <a:gd name="T29" fmla="*/ 106 h 106"/>
                    <a:gd name="T30" fmla="*/ 124 w 128"/>
                    <a:gd name="T31" fmla="*/ 106 h 106"/>
                    <a:gd name="T32" fmla="*/ 124 w 128"/>
                    <a:gd name="T33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8" h="106">
                      <a:moveTo>
                        <a:pt x="124" y="106"/>
                      </a:moveTo>
                      <a:cubicBezTo>
                        <a:pt x="37" y="100"/>
                        <a:pt x="37" y="100"/>
                        <a:pt x="37" y="100"/>
                      </a:cubicBezTo>
                      <a:cubicBezTo>
                        <a:pt x="35" y="100"/>
                        <a:pt x="34" y="99"/>
                        <a:pt x="33" y="98"/>
                      </a:cubicBezTo>
                      <a:cubicBezTo>
                        <a:pt x="33" y="98"/>
                        <a:pt x="33" y="98"/>
                        <a:pt x="33" y="98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3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0" y="92"/>
                        <a:pt x="40" y="92"/>
                        <a:pt x="40" y="92"/>
                      </a:cubicBezTo>
                      <a:cubicBezTo>
                        <a:pt x="124" y="98"/>
                        <a:pt x="124" y="98"/>
                        <a:pt x="124" y="98"/>
                      </a:cubicBezTo>
                      <a:cubicBezTo>
                        <a:pt x="127" y="98"/>
                        <a:pt x="128" y="100"/>
                        <a:pt x="128" y="102"/>
                      </a:cubicBezTo>
                      <a:cubicBezTo>
                        <a:pt x="128" y="102"/>
                        <a:pt x="128" y="102"/>
                        <a:pt x="128" y="102"/>
                      </a:cubicBezTo>
                      <a:cubicBezTo>
                        <a:pt x="128" y="104"/>
                        <a:pt x="126" y="106"/>
                        <a:pt x="124" y="106"/>
                      </a:cubicBezTo>
                      <a:cubicBezTo>
                        <a:pt x="124" y="106"/>
                        <a:pt x="124" y="106"/>
                        <a:pt x="124" y="106"/>
                      </a:cubicBezTo>
                      <a:cubicBezTo>
                        <a:pt x="124" y="106"/>
                        <a:pt x="124" y="106"/>
                        <a:pt x="124" y="1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1" name="Freeform 1037"/>
                <p:cNvSpPr/>
                <p:nvPr/>
              </p:nvSpPr>
              <p:spPr bwMode="auto">
                <a:xfrm>
                  <a:off x="1046163" y="6338888"/>
                  <a:ext cx="344488" cy="287337"/>
                </a:xfrm>
                <a:custGeom>
                  <a:avLst/>
                  <a:gdLst>
                    <a:gd name="T0" fmla="*/ 119 w 124"/>
                    <a:gd name="T1" fmla="*/ 103 h 103"/>
                    <a:gd name="T2" fmla="*/ 36 w 124"/>
                    <a:gd name="T3" fmla="*/ 97 h 103"/>
                    <a:gd name="T4" fmla="*/ 33 w 124"/>
                    <a:gd name="T5" fmla="*/ 95 h 103"/>
                    <a:gd name="T6" fmla="*/ 33 w 124"/>
                    <a:gd name="T7" fmla="*/ 95 h 103"/>
                    <a:gd name="T8" fmla="*/ 1 w 124"/>
                    <a:gd name="T9" fmla="*/ 6 h 103"/>
                    <a:gd name="T10" fmla="*/ 3 w 124"/>
                    <a:gd name="T11" fmla="*/ 1 h 103"/>
                    <a:gd name="T12" fmla="*/ 3 w 124"/>
                    <a:gd name="T13" fmla="*/ 1 h 103"/>
                    <a:gd name="T14" fmla="*/ 8 w 124"/>
                    <a:gd name="T15" fmla="*/ 3 h 103"/>
                    <a:gd name="T16" fmla="*/ 8 w 124"/>
                    <a:gd name="T17" fmla="*/ 3 h 103"/>
                    <a:gd name="T18" fmla="*/ 40 w 124"/>
                    <a:gd name="T19" fmla="*/ 89 h 103"/>
                    <a:gd name="T20" fmla="*/ 120 w 124"/>
                    <a:gd name="T21" fmla="*/ 95 h 103"/>
                    <a:gd name="T22" fmla="*/ 123 w 124"/>
                    <a:gd name="T23" fmla="*/ 99 h 103"/>
                    <a:gd name="T24" fmla="*/ 123 w 124"/>
                    <a:gd name="T25" fmla="*/ 99 h 103"/>
                    <a:gd name="T26" fmla="*/ 119 w 124"/>
                    <a:gd name="T27" fmla="*/ 103 h 103"/>
                    <a:gd name="T28" fmla="*/ 119 w 124"/>
                    <a:gd name="T29" fmla="*/ 103 h 103"/>
                    <a:gd name="T30" fmla="*/ 119 w 124"/>
                    <a:gd name="T31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4" h="103">
                      <a:moveTo>
                        <a:pt x="119" y="103"/>
                      </a:moveTo>
                      <a:cubicBezTo>
                        <a:pt x="36" y="97"/>
                        <a:pt x="36" y="97"/>
                        <a:pt x="36" y="97"/>
                      </a:cubicBezTo>
                      <a:cubicBezTo>
                        <a:pt x="35" y="97"/>
                        <a:pt x="34" y="96"/>
                        <a:pt x="33" y="95"/>
                      </a:cubicBezTo>
                      <a:cubicBezTo>
                        <a:pt x="33" y="95"/>
                        <a:pt x="33" y="95"/>
                        <a:pt x="33" y="9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0" y="89"/>
                        <a:pt x="40" y="89"/>
                        <a:pt x="40" y="89"/>
                      </a:cubicBezTo>
                      <a:cubicBezTo>
                        <a:pt x="120" y="95"/>
                        <a:pt x="120" y="95"/>
                        <a:pt x="120" y="95"/>
                      </a:cubicBezTo>
                      <a:cubicBezTo>
                        <a:pt x="122" y="95"/>
                        <a:pt x="124" y="97"/>
                        <a:pt x="123" y="99"/>
                      </a:cubicBezTo>
                      <a:cubicBezTo>
                        <a:pt x="123" y="99"/>
                        <a:pt x="123" y="99"/>
                        <a:pt x="123" y="99"/>
                      </a:cubicBezTo>
                      <a:cubicBezTo>
                        <a:pt x="123" y="101"/>
                        <a:pt x="122" y="103"/>
                        <a:pt x="119" y="103"/>
                      </a:cubicBezTo>
                      <a:cubicBezTo>
                        <a:pt x="119" y="103"/>
                        <a:pt x="119" y="103"/>
                        <a:pt x="119" y="103"/>
                      </a:cubicBezTo>
                      <a:cubicBezTo>
                        <a:pt x="119" y="103"/>
                        <a:pt x="119" y="103"/>
                        <a:pt x="119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2" name="Freeform 1038"/>
                <p:cNvSpPr/>
                <p:nvPr/>
              </p:nvSpPr>
              <p:spPr bwMode="auto">
                <a:xfrm>
                  <a:off x="1014413" y="6419850"/>
                  <a:ext cx="312738" cy="260350"/>
                </a:xfrm>
                <a:custGeom>
                  <a:avLst/>
                  <a:gdLst>
                    <a:gd name="T0" fmla="*/ 107 w 112"/>
                    <a:gd name="T1" fmla="*/ 93 h 93"/>
                    <a:gd name="T2" fmla="*/ 32 w 112"/>
                    <a:gd name="T3" fmla="*/ 87 h 93"/>
                    <a:gd name="T4" fmla="*/ 28 w 112"/>
                    <a:gd name="T5" fmla="*/ 85 h 93"/>
                    <a:gd name="T6" fmla="*/ 28 w 112"/>
                    <a:gd name="T7" fmla="*/ 85 h 93"/>
                    <a:gd name="T8" fmla="*/ 0 w 112"/>
                    <a:gd name="T9" fmla="*/ 6 h 93"/>
                    <a:gd name="T10" fmla="*/ 0 w 112"/>
                    <a:gd name="T11" fmla="*/ 6 h 93"/>
                    <a:gd name="T12" fmla="*/ 3 w 112"/>
                    <a:gd name="T13" fmla="*/ 1 h 93"/>
                    <a:gd name="T14" fmla="*/ 3 w 112"/>
                    <a:gd name="T15" fmla="*/ 1 h 93"/>
                    <a:gd name="T16" fmla="*/ 8 w 112"/>
                    <a:gd name="T17" fmla="*/ 3 h 93"/>
                    <a:gd name="T18" fmla="*/ 8 w 112"/>
                    <a:gd name="T19" fmla="*/ 3 h 93"/>
                    <a:gd name="T20" fmla="*/ 35 w 112"/>
                    <a:gd name="T21" fmla="*/ 79 h 93"/>
                    <a:gd name="T22" fmla="*/ 108 w 112"/>
                    <a:gd name="T23" fmla="*/ 85 h 93"/>
                    <a:gd name="T24" fmla="*/ 112 w 112"/>
                    <a:gd name="T25" fmla="*/ 89 h 93"/>
                    <a:gd name="T26" fmla="*/ 112 w 112"/>
                    <a:gd name="T27" fmla="*/ 89 h 93"/>
                    <a:gd name="T28" fmla="*/ 108 w 112"/>
                    <a:gd name="T29" fmla="*/ 93 h 93"/>
                    <a:gd name="T30" fmla="*/ 108 w 112"/>
                    <a:gd name="T31" fmla="*/ 93 h 93"/>
                    <a:gd name="T32" fmla="*/ 107 w 112"/>
                    <a:gd name="T33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2" h="93">
                      <a:moveTo>
                        <a:pt x="107" y="93"/>
                      </a:moveTo>
                      <a:cubicBezTo>
                        <a:pt x="32" y="87"/>
                        <a:pt x="32" y="87"/>
                        <a:pt x="32" y="87"/>
                      </a:cubicBezTo>
                      <a:cubicBezTo>
                        <a:pt x="30" y="87"/>
                        <a:pt x="29" y="86"/>
                        <a:pt x="28" y="85"/>
                      </a:cubicBezTo>
                      <a:cubicBezTo>
                        <a:pt x="28" y="85"/>
                        <a:pt x="28" y="85"/>
                        <a:pt x="28" y="8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4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5" y="79"/>
                        <a:pt x="35" y="79"/>
                        <a:pt x="35" y="79"/>
                      </a:cubicBezTo>
                      <a:cubicBezTo>
                        <a:pt x="108" y="85"/>
                        <a:pt x="108" y="85"/>
                        <a:pt x="108" y="85"/>
                      </a:cubicBezTo>
                      <a:cubicBezTo>
                        <a:pt x="110" y="85"/>
                        <a:pt x="112" y="87"/>
                        <a:pt x="112" y="89"/>
                      </a:cubicBezTo>
                      <a:cubicBezTo>
                        <a:pt x="112" y="89"/>
                        <a:pt x="112" y="89"/>
                        <a:pt x="112" y="89"/>
                      </a:cubicBezTo>
                      <a:cubicBezTo>
                        <a:pt x="112" y="91"/>
                        <a:pt x="110" y="93"/>
                        <a:pt x="108" y="93"/>
                      </a:cubicBezTo>
                      <a:cubicBezTo>
                        <a:pt x="108" y="93"/>
                        <a:pt x="108" y="93"/>
                        <a:pt x="108" y="93"/>
                      </a:cubicBezTo>
                      <a:cubicBezTo>
                        <a:pt x="108" y="93"/>
                        <a:pt x="108" y="93"/>
                        <a:pt x="107" y="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3" name="Freeform 1039"/>
                <p:cNvSpPr/>
                <p:nvPr/>
              </p:nvSpPr>
              <p:spPr bwMode="auto">
                <a:xfrm>
                  <a:off x="984250" y="6515100"/>
                  <a:ext cx="265113" cy="214312"/>
                </a:xfrm>
                <a:custGeom>
                  <a:avLst/>
                  <a:gdLst>
                    <a:gd name="T0" fmla="*/ 91 w 95"/>
                    <a:gd name="T1" fmla="*/ 77 h 77"/>
                    <a:gd name="T2" fmla="*/ 27 w 95"/>
                    <a:gd name="T3" fmla="*/ 73 h 77"/>
                    <a:gd name="T4" fmla="*/ 24 w 95"/>
                    <a:gd name="T5" fmla="*/ 70 h 77"/>
                    <a:gd name="T6" fmla="*/ 24 w 95"/>
                    <a:gd name="T7" fmla="*/ 70 h 77"/>
                    <a:gd name="T8" fmla="*/ 1 w 95"/>
                    <a:gd name="T9" fmla="*/ 5 h 77"/>
                    <a:gd name="T10" fmla="*/ 1 w 95"/>
                    <a:gd name="T11" fmla="*/ 5 h 77"/>
                    <a:gd name="T12" fmla="*/ 3 w 95"/>
                    <a:gd name="T13" fmla="*/ 0 h 77"/>
                    <a:gd name="T14" fmla="*/ 3 w 95"/>
                    <a:gd name="T15" fmla="*/ 0 h 77"/>
                    <a:gd name="T16" fmla="*/ 9 w 95"/>
                    <a:gd name="T17" fmla="*/ 3 h 77"/>
                    <a:gd name="T18" fmla="*/ 9 w 95"/>
                    <a:gd name="T19" fmla="*/ 3 h 77"/>
                    <a:gd name="T20" fmla="*/ 30 w 95"/>
                    <a:gd name="T21" fmla="*/ 65 h 77"/>
                    <a:gd name="T22" fmla="*/ 92 w 95"/>
                    <a:gd name="T23" fmla="*/ 69 h 77"/>
                    <a:gd name="T24" fmla="*/ 95 w 95"/>
                    <a:gd name="T25" fmla="*/ 74 h 77"/>
                    <a:gd name="T26" fmla="*/ 95 w 95"/>
                    <a:gd name="T27" fmla="*/ 74 h 77"/>
                    <a:gd name="T28" fmla="*/ 91 w 95"/>
                    <a:gd name="T29" fmla="*/ 77 h 77"/>
                    <a:gd name="T30" fmla="*/ 91 w 95"/>
                    <a:gd name="T31" fmla="*/ 77 h 77"/>
                    <a:gd name="T32" fmla="*/ 91 w 95"/>
                    <a:gd name="T33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77">
                      <a:moveTo>
                        <a:pt x="91" y="77"/>
                      </a:moveTo>
                      <a:cubicBezTo>
                        <a:pt x="27" y="73"/>
                        <a:pt x="27" y="73"/>
                        <a:pt x="27" y="73"/>
                      </a:cubicBezTo>
                      <a:cubicBezTo>
                        <a:pt x="26" y="73"/>
                        <a:pt x="24" y="72"/>
                        <a:pt x="24" y="70"/>
                      </a:cubicBezTo>
                      <a:cubicBezTo>
                        <a:pt x="24" y="70"/>
                        <a:pt x="24" y="70"/>
                        <a:pt x="24" y="7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3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6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92" y="69"/>
                        <a:pt x="92" y="69"/>
                        <a:pt x="92" y="69"/>
                      </a:cubicBezTo>
                      <a:cubicBezTo>
                        <a:pt x="94" y="69"/>
                        <a:pt x="95" y="71"/>
                        <a:pt x="95" y="74"/>
                      </a:cubicBezTo>
                      <a:cubicBezTo>
                        <a:pt x="95" y="74"/>
                        <a:pt x="95" y="74"/>
                        <a:pt x="95" y="74"/>
                      </a:cubicBezTo>
                      <a:cubicBezTo>
                        <a:pt x="95" y="76"/>
                        <a:pt x="93" y="77"/>
                        <a:pt x="91" y="77"/>
                      </a:cubicBezTo>
                      <a:cubicBezTo>
                        <a:pt x="91" y="77"/>
                        <a:pt x="91" y="77"/>
                        <a:pt x="91" y="77"/>
                      </a:cubicBezTo>
                      <a:cubicBezTo>
                        <a:pt x="91" y="77"/>
                        <a:pt x="91" y="77"/>
                        <a:pt x="91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4" name="Freeform 1040"/>
                <p:cNvSpPr/>
                <p:nvPr/>
              </p:nvSpPr>
              <p:spPr bwMode="auto">
                <a:xfrm>
                  <a:off x="968375" y="6635750"/>
                  <a:ext cx="192088" cy="141287"/>
                </a:xfrm>
                <a:custGeom>
                  <a:avLst/>
                  <a:gdLst>
                    <a:gd name="T0" fmla="*/ 65 w 69"/>
                    <a:gd name="T1" fmla="*/ 51 h 51"/>
                    <a:gd name="T2" fmla="*/ 19 w 69"/>
                    <a:gd name="T3" fmla="*/ 48 h 51"/>
                    <a:gd name="T4" fmla="*/ 16 w 69"/>
                    <a:gd name="T5" fmla="*/ 45 h 51"/>
                    <a:gd name="T6" fmla="*/ 16 w 69"/>
                    <a:gd name="T7" fmla="*/ 45 h 51"/>
                    <a:gd name="T8" fmla="*/ 0 w 69"/>
                    <a:gd name="T9" fmla="*/ 5 h 51"/>
                    <a:gd name="T10" fmla="*/ 0 w 69"/>
                    <a:gd name="T11" fmla="*/ 5 h 51"/>
                    <a:gd name="T12" fmla="*/ 3 w 69"/>
                    <a:gd name="T13" fmla="*/ 0 h 51"/>
                    <a:gd name="T14" fmla="*/ 3 w 69"/>
                    <a:gd name="T15" fmla="*/ 0 h 51"/>
                    <a:gd name="T16" fmla="*/ 8 w 69"/>
                    <a:gd name="T17" fmla="*/ 3 h 51"/>
                    <a:gd name="T18" fmla="*/ 8 w 69"/>
                    <a:gd name="T19" fmla="*/ 3 h 51"/>
                    <a:gd name="T20" fmla="*/ 22 w 69"/>
                    <a:gd name="T21" fmla="*/ 40 h 51"/>
                    <a:gd name="T22" fmla="*/ 65 w 69"/>
                    <a:gd name="T23" fmla="*/ 43 h 51"/>
                    <a:gd name="T24" fmla="*/ 69 w 69"/>
                    <a:gd name="T25" fmla="*/ 47 h 51"/>
                    <a:gd name="T26" fmla="*/ 69 w 69"/>
                    <a:gd name="T27" fmla="*/ 47 h 51"/>
                    <a:gd name="T28" fmla="*/ 65 w 69"/>
                    <a:gd name="T29" fmla="*/ 51 h 51"/>
                    <a:gd name="T30" fmla="*/ 65 w 69"/>
                    <a:gd name="T31" fmla="*/ 51 h 51"/>
                    <a:gd name="T32" fmla="*/ 65 w 69"/>
                    <a:gd name="T33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51">
                      <a:moveTo>
                        <a:pt x="65" y="51"/>
                      </a:moveTo>
                      <a:cubicBezTo>
                        <a:pt x="19" y="48"/>
                        <a:pt x="19" y="48"/>
                        <a:pt x="19" y="48"/>
                      </a:cubicBezTo>
                      <a:cubicBezTo>
                        <a:pt x="18" y="47"/>
                        <a:pt x="16" y="46"/>
                        <a:pt x="16" y="45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3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65" y="43"/>
                        <a:pt x="65" y="43"/>
                        <a:pt x="65" y="43"/>
                      </a:cubicBezTo>
                      <a:cubicBezTo>
                        <a:pt x="67" y="43"/>
                        <a:pt x="69" y="45"/>
                        <a:pt x="69" y="47"/>
                      </a:cubicBezTo>
                      <a:cubicBezTo>
                        <a:pt x="69" y="47"/>
                        <a:pt x="69" y="47"/>
                        <a:pt x="69" y="47"/>
                      </a:cubicBezTo>
                      <a:cubicBezTo>
                        <a:pt x="69" y="49"/>
                        <a:pt x="67" y="51"/>
                        <a:pt x="65" y="51"/>
                      </a:cubicBezTo>
                      <a:cubicBezTo>
                        <a:pt x="65" y="51"/>
                        <a:pt x="65" y="51"/>
                        <a:pt x="65" y="51"/>
                      </a:cubicBezTo>
                      <a:cubicBezTo>
                        <a:pt x="65" y="51"/>
                        <a:pt x="65" y="51"/>
                        <a:pt x="6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5" name="Freeform 1041"/>
                <p:cNvSpPr/>
                <p:nvPr/>
              </p:nvSpPr>
              <p:spPr bwMode="auto">
                <a:xfrm>
                  <a:off x="1263650" y="6124575"/>
                  <a:ext cx="319088" cy="246062"/>
                </a:xfrm>
                <a:custGeom>
                  <a:avLst/>
                  <a:gdLst>
                    <a:gd name="T0" fmla="*/ 111 w 115"/>
                    <a:gd name="T1" fmla="*/ 88 h 88"/>
                    <a:gd name="T2" fmla="*/ 33 w 115"/>
                    <a:gd name="T3" fmla="*/ 85 h 88"/>
                    <a:gd name="T4" fmla="*/ 29 w 115"/>
                    <a:gd name="T5" fmla="*/ 82 h 88"/>
                    <a:gd name="T6" fmla="*/ 29 w 115"/>
                    <a:gd name="T7" fmla="*/ 82 h 88"/>
                    <a:gd name="T8" fmla="*/ 0 w 115"/>
                    <a:gd name="T9" fmla="*/ 6 h 88"/>
                    <a:gd name="T10" fmla="*/ 3 w 115"/>
                    <a:gd name="T11" fmla="*/ 1 h 88"/>
                    <a:gd name="T12" fmla="*/ 3 w 115"/>
                    <a:gd name="T13" fmla="*/ 1 h 88"/>
                    <a:gd name="T14" fmla="*/ 8 w 115"/>
                    <a:gd name="T15" fmla="*/ 3 h 88"/>
                    <a:gd name="T16" fmla="*/ 8 w 115"/>
                    <a:gd name="T17" fmla="*/ 3 h 88"/>
                    <a:gd name="T18" fmla="*/ 36 w 115"/>
                    <a:gd name="T19" fmla="*/ 77 h 88"/>
                    <a:gd name="T20" fmla="*/ 111 w 115"/>
                    <a:gd name="T21" fmla="*/ 80 h 88"/>
                    <a:gd name="T22" fmla="*/ 115 w 115"/>
                    <a:gd name="T23" fmla="*/ 85 h 88"/>
                    <a:gd name="T24" fmla="*/ 115 w 115"/>
                    <a:gd name="T25" fmla="*/ 85 h 88"/>
                    <a:gd name="T26" fmla="*/ 111 w 115"/>
                    <a:gd name="T27" fmla="*/ 88 h 88"/>
                    <a:gd name="T28" fmla="*/ 111 w 115"/>
                    <a:gd name="T29" fmla="*/ 88 h 88"/>
                    <a:gd name="T30" fmla="*/ 111 w 115"/>
                    <a:gd name="T31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5" h="88">
                      <a:moveTo>
                        <a:pt x="111" y="88"/>
                      </a:moveTo>
                      <a:cubicBezTo>
                        <a:pt x="33" y="85"/>
                        <a:pt x="33" y="85"/>
                        <a:pt x="33" y="85"/>
                      </a:cubicBezTo>
                      <a:cubicBezTo>
                        <a:pt x="31" y="85"/>
                        <a:pt x="30" y="84"/>
                        <a:pt x="29" y="82"/>
                      </a:cubicBezTo>
                      <a:cubicBezTo>
                        <a:pt x="29" y="82"/>
                        <a:pt x="29" y="82"/>
                        <a:pt x="29" y="8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6" y="77"/>
                        <a:pt x="36" y="77"/>
                        <a:pt x="36" y="77"/>
                      </a:cubicBezTo>
                      <a:cubicBezTo>
                        <a:pt x="111" y="80"/>
                        <a:pt x="111" y="80"/>
                        <a:pt x="111" y="80"/>
                      </a:cubicBezTo>
                      <a:cubicBezTo>
                        <a:pt x="114" y="80"/>
                        <a:pt x="115" y="82"/>
                        <a:pt x="115" y="85"/>
                      </a:cubicBezTo>
                      <a:cubicBezTo>
                        <a:pt x="115" y="85"/>
                        <a:pt x="115" y="85"/>
                        <a:pt x="115" y="85"/>
                      </a:cubicBezTo>
                      <a:cubicBezTo>
                        <a:pt x="115" y="87"/>
                        <a:pt x="113" y="88"/>
                        <a:pt x="111" y="88"/>
                      </a:cubicBezTo>
                      <a:cubicBezTo>
                        <a:pt x="111" y="88"/>
                        <a:pt x="111" y="88"/>
                        <a:pt x="111" y="88"/>
                      </a:cubicBezTo>
                      <a:cubicBezTo>
                        <a:pt x="111" y="88"/>
                        <a:pt x="111" y="88"/>
                        <a:pt x="111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6" name="Freeform 1042"/>
                <p:cNvSpPr/>
                <p:nvPr/>
              </p:nvSpPr>
              <p:spPr bwMode="auto">
                <a:xfrm>
                  <a:off x="1304925" y="6099175"/>
                  <a:ext cx="292100" cy="223837"/>
                </a:xfrm>
                <a:custGeom>
                  <a:avLst/>
                  <a:gdLst>
                    <a:gd name="T0" fmla="*/ 101 w 105"/>
                    <a:gd name="T1" fmla="*/ 80 h 80"/>
                    <a:gd name="T2" fmla="*/ 30 w 105"/>
                    <a:gd name="T3" fmla="*/ 77 h 80"/>
                    <a:gd name="T4" fmla="*/ 27 w 105"/>
                    <a:gd name="T5" fmla="*/ 74 h 80"/>
                    <a:gd name="T6" fmla="*/ 27 w 105"/>
                    <a:gd name="T7" fmla="*/ 74 h 80"/>
                    <a:gd name="T8" fmla="*/ 1 w 105"/>
                    <a:gd name="T9" fmla="*/ 6 h 80"/>
                    <a:gd name="T10" fmla="*/ 1 w 105"/>
                    <a:gd name="T11" fmla="*/ 6 h 80"/>
                    <a:gd name="T12" fmla="*/ 3 w 105"/>
                    <a:gd name="T13" fmla="*/ 1 h 80"/>
                    <a:gd name="T14" fmla="*/ 3 w 105"/>
                    <a:gd name="T15" fmla="*/ 1 h 80"/>
                    <a:gd name="T16" fmla="*/ 8 w 105"/>
                    <a:gd name="T17" fmla="*/ 3 h 80"/>
                    <a:gd name="T18" fmla="*/ 8 w 105"/>
                    <a:gd name="T19" fmla="*/ 3 h 80"/>
                    <a:gd name="T20" fmla="*/ 33 w 105"/>
                    <a:gd name="T21" fmla="*/ 69 h 80"/>
                    <a:gd name="T22" fmla="*/ 101 w 105"/>
                    <a:gd name="T23" fmla="*/ 72 h 80"/>
                    <a:gd name="T24" fmla="*/ 105 w 105"/>
                    <a:gd name="T25" fmla="*/ 76 h 80"/>
                    <a:gd name="T26" fmla="*/ 105 w 105"/>
                    <a:gd name="T27" fmla="*/ 76 h 80"/>
                    <a:gd name="T28" fmla="*/ 101 w 105"/>
                    <a:gd name="T29" fmla="*/ 80 h 80"/>
                    <a:gd name="T30" fmla="*/ 101 w 105"/>
                    <a:gd name="T31" fmla="*/ 80 h 80"/>
                    <a:gd name="T32" fmla="*/ 101 w 105"/>
                    <a:gd name="T33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5" h="80">
                      <a:moveTo>
                        <a:pt x="101" y="80"/>
                      </a:moveTo>
                      <a:cubicBezTo>
                        <a:pt x="30" y="77"/>
                        <a:pt x="30" y="77"/>
                        <a:pt x="30" y="77"/>
                      </a:cubicBezTo>
                      <a:cubicBezTo>
                        <a:pt x="29" y="77"/>
                        <a:pt x="27" y="76"/>
                        <a:pt x="27" y="74"/>
                      </a:cubicBezTo>
                      <a:cubicBezTo>
                        <a:pt x="27" y="74"/>
                        <a:pt x="27" y="74"/>
                        <a:pt x="27" y="74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3" y="69"/>
                        <a:pt x="33" y="69"/>
                        <a:pt x="33" y="69"/>
                      </a:cubicBezTo>
                      <a:cubicBezTo>
                        <a:pt x="101" y="72"/>
                        <a:pt x="101" y="72"/>
                        <a:pt x="101" y="72"/>
                      </a:cubicBezTo>
                      <a:cubicBezTo>
                        <a:pt x="103" y="72"/>
                        <a:pt x="105" y="74"/>
                        <a:pt x="105" y="76"/>
                      </a:cubicBezTo>
                      <a:cubicBezTo>
                        <a:pt x="105" y="76"/>
                        <a:pt x="105" y="76"/>
                        <a:pt x="105" y="76"/>
                      </a:cubicBezTo>
                      <a:cubicBezTo>
                        <a:pt x="105" y="78"/>
                        <a:pt x="103" y="80"/>
                        <a:pt x="101" y="80"/>
                      </a:cubicBezTo>
                      <a:cubicBezTo>
                        <a:pt x="101" y="80"/>
                        <a:pt x="101" y="80"/>
                        <a:pt x="101" y="80"/>
                      </a:cubicBezTo>
                      <a:cubicBezTo>
                        <a:pt x="101" y="80"/>
                        <a:pt x="101" y="80"/>
                        <a:pt x="101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7" name="Freeform 1043"/>
                <p:cNvSpPr/>
                <p:nvPr/>
              </p:nvSpPr>
              <p:spPr bwMode="auto">
                <a:xfrm>
                  <a:off x="1352550" y="6076950"/>
                  <a:ext cx="265113" cy="193675"/>
                </a:xfrm>
                <a:custGeom>
                  <a:avLst/>
                  <a:gdLst>
                    <a:gd name="T0" fmla="*/ 90 w 95"/>
                    <a:gd name="T1" fmla="*/ 69 h 69"/>
                    <a:gd name="T2" fmla="*/ 27 w 95"/>
                    <a:gd name="T3" fmla="*/ 69 h 69"/>
                    <a:gd name="T4" fmla="*/ 23 w 95"/>
                    <a:gd name="T5" fmla="*/ 66 h 69"/>
                    <a:gd name="T6" fmla="*/ 23 w 95"/>
                    <a:gd name="T7" fmla="*/ 66 h 69"/>
                    <a:gd name="T8" fmla="*/ 1 w 95"/>
                    <a:gd name="T9" fmla="*/ 6 h 69"/>
                    <a:gd name="T10" fmla="*/ 1 w 95"/>
                    <a:gd name="T11" fmla="*/ 6 h 69"/>
                    <a:gd name="T12" fmla="*/ 3 w 95"/>
                    <a:gd name="T13" fmla="*/ 1 h 69"/>
                    <a:gd name="T14" fmla="*/ 3 w 95"/>
                    <a:gd name="T15" fmla="*/ 1 h 69"/>
                    <a:gd name="T16" fmla="*/ 8 w 95"/>
                    <a:gd name="T17" fmla="*/ 3 h 69"/>
                    <a:gd name="T18" fmla="*/ 8 w 95"/>
                    <a:gd name="T19" fmla="*/ 3 h 69"/>
                    <a:gd name="T20" fmla="*/ 30 w 95"/>
                    <a:gd name="T21" fmla="*/ 61 h 69"/>
                    <a:gd name="T22" fmla="*/ 91 w 95"/>
                    <a:gd name="T23" fmla="*/ 61 h 69"/>
                    <a:gd name="T24" fmla="*/ 95 w 95"/>
                    <a:gd name="T25" fmla="*/ 65 h 69"/>
                    <a:gd name="T26" fmla="*/ 95 w 95"/>
                    <a:gd name="T27" fmla="*/ 65 h 69"/>
                    <a:gd name="T28" fmla="*/ 91 w 95"/>
                    <a:gd name="T29" fmla="*/ 69 h 69"/>
                    <a:gd name="T30" fmla="*/ 91 w 95"/>
                    <a:gd name="T31" fmla="*/ 69 h 69"/>
                    <a:gd name="T32" fmla="*/ 90 w 95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69">
                      <a:moveTo>
                        <a:pt x="90" y="69"/>
                      </a:moveTo>
                      <a:cubicBezTo>
                        <a:pt x="27" y="69"/>
                        <a:pt x="27" y="69"/>
                        <a:pt x="27" y="69"/>
                      </a:cubicBezTo>
                      <a:cubicBezTo>
                        <a:pt x="25" y="68"/>
                        <a:pt x="24" y="67"/>
                        <a:pt x="23" y="66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91" y="61"/>
                        <a:pt x="91" y="61"/>
                        <a:pt x="91" y="61"/>
                      </a:cubicBezTo>
                      <a:cubicBezTo>
                        <a:pt x="93" y="61"/>
                        <a:pt x="95" y="63"/>
                        <a:pt x="95" y="65"/>
                      </a:cubicBezTo>
                      <a:cubicBezTo>
                        <a:pt x="95" y="65"/>
                        <a:pt x="95" y="65"/>
                        <a:pt x="95" y="65"/>
                      </a:cubicBezTo>
                      <a:cubicBezTo>
                        <a:pt x="95" y="67"/>
                        <a:pt x="93" y="69"/>
                        <a:pt x="91" y="69"/>
                      </a:cubicBezTo>
                      <a:cubicBezTo>
                        <a:pt x="91" y="69"/>
                        <a:pt x="91" y="69"/>
                        <a:pt x="91" y="69"/>
                      </a:cubicBezTo>
                      <a:cubicBezTo>
                        <a:pt x="91" y="69"/>
                        <a:pt x="91" y="69"/>
                        <a:pt x="90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8" name="Freeform 1044"/>
                <p:cNvSpPr/>
                <p:nvPr/>
              </p:nvSpPr>
              <p:spPr bwMode="auto">
                <a:xfrm>
                  <a:off x="1400175" y="6054725"/>
                  <a:ext cx="228600" cy="161925"/>
                </a:xfrm>
                <a:custGeom>
                  <a:avLst/>
                  <a:gdLst>
                    <a:gd name="T0" fmla="*/ 20 w 82"/>
                    <a:gd name="T1" fmla="*/ 56 h 58"/>
                    <a:gd name="T2" fmla="*/ 1 w 82"/>
                    <a:gd name="T3" fmla="*/ 6 h 58"/>
                    <a:gd name="T4" fmla="*/ 3 w 82"/>
                    <a:gd name="T5" fmla="*/ 1 h 58"/>
                    <a:gd name="T6" fmla="*/ 3 w 82"/>
                    <a:gd name="T7" fmla="*/ 1 h 58"/>
                    <a:gd name="T8" fmla="*/ 8 w 82"/>
                    <a:gd name="T9" fmla="*/ 3 h 58"/>
                    <a:gd name="T10" fmla="*/ 8 w 82"/>
                    <a:gd name="T11" fmla="*/ 3 h 58"/>
                    <a:gd name="T12" fmla="*/ 26 w 82"/>
                    <a:gd name="T13" fmla="*/ 50 h 58"/>
                    <a:gd name="T14" fmla="*/ 78 w 82"/>
                    <a:gd name="T15" fmla="*/ 49 h 58"/>
                    <a:gd name="T16" fmla="*/ 82 w 82"/>
                    <a:gd name="T17" fmla="*/ 53 h 58"/>
                    <a:gd name="T18" fmla="*/ 82 w 82"/>
                    <a:gd name="T19" fmla="*/ 53 h 58"/>
                    <a:gd name="T20" fmla="*/ 78 w 82"/>
                    <a:gd name="T21" fmla="*/ 57 h 58"/>
                    <a:gd name="T22" fmla="*/ 78 w 82"/>
                    <a:gd name="T23" fmla="*/ 57 h 58"/>
                    <a:gd name="T24" fmla="*/ 24 w 82"/>
                    <a:gd name="T25" fmla="*/ 58 h 58"/>
                    <a:gd name="T26" fmla="*/ 24 w 82"/>
                    <a:gd name="T27" fmla="*/ 58 h 58"/>
                    <a:gd name="T28" fmla="*/ 24 w 82"/>
                    <a:gd name="T29" fmla="*/ 58 h 58"/>
                    <a:gd name="T30" fmla="*/ 20 w 82"/>
                    <a:gd name="T31" fmla="*/ 5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2" h="58">
                      <a:moveTo>
                        <a:pt x="20" y="5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6" y="50"/>
                        <a:pt x="26" y="50"/>
                        <a:pt x="26" y="50"/>
                      </a:cubicBezTo>
                      <a:cubicBezTo>
                        <a:pt x="78" y="49"/>
                        <a:pt x="78" y="49"/>
                        <a:pt x="78" y="49"/>
                      </a:cubicBezTo>
                      <a:cubicBezTo>
                        <a:pt x="80" y="49"/>
                        <a:pt x="82" y="51"/>
                        <a:pt x="82" y="53"/>
                      </a:cubicBezTo>
                      <a:cubicBezTo>
                        <a:pt x="82" y="53"/>
                        <a:pt x="82" y="53"/>
                        <a:pt x="82" y="53"/>
                      </a:cubicBezTo>
                      <a:cubicBezTo>
                        <a:pt x="82" y="55"/>
                        <a:pt x="80" y="57"/>
                        <a:pt x="78" y="57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22" y="58"/>
                        <a:pt x="21" y="57"/>
                        <a:pt x="20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9" name="Freeform 1045"/>
                <p:cNvSpPr/>
                <p:nvPr/>
              </p:nvSpPr>
              <p:spPr bwMode="auto">
                <a:xfrm>
                  <a:off x="1455738" y="6038850"/>
                  <a:ext cx="180975" cy="133350"/>
                </a:xfrm>
                <a:custGeom>
                  <a:avLst/>
                  <a:gdLst>
                    <a:gd name="T0" fmla="*/ 16 w 65"/>
                    <a:gd name="T1" fmla="*/ 45 h 48"/>
                    <a:gd name="T2" fmla="*/ 1 w 65"/>
                    <a:gd name="T3" fmla="*/ 6 h 48"/>
                    <a:gd name="T4" fmla="*/ 1 w 65"/>
                    <a:gd name="T5" fmla="*/ 6 h 48"/>
                    <a:gd name="T6" fmla="*/ 3 w 65"/>
                    <a:gd name="T7" fmla="*/ 1 h 48"/>
                    <a:gd name="T8" fmla="*/ 3 w 65"/>
                    <a:gd name="T9" fmla="*/ 1 h 48"/>
                    <a:gd name="T10" fmla="*/ 9 w 65"/>
                    <a:gd name="T11" fmla="*/ 3 h 48"/>
                    <a:gd name="T12" fmla="*/ 9 w 65"/>
                    <a:gd name="T13" fmla="*/ 3 h 48"/>
                    <a:gd name="T14" fmla="*/ 22 w 65"/>
                    <a:gd name="T15" fmla="*/ 40 h 48"/>
                    <a:gd name="T16" fmla="*/ 60 w 65"/>
                    <a:gd name="T17" fmla="*/ 35 h 48"/>
                    <a:gd name="T18" fmla="*/ 65 w 65"/>
                    <a:gd name="T19" fmla="*/ 39 h 48"/>
                    <a:gd name="T20" fmla="*/ 65 w 65"/>
                    <a:gd name="T21" fmla="*/ 39 h 48"/>
                    <a:gd name="T22" fmla="*/ 61 w 65"/>
                    <a:gd name="T23" fmla="*/ 43 h 48"/>
                    <a:gd name="T24" fmla="*/ 61 w 65"/>
                    <a:gd name="T25" fmla="*/ 43 h 48"/>
                    <a:gd name="T26" fmla="*/ 20 w 65"/>
                    <a:gd name="T27" fmla="*/ 48 h 48"/>
                    <a:gd name="T28" fmla="*/ 19 w 65"/>
                    <a:gd name="T29" fmla="*/ 48 h 48"/>
                    <a:gd name="T30" fmla="*/ 19 w 65"/>
                    <a:gd name="T31" fmla="*/ 48 h 48"/>
                    <a:gd name="T32" fmla="*/ 16 w 65"/>
                    <a:gd name="T33" fmla="*/ 4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48">
                      <a:moveTo>
                        <a:pt x="16" y="45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6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60" y="35"/>
                        <a:pt x="60" y="35"/>
                        <a:pt x="60" y="35"/>
                      </a:cubicBezTo>
                      <a:cubicBezTo>
                        <a:pt x="62" y="35"/>
                        <a:pt x="64" y="37"/>
                        <a:pt x="65" y="39"/>
                      </a:cubicBezTo>
                      <a:cubicBezTo>
                        <a:pt x="65" y="39"/>
                        <a:pt x="65" y="39"/>
                        <a:pt x="65" y="39"/>
                      </a:cubicBezTo>
                      <a:cubicBezTo>
                        <a:pt x="65" y="41"/>
                        <a:pt x="63" y="43"/>
                        <a:pt x="61" y="43"/>
                      </a:cubicBezTo>
                      <a:cubicBezTo>
                        <a:pt x="61" y="43"/>
                        <a:pt x="61" y="43"/>
                        <a:pt x="61" y="43"/>
                      </a:cubicBezTo>
                      <a:cubicBezTo>
                        <a:pt x="20" y="48"/>
                        <a:pt x="20" y="48"/>
                        <a:pt x="20" y="48"/>
                      </a:cubicBezTo>
                      <a:cubicBezTo>
                        <a:pt x="20" y="48"/>
                        <a:pt x="20" y="48"/>
                        <a:pt x="19" y="48"/>
                      </a:cubicBezTo>
                      <a:cubicBezTo>
                        <a:pt x="19" y="48"/>
                        <a:pt x="19" y="48"/>
                        <a:pt x="19" y="48"/>
                      </a:cubicBezTo>
                      <a:cubicBezTo>
                        <a:pt x="18" y="48"/>
                        <a:pt x="16" y="47"/>
                        <a:pt x="16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0" name="Freeform 1046"/>
                <p:cNvSpPr/>
                <p:nvPr/>
              </p:nvSpPr>
              <p:spPr bwMode="auto">
                <a:xfrm>
                  <a:off x="1504950" y="6021388"/>
                  <a:ext cx="139700" cy="103187"/>
                </a:xfrm>
                <a:custGeom>
                  <a:avLst/>
                  <a:gdLst>
                    <a:gd name="T0" fmla="*/ 12 w 50"/>
                    <a:gd name="T1" fmla="*/ 35 h 37"/>
                    <a:gd name="T2" fmla="*/ 1 w 50"/>
                    <a:gd name="T3" fmla="*/ 6 h 37"/>
                    <a:gd name="T4" fmla="*/ 1 w 50"/>
                    <a:gd name="T5" fmla="*/ 6 h 37"/>
                    <a:gd name="T6" fmla="*/ 3 w 50"/>
                    <a:gd name="T7" fmla="*/ 1 h 37"/>
                    <a:gd name="T8" fmla="*/ 3 w 50"/>
                    <a:gd name="T9" fmla="*/ 1 h 37"/>
                    <a:gd name="T10" fmla="*/ 9 w 50"/>
                    <a:gd name="T11" fmla="*/ 3 h 37"/>
                    <a:gd name="T12" fmla="*/ 9 w 50"/>
                    <a:gd name="T13" fmla="*/ 3 h 37"/>
                    <a:gd name="T14" fmla="*/ 18 w 50"/>
                    <a:gd name="T15" fmla="*/ 29 h 37"/>
                    <a:gd name="T16" fmla="*/ 45 w 50"/>
                    <a:gd name="T17" fmla="*/ 25 h 37"/>
                    <a:gd name="T18" fmla="*/ 49 w 50"/>
                    <a:gd name="T19" fmla="*/ 28 h 37"/>
                    <a:gd name="T20" fmla="*/ 49 w 50"/>
                    <a:gd name="T21" fmla="*/ 28 h 37"/>
                    <a:gd name="T22" fmla="*/ 46 w 50"/>
                    <a:gd name="T23" fmla="*/ 33 h 37"/>
                    <a:gd name="T24" fmla="*/ 46 w 50"/>
                    <a:gd name="T25" fmla="*/ 33 h 37"/>
                    <a:gd name="T26" fmla="*/ 16 w 50"/>
                    <a:gd name="T27" fmla="*/ 37 h 37"/>
                    <a:gd name="T28" fmla="*/ 15 w 50"/>
                    <a:gd name="T29" fmla="*/ 37 h 37"/>
                    <a:gd name="T30" fmla="*/ 15 w 50"/>
                    <a:gd name="T31" fmla="*/ 37 h 37"/>
                    <a:gd name="T32" fmla="*/ 12 w 50"/>
                    <a:gd name="T3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37">
                      <a:moveTo>
                        <a:pt x="12" y="35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45" y="25"/>
                        <a:pt x="45" y="25"/>
                        <a:pt x="45" y="25"/>
                      </a:cubicBezTo>
                      <a:cubicBezTo>
                        <a:pt x="47" y="24"/>
                        <a:pt x="49" y="26"/>
                        <a:pt x="4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50" y="30"/>
                        <a:pt x="48" y="32"/>
                        <a:pt x="46" y="33"/>
                      </a:cubicBezTo>
                      <a:cubicBezTo>
                        <a:pt x="46" y="33"/>
                        <a:pt x="46" y="33"/>
                        <a:pt x="46" y="33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37"/>
                        <a:pt x="16" y="37"/>
                        <a:pt x="15" y="37"/>
                      </a:cubicBezTo>
                      <a:cubicBezTo>
                        <a:pt x="15" y="37"/>
                        <a:pt x="15" y="37"/>
                        <a:pt x="15" y="37"/>
                      </a:cubicBezTo>
                      <a:cubicBezTo>
                        <a:pt x="14" y="37"/>
                        <a:pt x="12" y="36"/>
                        <a:pt x="12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1" name="Freeform 1047"/>
                <p:cNvSpPr/>
                <p:nvPr/>
              </p:nvSpPr>
              <p:spPr bwMode="auto">
                <a:xfrm>
                  <a:off x="1552575" y="6010275"/>
                  <a:ext cx="95250" cy="69850"/>
                </a:xfrm>
                <a:custGeom>
                  <a:avLst/>
                  <a:gdLst>
                    <a:gd name="T0" fmla="*/ 7 w 34"/>
                    <a:gd name="T1" fmla="*/ 23 h 25"/>
                    <a:gd name="T2" fmla="*/ 0 w 34"/>
                    <a:gd name="T3" fmla="*/ 6 h 25"/>
                    <a:gd name="T4" fmla="*/ 0 w 34"/>
                    <a:gd name="T5" fmla="*/ 6 h 25"/>
                    <a:gd name="T6" fmla="*/ 3 w 34"/>
                    <a:gd name="T7" fmla="*/ 1 h 25"/>
                    <a:gd name="T8" fmla="*/ 3 w 34"/>
                    <a:gd name="T9" fmla="*/ 1 h 25"/>
                    <a:gd name="T10" fmla="*/ 8 w 34"/>
                    <a:gd name="T11" fmla="*/ 3 h 25"/>
                    <a:gd name="T12" fmla="*/ 8 w 34"/>
                    <a:gd name="T13" fmla="*/ 3 h 25"/>
                    <a:gd name="T14" fmla="*/ 13 w 34"/>
                    <a:gd name="T15" fmla="*/ 17 h 25"/>
                    <a:gd name="T16" fmla="*/ 30 w 34"/>
                    <a:gd name="T17" fmla="*/ 15 h 25"/>
                    <a:gd name="T18" fmla="*/ 34 w 34"/>
                    <a:gd name="T19" fmla="*/ 18 h 25"/>
                    <a:gd name="T20" fmla="*/ 34 w 34"/>
                    <a:gd name="T21" fmla="*/ 18 h 25"/>
                    <a:gd name="T22" fmla="*/ 31 w 34"/>
                    <a:gd name="T23" fmla="*/ 23 h 25"/>
                    <a:gd name="T24" fmla="*/ 31 w 34"/>
                    <a:gd name="T25" fmla="*/ 23 h 25"/>
                    <a:gd name="T26" fmla="*/ 11 w 34"/>
                    <a:gd name="T27" fmla="*/ 25 h 25"/>
                    <a:gd name="T28" fmla="*/ 11 w 34"/>
                    <a:gd name="T29" fmla="*/ 25 h 25"/>
                    <a:gd name="T30" fmla="*/ 11 w 34"/>
                    <a:gd name="T31" fmla="*/ 25 h 25"/>
                    <a:gd name="T32" fmla="*/ 7 w 34"/>
                    <a:gd name="T3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4" h="25">
                      <a:moveTo>
                        <a:pt x="7" y="23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2" y="14"/>
                        <a:pt x="34" y="16"/>
                        <a:pt x="34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4" y="20"/>
                        <a:pt x="33" y="22"/>
                        <a:pt x="31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9" y="25"/>
                        <a:pt x="8" y="24"/>
                        <a:pt x="7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06" name="组合 605"/>
              <p:cNvGrpSpPr/>
              <p:nvPr/>
            </p:nvGrpSpPr>
            <p:grpSpPr>
              <a:xfrm>
                <a:off x="3730171" y="5524010"/>
                <a:ext cx="372543" cy="467580"/>
                <a:chOff x="454025" y="4627563"/>
                <a:chExt cx="622300" cy="781050"/>
              </a:xfrm>
              <a:grpFill/>
            </p:grpSpPr>
            <p:sp>
              <p:nvSpPr>
                <p:cNvPr id="608" name="Freeform 1168"/>
                <p:cNvSpPr>
                  <a:spLocks noEditPoints="1"/>
                </p:cNvSpPr>
                <p:nvPr/>
              </p:nvSpPr>
              <p:spPr bwMode="auto">
                <a:xfrm>
                  <a:off x="457200" y="4627563"/>
                  <a:ext cx="619125" cy="781050"/>
                </a:xfrm>
                <a:custGeom>
                  <a:avLst/>
                  <a:gdLst>
                    <a:gd name="T0" fmla="*/ 212 w 222"/>
                    <a:gd name="T1" fmla="*/ 280 h 280"/>
                    <a:gd name="T2" fmla="*/ 50 w 222"/>
                    <a:gd name="T3" fmla="*/ 189 h 280"/>
                    <a:gd name="T4" fmla="*/ 50 w 222"/>
                    <a:gd name="T5" fmla="*/ 189 h 280"/>
                    <a:gd name="T6" fmla="*/ 0 w 222"/>
                    <a:gd name="T7" fmla="*/ 30 h 280"/>
                    <a:gd name="T8" fmla="*/ 0 w 222"/>
                    <a:gd name="T9" fmla="*/ 30 h 280"/>
                    <a:gd name="T10" fmla="*/ 1 w 222"/>
                    <a:gd name="T11" fmla="*/ 4 h 280"/>
                    <a:gd name="T12" fmla="*/ 1 w 222"/>
                    <a:gd name="T13" fmla="*/ 4 h 280"/>
                    <a:gd name="T14" fmla="*/ 5 w 222"/>
                    <a:gd name="T15" fmla="*/ 0 h 280"/>
                    <a:gd name="T16" fmla="*/ 5 w 222"/>
                    <a:gd name="T17" fmla="*/ 0 h 280"/>
                    <a:gd name="T18" fmla="*/ 180 w 222"/>
                    <a:gd name="T19" fmla="*/ 87 h 280"/>
                    <a:gd name="T20" fmla="*/ 180 w 222"/>
                    <a:gd name="T21" fmla="*/ 87 h 280"/>
                    <a:gd name="T22" fmla="*/ 222 w 222"/>
                    <a:gd name="T23" fmla="*/ 221 h 280"/>
                    <a:gd name="T24" fmla="*/ 222 w 222"/>
                    <a:gd name="T25" fmla="*/ 221 h 280"/>
                    <a:gd name="T26" fmla="*/ 217 w 222"/>
                    <a:gd name="T27" fmla="*/ 276 h 280"/>
                    <a:gd name="T28" fmla="*/ 217 w 222"/>
                    <a:gd name="T29" fmla="*/ 276 h 280"/>
                    <a:gd name="T30" fmla="*/ 213 w 222"/>
                    <a:gd name="T31" fmla="*/ 280 h 280"/>
                    <a:gd name="T32" fmla="*/ 213 w 222"/>
                    <a:gd name="T33" fmla="*/ 280 h 280"/>
                    <a:gd name="T34" fmla="*/ 212 w 222"/>
                    <a:gd name="T35" fmla="*/ 280 h 280"/>
                    <a:gd name="T36" fmla="*/ 213 w 222"/>
                    <a:gd name="T37" fmla="*/ 276 h 280"/>
                    <a:gd name="T38" fmla="*/ 213 w 222"/>
                    <a:gd name="T39" fmla="*/ 272 h 280"/>
                    <a:gd name="T40" fmla="*/ 213 w 222"/>
                    <a:gd name="T41" fmla="*/ 276 h 280"/>
                    <a:gd name="T42" fmla="*/ 8 w 222"/>
                    <a:gd name="T43" fmla="*/ 30 h 280"/>
                    <a:gd name="T44" fmla="*/ 56 w 222"/>
                    <a:gd name="T45" fmla="*/ 184 h 280"/>
                    <a:gd name="T46" fmla="*/ 56 w 222"/>
                    <a:gd name="T47" fmla="*/ 184 h 280"/>
                    <a:gd name="T48" fmla="*/ 198 w 222"/>
                    <a:gd name="T49" fmla="*/ 269 h 280"/>
                    <a:gd name="T50" fmla="*/ 198 w 222"/>
                    <a:gd name="T51" fmla="*/ 269 h 280"/>
                    <a:gd name="T52" fmla="*/ 209 w 222"/>
                    <a:gd name="T53" fmla="*/ 271 h 280"/>
                    <a:gd name="T54" fmla="*/ 209 w 222"/>
                    <a:gd name="T55" fmla="*/ 271 h 280"/>
                    <a:gd name="T56" fmla="*/ 211 w 222"/>
                    <a:gd name="T57" fmla="*/ 260 h 280"/>
                    <a:gd name="T58" fmla="*/ 211 w 222"/>
                    <a:gd name="T59" fmla="*/ 260 h 280"/>
                    <a:gd name="T60" fmla="*/ 214 w 222"/>
                    <a:gd name="T61" fmla="*/ 221 h 280"/>
                    <a:gd name="T62" fmla="*/ 214 w 222"/>
                    <a:gd name="T63" fmla="*/ 221 h 280"/>
                    <a:gd name="T64" fmla="*/ 173 w 222"/>
                    <a:gd name="T65" fmla="*/ 92 h 280"/>
                    <a:gd name="T66" fmla="*/ 173 w 222"/>
                    <a:gd name="T67" fmla="*/ 92 h 280"/>
                    <a:gd name="T68" fmla="*/ 22 w 222"/>
                    <a:gd name="T69" fmla="*/ 11 h 280"/>
                    <a:gd name="T70" fmla="*/ 22 w 222"/>
                    <a:gd name="T71" fmla="*/ 11 h 280"/>
                    <a:gd name="T72" fmla="*/ 9 w 222"/>
                    <a:gd name="T73" fmla="*/ 9 h 280"/>
                    <a:gd name="T74" fmla="*/ 9 w 222"/>
                    <a:gd name="T75" fmla="*/ 9 h 280"/>
                    <a:gd name="T76" fmla="*/ 8 w 222"/>
                    <a:gd name="T77" fmla="*/ 30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22" h="280">
                      <a:moveTo>
                        <a:pt x="212" y="280"/>
                      </a:moveTo>
                      <a:cubicBezTo>
                        <a:pt x="212" y="280"/>
                        <a:pt x="119" y="271"/>
                        <a:pt x="50" y="189"/>
                      </a:cubicBezTo>
                      <a:cubicBezTo>
                        <a:pt x="50" y="189"/>
                        <a:pt x="50" y="189"/>
                        <a:pt x="50" y="189"/>
                      </a:cubicBezTo>
                      <a:cubicBezTo>
                        <a:pt x="6" y="136"/>
                        <a:pt x="0" y="67"/>
                        <a:pt x="0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1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0"/>
                        <a:pt x="117" y="13"/>
                        <a:pt x="180" y="87"/>
                      </a:cubicBezTo>
                      <a:cubicBezTo>
                        <a:pt x="180" y="87"/>
                        <a:pt x="180" y="87"/>
                        <a:pt x="180" y="87"/>
                      </a:cubicBezTo>
                      <a:cubicBezTo>
                        <a:pt x="214" y="128"/>
                        <a:pt x="222" y="181"/>
                        <a:pt x="222" y="221"/>
                      </a:cubicBezTo>
                      <a:cubicBezTo>
                        <a:pt x="222" y="221"/>
                        <a:pt x="222" y="221"/>
                        <a:pt x="222" y="221"/>
                      </a:cubicBezTo>
                      <a:cubicBezTo>
                        <a:pt x="222" y="253"/>
                        <a:pt x="217" y="276"/>
                        <a:pt x="217" y="276"/>
                      </a:cubicBezTo>
                      <a:cubicBezTo>
                        <a:pt x="217" y="276"/>
                        <a:pt x="217" y="276"/>
                        <a:pt x="217" y="276"/>
                      </a:cubicBezTo>
                      <a:cubicBezTo>
                        <a:pt x="216" y="278"/>
                        <a:pt x="215" y="280"/>
                        <a:pt x="213" y="280"/>
                      </a:cubicBezTo>
                      <a:cubicBezTo>
                        <a:pt x="213" y="280"/>
                        <a:pt x="213" y="280"/>
                        <a:pt x="213" y="280"/>
                      </a:cubicBezTo>
                      <a:cubicBezTo>
                        <a:pt x="213" y="280"/>
                        <a:pt x="212" y="280"/>
                        <a:pt x="212" y="280"/>
                      </a:cubicBezTo>
                      <a:close/>
                      <a:moveTo>
                        <a:pt x="213" y="276"/>
                      </a:moveTo>
                      <a:cubicBezTo>
                        <a:pt x="213" y="272"/>
                        <a:pt x="213" y="272"/>
                        <a:pt x="213" y="272"/>
                      </a:cubicBezTo>
                      <a:cubicBezTo>
                        <a:pt x="213" y="276"/>
                        <a:pt x="213" y="276"/>
                        <a:pt x="213" y="276"/>
                      </a:cubicBezTo>
                      <a:close/>
                      <a:moveTo>
                        <a:pt x="8" y="30"/>
                      </a:moveTo>
                      <a:cubicBezTo>
                        <a:pt x="8" y="66"/>
                        <a:pt x="14" y="133"/>
                        <a:pt x="56" y="184"/>
                      </a:cubicBezTo>
                      <a:cubicBezTo>
                        <a:pt x="56" y="184"/>
                        <a:pt x="56" y="184"/>
                        <a:pt x="56" y="184"/>
                      </a:cubicBezTo>
                      <a:cubicBezTo>
                        <a:pt x="106" y="243"/>
                        <a:pt x="170" y="263"/>
                        <a:pt x="198" y="269"/>
                      </a:cubicBezTo>
                      <a:cubicBezTo>
                        <a:pt x="198" y="269"/>
                        <a:pt x="198" y="269"/>
                        <a:pt x="198" y="269"/>
                      </a:cubicBezTo>
                      <a:cubicBezTo>
                        <a:pt x="203" y="270"/>
                        <a:pt x="207" y="271"/>
                        <a:pt x="209" y="271"/>
                      </a:cubicBezTo>
                      <a:cubicBezTo>
                        <a:pt x="209" y="271"/>
                        <a:pt x="209" y="271"/>
                        <a:pt x="209" y="271"/>
                      </a:cubicBezTo>
                      <a:cubicBezTo>
                        <a:pt x="210" y="269"/>
                        <a:pt x="211" y="265"/>
                        <a:pt x="211" y="260"/>
                      </a:cubicBezTo>
                      <a:cubicBezTo>
                        <a:pt x="211" y="260"/>
                        <a:pt x="211" y="260"/>
                        <a:pt x="211" y="260"/>
                      </a:cubicBezTo>
                      <a:cubicBezTo>
                        <a:pt x="212" y="250"/>
                        <a:pt x="214" y="236"/>
                        <a:pt x="214" y="221"/>
                      </a:cubicBezTo>
                      <a:cubicBezTo>
                        <a:pt x="214" y="221"/>
                        <a:pt x="214" y="221"/>
                        <a:pt x="214" y="221"/>
                      </a:cubicBezTo>
                      <a:cubicBezTo>
                        <a:pt x="214" y="182"/>
                        <a:pt x="206" y="131"/>
                        <a:pt x="173" y="92"/>
                      </a:cubicBezTo>
                      <a:cubicBezTo>
                        <a:pt x="173" y="92"/>
                        <a:pt x="173" y="92"/>
                        <a:pt x="173" y="92"/>
                      </a:cubicBezTo>
                      <a:cubicBezTo>
                        <a:pt x="129" y="39"/>
                        <a:pt x="56" y="18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0"/>
                        <a:pt x="12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8" y="13"/>
                        <a:pt x="8" y="20"/>
                        <a:pt x="8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9" name="Freeform 1169"/>
                <p:cNvSpPr/>
                <p:nvPr/>
              </p:nvSpPr>
              <p:spPr bwMode="auto">
                <a:xfrm>
                  <a:off x="457200" y="4627563"/>
                  <a:ext cx="601662" cy="774700"/>
                </a:xfrm>
                <a:custGeom>
                  <a:avLst/>
                  <a:gdLst>
                    <a:gd name="T0" fmla="*/ 208 w 216"/>
                    <a:gd name="T1" fmla="*/ 276 h 278"/>
                    <a:gd name="T2" fmla="*/ 2 w 216"/>
                    <a:gd name="T3" fmla="*/ 7 h 278"/>
                    <a:gd name="T4" fmla="*/ 3 w 216"/>
                    <a:gd name="T5" fmla="*/ 1 h 278"/>
                    <a:gd name="T6" fmla="*/ 3 w 216"/>
                    <a:gd name="T7" fmla="*/ 1 h 278"/>
                    <a:gd name="T8" fmla="*/ 8 w 216"/>
                    <a:gd name="T9" fmla="*/ 2 h 278"/>
                    <a:gd name="T10" fmla="*/ 8 w 216"/>
                    <a:gd name="T11" fmla="*/ 2 h 278"/>
                    <a:gd name="T12" fmla="*/ 215 w 216"/>
                    <a:gd name="T13" fmla="*/ 271 h 278"/>
                    <a:gd name="T14" fmla="*/ 214 w 216"/>
                    <a:gd name="T15" fmla="*/ 277 h 278"/>
                    <a:gd name="T16" fmla="*/ 214 w 216"/>
                    <a:gd name="T17" fmla="*/ 277 h 278"/>
                    <a:gd name="T18" fmla="*/ 212 w 216"/>
                    <a:gd name="T19" fmla="*/ 278 h 278"/>
                    <a:gd name="T20" fmla="*/ 212 w 216"/>
                    <a:gd name="T21" fmla="*/ 278 h 278"/>
                    <a:gd name="T22" fmla="*/ 208 w 216"/>
                    <a:gd name="T23" fmla="*/ 276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6" h="278">
                      <a:moveTo>
                        <a:pt x="208" y="276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0" y="5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0"/>
                        <a:pt x="7" y="0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215" y="271"/>
                        <a:pt x="215" y="271"/>
                        <a:pt x="215" y="271"/>
                      </a:cubicBezTo>
                      <a:cubicBezTo>
                        <a:pt x="216" y="273"/>
                        <a:pt x="216" y="275"/>
                        <a:pt x="214" y="277"/>
                      </a:cubicBezTo>
                      <a:cubicBezTo>
                        <a:pt x="214" y="277"/>
                        <a:pt x="214" y="277"/>
                        <a:pt x="214" y="277"/>
                      </a:cubicBezTo>
                      <a:cubicBezTo>
                        <a:pt x="213" y="277"/>
                        <a:pt x="212" y="278"/>
                        <a:pt x="212" y="278"/>
                      </a:cubicBezTo>
                      <a:cubicBezTo>
                        <a:pt x="212" y="278"/>
                        <a:pt x="212" y="278"/>
                        <a:pt x="212" y="278"/>
                      </a:cubicBezTo>
                      <a:cubicBezTo>
                        <a:pt x="210" y="278"/>
                        <a:pt x="209" y="277"/>
                        <a:pt x="208" y="2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0" name="Freeform 1170"/>
                <p:cNvSpPr/>
                <p:nvPr/>
              </p:nvSpPr>
              <p:spPr bwMode="auto">
                <a:xfrm>
                  <a:off x="519112" y="4775200"/>
                  <a:ext cx="346075" cy="254000"/>
                </a:xfrm>
                <a:custGeom>
                  <a:avLst/>
                  <a:gdLst>
                    <a:gd name="T0" fmla="*/ 0 w 124"/>
                    <a:gd name="T1" fmla="*/ 87 h 91"/>
                    <a:gd name="T2" fmla="*/ 4 w 124"/>
                    <a:gd name="T3" fmla="*/ 83 h 91"/>
                    <a:gd name="T4" fmla="*/ 4 w 124"/>
                    <a:gd name="T5" fmla="*/ 83 h 91"/>
                    <a:gd name="T6" fmla="*/ 82 w 124"/>
                    <a:gd name="T7" fmla="*/ 78 h 91"/>
                    <a:gd name="T8" fmla="*/ 116 w 124"/>
                    <a:gd name="T9" fmla="*/ 3 h 91"/>
                    <a:gd name="T10" fmla="*/ 116 w 124"/>
                    <a:gd name="T11" fmla="*/ 3 h 91"/>
                    <a:gd name="T12" fmla="*/ 121 w 124"/>
                    <a:gd name="T13" fmla="*/ 1 h 91"/>
                    <a:gd name="T14" fmla="*/ 121 w 124"/>
                    <a:gd name="T15" fmla="*/ 1 h 91"/>
                    <a:gd name="T16" fmla="*/ 123 w 124"/>
                    <a:gd name="T17" fmla="*/ 7 h 91"/>
                    <a:gd name="T18" fmla="*/ 123 w 124"/>
                    <a:gd name="T19" fmla="*/ 7 h 91"/>
                    <a:gd name="T20" fmla="*/ 88 w 124"/>
                    <a:gd name="T21" fmla="*/ 84 h 91"/>
                    <a:gd name="T22" fmla="*/ 85 w 124"/>
                    <a:gd name="T23" fmla="*/ 86 h 91"/>
                    <a:gd name="T24" fmla="*/ 85 w 124"/>
                    <a:gd name="T25" fmla="*/ 86 h 91"/>
                    <a:gd name="T26" fmla="*/ 5 w 124"/>
                    <a:gd name="T27" fmla="*/ 91 h 91"/>
                    <a:gd name="T28" fmla="*/ 4 w 124"/>
                    <a:gd name="T29" fmla="*/ 91 h 91"/>
                    <a:gd name="T30" fmla="*/ 4 w 124"/>
                    <a:gd name="T31" fmla="*/ 91 h 91"/>
                    <a:gd name="T32" fmla="*/ 0 w 124"/>
                    <a:gd name="T33" fmla="*/ 87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4" h="91">
                      <a:moveTo>
                        <a:pt x="0" y="87"/>
                      </a:moveTo>
                      <a:cubicBezTo>
                        <a:pt x="0" y="85"/>
                        <a:pt x="2" y="83"/>
                        <a:pt x="4" y="83"/>
                      </a:cubicBezTo>
                      <a:cubicBezTo>
                        <a:pt x="4" y="83"/>
                        <a:pt x="4" y="83"/>
                        <a:pt x="4" y="83"/>
                      </a:cubicBezTo>
                      <a:cubicBezTo>
                        <a:pt x="82" y="78"/>
                        <a:pt x="82" y="78"/>
                        <a:pt x="82" y="78"/>
                      </a:cubicBezTo>
                      <a:cubicBezTo>
                        <a:pt x="116" y="3"/>
                        <a:pt x="116" y="3"/>
                        <a:pt x="116" y="3"/>
                      </a:cubicBezTo>
                      <a:cubicBezTo>
                        <a:pt x="116" y="3"/>
                        <a:pt x="116" y="3"/>
                        <a:pt x="116" y="3"/>
                      </a:cubicBezTo>
                      <a:cubicBezTo>
                        <a:pt x="117" y="1"/>
                        <a:pt x="119" y="0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3" y="2"/>
                        <a:pt x="124" y="5"/>
                        <a:pt x="123" y="7"/>
                      </a:cubicBezTo>
                      <a:cubicBezTo>
                        <a:pt x="123" y="7"/>
                        <a:pt x="123" y="7"/>
                        <a:pt x="123" y="7"/>
                      </a:cubicBezTo>
                      <a:cubicBezTo>
                        <a:pt x="88" y="84"/>
                        <a:pt x="88" y="84"/>
                        <a:pt x="88" y="84"/>
                      </a:cubicBezTo>
                      <a:cubicBezTo>
                        <a:pt x="88" y="85"/>
                        <a:pt x="87" y="86"/>
                        <a:pt x="85" y="86"/>
                      </a:cubicBezTo>
                      <a:cubicBezTo>
                        <a:pt x="85" y="86"/>
                        <a:pt x="85" y="86"/>
                        <a:pt x="85" y="86"/>
                      </a:cubicBezTo>
                      <a:cubicBezTo>
                        <a:pt x="5" y="91"/>
                        <a:pt x="5" y="91"/>
                        <a:pt x="5" y="91"/>
                      </a:cubicBezTo>
                      <a:cubicBezTo>
                        <a:pt x="5" y="91"/>
                        <a:pt x="4" y="91"/>
                        <a:pt x="4" y="91"/>
                      </a:cubicBezTo>
                      <a:cubicBezTo>
                        <a:pt x="4" y="91"/>
                        <a:pt x="4" y="91"/>
                        <a:pt x="4" y="91"/>
                      </a:cubicBezTo>
                      <a:cubicBezTo>
                        <a:pt x="2" y="91"/>
                        <a:pt x="1" y="90"/>
                        <a:pt x="0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1" name="Freeform 1171"/>
                <p:cNvSpPr/>
                <p:nvPr/>
              </p:nvSpPr>
              <p:spPr bwMode="auto">
                <a:xfrm>
                  <a:off x="546100" y="4806950"/>
                  <a:ext cx="363537" cy="269875"/>
                </a:xfrm>
                <a:custGeom>
                  <a:avLst/>
                  <a:gdLst>
                    <a:gd name="T0" fmla="*/ 0 w 130"/>
                    <a:gd name="T1" fmla="*/ 94 h 97"/>
                    <a:gd name="T2" fmla="*/ 4 w 130"/>
                    <a:gd name="T3" fmla="*/ 89 h 97"/>
                    <a:gd name="T4" fmla="*/ 4 w 130"/>
                    <a:gd name="T5" fmla="*/ 89 h 97"/>
                    <a:gd name="T6" fmla="*/ 84 w 130"/>
                    <a:gd name="T7" fmla="*/ 85 h 97"/>
                    <a:gd name="T8" fmla="*/ 122 w 130"/>
                    <a:gd name="T9" fmla="*/ 3 h 97"/>
                    <a:gd name="T10" fmla="*/ 122 w 130"/>
                    <a:gd name="T11" fmla="*/ 3 h 97"/>
                    <a:gd name="T12" fmla="*/ 127 w 130"/>
                    <a:gd name="T13" fmla="*/ 1 h 97"/>
                    <a:gd name="T14" fmla="*/ 127 w 130"/>
                    <a:gd name="T15" fmla="*/ 1 h 97"/>
                    <a:gd name="T16" fmla="*/ 129 w 130"/>
                    <a:gd name="T17" fmla="*/ 7 h 97"/>
                    <a:gd name="T18" fmla="*/ 129 w 130"/>
                    <a:gd name="T19" fmla="*/ 7 h 97"/>
                    <a:gd name="T20" fmla="*/ 90 w 130"/>
                    <a:gd name="T21" fmla="*/ 90 h 97"/>
                    <a:gd name="T22" fmla="*/ 87 w 130"/>
                    <a:gd name="T23" fmla="*/ 93 h 97"/>
                    <a:gd name="T24" fmla="*/ 87 w 130"/>
                    <a:gd name="T25" fmla="*/ 93 h 97"/>
                    <a:gd name="T26" fmla="*/ 4 w 130"/>
                    <a:gd name="T27" fmla="*/ 97 h 97"/>
                    <a:gd name="T28" fmla="*/ 4 w 130"/>
                    <a:gd name="T29" fmla="*/ 97 h 97"/>
                    <a:gd name="T30" fmla="*/ 4 w 130"/>
                    <a:gd name="T31" fmla="*/ 97 h 97"/>
                    <a:gd name="T32" fmla="*/ 0 w 130"/>
                    <a:gd name="T33" fmla="*/ 9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97">
                      <a:moveTo>
                        <a:pt x="0" y="94"/>
                      </a:moveTo>
                      <a:cubicBezTo>
                        <a:pt x="0" y="91"/>
                        <a:pt x="1" y="90"/>
                        <a:pt x="4" y="89"/>
                      </a:cubicBezTo>
                      <a:cubicBezTo>
                        <a:pt x="4" y="89"/>
                        <a:pt x="4" y="89"/>
                        <a:pt x="4" y="89"/>
                      </a:cubicBezTo>
                      <a:cubicBezTo>
                        <a:pt x="84" y="85"/>
                        <a:pt x="84" y="85"/>
                        <a:pt x="84" y="85"/>
                      </a:cubicBezTo>
                      <a:cubicBezTo>
                        <a:pt x="122" y="3"/>
                        <a:pt x="122" y="3"/>
                        <a:pt x="122" y="3"/>
                      </a:cubicBezTo>
                      <a:cubicBezTo>
                        <a:pt x="122" y="3"/>
                        <a:pt x="122" y="3"/>
                        <a:pt x="122" y="3"/>
                      </a:cubicBezTo>
                      <a:cubicBezTo>
                        <a:pt x="122" y="1"/>
                        <a:pt x="125" y="0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9" y="2"/>
                        <a:pt x="130" y="5"/>
                        <a:pt x="129" y="7"/>
                      </a:cubicBezTo>
                      <a:cubicBezTo>
                        <a:pt x="129" y="7"/>
                        <a:pt x="129" y="7"/>
                        <a:pt x="129" y="7"/>
                      </a:cubicBezTo>
                      <a:cubicBezTo>
                        <a:pt x="90" y="90"/>
                        <a:pt x="90" y="90"/>
                        <a:pt x="90" y="90"/>
                      </a:cubicBezTo>
                      <a:cubicBezTo>
                        <a:pt x="90" y="92"/>
                        <a:pt x="88" y="92"/>
                        <a:pt x="87" y="93"/>
                      </a:cubicBezTo>
                      <a:cubicBezTo>
                        <a:pt x="87" y="93"/>
                        <a:pt x="87" y="93"/>
                        <a:pt x="87" y="93"/>
                      </a:cubicBezTo>
                      <a:cubicBezTo>
                        <a:pt x="4" y="97"/>
                        <a:pt x="4" y="97"/>
                        <a:pt x="4" y="97"/>
                      </a:cubicBezTo>
                      <a:cubicBezTo>
                        <a:pt x="4" y="97"/>
                        <a:pt x="4" y="97"/>
                        <a:pt x="4" y="97"/>
                      </a:cubicBezTo>
                      <a:cubicBezTo>
                        <a:pt x="4" y="97"/>
                        <a:pt x="4" y="97"/>
                        <a:pt x="4" y="97"/>
                      </a:cubicBezTo>
                      <a:cubicBezTo>
                        <a:pt x="2" y="97"/>
                        <a:pt x="0" y="96"/>
                        <a:pt x="0" y="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2" name="Freeform 1172"/>
                <p:cNvSpPr/>
                <p:nvPr/>
              </p:nvSpPr>
              <p:spPr bwMode="auto">
                <a:xfrm>
                  <a:off x="574675" y="4848225"/>
                  <a:ext cx="369887" cy="276225"/>
                </a:xfrm>
                <a:custGeom>
                  <a:avLst/>
                  <a:gdLst>
                    <a:gd name="T0" fmla="*/ 1 w 133"/>
                    <a:gd name="T1" fmla="*/ 95 h 99"/>
                    <a:gd name="T2" fmla="*/ 4 w 133"/>
                    <a:gd name="T3" fmla="*/ 91 h 99"/>
                    <a:gd name="T4" fmla="*/ 4 w 133"/>
                    <a:gd name="T5" fmla="*/ 91 h 99"/>
                    <a:gd name="T6" fmla="*/ 88 w 133"/>
                    <a:gd name="T7" fmla="*/ 87 h 99"/>
                    <a:gd name="T8" fmla="*/ 125 w 133"/>
                    <a:gd name="T9" fmla="*/ 3 h 99"/>
                    <a:gd name="T10" fmla="*/ 130 w 133"/>
                    <a:gd name="T11" fmla="*/ 1 h 99"/>
                    <a:gd name="T12" fmla="*/ 130 w 133"/>
                    <a:gd name="T13" fmla="*/ 1 h 99"/>
                    <a:gd name="T14" fmla="*/ 132 w 133"/>
                    <a:gd name="T15" fmla="*/ 7 h 99"/>
                    <a:gd name="T16" fmla="*/ 132 w 133"/>
                    <a:gd name="T17" fmla="*/ 7 h 99"/>
                    <a:gd name="T18" fmla="*/ 94 w 133"/>
                    <a:gd name="T19" fmla="*/ 92 h 99"/>
                    <a:gd name="T20" fmla="*/ 90 w 133"/>
                    <a:gd name="T21" fmla="*/ 94 h 99"/>
                    <a:gd name="T22" fmla="*/ 90 w 133"/>
                    <a:gd name="T23" fmla="*/ 94 h 99"/>
                    <a:gd name="T24" fmla="*/ 5 w 133"/>
                    <a:gd name="T25" fmla="*/ 99 h 99"/>
                    <a:gd name="T26" fmla="*/ 5 w 133"/>
                    <a:gd name="T27" fmla="*/ 99 h 99"/>
                    <a:gd name="T28" fmla="*/ 5 w 133"/>
                    <a:gd name="T29" fmla="*/ 99 h 99"/>
                    <a:gd name="T30" fmla="*/ 1 w 133"/>
                    <a:gd name="T31" fmla="*/ 9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3" h="99">
                      <a:moveTo>
                        <a:pt x="1" y="95"/>
                      </a:moveTo>
                      <a:cubicBezTo>
                        <a:pt x="0" y="93"/>
                        <a:pt x="2" y="91"/>
                        <a:pt x="4" y="91"/>
                      </a:cubicBezTo>
                      <a:cubicBezTo>
                        <a:pt x="4" y="91"/>
                        <a:pt x="4" y="91"/>
                        <a:pt x="4" y="91"/>
                      </a:cubicBezTo>
                      <a:cubicBezTo>
                        <a:pt x="88" y="87"/>
                        <a:pt x="88" y="87"/>
                        <a:pt x="88" y="87"/>
                      </a:cubicBezTo>
                      <a:cubicBezTo>
                        <a:pt x="125" y="3"/>
                        <a:pt x="125" y="3"/>
                        <a:pt x="125" y="3"/>
                      </a:cubicBezTo>
                      <a:cubicBezTo>
                        <a:pt x="126" y="1"/>
                        <a:pt x="128" y="0"/>
                        <a:pt x="130" y="1"/>
                      </a:cubicBezTo>
                      <a:cubicBezTo>
                        <a:pt x="130" y="1"/>
                        <a:pt x="130" y="1"/>
                        <a:pt x="130" y="1"/>
                      </a:cubicBezTo>
                      <a:cubicBezTo>
                        <a:pt x="132" y="2"/>
                        <a:pt x="133" y="5"/>
                        <a:pt x="132" y="7"/>
                      </a:cubicBezTo>
                      <a:cubicBezTo>
                        <a:pt x="132" y="7"/>
                        <a:pt x="132" y="7"/>
                        <a:pt x="132" y="7"/>
                      </a:cubicBezTo>
                      <a:cubicBezTo>
                        <a:pt x="94" y="92"/>
                        <a:pt x="94" y="92"/>
                        <a:pt x="94" y="92"/>
                      </a:cubicBezTo>
                      <a:cubicBezTo>
                        <a:pt x="93" y="93"/>
                        <a:pt x="92" y="94"/>
                        <a:pt x="90" y="94"/>
                      </a:cubicBezTo>
                      <a:cubicBezTo>
                        <a:pt x="90" y="94"/>
                        <a:pt x="90" y="94"/>
                        <a:pt x="90" y="94"/>
                      </a:cubicBezTo>
                      <a:cubicBezTo>
                        <a:pt x="5" y="99"/>
                        <a:pt x="5" y="99"/>
                        <a:pt x="5" y="99"/>
                      </a:cubicBezTo>
                      <a:cubicBezTo>
                        <a:pt x="5" y="99"/>
                        <a:pt x="5" y="99"/>
                        <a:pt x="5" y="99"/>
                      </a:cubicBezTo>
                      <a:cubicBezTo>
                        <a:pt x="5" y="99"/>
                        <a:pt x="5" y="99"/>
                        <a:pt x="5" y="99"/>
                      </a:cubicBezTo>
                      <a:cubicBezTo>
                        <a:pt x="2" y="99"/>
                        <a:pt x="1" y="97"/>
                        <a:pt x="1" y="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3" name="Freeform 1173"/>
                <p:cNvSpPr/>
                <p:nvPr/>
              </p:nvSpPr>
              <p:spPr bwMode="auto">
                <a:xfrm>
                  <a:off x="615950" y="4895850"/>
                  <a:ext cx="368300" cy="277813"/>
                </a:xfrm>
                <a:custGeom>
                  <a:avLst/>
                  <a:gdLst>
                    <a:gd name="T0" fmla="*/ 0 w 132"/>
                    <a:gd name="T1" fmla="*/ 97 h 100"/>
                    <a:gd name="T2" fmla="*/ 4 w 132"/>
                    <a:gd name="T3" fmla="*/ 92 h 100"/>
                    <a:gd name="T4" fmla="*/ 4 w 132"/>
                    <a:gd name="T5" fmla="*/ 92 h 100"/>
                    <a:gd name="T6" fmla="*/ 86 w 132"/>
                    <a:gd name="T7" fmla="*/ 87 h 100"/>
                    <a:gd name="T8" fmla="*/ 124 w 132"/>
                    <a:gd name="T9" fmla="*/ 3 h 100"/>
                    <a:gd name="T10" fmla="*/ 124 w 132"/>
                    <a:gd name="T11" fmla="*/ 3 h 100"/>
                    <a:gd name="T12" fmla="*/ 129 w 132"/>
                    <a:gd name="T13" fmla="*/ 1 h 100"/>
                    <a:gd name="T14" fmla="*/ 129 w 132"/>
                    <a:gd name="T15" fmla="*/ 1 h 100"/>
                    <a:gd name="T16" fmla="*/ 131 w 132"/>
                    <a:gd name="T17" fmla="*/ 6 h 100"/>
                    <a:gd name="T18" fmla="*/ 131 w 132"/>
                    <a:gd name="T19" fmla="*/ 6 h 100"/>
                    <a:gd name="T20" fmla="*/ 93 w 132"/>
                    <a:gd name="T21" fmla="*/ 93 h 100"/>
                    <a:gd name="T22" fmla="*/ 89 w 132"/>
                    <a:gd name="T23" fmla="*/ 95 h 100"/>
                    <a:gd name="T24" fmla="*/ 89 w 132"/>
                    <a:gd name="T25" fmla="*/ 95 h 100"/>
                    <a:gd name="T26" fmla="*/ 5 w 132"/>
                    <a:gd name="T27" fmla="*/ 100 h 100"/>
                    <a:gd name="T28" fmla="*/ 4 w 132"/>
                    <a:gd name="T29" fmla="*/ 100 h 100"/>
                    <a:gd name="T30" fmla="*/ 4 w 132"/>
                    <a:gd name="T31" fmla="*/ 100 h 100"/>
                    <a:gd name="T32" fmla="*/ 0 w 132"/>
                    <a:gd name="T33" fmla="*/ 9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2" h="100">
                      <a:moveTo>
                        <a:pt x="0" y="97"/>
                      </a:moveTo>
                      <a:cubicBezTo>
                        <a:pt x="0" y="94"/>
                        <a:pt x="2" y="92"/>
                        <a:pt x="4" y="92"/>
                      </a:cubicBezTo>
                      <a:cubicBezTo>
                        <a:pt x="4" y="92"/>
                        <a:pt x="4" y="92"/>
                        <a:pt x="4" y="92"/>
                      </a:cubicBezTo>
                      <a:cubicBezTo>
                        <a:pt x="86" y="87"/>
                        <a:pt x="86" y="87"/>
                        <a:pt x="86" y="87"/>
                      </a:cubicBezTo>
                      <a:cubicBezTo>
                        <a:pt x="124" y="3"/>
                        <a:pt x="124" y="3"/>
                        <a:pt x="124" y="3"/>
                      </a:cubicBezTo>
                      <a:cubicBezTo>
                        <a:pt x="124" y="3"/>
                        <a:pt x="124" y="3"/>
                        <a:pt x="124" y="3"/>
                      </a:cubicBezTo>
                      <a:cubicBezTo>
                        <a:pt x="124" y="1"/>
                        <a:pt x="127" y="0"/>
                        <a:pt x="129" y="1"/>
                      </a:cubicBezTo>
                      <a:cubicBezTo>
                        <a:pt x="129" y="1"/>
                        <a:pt x="129" y="1"/>
                        <a:pt x="129" y="1"/>
                      </a:cubicBezTo>
                      <a:cubicBezTo>
                        <a:pt x="131" y="2"/>
                        <a:pt x="132" y="4"/>
                        <a:pt x="131" y="6"/>
                      </a:cubicBezTo>
                      <a:cubicBezTo>
                        <a:pt x="131" y="6"/>
                        <a:pt x="131" y="6"/>
                        <a:pt x="131" y="6"/>
                      </a:cubicBezTo>
                      <a:cubicBezTo>
                        <a:pt x="93" y="93"/>
                        <a:pt x="93" y="93"/>
                        <a:pt x="93" y="93"/>
                      </a:cubicBezTo>
                      <a:cubicBezTo>
                        <a:pt x="92" y="94"/>
                        <a:pt x="91" y="95"/>
                        <a:pt x="89" y="95"/>
                      </a:cubicBezTo>
                      <a:cubicBezTo>
                        <a:pt x="89" y="95"/>
                        <a:pt x="89" y="95"/>
                        <a:pt x="89" y="95"/>
                      </a:cubicBezTo>
                      <a:cubicBezTo>
                        <a:pt x="5" y="100"/>
                        <a:pt x="5" y="100"/>
                        <a:pt x="5" y="100"/>
                      </a:cubicBezTo>
                      <a:cubicBezTo>
                        <a:pt x="5" y="100"/>
                        <a:pt x="4" y="100"/>
                        <a:pt x="4" y="100"/>
                      </a:cubicBezTo>
                      <a:cubicBezTo>
                        <a:pt x="4" y="100"/>
                        <a:pt x="4" y="100"/>
                        <a:pt x="4" y="100"/>
                      </a:cubicBezTo>
                      <a:cubicBezTo>
                        <a:pt x="2" y="100"/>
                        <a:pt x="1" y="99"/>
                        <a:pt x="0" y="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4" name="Freeform 1174"/>
                <p:cNvSpPr/>
                <p:nvPr/>
              </p:nvSpPr>
              <p:spPr bwMode="auto">
                <a:xfrm>
                  <a:off x="666750" y="4954588"/>
                  <a:ext cx="354012" cy="266700"/>
                </a:xfrm>
                <a:custGeom>
                  <a:avLst/>
                  <a:gdLst>
                    <a:gd name="T0" fmla="*/ 0 w 127"/>
                    <a:gd name="T1" fmla="*/ 92 h 96"/>
                    <a:gd name="T2" fmla="*/ 4 w 127"/>
                    <a:gd name="T3" fmla="*/ 88 h 96"/>
                    <a:gd name="T4" fmla="*/ 4 w 127"/>
                    <a:gd name="T5" fmla="*/ 88 h 96"/>
                    <a:gd name="T6" fmla="*/ 82 w 127"/>
                    <a:gd name="T7" fmla="*/ 83 h 96"/>
                    <a:gd name="T8" fmla="*/ 118 w 127"/>
                    <a:gd name="T9" fmla="*/ 3 h 96"/>
                    <a:gd name="T10" fmla="*/ 118 w 127"/>
                    <a:gd name="T11" fmla="*/ 3 h 96"/>
                    <a:gd name="T12" fmla="*/ 124 w 127"/>
                    <a:gd name="T13" fmla="*/ 1 h 96"/>
                    <a:gd name="T14" fmla="*/ 124 w 127"/>
                    <a:gd name="T15" fmla="*/ 1 h 96"/>
                    <a:gd name="T16" fmla="*/ 126 w 127"/>
                    <a:gd name="T17" fmla="*/ 6 h 96"/>
                    <a:gd name="T18" fmla="*/ 126 w 127"/>
                    <a:gd name="T19" fmla="*/ 6 h 96"/>
                    <a:gd name="T20" fmla="*/ 88 w 127"/>
                    <a:gd name="T21" fmla="*/ 89 h 96"/>
                    <a:gd name="T22" fmla="*/ 85 w 127"/>
                    <a:gd name="T23" fmla="*/ 91 h 96"/>
                    <a:gd name="T24" fmla="*/ 85 w 127"/>
                    <a:gd name="T25" fmla="*/ 91 h 96"/>
                    <a:gd name="T26" fmla="*/ 4 w 127"/>
                    <a:gd name="T27" fmla="*/ 96 h 96"/>
                    <a:gd name="T28" fmla="*/ 4 w 127"/>
                    <a:gd name="T29" fmla="*/ 96 h 96"/>
                    <a:gd name="T30" fmla="*/ 4 w 127"/>
                    <a:gd name="T31" fmla="*/ 96 h 96"/>
                    <a:gd name="T32" fmla="*/ 0 w 127"/>
                    <a:gd name="T33" fmla="*/ 92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96">
                      <a:moveTo>
                        <a:pt x="0" y="92"/>
                      </a:moveTo>
                      <a:cubicBezTo>
                        <a:pt x="0" y="90"/>
                        <a:pt x="2" y="88"/>
                        <a:pt x="4" y="88"/>
                      </a:cubicBezTo>
                      <a:cubicBezTo>
                        <a:pt x="4" y="88"/>
                        <a:pt x="4" y="88"/>
                        <a:pt x="4" y="88"/>
                      </a:cubicBezTo>
                      <a:cubicBezTo>
                        <a:pt x="82" y="83"/>
                        <a:pt x="82" y="83"/>
                        <a:pt x="82" y="83"/>
                      </a:cubicBezTo>
                      <a:cubicBezTo>
                        <a:pt x="118" y="3"/>
                        <a:pt x="118" y="3"/>
                        <a:pt x="118" y="3"/>
                      </a:cubicBezTo>
                      <a:cubicBezTo>
                        <a:pt x="118" y="3"/>
                        <a:pt x="118" y="3"/>
                        <a:pt x="118" y="3"/>
                      </a:cubicBezTo>
                      <a:cubicBezTo>
                        <a:pt x="119" y="1"/>
                        <a:pt x="122" y="0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6" y="2"/>
                        <a:pt x="127" y="4"/>
                        <a:pt x="126" y="6"/>
                      </a:cubicBezTo>
                      <a:cubicBezTo>
                        <a:pt x="126" y="6"/>
                        <a:pt x="126" y="6"/>
                        <a:pt x="126" y="6"/>
                      </a:cubicBezTo>
                      <a:cubicBezTo>
                        <a:pt x="88" y="89"/>
                        <a:pt x="88" y="89"/>
                        <a:pt x="88" y="89"/>
                      </a:cubicBezTo>
                      <a:cubicBezTo>
                        <a:pt x="88" y="90"/>
                        <a:pt x="86" y="91"/>
                        <a:pt x="85" y="91"/>
                      </a:cubicBezTo>
                      <a:cubicBezTo>
                        <a:pt x="85" y="91"/>
                        <a:pt x="85" y="91"/>
                        <a:pt x="85" y="91"/>
                      </a:cubicBezTo>
                      <a:cubicBezTo>
                        <a:pt x="4" y="96"/>
                        <a:pt x="4" y="96"/>
                        <a:pt x="4" y="96"/>
                      </a:cubicBezTo>
                      <a:cubicBezTo>
                        <a:pt x="4" y="96"/>
                        <a:pt x="4" y="96"/>
                        <a:pt x="4" y="96"/>
                      </a:cubicBezTo>
                      <a:cubicBezTo>
                        <a:pt x="4" y="96"/>
                        <a:pt x="4" y="96"/>
                        <a:pt x="4" y="96"/>
                      </a:cubicBezTo>
                      <a:cubicBezTo>
                        <a:pt x="2" y="96"/>
                        <a:pt x="0" y="95"/>
                        <a:pt x="0" y="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5" name="Freeform 1175"/>
                <p:cNvSpPr/>
                <p:nvPr/>
              </p:nvSpPr>
              <p:spPr bwMode="auto">
                <a:xfrm>
                  <a:off x="725487" y="5029200"/>
                  <a:ext cx="320675" cy="242888"/>
                </a:xfrm>
                <a:custGeom>
                  <a:avLst/>
                  <a:gdLst>
                    <a:gd name="T0" fmla="*/ 0 w 115"/>
                    <a:gd name="T1" fmla="*/ 83 h 87"/>
                    <a:gd name="T2" fmla="*/ 4 w 115"/>
                    <a:gd name="T3" fmla="*/ 79 h 87"/>
                    <a:gd name="T4" fmla="*/ 4 w 115"/>
                    <a:gd name="T5" fmla="*/ 79 h 87"/>
                    <a:gd name="T6" fmla="*/ 75 w 115"/>
                    <a:gd name="T7" fmla="*/ 74 h 87"/>
                    <a:gd name="T8" fmla="*/ 106 w 115"/>
                    <a:gd name="T9" fmla="*/ 3 h 87"/>
                    <a:gd name="T10" fmla="*/ 112 w 115"/>
                    <a:gd name="T11" fmla="*/ 1 h 87"/>
                    <a:gd name="T12" fmla="*/ 112 w 115"/>
                    <a:gd name="T13" fmla="*/ 1 h 87"/>
                    <a:gd name="T14" fmla="*/ 114 w 115"/>
                    <a:gd name="T15" fmla="*/ 6 h 87"/>
                    <a:gd name="T16" fmla="*/ 114 w 115"/>
                    <a:gd name="T17" fmla="*/ 6 h 87"/>
                    <a:gd name="T18" fmla="*/ 81 w 115"/>
                    <a:gd name="T19" fmla="*/ 80 h 87"/>
                    <a:gd name="T20" fmla="*/ 78 w 115"/>
                    <a:gd name="T21" fmla="*/ 82 h 87"/>
                    <a:gd name="T22" fmla="*/ 78 w 115"/>
                    <a:gd name="T23" fmla="*/ 82 h 87"/>
                    <a:gd name="T24" fmla="*/ 4 w 115"/>
                    <a:gd name="T25" fmla="*/ 87 h 87"/>
                    <a:gd name="T26" fmla="*/ 4 w 115"/>
                    <a:gd name="T27" fmla="*/ 87 h 87"/>
                    <a:gd name="T28" fmla="*/ 4 w 115"/>
                    <a:gd name="T29" fmla="*/ 87 h 87"/>
                    <a:gd name="T30" fmla="*/ 0 w 115"/>
                    <a:gd name="T3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5" h="87">
                      <a:moveTo>
                        <a:pt x="0" y="83"/>
                      </a:moveTo>
                      <a:cubicBezTo>
                        <a:pt x="0" y="81"/>
                        <a:pt x="1" y="79"/>
                        <a:pt x="4" y="79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75" y="74"/>
                        <a:pt x="75" y="74"/>
                        <a:pt x="75" y="74"/>
                      </a:cubicBezTo>
                      <a:cubicBezTo>
                        <a:pt x="106" y="3"/>
                        <a:pt x="106" y="3"/>
                        <a:pt x="106" y="3"/>
                      </a:cubicBezTo>
                      <a:cubicBezTo>
                        <a:pt x="107" y="1"/>
                        <a:pt x="110" y="0"/>
                        <a:pt x="112" y="1"/>
                      </a:cubicBezTo>
                      <a:cubicBezTo>
                        <a:pt x="112" y="1"/>
                        <a:pt x="112" y="1"/>
                        <a:pt x="112" y="1"/>
                      </a:cubicBezTo>
                      <a:cubicBezTo>
                        <a:pt x="114" y="2"/>
                        <a:pt x="115" y="4"/>
                        <a:pt x="114" y="6"/>
                      </a:cubicBezTo>
                      <a:cubicBezTo>
                        <a:pt x="114" y="6"/>
                        <a:pt x="114" y="6"/>
                        <a:pt x="114" y="6"/>
                      </a:cubicBezTo>
                      <a:cubicBezTo>
                        <a:pt x="81" y="80"/>
                        <a:pt x="81" y="80"/>
                        <a:pt x="81" y="80"/>
                      </a:cubicBezTo>
                      <a:cubicBezTo>
                        <a:pt x="81" y="81"/>
                        <a:pt x="79" y="82"/>
                        <a:pt x="78" y="82"/>
                      </a:cubicBezTo>
                      <a:cubicBezTo>
                        <a:pt x="78" y="82"/>
                        <a:pt x="78" y="82"/>
                        <a:pt x="78" y="82"/>
                      </a:cubicBezTo>
                      <a:cubicBezTo>
                        <a:pt x="4" y="87"/>
                        <a:pt x="4" y="87"/>
                        <a:pt x="4" y="87"/>
                      </a:cubicBezTo>
                      <a:cubicBezTo>
                        <a:pt x="4" y="87"/>
                        <a:pt x="4" y="87"/>
                        <a:pt x="4" y="87"/>
                      </a:cubicBezTo>
                      <a:cubicBezTo>
                        <a:pt x="4" y="87"/>
                        <a:pt x="4" y="87"/>
                        <a:pt x="4" y="87"/>
                      </a:cubicBezTo>
                      <a:cubicBezTo>
                        <a:pt x="2" y="87"/>
                        <a:pt x="0" y="86"/>
                        <a:pt x="0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6" name="Freeform 1176"/>
                <p:cNvSpPr/>
                <p:nvPr/>
              </p:nvSpPr>
              <p:spPr bwMode="auto">
                <a:xfrm>
                  <a:off x="795337" y="5116513"/>
                  <a:ext cx="269875" cy="204788"/>
                </a:xfrm>
                <a:custGeom>
                  <a:avLst/>
                  <a:gdLst>
                    <a:gd name="T0" fmla="*/ 0 w 97"/>
                    <a:gd name="T1" fmla="*/ 70 h 74"/>
                    <a:gd name="T2" fmla="*/ 4 w 97"/>
                    <a:gd name="T3" fmla="*/ 66 h 74"/>
                    <a:gd name="T4" fmla="*/ 4 w 97"/>
                    <a:gd name="T5" fmla="*/ 66 h 74"/>
                    <a:gd name="T6" fmla="*/ 64 w 97"/>
                    <a:gd name="T7" fmla="*/ 62 h 74"/>
                    <a:gd name="T8" fmla="*/ 89 w 97"/>
                    <a:gd name="T9" fmla="*/ 3 h 74"/>
                    <a:gd name="T10" fmla="*/ 89 w 97"/>
                    <a:gd name="T11" fmla="*/ 3 h 74"/>
                    <a:gd name="T12" fmla="*/ 94 w 97"/>
                    <a:gd name="T13" fmla="*/ 1 h 74"/>
                    <a:gd name="T14" fmla="*/ 94 w 97"/>
                    <a:gd name="T15" fmla="*/ 1 h 74"/>
                    <a:gd name="T16" fmla="*/ 96 w 97"/>
                    <a:gd name="T17" fmla="*/ 6 h 74"/>
                    <a:gd name="T18" fmla="*/ 96 w 97"/>
                    <a:gd name="T19" fmla="*/ 6 h 74"/>
                    <a:gd name="T20" fmla="*/ 70 w 97"/>
                    <a:gd name="T21" fmla="*/ 67 h 74"/>
                    <a:gd name="T22" fmla="*/ 66 w 97"/>
                    <a:gd name="T23" fmla="*/ 70 h 74"/>
                    <a:gd name="T24" fmla="*/ 66 w 97"/>
                    <a:gd name="T25" fmla="*/ 70 h 74"/>
                    <a:gd name="T26" fmla="*/ 4 w 97"/>
                    <a:gd name="T27" fmla="*/ 74 h 74"/>
                    <a:gd name="T28" fmla="*/ 4 w 97"/>
                    <a:gd name="T29" fmla="*/ 74 h 74"/>
                    <a:gd name="T30" fmla="*/ 4 w 97"/>
                    <a:gd name="T31" fmla="*/ 74 h 74"/>
                    <a:gd name="T32" fmla="*/ 0 w 97"/>
                    <a:gd name="T33" fmla="*/ 7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74">
                      <a:moveTo>
                        <a:pt x="0" y="70"/>
                      </a:moveTo>
                      <a:cubicBezTo>
                        <a:pt x="0" y="68"/>
                        <a:pt x="2" y="66"/>
                        <a:pt x="4" y="66"/>
                      </a:cubicBezTo>
                      <a:cubicBezTo>
                        <a:pt x="4" y="66"/>
                        <a:pt x="4" y="66"/>
                        <a:pt x="4" y="66"/>
                      </a:cubicBezTo>
                      <a:cubicBezTo>
                        <a:pt x="64" y="62"/>
                        <a:pt x="64" y="62"/>
                        <a:pt x="64" y="62"/>
                      </a:cubicBezTo>
                      <a:cubicBezTo>
                        <a:pt x="89" y="3"/>
                        <a:pt x="89" y="3"/>
                        <a:pt x="89" y="3"/>
                      </a:cubicBezTo>
                      <a:cubicBezTo>
                        <a:pt x="89" y="3"/>
                        <a:pt x="89" y="3"/>
                        <a:pt x="89" y="3"/>
                      </a:cubicBezTo>
                      <a:cubicBezTo>
                        <a:pt x="90" y="1"/>
                        <a:pt x="92" y="0"/>
                        <a:pt x="94" y="1"/>
                      </a:cubicBezTo>
                      <a:cubicBezTo>
                        <a:pt x="94" y="1"/>
                        <a:pt x="94" y="1"/>
                        <a:pt x="94" y="1"/>
                      </a:cubicBezTo>
                      <a:cubicBezTo>
                        <a:pt x="96" y="2"/>
                        <a:pt x="97" y="4"/>
                        <a:pt x="96" y="6"/>
                      </a:cubicBezTo>
                      <a:cubicBezTo>
                        <a:pt x="96" y="6"/>
                        <a:pt x="96" y="6"/>
                        <a:pt x="96" y="6"/>
                      </a:cubicBezTo>
                      <a:cubicBezTo>
                        <a:pt x="70" y="67"/>
                        <a:pt x="70" y="67"/>
                        <a:pt x="70" y="67"/>
                      </a:cubicBezTo>
                      <a:cubicBezTo>
                        <a:pt x="69" y="69"/>
                        <a:pt x="68" y="69"/>
                        <a:pt x="66" y="70"/>
                      </a:cubicBezTo>
                      <a:cubicBezTo>
                        <a:pt x="66" y="70"/>
                        <a:pt x="66" y="70"/>
                        <a:pt x="66" y="70"/>
                      </a:cubicBezTo>
                      <a:cubicBezTo>
                        <a:pt x="4" y="74"/>
                        <a:pt x="4" y="74"/>
                        <a:pt x="4" y="74"/>
                      </a:cubicBezTo>
                      <a:cubicBezTo>
                        <a:pt x="4" y="74"/>
                        <a:pt x="4" y="74"/>
                        <a:pt x="4" y="74"/>
                      </a:cubicBezTo>
                      <a:cubicBezTo>
                        <a:pt x="4" y="74"/>
                        <a:pt x="4" y="74"/>
                        <a:pt x="4" y="74"/>
                      </a:cubicBezTo>
                      <a:cubicBezTo>
                        <a:pt x="2" y="74"/>
                        <a:pt x="0" y="72"/>
                        <a:pt x="0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7" name="Freeform 1177"/>
                <p:cNvSpPr/>
                <p:nvPr/>
              </p:nvSpPr>
              <p:spPr bwMode="auto">
                <a:xfrm>
                  <a:off x="877887" y="5230813"/>
                  <a:ext cx="198437" cy="133350"/>
                </a:xfrm>
                <a:custGeom>
                  <a:avLst/>
                  <a:gdLst>
                    <a:gd name="T0" fmla="*/ 0 w 71"/>
                    <a:gd name="T1" fmla="*/ 44 h 48"/>
                    <a:gd name="T2" fmla="*/ 4 w 71"/>
                    <a:gd name="T3" fmla="*/ 40 h 48"/>
                    <a:gd name="T4" fmla="*/ 4 w 71"/>
                    <a:gd name="T5" fmla="*/ 40 h 48"/>
                    <a:gd name="T6" fmla="*/ 46 w 71"/>
                    <a:gd name="T7" fmla="*/ 38 h 48"/>
                    <a:gd name="T8" fmla="*/ 62 w 71"/>
                    <a:gd name="T9" fmla="*/ 3 h 48"/>
                    <a:gd name="T10" fmla="*/ 62 w 71"/>
                    <a:gd name="T11" fmla="*/ 3 h 48"/>
                    <a:gd name="T12" fmla="*/ 68 w 71"/>
                    <a:gd name="T13" fmla="*/ 1 h 48"/>
                    <a:gd name="T14" fmla="*/ 68 w 71"/>
                    <a:gd name="T15" fmla="*/ 1 h 48"/>
                    <a:gd name="T16" fmla="*/ 70 w 71"/>
                    <a:gd name="T17" fmla="*/ 6 h 48"/>
                    <a:gd name="T18" fmla="*/ 70 w 71"/>
                    <a:gd name="T19" fmla="*/ 6 h 48"/>
                    <a:gd name="T20" fmla="*/ 52 w 71"/>
                    <a:gd name="T21" fmla="*/ 43 h 48"/>
                    <a:gd name="T22" fmla="*/ 49 w 71"/>
                    <a:gd name="T23" fmla="*/ 45 h 48"/>
                    <a:gd name="T24" fmla="*/ 49 w 71"/>
                    <a:gd name="T25" fmla="*/ 45 h 48"/>
                    <a:gd name="T26" fmla="*/ 5 w 71"/>
                    <a:gd name="T27" fmla="*/ 48 h 48"/>
                    <a:gd name="T28" fmla="*/ 4 w 71"/>
                    <a:gd name="T29" fmla="*/ 48 h 48"/>
                    <a:gd name="T30" fmla="*/ 4 w 71"/>
                    <a:gd name="T31" fmla="*/ 48 h 48"/>
                    <a:gd name="T32" fmla="*/ 0 w 71"/>
                    <a:gd name="T33" fmla="*/ 4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48">
                      <a:moveTo>
                        <a:pt x="0" y="44"/>
                      </a:moveTo>
                      <a:cubicBezTo>
                        <a:pt x="0" y="42"/>
                        <a:pt x="2" y="40"/>
                        <a:pt x="4" y="40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6" y="38"/>
                        <a:pt x="46" y="38"/>
                        <a:pt x="46" y="38"/>
                      </a:cubicBezTo>
                      <a:cubicBezTo>
                        <a:pt x="62" y="3"/>
                        <a:pt x="62" y="3"/>
                        <a:pt x="62" y="3"/>
                      </a:cubicBezTo>
                      <a:cubicBezTo>
                        <a:pt x="62" y="3"/>
                        <a:pt x="62" y="3"/>
                        <a:pt x="62" y="3"/>
                      </a:cubicBezTo>
                      <a:cubicBezTo>
                        <a:pt x="63" y="1"/>
                        <a:pt x="66" y="0"/>
                        <a:pt x="68" y="1"/>
                      </a:cubicBezTo>
                      <a:cubicBezTo>
                        <a:pt x="68" y="1"/>
                        <a:pt x="68" y="1"/>
                        <a:pt x="68" y="1"/>
                      </a:cubicBezTo>
                      <a:cubicBezTo>
                        <a:pt x="70" y="2"/>
                        <a:pt x="71" y="4"/>
                        <a:pt x="70" y="6"/>
                      </a:cubicBezTo>
                      <a:cubicBezTo>
                        <a:pt x="70" y="6"/>
                        <a:pt x="70" y="6"/>
                        <a:pt x="70" y="6"/>
                      </a:cubicBezTo>
                      <a:cubicBezTo>
                        <a:pt x="52" y="43"/>
                        <a:pt x="52" y="43"/>
                        <a:pt x="52" y="43"/>
                      </a:cubicBezTo>
                      <a:cubicBezTo>
                        <a:pt x="51" y="44"/>
                        <a:pt x="50" y="45"/>
                        <a:pt x="49" y="45"/>
                      </a:cubicBezTo>
                      <a:cubicBezTo>
                        <a:pt x="49" y="45"/>
                        <a:pt x="49" y="45"/>
                        <a:pt x="49" y="45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5" y="48"/>
                        <a:pt x="4" y="48"/>
                        <a:pt x="4" y="48"/>
                      </a:cubicBezTo>
                      <a:cubicBezTo>
                        <a:pt x="4" y="48"/>
                        <a:pt x="4" y="48"/>
                        <a:pt x="4" y="48"/>
                      </a:cubicBezTo>
                      <a:cubicBezTo>
                        <a:pt x="2" y="48"/>
                        <a:pt x="1" y="47"/>
                        <a:pt x="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8" name="Freeform 1178"/>
                <p:cNvSpPr/>
                <p:nvPr/>
              </p:nvSpPr>
              <p:spPr bwMode="auto">
                <a:xfrm>
                  <a:off x="496887" y="4751388"/>
                  <a:ext cx="328612" cy="230188"/>
                </a:xfrm>
                <a:custGeom>
                  <a:avLst/>
                  <a:gdLst>
                    <a:gd name="T0" fmla="*/ 0 w 118"/>
                    <a:gd name="T1" fmla="*/ 79 h 83"/>
                    <a:gd name="T2" fmla="*/ 4 w 118"/>
                    <a:gd name="T3" fmla="*/ 75 h 83"/>
                    <a:gd name="T4" fmla="*/ 4 w 118"/>
                    <a:gd name="T5" fmla="*/ 75 h 83"/>
                    <a:gd name="T6" fmla="*/ 77 w 118"/>
                    <a:gd name="T7" fmla="*/ 72 h 83"/>
                    <a:gd name="T8" fmla="*/ 110 w 118"/>
                    <a:gd name="T9" fmla="*/ 3 h 83"/>
                    <a:gd name="T10" fmla="*/ 115 w 118"/>
                    <a:gd name="T11" fmla="*/ 1 h 83"/>
                    <a:gd name="T12" fmla="*/ 115 w 118"/>
                    <a:gd name="T13" fmla="*/ 1 h 83"/>
                    <a:gd name="T14" fmla="*/ 117 w 118"/>
                    <a:gd name="T15" fmla="*/ 6 h 83"/>
                    <a:gd name="T16" fmla="*/ 117 w 118"/>
                    <a:gd name="T17" fmla="*/ 6 h 83"/>
                    <a:gd name="T18" fmla="*/ 84 w 118"/>
                    <a:gd name="T19" fmla="*/ 78 h 83"/>
                    <a:gd name="T20" fmla="*/ 80 w 118"/>
                    <a:gd name="T21" fmla="*/ 80 h 83"/>
                    <a:gd name="T22" fmla="*/ 80 w 118"/>
                    <a:gd name="T23" fmla="*/ 80 h 83"/>
                    <a:gd name="T24" fmla="*/ 4 w 118"/>
                    <a:gd name="T25" fmla="*/ 83 h 83"/>
                    <a:gd name="T26" fmla="*/ 4 w 118"/>
                    <a:gd name="T27" fmla="*/ 83 h 83"/>
                    <a:gd name="T28" fmla="*/ 4 w 118"/>
                    <a:gd name="T29" fmla="*/ 83 h 83"/>
                    <a:gd name="T30" fmla="*/ 0 w 118"/>
                    <a:gd name="T31" fmla="*/ 79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8" h="83">
                      <a:moveTo>
                        <a:pt x="0" y="79"/>
                      </a:moveTo>
                      <a:cubicBezTo>
                        <a:pt x="0" y="77"/>
                        <a:pt x="2" y="75"/>
                        <a:pt x="4" y="75"/>
                      </a:cubicBezTo>
                      <a:cubicBezTo>
                        <a:pt x="4" y="75"/>
                        <a:pt x="4" y="75"/>
                        <a:pt x="4" y="75"/>
                      </a:cubicBezTo>
                      <a:cubicBezTo>
                        <a:pt x="77" y="72"/>
                        <a:pt x="77" y="72"/>
                        <a:pt x="77" y="72"/>
                      </a:cubicBezTo>
                      <a:cubicBezTo>
                        <a:pt x="110" y="3"/>
                        <a:pt x="110" y="3"/>
                        <a:pt x="110" y="3"/>
                      </a:cubicBezTo>
                      <a:cubicBezTo>
                        <a:pt x="110" y="1"/>
                        <a:pt x="113" y="0"/>
                        <a:pt x="115" y="1"/>
                      </a:cubicBezTo>
                      <a:cubicBezTo>
                        <a:pt x="115" y="1"/>
                        <a:pt x="115" y="1"/>
                        <a:pt x="115" y="1"/>
                      </a:cubicBezTo>
                      <a:cubicBezTo>
                        <a:pt x="117" y="2"/>
                        <a:pt x="118" y="4"/>
                        <a:pt x="117" y="6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84" y="78"/>
                        <a:pt x="84" y="78"/>
                        <a:pt x="84" y="78"/>
                      </a:cubicBezTo>
                      <a:cubicBezTo>
                        <a:pt x="83" y="79"/>
                        <a:pt x="82" y="80"/>
                        <a:pt x="80" y="80"/>
                      </a:cubicBezTo>
                      <a:cubicBezTo>
                        <a:pt x="80" y="80"/>
                        <a:pt x="80" y="80"/>
                        <a:pt x="80" y="80"/>
                      </a:cubicBezTo>
                      <a:cubicBezTo>
                        <a:pt x="4" y="83"/>
                        <a:pt x="4" y="83"/>
                        <a:pt x="4" y="83"/>
                      </a:cubicBezTo>
                      <a:cubicBezTo>
                        <a:pt x="4" y="83"/>
                        <a:pt x="4" y="83"/>
                        <a:pt x="4" y="83"/>
                      </a:cubicBezTo>
                      <a:cubicBezTo>
                        <a:pt x="4" y="83"/>
                        <a:pt x="4" y="83"/>
                        <a:pt x="4" y="83"/>
                      </a:cubicBezTo>
                      <a:cubicBezTo>
                        <a:pt x="2" y="83"/>
                        <a:pt x="0" y="81"/>
                        <a:pt x="0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9" name="Freeform 1179"/>
                <p:cNvSpPr/>
                <p:nvPr/>
              </p:nvSpPr>
              <p:spPr bwMode="auto">
                <a:xfrm>
                  <a:off x="488950" y="4725988"/>
                  <a:ext cx="295275" cy="207963"/>
                </a:xfrm>
                <a:custGeom>
                  <a:avLst/>
                  <a:gdLst>
                    <a:gd name="T0" fmla="*/ 0 w 106"/>
                    <a:gd name="T1" fmla="*/ 71 h 75"/>
                    <a:gd name="T2" fmla="*/ 4 w 106"/>
                    <a:gd name="T3" fmla="*/ 67 h 75"/>
                    <a:gd name="T4" fmla="*/ 4 w 106"/>
                    <a:gd name="T5" fmla="*/ 67 h 75"/>
                    <a:gd name="T6" fmla="*/ 69 w 106"/>
                    <a:gd name="T7" fmla="*/ 65 h 75"/>
                    <a:gd name="T8" fmla="*/ 98 w 106"/>
                    <a:gd name="T9" fmla="*/ 3 h 75"/>
                    <a:gd name="T10" fmla="*/ 98 w 106"/>
                    <a:gd name="T11" fmla="*/ 3 h 75"/>
                    <a:gd name="T12" fmla="*/ 104 w 106"/>
                    <a:gd name="T13" fmla="*/ 1 h 75"/>
                    <a:gd name="T14" fmla="*/ 104 w 106"/>
                    <a:gd name="T15" fmla="*/ 1 h 75"/>
                    <a:gd name="T16" fmla="*/ 106 w 106"/>
                    <a:gd name="T17" fmla="*/ 7 h 75"/>
                    <a:gd name="T18" fmla="*/ 106 w 106"/>
                    <a:gd name="T19" fmla="*/ 7 h 75"/>
                    <a:gd name="T20" fmla="*/ 76 w 106"/>
                    <a:gd name="T21" fmla="*/ 71 h 75"/>
                    <a:gd name="T22" fmla="*/ 72 w 106"/>
                    <a:gd name="T23" fmla="*/ 73 h 75"/>
                    <a:gd name="T24" fmla="*/ 72 w 106"/>
                    <a:gd name="T25" fmla="*/ 73 h 75"/>
                    <a:gd name="T26" fmla="*/ 4 w 106"/>
                    <a:gd name="T27" fmla="*/ 75 h 75"/>
                    <a:gd name="T28" fmla="*/ 4 w 106"/>
                    <a:gd name="T29" fmla="*/ 75 h 75"/>
                    <a:gd name="T30" fmla="*/ 4 w 106"/>
                    <a:gd name="T31" fmla="*/ 75 h 75"/>
                    <a:gd name="T32" fmla="*/ 0 w 106"/>
                    <a:gd name="T33" fmla="*/ 71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6" h="75">
                      <a:moveTo>
                        <a:pt x="0" y="71"/>
                      </a:moveTo>
                      <a:cubicBezTo>
                        <a:pt x="0" y="69"/>
                        <a:pt x="1" y="67"/>
                        <a:pt x="4" y="67"/>
                      </a:cubicBezTo>
                      <a:cubicBezTo>
                        <a:pt x="4" y="67"/>
                        <a:pt x="4" y="67"/>
                        <a:pt x="4" y="67"/>
                      </a:cubicBezTo>
                      <a:cubicBezTo>
                        <a:pt x="69" y="65"/>
                        <a:pt x="69" y="65"/>
                        <a:pt x="69" y="65"/>
                      </a:cubicBezTo>
                      <a:cubicBezTo>
                        <a:pt x="98" y="3"/>
                        <a:pt x="98" y="3"/>
                        <a:pt x="98" y="3"/>
                      </a:cubicBezTo>
                      <a:cubicBezTo>
                        <a:pt x="98" y="3"/>
                        <a:pt x="98" y="3"/>
                        <a:pt x="98" y="3"/>
                      </a:cubicBezTo>
                      <a:cubicBezTo>
                        <a:pt x="99" y="1"/>
                        <a:pt x="102" y="0"/>
                        <a:pt x="104" y="1"/>
                      </a:cubicBezTo>
                      <a:cubicBezTo>
                        <a:pt x="104" y="1"/>
                        <a:pt x="104" y="1"/>
                        <a:pt x="104" y="1"/>
                      </a:cubicBezTo>
                      <a:cubicBezTo>
                        <a:pt x="106" y="2"/>
                        <a:pt x="106" y="5"/>
                        <a:pt x="106" y="7"/>
                      </a:cubicBezTo>
                      <a:cubicBezTo>
                        <a:pt x="106" y="7"/>
                        <a:pt x="106" y="7"/>
                        <a:pt x="106" y="7"/>
                      </a:cubicBezTo>
                      <a:cubicBezTo>
                        <a:pt x="76" y="71"/>
                        <a:pt x="76" y="71"/>
                        <a:pt x="76" y="71"/>
                      </a:cubicBezTo>
                      <a:cubicBezTo>
                        <a:pt x="75" y="72"/>
                        <a:pt x="74" y="73"/>
                        <a:pt x="72" y="73"/>
                      </a:cubicBezTo>
                      <a:cubicBezTo>
                        <a:pt x="72" y="73"/>
                        <a:pt x="72" y="73"/>
                        <a:pt x="72" y="73"/>
                      </a:cubicBezTo>
                      <a:cubicBezTo>
                        <a:pt x="4" y="75"/>
                        <a:pt x="4" y="75"/>
                        <a:pt x="4" y="75"/>
                      </a:cubicBezTo>
                      <a:cubicBezTo>
                        <a:pt x="4" y="75"/>
                        <a:pt x="4" y="75"/>
                        <a:pt x="4" y="75"/>
                      </a:cubicBezTo>
                      <a:cubicBezTo>
                        <a:pt x="4" y="75"/>
                        <a:pt x="4" y="75"/>
                        <a:pt x="4" y="75"/>
                      </a:cubicBezTo>
                      <a:cubicBezTo>
                        <a:pt x="2" y="75"/>
                        <a:pt x="0" y="74"/>
                        <a:pt x="0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0" name="Freeform 1180"/>
                <p:cNvSpPr/>
                <p:nvPr/>
              </p:nvSpPr>
              <p:spPr bwMode="auto">
                <a:xfrm>
                  <a:off x="474662" y="4705350"/>
                  <a:ext cx="265112" cy="182563"/>
                </a:xfrm>
                <a:custGeom>
                  <a:avLst/>
                  <a:gdLst>
                    <a:gd name="T0" fmla="*/ 0 w 95"/>
                    <a:gd name="T1" fmla="*/ 61 h 65"/>
                    <a:gd name="T2" fmla="*/ 4 w 95"/>
                    <a:gd name="T3" fmla="*/ 57 h 65"/>
                    <a:gd name="T4" fmla="*/ 4 w 95"/>
                    <a:gd name="T5" fmla="*/ 57 h 65"/>
                    <a:gd name="T6" fmla="*/ 62 w 95"/>
                    <a:gd name="T7" fmla="*/ 57 h 65"/>
                    <a:gd name="T8" fmla="*/ 87 w 95"/>
                    <a:gd name="T9" fmla="*/ 3 h 65"/>
                    <a:gd name="T10" fmla="*/ 92 w 95"/>
                    <a:gd name="T11" fmla="*/ 1 h 65"/>
                    <a:gd name="T12" fmla="*/ 92 w 95"/>
                    <a:gd name="T13" fmla="*/ 1 h 65"/>
                    <a:gd name="T14" fmla="*/ 94 w 95"/>
                    <a:gd name="T15" fmla="*/ 6 h 65"/>
                    <a:gd name="T16" fmla="*/ 94 w 95"/>
                    <a:gd name="T17" fmla="*/ 6 h 65"/>
                    <a:gd name="T18" fmla="*/ 69 w 95"/>
                    <a:gd name="T19" fmla="*/ 62 h 65"/>
                    <a:gd name="T20" fmla="*/ 65 w 95"/>
                    <a:gd name="T21" fmla="*/ 65 h 65"/>
                    <a:gd name="T22" fmla="*/ 65 w 95"/>
                    <a:gd name="T23" fmla="*/ 65 h 65"/>
                    <a:gd name="T24" fmla="*/ 4 w 95"/>
                    <a:gd name="T25" fmla="*/ 65 h 65"/>
                    <a:gd name="T26" fmla="*/ 4 w 95"/>
                    <a:gd name="T27" fmla="*/ 65 h 65"/>
                    <a:gd name="T28" fmla="*/ 4 w 95"/>
                    <a:gd name="T29" fmla="*/ 65 h 65"/>
                    <a:gd name="T30" fmla="*/ 0 w 95"/>
                    <a:gd name="T31" fmla="*/ 6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5" h="65">
                      <a:moveTo>
                        <a:pt x="0" y="61"/>
                      </a:moveTo>
                      <a:cubicBezTo>
                        <a:pt x="0" y="59"/>
                        <a:pt x="1" y="57"/>
                        <a:pt x="4" y="57"/>
                      </a:cubicBezTo>
                      <a:cubicBezTo>
                        <a:pt x="4" y="57"/>
                        <a:pt x="4" y="57"/>
                        <a:pt x="4" y="57"/>
                      </a:cubicBezTo>
                      <a:cubicBezTo>
                        <a:pt x="62" y="57"/>
                        <a:pt x="62" y="57"/>
                        <a:pt x="62" y="57"/>
                      </a:cubicBezTo>
                      <a:cubicBezTo>
                        <a:pt x="87" y="3"/>
                        <a:pt x="87" y="3"/>
                        <a:pt x="87" y="3"/>
                      </a:cubicBezTo>
                      <a:cubicBezTo>
                        <a:pt x="88" y="1"/>
                        <a:pt x="90" y="0"/>
                        <a:pt x="92" y="1"/>
                      </a:cubicBezTo>
                      <a:cubicBezTo>
                        <a:pt x="92" y="1"/>
                        <a:pt x="92" y="1"/>
                        <a:pt x="92" y="1"/>
                      </a:cubicBezTo>
                      <a:cubicBezTo>
                        <a:pt x="95" y="2"/>
                        <a:pt x="95" y="4"/>
                        <a:pt x="94" y="6"/>
                      </a:cubicBezTo>
                      <a:cubicBezTo>
                        <a:pt x="94" y="6"/>
                        <a:pt x="94" y="6"/>
                        <a:pt x="94" y="6"/>
                      </a:cubicBezTo>
                      <a:cubicBezTo>
                        <a:pt x="69" y="62"/>
                        <a:pt x="69" y="62"/>
                        <a:pt x="69" y="62"/>
                      </a:cubicBezTo>
                      <a:cubicBezTo>
                        <a:pt x="68" y="64"/>
                        <a:pt x="67" y="65"/>
                        <a:pt x="65" y="65"/>
                      </a:cubicBezTo>
                      <a:cubicBezTo>
                        <a:pt x="65" y="65"/>
                        <a:pt x="65" y="65"/>
                        <a:pt x="65" y="65"/>
                      </a:cubicBez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1" y="65"/>
                        <a:pt x="0" y="63"/>
                        <a:pt x="0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1" name="Freeform 1181"/>
                <p:cNvSpPr/>
                <p:nvPr/>
              </p:nvSpPr>
              <p:spPr bwMode="auto">
                <a:xfrm>
                  <a:off x="466725" y="4683125"/>
                  <a:ext cx="230187" cy="153988"/>
                </a:xfrm>
                <a:custGeom>
                  <a:avLst/>
                  <a:gdLst>
                    <a:gd name="T0" fmla="*/ 56 w 83"/>
                    <a:gd name="T1" fmla="*/ 55 h 55"/>
                    <a:gd name="T2" fmla="*/ 3 w 83"/>
                    <a:gd name="T3" fmla="*/ 54 h 55"/>
                    <a:gd name="T4" fmla="*/ 0 w 83"/>
                    <a:gd name="T5" fmla="*/ 50 h 55"/>
                    <a:gd name="T6" fmla="*/ 0 w 83"/>
                    <a:gd name="T7" fmla="*/ 50 h 55"/>
                    <a:gd name="T8" fmla="*/ 4 w 83"/>
                    <a:gd name="T9" fmla="*/ 46 h 55"/>
                    <a:gd name="T10" fmla="*/ 4 w 83"/>
                    <a:gd name="T11" fmla="*/ 46 h 55"/>
                    <a:gd name="T12" fmla="*/ 54 w 83"/>
                    <a:gd name="T13" fmla="*/ 47 h 55"/>
                    <a:gd name="T14" fmla="*/ 75 w 83"/>
                    <a:gd name="T15" fmla="*/ 3 h 55"/>
                    <a:gd name="T16" fmla="*/ 80 w 83"/>
                    <a:gd name="T17" fmla="*/ 1 h 55"/>
                    <a:gd name="T18" fmla="*/ 80 w 83"/>
                    <a:gd name="T19" fmla="*/ 1 h 55"/>
                    <a:gd name="T20" fmla="*/ 82 w 83"/>
                    <a:gd name="T21" fmla="*/ 6 h 55"/>
                    <a:gd name="T22" fmla="*/ 82 w 83"/>
                    <a:gd name="T23" fmla="*/ 6 h 55"/>
                    <a:gd name="T24" fmla="*/ 60 w 83"/>
                    <a:gd name="T25" fmla="*/ 53 h 55"/>
                    <a:gd name="T26" fmla="*/ 56 w 83"/>
                    <a:gd name="T27" fmla="*/ 55 h 55"/>
                    <a:gd name="T28" fmla="*/ 56 w 83"/>
                    <a:gd name="T29" fmla="*/ 55 h 55"/>
                    <a:gd name="T30" fmla="*/ 56 w 83"/>
                    <a:gd name="T31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3" h="55">
                      <a:moveTo>
                        <a:pt x="56" y="55"/>
                      </a:moveTo>
                      <a:cubicBezTo>
                        <a:pt x="3" y="54"/>
                        <a:pt x="3" y="54"/>
                        <a:pt x="3" y="54"/>
                      </a:cubicBezTo>
                      <a:cubicBezTo>
                        <a:pt x="1" y="54"/>
                        <a:pt x="0" y="52"/>
                        <a:pt x="0" y="50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48"/>
                        <a:pt x="1" y="46"/>
                        <a:pt x="4" y="46"/>
                      </a:cubicBezTo>
                      <a:cubicBezTo>
                        <a:pt x="4" y="46"/>
                        <a:pt x="4" y="46"/>
                        <a:pt x="4" y="46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cubicBezTo>
                        <a:pt x="75" y="3"/>
                        <a:pt x="75" y="3"/>
                        <a:pt x="75" y="3"/>
                      </a:cubicBezTo>
                      <a:cubicBezTo>
                        <a:pt x="76" y="1"/>
                        <a:pt x="78" y="0"/>
                        <a:pt x="80" y="1"/>
                      </a:cubicBezTo>
                      <a:cubicBezTo>
                        <a:pt x="80" y="1"/>
                        <a:pt x="80" y="1"/>
                        <a:pt x="80" y="1"/>
                      </a:cubicBezTo>
                      <a:cubicBezTo>
                        <a:pt x="82" y="2"/>
                        <a:pt x="83" y="4"/>
                        <a:pt x="82" y="6"/>
                      </a:cubicBezTo>
                      <a:cubicBezTo>
                        <a:pt x="82" y="6"/>
                        <a:pt x="82" y="6"/>
                        <a:pt x="82" y="6"/>
                      </a:cubicBezTo>
                      <a:cubicBezTo>
                        <a:pt x="60" y="53"/>
                        <a:pt x="60" y="53"/>
                        <a:pt x="60" y="53"/>
                      </a:cubicBezTo>
                      <a:cubicBezTo>
                        <a:pt x="59" y="54"/>
                        <a:pt x="58" y="55"/>
                        <a:pt x="56" y="55"/>
                      </a:cubicBezTo>
                      <a:cubicBezTo>
                        <a:pt x="56" y="55"/>
                        <a:pt x="56" y="55"/>
                        <a:pt x="56" y="55"/>
                      </a:cubicBezTo>
                      <a:cubicBezTo>
                        <a:pt x="56" y="55"/>
                        <a:pt x="56" y="55"/>
                        <a:pt x="56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2" name="Freeform 1182"/>
                <p:cNvSpPr/>
                <p:nvPr/>
              </p:nvSpPr>
              <p:spPr bwMode="auto">
                <a:xfrm>
                  <a:off x="460375" y="4670425"/>
                  <a:ext cx="180975" cy="125413"/>
                </a:xfrm>
                <a:custGeom>
                  <a:avLst/>
                  <a:gdLst>
                    <a:gd name="T0" fmla="*/ 44 w 65"/>
                    <a:gd name="T1" fmla="*/ 45 h 45"/>
                    <a:gd name="T2" fmla="*/ 4 w 65"/>
                    <a:gd name="T3" fmla="*/ 40 h 45"/>
                    <a:gd name="T4" fmla="*/ 0 w 65"/>
                    <a:gd name="T5" fmla="*/ 36 h 45"/>
                    <a:gd name="T6" fmla="*/ 0 w 65"/>
                    <a:gd name="T7" fmla="*/ 36 h 45"/>
                    <a:gd name="T8" fmla="*/ 5 w 65"/>
                    <a:gd name="T9" fmla="*/ 32 h 45"/>
                    <a:gd name="T10" fmla="*/ 5 w 65"/>
                    <a:gd name="T11" fmla="*/ 32 h 45"/>
                    <a:gd name="T12" fmla="*/ 42 w 65"/>
                    <a:gd name="T13" fmla="*/ 37 h 45"/>
                    <a:gd name="T14" fmla="*/ 57 w 65"/>
                    <a:gd name="T15" fmla="*/ 2 h 45"/>
                    <a:gd name="T16" fmla="*/ 57 w 65"/>
                    <a:gd name="T17" fmla="*/ 2 h 45"/>
                    <a:gd name="T18" fmla="*/ 63 w 65"/>
                    <a:gd name="T19" fmla="*/ 0 h 45"/>
                    <a:gd name="T20" fmla="*/ 63 w 65"/>
                    <a:gd name="T21" fmla="*/ 0 h 45"/>
                    <a:gd name="T22" fmla="*/ 65 w 65"/>
                    <a:gd name="T23" fmla="*/ 6 h 45"/>
                    <a:gd name="T24" fmla="*/ 65 w 65"/>
                    <a:gd name="T25" fmla="*/ 6 h 45"/>
                    <a:gd name="T26" fmla="*/ 48 w 65"/>
                    <a:gd name="T27" fmla="*/ 43 h 45"/>
                    <a:gd name="T28" fmla="*/ 44 w 65"/>
                    <a:gd name="T29" fmla="*/ 45 h 45"/>
                    <a:gd name="T30" fmla="*/ 44 w 65"/>
                    <a:gd name="T31" fmla="*/ 45 h 45"/>
                    <a:gd name="T32" fmla="*/ 44 w 65"/>
                    <a:gd name="T3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45">
                      <a:moveTo>
                        <a:pt x="44" y="45"/>
                      </a:move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2" y="40"/>
                        <a:pt x="0" y="38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1" y="34"/>
                        <a:pt x="3" y="32"/>
                        <a:pt x="5" y="32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42" y="37"/>
                        <a:pt x="42" y="37"/>
                        <a:pt x="42" y="37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8" y="0"/>
                        <a:pt x="61" y="0"/>
                        <a:pt x="63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5" y="1"/>
                        <a:pt x="65" y="4"/>
                        <a:pt x="6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48" y="43"/>
                        <a:pt x="48" y="43"/>
                        <a:pt x="48" y="43"/>
                      </a:cubicBezTo>
                      <a:cubicBezTo>
                        <a:pt x="47" y="44"/>
                        <a:pt x="46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3" name="Freeform 1183"/>
                <p:cNvSpPr/>
                <p:nvPr/>
              </p:nvSpPr>
              <p:spPr bwMode="auto">
                <a:xfrm>
                  <a:off x="457200" y="4652963"/>
                  <a:ext cx="136525" cy="98425"/>
                </a:xfrm>
                <a:custGeom>
                  <a:avLst/>
                  <a:gdLst>
                    <a:gd name="T0" fmla="*/ 32 w 49"/>
                    <a:gd name="T1" fmla="*/ 35 h 35"/>
                    <a:gd name="T2" fmla="*/ 3 w 49"/>
                    <a:gd name="T3" fmla="*/ 31 h 35"/>
                    <a:gd name="T4" fmla="*/ 0 w 49"/>
                    <a:gd name="T5" fmla="*/ 26 h 35"/>
                    <a:gd name="T6" fmla="*/ 0 w 49"/>
                    <a:gd name="T7" fmla="*/ 26 h 35"/>
                    <a:gd name="T8" fmla="*/ 5 w 49"/>
                    <a:gd name="T9" fmla="*/ 23 h 35"/>
                    <a:gd name="T10" fmla="*/ 5 w 49"/>
                    <a:gd name="T11" fmla="*/ 23 h 35"/>
                    <a:gd name="T12" fmla="*/ 30 w 49"/>
                    <a:gd name="T13" fmla="*/ 27 h 35"/>
                    <a:gd name="T14" fmla="*/ 41 w 49"/>
                    <a:gd name="T15" fmla="*/ 3 h 35"/>
                    <a:gd name="T16" fmla="*/ 41 w 49"/>
                    <a:gd name="T17" fmla="*/ 3 h 35"/>
                    <a:gd name="T18" fmla="*/ 47 w 49"/>
                    <a:gd name="T19" fmla="*/ 1 h 35"/>
                    <a:gd name="T20" fmla="*/ 47 w 49"/>
                    <a:gd name="T21" fmla="*/ 1 h 35"/>
                    <a:gd name="T22" fmla="*/ 49 w 49"/>
                    <a:gd name="T23" fmla="*/ 6 h 35"/>
                    <a:gd name="T24" fmla="*/ 49 w 49"/>
                    <a:gd name="T25" fmla="*/ 6 h 35"/>
                    <a:gd name="T26" fmla="*/ 36 w 49"/>
                    <a:gd name="T27" fmla="*/ 33 h 35"/>
                    <a:gd name="T28" fmla="*/ 33 w 49"/>
                    <a:gd name="T29" fmla="*/ 35 h 35"/>
                    <a:gd name="T30" fmla="*/ 33 w 49"/>
                    <a:gd name="T31" fmla="*/ 35 h 35"/>
                    <a:gd name="T32" fmla="*/ 32 w 49"/>
                    <a:gd name="T3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35">
                      <a:moveTo>
                        <a:pt x="32" y="35"/>
                      </a:move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1" y="30"/>
                        <a:pt x="0" y="28"/>
                        <a:pt x="0" y="2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4"/>
                        <a:pt x="2" y="22"/>
                        <a:pt x="5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1"/>
                        <a:pt x="45" y="0"/>
                        <a:pt x="47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9" y="2"/>
                        <a:pt x="49" y="4"/>
                        <a:pt x="49" y="6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6" y="34"/>
                        <a:pt x="34" y="35"/>
                        <a:pt x="33" y="35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4" name="Freeform 1184"/>
                <p:cNvSpPr/>
                <p:nvPr/>
              </p:nvSpPr>
              <p:spPr bwMode="auto">
                <a:xfrm>
                  <a:off x="454025" y="4641850"/>
                  <a:ext cx="98425" cy="66675"/>
                </a:xfrm>
                <a:custGeom>
                  <a:avLst/>
                  <a:gdLst>
                    <a:gd name="T0" fmla="*/ 22 w 35"/>
                    <a:gd name="T1" fmla="*/ 24 h 24"/>
                    <a:gd name="T2" fmla="*/ 4 w 35"/>
                    <a:gd name="T3" fmla="*/ 21 h 24"/>
                    <a:gd name="T4" fmla="*/ 0 w 35"/>
                    <a:gd name="T5" fmla="*/ 17 h 24"/>
                    <a:gd name="T6" fmla="*/ 0 w 35"/>
                    <a:gd name="T7" fmla="*/ 17 h 24"/>
                    <a:gd name="T8" fmla="*/ 5 w 35"/>
                    <a:gd name="T9" fmla="*/ 14 h 24"/>
                    <a:gd name="T10" fmla="*/ 5 w 35"/>
                    <a:gd name="T11" fmla="*/ 14 h 24"/>
                    <a:gd name="T12" fmla="*/ 20 w 35"/>
                    <a:gd name="T13" fmla="*/ 16 h 24"/>
                    <a:gd name="T14" fmla="*/ 27 w 35"/>
                    <a:gd name="T15" fmla="*/ 3 h 24"/>
                    <a:gd name="T16" fmla="*/ 27 w 35"/>
                    <a:gd name="T17" fmla="*/ 3 h 24"/>
                    <a:gd name="T18" fmla="*/ 32 w 35"/>
                    <a:gd name="T19" fmla="*/ 1 h 24"/>
                    <a:gd name="T20" fmla="*/ 32 w 35"/>
                    <a:gd name="T21" fmla="*/ 1 h 24"/>
                    <a:gd name="T22" fmla="*/ 34 w 35"/>
                    <a:gd name="T23" fmla="*/ 6 h 24"/>
                    <a:gd name="T24" fmla="*/ 34 w 35"/>
                    <a:gd name="T25" fmla="*/ 6 h 24"/>
                    <a:gd name="T26" fmla="*/ 26 w 35"/>
                    <a:gd name="T27" fmla="*/ 22 h 24"/>
                    <a:gd name="T28" fmla="*/ 23 w 35"/>
                    <a:gd name="T29" fmla="*/ 24 h 24"/>
                    <a:gd name="T30" fmla="*/ 23 w 35"/>
                    <a:gd name="T31" fmla="*/ 24 h 24"/>
                    <a:gd name="T32" fmla="*/ 22 w 35"/>
                    <a:gd name="T3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24">
                      <a:moveTo>
                        <a:pt x="22" y="24"/>
                      </a:move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2" y="21"/>
                        <a:pt x="0" y="19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5"/>
                        <a:pt x="3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8" y="1"/>
                        <a:pt x="30" y="0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4" y="2"/>
                        <a:pt x="35" y="4"/>
                        <a:pt x="34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26" y="22"/>
                        <a:pt x="26" y="22"/>
                        <a:pt x="26" y="22"/>
                      </a:cubicBezTo>
                      <a:cubicBezTo>
                        <a:pt x="26" y="23"/>
                        <a:pt x="24" y="24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24"/>
                        <a:pt x="22" y="24"/>
                        <a:pt x="22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07" name="任意多边形 606"/>
              <p:cNvSpPr>
                <a:spLocks noChangeArrowheads="1"/>
              </p:cNvSpPr>
              <p:nvPr/>
            </p:nvSpPr>
            <p:spPr bwMode="auto">
              <a:xfrm>
                <a:off x="3957308" y="4669631"/>
                <a:ext cx="538858" cy="538858"/>
              </a:xfrm>
              <a:custGeom>
                <a:avLst/>
                <a:gdLst>
                  <a:gd name="connsiteX0" fmla="*/ 450850 w 900114"/>
                  <a:gd name="connsiteY0" fmla="*/ 785813 h 900113"/>
                  <a:gd name="connsiteX1" fmla="*/ 508000 w 900114"/>
                  <a:gd name="connsiteY1" fmla="*/ 842963 h 900113"/>
                  <a:gd name="connsiteX2" fmla="*/ 450850 w 900114"/>
                  <a:gd name="connsiteY2" fmla="*/ 900113 h 900113"/>
                  <a:gd name="connsiteX3" fmla="*/ 393700 w 900114"/>
                  <a:gd name="connsiteY3" fmla="*/ 842963 h 900113"/>
                  <a:gd name="connsiteX4" fmla="*/ 450850 w 900114"/>
                  <a:gd name="connsiteY4" fmla="*/ 785813 h 900113"/>
                  <a:gd name="connsiteX5" fmla="*/ 305565 w 900114"/>
                  <a:gd name="connsiteY5" fmla="*/ 759856 h 900113"/>
                  <a:gd name="connsiteX6" fmla="*/ 326749 w 900114"/>
                  <a:gd name="connsiteY6" fmla="*/ 763656 h 900113"/>
                  <a:gd name="connsiteX7" fmla="*/ 360293 w 900114"/>
                  <a:gd name="connsiteY7" fmla="*/ 836337 h 900113"/>
                  <a:gd name="connsiteX8" fmla="*/ 287614 w 900114"/>
                  <a:gd name="connsiteY8" fmla="*/ 869882 h 900113"/>
                  <a:gd name="connsiteX9" fmla="*/ 254069 w 900114"/>
                  <a:gd name="connsiteY9" fmla="*/ 797201 h 900113"/>
                  <a:gd name="connsiteX10" fmla="*/ 305565 w 900114"/>
                  <a:gd name="connsiteY10" fmla="*/ 759856 h 900113"/>
                  <a:gd name="connsiteX11" fmla="*/ 607280 w 900114"/>
                  <a:gd name="connsiteY11" fmla="*/ 754637 h 900113"/>
                  <a:gd name="connsiteX12" fmla="*/ 660470 w 900114"/>
                  <a:gd name="connsiteY12" fmla="*/ 789517 h 900113"/>
                  <a:gd name="connsiteX13" fmla="*/ 630100 w 900114"/>
                  <a:gd name="connsiteY13" fmla="*/ 861978 h 900113"/>
                  <a:gd name="connsiteX14" fmla="*/ 558317 w 900114"/>
                  <a:gd name="connsiteY14" fmla="*/ 834109 h 900113"/>
                  <a:gd name="connsiteX15" fmla="*/ 585926 w 900114"/>
                  <a:gd name="connsiteY15" fmla="*/ 758861 h 900113"/>
                  <a:gd name="connsiteX16" fmla="*/ 607280 w 900114"/>
                  <a:gd name="connsiteY16" fmla="*/ 754637 h 900113"/>
                  <a:gd name="connsiteX17" fmla="*/ 729258 w 900114"/>
                  <a:gd name="connsiteY17" fmla="*/ 672306 h 900113"/>
                  <a:gd name="connsiteX18" fmla="*/ 769540 w 900114"/>
                  <a:gd name="connsiteY18" fmla="*/ 688975 h 900113"/>
                  <a:gd name="connsiteX19" fmla="*/ 769540 w 900114"/>
                  <a:gd name="connsiteY19" fmla="*/ 766763 h 900113"/>
                  <a:gd name="connsiteX20" fmla="*/ 688975 w 900114"/>
                  <a:gd name="connsiteY20" fmla="*/ 766763 h 900113"/>
                  <a:gd name="connsiteX21" fmla="*/ 688975 w 900114"/>
                  <a:gd name="connsiteY21" fmla="*/ 688975 h 900113"/>
                  <a:gd name="connsiteX22" fmla="*/ 729258 w 900114"/>
                  <a:gd name="connsiteY22" fmla="*/ 672306 h 900113"/>
                  <a:gd name="connsiteX23" fmla="*/ 171982 w 900114"/>
                  <a:gd name="connsiteY23" fmla="*/ 672306 h 900113"/>
                  <a:gd name="connsiteX24" fmla="*/ 212436 w 900114"/>
                  <a:gd name="connsiteY24" fmla="*/ 688975 h 900113"/>
                  <a:gd name="connsiteX25" fmla="*/ 212436 w 900114"/>
                  <a:gd name="connsiteY25" fmla="*/ 766763 h 900113"/>
                  <a:gd name="connsiteX26" fmla="*/ 133639 w 900114"/>
                  <a:gd name="connsiteY26" fmla="*/ 766763 h 900113"/>
                  <a:gd name="connsiteX27" fmla="*/ 133639 w 900114"/>
                  <a:gd name="connsiteY27" fmla="*/ 688975 h 900113"/>
                  <a:gd name="connsiteX28" fmla="*/ 171982 w 900114"/>
                  <a:gd name="connsiteY28" fmla="*/ 672306 h 900113"/>
                  <a:gd name="connsiteX29" fmla="*/ 88951 w 900114"/>
                  <a:gd name="connsiteY29" fmla="*/ 552925 h 900113"/>
                  <a:gd name="connsiteX30" fmla="*/ 142805 w 900114"/>
                  <a:gd name="connsiteY30" fmla="*/ 585926 h 900113"/>
                  <a:gd name="connsiteX31" fmla="*/ 112056 w 900114"/>
                  <a:gd name="connsiteY31" fmla="*/ 657709 h 900113"/>
                  <a:gd name="connsiteX32" fmla="*/ 39377 w 900114"/>
                  <a:gd name="connsiteY32" fmla="*/ 630100 h 900113"/>
                  <a:gd name="connsiteX33" fmla="*/ 67331 w 900114"/>
                  <a:gd name="connsiteY33" fmla="*/ 558317 h 900113"/>
                  <a:gd name="connsiteX34" fmla="*/ 88951 w 900114"/>
                  <a:gd name="connsiteY34" fmla="*/ 552925 h 900113"/>
                  <a:gd name="connsiteX35" fmla="*/ 814759 w 900114"/>
                  <a:gd name="connsiteY35" fmla="*/ 537541 h 900113"/>
                  <a:gd name="connsiteX36" fmla="*/ 836336 w 900114"/>
                  <a:gd name="connsiteY36" fmla="*/ 541373 h 900113"/>
                  <a:gd name="connsiteX37" fmla="*/ 869881 w 900114"/>
                  <a:gd name="connsiteY37" fmla="*/ 613834 h 900113"/>
                  <a:gd name="connsiteX38" fmla="*/ 797201 w 900114"/>
                  <a:gd name="connsiteY38" fmla="*/ 644490 h 900113"/>
                  <a:gd name="connsiteX39" fmla="*/ 763657 w 900114"/>
                  <a:gd name="connsiteY39" fmla="*/ 572029 h 900113"/>
                  <a:gd name="connsiteX40" fmla="*/ 814759 w 900114"/>
                  <a:gd name="connsiteY40" fmla="*/ 537541 h 900113"/>
                  <a:gd name="connsiteX41" fmla="*/ 844551 w 900114"/>
                  <a:gd name="connsiteY41" fmla="*/ 393700 h 900113"/>
                  <a:gd name="connsiteX42" fmla="*/ 900114 w 900114"/>
                  <a:gd name="connsiteY42" fmla="*/ 449263 h 900113"/>
                  <a:gd name="connsiteX43" fmla="*/ 844551 w 900114"/>
                  <a:gd name="connsiteY43" fmla="*/ 504826 h 900113"/>
                  <a:gd name="connsiteX44" fmla="*/ 788988 w 900114"/>
                  <a:gd name="connsiteY44" fmla="*/ 449263 h 900113"/>
                  <a:gd name="connsiteX45" fmla="*/ 844551 w 900114"/>
                  <a:gd name="connsiteY45" fmla="*/ 393700 h 900113"/>
                  <a:gd name="connsiteX46" fmla="*/ 57150 w 900114"/>
                  <a:gd name="connsiteY46" fmla="*/ 393700 h 900113"/>
                  <a:gd name="connsiteX47" fmla="*/ 114300 w 900114"/>
                  <a:gd name="connsiteY47" fmla="*/ 449263 h 900113"/>
                  <a:gd name="connsiteX48" fmla="*/ 57150 w 900114"/>
                  <a:gd name="connsiteY48" fmla="*/ 504826 h 900113"/>
                  <a:gd name="connsiteX49" fmla="*/ 0 w 900114"/>
                  <a:gd name="connsiteY49" fmla="*/ 449263 h 900113"/>
                  <a:gd name="connsiteX50" fmla="*/ 57150 w 900114"/>
                  <a:gd name="connsiteY50" fmla="*/ 393700 h 900113"/>
                  <a:gd name="connsiteX51" fmla="*/ 82154 w 900114"/>
                  <a:gd name="connsiteY51" fmla="*/ 250269 h 900113"/>
                  <a:gd name="connsiteX52" fmla="*/ 103464 w 900114"/>
                  <a:gd name="connsiteY52" fmla="*/ 254069 h 900113"/>
                  <a:gd name="connsiteX53" fmla="*/ 136594 w 900114"/>
                  <a:gd name="connsiteY53" fmla="*/ 326750 h 900113"/>
                  <a:gd name="connsiteX54" fmla="*/ 64812 w 900114"/>
                  <a:gd name="connsiteY54" fmla="*/ 360294 h 900113"/>
                  <a:gd name="connsiteX55" fmla="*/ 31681 w 900114"/>
                  <a:gd name="connsiteY55" fmla="*/ 287614 h 900113"/>
                  <a:gd name="connsiteX56" fmla="*/ 82154 w 900114"/>
                  <a:gd name="connsiteY56" fmla="*/ 250269 h 900113"/>
                  <a:gd name="connsiteX57" fmla="*/ 810437 w 900114"/>
                  <a:gd name="connsiteY57" fmla="*/ 235938 h 900113"/>
                  <a:gd name="connsiteX58" fmla="*/ 860909 w 900114"/>
                  <a:gd name="connsiteY58" fmla="*/ 270531 h 900113"/>
                  <a:gd name="connsiteX59" fmla="*/ 833300 w 900114"/>
                  <a:gd name="connsiteY59" fmla="*/ 343211 h 900113"/>
                  <a:gd name="connsiteX60" fmla="*/ 758757 w 900114"/>
                  <a:gd name="connsiteY60" fmla="*/ 315257 h 900113"/>
                  <a:gd name="connsiteX61" fmla="*/ 789126 w 900114"/>
                  <a:gd name="connsiteY61" fmla="*/ 239781 h 900113"/>
                  <a:gd name="connsiteX62" fmla="*/ 810437 w 900114"/>
                  <a:gd name="connsiteY62" fmla="*/ 235938 h 900113"/>
                  <a:gd name="connsiteX63" fmla="*/ 729258 w 900114"/>
                  <a:gd name="connsiteY63" fmla="*/ 116050 h 900113"/>
                  <a:gd name="connsiteX64" fmla="*/ 769540 w 900114"/>
                  <a:gd name="connsiteY64" fmla="*/ 130824 h 900113"/>
                  <a:gd name="connsiteX65" fmla="*/ 769540 w 900114"/>
                  <a:gd name="connsiteY65" fmla="*/ 212436 h 900113"/>
                  <a:gd name="connsiteX66" fmla="*/ 688975 w 900114"/>
                  <a:gd name="connsiteY66" fmla="*/ 212436 h 900113"/>
                  <a:gd name="connsiteX67" fmla="*/ 688975 w 900114"/>
                  <a:gd name="connsiteY67" fmla="*/ 130824 h 900113"/>
                  <a:gd name="connsiteX68" fmla="*/ 729258 w 900114"/>
                  <a:gd name="connsiteY68" fmla="*/ 116050 h 900113"/>
                  <a:gd name="connsiteX69" fmla="*/ 171982 w 900114"/>
                  <a:gd name="connsiteY69" fmla="*/ 116050 h 900113"/>
                  <a:gd name="connsiteX70" fmla="*/ 212436 w 900114"/>
                  <a:gd name="connsiteY70" fmla="*/ 130824 h 900113"/>
                  <a:gd name="connsiteX71" fmla="*/ 212436 w 900114"/>
                  <a:gd name="connsiteY71" fmla="*/ 212436 h 900113"/>
                  <a:gd name="connsiteX72" fmla="*/ 133639 w 900114"/>
                  <a:gd name="connsiteY72" fmla="*/ 212436 h 900113"/>
                  <a:gd name="connsiteX73" fmla="*/ 133639 w 900114"/>
                  <a:gd name="connsiteY73" fmla="*/ 130824 h 900113"/>
                  <a:gd name="connsiteX74" fmla="*/ 171982 w 900114"/>
                  <a:gd name="connsiteY74" fmla="*/ 116050 h 900113"/>
                  <a:gd name="connsiteX75" fmla="*/ 292107 w 900114"/>
                  <a:gd name="connsiteY75" fmla="*/ 33917 h 900113"/>
                  <a:gd name="connsiteX76" fmla="*/ 343210 w 900114"/>
                  <a:gd name="connsiteY76" fmla="*/ 67331 h 900113"/>
                  <a:gd name="connsiteX77" fmla="*/ 315256 w 900114"/>
                  <a:gd name="connsiteY77" fmla="*/ 142806 h 900113"/>
                  <a:gd name="connsiteX78" fmla="*/ 242577 w 900114"/>
                  <a:gd name="connsiteY78" fmla="*/ 112057 h 900113"/>
                  <a:gd name="connsiteX79" fmla="*/ 270530 w 900114"/>
                  <a:gd name="connsiteY79" fmla="*/ 39377 h 900113"/>
                  <a:gd name="connsiteX80" fmla="*/ 292107 w 900114"/>
                  <a:gd name="connsiteY80" fmla="*/ 33917 h 900113"/>
                  <a:gd name="connsiteX81" fmla="*/ 592509 w 900114"/>
                  <a:gd name="connsiteY81" fmla="*/ 26431 h 900113"/>
                  <a:gd name="connsiteX82" fmla="*/ 614086 w 900114"/>
                  <a:gd name="connsiteY82" fmla="*/ 30231 h 900113"/>
                  <a:gd name="connsiteX83" fmla="*/ 647631 w 900114"/>
                  <a:gd name="connsiteY83" fmla="*/ 102912 h 900113"/>
                  <a:gd name="connsiteX84" fmla="*/ 574951 w 900114"/>
                  <a:gd name="connsiteY84" fmla="*/ 136456 h 900113"/>
                  <a:gd name="connsiteX85" fmla="*/ 541407 w 900114"/>
                  <a:gd name="connsiteY85" fmla="*/ 63776 h 900113"/>
                  <a:gd name="connsiteX86" fmla="*/ 592509 w 900114"/>
                  <a:gd name="connsiteY86" fmla="*/ 26431 h 900113"/>
                  <a:gd name="connsiteX87" fmla="*/ 450850 w 900114"/>
                  <a:gd name="connsiteY87" fmla="*/ 0 h 900113"/>
                  <a:gd name="connsiteX88" fmla="*/ 508000 w 900114"/>
                  <a:gd name="connsiteY88" fmla="*/ 55563 h 900113"/>
                  <a:gd name="connsiteX89" fmla="*/ 450850 w 900114"/>
                  <a:gd name="connsiteY89" fmla="*/ 111126 h 900113"/>
                  <a:gd name="connsiteX90" fmla="*/ 393700 w 900114"/>
                  <a:gd name="connsiteY90" fmla="*/ 55563 h 900113"/>
                  <a:gd name="connsiteX91" fmla="*/ 450850 w 900114"/>
                  <a:gd name="connsiteY91" fmla="*/ 0 h 90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900114" h="900113">
                    <a:moveTo>
                      <a:pt x="450850" y="785813"/>
                    </a:moveTo>
                    <a:cubicBezTo>
                      <a:pt x="482413" y="785813"/>
                      <a:pt x="508000" y="811400"/>
                      <a:pt x="508000" y="842963"/>
                    </a:cubicBezTo>
                    <a:cubicBezTo>
                      <a:pt x="508000" y="874526"/>
                      <a:pt x="482413" y="900113"/>
                      <a:pt x="450850" y="900113"/>
                    </a:cubicBezTo>
                    <a:cubicBezTo>
                      <a:pt x="419287" y="900113"/>
                      <a:pt x="393700" y="874526"/>
                      <a:pt x="393700" y="842963"/>
                    </a:cubicBezTo>
                    <a:cubicBezTo>
                      <a:pt x="393700" y="811400"/>
                      <a:pt x="419287" y="785813"/>
                      <a:pt x="450850" y="785813"/>
                    </a:cubicBezTo>
                    <a:close/>
                    <a:moveTo>
                      <a:pt x="305565" y="759856"/>
                    </a:moveTo>
                    <a:cubicBezTo>
                      <a:pt x="312597" y="759638"/>
                      <a:pt x="319761" y="760861"/>
                      <a:pt x="326749" y="763656"/>
                    </a:cubicBezTo>
                    <a:cubicBezTo>
                      <a:pt x="357498" y="774838"/>
                      <a:pt x="371475" y="808383"/>
                      <a:pt x="360293" y="836337"/>
                    </a:cubicBezTo>
                    <a:cubicBezTo>
                      <a:pt x="349112" y="864291"/>
                      <a:pt x="315568" y="881063"/>
                      <a:pt x="287614" y="869882"/>
                    </a:cubicBezTo>
                    <a:cubicBezTo>
                      <a:pt x="259660" y="855905"/>
                      <a:pt x="242888" y="825155"/>
                      <a:pt x="254069" y="797201"/>
                    </a:cubicBezTo>
                    <a:cubicBezTo>
                      <a:pt x="264552" y="774139"/>
                      <a:pt x="284469" y="760512"/>
                      <a:pt x="305565" y="759856"/>
                    </a:cubicBezTo>
                    <a:close/>
                    <a:moveTo>
                      <a:pt x="607280" y="754637"/>
                    </a:moveTo>
                    <a:cubicBezTo>
                      <a:pt x="628892" y="754506"/>
                      <a:pt x="650116" y="766525"/>
                      <a:pt x="660470" y="789517"/>
                    </a:cubicBezTo>
                    <a:cubicBezTo>
                      <a:pt x="671513" y="817387"/>
                      <a:pt x="657709" y="850830"/>
                      <a:pt x="630100" y="861978"/>
                    </a:cubicBezTo>
                    <a:cubicBezTo>
                      <a:pt x="602491" y="873126"/>
                      <a:pt x="569361" y="861978"/>
                      <a:pt x="558317" y="834109"/>
                    </a:cubicBezTo>
                    <a:cubicBezTo>
                      <a:pt x="544513" y="806239"/>
                      <a:pt x="558317" y="772795"/>
                      <a:pt x="585926" y="758861"/>
                    </a:cubicBezTo>
                    <a:cubicBezTo>
                      <a:pt x="592828" y="756074"/>
                      <a:pt x="600076" y="754680"/>
                      <a:pt x="607280" y="754637"/>
                    </a:cubicBezTo>
                    <a:close/>
                    <a:moveTo>
                      <a:pt x="729258" y="672306"/>
                    </a:moveTo>
                    <a:cubicBezTo>
                      <a:pt x="743843" y="672306"/>
                      <a:pt x="758428" y="677862"/>
                      <a:pt x="769540" y="688975"/>
                    </a:cubicBezTo>
                    <a:cubicBezTo>
                      <a:pt x="788987" y="711200"/>
                      <a:pt x="788987" y="747316"/>
                      <a:pt x="769540" y="766763"/>
                    </a:cubicBezTo>
                    <a:cubicBezTo>
                      <a:pt x="747315" y="788988"/>
                      <a:pt x="711200" y="788988"/>
                      <a:pt x="688975" y="766763"/>
                    </a:cubicBezTo>
                    <a:cubicBezTo>
                      <a:pt x="666750" y="747316"/>
                      <a:pt x="666750" y="711200"/>
                      <a:pt x="688975" y="688975"/>
                    </a:cubicBezTo>
                    <a:cubicBezTo>
                      <a:pt x="700087" y="677862"/>
                      <a:pt x="714673" y="672306"/>
                      <a:pt x="729258" y="672306"/>
                    </a:cubicBezTo>
                    <a:close/>
                    <a:moveTo>
                      <a:pt x="171982" y="672306"/>
                    </a:moveTo>
                    <a:cubicBezTo>
                      <a:pt x="186405" y="672306"/>
                      <a:pt x="201180" y="677862"/>
                      <a:pt x="212436" y="688975"/>
                    </a:cubicBezTo>
                    <a:cubicBezTo>
                      <a:pt x="234950" y="711200"/>
                      <a:pt x="234950" y="747316"/>
                      <a:pt x="212436" y="766763"/>
                    </a:cubicBezTo>
                    <a:cubicBezTo>
                      <a:pt x="189923" y="788988"/>
                      <a:pt x="153338" y="788988"/>
                      <a:pt x="133639" y="766763"/>
                    </a:cubicBezTo>
                    <a:cubicBezTo>
                      <a:pt x="111125" y="747316"/>
                      <a:pt x="111125" y="711200"/>
                      <a:pt x="133639" y="688975"/>
                    </a:cubicBezTo>
                    <a:cubicBezTo>
                      <a:pt x="143488" y="677862"/>
                      <a:pt x="157559" y="672306"/>
                      <a:pt x="171982" y="672306"/>
                    </a:cubicBezTo>
                    <a:close/>
                    <a:moveTo>
                      <a:pt x="88951" y="552925"/>
                    </a:moveTo>
                    <a:cubicBezTo>
                      <a:pt x="110833" y="552278"/>
                      <a:pt x="132323" y="565219"/>
                      <a:pt x="142805" y="585926"/>
                    </a:cubicBezTo>
                    <a:cubicBezTo>
                      <a:pt x="153987" y="613535"/>
                      <a:pt x="142805" y="646665"/>
                      <a:pt x="112056" y="657709"/>
                    </a:cubicBezTo>
                    <a:cubicBezTo>
                      <a:pt x="84103" y="671513"/>
                      <a:pt x="50558" y="657709"/>
                      <a:pt x="39377" y="630100"/>
                    </a:cubicBezTo>
                    <a:cubicBezTo>
                      <a:pt x="25400" y="602491"/>
                      <a:pt x="39377" y="569361"/>
                      <a:pt x="67331" y="558317"/>
                    </a:cubicBezTo>
                    <a:cubicBezTo>
                      <a:pt x="74319" y="554866"/>
                      <a:pt x="81657" y="553141"/>
                      <a:pt x="88951" y="552925"/>
                    </a:cubicBezTo>
                    <a:close/>
                    <a:moveTo>
                      <a:pt x="814759" y="537541"/>
                    </a:moveTo>
                    <a:cubicBezTo>
                      <a:pt x="822010" y="537366"/>
                      <a:pt x="829348" y="538586"/>
                      <a:pt x="836336" y="541373"/>
                    </a:cubicBezTo>
                    <a:cubicBezTo>
                      <a:pt x="867085" y="552521"/>
                      <a:pt x="881062" y="585964"/>
                      <a:pt x="869881" y="613834"/>
                    </a:cubicBezTo>
                    <a:cubicBezTo>
                      <a:pt x="858699" y="641703"/>
                      <a:pt x="825155" y="655638"/>
                      <a:pt x="797201" y="644490"/>
                    </a:cubicBezTo>
                    <a:cubicBezTo>
                      <a:pt x="766452" y="633342"/>
                      <a:pt x="752475" y="602686"/>
                      <a:pt x="763657" y="572029"/>
                    </a:cubicBezTo>
                    <a:cubicBezTo>
                      <a:pt x="772043" y="551127"/>
                      <a:pt x="793008" y="538063"/>
                      <a:pt x="814759" y="537541"/>
                    </a:cubicBezTo>
                    <a:close/>
                    <a:moveTo>
                      <a:pt x="844551" y="393700"/>
                    </a:moveTo>
                    <a:cubicBezTo>
                      <a:pt x="875238" y="393700"/>
                      <a:pt x="900114" y="418576"/>
                      <a:pt x="900114" y="449263"/>
                    </a:cubicBezTo>
                    <a:cubicBezTo>
                      <a:pt x="900114" y="479950"/>
                      <a:pt x="875238" y="504826"/>
                      <a:pt x="844551" y="504826"/>
                    </a:cubicBezTo>
                    <a:cubicBezTo>
                      <a:pt x="813864" y="504826"/>
                      <a:pt x="788988" y="479950"/>
                      <a:pt x="788988" y="449263"/>
                    </a:cubicBezTo>
                    <a:cubicBezTo>
                      <a:pt x="788988" y="418576"/>
                      <a:pt x="813864" y="393700"/>
                      <a:pt x="844551" y="393700"/>
                    </a:cubicBezTo>
                    <a:close/>
                    <a:moveTo>
                      <a:pt x="57150" y="393700"/>
                    </a:moveTo>
                    <a:cubicBezTo>
                      <a:pt x="88713" y="393700"/>
                      <a:pt x="114300" y="418576"/>
                      <a:pt x="114300" y="449263"/>
                    </a:cubicBezTo>
                    <a:cubicBezTo>
                      <a:pt x="114300" y="479950"/>
                      <a:pt x="88713" y="504826"/>
                      <a:pt x="57150" y="504826"/>
                    </a:cubicBezTo>
                    <a:cubicBezTo>
                      <a:pt x="25587" y="504826"/>
                      <a:pt x="0" y="479950"/>
                      <a:pt x="0" y="449263"/>
                    </a:cubicBezTo>
                    <a:cubicBezTo>
                      <a:pt x="0" y="418576"/>
                      <a:pt x="25587" y="393700"/>
                      <a:pt x="57150" y="393700"/>
                    </a:cubicBezTo>
                    <a:close/>
                    <a:moveTo>
                      <a:pt x="82154" y="250269"/>
                    </a:moveTo>
                    <a:cubicBezTo>
                      <a:pt x="89315" y="250051"/>
                      <a:pt x="96562" y="251274"/>
                      <a:pt x="103464" y="254069"/>
                    </a:cubicBezTo>
                    <a:cubicBezTo>
                      <a:pt x="133834" y="265251"/>
                      <a:pt x="147638" y="298796"/>
                      <a:pt x="136594" y="326750"/>
                    </a:cubicBezTo>
                    <a:cubicBezTo>
                      <a:pt x="125551" y="357499"/>
                      <a:pt x="92421" y="371476"/>
                      <a:pt x="64812" y="360294"/>
                    </a:cubicBezTo>
                    <a:cubicBezTo>
                      <a:pt x="34442" y="349113"/>
                      <a:pt x="20638" y="315568"/>
                      <a:pt x="31681" y="287614"/>
                    </a:cubicBezTo>
                    <a:cubicBezTo>
                      <a:pt x="39964" y="264552"/>
                      <a:pt x="60671" y="250925"/>
                      <a:pt x="82154" y="250269"/>
                    </a:cubicBezTo>
                    <a:close/>
                    <a:moveTo>
                      <a:pt x="810437" y="235938"/>
                    </a:moveTo>
                    <a:cubicBezTo>
                      <a:pt x="831920" y="236462"/>
                      <a:pt x="852626" y="249565"/>
                      <a:pt x="860909" y="270531"/>
                    </a:cubicBezTo>
                    <a:cubicBezTo>
                      <a:pt x="874713" y="298485"/>
                      <a:pt x="860909" y="332029"/>
                      <a:pt x="833300" y="343211"/>
                    </a:cubicBezTo>
                    <a:cubicBezTo>
                      <a:pt x="805691" y="357188"/>
                      <a:pt x="772561" y="343211"/>
                      <a:pt x="758757" y="315257"/>
                    </a:cubicBezTo>
                    <a:cubicBezTo>
                      <a:pt x="747713" y="287303"/>
                      <a:pt x="761517" y="253758"/>
                      <a:pt x="789126" y="239781"/>
                    </a:cubicBezTo>
                    <a:cubicBezTo>
                      <a:pt x="796028" y="236986"/>
                      <a:pt x="803276" y="235763"/>
                      <a:pt x="810437" y="235938"/>
                    </a:cubicBezTo>
                    <a:close/>
                    <a:moveTo>
                      <a:pt x="729258" y="116050"/>
                    </a:moveTo>
                    <a:cubicBezTo>
                      <a:pt x="743843" y="116050"/>
                      <a:pt x="758428" y="120975"/>
                      <a:pt x="769540" y="130824"/>
                    </a:cubicBezTo>
                    <a:cubicBezTo>
                      <a:pt x="788987" y="153338"/>
                      <a:pt x="788987" y="189923"/>
                      <a:pt x="769540" y="212436"/>
                    </a:cubicBezTo>
                    <a:cubicBezTo>
                      <a:pt x="747315" y="234950"/>
                      <a:pt x="711200" y="234950"/>
                      <a:pt x="688975" y="212436"/>
                    </a:cubicBezTo>
                    <a:cubicBezTo>
                      <a:pt x="666750" y="189923"/>
                      <a:pt x="666750" y="153338"/>
                      <a:pt x="688975" y="130824"/>
                    </a:cubicBezTo>
                    <a:cubicBezTo>
                      <a:pt x="700087" y="120975"/>
                      <a:pt x="714673" y="116050"/>
                      <a:pt x="729258" y="116050"/>
                    </a:cubicBezTo>
                    <a:close/>
                    <a:moveTo>
                      <a:pt x="171982" y="116050"/>
                    </a:moveTo>
                    <a:cubicBezTo>
                      <a:pt x="186405" y="116050"/>
                      <a:pt x="201180" y="120975"/>
                      <a:pt x="212436" y="130824"/>
                    </a:cubicBezTo>
                    <a:cubicBezTo>
                      <a:pt x="234950" y="153338"/>
                      <a:pt x="234950" y="189923"/>
                      <a:pt x="212436" y="212436"/>
                    </a:cubicBezTo>
                    <a:cubicBezTo>
                      <a:pt x="189923" y="234950"/>
                      <a:pt x="153338" y="234950"/>
                      <a:pt x="133639" y="212436"/>
                    </a:cubicBezTo>
                    <a:cubicBezTo>
                      <a:pt x="111125" y="189923"/>
                      <a:pt x="111125" y="153338"/>
                      <a:pt x="133639" y="130824"/>
                    </a:cubicBezTo>
                    <a:cubicBezTo>
                      <a:pt x="143488" y="120975"/>
                      <a:pt x="157559" y="116050"/>
                      <a:pt x="171982" y="116050"/>
                    </a:cubicBezTo>
                    <a:close/>
                    <a:moveTo>
                      <a:pt x="292107" y="33917"/>
                    </a:moveTo>
                    <a:cubicBezTo>
                      <a:pt x="313859" y="33262"/>
                      <a:pt x="334824" y="46365"/>
                      <a:pt x="343210" y="67331"/>
                    </a:cubicBezTo>
                    <a:cubicBezTo>
                      <a:pt x="357187" y="95285"/>
                      <a:pt x="343210" y="128829"/>
                      <a:pt x="315256" y="142806"/>
                    </a:cubicBezTo>
                    <a:cubicBezTo>
                      <a:pt x="287303" y="153988"/>
                      <a:pt x="253758" y="140011"/>
                      <a:pt x="242577" y="112057"/>
                    </a:cubicBezTo>
                    <a:cubicBezTo>
                      <a:pt x="228600" y="84103"/>
                      <a:pt x="242577" y="50558"/>
                      <a:pt x="270530" y="39377"/>
                    </a:cubicBezTo>
                    <a:cubicBezTo>
                      <a:pt x="277519" y="35883"/>
                      <a:pt x="284857" y="34136"/>
                      <a:pt x="292107" y="33917"/>
                    </a:cubicBezTo>
                    <a:close/>
                    <a:moveTo>
                      <a:pt x="592509" y="26431"/>
                    </a:moveTo>
                    <a:cubicBezTo>
                      <a:pt x="599760" y="26213"/>
                      <a:pt x="607098" y="27436"/>
                      <a:pt x="614086" y="30231"/>
                    </a:cubicBezTo>
                    <a:cubicBezTo>
                      <a:pt x="644835" y="41413"/>
                      <a:pt x="658812" y="74958"/>
                      <a:pt x="647631" y="102912"/>
                    </a:cubicBezTo>
                    <a:cubicBezTo>
                      <a:pt x="636449" y="133661"/>
                      <a:pt x="602905" y="147638"/>
                      <a:pt x="574951" y="136456"/>
                    </a:cubicBezTo>
                    <a:cubicBezTo>
                      <a:pt x="544202" y="125275"/>
                      <a:pt x="530225" y="91730"/>
                      <a:pt x="541407" y="63776"/>
                    </a:cubicBezTo>
                    <a:cubicBezTo>
                      <a:pt x="549793" y="40714"/>
                      <a:pt x="570758" y="27087"/>
                      <a:pt x="592509" y="26431"/>
                    </a:cubicBezTo>
                    <a:close/>
                    <a:moveTo>
                      <a:pt x="450850" y="0"/>
                    </a:moveTo>
                    <a:cubicBezTo>
                      <a:pt x="482413" y="0"/>
                      <a:pt x="508000" y="24876"/>
                      <a:pt x="508000" y="55563"/>
                    </a:cubicBezTo>
                    <a:cubicBezTo>
                      <a:pt x="508000" y="86250"/>
                      <a:pt x="482413" y="111126"/>
                      <a:pt x="450850" y="111126"/>
                    </a:cubicBezTo>
                    <a:cubicBezTo>
                      <a:pt x="419287" y="111126"/>
                      <a:pt x="393700" y="86250"/>
                      <a:pt x="393700" y="55563"/>
                    </a:cubicBezTo>
                    <a:cubicBezTo>
                      <a:pt x="393700" y="24876"/>
                      <a:pt x="419287" y="0"/>
                      <a:pt x="4508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42" name="组合 641"/>
            <p:cNvGrpSpPr/>
            <p:nvPr>
              <p:custDataLst>
                <p:tags r:id="rId15"/>
              </p:custDataLst>
            </p:nvPr>
          </p:nvGrpSpPr>
          <p:grpSpPr>
            <a:xfrm>
              <a:off x="9171518" y="3956848"/>
              <a:ext cx="701281" cy="2904326"/>
              <a:chOff x="7472710" y="3633732"/>
              <a:chExt cx="779301" cy="3227442"/>
            </a:xfrm>
            <a:solidFill>
              <a:srgbClr val="C3496D"/>
            </a:solidFill>
          </p:grpSpPr>
          <p:sp>
            <p:nvSpPr>
              <p:cNvPr id="643" name="Freeform 978"/>
              <p:cNvSpPr/>
              <p:nvPr/>
            </p:nvSpPr>
            <p:spPr bwMode="auto">
              <a:xfrm>
                <a:off x="7783480" y="4342705"/>
                <a:ext cx="272755" cy="2518469"/>
              </a:xfrm>
              <a:custGeom>
                <a:avLst/>
                <a:gdLst>
                  <a:gd name="T0" fmla="*/ 84 w 164"/>
                  <a:gd name="T1" fmla="*/ 1016 h 1509"/>
                  <a:gd name="T2" fmla="*/ 100 w 164"/>
                  <a:gd name="T3" fmla="*/ 1509 h 1509"/>
                  <a:gd name="T4" fmla="*/ 67 w 164"/>
                  <a:gd name="T5" fmla="*/ 1509 h 1509"/>
                  <a:gd name="T6" fmla="*/ 81 w 164"/>
                  <a:gd name="T7" fmla="*/ 881 h 1509"/>
                  <a:gd name="T8" fmla="*/ 77 w 164"/>
                  <a:gd name="T9" fmla="*/ 313 h 1509"/>
                  <a:gd name="T10" fmla="*/ 39 w 164"/>
                  <a:gd name="T11" fmla="*/ 0 h 1509"/>
                  <a:gd name="T12" fmla="*/ 102 w 164"/>
                  <a:gd name="T13" fmla="*/ 325 h 1509"/>
                  <a:gd name="T14" fmla="*/ 142 w 164"/>
                  <a:gd name="T15" fmla="*/ 748 h 1509"/>
                  <a:gd name="T16" fmla="*/ 84 w 164"/>
                  <a:gd name="T17" fmla="*/ 1016 h 1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1509">
                    <a:moveTo>
                      <a:pt x="84" y="1016"/>
                    </a:moveTo>
                    <a:cubicBezTo>
                      <a:pt x="26" y="1249"/>
                      <a:pt x="100" y="1509"/>
                      <a:pt x="100" y="1509"/>
                    </a:cubicBezTo>
                    <a:cubicBezTo>
                      <a:pt x="67" y="1509"/>
                      <a:pt x="67" y="1509"/>
                      <a:pt x="67" y="1509"/>
                    </a:cubicBezTo>
                    <a:cubicBezTo>
                      <a:pt x="0" y="1255"/>
                      <a:pt x="26" y="1060"/>
                      <a:pt x="81" y="881"/>
                    </a:cubicBezTo>
                    <a:cubicBezTo>
                      <a:pt x="157" y="632"/>
                      <a:pt x="111" y="431"/>
                      <a:pt x="77" y="313"/>
                    </a:cubicBezTo>
                    <a:cubicBezTo>
                      <a:pt x="36" y="173"/>
                      <a:pt x="39" y="0"/>
                      <a:pt x="39" y="0"/>
                    </a:cubicBezTo>
                    <a:cubicBezTo>
                      <a:pt x="39" y="0"/>
                      <a:pt x="57" y="196"/>
                      <a:pt x="102" y="325"/>
                    </a:cubicBezTo>
                    <a:cubicBezTo>
                      <a:pt x="147" y="455"/>
                      <a:pt x="164" y="645"/>
                      <a:pt x="142" y="748"/>
                    </a:cubicBezTo>
                    <a:cubicBezTo>
                      <a:pt x="121" y="852"/>
                      <a:pt x="99" y="960"/>
                      <a:pt x="84" y="10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644" name="组合 643"/>
              <p:cNvGrpSpPr/>
              <p:nvPr/>
            </p:nvGrpSpPr>
            <p:grpSpPr>
              <a:xfrm>
                <a:off x="7918432" y="6117988"/>
                <a:ext cx="333579" cy="498942"/>
                <a:chOff x="7450138" y="5619750"/>
                <a:chExt cx="557213" cy="833437"/>
              </a:xfrm>
              <a:grpFill/>
            </p:grpSpPr>
            <p:sp>
              <p:nvSpPr>
                <p:cNvPr id="666" name="Freeform 997"/>
                <p:cNvSpPr>
                  <a:spLocks noEditPoints="1"/>
                </p:cNvSpPr>
                <p:nvPr/>
              </p:nvSpPr>
              <p:spPr bwMode="auto">
                <a:xfrm>
                  <a:off x="7450138" y="5619750"/>
                  <a:ext cx="557213" cy="833437"/>
                </a:xfrm>
                <a:custGeom>
                  <a:avLst/>
                  <a:gdLst>
                    <a:gd name="T0" fmla="*/ 8 w 200"/>
                    <a:gd name="T1" fmla="*/ 299 h 299"/>
                    <a:gd name="T2" fmla="*/ 7 w 200"/>
                    <a:gd name="T3" fmla="*/ 297 h 299"/>
                    <a:gd name="T4" fmla="*/ 7 w 200"/>
                    <a:gd name="T5" fmla="*/ 297 h 299"/>
                    <a:gd name="T6" fmla="*/ 0 w 200"/>
                    <a:gd name="T7" fmla="*/ 234 h 299"/>
                    <a:gd name="T8" fmla="*/ 0 w 200"/>
                    <a:gd name="T9" fmla="*/ 234 h 299"/>
                    <a:gd name="T10" fmla="*/ 34 w 200"/>
                    <a:gd name="T11" fmla="*/ 112 h 299"/>
                    <a:gd name="T12" fmla="*/ 34 w 200"/>
                    <a:gd name="T13" fmla="*/ 112 h 299"/>
                    <a:gd name="T14" fmla="*/ 193 w 200"/>
                    <a:gd name="T15" fmla="*/ 1 h 299"/>
                    <a:gd name="T16" fmla="*/ 193 w 200"/>
                    <a:gd name="T17" fmla="*/ 1 h 299"/>
                    <a:gd name="T18" fmla="*/ 196 w 200"/>
                    <a:gd name="T19" fmla="*/ 1 h 299"/>
                    <a:gd name="T20" fmla="*/ 196 w 200"/>
                    <a:gd name="T21" fmla="*/ 1 h 299"/>
                    <a:gd name="T22" fmla="*/ 198 w 200"/>
                    <a:gd name="T23" fmla="*/ 4 h 299"/>
                    <a:gd name="T24" fmla="*/ 198 w 200"/>
                    <a:gd name="T25" fmla="*/ 4 h 299"/>
                    <a:gd name="T26" fmla="*/ 200 w 200"/>
                    <a:gd name="T27" fmla="*/ 40 h 299"/>
                    <a:gd name="T28" fmla="*/ 200 w 200"/>
                    <a:gd name="T29" fmla="*/ 40 h 299"/>
                    <a:gd name="T30" fmla="*/ 159 w 200"/>
                    <a:gd name="T31" fmla="*/ 186 h 299"/>
                    <a:gd name="T32" fmla="*/ 159 w 200"/>
                    <a:gd name="T33" fmla="*/ 186 h 299"/>
                    <a:gd name="T34" fmla="*/ 12 w 200"/>
                    <a:gd name="T35" fmla="*/ 299 h 299"/>
                    <a:gd name="T36" fmla="*/ 12 w 200"/>
                    <a:gd name="T37" fmla="*/ 299 h 299"/>
                    <a:gd name="T38" fmla="*/ 10 w 200"/>
                    <a:gd name="T39" fmla="*/ 299 h 299"/>
                    <a:gd name="T40" fmla="*/ 10 w 200"/>
                    <a:gd name="T41" fmla="*/ 299 h 299"/>
                    <a:gd name="T42" fmla="*/ 8 w 200"/>
                    <a:gd name="T43" fmla="*/ 299 h 299"/>
                    <a:gd name="T44" fmla="*/ 10 w 200"/>
                    <a:gd name="T45" fmla="*/ 295 h 299"/>
                    <a:gd name="T46" fmla="*/ 14 w 200"/>
                    <a:gd name="T47" fmla="*/ 294 h 299"/>
                    <a:gd name="T48" fmla="*/ 10 w 200"/>
                    <a:gd name="T49" fmla="*/ 295 h 299"/>
                    <a:gd name="T50" fmla="*/ 178 w 200"/>
                    <a:gd name="T51" fmla="*/ 14 h 299"/>
                    <a:gd name="T52" fmla="*/ 138 w 200"/>
                    <a:gd name="T53" fmla="*/ 33 h 299"/>
                    <a:gd name="T54" fmla="*/ 138 w 200"/>
                    <a:gd name="T55" fmla="*/ 33 h 299"/>
                    <a:gd name="T56" fmla="*/ 41 w 200"/>
                    <a:gd name="T57" fmla="*/ 116 h 299"/>
                    <a:gd name="T58" fmla="*/ 41 w 200"/>
                    <a:gd name="T59" fmla="*/ 116 h 299"/>
                    <a:gd name="T60" fmla="*/ 8 w 200"/>
                    <a:gd name="T61" fmla="*/ 234 h 299"/>
                    <a:gd name="T62" fmla="*/ 8 w 200"/>
                    <a:gd name="T63" fmla="*/ 234 h 299"/>
                    <a:gd name="T64" fmla="*/ 11 w 200"/>
                    <a:gd name="T65" fmla="*/ 277 h 299"/>
                    <a:gd name="T66" fmla="*/ 11 w 200"/>
                    <a:gd name="T67" fmla="*/ 277 h 299"/>
                    <a:gd name="T68" fmla="*/ 13 w 200"/>
                    <a:gd name="T69" fmla="*/ 290 h 299"/>
                    <a:gd name="T70" fmla="*/ 13 w 200"/>
                    <a:gd name="T71" fmla="*/ 290 h 299"/>
                    <a:gd name="T72" fmla="*/ 23 w 200"/>
                    <a:gd name="T73" fmla="*/ 287 h 299"/>
                    <a:gd name="T74" fmla="*/ 23 w 200"/>
                    <a:gd name="T75" fmla="*/ 287 h 299"/>
                    <a:gd name="T76" fmla="*/ 58 w 200"/>
                    <a:gd name="T77" fmla="*/ 269 h 299"/>
                    <a:gd name="T78" fmla="*/ 58 w 200"/>
                    <a:gd name="T79" fmla="*/ 269 h 299"/>
                    <a:gd name="T80" fmla="*/ 152 w 200"/>
                    <a:gd name="T81" fmla="*/ 182 h 299"/>
                    <a:gd name="T82" fmla="*/ 152 w 200"/>
                    <a:gd name="T83" fmla="*/ 182 h 299"/>
                    <a:gd name="T84" fmla="*/ 192 w 200"/>
                    <a:gd name="T85" fmla="*/ 40 h 299"/>
                    <a:gd name="T86" fmla="*/ 192 w 200"/>
                    <a:gd name="T87" fmla="*/ 40 h 299"/>
                    <a:gd name="T88" fmla="*/ 191 w 200"/>
                    <a:gd name="T89" fmla="*/ 14 h 299"/>
                    <a:gd name="T90" fmla="*/ 191 w 200"/>
                    <a:gd name="T91" fmla="*/ 14 h 299"/>
                    <a:gd name="T92" fmla="*/ 190 w 200"/>
                    <a:gd name="T93" fmla="*/ 10 h 299"/>
                    <a:gd name="T94" fmla="*/ 190 w 200"/>
                    <a:gd name="T95" fmla="*/ 10 h 299"/>
                    <a:gd name="T96" fmla="*/ 178 w 200"/>
                    <a:gd name="T97" fmla="*/ 14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00" h="299">
                      <a:moveTo>
                        <a:pt x="8" y="299"/>
                      </a:moveTo>
                      <a:cubicBezTo>
                        <a:pt x="8" y="298"/>
                        <a:pt x="7" y="298"/>
                        <a:pt x="7" y="297"/>
                      </a:cubicBezTo>
                      <a:cubicBezTo>
                        <a:pt x="7" y="297"/>
                        <a:pt x="7" y="297"/>
                        <a:pt x="7" y="297"/>
                      </a:cubicBezTo>
                      <a:cubicBezTo>
                        <a:pt x="7" y="296"/>
                        <a:pt x="0" y="270"/>
                        <a:pt x="0" y="234"/>
                      </a:cubicBezTo>
                      <a:cubicBezTo>
                        <a:pt x="0" y="234"/>
                        <a:pt x="0" y="234"/>
                        <a:pt x="0" y="234"/>
                      </a:cubicBezTo>
                      <a:cubicBezTo>
                        <a:pt x="0" y="198"/>
                        <a:pt x="6" y="152"/>
                        <a:pt x="34" y="112"/>
                      </a:cubicBezTo>
                      <a:cubicBezTo>
                        <a:pt x="34" y="112"/>
                        <a:pt x="34" y="112"/>
                        <a:pt x="34" y="112"/>
                      </a:cubicBezTo>
                      <a:cubicBezTo>
                        <a:pt x="89" y="32"/>
                        <a:pt x="192" y="1"/>
                        <a:pt x="193" y="1"/>
                      </a:cubicBezTo>
                      <a:cubicBezTo>
                        <a:pt x="193" y="1"/>
                        <a:pt x="193" y="1"/>
                        <a:pt x="193" y="1"/>
                      </a:cubicBezTo>
                      <a:cubicBezTo>
                        <a:pt x="194" y="0"/>
                        <a:pt x="195" y="0"/>
                        <a:pt x="196" y="1"/>
                      </a:cubicBezTo>
                      <a:cubicBezTo>
                        <a:pt x="196" y="1"/>
                        <a:pt x="196" y="1"/>
                        <a:pt x="196" y="1"/>
                      </a:cubicBezTo>
                      <a:cubicBezTo>
                        <a:pt x="197" y="2"/>
                        <a:pt x="197" y="3"/>
                        <a:pt x="198" y="4"/>
                      </a:cubicBezTo>
                      <a:cubicBezTo>
                        <a:pt x="198" y="4"/>
                        <a:pt x="198" y="4"/>
                        <a:pt x="198" y="4"/>
                      </a:cubicBezTo>
                      <a:cubicBezTo>
                        <a:pt x="198" y="4"/>
                        <a:pt x="200" y="18"/>
                        <a:pt x="200" y="40"/>
                      </a:cubicBezTo>
                      <a:cubicBezTo>
                        <a:pt x="200" y="40"/>
                        <a:pt x="200" y="40"/>
                        <a:pt x="200" y="40"/>
                      </a:cubicBezTo>
                      <a:cubicBezTo>
                        <a:pt x="200" y="77"/>
                        <a:pt x="194" y="135"/>
                        <a:pt x="159" y="186"/>
                      </a:cubicBezTo>
                      <a:cubicBezTo>
                        <a:pt x="159" y="186"/>
                        <a:pt x="159" y="186"/>
                        <a:pt x="159" y="186"/>
                      </a:cubicBezTo>
                      <a:cubicBezTo>
                        <a:pt x="98" y="275"/>
                        <a:pt x="12" y="299"/>
                        <a:pt x="12" y="299"/>
                      </a:cubicBezTo>
                      <a:cubicBezTo>
                        <a:pt x="12" y="299"/>
                        <a:pt x="12" y="299"/>
                        <a:pt x="12" y="299"/>
                      </a:cubicBezTo>
                      <a:cubicBezTo>
                        <a:pt x="11" y="299"/>
                        <a:pt x="11" y="299"/>
                        <a:pt x="10" y="299"/>
                      </a:cubicBezTo>
                      <a:cubicBezTo>
                        <a:pt x="10" y="299"/>
                        <a:pt x="10" y="299"/>
                        <a:pt x="10" y="299"/>
                      </a:cubicBezTo>
                      <a:cubicBezTo>
                        <a:pt x="10" y="299"/>
                        <a:pt x="9" y="299"/>
                        <a:pt x="8" y="299"/>
                      </a:cubicBezTo>
                      <a:close/>
                      <a:moveTo>
                        <a:pt x="10" y="295"/>
                      </a:moveTo>
                      <a:cubicBezTo>
                        <a:pt x="14" y="294"/>
                        <a:pt x="14" y="294"/>
                        <a:pt x="14" y="294"/>
                      </a:cubicBezTo>
                      <a:cubicBezTo>
                        <a:pt x="10" y="295"/>
                        <a:pt x="10" y="295"/>
                        <a:pt x="10" y="295"/>
                      </a:cubicBezTo>
                      <a:close/>
                      <a:moveTo>
                        <a:pt x="178" y="14"/>
                      </a:moveTo>
                      <a:cubicBezTo>
                        <a:pt x="168" y="18"/>
                        <a:pt x="154" y="25"/>
                        <a:pt x="138" y="33"/>
                      </a:cubicBezTo>
                      <a:cubicBezTo>
                        <a:pt x="138" y="33"/>
                        <a:pt x="138" y="33"/>
                        <a:pt x="138" y="33"/>
                      </a:cubicBezTo>
                      <a:cubicBezTo>
                        <a:pt x="106" y="51"/>
                        <a:pt x="67" y="78"/>
                        <a:pt x="41" y="116"/>
                      </a:cubicBezTo>
                      <a:cubicBezTo>
                        <a:pt x="41" y="116"/>
                        <a:pt x="41" y="116"/>
                        <a:pt x="41" y="116"/>
                      </a:cubicBezTo>
                      <a:cubicBezTo>
                        <a:pt x="14" y="154"/>
                        <a:pt x="8" y="199"/>
                        <a:pt x="8" y="234"/>
                      </a:cubicBezTo>
                      <a:cubicBezTo>
                        <a:pt x="8" y="234"/>
                        <a:pt x="8" y="234"/>
                        <a:pt x="8" y="234"/>
                      </a:cubicBezTo>
                      <a:cubicBezTo>
                        <a:pt x="8" y="252"/>
                        <a:pt x="9" y="267"/>
                        <a:pt x="11" y="277"/>
                      </a:cubicBezTo>
                      <a:cubicBezTo>
                        <a:pt x="11" y="277"/>
                        <a:pt x="11" y="277"/>
                        <a:pt x="11" y="277"/>
                      </a:cubicBezTo>
                      <a:cubicBezTo>
                        <a:pt x="12" y="283"/>
                        <a:pt x="13" y="287"/>
                        <a:pt x="13" y="290"/>
                      </a:cubicBezTo>
                      <a:cubicBezTo>
                        <a:pt x="13" y="290"/>
                        <a:pt x="13" y="290"/>
                        <a:pt x="13" y="290"/>
                      </a:cubicBezTo>
                      <a:cubicBezTo>
                        <a:pt x="16" y="290"/>
                        <a:pt x="19" y="288"/>
                        <a:pt x="23" y="287"/>
                      </a:cubicBezTo>
                      <a:cubicBezTo>
                        <a:pt x="23" y="287"/>
                        <a:pt x="23" y="287"/>
                        <a:pt x="23" y="287"/>
                      </a:cubicBezTo>
                      <a:cubicBezTo>
                        <a:pt x="32" y="283"/>
                        <a:pt x="44" y="277"/>
                        <a:pt x="58" y="269"/>
                      </a:cubicBezTo>
                      <a:cubicBezTo>
                        <a:pt x="58" y="269"/>
                        <a:pt x="58" y="269"/>
                        <a:pt x="58" y="269"/>
                      </a:cubicBezTo>
                      <a:cubicBezTo>
                        <a:pt x="87" y="252"/>
                        <a:pt x="122" y="225"/>
                        <a:pt x="152" y="182"/>
                      </a:cubicBezTo>
                      <a:cubicBezTo>
                        <a:pt x="152" y="182"/>
                        <a:pt x="152" y="182"/>
                        <a:pt x="152" y="182"/>
                      </a:cubicBezTo>
                      <a:cubicBezTo>
                        <a:pt x="186" y="133"/>
                        <a:pt x="192" y="76"/>
                        <a:pt x="192" y="40"/>
                      </a:cubicBezTo>
                      <a:cubicBezTo>
                        <a:pt x="192" y="40"/>
                        <a:pt x="192" y="40"/>
                        <a:pt x="192" y="40"/>
                      </a:cubicBezTo>
                      <a:cubicBezTo>
                        <a:pt x="192" y="29"/>
                        <a:pt x="191" y="21"/>
                        <a:pt x="191" y="14"/>
                      </a:cubicBezTo>
                      <a:cubicBezTo>
                        <a:pt x="191" y="14"/>
                        <a:pt x="191" y="14"/>
                        <a:pt x="191" y="14"/>
                      </a:cubicBezTo>
                      <a:cubicBezTo>
                        <a:pt x="191" y="13"/>
                        <a:pt x="191" y="11"/>
                        <a:pt x="190" y="10"/>
                      </a:cubicBezTo>
                      <a:cubicBezTo>
                        <a:pt x="190" y="10"/>
                        <a:pt x="190" y="10"/>
                        <a:pt x="190" y="10"/>
                      </a:cubicBezTo>
                      <a:cubicBezTo>
                        <a:pt x="188" y="11"/>
                        <a:pt x="183" y="12"/>
                        <a:pt x="17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7" name="Freeform 998"/>
                <p:cNvSpPr/>
                <p:nvPr/>
              </p:nvSpPr>
              <p:spPr bwMode="auto">
                <a:xfrm>
                  <a:off x="7469188" y="5619750"/>
                  <a:ext cx="531813" cy="828675"/>
                </a:xfrm>
                <a:custGeom>
                  <a:avLst/>
                  <a:gdLst>
                    <a:gd name="T0" fmla="*/ 2 w 191"/>
                    <a:gd name="T1" fmla="*/ 297 h 297"/>
                    <a:gd name="T2" fmla="*/ 1 w 191"/>
                    <a:gd name="T3" fmla="*/ 291 h 297"/>
                    <a:gd name="T4" fmla="*/ 1 w 191"/>
                    <a:gd name="T5" fmla="*/ 291 h 297"/>
                    <a:gd name="T6" fmla="*/ 183 w 191"/>
                    <a:gd name="T7" fmla="*/ 2 h 297"/>
                    <a:gd name="T8" fmla="*/ 189 w 191"/>
                    <a:gd name="T9" fmla="*/ 1 h 297"/>
                    <a:gd name="T10" fmla="*/ 189 w 191"/>
                    <a:gd name="T11" fmla="*/ 1 h 297"/>
                    <a:gd name="T12" fmla="*/ 190 w 191"/>
                    <a:gd name="T13" fmla="*/ 7 h 297"/>
                    <a:gd name="T14" fmla="*/ 190 w 191"/>
                    <a:gd name="T15" fmla="*/ 7 h 297"/>
                    <a:gd name="T16" fmla="*/ 8 w 191"/>
                    <a:gd name="T17" fmla="*/ 295 h 297"/>
                    <a:gd name="T18" fmla="*/ 4 w 191"/>
                    <a:gd name="T19" fmla="*/ 297 h 297"/>
                    <a:gd name="T20" fmla="*/ 4 w 191"/>
                    <a:gd name="T21" fmla="*/ 297 h 297"/>
                    <a:gd name="T22" fmla="*/ 2 w 191"/>
                    <a:gd name="T23" fmla="*/ 297 h 2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1" h="297">
                      <a:moveTo>
                        <a:pt x="2" y="297"/>
                      </a:moveTo>
                      <a:cubicBezTo>
                        <a:pt x="0" y="296"/>
                        <a:pt x="0" y="293"/>
                        <a:pt x="1" y="291"/>
                      </a:cubicBezTo>
                      <a:cubicBezTo>
                        <a:pt x="1" y="291"/>
                        <a:pt x="1" y="291"/>
                        <a:pt x="1" y="291"/>
                      </a:cubicBezTo>
                      <a:cubicBezTo>
                        <a:pt x="183" y="2"/>
                        <a:pt x="183" y="2"/>
                        <a:pt x="183" y="2"/>
                      </a:cubicBezTo>
                      <a:cubicBezTo>
                        <a:pt x="185" y="0"/>
                        <a:pt x="187" y="0"/>
                        <a:pt x="189" y="1"/>
                      </a:cubicBezTo>
                      <a:cubicBezTo>
                        <a:pt x="189" y="1"/>
                        <a:pt x="189" y="1"/>
                        <a:pt x="189" y="1"/>
                      </a:cubicBezTo>
                      <a:cubicBezTo>
                        <a:pt x="191" y="2"/>
                        <a:pt x="191" y="5"/>
                        <a:pt x="190" y="7"/>
                      </a:cubicBezTo>
                      <a:cubicBezTo>
                        <a:pt x="190" y="7"/>
                        <a:pt x="190" y="7"/>
                        <a:pt x="190" y="7"/>
                      </a:cubicBezTo>
                      <a:cubicBezTo>
                        <a:pt x="8" y="295"/>
                        <a:pt x="8" y="295"/>
                        <a:pt x="8" y="295"/>
                      </a:cubicBezTo>
                      <a:cubicBezTo>
                        <a:pt x="7" y="297"/>
                        <a:pt x="6" y="297"/>
                        <a:pt x="4" y="297"/>
                      </a:cubicBezTo>
                      <a:cubicBezTo>
                        <a:pt x="4" y="297"/>
                        <a:pt x="4" y="297"/>
                        <a:pt x="4" y="297"/>
                      </a:cubicBezTo>
                      <a:cubicBezTo>
                        <a:pt x="4" y="297"/>
                        <a:pt x="3" y="297"/>
                        <a:pt x="2" y="2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8" name="Freeform 999"/>
                <p:cNvSpPr/>
                <p:nvPr/>
              </p:nvSpPr>
              <p:spPr bwMode="auto">
                <a:xfrm>
                  <a:off x="7627938" y="5826125"/>
                  <a:ext cx="331788" cy="209550"/>
                </a:xfrm>
                <a:custGeom>
                  <a:avLst/>
                  <a:gdLst>
                    <a:gd name="T0" fmla="*/ 36 w 119"/>
                    <a:gd name="T1" fmla="*/ 73 h 75"/>
                    <a:gd name="T2" fmla="*/ 1 w 119"/>
                    <a:gd name="T3" fmla="*/ 6 h 75"/>
                    <a:gd name="T4" fmla="*/ 1 w 119"/>
                    <a:gd name="T5" fmla="*/ 6 h 75"/>
                    <a:gd name="T6" fmla="*/ 3 w 119"/>
                    <a:gd name="T7" fmla="*/ 1 h 75"/>
                    <a:gd name="T8" fmla="*/ 3 w 119"/>
                    <a:gd name="T9" fmla="*/ 1 h 75"/>
                    <a:gd name="T10" fmla="*/ 8 w 119"/>
                    <a:gd name="T11" fmla="*/ 3 h 75"/>
                    <a:gd name="T12" fmla="*/ 8 w 119"/>
                    <a:gd name="T13" fmla="*/ 3 h 75"/>
                    <a:gd name="T14" fmla="*/ 42 w 119"/>
                    <a:gd name="T15" fmla="*/ 67 h 75"/>
                    <a:gd name="T16" fmla="*/ 114 w 119"/>
                    <a:gd name="T17" fmla="*/ 58 h 75"/>
                    <a:gd name="T18" fmla="*/ 119 w 119"/>
                    <a:gd name="T19" fmla="*/ 62 h 75"/>
                    <a:gd name="T20" fmla="*/ 119 w 119"/>
                    <a:gd name="T21" fmla="*/ 62 h 75"/>
                    <a:gd name="T22" fmla="*/ 115 w 119"/>
                    <a:gd name="T23" fmla="*/ 66 h 75"/>
                    <a:gd name="T24" fmla="*/ 115 w 119"/>
                    <a:gd name="T25" fmla="*/ 66 h 75"/>
                    <a:gd name="T26" fmla="*/ 40 w 119"/>
                    <a:gd name="T27" fmla="*/ 75 h 75"/>
                    <a:gd name="T28" fmla="*/ 40 w 119"/>
                    <a:gd name="T29" fmla="*/ 75 h 75"/>
                    <a:gd name="T30" fmla="*/ 40 w 119"/>
                    <a:gd name="T31" fmla="*/ 75 h 75"/>
                    <a:gd name="T32" fmla="*/ 36 w 119"/>
                    <a:gd name="T33" fmla="*/ 73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9" h="75">
                      <a:moveTo>
                        <a:pt x="36" y="73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114" y="58"/>
                        <a:pt x="114" y="58"/>
                        <a:pt x="114" y="58"/>
                      </a:cubicBezTo>
                      <a:cubicBezTo>
                        <a:pt x="116" y="58"/>
                        <a:pt x="118" y="60"/>
                        <a:pt x="119" y="62"/>
                      </a:cubicBezTo>
                      <a:cubicBezTo>
                        <a:pt x="119" y="62"/>
                        <a:pt x="119" y="62"/>
                        <a:pt x="119" y="62"/>
                      </a:cubicBezTo>
                      <a:cubicBezTo>
                        <a:pt x="119" y="64"/>
                        <a:pt x="117" y="66"/>
                        <a:pt x="115" y="66"/>
                      </a:cubicBezTo>
                      <a:cubicBezTo>
                        <a:pt x="115" y="66"/>
                        <a:pt x="115" y="66"/>
                        <a:pt x="115" y="66"/>
                      </a:cubicBezTo>
                      <a:cubicBezTo>
                        <a:pt x="40" y="75"/>
                        <a:pt x="40" y="75"/>
                        <a:pt x="40" y="75"/>
                      </a:cubicBezTo>
                      <a:cubicBezTo>
                        <a:pt x="40" y="75"/>
                        <a:pt x="40" y="75"/>
                        <a:pt x="40" y="75"/>
                      </a:cubicBezTo>
                      <a:cubicBezTo>
                        <a:pt x="40" y="75"/>
                        <a:pt x="40" y="75"/>
                        <a:pt x="40" y="75"/>
                      </a:cubicBezTo>
                      <a:cubicBezTo>
                        <a:pt x="38" y="75"/>
                        <a:pt x="37" y="74"/>
                        <a:pt x="36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9" name="Freeform 1000"/>
                <p:cNvSpPr/>
                <p:nvPr/>
              </p:nvSpPr>
              <p:spPr bwMode="auto">
                <a:xfrm>
                  <a:off x="7589838" y="5862638"/>
                  <a:ext cx="347663" cy="225425"/>
                </a:xfrm>
                <a:custGeom>
                  <a:avLst/>
                  <a:gdLst>
                    <a:gd name="T0" fmla="*/ 40 w 125"/>
                    <a:gd name="T1" fmla="*/ 78 h 81"/>
                    <a:gd name="T2" fmla="*/ 1 w 125"/>
                    <a:gd name="T3" fmla="*/ 6 h 81"/>
                    <a:gd name="T4" fmla="*/ 1 w 125"/>
                    <a:gd name="T5" fmla="*/ 6 h 81"/>
                    <a:gd name="T6" fmla="*/ 3 w 125"/>
                    <a:gd name="T7" fmla="*/ 1 h 81"/>
                    <a:gd name="T8" fmla="*/ 3 w 125"/>
                    <a:gd name="T9" fmla="*/ 1 h 81"/>
                    <a:gd name="T10" fmla="*/ 8 w 125"/>
                    <a:gd name="T11" fmla="*/ 3 h 81"/>
                    <a:gd name="T12" fmla="*/ 8 w 125"/>
                    <a:gd name="T13" fmla="*/ 3 h 81"/>
                    <a:gd name="T14" fmla="*/ 46 w 125"/>
                    <a:gd name="T15" fmla="*/ 72 h 81"/>
                    <a:gd name="T16" fmla="*/ 120 w 125"/>
                    <a:gd name="T17" fmla="*/ 63 h 81"/>
                    <a:gd name="T18" fmla="*/ 124 w 125"/>
                    <a:gd name="T19" fmla="*/ 67 h 81"/>
                    <a:gd name="T20" fmla="*/ 124 w 125"/>
                    <a:gd name="T21" fmla="*/ 67 h 81"/>
                    <a:gd name="T22" fmla="*/ 121 w 125"/>
                    <a:gd name="T23" fmla="*/ 71 h 81"/>
                    <a:gd name="T24" fmla="*/ 121 w 125"/>
                    <a:gd name="T25" fmla="*/ 71 h 81"/>
                    <a:gd name="T26" fmla="*/ 44 w 125"/>
                    <a:gd name="T27" fmla="*/ 81 h 81"/>
                    <a:gd name="T28" fmla="*/ 43 w 125"/>
                    <a:gd name="T29" fmla="*/ 81 h 81"/>
                    <a:gd name="T30" fmla="*/ 43 w 125"/>
                    <a:gd name="T31" fmla="*/ 81 h 81"/>
                    <a:gd name="T32" fmla="*/ 40 w 125"/>
                    <a:gd name="T33" fmla="*/ 78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5" h="81">
                      <a:moveTo>
                        <a:pt x="40" y="78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6" y="72"/>
                        <a:pt x="46" y="72"/>
                        <a:pt x="46" y="72"/>
                      </a:cubicBezTo>
                      <a:cubicBezTo>
                        <a:pt x="120" y="63"/>
                        <a:pt x="120" y="63"/>
                        <a:pt x="120" y="63"/>
                      </a:cubicBezTo>
                      <a:cubicBezTo>
                        <a:pt x="122" y="63"/>
                        <a:pt x="124" y="64"/>
                        <a:pt x="124" y="67"/>
                      </a:cubicBezTo>
                      <a:cubicBezTo>
                        <a:pt x="124" y="67"/>
                        <a:pt x="124" y="67"/>
                        <a:pt x="124" y="67"/>
                      </a:cubicBezTo>
                      <a:cubicBezTo>
                        <a:pt x="125" y="69"/>
                        <a:pt x="123" y="71"/>
                        <a:pt x="121" y="71"/>
                      </a:cubicBezTo>
                      <a:cubicBezTo>
                        <a:pt x="121" y="71"/>
                        <a:pt x="121" y="71"/>
                        <a:pt x="121" y="71"/>
                      </a:cubicBezTo>
                      <a:cubicBezTo>
                        <a:pt x="44" y="81"/>
                        <a:pt x="44" y="81"/>
                        <a:pt x="44" y="81"/>
                      </a:cubicBezTo>
                      <a:cubicBezTo>
                        <a:pt x="44" y="81"/>
                        <a:pt x="43" y="81"/>
                        <a:pt x="43" y="81"/>
                      </a:cubicBezTo>
                      <a:cubicBezTo>
                        <a:pt x="43" y="81"/>
                        <a:pt x="43" y="81"/>
                        <a:pt x="43" y="81"/>
                      </a:cubicBezTo>
                      <a:cubicBezTo>
                        <a:pt x="42" y="81"/>
                        <a:pt x="41" y="80"/>
                        <a:pt x="40" y="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0" name="Freeform 1001"/>
                <p:cNvSpPr/>
                <p:nvPr/>
              </p:nvSpPr>
              <p:spPr bwMode="auto">
                <a:xfrm>
                  <a:off x="7554913" y="5907088"/>
                  <a:ext cx="354013" cy="231775"/>
                </a:xfrm>
                <a:custGeom>
                  <a:avLst/>
                  <a:gdLst>
                    <a:gd name="T0" fmla="*/ 40 w 127"/>
                    <a:gd name="T1" fmla="*/ 81 h 83"/>
                    <a:gd name="T2" fmla="*/ 1 w 127"/>
                    <a:gd name="T3" fmla="*/ 7 h 83"/>
                    <a:gd name="T4" fmla="*/ 1 w 127"/>
                    <a:gd name="T5" fmla="*/ 7 h 83"/>
                    <a:gd name="T6" fmla="*/ 3 w 127"/>
                    <a:gd name="T7" fmla="*/ 1 h 83"/>
                    <a:gd name="T8" fmla="*/ 3 w 127"/>
                    <a:gd name="T9" fmla="*/ 1 h 83"/>
                    <a:gd name="T10" fmla="*/ 8 w 127"/>
                    <a:gd name="T11" fmla="*/ 3 h 83"/>
                    <a:gd name="T12" fmla="*/ 8 w 127"/>
                    <a:gd name="T13" fmla="*/ 3 h 83"/>
                    <a:gd name="T14" fmla="*/ 46 w 127"/>
                    <a:gd name="T15" fmla="*/ 74 h 83"/>
                    <a:gd name="T16" fmla="*/ 123 w 127"/>
                    <a:gd name="T17" fmla="*/ 64 h 83"/>
                    <a:gd name="T18" fmla="*/ 127 w 127"/>
                    <a:gd name="T19" fmla="*/ 68 h 83"/>
                    <a:gd name="T20" fmla="*/ 127 w 127"/>
                    <a:gd name="T21" fmla="*/ 68 h 83"/>
                    <a:gd name="T22" fmla="*/ 124 w 127"/>
                    <a:gd name="T23" fmla="*/ 72 h 83"/>
                    <a:gd name="T24" fmla="*/ 124 w 127"/>
                    <a:gd name="T25" fmla="*/ 72 h 83"/>
                    <a:gd name="T26" fmla="*/ 44 w 127"/>
                    <a:gd name="T27" fmla="*/ 83 h 83"/>
                    <a:gd name="T28" fmla="*/ 43 w 127"/>
                    <a:gd name="T29" fmla="*/ 83 h 83"/>
                    <a:gd name="T30" fmla="*/ 43 w 127"/>
                    <a:gd name="T31" fmla="*/ 83 h 83"/>
                    <a:gd name="T32" fmla="*/ 40 w 127"/>
                    <a:gd name="T33" fmla="*/ 8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83">
                      <a:moveTo>
                        <a:pt x="40" y="81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6" y="74"/>
                        <a:pt x="46" y="74"/>
                        <a:pt x="46" y="74"/>
                      </a:cubicBezTo>
                      <a:cubicBezTo>
                        <a:pt x="123" y="64"/>
                        <a:pt x="123" y="64"/>
                        <a:pt x="123" y="64"/>
                      </a:cubicBezTo>
                      <a:cubicBezTo>
                        <a:pt x="125" y="64"/>
                        <a:pt x="127" y="66"/>
                        <a:pt x="127" y="68"/>
                      </a:cubicBezTo>
                      <a:cubicBezTo>
                        <a:pt x="127" y="68"/>
                        <a:pt x="127" y="68"/>
                        <a:pt x="127" y="68"/>
                      </a:cubicBezTo>
                      <a:cubicBezTo>
                        <a:pt x="127" y="70"/>
                        <a:pt x="126" y="72"/>
                        <a:pt x="124" y="72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44" y="83"/>
                        <a:pt x="44" y="83"/>
                        <a:pt x="44" y="83"/>
                      </a:cubicBezTo>
                      <a:cubicBezTo>
                        <a:pt x="44" y="83"/>
                        <a:pt x="44" y="83"/>
                        <a:pt x="43" y="83"/>
                      </a:cubicBezTo>
                      <a:cubicBezTo>
                        <a:pt x="43" y="83"/>
                        <a:pt x="43" y="83"/>
                        <a:pt x="43" y="83"/>
                      </a:cubicBezTo>
                      <a:cubicBezTo>
                        <a:pt x="42" y="83"/>
                        <a:pt x="41" y="82"/>
                        <a:pt x="4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1" name="Freeform 1002"/>
                <p:cNvSpPr/>
                <p:nvPr/>
              </p:nvSpPr>
              <p:spPr bwMode="auto">
                <a:xfrm>
                  <a:off x="7521575" y="5957888"/>
                  <a:ext cx="352425" cy="233362"/>
                </a:xfrm>
                <a:custGeom>
                  <a:avLst/>
                  <a:gdLst>
                    <a:gd name="T0" fmla="*/ 40 w 126"/>
                    <a:gd name="T1" fmla="*/ 82 h 84"/>
                    <a:gd name="T2" fmla="*/ 1 w 126"/>
                    <a:gd name="T3" fmla="*/ 7 h 84"/>
                    <a:gd name="T4" fmla="*/ 1 w 126"/>
                    <a:gd name="T5" fmla="*/ 7 h 84"/>
                    <a:gd name="T6" fmla="*/ 3 w 126"/>
                    <a:gd name="T7" fmla="*/ 1 h 84"/>
                    <a:gd name="T8" fmla="*/ 3 w 126"/>
                    <a:gd name="T9" fmla="*/ 1 h 84"/>
                    <a:gd name="T10" fmla="*/ 8 w 126"/>
                    <a:gd name="T11" fmla="*/ 3 h 84"/>
                    <a:gd name="T12" fmla="*/ 8 w 126"/>
                    <a:gd name="T13" fmla="*/ 3 h 84"/>
                    <a:gd name="T14" fmla="*/ 45 w 126"/>
                    <a:gd name="T15" fmla="*/ 76 h 84"/>
                    <a:gd name="T16" fmla="*/ 122 w 126"/>
                    <a:gd name="T17" fmla="*/ 66 h 84"/>
                    <a:gd name="T18" fmla="*/ 126 w 126"/>
                    <a:gd name="T19" fmla="*/ 70 h 84"/>
                    <a:gd name="T20" fmla="*/ 126 w 126"/>
                    <a:gd name="T21" fmla="*/ 70 h 84"/>
                    <a:gd name="T22" fmla="*/ 123 w 126"/>
                    <a:gd name="T23" fmla="*/ 74 h 84"/>
                    <a:gd name="T24" fmla="*/ 123 w 126"/>
                    <a:gd name="T25" fmla="*/ 74 h 84"/>
                    <a:gd name="T26" fmla="*/ 44 w 126"/>
                    <a:gd name="T27" fmla="*/ 84 h 84"/>
                    <a:gd name="T28" fmla="*/ 43 w 126"/>
                    <a:gd name="T29" fmla="*/ 84 h 84"/>
                    <a:gd name="T30" fmla="*/ 43 w 126"/>
                    <a:gd name="T31" fmla="*/ 84 h 84"/>
                    <a:gd name="T32" fmla="*/ 40 w 126"/>
                    <a:gd name="T33" fmla="*/ 8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6" h="84">
                      <a:moveTo>
                        <a:pt x="40" y="82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122" y="66"/>
                        <a:pt x="122" y="66"/>
                        <a:pt x="122" y="66"/>
                      </a:cubicBezTo>
                      <a:cubicBezTo>
                        <a:pt x="124" y="66"/>
                        <a:pt x="126" y="68"/>
                        <a:pt x="126" y="70"/>
                      </a:cubicBezTo>
                      <a:cubicBezTo>
                        <a:pt x="126" y="70"/>
                        <a:pt x="126" y="70"/>
                        <a:pt x="126" y="70"/>
                      </a:cubicBezTo>
                      <a:cubicBezTo>
                        <a:pt x="126" y="72"/>
                        <a:pt x="125" y="74"/>
                        <a:pt x="123" y="74"/>
                      </a:cubicBezTo>
                      <a:cubicBezTo>
                        <a:pt x="123" y="74"/>
                        <a:pt x="123" y="74"/>
                        <a:pt x="123" y="74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3" y="84"/>
                        <a:pt x="43" y="84"/>
                        <a:pt x="43" y="84"/>
                      </a:cubicBezTo>
                      <a:cubicBezTo>
                        <a:pt x="43" y="84"/>
                        <a:pt x="43" y="84"/>
                        <a:pt x="43" y="84"/>
                      </a:cubicBezTo>
                      <a:cubicBezTo>
                        <a:pt x="42" y="84"/>
                        <a:pt x="40" y="83"/>
                        <a:pt x="40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2" name="Freeform 1003"/>
                <p:cNvSpPr/>
                <p:nvPr/>
              </p:nvSpPr>
              <p:spPr bwMode="auto">
                <a:xfrm>
                  <a:off x="7491413" y="6019800"/>
                  <a:ext cx="336550" cy="222250"/>
                </a:xfrm>
                <a:custGeom>
                  <a:avLst/>
                  <a:gdLst>
                    <a:gd name="T0" fmla="*/ 39 w 121"/>
                    <a:gd name="T1" fmla="*/ 78 h 80"/>
                    <a:gd name="T2" fmla="*/ 1 w 121"/>
                    <a:gd name="T3" fmla="*/ 6 h 80"/>
                    <a:gd name="T4" fmla="*/ 3 w 121"/>
                    <a:gd name="T5" fmla="*/ 1 h 80"/>
                    <a:gd name="T6" fmla="*/ 3 w 121"/>
                    <a:gd name="T7" fmla="*/ 1 h 80"/>
                    <a:gd name="T8" fmla="*/ 8 w 121"/>
                    <a:gd name="T9" fmla="*/ 3 h 80"/>
                    <a:gd name="T10" fmla="*/ 8 w 121"/>
                    <a:gd name="T11" fmla="*/ 3 h 80"/>
                    <a:gd name="T12" fmla="*/ 44 w 121"/>
                    <a:gd name="T13" fmla="*/ 72 h 80"/>
                    <a:gd name="T14" fmla="*/ 117 w 121"/>
                    <a:gd name="T15" fmla="*/ 63 h 80"/>
                    <a:gd name="T16" fmla="*/ 121 w 121"/>
                    <a:gd name="T17" fmla="*/ 67 h 80"/>
                    <a:gd name="T18" fmla="*/ 121 w 121"/>
                    <a:gd name="T19" fmla="*/ 67 h 80"/>
                    <a:gd name="T20" fmla="*/ 118 w 121"/>
                    <a:gd name="T21" fmla="*/ 71 h 80"/>
                    <a:gd name="T22" fmla="*/ 118 w 121"/>
                    <a:gd name="T23" fmla="*/ 71 h 80"/>
                    <a:gd name="T24" fmla="*/ 43 w 121"/>
                    <a:gd name="T25" fmla="*/ 80 h 80"/>
                    <a:gd name="T26" fmla="*/ 42 w 121"/>
                    <a:gd name="T27" fmla="*/ 80 h 80"/>
                    <a:gd name="T28" fmla="*/ 42 w 121"/>
                    <a:gd name="T29" fmla="*/ 80 h 80"/>
                    <a:gd name="T30" fmla="*/ 39 w 121"/>
                    <a:gd name="T31" fmla="*/ 7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1" h="80">
                      <a:moveTo>
                        <a:pt x="39" y="78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4" y="72"/>
                        <a:pt x="44" y="72"/>
                        <a:pt x="44" y="72"/>
                      </a:cubicBezTo>
                      <a:cubicBezTo>
                        <a:pt x="117" y="63"/>
                        <a:pt x="117" y="63"/>
                        <a:pt x="117" y="63"/>
                      </a:cubicBezTo>
                      <a:cubicBezTo>
                        <a:pt x="119" y="63"/>
                        <a:pt x="121" y="65"/>
                        <a:pt x="121" y="67"/>
                      </a:cubicBezTo>
                      <a:cubicBezTo>
                        <a:pt x="121" y="67"/>
                        <a:pt x="121" y="67"/>
                        <a:pt x="121" y="67"/>
                      </a:cubicBezTo>
                      <a:cubicBezTo>
                        <a:pt x="121" y="69"/>
                        <a:pt x="120" y="71"/>
                        <a:pt x="118" y="71"/>
                      </a:cubicBezTo>
                      <a:cubicBezTo>
                        <a:pt x="118" y="71"/>
                        <a:pt x="118" y="71"/>
                        <a:pt x="118" y="71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3" y="80"/>
                        <a:pt x="42" y="80"/>
                        <a:pt x="42" y="80"/>
                      </a:cubicBezTo>
                      <a:cubicBezTo>
                        <a:pt x="42" y="80"/>
                        <a:pt x="42" y="80"/>
                        <a:pt x="42" y="80"/>
                      </a:cubicBezTo>
                      <a:cubicBezTo>
                        <a:pt x="41" y="80"/>
                        <a:pt x="39" y="79"/>
                        <a:pt x="39" y="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3" name="Freeform 1004"/>
                <p:cNvSpPr/>
                <p:nvPr/>
              </p:nvSpPr>
              <p:spPr bwMode="auto">
                <a:xfrm>
                  <a:off x="7472363" y="6094413"/>
                  <a:ext cx="306388" cy="200025"/>
                </a:xfrm>
                <a:custGeom>
                  <a:avLst/>
                  <a:gdLst>
                    <a:gd name="T0" fmla="*/ 33 w 110"/>
                    <a:gd name="T1" fmla="*/ 70 h 72"/>
                    <a:gd name="T2" fmla="*/ 1 w 110"/>
                    <a:gd name="T3" fmla="*/ 6 h 72"/>
                    <a:gd name="T4" fmla="*/ 1 w 110"/>
                    <a:gd name="T5" fmla="*/ 6 h 72"/>
                    <a:gd name="T6" fmla="*/ 2 w 110"/>
                    <a:gd name="T7" fmla="*/ 1 h 72"/>
                    <a:gd name="T8" fmla="*/ 2 w 110"/>
                    <a:gd name="T9" fmla="*/ 1 h 72"/>
                    <a:gd name="T10" fmla="*/ 8 w 110"/>
                    <a:gd name="T11" fmla="*/ 3 h 72"/>
                    <a:gd name="T12" fmla="*/ 8 w 110"/>
                    <a:gd name="T13" fmla="*/ 3 h 72"/>
                    <a:gd name="T14" fmla="*/ 39 w 110"/>
                    <a:gd name="T15" fmla="*/ 64 h 72"/>
                    <a:gd name="T16" fmla="*/ 105 w 110"/>
                    <a:gd name="T17" fmla="*/ 57 h 72"/>
                    <a:gd name="T18" fmla="*/ 110 w 110"/>
                    <a:gd name="T19" fmla="*/ 60 h 72"/>
                    <a:gd name="T20" fmla="*/ 110 w 110"/>
                    <a:gd name="T21" fmla="*/ 60 h 72"/>
                    <a:gd name="T22" fmla="*/ 106 w 110"/>
                    <a:gd name="T23" fmla="*/ 65 h 72"/>
                    <a:gd name="T24" fmla="*/ 106 w 110"/>
                    <a:gd name="T25" fmla="*/ 65 h 72"/>
                    <a:gd name="T26" fmla="*/ 37 w 110"/>
                    <a:gd name="T27" fmla="*/ 72 h 72"/>
                    <a:gd name="T28" fmla="*/ 37 w 110"/>
                    <a:gd name="T29" fmla="*/ 72 h 72"/>
                    <a:gd name="T30" fmla="*/ 37 w 110"/>
                    <a:gd name="T31" fmla="*/ 72 h 72"/>
                    <a:gd name="T32" fmla="*/ 33 w 110"/>
                    <a:gd name="T33" fmla="*/ 7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0" h="72">
                      <a:moveTo>
                        <a:pt x="33" y="70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0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9" y="64"/>
                        <a:pt x="39" y="64"/>
                        <a:pt x="39" y="64"/>
                      </a:cubicBezTo>
                      <a:cubicBezTo>
                        <a:pt x="105" y="57"/>
                        <a:pt x="105" y="57"/>
                        <a:pt x="105" y="57"/>
                      </a:cubicBezTo>
                      <a:cubicBezTo>
                        <a:pt x="107" y="56"/>
                        <a:pt x="109" y="58"/>
                        <a:pt x="110" y="60"/>
                      </a:cubicBezTo>
                      <a:cubicBezTo>
                        <a:pt x="110" y="60"/>
                        <a:pt x="110" y="60"/>
                        <a:pt x="110" y="60"/>
                      </a:cubicBezTo>
                      <a:cubicBezTo>
                        <a:pt x="110" y="62"/>
                        <a:pt x="108" y="64"/>
                        <a:pt x="106" y="65"/>
                      </a:cubicBezTo>
                      <a:cubicBezTo>
                        <a:pt x="106" y="65"/>
                        <a:pt x="106" y="65"/>
                        <a:pt x="106" y="65"/>
                      </a:cubicBezTo>
                      <a:cubicBezTo>
                        <a:pt x="37" y="72"/>
                        <a:pt x="37" y="72"/>
                        <a:pt x="37" y="72"/>
                      </a:cubicBezTo>
                      <a:cubicBezTo>
                        <a:pt x="37" y="72"/>
                        <a:pt x="37" y="72"/>
                        <a:pt x="37" y="72"/>
                      </a:cubicBezTo>
                      <a:cubicBezTo>
                        <a:pt x="37" y="72"/>
                        <a:pt x="37" y="72"/>
                        <a:pt x="37" y="72"/>
                      </a:cubicBezTo>
                      <a:cubicBezTo>
                        <a:pt x="35" y="72"/>
                        <a:pt x="34" y="72"/>
                        <a:pt x="33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4" name="Freeform 1005"/>
                <p:cNvSpPr/>
                <p:nvPr/>
              </p:nvSpPr>
              <p:spPr bwMode="auto">
                <a:xfrm>
                  <a:off x="7454900" y="6180138"/>
                  <a:ext cx="260350" cy="169862"/>
                </a:xfrm>
                <a:custGeom>
                  <a:avLst/>
                  <a:gdLst>
                    <a:gd name="T0" fmla="*/ 27 w 93"/>
                    <a:gd name="T1" fmla="*/ 59 h 61"/>
                    <a:gd name="T2" fmla="*/ 1 w 93"/>
                    <a:gd name="T3" fmla="*/ 6 h 61"/>
                    <a:gd name="T4" fmla="*/ 1 w 93"/>
                    <a:gd name="T5" fmla="*/ 6 h 61"/>
                    <a:gd name="T6" fmla="*/ 2 w 93"/>
                    <a:gd name="T7" fmla="*/ 1 h 61"/>
                    <a:gd name="T8" fmla="*/ 2 w 93"/>
                    <a:gd name="T9" fmla="*/ 1 h 61"/>
                    <a:gd name="T10" fmla="*/ 8 w 93"/>
                    <a:gd name="T11" fmla="*/ 3 h 61"/>
                    <a:gd name="T12" fmla="*/ 8 w 93"/>
                    <a:gd name="T13" fmla="*/ 3 h 61"/>
                    <a:gd name="T14" fmla="*/ 33 w 93"/>
                    <a:gd name="T15" fmla="*/ 53 h 61"/>
                    <a:gd name="T16" fmla="*/ 88 w 93"/>
                    <a:gd name="T17" fmla="*/ 46 h 61"/>
                    <a:gd name="T18" fmla="*/ 93 w 93"/>
                    <a:gd name="T19" fmla="*/ 50 h 61"/>
                    <a:gd name="T20" fmla="*/ 93 w 93"/>
                    <a:gd name="T21" fmla="*/ 50 h 61"/>
                    <a:gd name="T22" fmla="*/ 89 w 93"/>
                    <a:gd name="T23" fmla="*/ 54 h 61"/>
                    <a:gd name="T24" fmla="*/ 89 w 93"/>
                    <a:gd name="T25" fmla="*/ 54 h 61"/>
                    <a:gd name="T26" fmla="*/ 31 w 93"/>
                    <a:gd name="T27" fmla="*/ 61 h 61"/>
                    <a:gd name="T28" fmla="*/ 31 w 93"/>
                    <a:gd name="T29" fmla="*/ 61 h 61"/>
                    <a:gd name="T30" fmla="*/ 31 w 93"/>
                    <a:gd name="T31" fmla="*/ 61 h 61"/>
                    <a:gd name="T32" fmla="*/ 27 w 93"/>
                    <a:gd name="T33" fmla="*/ 5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61">
                      <a:moveTo>
                        <a:pt x="27" y="59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0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3" y="53"/>
                        <a:pt x="33" y="53"/>
                        <a:pt x="33" y="53"/>
                      </a:cubicBezTo>
                      <a:cubicBezTo>
                        <a:pt x="88" y="46"/>
                        <a:pt x="88" y="46"/>
                        <a:pt x="88" y="46"/>
                      </a:cubicBezTo>
                      <a:cubicBezTo>
                        <a:pt x="90" y="46"/>
                        <a:pt x="92" y="48"/>
                        <a:pt x="93" y="50"/>
                      </a:cubicBezTo>
                      <a:cubicBezTo>
                        <a:pt x="93" y="50"/>
                        <a:pt x="93" y="50"/>
                        <a:pt x="93" y="50"/>
                      </a:cubicBezTo>
                      <a:cubicBezTo>
                        <a:pt x="93" y="52"/>
                        <a:pt x="91" y="54"/>
                        <a:pt x="89" y="54"/>
                      </a:cubicBezTo>
                      <a:cubicBezTo>
                        <a:pt x="89" y="54"/>
                        <a:pt x="89" y="54"/>
                        <a:pt x="89" y="54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29" y="61"/>
                        <a:pt x="28" y="60"/>
                        <a:pt x="27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5" name="Freeform 1006"/>
                <p:cNvSpPr/>
                <p:nvPr/>
              </p:nvSpPr>
              <p:spPr bwMode="auto">
                <a:xfrm>
                  <a:off x="7450138" y="6289675"/>
                  <a:ext cx="185738" cy="111125"/>
                </a:xfrm>
                <a:custGeom>
                  <a:avLst/>
                  <a:gdLst>
                    <a:gd name="T0" fmla="*/ 19 w 67"/>
                    <a:gd name="T1" fmla="*/ 38 h 40"/>
                    <a:gd name="T2" fmla="*/ 1 w 67"/>
                    <a:gd name="T3" fmla="*/ 6 h 40"/>
                    <a:gd name="T4" fmla="*/ 1 w 67"/>
                    <a:gd name="T5" fmla="*/ 6 h 40"/>
                    <a:gd name="T6" fmla="*/ 2 w 67"/>
                    <a:gd name="T7" fmla="*/ 1 h 40"/>
                    <a:gd name="T8" fmla="*/ 2 w 67"/>
                    <a:gd name="T9" fmla="*/ 1 h 40"/>
                    <a:gd name="T10" fmla="*/ 8 w 67"/>
                    <a:gd name="T11" fmla="*/ 2 h 40"/>
                    <a:gd name="T12" fmla="*/ 8 w 67"/>
                    <a:gd name="T13" fmla="*/ 2 h 40"/>
                    <a:gd name="T14" fmla="*/ 24 w 67"/>
                    <a:gd name="T15" fmla="*/ 32 h 40"/>
                    <a:gd name="T16" fmla="*/ 63 w 67"/>
                    <a:gd name="T17" fmla="*/ 27 h 40"/>
                    <a:gd name="T18" fmla="*/ 67 w 67"/>
                    <a:gd name="T19" fmla="*/ 31 h 40"/>
                    <a:gd name="T20" fmla="*/ 67 w 67"/>
                    <a:gd name="T21" fmla="*/ 31 h 40"/>
                    <a:gd name="T22" fmla="*/ 64 w 67"/>
                    <a:gd name="T23" fmla="*/ 35 h 40"/>
                    <a:gd name="T24" fmla="*/ 64 w 67"/>
                    <a:gd name="T25" fmla="*/ 35 h 40"/>
                    <a:gd name="T26" fmla="*/ 22 w 67"/>
                    <a:gd name="T27" fmla="*/ 40 h 40"/>
                    <a:gd name="T28" fmla="*/ 22 w 67"/>
                    <a:gd name="T29" fmla="*/ 40 h 40"/>
                    <a:gd name="T30" fmla="*/ 22 w 67"/>
                    <a:gd name="T31" fmla="*/ 40 h 40"/>
                    <a:gd name="T32" fmla="*/ 19 w 67"/>
                    <a:gd name="T33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40">
                      <a:moveTo>
                        <a:pt x="19" y="38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7" y="0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65" y="27"/>
                        <a:pt x="67" y="29"/>
                        <a:pt x="67" y="31"/>
                      </a:cubicBezTo>
                      <a:cubicBezTo>
                        <a:pt x="67" y="31"/>
                        <a:pt x="67" y="31"/>
                        <a:pt x="67" y="31"/>
                      </a:cubicBezTo>
                      <a:cubicBezTo>
                        <a:pt x="67" y="33"/>
                        <a:pt x="66" y="35"/>
                        <a:pt x="64" y="35"/>
                      </a:cubicBezTo>
                      <a:cubicBezTo>
                        <a:pt x="64" y="35"/>
                        <a:pt x="64" y="35"/>
                        <a:pt x="64" y="35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1" y="40"/>
                        <a:pt x="19" y="39"/>
                        <a:pt x="19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6" name="Freeform 1007"/>
                <p:cNvSpPr/>
                <p:nvPr/>
              </p:nvSpPr>
              <p:spPr bwMode="auto">
                <a:xfrm>
                  <a:off x="7664450" y="5795963"/>
                  <a:ext cx="314325" cy="195262"/>
                </a:xfrm>
                <a:custGeom>
                  <a:avLst/>
                  <a:gdLst>
                    <a:gd name="T0" fmla="*/ 35 w 113"/>
                    <a:gd name="T1" fmla="*/ 68 h 70"/>
                    <a:gd name="T2" fmla="*/ 1 w 113"/>
                    <a:gd name="T3" fmla="*/ 6 h 70"/>
                    <a:gd name="T4" fmla="*/ 1 w 113"/>
                    <a:gd name="T5" fmla="*/ 6 h 70"/>
                    <a:gd name="T6" fmla="*/ 3 w 113"/>
                    <a:gd name="T7" fmla="*/ 1 h 70"/>
                    <a:gd name="T8" fmla="*/ 3 w 113"/>
                    <a:gd name="T9" fmla="*/ 1 h 70"/>
                    <a:gd name="T10" fmla="*/ 8 w 113"/>
                    <a:gd name="T11" fmla="*/ 2 h 70"/>
                    <a:gd name="T12" fmla="*/ 8 w 113"/>
                    <a:gd name="T13" fmla="*/ 2 h 70"/>
                    <a:gd name="T14" fmla="*/ 40 w 113"/>
                    <a:gd name="T15" fmla="*/ 61 h 70"/>
                    <a:gd name="T16" fmla="*/ 108 w 113"/>
                    <a:gd name="T17" fmla="*/ 52 h 70"/>
                    <a:gd name="T18" fmla="*/ 113 w 113"/>
                    <a:gd name="T19" fmla="*/ 55 h 70"/>
                    <a:gd name="T20" fmla="*/ 113 w 113"/>
                    <a:gd name="T21" fmla="*/ 55 h 70"/>
                    <a:gd name="T22" fmla="*/ 109 w 113"/>
                    <a:gd name="T23" fmla="*/ 60 h 70"/>
                    <a:gd name="T24" fmla="*/ 109 w 113"/>
                    <a:gd name="T25" fmla="*/ 60 h 70"/>
                    <a:gd name="T26" fmla="*/ 39 w 113"/>
                    <a:gd name="T27" fmla="*/ 70 h 70"/>
                    <a:gd name="T28" fmla="*/ 38 w 113"/>
                    <a:gd name="T29" fmla="*/ 70 h 70"/>
                    <a:gd name="T30" fmla="*/ 38 w 113"/>
                    <a:gd name="T31" fmla="*/ 70 h 70"/>
                    <a:gd name="T32" fmla="*/ 35 w 113"/>
                    <a:gd name="T33" fmla="*/ 68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3" h="70">
                      <a:moveTo>
                        <a:pt x="35" y="68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0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40" y="61"/>
                        <a:pt x="40" y="61"/>
                        <a:pt x="40" y="61"/>
                      </a:cubicBezTo>
                      <a:cubicBezTo>
                        <a:pt x="108" y="52"/>
                        <a:pt x="108" y="52"/>
                        <a:pt x="108" y="52"/>
                      </a:cubicBezTo>
                      <a:cubicBezTo>
                        <a:pt x="111" y="51"/>
                        <a:pt x="113" y="53"/>
                        <a:pt x="113" y="55"/>
                      </a:cubicBezTo>
                      <a:cubicBezTo>
                        <a:pt x="113" y="55"/>
                        <a:pt x="113" y="55"/>
                        <a:pt x="113" y="55"/>
                      </a:cubicBezTo>
                      <a:cubicBezTo>
                        <a:pt x="113" y="57"/>
                        <a:pt x="112" y="59"/>
                        <a:pt x="109" y="60"/>
                      </a:cubicBezTo>
                      <a:cubicBezTo>
                        <a:pt x="109" y="60"/>
                        <a:pt x="109" y="60"/>
                        <a:pt x="109" y="60"/>
                      </a:cubicBezTo>
                      <a:cubicBezTo>
                        <a:pt x="39" y="70"/>
                        <a:pt x="39" y="70"/>
                        <a:pt x="39" y="70"/>
                      </a:cubicBezTo>
                      <a:cubicBezTo>
                        <a:pt x="39" y="70"/>
                        <a:pt x="38" y="70"/>
                        <a:pt x="38" y="70"/>
                      </a:cubicBezTo>
                      <a:cubicBezTo>
                        <a:pt x="38" y="70"/>
                        <a:pt x="38" y="70"/>
                        <a:pt x="38" y="70"/>
                      </a:cubicBezTo>
                      <a:cubicBezTo>
                        <a:pt x="37" y="70"/>
                        <a:pt x="35" y="69"/>
                        <a:pt x="35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7" name="Freeform 1008"/>
                <p:cNvSpPr/>
                <p:nvPr/>
              </p:nvSpPr>
              <p:spPr bwMode="auto">
                <a:xfrm>
                  <a:off x="7700963" y="5765800"/>
                  <a:ext cx="287338" cy="177800"/>
                </a:xfrm>
                <a:custGeom>
                  <a:avLst/>
                  <a:gdLst>
                    <a:gd name="T0" fmla="*/ 31 w 103"/>
                    <a:gd name="T1" fmla="*/ 62 h 64"/>
                    <a:gd name="T2" fmla="*/ 1 w 103"/>
                    <a:gd name="T3" fmla="*/ 7 h 64"/>
                    <a:gd name="T4" fmla="*/ 1 w 103"/>
                    <a:gd name="T5" fmla="*/ 7 h 64"/>
                    <a:gd name="T6" fmla="*/ 3 w 103"/>
                    <a:gd name="T7" fmla="*/ 1 h 64"/>
                    <a:gd name="T8" fmla="*/ 3 w 103"/>
                    <a:gd name="T9" fmla="*/ 1 h 64"/>
                    <a:gd name="T10" fmla="*/ 8 w 103"/>
                    <a:gd name="T11" fmla="*/ 3 h 64"/>
                    <a:gd name="T12" fmla="*/ 8 w 103"/>
                    <a:gd name="T13" fmla="*/ 3 h 64"/>
                    <a:gd name="T14" fmla="*/ 37 w 103"/>
                    <a:gd name="T15" fmla="*/ 55 h 64"/>
                    <a:gd name="T16" fmla="*/ 98 w 103"/>
                    <a:gd name="T17" fmla="*/ 46 h 64"/>
                    <a:gd name="T18" fmla="*/ 102 w 103"/>
                    <a:gd name="T19" fmla="*/ 50 h 64"/>
                    <a:gd name="T20" fmla="*/ 102 w 103"/>
                    <a:gd name="T21" fmla="*/ 50 h 64"/>
                    <a:gd name="T22" fmla="*/ 99 w 103"/>
                    <a:gd name="T23" fmla="*/ 54 h 64"/>
                    <a:gd name="T24" fmla="*/ 99 w 103"/>
                    <a:gd name="T25" fmla="*/ 54 h 64"/>
                    <a:gd name="T26" fmla="*/ 35 w 103"/>
                    <a:gd name="T27" fmla="*/ 64 h 64"/>
                    <a:gd name="T28" fmla="*/ 35 w 103"/>
                    <a:gd name="T29" fmla="*/ 64 h 64"/>
                    <a:gd name="T30" fmla="*/ 35 w 103"/>
                    <a:gd name="T31" fmla="*/ 64 h 64"/>
                    <a:gd name="T32" fmla="*/ 31 w 103"/>
                    <a:gd name="T33" fmla="*/ 6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3" h="64">
                      <a:moveTo>
                        <a:pt x="31" y="62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98" y="46"/>
                        <a:pt x="98" y="46"/>
                        <a:pt x="98" y="46"/>
                      </a:cubicBezTo>
                      <a:cubicBezTo>
                        <a:pt x="100" y="46"/>
                        <a:pt x="102" y="48"/>
                        <a:pt x="102" y="50"/>
                      </a:cubicBezTo>
                      <a:cubicBezTo>
                        <a:pt x="102" y="50"/>
                        <a:pt x="102" y="50"/>
                        <a:pt x="102" y="50"/>
                      </a:cubicBezTo>
                      <a:cubicBezTo>
                        <a:pt x="103" y="52"/>
                        <a:pt x="101" y="54"/>
                        <a:pt x="99" y="54"/>
                      </a:cubicBezTo>
                      <a:cubicBezTo>
                        <a:pt x="99" y="54"/>
                        <a:pt x="99" y="54"/>
                        <a:pt x="99" y="54"/>
                      </a:cubicBezTo>
                      <a:cubicBezTo>
                        <a:pt x="35" y="64"/>
                        <a:pt x="35" y="64"/>
                        <a:pt x="35" y="64"/>
                      </a:cubicBezTo>
                      <a:cubicBezTo>
                        <a:pt x="35" y="64"/>
                        <a:pt x="35" y="64"/>
                        <a:pt x="35" y="64"/>
                      </a:cubicBezTo>
                      <a:cubicBezTo>
                        <a:pt x="35" y="64"/>
                        <a:pt x="35" y="64"/>
                        <a:pt x="35" y="64"/>
                      </a:cubicBezTo>
                      <a:cubicBezTo>
                        <a:pt x="33" y="64"/>
                        <a:pt x="32" y="63"/>
                        <a:pt x="31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8" name="Freeform 1009"/>
                <p:cNvSpPr/>
                <p:nvPr/>
              </p:nvSpPr>
              <p:spPr bwMode="auto">
                <a:xfrm>
                  <a:off x="7742238" y="5737225"/>
                  <a:ext cx="257175" cy="158750"/>
                </a:xfrm>
                <a:custGeom>
                  <a:avLst/>
                  <a:gdLst>
                    <a:gd name="T0" fmla="*/ 27 w 92"/>
                    <a:gd name="T1" fmla="*/ 55 h 57"/>
                    <a:gd name="T2" fmla="*/ 1 w 92"/>
                    <a:gd name="T3" fmla="*/ 6 h 57"/>
                    <a:gd name="T4" fmla="*/ 2 w 92"/>
                    <a:gd name="T5" fmla="*/ 1 h 57"/>
                    <a:gd name="T6" fmla="*/ 2 w 92"/>
                    <a:gd name="T7" fmla="*/ 1 h 57"/>
                    <a:gd name="T8" fmla="*/ 8 w 92"/>
                    <a:gd name="T9" fmla="*/ 3 h 57"/>
                    <a:gd name="T10" fmla="*/ 8 w 92"/>
                    <a:gd name="T11" fmla="*/ 3 h 57"/>
                    <a:gd name="T12" fmla="*/ 33 w 92"/>
                    <a:gd name="T13" fmla="*/ 49 h 57"/>
                    <a:gd name="T14" fmla="*/ 87 w 92"/>
                    <a:gd name="T15" fmla="*/ 39 h 57"/>
                    <a:gd name="T16" fmla="*/ 91 w 92"/>
                    <a:gd name="T17" fmla="*/ 42 h 57"/>
                    <a:gd name="T18" fmla="*/ 91 w 92"/>
                    <a:gd name="T19" fmla="*/ 42 h 57"/>
                    <a:gd name="T20" fmla="*/ 88 w 92"/>
                    <a:gd name="T21" fmla="*/ 47 h 57"/>
                    <a:gd name="T22" fmla="*/ 88 w 92"/>
                    <a:gd name="T23" fmla="*/ 47 h 57"/>
                    <a:gd name="T24" fmla="*/ 31 w 92"/>
                    <a:gd name="T25" fmla="*/ 57 h 57"/>
                    <a:gd name="T26" fmla="*/ 30 w 92"/>
                    <a:gd name="T27" fmla="*/ 57 h 57"/>
                    <a:gd name="T28" fmla="*/ 30 w 92"/>
                    <a:gd name="T29" fmla="*/ 57 h 57"/>
                    <a:gd name="T30" fmla="*/ 27 w 92"/>
                    <a:gd name="T31" fmla="*/ 55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2" h="57">
                      <a:moveTo>
                        <a:pt x="27" y="55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5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87" y="39"/>
                        <a:pt x="87" y="39"/>
                        <a:pt x="87" y="39"/>
                      </a:cubicBezTo>
                      <a:cubicBezTo>
                        <a:pt x="89" y="39"/>
                        <a:pt x="91" y="40"/>
                        <a:pt x="91" y="42"/>
                      </a:cubicBezTo>
                      <a:cubicBezTo>
                        <a:pt x="91" y="42"/>
                        <a:pt x="91" y="42"/>
                        <a:pt x="91" y="42"/>
                      </a:cubicBezTo>
                      <a:cubicBezTo>
                        <a:pt x="92" y="45"/>
                        <a:pt x="90" y="47"/>
                        <a:pt x="88" y="47"/>
                      </a:cubicBezTo>
                      <a:cubicBezTo>
                        <a:pt x="88" y="47"/>
                        <a:pt x="88" y="47"/>
                        <a:pt x="88" y="47"/>
                      </a:cubicBezTo>
                      <a:cubicBezTo>
                        <a:pt x="31" y="57"/>
                        <a:pt x="31" y="57"/>
                        <a:pt x="31" y="57"/>
                      </a:cubicBezTo>
                      <a:cubicBezTo>
                        <a:pt x="31" y="57"/>
                        <a:pt x="31" y="57"/>
                        <a:pt x="30" y="57"/>
                      </a:cubicBezTo>
                      <a:cubicBezTo>
                        <a:pt x="30" y="57"/>
                        <a:pt x="30" y="57"/>
                        <a:pt x="30" y="57"/>
                      </a:cubicBezTo>
                      <a:cubicBezTo>
                        <a:pt x="29" y="57"/>
                        <a:pt x="28" y="56"/>
                        <a:pt x="27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9" name="Freeform 1010"/>
                <p:cNvSpPr/>
                <p:nvPr/>
              </p:nvSpPr>
              <p:spPr bwMode="auto">
                <a:xfrm>
                  <a:off x="7781925" y="5710238"/>
                  <a:ext cx="222250" cy="136525"/>
                </a:xfrm>
                <a:custGeom>
                  <a:avLst/>
                  <a:gdLst>
                    <a:gd name="T0" fmla="*/ 23 w 80"/>
                    <a:gd name="T1" fmla="*/ 47 h 49"/>
                    <a:gd name="T2" fmla="*/ 1 w 80"/>
                    <a:gd name="T3" fmla="*/ 7 h 49"/>
                    <a:gd name="T4" fmla="*/ 1 w 80"/>
                    <a:gd name="T5" fmla="*/ 7 h 49"/>
                    <a:gd name="T6" fmla="*/ 3 w 80"/>
                    <a:gd name="T7" fmla="*/ 1 h 49"/>
                    <a:gd name="T8" fmla="*/ 3 w 80"/>
                    <a:gd name="T9" fmla="*/ 1 h 49"/>
                    <a:gd name="T10" fmla="*/ 8 w 80"/>
                    <a:gd name="T11" fmla="*/ 3 h 49"/>
                    <a:gd name="T12" fmla="*/ 8 w 80"/>
                    <a:gd name="T13" fmla="*/ 3 h 49"/>
                    <a:gd name="T14" fmla="*/ 29 w 80"/>
                    <a:gd name="T15" fmla="*/ 40 h 49"/>
                    <a:gd name="T16" fmla="*/ 75 w 80"/>
                    <a:gd name="T17" fmla="*/ 31 h 49"/>
                    <a:gd name="T18" fmla="*/ 80 w 80"/>
                    <a:gd name="T19" fmla="*/ 34 h 49"/>
                    <a:gd name="T20" fmla="*/ 80 w 80"/>
                    <a:gd name="T21" fmla="*/ 34 h 49"/>
                    <a:gd name="T22" fmla="*/ 76 w 80"/>
                    <a:gd name="T23" fmla="*/ 39 h 49"/>
                    <a:gd name="T24" fmla="*/ 76 w 80"/>
                    <a:gd name="T25" fmla="*/ 39 h 49"/>
                    <a:gd name="T26" fmla="*/ 28 w 80"/>
                    <a:gd name="T27" fmla="*/ 49 h 49"/>
                    <a:gd name="T28" fmla="*/ 27 w 80"/>
                    <a:gd name="T29" fmla="*/ 49 h 49"/>
                    <a:gd name="T30" fmla="*/ 27 w 80"/>
                    <a:gd name="T31" fmla="*/ 49 h 49"/>
                    <a:gd name="T32" fmla="*/ 23 w 80"/>
                    <a:gd name="T33" fmla="*/ 4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0" h="49">
                      <a:moveTo>
                        <a:pt x="23" y="4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9" y="40"/>
                        <a:pt x="29" y="40"/>
                        <a:pt x="29" y="40"/>
                      </a:cubicBezTo>
                      <a:cubicBezTo>
                        <a:pt x="75" y="31"/>
                        <a:pt x="75" y="31"/>
                        <a:pt x="75" y="31"/>
                      </a:cubicBezTo>
                      <a:cubicBezTo>
                        <a:pt x="77" y="31"/>
                        <a:pt x="79" y="32"/>
                        <a:pt x="80" y="34"/>
                      </a:cubicBezTo>
                      <a:cubicBezTo>
                        <a:pt x="80" y="34"/>
                        <a:pt x="80" y="34"/>
                        <a:pt x="80" y="34"/>
                      </a:cubicBezTo>
                      <a:cubicBezTo>
                        <a:pt x="80" y="36"/>
                        <a:pt x="79" y="38"/>
                        <a:pt x="76" y="39"/>
                      </a:cubicBezTo>
                      <a:cubicBezTo>
                        <a:pt x="76" y="39"/>
                        <a:pt x="76" y="39"/>
                        <a:pt x="76" y="39"/>
                      </a:cubicBez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27" y="49"/>
                        <a:pt x="27" y="49"/>
                        <a:pt x="27" y="49"/>
                      </a:cubicBezTo>
                      <a:cubicBezTo>
                        <a:pt x="27" y="49"/>
                        <a:pt x="27" y="49"/>
                        <a:pt x="27" y="49"/>
                      </a:cubicBezTo>
                      <a:cubicBezTo>
                        <a:pt x="25" y="49"/>
                        <a:pt x="24" y="48"/>
                        <a:pt x="23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0" name="Freeform 1011"/>
                <p:cNvSpPr/>
                <p:nvPr/>
              </p:nvSpPr>
              <p:spPr bwMode="auto">
                <a:xfrm>
                  <a:off x="7831138" y="5688013"/>
                  <a:ext cx="173038" cy="111125"/>
                </a:xfrm>
                <a:custGeom>
                  <a:avLst/>
                  <a:gdLst>
                    <a:gd name="T0" fmla="*/ 18 w 62"/>
                    <a:gd name="T1" fmla="*/ 38 h 40"/>
                    <a:gd name="T2" fmla="*/ 1 w 62"/>
                    <a:gd name="T3" fmla="*/ 6 h 40"/>
                    <a:gd name="T4" fmla="*/ 3 w 62"/>
                    <a:gd name="T5" fmla="*/ 1 h 40"/>
                    <a:gd name="T6" fmla="*/ 3 w 62"/>
                    <a:gd name="T7" fmla="*/ 1 h 40"/>
                    <a:gd name="T8" fmla="*/ 8 w 62"/>
                    <a:gd name="T9" fmla="*/ 2 h 40"/>
                    <a:gd name="T10" fmla="*/ 8 w 62"/>
                    <a:gd name="T11" fmla="*/ 2 h 40"/>
                    <a:gd name="T12" fmla="*/ 23 w 62"/>
                    <a:gd name="T13" fmla="*/ 31 h 40"/>
                    <a:gd name="T14" fmla="*/ 57 w 62"/>
                    <a:gd name="T15" fmla="*/ 21 h 40"/>
                    <a:gd name="T16" fmla="*/ 62 w 62"/>
                    <a:gd name="T17" fmla="*/ 24 h 40"/>
                    <a:gd name="T18" fmla="*/ 62 w 62"/>
                    <a:gd name="T19" fmla="*/ 24 h 40"/>
                    <a:gd name="T20" fmla="*/ 59 w 62"/>
                    <a:gd name="T21" fmla="*/ 29 h 40"/>
                    <a:gd name="T22" fmla="*/ 59 w 62"/>
                    <a:gd name="T23" fmla="*/ 29 h 40"/>
                    <a:gd name="T24" fmla="*/ 22 w 62"/>
                    <a:gd name="T25" fmla="*/ 40 h 40"/>
                    <a:gd name="T26" fmla="*/ 21 w 62"/>
                    <a:gd name="T27" fmla="*/ 40 h 40"/>
                    <a:gd name="T28" fmla="*/ 21 w 62"/>
                    <a:gd name="T29" fmla="*/ 40 h 40"/>
                    <a:gd name="T30" fmla="*/ 18 w 62"/>
                    <a:gd name="T31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2" h="40">
                      <a:moveTo>
                        <a:pt x="18" y="38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0"/>
                        <a:pt x="7" y="0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9" y="21"/>
                        <a:pt x="61" y="22"/>
                        <a:pt x="62" y="24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26"/>
                        <a:pt x="61" y="28"/>
                        <a:pt x="59" y="29"/>
                      </a:cubicBezTo>
                      <a:cubicBezTo>
                        <a:pt x="59" y="29"/>
                        <a:pt x="59" y="29"/>
                        <a:pt x="59" y="29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2" y="40"/>
                        <a:pt x="22" y="40"/>
                        <a:pt x="21" y="40"/>
                      </a:cubicBezTo>
                      <a:cubicBezTo>
                        <a:pt x="21" y="40"/>
                        <a:pt x="21" y="40"/>
                        <a:pt x="21" y="40"/>
                      </a:cubicBezTo>
                      <a:cubicBezTo>
                        <a:pt x="20" y="40"/>
                        <a:pt x="19" y="39"/>
                        <a:pt x="18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1" name="Freeform 1012"/>
                <p:cNvSpPr/>
                <p:nvPr/>
              </p:nvSpPr>
              <p:spPr bwMode="auto">
                <a:xfrm>
                  <a:off x="7874000" y="5664200"/>
                  <a:ext cx="133350" cy="87312"/>
                </a:xfrm>
                <a:custGeom>
                  <a:avLst/>
                  <a:gdLst>
                    <a:gd name="T0" fmla="*/ 14 w 48"/>
                    <a:gd name="T1" fmla="*/ 29 h 31"/>
                    <a:gd name="T2" fmla="*/ 1 w 48"/>
                    <a:gd name="T3" fmla="*/ 6 h 31"/>
                    <a:gd name="T4" fmla="*/ 1 w 48"/>
                    <a:gd name="T5" fmla="*/ 6 h 31"/>
                    <a:gd name="T6" fmla="*/ 3 w 48"/>
                    <a:gd name="T7" fmla="*/ 1 h 31"/>
                    <a:gd name="T8" fmla="*/ 3 w 48"/>
                    <a:gd name="T9" fmla="*/ 1 h 31"/>
                    <a:gd name="T10" fmla="*/ 8 w 48"/>
                    <a:gd name="T11" fmla="*/ 2 h 31"/>
                    <a:gd name="T12" fmla="*/ 8 w 48"/>
                    <a:gd name="T13" fmla="*/ 2 h 31"/>
                    <a:gd name="T14" fmla="*/ 19 w 48"/>
                    <a:gd name="T15" fmla="*/ 22 h 31"/>
                    <a:gd name="T16" fmla="*/ 43 w 48"/>
                    <a:gd name="T17" fmla="*/ 14 h 31"/>
                    <a:gd name="T18" fmla="*/ 48 w 48"/>
                    <a:gd name="T19" fmla="*/ 17 h 31"/>
                    <a:gd name="T20" fmla="*/ 48 w 48"/>
                    <a:gd name="T21" fmla="*/ 17 h 31"/>
                    <a:gd name="T22" fmla="*/ 45 w 48"/>
                    <a:gd name="T23" fmla="*/ 22 h 31"/>
                    <a:gd name="T24" fmla="*/ 45 w 48"/>
                    <a:gd name="T25" fmla="*/ 22 h 31"/>
                    <a:gd name="T26" fmla="*/ 19 w 48"/>
                    <a:gd name="T27" fmla="*/ 31 h 31"/>
                    <a:gd name="T28" fmla="*/ 17 w 48"/>
                    <a:gd name="T29" fmla="*/ 31 h 31"/>
                    <a:gd name="T30" fmla="*/ 17 w 48"/>
                    <a:gd name="T31" fmla="*/ 31 h 31"/>
                    <a:gd name="T32" fmla="*/ 14 w 48"/>
                    <a:gd name="T33" fmla="*/ 2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31">
                      <a:moveTo>
                        <a:pt x="14" y="29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0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43" y="14"/>
                        <a:pt x="43" y="14"/>
                        <a:pt x="43" y="14"/>
                      </a:cubicBezTo>
                      <a:cubicBezTo>
                        <a:pt x="45" y="14"/>
                        <a:pt x="47" y="15"/>
                        <a:pt x="48" y="17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48" y="19"/>
                        <a:pt x="47" y="21"/>
                        <a:pt x="45" y="22"/>
                      </a:cubicBezTo>
                      <a:cubicBezTo>
                        <a:pt x="45" y="22"/>
                        <a:pt x="45" y="22"/>
                        <a:pt x="45" y="22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8" y="31"/>
                        <a:pt x="18" y="31"/>
                        <a:pt x="17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6" y="31"/>
                        <a:pt x="15" y="30"/>
                        <a:pt x="1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2" name="Freeform 1013"/>
                <p:cNvSpPr/>
                <p:nvPr/>
              </p:nvSpPr>
              <p:spPr bwMode="auto">
                <a:xfrm>
                  <a:off x="7915275" y="5645150"/>
                  <a:ext cx="92075" cy="61912"/>
                </a:xfrm>
                <a:custGeom>
                  <a:avLst/>
                  <a:gdLst>
                    <a:gd name="T0" fmla="*/ 8 w 33"/>
                    <a:gd name="T1" fmla="*/ 20 h 22"/>
                    <a:gd name="T2" fmla="*/ 1 w 33"/>
                    <a:gd name="T3" fmla="*/ 7 h 22"/>
                    <a:gd name="T4" fmla="*/ 1 w 33"/>
                    <a:gd name="T5" fmla="*/ 7 h 22"/>
                    <a:gd name="T6" fmla="*/ 2 w 33"/>
                    <a:gd name="T7" fmla="*/ 1 h 22"/>
                    <a:gd name="T8" fmla="*/ 2 w 33"/>
                    <a:gd name="T9" fmla="*/ 1 h 22"/>
                    <a:gd name="T10" fmla="*/ 8 w 33"/>
                    <a:gd name="T11" fmla="*/ 3 h 22"/>
                    <a:gd name="T12" fmla="*/ 8 w 33"/>
                    <a:gd name="T13" fmla="*/ 3 h 22"/>
                    <a:gd name="T14" fmla="*/ 14 w 33"/>
                    <a:gd name="T15" fmla="*/ 13 h 22"/>
                    <a:gd name="T16" fmla="*/ 28 w 33"/>
                    <a:gd name="T17" fmla="*/ 9 h 22"/>
                    <a:gd name="T18" fmla="*/ 33 w 33"/>
                    <a:gd name="T19" fmla="*/ 11 h 22"/>
                    <a:gd name="T20" fmla="*/ 33 w 33"/>
                    <a:gd name="T21" fmla="*/ 11 h 22"/>
                    <a:gd name="T22" fmla="*/ 30 w 33"/>
                    <a:gd name="T23" fmla="*/ 16 h 22"/>
                    <a:gd name="T24" fmla="*/ 30 w 33"/>
                    <a:gd name="T25" fmla="*/ 16 h 22"/>
                    <a:gd name="T26" fmla="*/ 13 w 33"/>
                    <a:gd name="T27" fmla="*/ 22 h 22"/>
                    <a:gd name="T28" fmla="*/ 12 w 33"/>
                    <a:gd name="T29" fmla="*/ 22 h 22"/>
                    <a:gd name="T30" fmla="*/ 12 w 33"/>
                    <a:gd name="T31" fmla="*/ 22 h 22"/>
                    <a:gd name="T32" fmla="*/ 8 w 33"/>
                    <a:gd name="T33" fmla="*/ 2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3" h="22">
                      <a:moveTo>
                        <a:pt x="8" y="20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0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30" y="8"/>
                        <a:pt x="32" y="9"/>
                        <a:pt x="33" y="11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3"/>
                        <a:pt x="32" y="16"/>
                        <a:pt x="30" y="16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2"/>
                        <a:pt x="12" y="22"/>
                        <a:pt x="12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1" y="22"/>
                        <a:pt x="9" y="21"/>
                        <a:pt x="8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45" name="组合 644"/>
              <p:cNvGrpSpPr/>
              <p:nvPr/>
            </p:nvGrpSpPr>
            <p:grpSpPr>
              <a:xfrm>
                <a:off x="7536384" y="4736157"/>
                <a:ext cx="388699" cy="290812"/>
                <a:chOff x="6811962" y="3311525"/>
                <a:chExt cx="649287" cy="485775"/>
              </a:xfrm>
              <a:grpFill/>
            </p:grpSpPr>
            <p:sp>
              <p:nvSpPr>
                <p:cNvPr id="649" name="Freeform 1202"/>
                <p:cNvSpPr>
                  <a:spLocks noEditPoints="1"/>
                </p:cNvSpPr>
                <p:nvPr/>
              </p:nvSpPr>
              <p:spPr bwMode="auto">
                <a:xfrm>
                  <a:off x="6811962" y="3311525"/>
                  <a:ext cx="649287" cy="485775"/>
                </a:xfrm>
                <a:custGeom>
                  <a:avLst/>
                  <a:gdLst>
                    <a:gd name="T0" fmla="*/ 89 w 233"/>
                    <a:gd name="T1" fmla="*/ 161 h 174"/>
                    <a:gd name="T2" fmla="*/ 1 w 233"/>
                    <a:gd name="T3" fmla="*/ 32 h 174"/>
                    <a:gd name="T4" fmla="*/ 1 w 233"/>
                    <a:gd name="T5" fmla="*/ 32 h 174"/>
                    <a:gd name="T6" fmla="*/ 2 w 233"/>
                    <a:gd name="T7" fmla="*/ 27 h 174"/>
                    <a:gd name="T8" fmla="*/ 2 w 233"/>
                    <a:gd name="T9" fmla="*/ 27 h 174"/>
                    <a:gd name="T10" fmla="*/ 103 w 233"/>
                    <a:gd name="T11" fmla="*/ 0 h 174"/>
                    <a:gd name="T12" fmla="*/ 103 w 233"/>
                    <a:gd name="T13" fmla="*/ 0 h 174"/>
                    <a:gd name="T14" fmla="*/ 152 w 233"/>
                    <a:gd name="T15" fmla="*/ 10 h 174"/>
                    <a:gd name="T16" fmla="*/ 152 w 233"/>
                    <a:gd name="T17" fmla="*/ 10 h 174"/>
                    <a:gd name="T18" fmla="*/ 217 w 233"/>
                    <a:gd name="T19" fmla="*/ 91 h 174"/>
                    <a:gd name="T20" fmla="*/ 217 w 233"/>
                    <a:gd name="T21" fmla="*/ 91 h 174"/>
                    <a:gd name="T22" fmla="*/ 233 w 233"/>
                    <a:gd name="T23" fmla="*/ 150 h 174"/>
                    <a:gd name="T24" fmla="*/ 233 w 233"/>
                    <a:gd name="T25" fmla="*/ 150 h 174"/>
                    <a:gd name="T26" fmla="*/ 229 w 233"/>
                    <a:gd name="T27" fmla="*/ 150 h 174"/>
                    <a:gd name="T28" fmla="*/ 233 w 233"/>
                    <a:gd name="T29" fmla="*/ 150 h 174"/>
                    <a:gd name="T30" fmla="*/ 231 w 233"/>
                    <a:gd name="T31" fmla="*/ 154 h 174"/>
                    <a:gd name="T32" fmla="*/ 231 w 233"/>
                    <a:gd name="T33" fmla="*/ 154 h 174"/>
                    <a:gd name="T34" fmla="*/ 149 w 233"/>
                    <a:gd name="T35" fmla="*/ 174 h 174"/>
                    <a:gd name="T36" fmla="*/ 149 w 233"/>
                    <a:gd name="T37" fmla="*/ 174 h 174"/>
                    <a:gd name="T38" fmla="*/ 89 w 233"/>
                    <a:gd name="T39" fmla="*/ 161 h 174"/>
                    <a:gd name="T40" fmla="*/ 13 w 233"/>
                    <a:gd name="T41" fmla="*/ 45 h 174"/>
                    <a:gd name="T42" fmla="*/ 27 w 233"/>
                    <a:gd name="T43" fmla="*/ 81 h 174"/>
                    <a:gd name="T44" fmla="*/ 27 w 233"/>
                    <a:gd name="T45" fmla="*/ 81 h 174"/>
                    <a:gd name="T46" fmla="*/ 92 w 233"/>
                    <a:gd name="T47" fmla="*/ 154 h 174"/>
                    <a:gd name="T48" fmla="*/ 92 w 233"/>
                    <a:gd name="T49" fmla="*/ 154 h 174"/>
                    <a:gd name="T50" fmla="*/ 149 w 233"/>
                    <a:gd name="T51" fmla="*/ 166 h 174"/>
                    <a:gd name="T52" fmla="*/ 149 w 233"/>
                    <a:gd name="T53" fmla="*/ 166 h 174"/>
                    <a:gd name="T54" fmla="*/ 221 w 233"/>
                    <a:gd name="T55" fmla="*/ 150 h 174"/>
                    <a:gd name="T56" fmla="*/ 221 w 233"/>
                    <a:gd name="T57" fmla="*/ 150 h 174"/>
                    <a:gd name="T58" fmla="*/ 224 w 233"/>
                    <a:gd name="T59" fmla="*/ 148 h 174"/>
                    <a:gd name="T60" fmla="*/ 224 w 233"/>
                    <a:gd name="T61" fmla="*/ 148 h 174"/>
                    <a:gd name="T62" fmla="*/ 221 w 233"/>
                    <a:gd name="T63" fmla="*/ 134 h 174"/>
                    <a:gd name="T64" fmla="*/ 221 w 233"/>
                    <a:gd name="T65" fmla="*/ 134 h 174"/>
                    <a:gd name="T66" fmla="*/ 210 w 233"/>
                    <a:gd name="T67" fmla="*/ 94 h 174"/>
                    <a:gd name="T68" fmla="*/ 210 w 233"/>
                    <a:gd name="T69" fmla="*/ 94 h 174"/>
                    <a:gd name="T70" fmla="*/ 148 w 233"/>
                    <a:gd name="T71" fmla="*/ 17 h 174"/>
                    <a:gd name="T72" fmla="*/ 148 w 233"/>
                    <a:gd name="T73" fmla="*/ 17 h 174"/>
                    <a:gd name="T74" fmla="*/ 103 w 233"/>
                    <a:gd name="T75" fmla="*/ 8 h 174"/>
                    <a:gd name="T76" fmla="*/ 103 w 233"/>
                    <a:gd name="T77" fmla="*/ 8 h 174"/>
                    <a:gd name="T78" fmla="*/ 14 w 233"/>
                    <a:gd name="T79" fmla="*/ 30 h 174"/>
                    <a:gd name="T80" fmla="*/ 14 w 233"/>
                    <a:gd name="T81" fmla="*/ 30 h 174"/>
                    <a:gd name="T82" fmla="*/ 9 w 233"/>
                    <a:gd name="T83" fmla="*/ 33 h 174"/>
                    <a:gd name="T84" fmla="*/ 9 w 233"/>
                    <a:gd name="T85" fmla="*/ 33 h 174"/>
                    <a:gd name="T86" fmla="*/ 13 w 233"/>
                    <a:gd name="T87" fmla="*/ 4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33" h="174">
                      <a:moveTo>
                        <a:pt x="89" y="161"/>
                      </a:moveTo>
                      <a:cubicBezTo>
                        <a:pt x="21" y="130"/>
                        <a:pt x="1" y="32"/>
                        <a:pt x="1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0" y="30"/>
                        <a:pt x="1" y="28"/>
                        <a:pt x="2" y="27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3" y="27"/>
                        <a:pt x="51" y="0"/>
                        <a:pt x="103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19" y="0"/>
                        <a:pt x="136" y="3"/>
                        <a:pt x="152" y="10"/>
                      </a:cubicBezTo>
                      <a:cubicBezTo>
                        <a:pt x="152" y="10"/>
                        <a:pt x="152" y="10"/>
                        <a:pt x="152" y="10"/>
                      </a:cubicBezTo>
                      <a:cubicBezTo>
                        <a:pt x="185" y="25"/>
                        <a:pt x="205" y="60"/>
                        <a:pt x="217" y="91"/>
                      </a:cubicBezTo>
                      <a:cubicBezTo>
                        <a:pt x="217" y="91"/>
                        <a:pt x="217" y="91"/>
                        <a:pt x="217" y="91"/>
                      </a:cubicBezTo>
                      <a:cubicBezTo>
                        <a:pt x="229" y="122"/>
                        <a:pt x="233" y="150"/>
                        <a:pt x="233" y="150"/>
                      </a:cubicBezTo>
                      <a:cubicBezTo>
                        <a:pt x="233" y="150"/>
                        <a:pt x="233" y="150"/>
                        <a:pt x="233" y="150"/>
                      </a:cubicBezTo>
                      <a:cubicBezTo>
                        <a:pt x="229" y="150"/>
                        <a:pt x="229" y="150"/>
                        <a:pt x="229" y="150"/>
                      </a:cubicBezTo>
                      <a:cubicBezTo>
                        <a:pt x="233" y="150"/>
                        <a:pt x="233" y="150"/>
                        <a:pt x="233" y="150"/>
                      </a:cubicBezTo>
                      <a:cubicBezTo>
                        <a:pt x="233" y="151"/>
                        <a:pt x="232" y="153"/>
                        <a:pt x="231" y="154"/>
                      </a:cubicBezTo>
                      <a:cubicBezTo>
                        <a:pt x="231" y="154"/>
                        <a:pt x="231" y="154"/>
                        <a:pt x="231" y="154"/>
                      </a:cubicBezTo>
                      <a:cubicBezTo>
                        <a:pt x="230" y="154"/>
                        <a:pt x="196" y="174"/>
                        <a:pt x="149" y="174"/>
                      </a:cubicBezTo>
                      <a:cubicBezTo>
                        <a:pt x="149" y="174"/>
                        <a:pt x="149" y="174"/>
                        <a:pt x="149" y="174"/>
                      </a:cubicBezTo>
                      <a:cubicBezTo>
                        <a:pt x="131" y="174"/>
                        <a:pt x="110" y="171"/>
                        <a:pt x="89" y="161"/>
                      </a:cubicBezTo>
                      <a:close/>
                      <a:moveTo>
                        <a:pt x="13" y="45"/>
                      </a:moveTo>
                      <a:cubicBezTo>
                        <a:pt x="16" y="55"/>
                        <a:pt x="20" y="68"/>
                        <a:pt x="27" y="81"/>
                      </a:cubicBezTo>
                      <a:cubicBezTo>
                        <a:pt x="27" y="81"/>
                        <a:pt x="27" y="81"/>
                        <a:pt x="27" y="81"/>
                      </a:cubicBezTo>
                      <a:cubicBezTo>
                        <a:pt x="40" y="109"/>
                        <a:pt x="61" y="140"/>
                        <a:pt x="92" y="154"/>
                      </a:cubicBezTo>
                      <a:cubicBezTo>
                        <a:pt x="92" y="154"/>
                        <a:pt x="92" y="154"/>
                        <a:pt x="92" y="154"/>
                      </a:cubicBezTo>
                      <a:cubicBezTo>
                        <a:pt x="112" y="163"/>
                        <a:pt x="131" y="166"/>
                        <a:pt x="149" y="166"/>
                      </a:cubicBezTo>
                      <a:cubicBezTo>
                        <a:pt x="149" y="166"/>
                        <a:pt x="149" y="166"/>
                        <a:pt x="149" y="166"/>
                      </a:cubicBezTo>
                      <a:cubicBezTo>
                        <a:pt x="182" y="167"/>
                        <a:pt x="209" y="155"/>
                        <a:pt x="221" y="150"/>
                      </a:cubicBezTo>
                      <a:cubicBezTo>
                        <a:pt x="221" y="150"/>
                        <a:pt x="221" y="150"/>
                        <a:pt x="221" y="150"/>
                      </a:cubicBezTo>
                      <a:cubicBezTo>
                        <a:pt x="222" y="149"/>
                        <a:pt x="223" y="149"/>
                        <a:pt x="224" y="148"/>
                      </a:cubicBezTo>
                      <a:cubicBezTo>
                        <a:pt x="224" y="148"/>
                        <a:pt x="224" y="148"/>
                        <a:pt x="224" y="148"/>
                      </a:cubicBezTo>
                      <a:cubicBezTo>
                        <a:pt x="224" y="145"/>
                        <a:pt x="223" y="140"/>
                        <a:pt x="221" y="134"/>
                      </a:cubicBezTo>
                      <a:cubicBezTo>
                        <a:pt x="221" y="134"/>
                        <a:pt x="221" y="134"/>
                        <a:pt x="221" y="134"/>
                      </a:cubicBezTo>
                      <a:cubicBezTo>
                        <a:pt x="219" y="123"/>
                        <a:pt x="215" y="109"/>
                        <a:pt x="210" y="94"/>
                      </a:cubicBezTo>
                      <a:cubicBezTo>
                        <a:pt x="210" y="94"/>
                        <a:pt x="210" y="94"/>
                        <a:pt x="210" y="94"/>
                      </a:cubicBezTo>
                      <a:cubicBezTo>
                        <a:pt x="198" y="64"/>
                        <a:pt x="179" y="31"/>
                        <a:pt x="148" y="17"/>
                      </a:cubicBezTo>
                      <a:cubicBezTo>
                        <a:pt x="148" y="17"/>
                        <a:pt x="148" y="17"/>
                        <a:pt x="148" y="17"/>
                      </a:cubicBezTo>
                      <a:cubicBezTo>
                        <a:pt x="134" y="11"/>
                        <a:pt x="118" y="8"/>
                        <a:pt x="103" y="8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66" y="8"/>
                        <a:pt x="30" y="23"/>
                        <a:pt x="14" y="30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12" y="31"/>
                        <a:pt x="10" y="32"/>
                        <a:pt x="9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10" y="36"/>
                        <a:pt x="11" y="40"/>
                        <a:pt x="13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0" name="Freeform 1203"/>
                <p:cNvSpPr/>
                <p:nvPr/>
              </p:nvSpPr>
              <p:spPr bwMode="auto">
                <a:xfrm>
                  <a:off x="6811962" y="3384550"/>
                  <a:ext cx="646112" cy="354013"/>
                </a:xfrm>
                <a:custGeom>
                  <a:avLst/>
                  <a:gdLst>
                    <a:gd name="T0" fmla="*/ 225 w 232"/>
                    <a:gd name="T1" fmla="*/ 127 h 127"/>
                    <a:gd name="T2" fmla="*/ 3 w 232"/>
                    <a:gd name="T3" fmla="*/ 8 h 127"/>
                    <a:gd name="T4" fmla="*/ 1 w 232"/>
                    <a:gd name="T5" fmla="*/ 3 h 127"/>
                    <a:gd name="T6" fmla="*/ 1 w 232"/>
                    <a:gd name="T7" fmla="*/ 3 h 127"/>
                    <a:gd name="T8" fmla="*/ 6 w 232"/>
                    <a:gd name="T9" fmla="*/ 1 h 127"/>
                    <a:gd name="T10" fmla="*/ 6 w 232"/>
                    <a:gd name="T11" fmla="*/ 1 h 127"/>
                    <a:gd name="T12" fmla="*/ 229 w 232"/>
                    <a:gd name="T13" fmla="*/ 120 h 127"/>
                    <a:gd name="T14" fmla="*/ 231 w 232"/>
                    <a:gd name="T15" fmla="*/ 125 h 127"/>
                    <a:gd name="T16" fmla="*/ 231 w 232"/>
                    <a:gd name="T17" fmla="*/ 125 h 127"/>
                    <a:gd name="T18" fmla="*/ 227 w 232"/>
                    <a:gd name="T19" fmla="*/ 127 h 127"/>
                    <a:gd name="T20" fmla="*/ 227 w 232"/>
                    <a:gd name="T21" fmla="*/ 127 h 127"/>
                    <a:gd name="T22" fmla="*/ 225 w 232"/>
                    <a:gd name="T23" fmla="*/ 127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2" h="127">
                      <a:moveTo>
                        <a:pt x="225" y="127"/>
                      </a:move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" y="7"/>
                        <a:pt x="0" y="5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4" y="0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229" y="120"/>
                        <a:pt x="229" y="120"/>
                        <a:pt x="229" y="120"/>
                      </a:cubicBezTo>
                      <a:cubicBezTo>
                        <a:pt x="231" y="121"/>
                        <a:pt x="232" y="123"/>
                        <a:pt x="231" y="125"/>
                      </a:cubicBezTo>
                      <a:cubicBezTo>
                        <a:pt x="231" y="125"/>
                        <a:pt x="231" y="125"/>
                        <a:pt x="231" y="125"/>
                      </a:cubicBezTo>
                      <a:cubicBezTo>
                        <a:pt x="230" y="126"/>
                        <a:pt x="229" y="127"/>
                        <a:pt x="227" y="127"/>
                      </a:cubicBezTo>
                      <a:cubicBezTo>
                        <a:pt x="227" y="127"/>
                        <a:pt x="227" y="127"/>
                        <a:pt x="227" y="127"/>
                      </a:cubicBezTo>
                      <a:cubicBezTo>
                        <a:pt x="227" y="127"/>
                        <a:pt x="226" y="127"/>
                        <a:pt x="225" y="1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1" name="Freeform 1204"/>
                <p:cNvSpPr/>
                <p:nvPr/>
              </p:nvSpPr>
              <p:spPr bwMode="auto">
                <a:xfrm>
                  <a:off x="6962775" y="3314700"/>
                  <a:ext cx="182562" cy="379413"/>
                </a:xfrm>
                <a:custGeom>
                  <a:avLst/>
                  <a:gdLst>
                    <a:gd name="T0" fmla="*/ 1 w 66"/>
                    <a:gd name="T1" fmla="*/ 135 h 136"/>
                    <a:gd name="T2" fmla="*/ 2 w 66"/>
                    <a:gd name="T3" fmla="*/ 129 h 136"/>
                    <a:gd name="T4" fmla="*/ 2 w 66"/>
                    <a:gd name="T5" fmla="*/ 129 h 136"/>
                    <a:gd name="T6" fmla="*/ 56 w 66"/>
                    <a:gd name="T7" fmla="*/ 85 h 136"/>
                    <a:gd name="T8" fmla="*/ 58 w 66"/>
                    <a:gd name="T9" fmla="*/ 4 h 136"/>
                    <a:gd name="T10" fmla="*/ 58 w 66"/>
                    <a:gd name="T11" fmla="*/ 4 h 136"/>
                    <a:gd name="T12" fmla="*/ 63 w 66"/>
                    <a:gd name="T13" fmla="*/ 1 h 136"/>
                    <a:gd name="T14" fmla="*/ 63 w 66"/>
                    <a:gd name="T15" fmla="*/ 1 h 136"/>
                    <a:gd name="T16" fmla="*/ 66 w 66"/>
                    <a:gd name="T17" fmla="*/ 5 h 136"/>
                    <a:gd name="T18" fmla="*/ 66 w 66"/>
                    <a:gd name="T19" fmla="*/ 5 h 136"/>
                    <a:gd name="T20" fmla="*/ 64 w 66"/>
                    <a:gd name="T21" fmla="*/ 87 h 136"/>
                    <a:gd name="T22" fmla="*/ 62 w 66"/>
                    <a:gd name="T23" fmla="*/ 90 h 136"/>
                    <a:gd name="T24" fmla="*/ 62 w 66"/>
                    <a:gd name="T25" fmla="*/ 90 h 136"/>
                    <a:gd name="T26" fmla="*/ 7 w 66"/>
                    <a:gd name="T27" fmla="*/ 135 h 136"/>
                    <a:gd name="T28" fmla="*/ 4 w 66"/>
                    <a:gd name="T29" fmla="*/ 136 h 136"/>
                    <a:gd name="T30" fmla="*/ 4 w 66"/>
                    <a:gd name="T31" fmla="*/ 136 h 136"/>
                    <a:gd name="T32" fmla="*/ 1 w 66"/>
                    <a:gd name="T33" fmla="*/ 135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136">
                      <a:moveTo>
                        <a:pt x="1" y="135"/>
                      </a:moveTo>
                      <a:cubicBezTo>
                        <a:pt x="0" y="133"/>
                        <a:pt x="0" y="131"/>
                        <a:pt x="2" y="129"/>
                      </a:cubicBezTo>
                      <a:cubicBezTo>
                        <a:pt x="2" y="129"/>
                        <a:pt x="2" y="129"/>
                        <a:pt x="2" y="129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8" y="4"/>
                        <a:pt x="58" y="4"/>
                        <a:pt x="58" y="4"/>
                      </a:cubicBezTo>
                      <a:cubicBezTo>
                        <a:pt x="58" y="4"/>
                        <a:pt x="58" y="4"/>
                        <a:pt x="58" y="4"/>
                      </a:cubicBezTo>
                      <a:cubicBezTo>
                        <a:pt x="58" y="2"/>
                        <a:pt x="60" y="0"/>
                        <a:pt x="63" y="1"/>
                      </a:cubicBezTo>
                      <a:cubicBezTo>
                        <a:pt x="63" y="1"/>
                        <a:pt x="63" y="1"/>
                        <a:pt x="63" y="1"/>
                      </a:cubicBezTo>
                      <a:cubicBezTo>
                        <a:pt x="65" y="1"/>
                        <a:pt x="66" y="2"/>
                        <a:pt x="66" y="5"/>
                      </a:cubicBezTo>
                      <a:cubicBezTo>
                        <a:pt x="66" y="5"/>
                        <a:pt x="66" y="5"/>
                        <a:pt x="66" y="5"/>
                      </a:cubicBezTo>
                      <a:cubicBezTo>
                        <a:pt x="64" y="87"/>
                        <a:pt x="64" y="87"/>
                        <a:pt x="64" y="87"/>
                      </a:cubicBezTo>
                      <a:cubicBezTo>
                        <a:pt x="64" y="88"/>
                        <a:pt x="63" y="89"/>
                        <a:pt x="62" y="90"/>
                      </a:cubicBezTo>
                      <a:cubicBezTo>
                        <a:pt x="62" y="90"/>
                        <a:pt x="62" y="90"/>
                        <a:pt x="62" y="90"/>
                      </a:cubicBezTo>
                      <a:cubicBezTo>
                        <a:pt x="7" y="135"/>
                        <a:pt x="7" y="135"/>
                        <a:pt x="7" y="135"/>
                      </a:cubicBezTo>
                      <a:cubicBezTo>
                        <a:pt x="6" y="136"/>
                        <a:pt x="5" y="136"/>
                        <a:pt x="4" y="136"/>
                      </a:cubicBezTo>
                      <a:cubicBezTo>
                        <a:pt x="4" y="136"/>
                        <a:pt x="4" y="136"/>
                        <a:pt x="4" y="136"/>
                      </a:cubicBezTo>
                      <a:cubicBezTo>
                        <a:pt x="3" y="136"/>
                        <a:pt x="2" y="136"/>
                        <a:pt x="1" y="1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2" name="Freeform 1205"/>
                <p:cNvSpPr/>
                <p:nvPr/>
              </p:nvSpPr>
              <p:spPr bwMode="auto">
                <a:xfrm>
                  <a:off x="6992937" y="3317875"/>
                  <a:ext cx="195262" cy="404813"/>
                </a:xfrm>
                <a:custGeom>
                  <a:avLst/>
                  <a:gdLst>
                    <a:gd name="T0" fmla="*/ 2 w 70"/>
                    <a:gd name="T1" fmla="*/ 143 h 145"/>
                    <a:gd name="T2" fmla="*/ 2 w 70"/>
                    <a:gd name="T3" fmla="*/ 138 h 145"/>
                    <a:gd name="T4" fmla="*/ 2 w 70"/>
                    <a:gd name="T5" fmla="*/ 138 h 145"/>
                    <a:gd name="T6" fmla="*/ 58 w 70"/>
                    <a:gd name="T7" fmla="*/ 92 h 145"/>
                    <a:gd name="T8" fmla="*/ 62 w 70"/>
                    <a:gd name="T9" fmla="*/ 4 h 145"/>
                    <a:gd name="T10" fmla="*/ 62 w 70"/>
                    <a:gd name="T11" fmla="*/ 4 h 145"/>
                    <a:gd name="T12" fmla="*/ 66 w 70"/>
                    <a:gd name="T13" fmla="*/ 1 h 145"/>
                    <a:gd name="T14" fmla="*/ 66 w 70"/>
                    <a:gd name="T15" fmla="*/ 1 h 145"/>
                    <a:gd name="T16" fmla="*/ 70 w 70"/>
                    <a:gd name="T17" fmla="*/ 5 h 145"/>
                    <a:gd name="T18" fmla="*/ 70 w 70"/>
                    <a:gd name="T19" fmla="*/ 5 h 145"/>
                    <a:gd name="T20" fmla="*/ 66 w 70"/>
                    <a:gd name="T21" fmla="*/ 94 h 145"/>
                    <a:gd name="T22" fmla="*/ 65 w 70"/>
                    <a:gd name="T23" fmla="*/ 97 h 145"/>
                    <a:gd name="T24" fmla="*/ 65 w 70"/>
                    <a:gd name="T25" fmla="*/ 97 h 145"/>
                    <a:gd name="T26" fmla="*/ 7 w 70"/>
                    <a:gd name="T27" fmla="*/ 144 h 145"/>
                    <a:gd name="T28" fmla="*/ 5 w 70"/>
                    <a:gd name="T29" fmla="*/ 145 h 145"/>
                    <a:gd name="T30" fmla="*/ 5 w 70"/>
                    <a:gd name="T31" fmla="*/ 145 h 145"/>
                    <a:gd name="T32" fmla="*/ 2 w 70"/>
                    <a:gd name="T33" fmla="*/ 143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0" h="145">
                      <a:moveTo>
                        <a:pt x="2" y="143"/>
                      </a:moveTo>
                      <a:cubicBezTo>
                        <a:pt x="0" y="142"/>
                        <a:pt x="1" y="139"/>
                        <a:pt x="2" y="138"/>
                      </a:cubicBezTo>
                      <a:cubicBezTo>
                        <a:pt x="2" y="138"/>
                        <a:pt x="2" y="138"/>
                        <a:pt x="2" y="138"/>
                      </a:cubicBezTo>
                      <a:cubicBezTo>
                        <a:pt x="58" y="92"/>
                        <a:pt x="58" y="92"/>
                        <a:pt x="58" y="92"/>
                      </a:cubicBezTo>
                      <a:cubicBezTo>
                        <a:pt x="62" y="4"/>
                        <a:pt x="62" y="4"/>
                        <a:pt x="62" y="4"/>
                      </a:cubicBezTo>
                      <a:cubicBezTo>
                        <a:pt x="62" y="4"/>
                        <a:pt x="62" y="4"/>
                        <a:pt x="62" y="4"/>
                      </a:cubicBezTo>
                      <a:cubicBezTo>
                        <a:pt x="62" y="2"/>
                        <a:pt x="64" y="0"/>
                        <a:pt x="66" y="1"/>
                      </a:cubicBezTo>
                      <a:cubicBezTo>
                        <a:pt x="66" y="1"/>
                        <a:pt x="66" y="1"/>
                        <a:pt x="66" y="1"/>
                      </a:cubicBezTo>
                      <a:cubicBezTo>
                        <a:pt x="68" y="1"/>
                        <a:pt x="70" y="2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66" y="94"/>
                        <a:pt x="66" y="94"/>
                        <a:pt x="66" y="94"/>
                      </a:cubicBezTo>
                      <a:cubicBezTo>
                        <a:pt x="66" y="95"/>
                        <a:pt x="65" y="96"/>
                        <a:pt x="65" y="97"/>
                      </a:cubicBezTo>
                      <a:cubicBezTo>
                        <a:pt x="65" y="97"/>
                        <a:pt x="65" y="97"/>
                        <a:pt x="65" y="97"/>
                      </a:cubicBezTo>
                      <a:cubicBezTo>
                        <a:pt x="7" y="144"/>
                        <a:pt x="7" y="144"/>
                        <a:pt x="7" y="144"/>
                      </a:cubicBezTo>
                      <a:cubicBezTo>
                        <a:pt x="7" y="144"/>
                        <a:pt x="6" y="145"/>
                        <a:pt x="5" y="145"/>
                      </a:cubicBezTo>
                      <a:cubicBezTo>
                        <a:pt x="5" y="145"/>
                        <a:pt x="5" y="145"/>
                        <a:pt x="5" y="145"/>
                      </a:cubicBezTo>
                      <a:cubicBezTo>
                        <a:pt x="4" y="145"/>
                        <a:pt x="3" y="144"/>
                        <a:pt x="2" y="1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3" name="Freeform 1206"/>
                <p:cNvSpPr/>
                <p:nvPr/>
              </p:nvSpPr>
              <p:spPr bwMode="auto">
                <a:xfrm>
                  <a:off x="7029450" y="3333750"/>
                  <a:ext cx="196850" cy="411163"/>
                </a:xfrm>
                <a:custGeom>
                  <a:avLst/>
                  <a:gdLst>
                    <a:gd name="T0" fmla="*/ 1 w 71"/>
                    <a:gd name="T1" fmla="*/ 146 h 147"/>
                    <a:gd name="T2" fmla="*/ 2 w 71"/>
                    <a:gd name="T3" fmla="*/ 140 h 147"/>
                    <a:gd name="T4" fmla="*/ 2 w 71"/>
                    <a:gd name="T5" fmla="*/ 140 h 147"/>
                    <a:gd name="T6" fmla="*/ 59 w 71"/>
                    <a:gd name="T7" fmla="*/ 93 h 147"/>
                    <a:gd name="T8" fmla="*/ 62 w 71"/>
                    <a:gd name="T9" fmla="*/ 4 h 147"/>
                    <a:gd name="T10" fmla="*/ 67 w 71"/>
                    <a:gd name="T11" fmla="*/ 0 h 147"/>
                    <a:gd name="T12" fmla="*/ 67 w 71"/>
                    <a:gd name="T13" fmla="*/ 0 h 147"/>
                    <a:gd name="T14" fmla="*/ 70 w 71"/>
                    <a:gd name="T15" fmla="*/ 4 h 147"/>
                    <a:gd name="T16" fmla="*/ 70 w 71"/>
                    <a:gd name="T17" fmla="*/ 4 h 147"/>
                    <a:gd name="T18" fmla="*/ 67 w 71"/>
                    <a:gd name="T19" fmla="*/ 95 h 147"/>
                    <a:gd name="T20" fmla="*/ 66 w 71"/>
                    <a:gd name="T21" fmla="*/ 98 h 147"/>
                    <a:gd name="T22" fmla="*/ 66 w 71"/>
                    <a:gd name="T23" fmla="*/ 98 h 147"/>
                    <a:gd name="T24" fmla="*/ 7 w 71"/>
                    <a:gd name="T25" fmla="*/ 146 h 147"/>
                    <a:gd name="T26" fmla="*/ 4 w 71"/>
                    <a:gd name="T27" fmla="*/ 147 h 147"/>
                    <a:gd name="T28" fmla="*/ 4 w 71"/>
                    <a:gd name="T29" fmla="*/ 147 h 147"/>
                    <a:gd name="T30" fmla="*/ 1 w 71"/>
                    <a:gd name="T31" fmla="*/ 14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1" h="147">
                      <a:moveTo>
                        <a:pt x="1" y="146"/>
                      </a:moveTo>
                      <a:cubicBezTo>
                        <a:pt x="0" y="144"/>
                        <a:pt x="0" y="141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59" y="93"/>
                        <a:pt x="59" y="93"/>
                        <a:pt x="59" y="93"/>
                      </a:cubicBezTo>
                      <a:cubicBezTo>
                        <a:pt x="62" y="4"/>
                        <a:pt x="62" y="4"/>
                        <a:pt x="62" y="4"/>
                      </a:cubicBezTo>
                      <a:cubicBezTo>
                        <a:pt x="63" y="2"/>
                        <a:pt x="64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9" y="0"/>
                        <a:pt x="71" y="2"/>
                        <a:pt x="70" y="4"/>
                      </a:cubicBezTo>
                      <a:cubicBezTo>
                        <a:pt x="70" y="4"/>
                        <a:pt x="70" y="4"/>
                        <a:pt x="70" y="4"/>
                      </a:cubicBezTo>
                      <a:cubicBezTo>
                        <a:pt x="67" y="95"/>
                        <a:pt x="67" y="95"/>
                        <a:pt x="67" y="95"/>
                      </a:cubicBezTo>
                      <a:cubicBezTo>
                        <a:pt x="67" y="97"/>
                        <a:pt x="67" y="98"/>
                        <a:pt x="66" y="98"/>
                      </a:cubicBezTo>
                      <a:cubicBezTo>
                        <a:pt x="66" y="98"/>
                        <a:pt x="66" y="98"/>
                        <a:pt x="66" y="98"/>
                      </a:cubicBezTo>
                      <a:cubicBezTo>
                        <a:pt x="7" y="146"/>
                        <a:pt x="7" y="146"/>
                        <a:pt x="7" y="146"/>
                      </a:cubicBezTo>
                      <a:cubicBezTo>
                        <a:pt x="6" y="147"/>
                        <a:pt x="5" y="147"/>
                        <a:pt x="4" y="147"/>
                      </a:cubicBezTo>
                      <a:cubicBezTo>
                        <a:pt x="4" y="147"/>
                        <a:pt x="4" y="147"/>
                        <a:pt x="4" y="147"/>
                      </a:cubicBezTo>
                      <a:cubicBezTo>
                        <a:pt x="3" y="147"/>
                        <a:pt x="2" y="147"/>
                        <a:pt x="1" y="1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4" name="Freeform 1207"/>
                <p:cNvSpPr/>
                <p:nvPr/>
              </p:nvSpPr>
              <p:spPr bwMode="auto">
                <a:xfrm>
                  <a:off x="7070725" y="3354388"/>
                  <a:ext cx="195262" cy="412750"/>
                </a:xfrm>
                <a:custGeom>
                  <a:avLst/>
                  <a:gdLst>
                    <a:gd name="T0" fmla="*/ 2 w 70"/>
                    <a:gd name="T1" fmla="*/ 146 h 148"/>
                    <a:gd name="T2" fmla="*/ 2 w 70"/>
                    <a:gd name="T3" fmla="*/ 141 h 148"/>
                    <a:gd name="T4" fmla="*/ 2 w 70"/>
                    <a:gd name="T5" fmla="*/ 141 h 148"/>
                    <a:gd name="T6" fmla="*/ 59 w 70"/>
                    <a:gd name="T7" fmla="*/ 94 h 148"/>
                    <a:gd name="T8" fmla="*/ 62 w 70"/>
                    <a:gd name="T9" fmla="*/ 4 h 148"/>
                    <a:gd name="T10" fmla="*/ 62 w 70"/>
                    <a:gd name="T11" fmla="*/ 4 h 148"/>
                    <a:gd name="T12" fmla="*/ 66 w 70"/>
                    <a:gd name="T13" fmla="*/ 0 h 148"/>
                    <a:gd name="T14" fmla="*/ 66 w 70"/>
                    <a:gd name="T15" fmla="*/ 0 h 148"/>
                    <a:gd name="T16" fmla="*/ 70 w 70"/>
                    <a:gd name="T17" fmla="*/ 4 h 148"/>
                    <a:gd name="T18" fmla="*/ 70 w 70"/>
                    <a:gd name="T19" fmla="*/ 4 h 148"/>
                    <a:gd name="T20" fmla="*/ 67 w 70"/>
                    <a:gd name="T21" fmla="*/ 96 h 148"/>
                    <a:gd name="T22" fmla="*/ 66 w 70"/>
                    <a:gd name="T23" fmla="*/ 99 h 148"/>
                    <a:gd name="T24" fmla="*/ 66 w 70"/>
                    <a:gd name="T25" fmla="*/ 99 h 148"/>
                    <a:gd name="T26" fmla="*/ 7 w 70"/>
                    <a:gd name="T27" fmla="*/ 147 h 148"/>
                    <a:gd name="T28" fmla="*/ 5 w 70"/>
                    <a:gd name="T29" fmla="*/ 148 h 148"/>
                    <a:gd name="T30" fmla="*/ 5 w 70"/>
                    <a:gd name="T31" fmla="*/ 148 h 148"/>
                    <a:gd name="T32" fmla="*/ 2 w 70"/>
                    <a:gd name="T33" fmla="*/ 146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0" h="148">
                      <a:moveTo>
                        <a:pt x="2" y="146"/>
                      </a:moveTo>
                      <a:cubicBezTo>
                        <a:pt x="0" y="145"/>
                        <a:pt x="1" y="142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59" y="94"/>
                        <a:pt x="59" y="94"/>
                        <a:pt x="59" y="94"/>
                      </a:cubicBezTo>
                      <a:cubicBezTo>
                        <a:pt x="62" y="4"/>
                        <a:pt x="62" y="4"/>
                        <a:pt x="62" y="4"/>
                      </a:cubicBezTo>
                      <a:cubicBezTo>
                        <a:pt x="62" y="4"/>
                        <a:pt x="62" y="4"/>
                        <a:pt x="62" y="4"/>
                      </a:cubicBezTo>
                      <a:cubicBezTo>
                        <a:pt x="62" y="2"/>
                        <a:pt x="64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8" y="0"/>
                        <a:pt x="70" y="2"/>
                        <a:pt x="70" y="4"/>
                      </a:cubicBezTo>
                      <a:cubicBezTo>
                        <a:pt x="70" y="4"/>
                        <a:pt x="70" y="4"/>
                        <a:pt x="70" y="4"/>
                      </a:cubicBezTo>
                      <a:cubicBezTo>
                        <a:pt x="67" y="96"/>
                        <a:pt x="67" y="96"/>
                        <a:pt x="67" y="96"/>
                      </a:cubicBezTo>
                      <a:cubicBezTo>
                        <a:pt x="67" y="97"/>
                        <a:pt x="67" y="98"/>
                        <a:pt x="66" y="99"/>
                      </a:cubicBezTo>
                      <a:cubicBezTo>
                        <a:pt x="66" y="99"/>
                        <a:pt x="66" y="99"/>
                        <a:pt x="66" y="99"/>
                      </a:cubicBezTo>
                      <a:cubicBezTo>
                        <a:pt x="7" y="147"/>
                        <a:pt x="7" y="147"/>
                        <a:pt x="7" y="147"/>
                      </a:cubicBezTo>
                      <a:cubicBezTo>
                        <a:pt x="7" y="148"/>
                        <a:pt x="6" y="148"/>
                        <a:pt x="5" y="148"/>
                      </a:cubicBezTo>
                      <a:cubicBezTo>
                        <a:pt x="5" y="148"/>
                        <a:pt x="5" y="148"/>
                        <a:pt x="5" y="148"/>
                      </a:cubicBezTo>
                      <a:cubicBezTo>
                        <a:pt x="4" y="148"/>
                        <a:pt x="2" y="147"/>
                        <a:pt x="2" y="1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5" name="Freeform 1208"/>
                <p:cNvSpPr/>
                <p:nvPr/>
              </p:nvSpPr>
              <p:spPr bwMode="auto">
                <a:xfrm>
                  <a:off x="7121525" y="3384550"/>
                  <a:ext cx="185737" cy="395288"/>
                </a:xfrm>
                <a:custGeom>
                  <a:avLst/>
                  <a:gdLst>
                    <a:gd name="T0" fmla="*/ 1 w 67"/>
                    <a:gd name="T1" fmla="*/ 140 h 142"/>
                    <a:gd name="T2" fmla="*/ 2 w 67"/>
                    <a:gd name="T3" fmla="*/ 135 h 142"/>
                    <a:gd name="T4" fmla="*/ 2 w 67"/>
                    <a:gd name="T5" fmla="*/ 135 h 142"/>
                    <a:gd name="T6" fmla="*/ 56 w 67"/>
                    <a:gd name="T7" fmla="*/ 90 h 142"/>
                    <a:gd name="T8" fmla="*/ 59 w 67"/>
                    <a:gd name="T9" fmla="*/ 4 h 142"/>
                    <a:gd name="T10" fmla="*/ 63 w 67"/>
                    <a:gd name="T11" fmla="*/ 0 h 142"/>
                    <a:gd name="T12" fmla="*/ 63 w 67"/>
                    <a:gd name="T13" fmla="*/ 0 h 142"/>
                    <a:gd name="T14" fmla="*/ 67 w 67"/>
                    <a:gd name="T15" fmla="*/ 4 h 142"/>
                    <a:gd name="T16" fmla="*/ 67 w 67"/>
                    <a:gd name="T17" fmla="*/ 4 h 142"/>
                    <a:gd name="T18" fmla="*/ 64 w 67"/>
                    <a:gd name="T19" fmla="*/ 92 h 142"/>
                    <a:gd name="T20" fmla="*/ 62 w 67"/>
                    <a:gd name="T21" fmla="*/ 95 h 142"/>
                    <a:gd name="T22" fmla="*/ 62 w 67"/>
                    <a:gd name="T23" fmla="*/ 95 h 142"/>
                    <a:gd name="T24" fmla="*/ 7 w 67"/>
                    <a:gd name="T25" fmla="*/ 141 h 142"/>
                    <a:gd name="T26" fmla="*/ 4 w 67"/>
                    <a:gd name="T27" fmla="*/ 142 h 142"/>
                    <a:gd name="T28" fmla="*/ 4 w 67"/>
                    <a:gd name="T29" fmla="*/ 142 h 142"/>
                    <a:gd name="T30" fmla="*/ 1 w 67"/>
                    <a:gd name="T31" fmla="*/ 14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7" h="142">
                      <a:moveTo>
                        <a:pt x="1" y="140"/>
                      </a:moveTo>
                      <a:cubicBezTo>
                        <a:pt x="0" y="139"/>
                        <a:pt x="0" y="136"/>
                        <a:pt x="2" y="135"/>
                      </a:cubicBezTo>
                      <a:cubicBezTo>
                        <a:pt x="2" y="135"/>
                        <a:pt x="2" y="135"/>
                        <a:pt x="2" y="135"/>
                      </a:cubicBezTo>
                      <a:cubicBezTo>
                        <a:pt x="56" y="90"/>
                        <a:pt x="56" y="90"/>
                        <a:pt x="56" y="90"/>
                      </a:cubicBezTo>
                      <a:cubicBezTo>
                        <a:pt x="59" y="4"/>
                        <a:pt x="59" y="4"/>
                        <a:pt x="59" y="4"/>
                      </a:cubicBezTo>
                      <a:cubicBezTo>
                        <a:pt x="59" y="1"/>
                        <a:pt x="61" y="0"/>
                        <a:pt x="63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5" y="0"/>
                        <a:pt x="67" y="2"/>
                        <a:pt x="67" y="4"/>
                      </a:cubicBezTo>
                      <a:cubicBezTo>
                        <a:pt x="67" y="4"/>
                        <a:pt x="67" y="4"/>
                        <a:pt x="67" y="4"/>
                      </a:cubicBezTo>
                      <a:cubicBezTo>
                        <a:pt x="64" y="92"/>
                        <a:pt x="64" y="92"/>
                        <a:pt x="64" y="92"/>
                      </a:cubicBezTo>
                      <a:cubicBezTo>
                        <a:pt x="64" y="93"/>
                        <a:pt x="63" y="94"/>
                        <a:pt x="62" y="95"/>
                      </a:cubicBezTo>
                      <a:cubicBezTo>
                        <a:pt x="62" y="95"/>
                        <a:pt x="62" y="95"/>
                        <a:pt x="62" y="95"/>
                      </a:cubicBezTo>
                      <a:cubicBezTo>
                        <a:pt x="7" y="141"/>
                        <a:pt x="7" y="141"/>
                        <a:pt x="7" y="141"/>
                      </a:cubicBezTo>
                      <a:cubicBezTo>
                        <a:pt x="6" y="141"/>
                        <a:pt x="5" y="142"/>
                        <a:pt x="4" y="142"/>
                      </a:cubicBezTo>
                      <a:cubicBezTo>
                        <a:pt x="4" y="142"/>
                        <a:pt x="4" y="142"/>
                        <a:pt x="4" y="142"/>
                      </a:cubicBezTo>
                      <a:cubicBezTo>
                        <a:pt x="3" y="142"/>
                        <a:pt x="2" y="141"/>
                        <a:pt x="1" y="1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6" name="Freeform 1209"/>
                <p:cNvSpPr/>
                <p:nvPr/>
              </p:nvSpPr>
              <p:spPr bwMode="auto">
                <a:xfrm>
                  <a:off x="7173912" y="3435350"/>
                  <a:ext cx="173037" cy="355600"/>
                </a:xfrm>
                <a:custGeom>
                  <a:avLst/>
                  <a:gdLst>
                    <a:gd name="T0" fmla="*/ 2 w 62"/>
                    <a:gd name="T1" fmla="*/ 127 h 128"/>
                    <a:gd name="T2" fmla="*/ 2 w 62"/>
                    <a:gd name="T3" fmla="*/ 121 h 128"/>
                    <a:gd name="T4" fmla="*/ 2 w 62"/>
                    <a:gd name="T5" fmla="*/ 121 h 128"/>
                    <a:gd name="T6" fmla="*/ 52 w 62"/>
                    <a:gd name="T7" fmla="*/ 80 h 128"/>
                    <a:gd name="T8" fmla="*/ 54 w 62"/>
                    <a:gd name="T9" fmla="*/ 3 h 128"/>
                    <a:gd name="T10" fmla="*/ 54 w 62"/>
                    <a:gd name="T11" fmla="*/ 3 h 128"/>
                    <a:gd name="T12" fmla="*/ 58 w 62"/>
                    <a:gd name="T13" fmla="*/ 0 h 128"/>
                    <a:gd name="T14" fmla="*/ 58 w 62"/>
                    <a:gd name="T15" fmla="*/ 0 h 128"/>
                    <a:gd name="T16" fmla="*/ 62 w 62"/>
                    <a:gd name="T17" fmla="*/ 4 h 128"/>
                    <a:gd name="T18" fmla="*/ 62 w 62"/>
                    <a:gd name="T19" fmla="*/ 4 h 128"/>
                    <a:gd name="T20" fmla="*/ 60 w 62"/>
                    <a:gd name="T21" fmla="*/ 82 h 128"/>
                    <a:gd name="T22" fmla="*/ 58 w 62"/>
                    <a:gd name="T23" fmla="*/ 85 h 128"/>
                    <a:gd name="T24" fmla="*/ 58 w 62"/>
                    <a:gd name="T25" fmla="*/ 85 h 128"/>
                    <a:gd name="T26" fmla="*/ 7 w 62"/>
                    <a:gd name="T27" fmla="*/ 127 h 128"/>
                    <a:gd name="T28" fmla="*/ 5 w 62"/>
                    <a:gd name="T29" fmla="*/ 128 h 128"/>
                    <a:gd name="T30" fmla="*/ 5 w 62"/>
                    <a:gd name="T31" fmla="*/ 128 h 128"/>
                    <a:gd name="T32" fmla="*/ 2 w 62"/>
                    <a:gd name="T33" fmla="*/ 127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128">
                      <a:moveTo>
                        <a:pt x="2" y="127"/>
                      </a:moveTo>
                      <a:cubicBezTo>
                        <a:pt x="0" y="125"/>
                        <a:pt x="1" y="122"/>
                        <a:pt x="2" y="121"/>
                      </a:cubicBezTo>
                      <a:cubicBezTo>
                        <a:pt x="2" y="121"/>
                        <a:pt x="2" y="121"/>
                        <a:pt x="2" y="121"/>
                      </a:cubicBezTo>
                      <a:cubicBezTo>
                        <a:pt x="52" y="80"/>
                        <a:pt x="52" y="80"/>
                        <a:pt x="52" y="80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4" y="1"/>
                        <a:pt x="56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0" y="0"/>
                        <a:pt x="62" y="1"/>
                        <a:pt x="62" y="4"/>
                      </a:cubicBezTo>
                      <a:cubicBezTo>
                        <a:pt x="62" y="4"/>
                        <a:pt x="62" y="4"/>
                        <a:pt x="62" y="4"/>
                      </a:cubicBezTo>
                      <a:cubicBezTo>
                        <a:pt x="60" y="82"/>
                        <a:pt x="60" y="82"/>
                        <a:pt x="60" y="82"/>
                      </a:cubicBezTo>
                      <a:cubicBezTo>
                        <a:pt x="60" y="83"/>
                        <a:pt x="59" y="84"/>
                        <a:pt x="58" y="85"/>
                      </a:cubicBezTo>
                      <a:cubicBezTo>
                        <a:pt x="58" y="85"/>
                        <a:pt x="58" y="85"/>
                        <a:pt x="58" y="85"/>
                      </a:cubicBezTo>
                      <a:cubicBezTo>
                        <a:pt x="7" y="127"/>
                        <a:pt x="7" y="127"/>
                        <a:pt x="7" y="127"/>
                      </a:cubicBezTo>
                      <a:cubicBezTo>
                        <a:pt x="7" y="128"/>
                        <a:pt x="6" y="128"/>
                        <a:pt x="5" y="128"/>
                      </a:cubicBezTo>
                      <a:cubicBezTo>
                        <a:pt x="5" y="128"/>
                        <a:pt x="5" y="128"/>
                        <a:pt x="5" y="128"/>
                      </a:cubicBezTo>
                      <a:cubicBezTo>
                        <a:pt x="4" y="128"/>
                        <a:pt x="3" y="128"/>
                        <a:pt x="2" y="1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7" name="Freeform 1210"/>
                <p:cNvSpPr/>
                <p:nvPr/>
              </p:nvSpPr>
              <p:spPr bwMode="auto">
                <a:xfrm>
                  <a:off x="7237412" y="3495675"/>
                  <a:ext cx="147637" cy="298450"/>
                </a:xfrm>
                <a:custGeom>
                  <a:avLst/>
                  <a:gdLst>
                    <a:gd name="T0" fmla="*/ 2 w 53"/>
                    <a:gd name="T1" fmla="*/ 106 h 107"/>
                    <a:gd name="T2" fmla="*/ 2 w 53"/>
                    <a:gd name="T3" fmla="*/ 100 h 107"/>
                    <a:gd name="T4" fmla="*/ 2 w 53"/>
                    <a:gd name="T5" fmla="*/ 100 h 107"/>
                    <a:gd name="T6" fmla="*/ 44 w 53"/>
                    <a:gd name="T7" fmla="*/ 66 h 107"/>
                    <a:gd name="T8" fmla="*/ 45 w 53"/>
                    <a:gd name="T9" fmla="*/ 4 h 107"/>
                    <a:gd name="T10" fmla="*/ 49 w 53"/>
                    <a:gd name="T11" fmla="*/ 0 h 107"/>
                    <a:gd name="T12" fmla="*/ 49 w 53"/>
                    <a:gd name="T13" fmla="*/ 0 h 107"/>
                    <a:gd name="T14" fmla="*/ 53 w 53"/>
                    <a:gd name="T15" fmla="*/ 4 h 107"/>
                    <a:gd name="T16" fmla="*/ 53 w 53"/>
                    <a:gd name="T17" fmla="*/ 4 h 107"/>
                    <a:gd name="T18" fmla="*/ 52 w 53"/>
                    <a:gd name="T19" fmla="*/ 68 h 107"/>
                    <a:gd name="T20" fmla="*/ 50 w 53"/>
                    <a:gd name="T21" fmla="*/ 71 h 107"/>
                    <a:gd name="T22" fmla="*/ 50 w 53"/>
                    <a:gd name="T23" fmla="*/ 71 h 107"/>
                    <a:gd name="T24" fmla="*/ 7 w 53"/>
                    <a:gd name="T25" fmla="*/ 107 h 107"/>
                    <a:gd name="T26" fmla="*/ 5 w 53"/>
                    <a:gd name="T27" fmla="*/ 107 h 107"/>
                    <a:gd name="T28" fmla="*/ 5 w 53"/>
                    <a:gd name="T29" fmla="*/ 107 h 107"/>
                    <a:gd name="T30" fmla="*/ 2 w 53"/>
                    <a:gd name="T31" fmla="*/ 106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107">
                      <a:moveTo>
                        <a:pt x="2" y="106"/>
                      </a:moveTo>
                      <a:cubicBezTo>
                        <a:pt x="0" y="104"/>
                        <a:pt x="1" y="102"/>
                        <a:pt x="2" y="100"/>
                      </a:cubicBezTo>
                      <a:cubicBezTo>
                        <a:pt x="2" y="100"/>
                        <a:pt x="2" y="100"/>
                        <a:pt x="2" y="100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5" y="4"/>
                        <a:pt x="45" y="4"/>
                        <a:pt x="45" y="4"/>
                      </a:cubicBezTo>
                      <a:cubicBezTo>
                        <a:pt x="45" y="2"/>
                        <a:pt x="47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51" y="0"/>
                        <a:pt x="53" y="2"/>
                        <a:pt x="53" y="4"/>
                      </a:cubicBezTo>
                      <a:cubicBezTo>
                        <a:pt x="53" y="4"/>
                        <a:pt x="53" y="4"/>
                        <a:pt x="53" y="4"/>
                      </a:cubicBezTo>
                      <a:cubicBezTo>
                        <a:pt x="52" y="68"/>
                        <a:pt x="52" y="68"/>
                        <a:pt x="52" y="68"/>
                      </a:cubicBezTo>
                      <a:cubicBezTo>
                        <a:pt x="52" y="69"/>
                        <a:pt x="51" y="70"/>
                        <a:pt x="50" y="71"/>
                      </a:cubicBezTo>
                      <a:cubicBezTo>
                        <a:pt x="50" y="71"/>
                        <a:pt x="50" y="71"/>
                        <a:pt x="50" y="71"/>
                      </a:cubicBezTo>
                      <a:cubicBezTo>
                        <a:pt x="7" y="107"/>
                        <a:pt x="7" y="107"/>
                        <a:pt x="7" y="107"/>
                      </a:cubicBezTo>
                      <a:cubicBezTo>
                        <a:pt x="7" y="107"/>
                        <a:pt x="6" y="107"/>
                        <a:pt x="5" y="107"/>
                      </a:cubicBezTo>
                      <a:cubicBezTo>
                        <a:pt x="5" y="107"/>
                        <a:pt x="5" y="107"/>
                        <a:pt x="5" y="107"/>
                      </a:cubicBezTo>
                      <a:cubicBezTo>
                        <a:pt x="4" y="107"/>
                        <a:pt x="2" y="107"/>
                        <a:pt x="2" y="1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8" name="Freeform 1211"/>
                <p:cNvSpPr/>
                <p:nvPr/>
              </p:nvSpPr>
              <p:spPr bwMode="auto">
                <a:xfrm>
                  <a:off x="7310437" y="3584575"/>
                  <a:ext cx="114300" cy="204788"/>
                </a:xfrm>
                <a:custGeom>
                  <a:avLst/>
                  <a:gdLst>
                    <a:gd name="T0" fmla="*/ 2 w 41"/>
                    <a:gd name="T1" fmla="*/ 72 h 73"/>
                    <a:gd name="T2" fmla="*/ 2 w 41"/>
                    <a:gd name="T3" fmla="*/ 66 h 73"/>
                    <a:gd name="T4" fmla="*/ 2 w 41"/>
                    <a:gd name="T5" fmla="*/ 66 h 73"/>
                    <a:gd name="T6" fmla="*/ 31 w 41"/>
                    <a:gd name="T7" fmla="*/ 42 h 73"/>
                    <a:gd name="T8" fmla="*/ 33 w 41"/>
                    <a:gd name="T9" fmla="*/ 4 h 73"/>
                    <a:gd name="T10" fmla="*/ 33 w 41"/>
                    <a:gd name="T11" fmla="*/ 4 h 73"/>
                    <a:gd name="T12" fmla="*/ 37 w 41"/>
                    <a:gd name="T13" fmla="*/ 0 h 73"/>
                    <a:gd name="T14" fmla="*/ 37 w 41"/>
                    <a:gd name="T15" fmla="*/ 0 h 73"/>
                    <a:gd name="T16" fmla="*/ 41 w 41"/>
                    <a:gd name="T17" fmla="*/ 4 h 73"/>
                    <a:gd name="T18" fmla="*/ 41 w 41"/>
                    <a:gd name="T19" fmla="*/ 4 h 73"/>
                    <a:gd name="T20" fmla="*/ 39 w 41"/>
                    <a:gd name="T21" fmla="*/ 44 h 73"/>
                    <a:gd name="T22" fmla="*/ 38 w 41"/>
                    <a:gd name="T23" fmla="*/ 47 h 73"/>
                    <a:gd name="T24" fmla="*/ 38 w 41"/>
                    <a:gd name="T25" fmla="*/ 47 h 73"/>
                    <a:gd name="T26" fmla="*/ 7 w 41"/>
                    <a:gd name="T27" fmla="*/ 72 h 73"/>
                    <a:gd name="T28" fmla="*/ 5 w 41"/>
                    <a:gd name="T29" fmla="*/ 73 h 73"/>
                    <a:gd name="T30" fmla="*/ 5 w 41"/>
                    <a:gd name="T31" fmla="*/ 73 h 73"/>
                    <a:gd name="T32" fmla="*/ 2 w 41"/>
                    <a:gd name="T33" fmla="*/ 7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1" h="73">
                      <a:moveTo>
                        <a:pt x="2" y="72"/>
                      </a:moveTo>
                      <a:cubicBezTo>
                        <a:pt x="0" y="70"/>
                        <a:pt x="0" y="67"/>
                        <a:pt x="2" y="66"/>
                      </a:cubicBezTo>
                      <a:cubicBezTo>
                        <a:pt x="2" y="66"/>
                        <a:pt x="2" y="66"/>
                        <a:pt x="2" y="66"/>
                      </a:cubicBezTo>
                      <a:cubicBezTo>
                        <a:pt x="31" y="42"/>
                        <a:pt x="31" y="42"/>
                        <a:pt x="31" y="42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2"/>
                        <a:pt x="35" y="0"/>
                        <a:pt x="37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9" y="0"/>
                        <a:pt x="41" y="2"/>
                        <a:pt x="41" y="4"/>
                      </a:cubicBezTo>
                      <a:cubicBezTo>
                        <a:pt x="41" y="4"/>
                        <a:pt x="41" y="4"/>
                        <a:pt x="41" y="4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39" y="45"/>
                        <a:pt x="38" y="46"/>
                        <a:pt x="38" y="47"/>
                      </a:cubicBezTo>
                      <a:cubicBezTo>
                        <a:pt x="38" y="47"/>
                        <a:pt x="38" y="47"/>
                        <a:pt x="38" y="47"/>
                      </a:cubicBezTo>
                      <a:cubicBezTo>
                        <a:pt x="7" y="72"/>
                        <a:pt x="7" y="72"/>
                        <a:pt x="7" y="72"/>
                      </a:cubicBezTo>
                      <a:cubicBezTo>
                        <a:pt x="6" y="73"/>
                        <a:pt x="6" y="73"/>
                        <a:pt x="5" y="73"/>
                      </a:cubicBezTo>
                      <a:cubicBezTo>
                        <a:pt x="5" y="73"/>
                        <a:pt x="5" y="73"/>
                        <a:pt x="5" y="73"/>
                      </a:cubicBezTo>
                      <a:cubicBezTo>
                        <a:pt x="3" y="73"/>
                        <a:pt x="2" y="72"/>
                        <a:pt x="2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9" name="Freeform 1212"/>
                <p:cNvSpPr/>
                <p:nvPr/>
              </p:nvSpPr>
              <p:spPr bwMode="auto">
                <a:xfrm>
                  <a:off x="6931025" y="3314700"/>
                  <a:ext cx="180975" cy="350838"/>
                </a:xfrm>
                <a:custGeom>
                  <a:avLst/>
                  <a:gdLst>
                    <a:gd name="T0" fmla="*/ 1 w 65"/>
                    <a:gd name="T1" fmla="*/ 125 h 126"/>
                    <a:gd name="T2" fmla="*/ 2 w 65"/>
                    <a:gd name="T3" fmla="*/ 119 h 126"/>
                    <a:gd name="T4" fmla="*/ 2 w 65"/>
                    <a:gd name="T5" fmla="*/ 119 h 126"/>
                    <a:gd name="T6" fmla="*/ 53 w 65"/>
                    <a:gd name="T7" fmla="*/ 79 h 126"/>
                    <a:gd name="T8" fmla="*/ 57 w 65"/>
                    <a:gd name="T9" fmla="*/ 4 h 126"/>
                    <a:gd name="T10" fmla="*/ 61 w 65"/>
                    <a:gd name="T11" fmla="*/ 0 h 126"/>
                    <a:gd name="T12" fmla="*/ 61 w 65"/>
                    <a:gd name="T13" fmla="*/ 0 h 126"/>
                    <a:gd name="T14" fmla="*/ 65 w 65"/>
                    <a:gd name="T15" fmla="*/ 4 h 126"/>
                    <a:gd name="T16" fmla="*/ 65 w 65"/>
                    <a:gd name="T17" fmla="*/ 4 h 126"/>
                    <a:gd name="T18" fmla="*/ 61 w 65"/>
                    <a:gd name="T19" fmla="*/ 81 h 126"/>
                    <a:gd name="T20" fmla="*/ 60 w 65"/>
                    <a:gd name="T21" fmla="*/ 84 h 126"/>
                    <a:gd name="T22" fmla="*/ 60 w 65"/>
                    <a:gd name="T23" fmla="*/ 84 h 126"/>
                    <a:gd name="T24" fmla="*/ 7 w 65"/>
                    <a:gd name="T25" fmla="*/ 125 h 126"/>
                    <a:gd name="T26" fmla="*/ 4 w 65"/>
                    <a:gd name="T27" fmla="*/ 126 h 126"/>
                    <a:gd name="T28" fmla="*/ 4 w 65"/>
                    <a:gd name="T29" fmla="*/ 126 h 126"/>
                    <a:gd name="T30" fmla="*/ 1 w 65"/>
                    <a:gd name="T31" fmla="*/ 125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5" h="126">
                      <a:moveTo>
                        <a:pt x="1" y="125"/>
                      </a:moveTo>
                      <a:cubicBezTo>
                        <a:pt x="0" y="123"/>
                        <a:pt x="0" y="120"/>
                        <a:pt x="2" y="119"/>
                      </a:cubicBezTo>
                      <a:cubicBezTo>
                        <a:pt x="2" y="119"/>
                        <a:pt x="2" y="119"/>
                        <a:pt x="2" y="119"/>
                      </a:cubicBezTo>
                      <a:cubicBezTo>
                        <a:pt x="53" y="79"/>
                        <a:pt x="53" y="79"/>
                        <a:pt x="53" y="79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7" y="2"/>
                        <a:pt x="59" y="0"/>
                        <a:pt x="61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3" y="0"/>
                        <a:pt x="65" y="2"/>
                        <a:pt x="65" y="4"/>
                      </a:cubicBezTo>
                      <a:cubicBezTo>
                        <a:pt x="65" y="4"/>
                        <a:pt x="65" y="4"/>
                        <a:pt x="65" y="4"/>
                      </a:cubicBezTo>
                      <a:cubicBezTo>
                        <a:pt x="61" y="81"/>
                        <a:pt x="61" y="81"/>
                        <a:pt x="61" y="81"/>
                      </a:cubicBezTo>
                      <a:cubicBezTo>
                        <a:pt x="61" y="82"/>
                        <a:pt x="61" y="83"/>
                        <a:pt x="60" y="84"/>
                      </a:cubicBezTo>
                      <a:cubicBezTo>
                        <a:pt x="60" y="84"/>
                        <a:pt x="60" y="84"/>
                        <a:pt x="60" y="84"/>
                      </a:cubicBezTo>
                      <a:cubicBezTo>
                        <a:pt x="7" y="125"/>
                        <a:pt x="7" y="125"/>
                        <a:pt x="7" y="125"/>
                      </a:cubicBezTo>
                      <a:cubicBezTo>
                        <a:pt x="6" y="126"/>
                        <a:pt x="5" y="126"/>
                        <a:pt x="4" y="126"/>
                      </a:cubicBezTo>
                      <a:cubicBezTo>
                        <a:pt x="4" y="126"/>
                        <a:pt x="4" y="126"/>
                        <a:pt x="4" y="126"/>
                      </a:cubicBezTo>
                      <a:cubicBezTo>
                        <a:pt x="3" y="126"/>
                        <a:pt x="2" y="126"/>
                        <a:pt x="1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0" name="Freeform 1213"/>
                <p:cNvSpPr/>
                <p:nvPr/>
              </p:nvSpPr>
              <p:spPr bwMode="auto">
                <a:xfrm>
                  <a:off x="6911975" y="3314700"/>
                  <a:ext cx="165100" cy="317500"/>
                </a:xfrm>
                <a:custGeom>
                  <a:avLst/>
                  <a:gdLst>
                    <a:gd name="T0" fmla="*/ 1 w 59"/>
                    <a:gd name="T1" fmla="*/ 112 h 114"/>
                    <a:gd name="T2" fmla="*/ 2 w 59"/>
                    <a:gd name="T3" fmla="*/ 107 h 114"/>
                    <a:gd name="T4" fmla="*/ 2 w 59"/>
                    <a:gd name="T5" fmla="*/ 107 h 114"/>
                    <a:gd name="T6" fmla="*/ 48 w 59"/>
                    <a:gd name="T7" fmla="*/ 71 h 114"/>
                    <a:gd name="T8" fmla="*/ 51 w 59"/>
                    <a:gd name="T9" fmla="*/ 4 h 114"/>
                    <a:gd name="T10" fmla="*/ 55 w 59"/>
                    <a:gd name="T11" fmla="*/ 0 h 114"/>
                    <a:gd name="T12" fmla="*/ 55 w 59"/>
                    <a:gd name="T13" fmla="*/ 0 h 114"/>
                    <a:gd name="T14" fmla="*/ 59 w 59"/>
                    <a:gd name="T15" fmla="*/ 4 h 114"/>
                    <a:gd name="T16" fmla="*/ 59 w 59"/>
                    <a:gd name="T17" fmla="*/ 4 h 114"/>
                    <a:gd name="T18" fmla="*/ 56 w 59"/>
                    <a:gd name="T19" fmla="*/ 73 h 114"/>
                    <a:gd name="T20" fmla="*/ 54 w 59"/>
                    <a:gd name="T21" fmla="*/ 76 h 114"/>
                    <a:gd name="T22" fmla="*/ 54 w 59"/>
                    <a:gd name="T23" fmla="*/ 76 h 114"/>
                    <a:gd name="T24" fmla="*/ 7 w 59"/>
                    <a:gd name="T25" fmla="*/ 113 h 114"/>
                    <a:gd name="T26" fmla="*/ 4 w 59"/>
                    <a:gd name="T27" fmla="*/ 114 h 114"/>
                    <a:gd name="T28" fmla="*/ 4 w 59"/>
                    <a:gd name="T29" fmla="*/ 114 h 114"/>
                    <a:gd name="T30" fmla="*/ 1 w 59"/>
                    <a:gd name="T31" fmla="*/ 112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" h="114">
                      <a:moveTo>
                        <a:pt x="1" y="112"/>
                      </a:moveTo>
                      <a:cubicBezTo>
                        <a:pt x="0" y="111"/>
                        <a:pt x="0" y="108"/>
                        <a:pt x="2" y="107"/>
                      </a:cubicBezTo>
                      <a:cubicBezTo>
                        <a:pt x="2" y="107"/>
                        <a:pt x="2" y="107"/>
                        <a:pt x="2" y="107"/>
                      </a:cubicBezTo>
                      <a:cubicBezTo>
                        <a:pt x="48" y="71"/>
                        <a:pt x="48" y="71"/>
                        <a:pt x="48" y="71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2"/>
                        <a:pt x="53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7" y="0"/>
                        <a:pt x="59" y="2"/>
                        <a:pt x="59" y="4"/>
                      </a:cubicBezTo>
                      <a:cubicBezTo>
                        <a:pt x="59" y="4"/>
                        <a:pt x="59" y="4"/>
                        <a:pt x="59" y="4"/>
                      </a:cubicBezTo>
                      <a:cubicBezTo>
                        <a:pt x="56" y="73"/>
                        <a:pt x="56" y="73"/>
                        <a:pt x="56" y="73"/>
                      </a:cubicBezTo>
                      <a:cubicBezTo>
                        <a:pt x="56" y="74"/>
                        <a:pt x="55" y="75"/>
                        <a:pt x="54" y="76"/>
                      </a:cubicBezTo>
                      <a:cubicBezTo>
                        <a:pt x="54" y="76"/>
                        <a:pt x="54" y="76"/>
                        <a:pt x="54" y="76"/>
                      </a:cubicBezTo>
                      <a:cubicBezTo>
                        <a:pt x="7" y="113"/>
                        <a:pt x="7" y="113"/>
                        <a:pt x="7" y="113"/>
                      </a:cubicBezTo>
                      <a:cubicBezTo>
                        <a:pt x="6" y="114"/>
                        <a:pt x="5" y="114"/>
                        <a:pt x="4" y="114"/>
                      </a:cubicBezTo>
                      <a:cubicBezTo>
                        <a:pt x="4" y="114"/>
                        <a:pt x="4" y="114"/>
                        <a:pt x="4" y="114"/>
                      </a:cubicBezTo>
                      <a:cubicBezTo>
                        <a:pt x="3" y="114"/>
                        <a:pt x="2" y="113"/>
                        <a:pt x="1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1" name="Freeform 1214"/>
                <p:cNvSpPr/>
                <p:nvPr/>
              </p:nvSpPr>
              <p:spPr bwMode="auto">
                <a:xfrm>
                  <a:off x="6886575" y="3321050"/>
                  <a:ext cx="153987" cy="277813"/>
                </a:xfrm>
                <a:custGeom>
                  <a:avLst/>
                  <a:gdLst>
                    <a:gd name="T0" fmla="*/ 2 w 55"/>
                    <a:gd name="T1" fmla="*/ 99 h 100"/>
                    <a:gd name="T2" fmla="*/ 2 w 55"/>
                    <a:gd name="T3" fmla="*/ 93 h 100"/>
                    <a:gd name="T4" fmla="*/ 2 w 55"/>
                    <a:gd name="T5" fmla="*/ 93 h 100"/>
                    <a:gd name="T6" fmla="*/ 44 w 55"/>
                    <a:gd name="T7" fmla="*/ 62 h 100"/>
                    <a:gd name="T8" fmla="*/ 46 w 55"/>
                    <a:gd name="T9" fmla="*/ 4 h 100"/>
                    <a:gd name="T10" fmla="*/ 46 w 55"/>
                    <a:gd name="T11" fmla="*/ 4 h 100"/>
                    <a:gd name="T12" fmla="*/ 51 w 55"/>
                    <a:gd name="T13" fmla="*/ 0 h 100"/>
                    <a:gd name="T14" fmla="*/ 51 w 55"/>
                    <a:gd name="T15" fmla="*/ 0 h 100"/>
                    <a:gd name="T16" fmla="*/ 54 w 55"/>
                    <a:gd name="T17" fmla="*/ 4 h 100"/>
                    <a:gd name="T18" fmla="*/ 54 w 55"/>
                    <a:gd name="T19" fmla="*/ 4 h 100"/>
                    <a:gd name="T20" fmla="*/ 52 w 55"/>
                    <a:gd name="T21" fmla="*/ 64 h 100"/>
                    <a:gd name="T22" fmla="*/ 51 w 55"/>
                    <a:gd name="T23" fmla="*/ 68 h 100"/>
                    <a:gd name="T24" fmla="*/ 51 w 55"/>
                    <a:gd name="T25" fmla="*/ 68 h 100"/>
                    <a:gd name="T26" fmla="*/ 7 w 55"/>
                    <a:gd name="T27" fmla="*/ 99 h 100"/>
                    <a:gd name="T28" fmla="*/ 5 w 55"/>
                    <a:gd name="T29" fmla="*/ 100 h 100"/>
                    <a:gd name="T30" fmla="*/ 5 w 55"/>
                    <a:gd name="T31" fmla="*/ 100 h 100"/>
                    <a:gd name="T32" fmla="*/ 2 w 55"/>
                    <a:gd name="T33" fmla="*/ 99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5" h="100">
                      <a:moveTo>
                        <a:pt x="2" y="99"/>
                      </a:moveTo>
                      <a:cubicBezTo>
                        <a:pt x="0" y="97"/>
                        <a:pt x="1" y="94"/>
                        <a:pt x="2" y="93"/>
                      </a:cubicBezTo>
                      <a:cubicBezTo>
                        <a:pt x="2" y="93"/>
                        <a:pt x="2" y="93"/>
                        <a:pt x="2" y="93"/>
                      </a:cubicBezTo>
                      <a:cubicBezTo>
                        <a:pt x="44" y="62"/>
                        <a:pt x="44" y="62"/>
                        <a:pt x="44" y="62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7" y="2"/>
                        <a:pt x="48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3" y="0"/>
                        <a:pt x="55" y="2"/>
                        <a:pt x="54" y="4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52" y="64"/>
                        <a:pt x="52" y="64"/>
                        <a:pt x="52" y="64"/>
                      </a:cubicBezTo>
                      <a:cubicBezTo>
                        <a:pt x="52" y="66"/>
                        <a:pt x="51" y="67"/>
                        <a:pt x="51" y="68"/>
                      </a:cubicBezTo>
                      <a:cubicBezTo>
                        <a:pt x="51" y="68"/>
                        <a:pt x="51" y="68"/>
                        <a:pt x="51" y="68"/>
                      </a:cubicBezTo>
                      <a:cubicBezTo>
                        <a:pt x="7" y="99"/>
                        <a:pt x="7" y="99"/>
                        <a:pt x="7" y="99"/>
                      </a:cubicBezTo>
                      <a:cubicBezTo>
                        <a:pt x="6" y="100"/>
                        <a:pt x="6" y="100"/>
                        <a:pt x="5" y="100"/>
                      </a:cubicBezTo>
                      <a:cubicBezTo>
                        <a:pt x="5" y="100"/>
                        <a:pt x="5" y="100"/>
                        <a:pt x="5" y="100"/>
                      </a:cubicBezTo>
                      <a:cubicBezTo>
                        <a:pt x="4" y="100"/>
                        <a:pt x="2" y="100"/>
                        <a:pt x="2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2" name="Freeform 1215"/>
                <p:cNvSpPr/>
                <p:nvPr/>
              </p:nvSpPr>
              <p:spPr bwMode="auto">
                <a:xfrm>
                  <a:off x="6867525" y="3325813"/>
                  <a:ext cx="133350" cy="234950"/>
                </a:xfrm>
                <a:custGeom>
                  <a:avLst/>
                  <a:gdLst>
                    <a:gd name="T0" fmla="*/ 1 w 48"/>
                    <a:gd name="T1" fmla="*/ 83 h 84"/>
                    <a:gd name="T2" fmla="*/ 2 w 48"/>
                    <a:gd name="T3" fmla="*/ 77 h 84"/>
                    <a:gd name="T4" fmla="*/ 2 w 48"/>
                    <a:gd name="T5" fmla="*/ 77 h 84"/>
                    <a:gd name="T6" fmla="*/ 38 w 48"/>
                    <a:gd name="T7" fmla="*/ 52 h 84"/>
                    <a:gd name="T8" fmla="*/ 40 w 48"/>
                    <a:gd name="T9" fmla="*/ 4 h 84"/>
                    <a:gd name="T10" fmla="*/ 44 w 48"/>
                    <a:gd name="T11" fmla="*/ 0 h 84"/>
                    <a:gd name="T12" fmla="*/ 44 w 48"/>
                    <a:gd name="T13" fmla="*/ 0 h 84"/>
                    <a:gd name="T14" fmla="*/ 48 w 48"/>
                    <a:gd name="T15" fmla="*/ 4 h 84"/>
                    <a:gd name="T16" fmla="*/ 48 w 48"/>
                    <a:gd name="T17" fmla="*/ 4 h 84"/>
                    <a:gd name="T18" fmla="*/ 46 w 48"/>
                    <a:gd name="T19" fmla="*/ 54 h 84"/>
                    <a:gd name="T20" fmla="*/ 44 w 48"/>
                    <a:gd name="T21" fmla="*/ 57 h 84"/>
                    <a:gd name="T22" fmla="*/ 44 w 48"/>
                    <a:gd name="T23" fmla="*/ 57 h 84"/>
                    <a:gd name="T24" fmla="*/ 7 w 48"/>
                    <a:gd name="T25" fmla="*/ 84 h 84"/>
                    <a:gd name="T26" fmla="*/ 4 w 48"/>
                    <a:gd name="T27" fmla="*/ 84 h 84"/>
                    <a:gd name="T28" fmla="*/ 4 w 48"/>
                    <a:gd name="T29" fmla="*/ 84 h 84"/>
                    <a:gd name="T30" fmla="*/ 1 w 48"/>
                    <a:gd name="T31" fmla="*/ 8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" h="84">
                      <a:moveTo>
                        <a:pt x="1" y="83"/>
                      </a:moveTo>
                      <a:cubicBezTo>
                        <a:pt x="0" y="81"/>
                        <a:pt x="0" y="78"/>
                        <a:pt x="2" y="77"/>
                      </a:cubicBezTo>
                      <a:cubicBezTo>
                        <a:pt x="2" y="77"/>
                        <a:pt x="2" y="77"/>
                        <a:pt x="2" y="77"/>
                      </a:cubicBezTo>
                      <a:cubicBezTo>
                        <a:pt x="38" y="52"/>
                        <a:pt x="38" y="52"/>
                        <a:pt x="38" y="52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40" y="1"/>
                        <a:pt x="42" y="0"/>
                        <a:pt x="44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7" y="0"/>
                        <a:pt x="48" y="2"/>
                        <a:pt x="48" y="4"/>
                      </a:cubicBez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46" y="54"/>
                        <a:pt x="46" y="54"/>
                        <a:pt x="46" y="54"/>
                      </a:cubicBezTo>
                      <a:cubicBezTo>
                        <a:pt x="46" y="55"/>
                        <a:pt x="45" y="57"/>
                        <a:pt x="44" y="57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7" y="84"/>
                        <a:pt x="7" y="84"/>
                        <a:pt x="7" y="84"/>
                      </a:cubicBezTo>
                      <a:cubicBezTo>
                        <a:pt x="6" y="84"/>
                        <a:pt x="5" y="84"/>
                        <a:pt x="4" y="84"/>
                      </a:cubicBezTo>
                      <a:cubicBezTo>
                        <a:pt x="4" y="84"/>
                        <a:pt x="4" y="84"/>
                        <a:pt x="4" y="84"/>
                      </a:cubicBezTo>
                      <a:cubicBezTo>
                        <a:pt x="3" y="84"/>
                        <a:pt x="2" y="84"/>
                        <a:pt x="1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3" name="Freeform 1216"/>
                <p:cNvSpPr/>
                <p:nvPr/>
              </p:nvSpPr>
              <p:spPr bwMode="auto">
                <a:xfrm>
                  <a:off x="6850062" y="3340100"/>
                  <a:ext cx="109537" cy="177800"/>
                </a:xfrm>
                <a:custGeom>
                  <a:avLst/>
                  <a:gdLst>
                    <a:gd name="T0" fmla="*/ 1 w 39"/>
                    <a:gd name="T1" fmla="*/ 62 h 64"/>
                    <a:gd name="T2" fmla="*/ 2 w 39"/>
                    <a:gd name="T3" fmla="*/ 57 h 64"/>
                    <a:gd name="T4" fmla="*/ 2 w 39"/>
                    <a:gd name="T5" fmla="*/ 57 h 64"/>
                    <a:gd name="T6" fmla="*/ 30 w 39"/>
                    <a:gd name="T7" fmla="*/ 41 h 64"/>
                    <a:gd name="T8" fmla="*/ 31 w 39"/>
                    <a:gd name="T9" fmla="*/ 4 h 64"/>
                    <a:gd name="T10" fmla="*/ 31 w 39"/>
                    <a:gd name="T11" fmla="*/ 4 h 64"/>
                    <a:gd name="T12" fmla="*/ 35 w 39"/>
                    <a:gd name="T13" fmla="*/ 0 h 64"/>
                    <a:gd name="T14" fmla="*/ 35 w 39"/>
                    <a:gd name="T15" fmla="*/ 0 h 64"/>
                    <a:gd name="T16" fmla="*/ 39 w 39"/>
                    <a:gd name="T17" fmla="*/ 4 h 64"/>
                    <a:gd name="T18" fmla="*/ 39 w 39"/>
                    <a:gd name="T19" fmla="*/ 4 h 64"/>
                    <a:gd name="T20" fmla="*/ 38 w 39"/>
                    <a:gd name="T21" fmla="*/ 44 h 64"/>
                    <a:gd name="T22" fmla="*/ 35 w 39"/>
                    <a:gd name="T23" fmla="*/ 47 h 64"/>
                    <a:gd name="T24" fmla="*/ 35 w 39"/>
                    <a:gd name="T25" fmla="*/ 47 h 64"/>
                    <a:gd name="T26" fmla="*/ 6 w 39"/>
                    <a:gd name="T27" fmla="*/ 64 h 64"/>
                    <a:gd name="T28" fmla="*/ 4 w 39"/>
                    <a:gd name="T29" fmla="*/ 64 h 64"/>
                    <a:gd name="T30" fmla="*/ 4 w 39"/>
                    <a:gd name="T31" fmla="*/ 64 h 64"/>
                    <a:gd name="T32" fmla="*/ 1 w 39"/>
                    <a:gd name="T33" fmla="*/ 6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9" h="64">
                      <a:moveTo>
                        <a:pt x="1" y="62"/>
                      </a:moveTo>
                      <a:cubicBezTo>
                        <a:pt x="0" y="60"/>
                        <a:pt x="0" y="58"/>
                        <a:pt x="2" y="57"/>
                      </a:cubicBezTo>
                      <a:cubicBezTo>
                        <a:pt x="2" y="57"/>
                        <a:pt x="2" y="57"/>
                        <a:pt x="2" y="57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1" y="2"/>
                        <a:pt x="33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7" y="0"/>
                        <a:pt x="39" y="2"/>
                        <a:pt x="39" y="4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8" y="44"/>
                        <a:pt x="38" y="44"/>
                        <a:pt x="38" y="44"/>
                      </a:cubicBezTo>
                      <a:cubicBezTo>
                        <a:pt x="37" y="45"/>
                        <a:pt x="37" y="46"/>
                        <a:pt x="35" y="47"/>
                      </a:cubicBezTo>
                      <a:cubicBezTo>
                        <a:pt x="35" y="47"/>
                        <a:pt x="35" y="47"/>
                        <a:pt x="35" y="47"/>
                      </a:cubicBezTo>
                      <a:cubicBezTo>
                        <a:pt x="6" y="64"/>
                        <a:pt x="6" y="64"/>
                        <a:pt x="6" y="64"/>
                      </a:cubicBezTo>
                      <a:cubicBezTo>
                        <a:pt x="5" y="64"/>
                        <a:pt x="5" y="64"/>
                        <a:pt x="4" y="64"/>
                      </a:cubicBezTo>
                      <a:cubicBezTo>
                        <a:pt x="4" y="64"/>
                        <a:pt x="4" y="64"/>
                        <a:pt x="4" y="64"/>
                      </a:cubicBezTo>
                      <a:cubicBezTo>
                        <a:pt x="3" y="64"/>
                        <a:pt x="1" y="63"/>
                        <a:pt x="1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4" name="Freeform 1217"/>
                <p:cNvSpPr/>
                <p:nvPr/>
              </p:nvSpPr>
              <p:spPr bwMode="auto">
                <a:xfrm>
                  <a:off x="6834187" y="3351213"/>
                  <a:ext cx="85725" cy="133350"/>
                </a:xfrm>
                <a:custGeom>
                  <a:avLst/>
                  <a:gdLst>
                    <a:gd name="T0" fmla="*/ 1 w 31"/>
                    <a:gd name="T1" fmla="*/ 46 h 48"/>
                    <a:gd name="T2" fmla="*/ 3 w 31"/>
                    <a:gd name="T3" fmla="*/ 40 h 48"/>
                    <a:gd name="T4" fmla="*/ 3 w 31"/>
                    <a:gd name="T5" fmla="*/ 40 h 48"/>
                    <a:gd name="T6" fmla="*/ 22 w 31"/>
                    <a:gd name="T7" fmla="*/ 30 h 48"/>
                    <a:gd name="T8" fmla="*/ 23 w 31"/>
                    <a:gd name="T9" fmla="*/ 4 h 48"/>
                    <a:gd name="T10" fmla="*/ 23 w 31"/>
                    <a:gd name="T11" fmla="*/ 4 h 48"/>
                    <a:gd name="T12" fmla="*/ 28 w 31"/>
                    <a:gd name="T13" fmla="*/ 0 h 48"/>
                    <a:gd name="T14" fmla="*/ 28 w 31"/>
                    <a:gd name="T15" fmla="*/ 0 h 48"/>
                    <a:gd name="T16" fmla="*/ 31 w 31"/>
                    <a:gd name="T17" fmla="*/ 4 h 48"/>
                    <a:gd name="T18" fmla="*/ 31 w 31"/>
                    <a:gd name="T19" fmla="*/ 4 h 48"/>
                    <a:gd name="T20" fmla="*/ 30 w 31"/>
                    <a:gd name="T21" fmla="*/ 33 h 48"/>
                    <a:gd name="T22" fmla="*/ 28 w 31"/>
                    <a:gd name="T23" fmla="*/ 36 h 48"/>
                    <a:gd name="T24" fmla="*/ 28 w 31"/>
                    <a:gd name="T25" fmla="*/ 36 h 48"/>
                    <a:gd name="T26" fmla="*/ 6 w 31"/>
                    <a:gd name="T27" fmla="*/ 47 h 48"/>
                    <a:gd name="T28" fmla="*/ 5 w 31"/>
                    <a:gd name="T29" fmla="*/ 48 h 48"/>
                    <a:gd name="T30" fmla="*/ 5 w 31"/>
                    <a:gd name="T31" fmla="*/ 48 h 48"/>
                    <a:gd name="T32" fmla="*/ 1 w 31"/>
                    <a:gd name="T33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" h="48">
                      <a:moveTo>
                        <a:pt x="1" y="46"/>
                      </a:moveTo>
                      <a:cubicBezTo>
                        <a:pt x="0" y="44"/>
                        <a:pt x="1" y="41"/>
                        <a:pt x="3" y="40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2"/>
                        <a:pt x="25" y="0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30" y="0"/>
                        <a:pt x="31" y="2"/>
                        <a:pt x="31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30" y="34"/>
                        <a:pt x="29" y="36"/>
                        <a:pt x="28" y="36"/>
                      </a:cubicBezTo>
                      <a:cubicBezTo>
                        <a:pt x="28" y="36"/>
                        <a:pt x="28" y="36"/>
                        <a:pt x="28" y="36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6" y="48"/>
                        <a:pt x="5" y="48"/>
                        <a:pt x="5" y="48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3" y="48"/>
                        <a:pt x="2" y="47"/>
                        <a:pt x="1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5" name="Freeform 1218"/>
                <p:cNvSpPr/>
                <p:nvPr/>
              </p:nvSpPr>
              <p:spPr bwMode="auto">
                <a:xfrm>
                  <a:off x="6823075" y="3365500"/>
                  <a:ext cx="63500" cy="88900"/>
                </a:xfrm>
                <a:custGeom>
                  <a:avLst/>
                  <a:gdLst>
                    <a:gd name="T0" fmla="*/ 1 w 23"/>
                    <a:gd name="T1" fmla="*/ 30 h 32"/>
                    <a:gd name="T2" fmla="*/ 3 w 23"/>
                    <a:gd name="T3" fmla="*/ 25 h 32"/>
                    <a:gd name="T4" fmla="*/ 3 w 23"/>
                    <a:gd name="T5" fmla="*/ 25 h 32"/>
                    <a:gd name="T6" fmla="*/ 14 w 23"/>
                    <a:gd name="T7" fmla="*/ 18 h 32"/>
                    <a:gd name="T8" fmla="*/ 15 w 23"/>
                    <a:gd name="T9" fmla="*/ 4 h 32"/>
                    <a:gd name="T10" fmla="*/ 15 w 23"/>
                    <a:gd name="T11" fmla="*/ 4 h 32"/>
                    <a:gd name="T12" fmla="*/ 19 w 23"/>
                    <a:gd name="T13" fmla="*/ 0 h 32"/>
                    <a:gd name="T14" fmla="*/ 19 w 23"/>
                    <a:gd name="T15" fmla="*/ 0 h 32"/>
                    <a:gd name="T16" fmla="*/ 23 w 23"/>
                    <a:gd name="T17" fmla="*/ 4 h 32"/>
                    <a:gd name="T18" fmla="*/ 23 w 23"/>
                    <a:gd name="T19" fmla="*/ 4 h 32"/>
                    <a:gd name="T20" fmla="*/ 22 w 23"/>
                    <a:gd name="T21" fmla="*/ 21 h 32"/>
                    <a:gd name="T22" fmla="*/ 20 w 23"/>
                    <a:gd name="T23" fmla="*/ 24 h 32"/>
                    <a:gd name="T24" fmla="*/ 20 w 23"/>
                    <a:gd name="T25" fmla="*/ 24 h 32"/>
                    <a:gd name="T26" fmla="*/ 6 w 23"/>
                    <a:gd name="T27" fmla="*/ 32 h 32"/>
                    <a:gd name="T28" fmla="*/ 4 w 23"/>
                    <a:gd name="T29" fmla="*/ 32 h 32"/>
                    <a:gd name="T30" fmla="*/ 4 w 23"/>
                    <a:gd name="T31" fmla="*/ 32 h 32"/>
                    <a:gd name="T32" fmla="*/ 1 w 23"/>
                    <a:gd name="T33" fmla="*/ 3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32">
                      <a:moveTo>
                        <a:pt x="1" y="30"/>
                      </a:moveTo>
                      <a:cubicBezTo>
                        <a:pt x="0" y="28"/>
                        <a:pt x="1" y="26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1"/>
                        <a:pt x="17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22" y="0"/>
                        <a:pt x="23" y="2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2"/>
                        <a:pt x="21" y="24"/>
                        <a:pt x="20" y="24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2"/>
                        <a:pt x="5" y="32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3" y="32"/>
                        <a:pt x="2" y="31"/>
                        <a:pt x="1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46" name="组合 645"/>
              <p:cNvGrpSpPr/>
              <p:nvPr/>
            </p:nvGrpSpPr>
            <p:grpSpPr>
              <a:xfrm>
                <a:off x="7472710" y="3633732"/>
                <a:ext cx="671908" cy="671909"/>
                <a:chOff x="7472710" y="3633732"/>
                <a:chExt cx="671908" cy="671909"/>
              </a:xfrm>
              <a:grpFill/>
            </p:grpSpPr>
            <p:sp>
              <p:nvSpPr>
                <p:cNvPr id="647" name="任意多边形 646"/>
                <p:cNvSpPr>
                  <a:spLocks noChangeArrowheads="1"/>
                </p:cNvSpPr>
                <p:nvPr/>
              </p:nvSpPr>
              <p:spPr bwMode="auto">
                <a:xfrm>
                  <a:off x="7646627" y="3808600"/>
                  <a:ext cx="323125" cy="324075"/>
                </a:xfrm>
                <a:custGeom>
                  <a:avLst/>
                  <a:gdLst>
                    <a:gd name="connsiteX0" fmla="*/ 269876 w 539751"/>
                    <a:gd name="connsiteY0" fmla="*/ 471488 h 541338"/>
                    <a:gd name="connsiteX1" fmla="*/ 303214 w 539751"/>
                    <a:gd name="connsiteY1" fmla="*/ 506413 h 541338"/>
                    <a:gd name="connsiteX2" fmla="*/ 269876 w 539751"/>
                    <a:gd name="connsiteY2" fmla="*/ 541338 h 541338"/>
                    <a:gd name="connsiteX3" fmla="*/ 236538 w 539751"/>
                    <a:gd name="connsiteY3" fmla="*/ 506413 h 541338"/>
                    <a:gd name="connsiteX4" fmla="*/ 269876 w 539751"/>
                    <a:gd name="connsiteY4" fmla="*/ 471488 h 541338"/>
                    <a:gd name="connsiteX5" fmla="*/ 197379 w 539751"/>
                    <a:gd name="connsiteY5" fmla="*/ 457965 h 541338"/>
                    <a:gd name="connsiteX6" fmla="*/ 216723 w 539751"/>
                    <a:gd name="connsiteY6" fmla="*/ 502180 h 541338"/>
                    <a:gd name="connsiteX7" fmla="*/ 172508 w 539751"/>
                    <a:gd name="connsiteY7" fmla="*/ 521524 h 541338"/>
                    <a:gd name="connsiteX8" fmla="*/ 153165 w 539751"/>
                    <a:gd name="connsiteY8" fmla="*/ 477309 h 541338"/>
                    <a:gd name="connsiteX9" fmla="*/ 197379 w 539751"/>
                    <a:gd name="connsiteY9" fmla="*/ 457965 h 541338"/>
                    <a:gd name="connsiteX10" fmla="*/ 353484 w 539751"/>
                    <a:gd name="connsiteY10" fmla="*/ 454790 h 541338"/>
                    <a:gd name="connsiteX11" fmla="*/ 378355 w 539751"/>
                    <a:gd name="connsiteY11" fmla="*/ 454790 h 541338"/>
                    <a:gd name="connsiteX12" fmla="*/ 394935 w 539751"/>
                    <a:gd name="connsiteY12" fmla="*/ 471370 h 541338"/>
                    <a:gd name="connsiteX13" fmla="*/ 378355 w 539751"/>
                    <a:gd name="connsiteY13" fmla="*/ 515586 h 541338"/>
                    <a:gd name="connsiteX14" fmla="*/ 334140 w 539751"/>
                    <a:gd name="connsiteY14" fmla="*/ 499005 h 541338"/>
                    <a:gd name="connsiteX15" fmla="*/ 353484 w 539751"/>
                    <a:gd name="connsiteY15" fmla="*/ 454790 h 541338"/>
                    <a:gd name="connsiteX16" fmla="*/ 437092 w 539751"/>
                    <a:gd name="connsiteY16" fmla="*/ 401991 h 541338"/>
                    <a:gd name="connsiteX17" fmla="*/ 462139 w 539751"/>
                    <a:gd name="connsiteY17" fmla="*/ 412574 h 541338"/>
                    <a:gd name="connsiteX18" fmla="*/ 462139 w 539751"/>
                    <a:gd name="connsiteY18" fmla="*/ 460552 h 541338"/>
                    <a:gd name="connsiteX19" fmla="*/ 414161 w 539751"/>
                    <a:gd name="connsiteY19" fmla="*/ 460552 h 541338"/>
                    <a:gd name="connsiteX20" fmla="*/ 414161 w 539751"/>
                    <a:gd name="connsiteY20" fmla="*/ 412574 h 541338"/>
                    <a:gd name="connsiteX21" fmla="*/ 437092 w 539751"/>
                    <a:gd name="connsiteY21" fmla="*/ 401991 h 541338"/>
                    <a:gd name="connsiteX22" fmla="*/ 103981 w 539751"/>
                    <a:gd name="connsiteY22" fmla="*/ 401991 h 541338"/>
                    <a:gd name="connsiteX23" fmla="*/ 127470 w 539751"/>
                    <a:gd name="connsiteY23" fmla="*/ 412574 h 541338"/>
                    <a:gd name="connsiteX24" fmla="*/ 127470 w 539751"/>
                    <a:gd name="connsiteY24" fmla="*/ 460552 h 541338"/>
                    <a:gd name="connsiteX25" fmla="*/ 80492 w 539751"/>
                    <a:gd name="connsiteY25" fmla="*/ 460552 h 541338"/>
                    <a:gd name="connsiteX26" fmla="*/ 80492 w 539751"/>
                    <a:gd name="connsiteY26" fmla="*/ 412574 h 541338"/>
                    <a:gd name="connsiteX27" fmla="*/ 103981 w 539751"/>
                    <a:gd name="connsiteY27" fmla="*/ 401991 h 541338"/>
                    <a:gd name="connsiteX28" fmla="*/ 67028 w 539751"/>
                    <a:gd name="connsiteY28" fmla="*/ 332846 h 541338"/>
                    <a:gd name="connsiteX29" fmla="*/ 86430 w 539751"/>
                    <a:gd name="connsiteY29" fmla="*/ 350838 h 541338"/>
                    <a:gd name="connsiteX30" fmla="*/ 66675 w 539751"/>
                    <a:gd name="connsiteY30" fmla="*/ 395993 h 541338"/>
                    <a:gd name="connsiteX31" fmla="*/ 24341 w 539751"/>
                    <a:gd name="connsiteY31" fmla="*/ 379060 h 541338"/>
                    <a:gd name="connsiteX32" fmla="*/ 41275 w 539751"/>
                    <a:gd name="connsiteY32" fmla="*/ 333905 h 541338"/>
                    <a:gd name="connsiteX33" fmla="*/ 67028 w 539751"/>
                    <a:gd name="connsiteY33" fmla="*/ 332846 h 541338"/>
                    <a:gd name="connsiteX34" fmla="*/ 503767 w 539751"/>
                    <a:gd name="connsiteY34" fmla="*/ 323144 h 541338"/>
                    <a:gd name="connsiteX35" fmla="*/ 523110 w 539751"/>
                    <a:gd name="connsiteY35" fmla="*/ 368300 h 541338"/>
                    <a:gd name="connsiteX36" fmla="*/ 478896 w 539751"/>
                    <a:gd name="connsiteY36" fmla="*/ 388055 h 541338"/>
                    <a:gd name="connsiteX37" fmla="*/ 459552 w 539751"/>
                    <a:gd name="connsiteY37" fmla="*/ 342900 h 541338"/>
                    <a:gd name="connsiteX38" fmla="*/ 503767 w 539751"/>
                    <a:gd name="connsiteY38" fmla="*/ 323144 h 541338"/>
                    <a:gd name="connsiteX39" fmla="*/ 506413 w 539751"/>
                    <a:gd name="connsiteY39" fmla="*/ 236538 h 541338"/>
                    <a:gd name="connsiteX40" fmla="*/ 539751 w 539751"/>
                    <a:gd name="connsiteY40" fmla="*/ 269876 h 541338"/>
                    <a:gd name="connsiteX41" fmla="*/ 506413 w 539751"/>
                    <a:gd name="connsiteY41" fmla="*/ 303214 h 541338"/>
                    <a:gd name="connsiteX42" fmla="*/ 473075 w 539751"/>
                    <a:gd name="connsiteY42" fmla="*/ 269876 h 541338"/>
                    <a:gd name="connsiteX43" fmla="*/ 506413 w 539751"/>
                    <a:gd name="connsiteY43" fmla="*/ 236538 h 541338"/>
                    <a:gd name="connsiteX44" fmla="*/ 34131 w 539751"/>
                    <a:gd name="connsiteY44" fmla="*/ 236538 h 541338"/>
                    <a:gd name="connsiteX45" fmla="*/ 68262 w 539751"/>
                    <a:gd name="connsiteY45" fmla="*/ 269876 h 541338"/>
                    <a:gd name="connsiteX46" fmla="*/ 34131 w 539751"/>
                    <a:gd name="connsiteY46" fmla="*/ 303214 h 541338"/>
                    <a:gd name="connsiteX47" fmla="*/ 0 w 539751"/>
                    <a:gd name="connsiteY47" fmla="*/ 269876 h 541338"/>
                    <a:gd name="connsiteX48" fmla="*/ 34131 w 539751"/>
                    <a:gd name="connsiteY48" fmla="*/ 236538 h 541338"/>
                    <a:gd name="connsiteX49" fmla="*/ 37747 w 539751"/>
                    <a:gd name="connsiteY49" fmla="*/ 151871 h 541338"/>
                    <a:gd name="connsiteX50" fmla="*/ 63500 w 539751"/>
                    <a:gd name="connsiteY50" fmla="*/ 152930 h 541338"/>
                    <a:gd name="connsiteX51" fmla="*/ 83255 w 539751"/>
                    <a:gd name="connsiteY51" fmla="*/ 195263 h 541338"/>
                    <a:gd name="connsiteX52" fmla="*/ 38100 w 539751"/>
                    <a:gd name="connsiteY52" fmla="*/ 215018 h 541338"/>
                    <a:gd name="connsiteX53" fmla="*/ 18344 w 539751"/>
                    <a:gd name="connsiteY53" fmla="*/ 169863 h 541338"/>
                    <a:gd name="connsiteX54" fmla="*/ 37747 w 539751"/>
                    <a:gd name="connsiteY54" fmla="*/ 151871 h 541338"/>
                    <a:gd name="connsiteX55" fmla="*/ 498028 w 539751"/>
                    <a:gd name="connsiteY55" fmla="*/ 143779 h 541338"/>
                    <a:gd name="connsiteX56" fmla="*/ 517128 w 539751"/>
                    <a:gd name="connsiteY56" fmla="*/ 161396 h 541338"/>
                    <a:gd name="connsiteX57" fmla="*/ 500459 w 539751"/>
                    <a:gd name="connsiteY57" fmla="*/ 205611 h 541338"/>
                    <a:gd name="connsiteX58" fmla="*/ 456010 w 539751"/>
                    <a:gd name="connsiteY58" fmla="*/ 186267 h 541338"/>
                    <a:gd name="connsiteX59" fmla="*/ 472678 w 539751"/>
                    <a:gd name="connsiteY59" fmla="*/ 144815 h 541338"/>
                    <a:gd name="connsiteX60" fmla="*/ 498028 w 539751"/>
                    <a:gd name="connsiteY60" fmla="*/ 143779 h 541338"/>
                    <a:gd name="connsiteX61" fmla="*/ 437092 w 539751"/>
                    <a:gd name="connsiteY61" fmla="*/ 67028 h 541338"/>
                    <a:gd name="connsiteX62" fmla="*/ 462139 w 539751"/>
                    <a:gd name="connsiteY62" fmla="*/ 77611 h 541338"/>
                    <a:gd name="connsiteX63" fmla="*/ 462139 w 539751"/>
                    <a:gd name="connsiteY63" fmla="*/ 125589 h 541338"/>
                    <a:gd name="connsiteX64" fmla="*/ 414161 w 539751"/>
                    <a:gd name="connsiteY64" fmla="*/ 125589 h 541338"/>
                    <a:gd name="connsiteX65" fmla="*/ 414161 w 539751"/>
                    <a:gd name="connsiteY65" fmla="*/ 77611 h 541338"/>
                    <a:gd name="connsiteX66" fmla="*/ 437092 w 539751"/>
                    <a:gd name="connsiteY66" fmla="*/ 67028 h 541338"/>
                    <a:gd name="connsiteX67" fmla="*/ 103981 w 539751"/>
                    <a:gd name="connsiteY67" fmla="*/ 67028 h 541338"/>
                    <a:gd name="connsiteX68" fmla="*/ 127470 w 539751"/>
                    <a:gd name="connsiteY68" fmla="*/ 77611 h 541338"/>
                    <a:gd name="connsiteX69" fmla="*/ 127470 w 539751"/>
                    <a:gd name="connsiteY69" fmla="*/ 125589 h 541338"/>
                    <a:gd name="connsiteX70" fmla="*/ 80492 w 539751"/>
                    <a:gd name="connsiteY70" fmla="*/ 125589 h 541338"/>
                    <a:gd name="connsiteX71" fmla="*/ 80492 w 539751"/>
                    <a:gd name="connsiteY71" fmla="*/ 77611 h 541338"/>
                    <a:gd name="connsiteX72" fmla="*/ 103981 w 539751"/>
                    <a:gd name="connsiteY72" fmla="*/ 67028 h 541338"/>
                    <a:gd name="connsiteX73" fmla="*/ 188560 w 539751"/>
                    <a:gd name="connsiteY73" fmla="*/ 21581 h 541338"/>
                    <a:gd name="connsiteX74" fmla="*/ 205846 w 539751"/>
                    <a:gd name="connsiteY74" fmla="*/ 39291 h 541338"/>
                    <a:gd name="connsiteX75" fmla="*/ 188913 w 539751"/>
                    <a:gd name="connsiteY75" fmla="*/ 83742 h 541338"/>
                    <a:gd name="connsiteX76" fmla="*/ 143757 w 539751"/>
                    <a:gd name="connsiteY76" fmla="*/ 67073 h 541338"/>
                    <a:gd name="connsiteX77" fmla="*/ 160691 w 539751"/>
                    <a:gd name="connsiteY77" fmla="*/ 22622 h 541338"/>
                    <a:gd name="connsiteX78" fmla="*/ 188560 w 539751"/>
                    <a:gd name="connsiteY78" fmla="*/ 21581 h 541338"/>
                    <a:gd name="connsiteX79" fmla="*/ 369888 w 539751"/>
                    <a:gd name="connsiteY79" fmla="*/ 16640 h 541338"/>
                    <a:gd name="connsiteX80" fmla="*/ 386822 w 539751"/>
                    <a:gd name="connsiteY80" fmla="*/ 60855 h 541338"/>
                    <a:gd name="connsiteX81" fmla="*/ 344488 w 539751"/>
                    <a:gd name="connsiteY81" fmla="*/ 80199 h 541338"/>
                    <a:gd name="connsiteX82" fmla="*/ 324733 w 539751"/>
                    <a:gd name="connsiteY82" fmla="*/ 35984 h 541338"/>
                    <a:gd name="connsiteX83" fmla="*/ 369888 w 539751"/>
                    <a:gd name="connsiteY83" fmla="*/ 16640 h 541338"/>
                    <a:gd name="connsiteX84" fmla="*/ 269876 w 539751"/>
                    <a:gd name="connsiteY84" fmla="*/ 0 h 541338"/>
                    <a:gd name="connsiteX85" fmla="*/ 303214 w 539751"/>
                    <a:gd name="connsiteY85" fmla="*/ 33338 h 541338"/>
                    <a:gd name="connsiteX86" fmla="*/ 269876 w 539751"/>
                    <a:gd name="connsiteY86" fmla="*/ 66676 h 541338"/>
                    <a:gd name="connsiteX87" fmla="*/ 236538 w 539751"/>
                    <a:gd name="connsiteY87" fmla="*/ 33338 h 541338"/>
                    <a:gd name="connsiteX88" fmla="*/ 269876 w 539751"/>
                    <a:gd name="connsiteY88" fmla="*/ 0 h 541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539751" h="541338">
                      <a:moveTo>
                        <a:pt x="269876" y="471488"/>
                      </a:moveTo>
                      <a:cubicBezTo>
                        <a:pt x="288288" y="471488"/>
                        <a:pt x="303214" y="487124"/>
                        <a:pt x="303214" y="506413"/>
                      </a:cubicBezTo>
                      <a:cubicBezTo>
                        <a:pt x="303214" y="525702"/>
                        <a:pt x="288288" y="541338"/>
                        <a:pt x="269876" y="541338"/>
                      </a:cubicBezTo>
                      <a:cubicBezTo>
                        <a:pt x="251464" y="541338"/>
                        <a:pt x="236538" y="525702"/>
                        <a:pt x="236538" y="506413"/>
                      </a:cubicBezTo>
                      <a:cubicBezTo>
                        <a:pt x="236538" y="487124"/>
                        <a:pt x="251464" y="471488"/>
                        <a:pt x="269876" y="471488"/>
                      </a:cubicBezTo>
                      <a:close/>
                      <a:moveTo>
                        <a:pt x="197379" y="457965"/>
                      </a:moveTo>
                      <a:cubicBezTo>
                        <a:pt x="213960" y="466255"/>
                        <a:pt x="222250" y="485599"/>
                        <a:pt x="216723" y="502180"/>
                      </a:cubicBezTo>
                      <a:cubicBezTo>
                        <a:pt x="208433" y="518761"/>
                        <a:pt x="189089" y="527051"/>
                        <a:pt x="172508" y="521524"/>
                      </a:cubicBezTo>
                      <a:cubicBezTo>
                        <a:pt x="155928" y="513234"/>
                        <a:pt x="147638" y="493890"/>
                        <a:pt x="153165" y="477309"/>
                      </a:cubicBezTo>
                      <a:cubicBezTo>
                        <a:pt x="161455" y="460728"/>
                        <a:pt x="180799" y="452438"/>
                        <a:pt x="197379" y="457965"/>
                      </a:cubicBezTo>
                      <a:close/>
                      <a:moveTo>
                        <a:pt x="353484" y="454790"/>
                      </a:moveTo>
                      <a:cubicBezTo>
                        <a:pt x="361774" y="452026"/>
                        <a:pt x="370755" y="452026"/>
                        <a:pt x="378355" y="454790"/>
                      </a:cubicBezTo>
                      <a:cubicBezTo>
                        <a:pt x="385954" y="457553"/>
                        <a:pt x="392172" y="463080"/>
                        <a:pt x="394935" y="471370"/>
                      </a:cubicBezTo>
                      <a:cubicBezTo>
                        <a:pt x="403225" y="490715"/>
                        <a:pt x="394935" y="510059"/>
                        <a:pt x="378355" y="515586"/>
                      </a:cubicBezTo>
                      <a:cubicBezTo>
                        <a:pt x="361774" y="523876"/>
                        <a:pt x="342430" y="515586"/>
                        <a:pt x="334140" y="499005"/>
                      </a:cubicBezTo>
                      <a:cubicBezTo>
                        <a:pt x="328613" y="482424"/>
                        <a:pt x="334140" y="463080"/>
                        <a:pt x="353484" y="454790"/>
                      </a:cubicBezTo>
                      <a:close/>
                      <a:moveTo>
                        <a:pt x="437092" y="401991"/>
                      </a:moveTo>
                      <a:cubicBezTo>
                        <a:pt x="445911" y="401991"/>
                        <a:pt x="455084" y="405518"/>
                        <a:pt x="462139" y="412574"/>
                      </a:cubicBezTo>
                      <a:cubicBezTo>
                        <a:pt x="476250" y="426685"/>
                        <a:pt x="476250" y="446441"/>
                        <a:pt x="462139" y="460552"/>
                      </a:cubicBezTo>
                      <a:cubicBezTo>
                        <a:pt x="448028" y="474663"/>
                        <a:pt x="425450" y="474663"/>
                        <a:pt x="414161" y="460552"/>
                      </a:cubicBezTo>
                      <a:cubicBezTo>
                        <a:pt x="400050" y="446441"/>
                        <a:pt x="400050" y="426685"/>
                        <a:pt x="414161" y="412574"/>
                      </a:cubicBezTo>
                      <a:cubicBezTo>
                        <a:pt x="419806" y="405518"/>
                        <a:pt x="428272" y="401991"/>
                        <a:pt x="437092" y="401991"/>
                      </a:cubicBezTo>
                      <a:close/>
                      <a:moveTo>
                        <a:pt x="103981" y="401991"/>
                      </a:moveTo>
                      <a:cubicBezTo>
                        <a:pt x="112271" y="401991"/>
                        <a:pt x="120561" y="405518"/>
                        <a:pt x="127470" y="412574"/>
                      </a:cubicBezTo>
                      <a:cubicBezTo>
                        <a:pt x="141287" y="426685"/>
                        <a:pt x="141287" y="446441"/>
                        <a:pt x="127470" y="460552"/>
                      </a:cubicBezTo>
                      <a:cubicBezTo>
                        <a:pt x="113653" y="474663"/>
                        <a:pt x="94309" y="474663"/>
                        <a:pt x="80492" y="460552"/>
                      </a:cubicBezTo>
                      <a:cubicBezTo>
                        <a:pt x="66675" y="446441"/>
                        <a:pt x="66675" y="426685"/>
                        <a:pt x="80492" y="412574"/>
                      </a:cubicBezTo>
                      <a:cubicBezTo>
                        <a:pt x="87400" y="405518"/>
                        <a:pt x="95691" y="401991"/>
                        <a:pt x="103981" y="401991"/>
                      </a:cubicBezTo>
                      <a:close/>
                      <a:moveTo>
                        <a:pt x="67028" y="332846"/>
                      </a:moveTo>
                      <a:cubicBezTo>
                        <a:pt x="75142" y="336021"/>
                        <a:pt x="82197" y="342371"/>
                        <a:pt x="86430" y="350838"/>
                      </a:cubicBezTo>
                      <a:cubicBezTo>
                        <a:pt x="92075" y="367771"/>
                        <a:pt x="86430" y="387527"/>
                        <a:pt x="66675" y="395993"/>
                      </a:cubicBezTo>
                      <a:cubicBezTo>
                        <a:pt x="49741" y="401638"/>
                        <a:pt x="29986" y="395993"/>
                        <a:pt x="24341" y="379060"/>
                      </a:cubicBezTo>
                      <a:cubicBezTo>
                        <a:pt x="15875" y="359305"/>
                        <a:pt x="24341" y="339549"/>
                        <a:pt x="41275" y="333905"/>
                      </a:cubicBezTo>
                      <a:cubicBezTo>
                        <a:pt x="49742" y="329671"/>
                        <a:pt x="58914" y="329671"/>
                        <a:pt x="67028" y="332846"/>
                      </a:cubicBezTo>
                      <a:close/>
                      <a:moveTo>
                        <a:pt x="503767" y="323144"/>
                      </a:moveTo>
                      <a:cubicBezTo>
                        <a:pt x="520347" y="331611"/>
                        <a:pt x="528637" y="351367"/>
                        <a:pt x="523110" y="368300"/>
                      </a:cubicBezTo>
                      <a:cubicBezTo>
                        <a:pt x="514820" y="385233"/>
                        <a:pt x="495476" y="393700"/>
                        <a:pt x="478896" y="388055"/>
                      </a:cubicBezTo>
                      <a:cubicBezTo>
                        <a:pt x="462315" y="379589"/>
                        <a:pt x="454025" y="359833"/>
                        <a:pt x="459552" y="342900"/>
                      </a:cubicBezTo>
                      <a:cubicBezTo>
                        <a:pt x="467842" y="325967"/>
                        <a:pt x="487186" y="317500"/>
                        <a:pt x="503767" y="323144"/>
                      </a:cubicBezTo>
                      <a:close/>
                      <a:moveTo>
                        <a:pt x="506413" y="236538"/>
                      </a:moveTo>
                      <a:cubicBezTo>
                        <a:pt x="524825" y="236538"/>
                        <a:pt x="539751" y="251464"/>
                        <a:pt x="539751" y="269876"/>
                      </a:cubicBezTo>
                      <a:cubicBezTo>
                        <a:pt x="539751" y="288288"/>
                        <a:pt x="524825" y="303214"/>
                        <a:pt x="506413" y="303214"/>
                      </a:cubicBezTo>
                      <a:cubicBezTo>
                        <a:pt x="488001" y="303214"/>
                        <a:pt x="473075" y="288288"/>
                        <a:pt x="473075" y="269876"/>
                      </a:cubicBezTo>
                      <a:cubicBezTo>
                        <a:pt x="473075" y="251464"/>
                        <a:pt x="488001" y="236538"/>
                        <a:pt x="506413" y="236538"/>
                      </a:cubicBezTo>
                      <a:close/>
                      <a:moveTo>
                        <a:pt x="34131" y="236538"/>
                      </a:moveTo>
                      <a:cubicBezTo>
                        <a:pt x="52981" y="236538"/>
                        <a:pt x="68262" y="251464"/>
                        <a:pt x="68262" y="269876"/>
                      </a:cubicBezTo>
                      <a:cubicBezTo>
                        <a:pt x="68262" y="288288"/>
                        <a:pt x="52981" y="303214"/>
                        <a:pt x="34131" y="303214"/>
                      </a:cubicBezTo>
                      <a:cubicBezTo>
                        <a:pt x="15281" y="303214"/>
                        <a:pt x="0" y="288288"/>
                        <a:pt x="0" y="269876"/>
                      </a:cubicBezTo>
                      <a:cubicBezTo>
                        <a:pt x="0" y="251464"/>
                        <a:pt x="15281" y="236538"/>
                        <a:pt x="34131" y="236538"/>
                      </a:cubicBezTo>
                      <a:close/>
                      <a:moveTo>
                        <a:pt x="37747" y="151871"/>
                      </a:moveTo>
                      <a:cubicBezTo>
                        <a:pt x="45861" y="148696"/>
                        <a:pt x="55033" y="148696"/>
                        <a:pt x="63500" y="152930"/>
                      </a:cubicBezTo>
                      <a:cubicBezTo>
                        <a:pt x="80433" y="158574"/>
                        <a:pt x="88900" y="178330"/>
                        <a:pt x="83255" y="195263"/>
                      </a:cubicBezTo>
                      <a:cubicBezTo>
                        <a:pt x="74789" y="212196"/>
                        <a:pt x="55033" y="220663"/>
                        <a:pt x="38100" y="215018"/>
                      </a:cubicBezTo>
                      <a:cubicBezTo>
                        <a:pt x="21166" y="209374"/>
                        <a:pt x="12700" y="189618"/>
                        <a:pt x="18344" y="169863"/>
                      </a:cubicBezTo>
                      <a:cubicBezTo>
                        <a:pt x="22578" y="161396"/>
                        <a:pt x="29633" y="155046"/>
                        <a:pt x="37747" y="151871"/>
                      </a:cubicBezTo>
                      <a:close/>
                      <a:moveTo>
                        <a:pt x="498028" y="143779"/>
                      </a:moveTo>
                      <a:cubicBezTo>
                        <a:pt x="506016" y="146888"/>
                        <a:pt x="512961" y="153106"/>
                        <a:pt x="517128" y="161396"/>
                      </a:cubicBezTo>
                      <a:cubicBezTo>
                        <a:pt x="525462" y="177977"/>
                        <a:pt x="517128" y="197321"/>
                        <a:pt x="500459" y="205611"/>
                      </a:cubicBezTo>
                      <a:cubicBezTo>
                        <a:pt x="483791" y="211138"/>
                        <a:pt x="464344" y="205611"/>
                        <a:pt x="456010" y="186267"/>
                      </a:cubicBezTo>
                      <a:cubicBezTo>
                        <a:pt x="447675" y="169686"/>
                        <a:pt x="456010" y="150342"/>
                        <a:pt x="472678" y="144815"/>
                      </a:cubicBezTo>
                      <a:cubicBezTo>
                        <a:pt x="481013" y="140670"/>
                        <a:pt x="490041" y="140670"/>
                        <a:pt x="498028" y="143779"/>
                      </a:cubicBezTo>
                      <a:close/>
                      <a:moveTo>
                        <a:pt x="437092" y="67028"/>
                      </a:moveTo>
                      <a:cubicBezTo>
                        <a:pt x="445911" y="67028"/>
                        <a:pt x="455084" y="70556"/>
                        <a:pt x="462139" y="77611"/>
                      </a:cubicBezTo>
                      <a:cubicBezTo>
                        <a:pt x="476250" y="91722"/>
                        <a:pt x="476250" y="111478"/>
                        <a:pt x="462139" y="125589"/>
                      </a:cubicBezTo>
                      <a:cubicBezTo>
                        <a:pt x="448028" y="139700"/>
                        <a:pt x="425450" y="139700"/>
                        <a:pt x="414161" y="125589"/>
                      </a:cubicBezTo>
                      <a:cubicBezTo>
                        <a:pt x="400050" y="111478"/>
                        <a:pt x="400050" y="91722"/>
                        <a:pt x="414161" y="77611"/>
                      </a:cubicBezTo>
                      <a:cubicBezTo>
                        <a:pt x="419806" y="70556"/>
                        <a:pt x="428272" y="67028"/>
                        <a:pt x="437092" y="67028"/>
                      </a:cubicBezTo>
                      <a:close/>
                      <a:moveTo>
                        <a:pt x="103981" y="67028"/>
                      </a:moveTo>
                      <a:cubicBezTo>
                        <a:pt x="112271" y="67028"/>
                        <a:pt x="120561" y="70556"/>
                        <a:pt x="127470" y="77611"/>
                      </a:cubicBezTo>
                      <a:cubicBezTo>
                        <a:pt x="141287" y="91722"/>
                        <a:pt x="141287" y="111478"/>
                        <a:pt x="127470" y="125589"/>
                      </a:cubicBezTo>
                      <a:cubicBezTo>
                        <a:pt x="113653" y="139700"/>
                        <a:pt x="94309" y="139700"/>
                        <a:pt x="80492" y="125589"/>
                      </a:cubicBezTo>
                      <a:cubicBezTo>
                        <a:pt x="66675" y="111478"/>
                        <a:pt x="66675" y="91722"/>
                        <a:pt x="80492" y="77611"/>
                      </a:cubicBezTo>
                      <a:cubicBezTo>
                        <a:pt x="87400" y="70556"/>
                        <a:pt x="95691" y="67028"/>
                        <a:pt x="103981" y="67028"/>
                      </a:cubicBezTo>
                      <a:close/>
                      <a:moveTo>
                        <a:pt x="188560" y="21581"/>
                      </a:moveTo>
                      <a:cubicBezTo>
                        <a:pt x="196674" y="24706"/>
                        <a:pt x="203024" y="30957"/>
                        <a:pt x="205846" y="39291"/>
                      </a:cubicBezTo>
                      <a:cubicBezTo>
                        <a:pt x="214313" y="55960"/>
                        <a:pt x="205846" y="75407"/>
                        <a:pt x="188913" y="83742"/>
                      </a:cubicBezTo>
                      <a:cubicBezTo>
                        <a:pt x="171979" y="92076"/>
                        <a:pt x="152224" y="83742"/>
                        <a:pt x="143757" y="67073"/>
                      </a:cubicBezTo>
                      <a:cubicBezTo>
                        <a:pt x="138113" y="50404"/>
                        <a:pt x="143757" y="30957"/>
                        <a:pt x="160691" y="22622"/>
                      </a:cubicBezTo>
                      <a:cubicBezTo>
                        <a:pt x="170569" y="18455"/>
                        <a:pt x="180446" y="18455"/>
                        <a:pt x="188560" y="21581"/>
                      </a:cubicBezTo>
                      <a:close/>
                      <a:moveTo>
                        <a:pt x="369888" y="16640"/>
                      </a:moveTo>
                      <a:cubicBezTo>
                        <a:pt x="386822" y="24930"/>
                        <a:pt x="395288" y="44274"/>
                        <a:pt x="386822" y="60855"/>
                      </a:cubicBezTo>
                      <a:cubicBezTo>
                        <a:pt x="381177" y="77436"/>
                        <a:pt x="361422" y="85726"/>
                        <a:pt x="344488" y="80199"/>
                      </a:cubicBezTo>
                      <a:cubicBezTo>
                        <a:pt x="327555" y="71909"/>
                        <a:pt x="319088" y="52565"/>
                        <a:pt x="324733" y="35984"/>
                      </a:cubicBezTo>
                      <a:cubicBezTo>
                        <a:pt x="330377" y="19403"/>
                        <a:pt x="350133" y="11113"/>
                        <a:pt x="369888" y="16640"/>
                      </a:cubicBezTo>
                      <a:close/>
                      <a:moveTo>
                        <a:pt x="269876" y="0"/>
                      </a:moveTo>
                      <a:cubicBezTo>
                        <a:pt x="288288" y="0"/>
                        <a:pt x="303214" y="14926"/>
                        <a:pt x="303214" y="33338"/>
                      </a:cubicBezTo>
                      <a:cubicBezTo>
                        <a:pt x="303214" y="51750"/>
                        <a:pt x="288288" y="66676"/>
                        <a:pt x="269876" y="66676"/>
                      </a:cubicBezTo>
                      <a:cubicBezTo>
                        <a:pt x="251464" y="66676"/>
                        <a:pt x="236538" y="51750"/>
                        <a:pt x="236538" y="33338"/>
                      </a:cubicBezTo>
                      <a:cubicBezTo>
                        <a:pt x="236538" y="14926"/>
                        <a:pt x="251464" y="0"/>
                        <a:pt x="26987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8" name="任意多边形 647"/>
                <p:cNvSpPr>
                  <a:spLocks noChangeArrowheads="1"/>
                </p:cNvSpPr>
                <p:nvPr/>
              </p:nvSpPr>
              <p:spPr bwMode="auto">
                <a:xfrm>
                  <a:off x="7472710" y="3633732"/>
                  <a:ext cx="671908" cy="671909"/>
                </a:xfrm>
                <a:custGeom>
                  <a:avLst/>
                  <a:gdLst>
                    <a:gd name="connsiteX0" fmla="*/ 560387 w 1122362"/>
                    <a:gd name="connsiteY0" fmla="*/ 984250 h 1122364"/>
                    <a:gd name="connsiteX1" fmla="*/ 630237 w 1122362"/>
                    <a:gd name="connsiteY1" fmla="*/ 1053307 h 1122364"/>
                    <a:gd name="connsiteX2" fmla="*/ 560387 w 1122362"/>
                    <a:gd name="connsiteY2" fmla="*/ 1122364 h 1122364"/>
                    <a:gd name="connsiteX3" fmla="*/ 490537 w 1122362"/>
                    <a:gd name="connsiteY3" fmla="*/ 1053307 h 1122364"/>
                    <a:gd name="connsiteX4" fmla="*/ 560387 w 1122362"/>
                    <a:gd name="connsiteY4" fmla="*/ 984250 h 1122364"/>
                    <a:gd name="connsiteX5" fmla="*/ 379019 w 1122362"/>
                    <a:gd name="connsiteY5" fmla="*/ 947796 h 1122364"/>
                    <a:gd name="connsiteX6" fmla="*/ 406260 w 1122362"/>
                    <a:gd name="connsiteY6" fmla="*/ 952279 h 1122364"/>
                    <a:gd name="connsiteX7" fmla="*/ 448037 w 1122362"/>
                    <a:gd name="connsiteY7" fmla="*/ 1045106 h 1122364"/>
                    <a:gd name="connsiteX8" fmla="*/ 356129 w 1122362"/>
                    <a:gd name="connsiteY8" fmla="*/ 1084487 h 1122364"/>
                    <a:gd name="connsiteX9" fmla="*/ 317138 w 1122362"/>
                    <a:gd name="connsiteY9" fmla="*/ 994473 h 1122364"/>
                    <a:gd name="connsiteX10" fmla="*/ 379019 w 1122362"/>
                    <a:gd name="connsiteY10" fmla="*/ 947796 h 1122364"/>
                    <a:gd name="connsiteX11" fmla="*/ 756867 w 1122362"/>
                    <a:gd name="connsiteY11" fmla="*/ 940503 h 1122364"/>
                    <a:gd name="connsiteX12" fmla="*/ 821490 w 1122362"/>
                    <a:gd name="connsiteY12" fmla="*/ 983193 h 1122364"/>
                    <a:gd name="connsiteX13" fmla="*/ 785284 w 1122362"/>
                    <a:gd name="connsiteY13" fmla="*/ 1075101 h 1122364"/>
                    <a:gd name="connsiteX14" fmla="*/ 693376 w 1122362"/>
                    <a:gd name="connsiteY14" fmla="*/ 1038895 h 1122364"/>
                    <a:gd name="connsiteX15" fmla="*/ 729582 w 1122362"/>
                    <a:gd name="connsiteY15" fmla="*/ 946987 h 1122364"/>
                    <a:gd name="connsiteX16" fmla="*/ 756867 w 1122362"/>
                    <a:gd name="connsiteY16" fmla="*/ 940503 h 1122364"/>
                    <a:gd name="connsiteX17" fmla="*/ 214919 w 1122362"/>
                    <a:gd name="connsiteY17" fmla="*/ 839674 h 1122364"/>
                    <a:gd name="connsiteX18" fmla="*/ 265314 w 1122362"/>
                    <a:gd name="connsiteY18" fmla="*/ 858377 h 1122364"/>
                    <a:gd name="connsiteX19" fmla="*/ 265314 w 1122362"/>
                    <a:gd name="connsiteY19" fmla="*/ 958130 h 1122364"/>
                    <a:gd name="connsiteX20" fmla="*/ 164523 w 1122362"/>
                    <a:gd name="connsiteY20" fmla="*/ 958130 h 1122364"/>
                    <a:gd name="connsiteX21" fmla="*/ 164523 w 1122362"/>
                    <a:gd name="connsiteY21" fmla="*/ 858377 h 1122364"/>
                    <a:gd name="connsiteX22" fmla="*/ 214919 w 1122362"/>
                    <a:gd name="connsiteY22" fmla="*/ 839674 h 1122364"/>
                    <a:gd name="connsiteX23" fmla="*/ 908656 w 1122362"/>
                    <a:gd name="connsiteY23" fmla="*/ 839673 h 1122364"/>
                    <a:gd name="connsiteX24" fmla="*/ 959051 w 1122362"/>
                    <a:gd name="connsiteY24" fmla="*/ 858376 h 1122364"/>
                    <a:gd name="connsiteX25" fmla="*/ 959051 w 1122362"/>
                    <a:gd name="connsiteY25" fmla="*/ 958129 h 1122364"/>
                    <a:gd name="connsiteX26" fmla="*/ 858260 w 1122362"/>
                    <a:gd name="connsiteY26" fmla="*/ 958129 h 1122364"/>
                    <a:gd name="connsiteX27" fmla="*/ 858260 w 1122362"/>
                    <a:gd name="connsiteY27" fmla="*/ 858376 h 1122364"/>
                    <a:gd name="connsiteX28" fmla="*/ 908656 w 1122362"/>
                    <a:gd name="connsiteY28" fmla="*/ 839673 h 1122364"/>
                    <a:gd name="connsiteX29" fmla="*/ 110558 w 1122362"/>
                    <a:gd name="connsiteY29" fmla="*/ 688458 h 1122364"/>
                    <a:gd name="connsiteX30" fmla="*/ 175336 w 1122362"/>
                    <a:gd name="connsiteY30" fmla="*/ 729582 h 1122364"/>
                    <a:gd name="connsiteX31" fmla="*/ 139043 w 1122362"/>
                    <a:gd name="connsiteY31" fmla="*/ 821490 h 1122364"/>
                    <a:gd name="connsiteX32" fmla="*/ 46913 w 1122362"/>
                    <a:gd name="connsiteY32" fmla="*/ 785283 h 1122364"/>
                    <a:gd name="connsiteX33" fmla="*/ 83207 w 1122362"/>
                    <a:gd name="connsiteY33" fmla="*/ 693376 h 1122364"/>
                    <a:gd name="connsiteX34" fmla="*/ 110558 w 1122362"/>
                    <a:gd name="connsiteY34" fmla="*/ 688458 h 1122364"/>
                    <a:gd name="connsiteX35" fmla="*/ 1016782 w 1122362"/>
                    <a:gd name="connsiteY35" fmla="*/ 669888 h 1122364"/>
                    <a:gd name="connsiteX36" fmla="*/ 1042848 w 1122362"/>
                    <a:gd name="connsiteY36" fmla="*/ 674327 h 1122364"/>
                    <a:gd name="connsiteX37" fmla="*/ 1084625 w 1122362"/>
                    <a:gd name="connsiteY37" fmla="*/ 766234 h 1122364"/>
                    <a:gd name="connsiteX38" fmla="*/ 992717 w 1122362"/>
                    <a:gd name="connsiteY38" fmla="*/ 805226 h 1122364"/>
                    <a:gd name="connsiteX39" fmla="*/ 953726 w 1122362"/>
                    <a:gd name="connsiteY39" fmla="*/ 716103 h 1122364"/>
                    <a:gd name="connsiteX40" fmla="*/ 1016782 w 1122362"/>
                    <a:gd name="connsiteY40" fmla="*/ 669888 h 1122364"/>
                    <a:gd name="connsiteX41" fmla="*/ 69850 w 1122362"/>
                    <a:gd name="connsiteY41" fmla="*/ 492126 h 1122364"/>
                    <a:gd name="connsiteX42" fmla="*/ 139700 w 1122362"/>
                    <a:gd name="connsiteY42" fmla="*/ 561976 h 1122364"/>
                    <a:gd name="connsiteX43" fmla="*/ 69850 w 1122362"/>
                    <a:gd name="connsiteY43" fmla="*/ 631826 h 1122364"/>
                    <a:gd name="connsiteX44" fmla="*/ 0 w 1122362"/>
                    <a:gd name="connsiteY44" fmla="*/ 561976 h 1122364"/>
                    <a:gd name="connsiteX45" fmla="*/ 69850 w 1122362"/>
                    <a:gd name="connsiteY45" fmla="*/ 492126 h 1122364"/>
                    <a:gd name="connsiteX46" fmla="*/ 1051718 w 1122362"/>
                    <a:gd name="connsiteY46" fmla="*/ 492125 h 1122364"/>
                    <a:gd name="connsiteX47" fmla="*/ 1122362 w 1122362"/>
                    <a:gd name="connsiteY47" fmla="*/ 561975 h 1122364"/>
                    <a:gd name="connsiteX48" fmla="*/ 1051718 w 1122362"/>
                    <a:gd name="connsiteY48" fmla="*/ 631825 h 1122364"/>
                    <a:gd name="connsiteX49" fmla="*/ 981074 w 1122362"/>
                    <a:gd name="connsiteY49" fmla="*/ 561975 h 1122364"/>
                    <a:gd name="connsiteX50" fmla="*/ 1051718 w 1122362"/>
                    <a:gd name="connsiteY50" fmla="*/ 492125 h 1122364"/>
                    <a:gd name="connsiteX51" fmla="*/ 102380 w 1122362"/>
                    <a:gd name="connsiteY51" fmla="*/ 312656 h 1122364"/>
                    <a:gd name="connsiteX52" fmla="*/ 128447 w 1122362"/>
                    <a:gd name="connsiteY52" fmla="*/ 317139 h 1122364"/>
                    <a:gd name="connsiteX53" fmla="*/ 170223 w 1122362"/>
                    <a:gd name="connsiteY53" fmla="*/ 409046 h 1122364"/>
                    <a:gd name="connsiteX54" fmla="*/ 78315 w 1122362"/>
                    <a:gd name="connsiteY54" fmla="*/ 448038 h 1122364"/>
                    <a:gd name="connsiteX55" fmla="*/ 39324 w 1122362"/>
                    <a:gd name="connsiteY55" fmla="*/ 356130 h 1122364"/>
                    <a:gd name="connsiteX56" fmla="*/ 102380 w 1122362"/>
                    <a:gd name="connsiteY56" fmla="*/ 312656 h 1122364"/>
                    <a:gd name="connsiteX57" fmla="*/ 1009301 w 1122362"/>
                    <a:gd name="connsiteY57" fmla="*/ 294389 h 1122364"/>
                    <a:gd name="connsiteX58" fmla="*/ 1035411 w 1122362"/>
                    <a:gd name="connsiteY58" fmla="*/ 299133 h 1122364"/>
                    <a:gd name="connsiteX59" fmla="*/ 1075099 w 1122362"/>
                    <a:gd name="connsiteY59" fmla="*/ 337080 h 1122364"/>
                    <a:gd name="connsiteX60" fmla="*/ 1038893 w 1122362"/>
                    <a:gd name="connsiteY60" fmla="*/ 428987 h 1122364"/>
                    <a:gd name="connsiteX61" fmla="*/ 946984 w 1122362"/>
                    <a:gd name="connsiteY61" fmla="*/ 392781 h 1122364"/>
                    <a:gd name="connsiteX62" fmla="*/ 983191 w 1122362"/>
                    <a:gd name="connsiteY62" fmla="*/ 300873 h 1122364"/>
                    <a:gd name="connsiteX63" fmla="*/ 1009301 w 1122362"/>
                    <a:gd name="connsiteY63" fmla="*/ 294389 h 1122364"/>
                    <a:gd name="connsiteX64" fmla="*/ 214917 w 1122362"/>
                    <a:gd name="connsiteY64" fmla="*/ 144413 h 1122364"/>
                    <a:gd name="connsiteX65" fmla="*/ 265313 w 1122362"/>
                    <a:gd name="connsiteY65" fmla="*/ 163311 h 1122364"/>
                    <a:gd name="connsiteX66" fmla="*/ 265313 w 1122362"/>
                    <a:gd name="connsiteY66" fmla="*/ 264103 h 1122364"/>
                    <a:gd name="connsiteX67" fmla="*/ 164521 w 1122362"/>
                    <a:gd name="connsiteY67" fmla="*/ 264103 h 1122364"/>
                    <a:gd name="connsiteX68" fmla="*/ 164521 w 1122362"/>
                    <a:gd name="connsiteY68" fmla="*/ 163311 h 1122364"/>
                    <a:gd name="connsiteX69" fmla="*/ 214917 w 1122362"/>
                    <a:gd name="connsiteY69" fmla="*/ 144413 h 1122364"/>
                    <a:gd name="connsiteX70" fmla="*/ 908654 w 1122362"/>
                    <a:gd name="connsiteY70" fmla="*/ 144412 h 1122364"/>
                    <a:gd name="connsiteX71" fmla="*/ 959050 w 1122362"/>
                    <a:gd name="connsiteY71" fmla="*/ 163311 h 1122364"/>
                    <a:gd name="connsiteX72" fmla="*/ 959050 w 1122362"/>
                    <a:gd name="connsiteY72" fmla="*/ 264103 h 1122364"/>
                    <a:gd name="connsiteX73" fmla="*/ 858258 w 1122362"/>
                    <a:gd name="connsiteY73" fmla="*/ 264103 h 1122364"/>
                    <a:gd name="connsiteX74" fmla="*/ 858258 w 1122362"/>
                    <a:gd name="connsiteY74" fmla="*/ 163311 h 1122364"/>
                    <a:gd name="connsiteX75" fmla="*/ 908654 w 1122362"/>
                    <a:gd name="connsiteY75" fmla="*/ 144412 h 1122364"/>
                    <a:gd name="connsiteX76" fmla="*/ 363187 w 1122362"/>
                    <a:gd name="connsiteY76" fmla="*/ 42346 h 1122364"/>
                    <a:gd name="connsiteX77" fmla="*/ 428985 w 1122362"/>
                    <a:gd name="connsiteY77" fmla="*/ 83470 h 1122364"/>
                    <a:gd name="connsiteX78" fmla="*/ 392779 w 1122362"/>
                    <a:gd name="connsiteY78" fmla="*/ 175378 h 1122364"/>
                    <a:gd name="connsiteX79" fmla="*/ 300871 w 1122362"/>
                    <a:gd name="connsiteY79" fmla="*/ 139171 h 1122364"/>
                    <a:gd name="connsiteX80" fmla="*/ 337077 w 1122362"/>
                    <a:gd name="connsiteY80" fmla="*/ 47263 h 1122364"/>
                    <a:gd name="connsiteX81" fmla="*/ 363187 w 1122362"/>
                    <a:gd name="connsiteY81" fmla="*/ 42346 h 1122364"/>
                    <a:gd name="connsiteX82" fmla="*/ 738555 w 1122362"/>
                    <a:gd name="connsiteY82" fmla="*/ 33351 h 1122364"/>
                    <a:gd name="connsiteX83" fmla="*/ 766232 w 1122362"/>
                    <a:gd name="connsiteY83" fmla="*/ 37878 h 1122364"/>
                    <a:gd name="connsiteX84" fmla="*/ 805223 w 1122362"/>
                    <a:gd name="connsiteY84" fmla="*/ 130705 h 1122364"/>
                    <a:gd name="connsiteX85" fmla="*/ 713315 w 1122362"/>
                    <a:gd name="connsiteY85" fmla="*/ 170086 h 1122364"/>
                    <a:gd name="connsiteX86" fmla="*/ 674324 w 1122362"/>
                    <a:gd name="connsiteY86" fmla="*/ 77259 h 1122364"/>
                    <a:gd name="connsiteX87" fmla="*/ 738555 w 1122362"/>
                    <a:gd name="connsiteY87" fmla="*/ 33351 h 1122364"/>
                    <a:gd name="connsiteX88" fmla="*/ 560386 w 1122362"/>
                    <a:gd name="connsiteY88" fmla="*/ 0 h 1122364"/>
                    <a:gd name="connsiteX89" fmla="*/ 630236 w 1122362"/>
                    <a:gd name="connsiteY89" fmla="*/ 70644 h 1122364"/>
                    <a:gd name="connsiteX90" fmla="*/ 560386 w 1122362"/>
                    <a:gd name="connsiteY90" fmla="*/ 141288 h 1122364"/>
                    <a:gd name="connsiteX91" fmla="*/ 490536 w 1122362"/>
                    <a:gd name="connsiteY91" fmla="*/ 70644 h 1122364"/>
                    <a:gd name="connsiteX92" fmla="*/ 560386 w 1122362"/>
                    <a:gd name="connsiteY92" fmla="*/ 0 h 1122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1122362" h="1122364">
                      <a:moveTo>
                        <a:pt x="560387" y="984250"/>
                      </a:moveTo>
                      <a:cubicBezTo>
                        <a:pt x="598964" y="984250"/>
                        <a:pt x="630237" y="1015168"/>
                        <a:pt x="630237" y="1053307"/>
                      </a:cubicBezTo>
                      <a:cubicBezTo>
                        <a:pt x="630237" y="1091446"/>
                        <a:pt x="598964" y="1122364"/>
                        <a:pt x="560387" y="1122364"/>
                      </a:cubicBezTo>
                      <a:cubicBezTo>
                        <a:pt x="521810" y="1122364"/>
                        <a:pt x="490537" y="1091446"/>
                        <a:pt x="490537" y="1053307"/>
                      </a:cubicBezTo>
                      <a:cubicBezTo>
                        <a:pt x="490537" y="1015168"/>
                        <a:pt x="521810" y="984250"/>
                        <a:pt x="560387" y="984250"/>
                      </a:cubicBezTo>
                      <a:close/>
                      <a:moveTo>
                        <a:pt x="379019" y="947796"/>
                      </a:moveTo>
                      <a:cubicBezTo>
                        <a:pt x="387983" y="947356"/>
                        <a:pt x="397209" y="948763"/>
                        <a:pt x="406260" y="952279"/>
                      </a:cubicBezTo>
                      <a:cubicBezTo>
                        <a:pt x="442467" y="966344"/>
                        <a:pt x="461962" y="1008538"/>
                        <a:pt x="448037" y="1045106"/>
                      </a:cubicBezTo>
                      <a:cubicBezTo>
                        <a:pt x="434111" y="1081674"/>
                        <a:pt x="392335" y="1098552"/>
                        <a:pt x="356129" y="1084487"/>
                      </a:cubicBezTo>
                      <a:cubicBezTo>
                        <a:pt x="319923" y="1070423"/>
                        <a:pt x="303212" y="1028228"/>
                        <a:pt x="317138" y="994473"/>
                      </a:cubicBezTo>
                      <a:cubicBezTo>
                        <a:pt x="327582" y="967047"/>
                        <a:pt x="352125" y="949114"/>
                        <a:pt x="379019" y="947796"/>
                      </a:cubicBezTo>
                      <a:close/>
                      <a:moveTo>
                        <a:pt x="756867" y="940503"/>
                      </a:moveTo>
                      <a:cubicBezTo>
                        <a:pt x="783891" y="939850"/>
                        <a:pt x="808957" y="956038"/>
                        <a:pt x="821490" y="983193"/>
                      </a:cubicBezTo>
                      <a:cubicBezTo>
                        <a:pt x="838200" y="1019399"/>
                        <a:pt x="821490" y="1058390"/>
                        <a:pt x="785284" y="1075101"/>
                      </a:cubicBezTo>
                      <a:cubicBezTo>
                        <a:pt x="749077" y="1089026"/>
                        <a:pt x="710086" y="1075101"/>
                        <a:pt x="693376" y="1038895"/>
                      </a:cubicBezTo>
                      <a:cubicBezTo>
                        <a:pt x="679450" y="1002688"/>
                        <a:pt x="693376" y="963697"/>
                        <a:pt x="729582" y="946987"/>
                      </a:cubicBezTo>
                      <a:cubicBezTo>
                        <a:pt x="738633" y="942809"/>
                        <a:pt x="747859" y="940720"/>
                        <a:pt x="756867" y="940503"/>
                      </a:cubicBezTo>
                      <a:close/>
                      <a:moveTo>
                        <a:pt x="214919" y="839674"/>
                      </a:moveTo>
                      <a:cubicBezTo>
                        <a:pt x="233117" y="839674"/>
                        <a:pt x="251316" y="845908"/>
                        <a:pt x="265314" y="858377"/>
                      </a:cubicBezTo>
                      <a:cubicBezTo>
                        <a:pt x="290512" y="886086"/>
                        <a:pt x="290512" y="930421"/>
                        <a:pt x="265314" y="958130"/>
                      </a:cubicBezTo>
                      <a:cubicBezTo>
                        <a:pt x="237317" y="985839"/>
                        <a:pt x="192521" y="985839"/>
                        <a:pt x="164523" y="958130"/>
                      </a:cubicBezTo>
                      <a:cubicBezTo>
                        <a:pt x="136525" y="930421"/>
                        <a:pt x="136525" y="886086"/>
                        <a:pt x="164523" y="858377"/>
                      </a:cubicBezTo>
                      <a:cubicBezTo>
                        <a:pt x="178522" y="845908"/>
                        <a:pt x="196720" y="839674"/>
                        <a:pt x="214919" y="839674"/>
                      </a:cubicBezTo>
                      <a:close/>
                      <a:moveTo>
                        <a:pt x="908656" y="839673"/>
                      </a:moveTo>
                      <a:cubicBezTo>
                        <a:pt x="926854" y="839673"/>
                        <a:pt x="945053" y="845907"/>
                        <a:pt x="959051" y="858376"/>
                      </a:cubicBezTo>
                      <a:cubicBezTo>
                        <a:pt x="984249" y="886085"/>
                        <a:pt x="984249" y="930420"/>
                        <a:pt x="959051" y="958129"/>
                      </a:cubicBezTo>
                      <a:cubicBezTo>
                        <a:pt x="931054" y="985838"/>
                        <a:pt x="886258" y="985838"/>
                        <a:pt x="858260" y="958129"/>
                      </a:cubicBezTo>
                      <a:cubicBezTo>
                        <a:pt x="830262" y="930420"/>
                        <a:pt x="830262" y="886085"/>
                        <a:pt x="858260" y="858376"/>
                      </a:cubicBezTo>
                      <a:cubicBezTo>
                        <a:pt x="872259" y="845907"/>
                        <a:pt x="890457" y="839673"/>
                        <a:pt x="908656" y="839673"/>
                      </a:cubicBezTo>
                      <a:close/>
                      <a:moveTo>
                        <a:pt x="110558" y="688458"/>
                      </a:moveTo>
                      <a:cubicBezTo>
                        <a:pt x="137647" y="688850"/>
                        <a:pt x="162773" y="704516"/>
                        <a:pt x="175336" y="729582"/>
                      </a:cubicBezTo>
                      <a:cubicBezTo>
                        <a:pt x="192087" y="765788"/>
                        <a:pt x="175336" y="807564"/>
                        <a:pt x="139043" y="821490"/>
                      </a:cubicBezTo>
                      <a:cubicBezTo>
                        <a:pt x="102749" y="838200"/>
                        <a:pt x="63664" y="821490"/>
                        <a:pt x="46913" y="785283"/>
                      </a:cubicBezTo>
                      <a:cubicBezTo>
                        <a:pt x="30162" y="751862"/>
                        <a:pt x="46913" y="710086"/>
                        <a:pt x="83207" y="693376"/>
                      </a:cubicBezTo>
                      <a:cubicBezTo>
                        <a:pt x="92280" y="689894"/>
                        <a:pt x="101528" y="688328"/>
                        <a:pt x="110558" y="688458"/>
                      </a:cubicBezTo>
                      <a:close/>
                      <a:moveTo>
                        <a:pt x="1016782" y="669888"/>
                      </a:moveTo>
                      <a:cubicBezTo>
                        <a:pt x="1025616" y="669453"/>
                        <a:pt x="1034493" y="670845"/>
                        <a:pt x="1042848" y="674327"/>
                      </a:cubicBezTo>
                      <a:cubicBezTo>
                        <a:pt x="1079055" y="688252"/>
                        <a:pt x="1098550" y="730028"/>
                        <a:pt x="1084625" y="766234"/>
                      </a:cubicBezTo>
                      <a:cubicBezTo>
                        <a:pt x="1070699" y="802441"/>
                        <a:pt x="1028923" y="819151"/>
                        <a:pt x="992717" y="805226"/>
                      </a:cubicBezTo>
                      <a:cubicBezTo>
                        <a:pt x="956511" y="791300"/>
                        <a:pt x="939800" y="752309"/>
                        <a:pt x="953726" y="716103"/>
                      </a:cubicBezTo>
                      <a:cubicBezTo>
                        <a:pt x="964170" y="688948"/>
                        <a:pt x="990280" y="671193"/>
                        <a:pt x="1016782" y="669888"/>
                      </a:cubicBezTo>
                      <a:close/>
                      <a:moveTo>
                        <a:pt x="69850" y="492126"/>
                      </a:moveTo>
                      <a:cubicBezTo>
                        <a:pt x="108427" y="492126"/>
                        <a:pt x="139700" y="523399"/>
                        <a:pt x="139700" y="561976"/>
                      </a:cubicBezTo>
                      <a:cubicBezTo>
                        <a:pt x="139700" y="600553"/>
                        <a:pt x="108427" y="631826"/>
                        <a:pt x="69850" y="631826"/>
                      </a:cubicBezTo>
                      <a:cubicBezTo>
                        <a:pt x="31273" y="631826"/>
                        <a:pt x="0" y="600553"/>
                        <a:pt x="0" y="561976"/>
                      </a:cubicBezTo>
                      <a:cubicBezTo>
                        <a:pt x="0" y="523399"/>
                        <a:pt x="31273" y="492126"/>
                        <a:pt x="69850" y="492126"/>
                      </a:cubicBezTo>
                      <a:close/>
                      <a:moveTo>
                        <a:pt x="1051718" y="492125"/>
                      </a:moveTo>
                      <a:cubicBezTo>
                        <a:pt x="1090734" y="492125"/>
                        <a:pt x="1122362" y="523398"/>
                        <a:pt x="1122362" y="561975"/>
                      </a:cubicBezTo>
                      <a:cubicBezTo>
                        <a:pt x="1122362" y="600552"/>
                        <a:pt x="1090734" y="631825"/>
                        <a:pt x="1051718" y="631825"/>
                      </a:cubicBezTo>
                      <a:cubicBezTo>
                        <a:pt x="1012702" y="631825"/>
                        <a:pt x="981074" y="600552"/>
                        <a:pt x="981074" y="561975"/>
                      </a:cubicBezTo>
                      <a:cubicBezTo>
                        <a:pt x="981074" y="523398"/>
                        <a:pt x="1012702" y="492125"/>
                        <a:pt x="1051718" y="492125"/>
                      </a:cubicBezTo>
                      <a:close/>
                      <a:moveTo>
                        <a:pt x="102380" y="312656"/>
                      </a:moveTo>
                      <a:cubicBezTo>
                        <a:pt x="111214" y="312265"/>
                        <a:pt x="120092" y="313657"/>
                        <a:pt x="128447" y="317139"/>
                      </a:cubicBezTo>
                      <a:cubicBezTo>
                        <a:pt x="164653" y="331064"/>
                        <a:pt x="184149" y="372840"/>
                        <a:pt x="170223" y="409046"/>
                      </a:cubicBezTo>
                      <a:cubicBezTo>
                        <a:pt x="156298" y="445253"/>
                        <a:pt x="114522" y="461963"/>
                        <a:pt x="78315" y="448038"/>
                      </a:cubicBezTo>
                      <a:cubicBezTo>
                        <a:pt x="42109" y="434112"/>
                        <a:pt x="25399" y="392336"/>
                        <a:pt x="39324" y="356130"/>
                      </a:cubicBezTo>
                      <a:cubicBezTo>
                        <a:pt x="49768" y="331064"/>
                        <a:pt x="75878" y="313831"/>
                        <a:pt x="102380" y="312656"/>
                      </a:cubicBezTo>
                      <a:close/>
                      <a:moveTo>
                        <a:pt x="1009301" y="294389"/>
                      </a:moveTo>
                      <a:cubicBezTo>
                        <a:pt x="1018179" y="294172"/>
                        <a:pt x="1027056" y="295826"/>
                        <a:pt x="1035411" y="299133"/>
                      </a:cubicBezTo>
                      <a:cubicBezTo>
                        <a:pt x="1052122" y="305747"/>
                        <a:pt x="1066743" y="318977"/>
                        <a:pt x="1075099" y="337080"/>
                      </a:cubicBezTo>
                      <a:cubicBezTo>
                        <a:pt x="1089024" y="373286"/>
                        <a:pt x="1072314" y="412277"/>
                        <a:pt x="1038893" y="428987"/>
                      </a:cubicBezTo>
                      <a:cubicBezTo>
                        <a:pt x="1002687" y="442913"/>
                        <a:pt x="960910" y="428987"/>
                        <a:pt x="946984" y="392781"/>
                      </a:cubicBezTo>
                      <a:cubicBezTo>
                        <a:pt x="930274" y="356575"/>
                        <a:pt x="946984" y="317584"/>
                        <a:pt x="983191" y="300873"/>
                      </a:cubicBezTo>
                      <a:cubicBezTo>
                        <a:pt x="991546" y="296696"/>
                        <a:pt x="1000424" y="294607"/>
                        <a:pt x="1009301" y="294389"/>
                      </a:cubicBezTo>
                      <a:close/>
                      <a:moveTo>
                        <a:pt x="214917" y="144413"/>
                      </a:moveTo>
                      <a:cubicBezTo>
                        <a:pt x="233116" y="144413"/>
                        <a:pt x="251314" y="150712"/>
                        <a:pt x="265313" y="163311"/>
                      </a:cubicBezTo>
                      <a:cubicBezTo>
                        <a:pt x="290511" y="191309"/>
                        <a:pt x="290511" y="236105"/>
                        <a:pt x="265313" y="264103"/>
                      </a:cubicBezTo>
                      <a:cubicBezTo>
                        <a:pt x="237315" y="292101"/>
                        <a:pt x="192519" y="292101"/>
                        <a:pt x="164521" y="264103"/>
                      </a:cubicBezTo>
                      <a:cubicBezTo>
                        <a:pt x="136524" y="236105"/>
                        <a:pt x="136524" y="191309"/>
                        <a:pt x="164521" y="163311"/>
                      </a:cubicBezTo>
                      <a:cubicBezTo>
                        <a:pt x="178520" y="150712"/>
                        <a:pt x="196719" y="144413"/>
                        <a:pt x="214917" y="144413"/>
                      </a:cubicBezTo>
                      <a:close/>
                      <a:moveTo>
                        <a:pt x="908654" y="144412"/>
                      </a:moveTo>
                      <a:cubicBezTo>
                        <a:pt x="926853" y="144412"/>
                        <a:pt x="945051" y="150712"/>
                        <a:pt x="959050" y="163311"/>
                      </a:cubicBezTo>
                      <a:cubicBezTo>
                        <a:pt x="984248" y="191309"/>
                        <a:pt x="984248" y="236105"/>
                        <a:pt x="959050" y="264103"/>
                      </a:cubicBezTo>
                      <a:cubicBezTo>
                        <a:pt x="931052" y="292101"/>
                        <a:pt x="886256" y="292101"/>
                        <a:pt x="858258" y="264103"/>
                      </a:cubicBezTo>
                      <a:cubicBezTo>
                        <a:pt x="830261" y="236105"/>
                        <a:pt x="830261" y="191309"/>
                        <a:pt x="858258" y="163311"/>
                      </a:cubicBezTo>
                      <a:cubicBezTo>
                        <a:pt x="872257" y="150712"/>
                        <a:pt x="890456" y="144412"/>
                        <a:pt x="908654" y="144412"/>
                      </a:cubicBezTo>
                      <a:close/>
                      <a:moveTo>
                        <a:pt x="363187" y="42346"/>
                      </a:moveTo>
                      <a:cubicBezTo>
                        <a:pt x="389820" y="42738"/>
                        <a:pt x="416452" y="58404"/>
                        <a:pt x="428985" y="83470"/>
                      </a:cubicBezTo>
                      <a:cubicBezTo>
                        <a:pt x="442911" y="119676"/>
                        <a:pt x="426200" y="161452"/>
                        <a:pt x="392779" y="175378"/>
                      </a:cubicBezTo>
                      <a:cubicBezTo>
                        <a:pt x="356573" y="192088"/>
                        <a:pt x="314797" y="175378"/>
                        <a:pt x="300871" y="139171"/>
                      </a:cubicBezTo>
                      <a:cubicBezTo>
                        <a:pt x="284161" y="105750"/>
                        <a:pt x="300871" y="63974"/>
                        <a:pt x="337077" y="47263"/>
                      </a:cubicBezTo>
                      <a:cubicBezTo>
                        <a:pt x="345433" y="43782"/>
                        <a:pt x="354310" y="42215"/>
                        <a:pt x="363187" y="42346"/>
                      </a:cubicBezTo>
                      <a:close/>
                      <a:moveTo>
                        <a:pt x="738555" y="33351"/>
                      </a:moveTo>
                      <a:cubicBezTo>
                        <a:pt x="747781" y="32955"/>
                        <a:pt x="757181" y="34362"/>
                        <a:pt x="766232" y="37878"/>
                      </a:cubicBezTo>
                      <a:cubicBezTo>
                        <a:pt x="799653" y="51942"/>
                        <a:pt x="819149" y="94137"/>
                        <a:pt x="805223" y="130705"/>
                      </a:cubicBezTo>
                      <a:cubicBezTo>
                        <a:pt x="791298" y="167273"/>
                        <a:pt x="749522" y="184151"/>
                        <a:pt x="713315" y="170086"/>
                      </a:cubicBezTo>
                      <a:cubicBezTo>
                        <a:pt x="677109" y="156022"/>
                        <a:pt x="660399" y="113827"/>
                        <a:pt x="674324" y="77259"/>
                      </a:cubicBezTo>
                      <a:cubicBezTo>
                        <a:pt x="684768" y="51942"/>
                        <a:pt x="710878" y="34537"/>
                        <a:pt x="738555" y="33351"/>
                      </a:cubicBezTo>
                      <a:close/>
                      <a:moveTo>
                        <a:pt x="560386" y="0"/>
                      </a:moveTo>
                      <a:cubicBezTo>
                        <a:pt x="598963" y="0"/>
                        <a:pt x="630236" y="31628"/>
                        <a:pt x="630236" y="70644"/>
                      </a:cubicBezTo>
                      <a:cubicBezTo>
                        <a:pt x="630236" y="109660"/>
                        <a:pt x="598963" y="141288"/>
                        <a:pt x="560386" y="141288"/>
                      </a:cubicBezTo>
                      <a:cubicBezTo>
                        <a:pt x="521809" y="141288"/>
                        <a:pt x="490536" y="109660"/>
                        <a:pt x="490536" y="70644"/>
                      </a:cubicBezTo>
                      <a:cubicBezTo>
                        <a:pt x="490536" y="31628"/>
                        <a:pt x="521809" y="0"/>
                        <a:pt x="5603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83" name="组合 682"/>
            <p:cNvGrpSpPr/>
            <p:nvPr>
              <p:custDataLst>
                <p:tags r:id="rId16"/>
              </p:custDataLst>
            </p:nvPr>
          </p:nvGrpSpPr>
          <p:grpSpPr>
            <a:xfrm>
              <a:off x="9006735" y="5270466"/>
              <a:ext cx="401098" cy="1590708"/>
              <a:chOff x="7192863" y="5093494"/>
              <a:chExt cx="445721" cy="1767680"/>
            </a:xfrm>
            <a:solidFill>
              <a:srgbClr val="C3496D"/>
            </a:solidFill>
          </p:grpSpPr>
          <p:sp>
            <p:nvSpPr>
              <p:cNvPr id="684" name="Freeform 977"/>
              <p:cNvSpPr/>
              <p:nvPr/>
            </p:nvSpPr>
            <p:spPr bwMode="auto">
              <a:xfrm>
                <a:off x="7341595" y="5550620"/>
                <a:ext cx="148257" cy="1310554"/>
              </a:xfrm>
              <a:custGeom>
                <a:avLst/>
                <a:gdLst>
                  <a:gd name="T0" fmla="*/ 22 w 89"/>
                  <a:gd name="T1" fmla="*/ 785 h 785"/>
                  <a:gd name="T2" fmla="*/ 56 w 89"/>
                  <a:gd name="T3" fmla="*/ 785 h 785"/>
                  <a:gd name="T4" fmla="*/ 81 w 89"/>
                  <a:gd name="T5" fmla="*/ 544 h 785"/>
                  <a:gd name="T6" fmla="*/ 25 w 89"/>
                  <a:gd name="T7" fmla="*/ 214 h 785"/>
                  <a:gd name="T8" fmla="*/ 44 w 89"/>
                  <a:gd name="T9" fmla="*/ 0 h 785"/>
                  <a:gd name="T10" fmla="*/ 6 w 89"/>
                  <a:gd name="T11" fmla="*/ 204 h 785"/>
                  <a:gd name="T12" fmla="*/ 44 w 89"/>
                  <a:gd name="T13" fmla="*/ 487 h 785"/>
                  <a:gd name="T14" fmla="*/ 22 w 89"/>
                  <a:gd name="T15" fmla="*/ 785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785">
                    <a:moveTo>
                      <a:pt x="22" y="785"/>
                    </a:moveTo>
                    <a:cubicBezTo>
                      <a:pt x="56" y="785"/>
                      <a:pt x="56" y="785"/>
                      <a:pt x="56" y="785"/>
                    </a:cubicBezTo>
                    <a:cubicBezTo>
                      <a:pt x="56" y="785"/>
                      <a:pt x="89" y="637"/>
                      <a:pt x="81" y="544"/>
                    </a:cubicBezTo>
                    <a:cubicBezTo>
                      <a:pt x="73" y="450"/>
                      <a:pt x="25" y="327"/>
                      <a:pt x="25" y="214"/>
                    </a:cubicBezTo>
                    <a:cubicBezTo>
                      <a:pt x="25" y="118"/>
                      <a:pt x="44" y="0"/>
                      <a:pt x="44" y="0"/>
                    </a:cubicBezTo>
                    <a:cubicBezTo>
                      <a:pt x="44" y="0"/>
                      <a:pt x="12" y="131"/>
                      <a:pt x="6" y="204"/>
                    </a:cubicBezTo>
                    <a:cubicBezTo>
                      <a:pt x="0" y="285"/>
                      <a:pt x="30" y="445"/>
                      <a:pt x="44" y="487"/>
                    </a:cubicBezTo>
                    <a:cubicBezTo>
                      <a:pt x="57" y="530"/>
                      <a:pt x="52" y="668"/>
                      <a:pt x="22" y="7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5" name="任意多边形 684"/>
              <p:cNvSpPr>
                <a:spLocks noChangeArrowheads="1"/>
              </p:cNvSpPr>
              <p:nvPr/>
            </p:nvSpPr>
            <p:spPr bwMode="auto">
              <a:xfrm>
                <a:off x="7192863" y="5093494"/>
                <a:ext cx="445721" cy="443822"/>
              </a:xfrm>
              <a:custGeom>
                <a:avLst/>
                <a:gdLst>
                  <a:gd name="connsiteX0" fmla="*/ 373063 w 744537"/>
                  <a:gd name="connsiteY0" fmla="*/ 649288 h 741364"/>
                  <a:gd name="connsiteX1" fmla="*/ 419101 w 744537"/>
                  <a:gd name="connsiteY1" fmla="*/ 695326 h 741364"/>
                  <a:gd name="connsiteX2" fmla="*/ 373063 w 744537"/>
                  <a:gd name="connsiteY2" fmla="*/ 741364 h 741364"/>
                  <a:gd name="connsiteX3" fmla="*/ 327025 w 744537"/>
                  <a:gd name="connsiteY3" fmla="*/ 695326 h 741364"/>
                  <a:gd name="connsiteX4" fmla="*/ 373063 w 744537"/>
                  <a:gd name="connsiteY4" fmla="*/ 649288 h 741364"/>
                  <a:gd name="connsiteX5" fmla="*/ 271587 w 744537"/>
                  <a:gd name="connsiteY5" fmla="*/ 630697 h 741364"/>
                  <a:gd name="connsiteX6" fmla="*/ 296778 w 744537"/>
                  <a:gd name="connsiteY6" fmla="*/ 692276 h 741364"/>
                  <a:gd name="connsiteX7" fmla="*/ 237999 w 744537"/>
                  <a:gd name="connsiteY7" fmla="*/ 717467 h 741364"/>
                  <a:gd name="connsiteX8" fmla="*/ 210009 w 744537"/>
                  <a:gd name="connsiteY8" fmla="*/ 658688 h 741364"/>
                  <a:gd name="connsiteX9" fmla="*/ 271587 w 744537"/>
                  <a:gd name="connsiteY9" fmla="*/ 630697 h 741364"/>
                  <a:gd name="connsiteX10" fmla="*/ 501918 w 744537"/>
                  <a:gd name="connsiteY10" fmla="*/ 622772 h 741364"/>
                  <a:gd name="connsiteX11" fmla="*/ 544428 w 744537"/>
                  <a:gd name="connsiteY11" fmla="*/ 649539 h 741364"/>
                  <a:gd name="connsiteX12" fmla="*/ 522036 w 744537"/>
                  <a:gd name="connsiteY12" fmla="*/ 711117 h 741364"/>
                  <a:gd name="connsiteX13" fmla="*/ 460458 w 744537"/>
                  <a:gd name="connsiteY13" fmla="*/ 688725 h 741364"/>
                  <a:gd name="connsiteX14" fmla="*/ 482850 w 744537"/>
                  <a:gd name="connsiteY14" fmla="*/ 627146 h 741364"/>
                  <a:gd name="connsiteX15" fmla="*/ 501918 w 744537"/>
                  <a:gd name="connsiteY15" fmla="*/ 622772 h 741364"/>
                  <a:gd name="connsiteX16" fmla="*/ 602456 w 744537"/>
                  <a:gd name="connsiteY16" fmla="*/ 554155 h 741364"/>
                  <a:gd name="connsiteX17" fmla="*/ 635794 w 744537"/>
                  <a:gd name="connsiteY17" fmla="*/ 568797 h 741364"/>
                  <a:gd name="connsiteX18" fmla="*/ 635794 w 744537"/>
                  <a:gd name="connsiteY18" fmla="*/ 632941 h 741364"/>
                  <a:gd name="connsiteX19" fmla="*/ 569119 w 744537"/>
                  <a:gd name="connsiteY19" fmla="*/ 632941 h 741364"/>
                  <a:gd name="connsiteX20" fmla="*/ 569119 w 744537"/>
                  <a:gd name="connsiteY20" fmla="*/ 568797 h 741364"/>
                  <a:gd name="connsiteX21" fmla="*/ 602456 w 744537"/>
                  <a:gd name="connsiteY21" fmla="*/ 554155 h 741364"/>
                  <a:gd name="connsiteX22" fmla="*/ 142875 w 744537"/>
                  <a:gd name="connsiteY22" fmla="*/ 554155 h 741364"/>
                  <a:gd name="connsiteX23" fmla="*/ 176741 w 744537"/>
                  <a:gd name="connsiteY23" fmla="*/ 568797 h 741364"/>
                  <a:gd name="connsiteX24" fmla="*/ 176741 w 744537"/>
                  <a:gd name="connsiteY24" fmla="*/ 632941 h 741364"/>
                  <a:gd name="connsiteX25" fmla="*/ 109008 w 744537"/>
                  <a:gd name="connsiteY25" fmla="*/ 632941 h 741364"/>
                  <a:gd name="connsiteX26" fmla="*/ 109008 w 744537"/>
                  <a:gd name="connsiteY26" fmla="*/ 568797 h 741364"/>
                  <a:gd name="connsiteX27" fmla="*/ 142875 w 744537"/>
                  <a:gd name="connsiteY27" fmla="*/ 554155 h 741364"/>
                  <a:gd name="connsiteX28" fmla="*/ 73121 w 744537"/>
                  <a:gd name="connsiteY28" fmla="*/ 456085 h 741364"/>
                  <a:gd name="connsiteX29" fmla="*/ 117045 w 744537"/>
                  <a:gd name="connsiteY29" fmla="*/ 482851 h 741364"/>
                  <a:gd name="connsiteX30" fmla="*/ 91946 w 744537"/>
                  <a:gd name="connsiteY30" fmla="*/ 544430 h 741364"/>
                  <a:gd name="connsiteX31" fmla="*/ 30591 w 744537"/>
                  <a:gd name="connsiteY31" fmla="*/ 522037 h 741364"/>
                  <a:gd name="connsiteX32" fmla="*/ 55691 w 744537"/>
                  <a:gd name="connsiteY32" fmla="*/ 460459 h 741364"/>
                  <a:gd name="connsiteX33" fmla="*/ 73121 w 744537"/>
                  <a:gd name="connsiteY33" fmla="*/ 456085 h 741364"/>
                  <a:gd name="connsiteX34" fmla="*/ 692275 w 744537"/>
                  <a:gd name="connsiteY34" fmla="*/ 446516 h 741364"/>
                  <a:gd name="connsiteX35" fmla="*/ 717466 w 744537"/>
                  <a:gd name="connsiteY35" fmla="*/ 507871 h 741364"/>
                  <a:gd name="connsiteX36" fmla="*/ 658687 w 744537"/>
                  <a:gd name="connsiteY36" fmla="*/ 532971 h 741364"/>
                  <a:gd name="connsiteX37" fmla="*/ 633496 w 744537"/>
                  <a:gd name="connsiteY37" fmla="*/ 474405 h 741364"/>
                  <a:gd name="connsiteX38" fmla="*/ 692275 w 744537"/>
                  <a:gd name="connsiteY38" fmla="*/ 446516 h 741364"/>
                  <a:gd name="connsiteX39" fmla="*/ 696912 w 744537"/>
                  <a:gd name="connsiteY39" fmla="*/ 327025 h 741364"/>
                  <a:gd name="connsiteX40" fmla="*/ 744537 w 744537"/>
                  <a:gd name="connsiteY40" fmla="*/ 373063 h 741364"/>
                  <a:gd name="connsiteX41" fmla="*/ 696912 w 744537"/>
                  <a:gd name="connsiteY41" fmla="*/ 419101 h 741364"/>
                  <a:gd name="connsiteX42" fmla="*/ 649287 w 744537"/>
                  <a:gd name="connsiteY42" fmla="*/ 373063 h 741364"/>
                  <a:gd name="connsiteX43" fmla="*/ 696912 w 744537"/>
                  <a:gd name="connsiteY43" fmla="*/ 327025 h 741364"/>
                  <a:gd name="connsiteX44" fmla="*/ 46038 w 744537"/>
                  <a:gd name="connsiteY44" fmla="*/ 327025 h 741364"/>
                  <a:gd name="connsiteX45" fmla="*/ 92076 w 744537"/>
                  <a:gd name="connsiteY45" fmla="*/ 373063 h 741364"/>
                  <a:gd name="connsiteX46" fmla="*/ 46038 w 744537"/>
                  <a:gd name="connsiteY46" fmla="*/ 419101 h 741364"/>
                  <a:gd name="connsiteX47" fmla="*/ 0 w 744537"/>
                  <a:gd name="connsiteY47" fmla="*/ 373063 h 741364"/>
                  <a:gd name="connsiteX48" fmla="*/ 46038 w 744537"/>
                  <a:gd name="connsiteY48" fmla="*/ 327025 h 741364"/>
                  <a:gd name="connsiteX49" fmla="*/ 87437 w 744537"/>
                  <a:gd name="connsiteY49" fmla="*/ 209885 h 741364"/>
                  <a:gd name="connsiteX50" fmla="*/ 112628 w 744537"/>
                  <a:gd name="connsiteY50" fmla="*/ 270544 h 741364"/>
                  <a:gd name="connsiteX51" fmla="*/ 53849 w 744537"/>
                  <a:gd name="connsiteY51" fmla="*/ 295359 h 741364"/>
                  <a:gd name="connsiteX52" fmla="*/ 25859 w 744537"/>
                  <a:gd name="connsiteY52" fmla="*/ 237457 h 741364"/>
                  <a:gd name="connsiteX53" fmla="*/ 87437 w 744537"/>
                  <a:gd name="connsiteY53" fmla="*/ 209885 h 741364"/>
                  <a:gd name="connsiteX54" fmla="*/ 649538 w 744537"/>
                  <a:gd name="connsiteY54" fmla="*/ 198866 h 741364"/>
                  <a:gd name="connsiteX55" fmla="*/ 711116 w 744537"/>
                  <a:gd name="connsiteY55" fmla="*/ 223966 h 741364"/>
                  <a:gd name="connsiteX56" fmla="*/ 688724 w 744537"/>
                  <a:gd name="connsiteY56" fmla="*/ 285321 h 741364"/>
                  <a:gd name="connsiteX57" fmla="*/ 627146 w 744537"/>
                  <a:gd name="connsiteY57" fmla="*/ 260221 h 741364"/>
                  <a:gd name="connsiteX58" fmla="*/ 649538 w 744537"/>
                  <a:gd name="connsiteY58" fmla="*/ 198866 h 741364"/>
                  <a:gd name="connsiteX59" fmla="*/ 602456 w 744537"/>
                  <a:gd name="connsiteY59" fmla="*/ 96242 h 741364"/>
                  <a:gd name="connsiteX60" fmla="*/ 635794 w 744537"/>
                  <a:gd name="connsiteY60" fmla="*/ 108744 h 741364"/>
                  <a:gd name="connsiteX61" fmla="*/ 635794 w 744537"/>
                  <a:gd name="connsiteY61" fmla="*/ 175419 h 741364"/>
                  <a:gd name="connsiteX62" fmla="*/ 569119 w 744537"/>
                  <a:gd name="connsiteY62" fmla="*/ 175419 h 741364"/>
                  <a:gd name="connsiteX63" fmla="*/ 569119 w 744537"/>
                  <a:gd name="connsiteY63" fmla="*/ 108744 h 741364"/>
                  <a:gd name="connsiteX64" fmla="*/ 602456 w 744537"/>
                  <a:gd name="connsiteY64" fmla="*/ 96242 h 741364"/>
                  <a:gd name="connsiteX65" fmla="*/ 142875 w 744537"/>
                  <a:gd name="connsiteY65" fmla="*/ 96242 h 741364"/>
                  <a:gd name="connsiteX66" fmla="*/ 176741 w 744537"/>
                  <a:gd name="connsiteY66" fmla="*/ 108744 h 741364"/>
                  <a:gd name="connsiteX67" fmla="*/ 176741 w 744537"/>
                  <a:gd name="connsiteY67" fmla="*/ 175419 h 741364"/>
                  <a:gd name="connsiteX68" fmla="*/ 109008 w 744537"/>
                  <a:gd name="connsiteY68" fmla="*/ 175419 h 741364"/>
                  <a:gd name="connsiteX69" fmla="*/ 109008 w 744537"/>
                  <a:gd name="connsiteY69" fmla="*/ 108744 h 741364"/>
                  <a:gd name="connsiteX70" fmla="*/ 142875 w 744537"/>
                  <a:gd name="connsiteY70" fmla="*/ 96242 h 741364"/>
                  <a:gd name="connsiteX71" fmla="*/ 223966 w 744537"/>
                  <a:gd name="connsiteY71" fmla="*/ 30591 h 741364"/>
                  <a:gd name="connsiteX72" fmla="*/ 285320 w 744537"/>
                  <a:gd name="connsiteY72" fmla="*/ 55691 h 741364"/>
                  <a:gd name="connsiteX73" fmla="*/ 260221 w 744537"/>
                  <a:gd name="connsiteY73" fmla="*/ 117046 h 741364"/>
                  <a:gd name="connsiteX74" fmla="*/ 198866 w 744537"/>
                  <a:gd name="connsiteY74" fmla="*/ 91946 h 741364"/>
                  <a:gd name="connsiteX75" fmla="*/ 223966 w 744537"/>
                  <a:gd name="connsiteY75" fmla="*/ 30591 h 741364"/>
                  <a:gd name="connsiteX76" fmla="*/ 508125 w 744537"/>
                  <a:gd name="connsiteY76" fmla="*/ 25829 h 741364"/>
                  <a:gd name="connsiteX77" fmla="*/ 533316 w 744537"/>
                  <a:gd name="connsiteY77" fmla="*/ 87184 h 741364"/>
                  <a:gd name="connsiteX78" fmla="*/ 474537 w 744537"/>
                  <a:gd name="connsiteY78" fmla="*/ 112284 h 741364"/>
                  <a:gd name="connsiteX79" fmla="*/ 446547 w 744537"/>
                  <a:gd name="connsiteY79" fmla="*/ 53718 h 741364"/>
                  <a:gd name="connsiteX80" fmla="*/ 508125 w 744537"/>
                  <a:gd name="connsiteY80" fmla="*/ 25829 h 741364"/>
                  <a:gd name="connsiteX81" fmla="*/ 373063 w 744537"/>
                  <a:gd name="connsiteY81" fmla="*/ 0 h 741364"/>
                  <a:gd name="connsiteX82" fmla="*/ 419101 w 744537"/>
                  <a:gd name="connsiteY82" fmla="*/ 46038 h 741364"/>
                  <a:gd name="connsiteX83" fmla="*/ 373063 w 744537"/>
                  <a:gd name="connsiteY83" fmla="*/ 92076 h 741364"/>
                  <a:gd name="connsiteX84" fmla="*/ 327025 w 744537"/>
                  <a:gd name="connsiteY84" fmla="*/ 46038 h 741364"/>
                  <a:gd name="connsiteX85" fmla="*/ 373063 w 744537"/>
                  <a:gd name="connsiteY85" fmla="*/ 0 h 74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744537" h="741364">
                    <a:moveTo>
                      <a:pt x="373063" y="649288"/>
                    </a:moveTo>
                    <a:cubicBezTo>
                      <a:pt x="398489" y="649288"/>
                      <a:pt x="419101" y="669900"/>
                      <a:pt x="419101" y="695326"/>
                    </a:cubicBezTo>
                    <a:cubicBezTo>
                      <a:pt x="419101" y="720752"/>
                      <a:pt x="398489" y="741364"/>
                      <a:pt x="373063" y="741364"/>
                    </a:cubicBezTo>
                    <a:cubicBezTo>
                      <a:pt x="347637" y="741364"/>
                      <a:pt x="327025" y="720752"/>
                      <a:pt x="327025" y="695326"/>
                    </a:cubicBezTo>
                    <a:cubicBezTo>
                      <a:pt x="327025" y="669900"/>
                      <a:pt x="347637" y="649288"/>
                      <a:pt x="373063" y="649288"/>
                    </a:cubicBezTo>
                    <a:close/>
                    <a:moveTo>
                      <a:pt x="271587" y="630697"/>
                    </a:moveTo>
                    <a:cubicBezTo>
                      <a:pt x="293979" y="641893"/>
                      <a:pt x="307974" y="667085"/>
                      <a:pt x="296778" y="692276"/>
                    </a:cubicBezTo>
                    <a:cubicBezTo>
                      <a:pt x="288381" y="714668"/>
                      <a:pt x="260391" y="728663"/>
                      <a:pt x="237999" y="717467"/>
                    </a:cubicBezTo>
                    <a:cubicBezTo>
                      <a:pt x="212808" y="709070"/>
                      <a:pt x="201612" y="681080"/>
                      <a:pt x="210009" y="658688"/>
                    </a:cubicBezTo>
                    <a:cubicBezTo>
                      <a:pt x="221205" y="633496"/>
                      <a:pt x="246396" y="622300"/>
                      <a:pt x="271587" y="630697"/>
                    </a:cubicBezTo>
                    <a:close/>
                    <a:moveTo>
                      <a:pt x="501918" y="622772"/>
                    </a:moveTo>
                    <a:cubicBezTo>
                      <a:pt x="520812" y="622248"/>
                      <a:pt x="538131" y="632744"/>
                      <a:pt x="544428" y="649539"/>
                    </a:cubicBezTo>
                    <a:cubicBezTo>
                      <a:pt x="555624" y="674730"/>
                      <a:pt x="544428" y="702720"/>
                      <a:pt x="522036" y="711117"/>
                    </a:cubicBezTo>
                    <a:cubicBezTo>
                      <a:pt x="496845" y="722313"/>
                      <a:pt x="471654" y="711117"/>
                      <a:pt x="460458" y="688725"/>
                    </a:cubicBezTo>
                    <a:cubicBezTo>
                      <a:pt x="449262" y="663534"/>
                      <a:pt x="460458" y="638342"/>
                      <a:pt x="482850" y="627146"/>
                    </a:cubicBezTo>
                    <a:cubicBezTo>
                      <a:pt x="489148" y="624347"/>
                      <a:pt x="495621" y="622947"/>
                      <a:pt x="501918" y="622772"/>
                    </a:cubicBezTo>
                    <a:close/>
                    <a:moveTo>
                      <a:pt x="602456" y="554155"/>
                    </a:moveTo>
                    <a:cubicBezTo>
                      <a:pt x="614263" y="554155"/>
                      <a:pt x="626070" y="559036"/>
                      <a:pt x="635794" y="568797"/>
                    </a:cubicBezTo>
                    <a:cubicBezTo>
                      <a:pt x="652462" y="585530"/>
                      <a:pt x="652462" y="616208"/>
                      <a:pt x="635794" y="632941"/>
                    </a:cubicBezTo>
                    <a:cubicBezTo>
                      <a:pt x="616347" y="652463"/>
                      <a:pt x="588566" y="652463"/>
                      <a:pt x="569119" y="632941"/>
                    </a:cubicBezTo>
                    <a:cubicBezTo>
                      <a:pt x="552450" y="616208"/>
                      <a:pt x="552450" y="585530"/>
                      <a:pt x="569119" y="568797"/>
                    </a:cubicBezTo>
                    <a:cubicBezTo>
                      <a:pt x="578842" y="559036"/>
                      <a:pt x="590649" y="554155"/>
                      <a:pt x="602456" y="554155"/>
                    </a:cubicBezTo>
                    <a:close/>
                    <a:moveTo>
                      <a:pt x="142875" y="554155"/>
                    </a:moveTo>
                    <a:cubicBezTo>
                      <a:pt x="154869" y="554155"/>
                      <a:pt x="166864" y="559036"/>
                      <a:pt x="176741" y="568797"/>
                    </a:cubicBezTo>
                    <a:cubicBezTo>
                      <a:pt x="193675" y="585530"/>
                      <a:pt x="193675" y="616208"/>
                      <a:pt x="176741" y="632941"/>
                    </a:cubicBezTo>
                    <a:cubicBezTo>
                      <a:pt x="156986" y="652463"/>
                      <a:pt x="128764" y="652463"/>
                      <a:pt x="109008" y="632941"/>
                    </a:cubicBezTo>
                    <a:cubicBezTo>
                      <a:pt x="92075" y="616208"/>
                      <a:pt x="92075" y="585530"/>
                      <a:pt x="109008" y="568797"/>
                    </a:cubicBezTo>
                    <a:cubicBezTo>
                      <a:pt x="118886" y="559036"/>
                      <a:pt x="130880" y="554155"/>
                      <a:pt x="142875" y="554155"/>
                    </a:cubicBezTo>
                    <a:close/>
                    <a:moveTo>
                      <a:pt x="73121" y="456085"/>
                    </a:moveTo>
                    <a:cubicBezTo>
                      <a:pt x="90900" y="455561"/>
                      <a:pt x="108679" y="466057"/>
                      <a:pt x="117045" y="482851"/>
                    </a:cubicBezTo>
                    <a:cubicBezTo>
                      <a:pt x="125412" y="508042"/>
                      <a:pt x="117045" y="536033"/>
                      <a:pt x="91946" y="544430"/>
                    </a:cubicBezTo>
                    <a:cubicBezTo>
                      <a:pt x="69635" y="555626"/>
                      <a:pt x="41747" y="544430"/>
                      <a:pt x="30591" y="522037"/>
                    </a:cubicBezTo>
                    <a:cubicBezTo>
                      <a:pt x="22225" y="496846"/>
                      <a:pt x="33380" y="471655"/>
                      <a:pt x="55691" y="460459"/>
                    </a:cubicBezTo>
                    <a:cubicBezTo>
                      <a:pt x="61269" y="457660"/>
                      <a:pt x="67195" y="456260"/>
                      <a:pt x="73121" y="456085"/>
                    </a:cubicBezTo>
                    <a:close/>
                    <a:moveTo>
                      <a:pt x="692275" y="446516"/>
                    </a:moveTo>
                    <a:cubicBezTo>
                      <a:pt x="717466" y="457672"/>
                      <a:pt x="728662" y="482772"/>
                      <a:pt x="717466" y="507871"/>
                    </a:cubicBezTo>
                    <a:cubicBezTo>
                      <a:pt x="709069" y="530182"/>
                      <a:pt x="681079" y="541338"/>
                      <a:pt x="658687" y="532971"/>
                    </a:cubicBezTo>
                    <a:cubicBezTo>
                      <a:pt x="633496" y="524605"/>
                      <a:pt x="622300" y="496716"/>
                      <a:pt x="633496" y="474405"/>
                    </a:cubicBezTo>
                    <a:cubicBezTo>
                      <a:pt x="641893" y="449305"/>
                      <a:pt x="667084" y="438150"/>
                      <a:pt x="692275" y="446516"/>
                    </a:cubicBezTo>
                    <a:close/>
                    <a:moveTo>
                      <a:pt x="696912" y="327025"/>
                    </a:moveTo>
                    <a:cubicBezTo>
                      <a:pt x="723215" y="327025"/>
                      <a:pt x="744537" y="347637"/>
                      <a:pt x="744537" y="373063"/>
                    </a:cubicBezTo>
                    <a:cubicBezTo>
                      <a:pt x="744537" y="398489"/>
                      <a:pt x="723215" y="419101"/>
                      <a:pt x="696912" y="419101"/>
                    </a:cubicBezTo>
                    <a:cubicBezTo>
                      <a:pt x="670609" y="419101"/>
                      <a:pt x="649287" y="398489"/>
                      <a:pt x="649287" y="373063"/>
                    </a:cubicBezTo>
                    <a:cubicBezTo>
                      <a:pt x="649287" y="347637"/>
                      <a:pt x="670609" y="327025"/>
                      <a:pt x="696912" y="327025"/>
                    </a:cubicBezTo>
                    <a:close/>
                    <a:moveTo>
                      <a:pt x="46038" y="327025"/>
                    </a:moveTo>
                    <a:cubicBezTo>
                      <a:pt x="71464" y="327025"/>
                      <a:pt x="92076" y="347637"/>
                      <a:pt x="92076" y="373063"/>
                    </a:cubicBezTo>
                    <a:cubicBezTo>
                      <a:pt x="92076" y="398489"/>
                      <a:pt x="71464" y="419101"/>
                      <a:pt x="46038" y="419101"/>
                    </a:cubicBezTo>
                    <a:cubicBezTo>
                      <a:pt x="20612" y="419101"/>
                      <a:pt x="0" y="398489"/>
                      <a:pt x="0" y="373063"/>
                    </a:cubicBezTo>
                    <a:cubicBezTo>
                      <a:pt x="0" y="347637"/>
                      <a:pt x="20612" y="327025"/>
                      <a:pt x="46038" y="327025"/>
                    </a:cubicBezTo>
                    <a:close/>
                    <a:moveTo>
                      <a:pt x="87437" y="209885"/>
                    </a:moveTo>
                    <a:cubicBezTo>
                      <a:pt x="109829" y="220914"/>
                      <a:pt x="123824" y="245729"/>
                      <a:pt x="112628" y="270544"/>
                    </a:cubicBezTo>
                    <a:cubicBezTo>
                      <a:pt x="104231" y="292602"/>
                      <a:pt x="76241" y="306388"/>
                      <a:pt x="53849" y="295359"/>
                    </a:cubicBezTo>
                    <a:cubicBezTo>
                      <a:pt x="28658" y="287087"/>
                      <a:pt x="17462" y="259515"/>
                      <a:pt x="25859" y="237457"/>
                    </a:cubicBezTo>
                    <a:cubicBezTo>
                      <a:pt x="37055" y="212642"/>
                      <a:pt x="62246" y="201613"/>
                      <a:pt x="87437" y="209885"/>
                    </a:cubicBezTo>
                    <a:close/>
                    <a:moveTo>
                      <a:pt x="649538" y="198866"/>
                    </a:moveTo>
                    <a:cubicBezTo>
                      <a:pt x="674729" y="190500"/>
                      <a:pt x="702719" y="198866"/>
                      <a:pt x="711116" y="223966"/>
                    </a:cubicBezTo>
                    <a:cubicBezTo>
                      <a:pt x="722312" y="246277"/>
                      <a:pt x="711116" y="274166"/>
                      <a:pt x="688724" y="285321"/>
                    </a:cubicBezTo>
                    <a:cubicBezTo>
                      <a:pt x="663533" y="293688"/>
                      <a:pt x="638342" y="282532"/>
                      <a:pt x="627146" y="260221"/>
                    </a:cubicBezTo>
                    <a:cubicBezTo>
                      <a:pt x="615950" y="237911"/>
                      <a:pt x="627146" y="210022"/>
                      <a:pt x="649538" y="198866"/>
                    </a:cubicBezTo>
                    <a:close/>
                    <a:moveTo>
                      <a:pt x="602456" y="96242"/>
                    </a:moveTo>
                    <a:cubicBezTo>
                      <a:pt x="614263" y="96242"/>
                      <a:pt x="626070" y="100409"/>
                      <a:pt x="635794" y="108744"/>
                    </a:cubicBezTo>
                    <a:cubicBezTo>
                      <a:pt x="652462" y="128191"/>
                      <a:pt x="652462" y="155972"/>
                      <a:pt x="635794" y="175419"/>
                    </a:cubicBezTo>
                    <a:cubicBezTo>
                      <a:pt x="616347" y="192088"/>
                      <a:pt x="588566" y="192088"/>
                      <a:pt x="569119" y="175419"/>
                    </a:cubicBezTo>
                    <a:cubicBezTo>
                      <a:pt x="552450" y="155972"/>
                      <a:pt x="552450" y="128191"/>
                      <a:pt x="569119" y="108744"/>
                    </a:cubicBezTo>
                    <a:cubicBezTo>
                      <a:pt x="578842" y="100409"/>
                      <a:pt x="590649" y="96242"/>
                      <a:pt x="602456" y="96242"/>
                    </a:cubicBezTo>
                    <a:close/>
                    <a:moveTo>
                      <a:pt x="142875" y="96242"/>
                    </a:moveTo>
                    <a:cubicBezTo>
                      <a:pt x="154869" y="96242"/>
                      <a:pt x="166864" y="100409"/>
                      <a:pt x="176741" y="108744"/>
                    </a:cubicBezTo>
                    <a:cubicBezTo>
                      <a:pt x="193675" y="128191"/>
                      <a:pt x="193675" y="155972"/>
                      <a:pt x="176741" y="175419"/>
                    </a:cubicBezTo>
                    <a:cubicBezTo>
                      <a:pt x="156986" y="192088"/>
                      <a:pt x="128764" y="192088"/>
                      <a:pt x="109008" y="175419"/>
                    </a:cubicBezTo>
                    <a:cubicBezTo>
                      <a:pt x="92075" y="155972"/>
                      <a:pt x="92075" y="128191"/>
                      <a:pt x="109008" y="108744"/>
                    </a:cubicBezTo>
                    <a:cubicBezTo>
                      <a:pt x="118886" y="100409"/>
                      <a:pt x="130880" y="96242"/>
                      <a:pt x="142875" y="96242"/>
                    </a:cubicBezTo>
                    <a:close/>
                    <a:moveTo>
                      <a:pt x="223966" y="30591"/>
                    </a:moveTo>
                    <a:cubicBezTo>
                      <a:pt x="246277" y="22225"/>
                      <a:pt x="274165" y="30591"/>
                      <a:pt x="285320" y="55691"/>
                    </a:cubicBezTo>
                    <a:cubicBezTo>
                      <a:pt x="293687" y="78002"/>
                      <a:pt x="285320" y="105891"/>
                      <a:pt x="260221" y="117046"/>
                    </a:cubicBezTo>
                    <a:cubicBezTo>
                      <a:pt x="237910" y="125413"/>
                      <a:pt x="210022" y="114257"/>
                      <a:pt x="198866" y="91946"/>
                    </a:cubicBezTo>
                    <a:cubicBezTo>
                      <a:pt x="190500" y="69636"/>
                      <a:pt x="201655" y="41747"/>
                      <a:pt x="223966" y="30591"/>
                    </a:cubicBezTo>
                    <a:close/>
                    <a:moveTo>
                      <a:pt x="508125" y="25829"/>
                    </a:moveTo>
                    <a:cubicBezTo>
                      <a:pt x="530517" y="36985"/>
                      <a:pt x="544512" y="62085"/>
                      <a:pt x="533316" y="87184"/>
                    </a:cubicBezTo>
                    <a:cubicBezTo>
                      <a:pt x="524919" y="109495"/>
                      <a:pt x="496929" y="120651"/>
                      <a:pt x="474537" y="112284"/>
                    </a:cubicBezTo>
                    <a:cubicBezTo>
                      <a:pt x="449346" y="103918"/>
                      <a:pt x="438150" y="76029"/>
                      <a:pt x="446547" y="53718"/>
                    </a:cubicBezTo>
                    <a:cubicBezTo>
                      <a:pt x="457743" y="28618"/>
                      <a:pt x="482934" y="17463"/>
                      <a:pt x="508125" y="25829"/>
                    </a:cubicBezTo>
                    <a:close/>
                    <a:moveTo>
                      <a:pt x="373063" y="0"/>
                    </a:moveTo>
                    <a:cubicBezTo>
                      <a:pt x="398489" y="0"/>
                      <a:pt x="419101" y="20612"/>
                      <a:pt x="419101" y="46038"/>
                    </a:cubicBezTo>
                    <a:cubicBezTo>
                      <a:pt x="419101" y="71464"/>
                      <a:pt x="398489" y="92076"/>
                      <a:pt x="373063" y="92076"/>
                    </a:cubicBezTo>
                    <a:cubicBezTo>
                      <a:pt x="347637" y="92076"/>
                      <a:pt x="327025" y="71464"/>
                      <a:pt x="327025" y="46038"/>
                    </a:cubicBezTo>
                    <a:cubicBezTo>
                      <a:pt x="327025" y="20612"/>
                      <a:pt x="347637" y="0"/>
                      <a:pt x="3730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86" name="组合 685"/>
            <p:cNvGrpSpPr/>
            <p:nvPr>
              <p:custDataLst>
                <p:tags r:id="rId17"/>
              </p:custDataLst>
            </p:nvPr>
          </p:nvGrpSpPr>
          <p:grpSpPr>
            <a:xfrm>
              <a:off x="7983745" y="5958062"/>
              <a:ext cx="519118" cy="903113"/>
              <a:chOff x="6425407" y="5857587"/>
              <a:chExt cx="576872" cy="1003587"/>
            </a:xfrm>
            <a:solidFill>
              <a:srgbClr val="C3496D"/>
            </a:solidFill>
          </p:grpSpPr>
          <p:sp>
            <p:nvSpPr>
              <p:cNvPr id="687" name="Freeform 972"/>
              <p:cNvSpPr/>
              <p:nvPr/>
            </p:nvSpPr>
            <p:spPr bwMode="auto">
              <a:xfrm>
                <a:off x="6739028" y="6410701"/>
                <a:ext cx="73178" cy="450473"/>
              </a:xfrm>
              <a:custGeom>
                <a:avLst/>
                <a:gdLst>
                  <a:gd name="T0" fmla="*/ 37 w 44"/>
                  <a:gd name="T1" fmla="*/ 270 h 270"/>
                  <a:gd name="T2" fmla="*/ 21 w 44"/>
                  <a:gd name="T3" fmla="*/ 270 h 270"/>
                  <a:gd name="T4" fmla="*/ 18 w 44"/>
                  <a:gd name="T5" fmla="*/ 155 h 270"/>
                  <a:gd name="T6" fmla="*/ 19 w 44"/>
                  <a:gd name="T7" fmla="*/ 0 h 270"/>
                  <a:gd name="T8" fmla="*/ 29 w 44"/>
                  <a:gd name="T9" fmla="*/ 132 h 270"/>
                  <a:gd name="T10" fmla="*/ 37 w 44"/>
                  <a:gd name="T11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270">
                    <a:moveTo>
                      <a:pt x="37" y="270"/>
                    </a:moveTo>
                    <a:cubicBezTo>
                      <a:pt x="21" y="270"/>
                      <a:pt x="21" y="270"/>
                      <a:pt x="21" y="270"/>
                    </a:cubicBezTo>
                    <a:cubicBezTo>
                      <a:pt x="21" y="270"/>
                      <a:pt x="31" y="206"/>
                      <a:pt x="18" y="155"/>
                    </a:cubicBezTo>
                    <a:cubicBezTo>
                      <a:pt x="0" y="88"/>
                      <a:pt x="4" y="46"/>
                      <a:pt x="19" y="0"/>
                    </a:cubicBezTo>
                    <a:cubicBezTo>
                      <a:pt x="19" y="0"/>
                      <a:pt x="8" y="68"/>
                      <a:pt x="29" y="132"/>
                    </a:cubicBezTo>
                    <a:cubicBezTo>
                      <a:pt x="41" y="171"/>
                      <a:pt x="44" y="214"/>
                      <a:pt x="37" y="2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8" name="任意多边形 687"/>
              <p:cNvSpPr>
                <a:spLocks noChangeArrowheads="1"/>
              </p:cNvSpPr>
              <p:nvPr/>
            </p:nvSpPr>
            <p:spPr bwMode="auto">
              <a:xfrm>
                <a:off x="6425407" y="5857587"/>
                <a:ext cx="576872" cy="577823"/>
              </a:xfrm>
              <a:custGeom>
                <a:avLst/>
                <a:gdLst>
                  <a:gd name="connsiteX0" fmla="*/ 482600 w 963612"/>
                  <a:gd name="connsiteY0" fmla="*/ 846138 h 965202"/>
                  <a:gd name="connsiteX1" fmla="*/ 542925 w 963612"/>
                  <a:gd name="connsiteY1" fmla="*/ 905670 h 965202"/>
                  <a:gd name="connsiteX2" fmla="*/ 482600 w 963612"/>
                  <a:gd name="connsiteY2" fmla="*/ 965202 h 965202"/>
                  <a:gd name="connsiteX3" fmla="*/ 422275 w 963612"/>
                  <a:gd name="connsiteY3" fmla="*/ 905670 h 965202"/>
                  <a:gd name="connsiteX4" fmla="*/ 482600 w 963612"/>
                  <a:gd name="connsiteY4" fmla="*/ 846138 h 965202"/>
                  <a:gd name="connsiteX5" fmla="*/ 327353 w 963612"/>
                  <a:gd name="connsiteY5" fmla="*/ 816961 h 965202"/>
                  <a:gd name="connsiteX6" fmla="*/ 350837 w 963612"/>
                  <a:gd name="connsiteY6" fmla="*/ 820737 h 965202"/>
                  <a:gd name="connsiteX7" fmla="*/ 384174 w 963612"/>
                  <a:gd name="connsiteY7" fmla="*/ 898525 h 965202"/>
                  <a:gd name="connsiteX8" fmla="*/ 306387 w 963612"/>
                  <a:gd name="connsiteY8" fmla="*/ 931863 h 965202"/>
                  <a:gd name="connsiteX9" fmla="*/ 273049 w 963612"/>
                  <a:gd name="connsiteY9" fmla="*/ 854075 h 965202"/>
                  <a:gd name="connsiteX10" fmla="*/ 327353 w 963612"/>
                  <a:gd name="connsiteY10" fmla="*/ 816961 h 965202"/>
                  <a:gd name="connsiteX11" fmla="*/ 649391 w 963612"/>
                  <a:gd name="connsiteY11" fmla="*/ 808632 h 965202"/>
                  <a:gd name="connsiteX12" fmla="*/ 706755 w 963612"/>
                  <a:gd name="connsiteY12" fmla="*/ 844679 h 965202"/>
                  <a:gd name="connsiteX13" fmla="*/ 676021 w 963612"/>
                  <a:gd name="connsiteY13" fmla="*/ 922694 h 965202"/>
                  <a:gd name="connsiteX14" fmla="*/ 594995 w 963612"/>
                  <a:gd name="connsiteY14" fmla="*/ 892046 h 965202"/>
                  <a:gd name="connsiteX15" fmla="*/ 625729 w 963612"/>
                  <a:gd name="connsiteY15" fmla="*/ 814031 h 965202"/>
                  <a:gd name="connsiteX16" fmla="*/ 649391 w 963612"/>
                  <a:gd name="connsiteY16" fmla="*/ 808632 h 965202"/>
                  <a:gd name="connsiteX17" fmla="*/ 781050 w 963612"/>
                  <a:gd name="connsiteY17" fmla="*/ 720626 h 965202"/>
                  <a:gd name="connsiteX18" fmla="*/ 823980 w 963612"/>
                  <a:gd name="connsiteY18" fmla="*/ 739378 h 965202"/>
                  <a:gd name="connsiteX19" fmla="*/ 823980 w 963612"/>
                  <a:gd name="connsiteY19" fmla="*/ 822722 h 965202"/>
                  <a:gd name="connsiteX20" fmla="*/ 738120 w 963612"/>
                  <a:gd name="connsiteY20" fmla="*/ 822722 h 965202"/>
                  <a:gd name="connsiteX21" fmla="*/ 738120 w 963612"/>
                  <a:gd name="connsiteY21" fmla="*/ 739378 h 965202"/>
                  <a:gd name="connsiteX22" fmla="*/ 781050 w 963612"/>
                  <a:gd name="connsiteY22" fmla="*/ 720626 h 965202"/>
                  <a:gd name="connsiteX23" fmla="*/ 183355 w 963612"/>
                  <a:gd name="connsiteY23" fmla="*/ 720626 h 965202"/>
                  <a:gd name="connsiteX24" fmla="*/ 225523 w 963612"/>
                  <a:gd name="connsiteY24" fmla="*/ 739378 h 965202"/>
                  <a:gd name="connsiteX25" fmla="*/ 225523 w 963612"/>
                  <a:gd name="connsiteY25" fmla="*/ 822722 h 965202"/>
                  <a:gd name="connsiteX26" fmla="*/ 141187 w 963612"/>
                  <a:gd name="connsiteY26" fmla="*/ 822722 h 965202"/>
                  <a:gd name="connsiteX27" fmla="*/ 141187 w 963612"/>
                  <a:gd name="connsiteY27" fmla="*/ 739378 h 965202"/>
                  <a:gd name="connsiteX28" fmla="*/ 183355 w 963612"/>
                  <a:gd name="connsiteY28" fmla="*/ 720626 h 965202"/>
                  <a:gd name="connsiteX29" fmla="*/ 94727 w 963612"/>
                  <a:gd name="connsiteY29" fmla="*/ 591245 h 965202"/>
                  <a:gd name="connsiteX30" fmla="*/ 149581 w 963612"/>
                  <a:gd name="connsiteY30" fmla="*/ 627711 h 965202"/>
                  <a:gd name="connsiteX31" fmla="*/ 118932 w 963612"/>
                  <a:gd name="connsiteY31" fmla="*/ 706633 h 965202"/>
                  <a:gd name="connsiteX32" fmla="*/ 40918 w 963612"/>
                  <a:gd name="connsiteY32" fmla="*/ 675628 h 965202"/>
                  <a:gd name="connsiteX33" fmla="*/ 71566 w 963612"/>
                  <a:gd name="connsiteY33" fmla="*/ 596706 h 965202"/>
                  <a:gd name="connsiteX34" fmla="*/ 94727 w 963612"/>
                  <a:gd name="connsiteY34" fmla="*/ 591245 h 965202"/>
                  <a:gd name="connsiteX35" fmla="*/ 874036 w 963612"/>
                  <a:gd name="connsiteY35" fmla="*/ 577249 h 965202"/>
                  <a:gd name="connsiteX36" fmla="*/ 897196 w 963612"/>
                  <a:gd name="connsiteY36" fmla="*/ 581025 h 965202"/>
                  <a:gd name="connsiteX37" fmla="*/ 930631 w 963612"/>
                  <a:gd name="connsiteY37" fmla="*/ 658813 h 965202"/>
                  <a:gd name="connsiteX38" fmla="*/ 855403 w 963612"/>
                  <a:gd name="connsiteY38" fmla="*/ 692150 h 965202"/>
                  <a:gd name="connsiteX39" fmla="*/ 819182 w 963612"/>
                  <a:gd name="connsiteY39" fmla="*/ 614363 h 965202"/>
                  <a:gd name="connsiteX40" fmla="*/ 874036 w 963612"/>
                  <a:gd name="connsiteY40" fmla="*/ 577249 h 965202"/>
                  <a:gd name="connsiteX41" fmla="*/ 903287 w 963612"/>
                  <a:gd name="connsiteY41" fmla="*/ 422275 h 965202"/>
                  <a:gd name="connsiteX42" fmla="*/ 963612 w 963612"/>
                  <a:gd name="connsiteY42" fmla="*/ 481807 h 965202"/>
                  <a:gd name="connsiteX43" fmla="*/ 903287 w 963612"/>
                  <a:gd name="connsiteY43" fmla="*/ 541339 h 965202"/>
                  <a:gd name="connsiteX44" fmla="*/ 842962 w 963612"/>
                  <a:gd name="connsiteY44" fmla="*/ 481807 h 965202"/>
                  <a:gd name="connsiteX45" fmla="*/ 903287 w 963612"/>
                  <a:gd name="connsiteY45" fmla="*/ 422275 h 965202"/>
                  <a:gd name="connsiteX46" fmla="*/ 59531 w 963612"/>
                  <a:gd name="connsiteY46" fmla="*/ 422275 h 965202"/>
                  <a:gd name="connsiteX47" fmla="*/ 119062 w 963612"/>
                  <a:gd name="connsiteY47" fmla="*/ 481807 h 965202"/>
                  <a:gd name="connsiteX48" fmla="*/ 59531 w 963612"/>
                  <a:gd name="connsiteY48" fmla="*/ 541339 h 965202"/>
                  <a:gd name="connsiteX49" fmla="*/ 0 w 963612"/>
                  <a:gd name="connsiteY49" fmla="*/ 481807 h 965202"/>
                  <a:gd name="connsiteX50" fmla="*/ 59531 w 963612"/>
                  <a:gd name="connsiteY50" fmla="*/ 422275 h 965202"/>
                  <a:gd name="connsiteX51" fmla="*/ 87641 w 963612"/>
                  <a:gd name="connsiteY51" fmla="*/ 268143 h 965202"/>
                  <a:gd name="connsiteX52" fmla="*/ 111125 w 963612"/>
                  <a:gd name="connsiteY52" fmla="*/ 271495 h 965202"/>
                  <a:gd name="connsiteX53" fmla="*/ 144462 w 963612"/>
                  <a:gd name="connsiteY53" fmla="*/ 349509 h 965202"/>
                  <a:gd name="connsiteX54" fmla="*/ 66675 w 963612"/>
                  <a:gd name="connsiteY54" fmla="*/ 385730 h 965202"/>
                  <a:gd name="connsiteX55" fmla="*/ 33337 w 963612"/>
                  <a:gd name="connsiteY55" fmla="*/ 307716 h 965202"/>
                  <a:gd name="connsiteX56" fmla="*/ 87641 w 963612"/>
                  <a:gd name="connsiteY56" fmla="*/ 268143 h 965202"/>
                  <a:gd name="connsiteX57" fmla="*/ 867077 w 963612"/>
                  <a:gd name="connsiteY57" fmla="*/ 251420 h 965202"/>
                  <a:gd name="connsiteX58" fmla="*/ 924281 w 963612"/>
                  <a:gd name="connsiteY58" fmla="*/ 287467 h 965202"/>
                  <a:gd name="connsiteX59" fmla="*/ 893633 w 963612"/>
                  <a:gd name="connsiteY59" fmla="*/ 368268 h 965202"/>
                  <a:gd name="connsiteX60" fmla="*/ 812832 w 963612"/>
                  <a:gd name="connsiteY60" fmla="*/ 337619 h 965202"/>
                  <a:gd name="connsiteX61" fmla="*/ 843481 w 963612"/>
                  <a:gd name="connsiteY61" fmla="*/ 256819 h 965202"/>
                  <a:gd name="connsiteX62" fmla="*/ 867077 w 963612"/>
                  <a:gd name="connsiteY62" fmla="*/ 251420 h 965202"/>
                  <a:gd name="connsiteX63" fmla="*/ 781050 w 963612"/>
                  <a:gd name="connsiteY63" fmla="*/ 123082 h 965202"/>
                  <a:gd name="connsiteX64" fmla="*/ 823980 w 963612"/>
                  <a:gd name="connsiteY64" fmla="*/ 139902 h 965202"/>
                  <a:gd name="connsiteX65" fmla="*/ 823980 w 963612"/>
                  <a:gd name="connsiteY65" fmla="*/ 226810 h 965202"/>
                  <a:gd name="connsiteX66" fmla="*/ 738120 w 963612"/>
                  <a:gd name="connsiteY66" fmla="*/ 226810 h 965202"/>
                  <a:gd name="connsiteX67" fmla="*/ 738120 w 963612"/>
                  <a:gd name="connsiteY67" fmla="*/ 139902 h 965202"/>
                  <a:gd name="connsiteX68" fmla="*/ 781050 w 963612"/>
                  <a:gd name="connsiteY68" fmla="*/ 123082 h 965202"/>
                  <a:gd name="connsiteX69" fmla="*/ 183355 w 963612"/>
                  <a:gd name="connsiteY69" fmla="*/ 123082 h 965202"/>
                  <a:gd name="connsiteX70" fmla="*/ 225523 w 963612"/>
                  <a:gd name="connsiteY70" fmla="*/ 139902 h 965202"/>
                  <a:gd name="connsiteX71" fmla="*/ 225523 w 963612"/>
                  <a:gd name="connsiteY71" fmla="*/ 226810 h 965202"/>
                  <a:gd name="connsiteX72" fmla="*/ 141187 w 963612"/>
                  <a:gd name="connsiteY72" fmla="*/ 226810 h 965202"/>
                  <a:gd name="connsiteX73" fmla="*/ 141187 w 963612"/>
                  <a:gd name="connsiteY73" fmla="*/ 139902 h 965202"/>
                  <a:gd name="connsiteX74" fmla="*/ 183355 w 963612"/>
                  <a:gd name="connsiteY74" fmla="*/ 123082 h 965202"/>
                  <a:gd name="connsiteX75" fmla="*/ 312215 w 963612"/>
                  <a:gd name="connsiteY75" fmla="*/ 33933 h 965202"/>
                  <a:gd name="connsiteX76" fmla="*/ 367069 w 963612"/>
                  <a:gd name="connsiteY76" fmla="*/ 69979 h 965202"/>
                  <a:gd name="connsiteX77" fmla="*/ 336420 w 963612"/>
                  <a:gd name="connsiteY77" fmla="*/ 150780 h 965202"/>
                  <a:gd name="connsiteX78" fmla="*/ 258406 w 963612"/>
                  <a:gd name="connsiteY78" fmla="*/ 120131 h 965202"/>
                  <a:gd name="connsiteX79" fmla="*/ 289054 w 963612"/>
                  <a:gd name="connsiteY79" fmla="*/ 39331 h 965202"/>
                  <a:gd name="connsiteX80" fmla="*/ 312215 w 963612"/>
                  <a:gd name="connsiteY80" fmla="*/ 33933 h 965202"/>
                  <a:gd name="connsiteX81" fmla="*/ 634324 w 963612"/>
                  <a:gd name="connsiteY81" fmla="*/ 28431 h 965202"/>
                  <a:gd name="connsiteX82" fmla="*/ 657484 w 963612"/>
                  <a:gd name="connsiteY82" fmla="*/ 31783 h 965202"/>
                  <a:gd name="connsiteX83" fmla="*/ 690919 w 963612"/>
                  <a:gd name="connsiteY83" fmla="*/ 109797 h 965202"/>
                  <a:gd name="connsiteX84" fmla="*/ 612905 w 963612"/>
                  <a:gd name="connsiteY84" fmla="*/ 146018 h 965202"/>
                  <a:gd name="connsiteX85" fmla="*/ 579470 w 963612"/>
                  <a:gd name="connsiteY85" fmla="*/ 68004 h 965202"/>
                  <a:gd name="connsiteX86" fmla="*/ 634324 w 963612"/>
                  <a:gd name="connsiteY86" fmla="*/ 28431 h 965202"/>
                  <a:gd name="connsiteX87" fmla="*/ 482600 w 963612"/>
                  <a:gd name="connsiteY87" fmla="*/ 0 h 965202"/>
                  <a:gd name="connsiteX88" fmla="*/ 542925 w 963612"/>
                  <a:gd name="connsiteY88" fmla="*/ 60325 h 965202"/>
                  <a:gd name="connsiteX89" fmla="*/ 482600 w 963612"/>
                  <a:gd name="connsiteY89" fmla="*/ 120650 h 965202"/>
                  <a:gd name="connsiteX90" fmla="*/ 422275 w 963612"/>
                  <a:gd name="connsiteY90" fmla="*/ 60325 h 965202"/>
                  <a:gd name="connsiteX91" fmla="*/ 482600 w 963612"/>
                  <a:gd name="connsiteY91" fmla="*/ 0 h 96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963612" h="965202">
                    <a:moveTo>
                      <a:pt x="482600" y="846138"/>
                    </a:moveTo>
                    <a:cubicBezTo>
                      <a:pt x="515917" y="846138"/>
                      <a:pt x="542925" y="872791"/>
                      <a:pt x="542925" y="905670"/>
                    </a:cubicBezTo>
                    <a:cubicBezTo>
                      <a:pt x="542925" y="938549"/>
                      <a:pt x="515917" y="965202"/>
                      <a:pt x="482600" y="965202"/>
                    </a:cubicBezTo>
                    <a:cubicBezTo>
                      <a:pt x="449283" y="965202"/>
                      <a:pt x="422275" y="938549"/>
                      <a:pt x="422275" y="905670"/>
                    </a:cubicBezTo>
                    <a:cubicBezTo>
                      <a:pt x="422275" y="872791"/>
                      <a:pt x="449283" y="846138"/>
                      <a:pt x="482600" y="846138"/>
                    </a:cubicBezTo>
                    <a:close/>
                    <a:moveTo>
                      <a:pt x="327353" y="816961"/>
                    </a:moveTo>
                    <a:cubicBezTo>
                      <a:pt x="335210" y="816744"/>
                      <a:pt x="343197" y="817959"/>
                      <a:pt x="350837" y="820737"/>
                    </a:cubicBezTo>
                    <a:cubicBezTo>
                      <a:pt x="381396" y="831850"/>
                      <a:pt x="395287" y="867966"/>
                      <a:pt x="384174" y="898525"/>
                    </a:cubicBezTo>
                    <a:cubicBezTo>
                      <a:pt x="373062" y="929085"/>
                      <a:pt x="336946" y="942975"/>
                      <a:pt x="306387" y="931863"/>
                    </a:cubicBezTo>
                    <a:cubicBezTo>
                      <a:pt x="275827" y="920750"/>
                      <a:pt x="261937" y="884635"/>
                      <a:pt x="273049" y="854075"/>
                    </a:cubicBezTo>
                    <a:cubicBezTo>
                      <a:pt x="281384" y="831155"/>
                      <a:pt x="303782" y="817612"/>
                      <a:pt x="327353" y="816961"/>
                    </a:cubicBezTo>
                    <a:close/>
                    <a:moveTo>
                      <a:pt x="649391" y="808632"/>
                    </a:moveTo>
                    <a:cubicBezTo>
                      <a:pt x="673227" y="808110"/>
                      <a:pt x="696278" y="821693"/>
                      <a:pt x="706755" y="844679"/>
                    </a:cubicBezTo>
                    <a:cubicBezTo>
                      <a:pt x="720725" y="875328"/>
                      <a:pt x="706755" y="911549"/>
                      <a:pt x="676021" y="922694"/>
                    </a:cubicBezTo>
                    <a:cubicBezTo>
                      <a:pt x="645287" y="936625"/>
                      <a:pt x="608965" y="922694"/>
                      <a:pt x="594995" y="892046"/>
                    </a:cubicBezTo>
                    <a:cubicBezTo>
                      <a:pt x="581025" y="861397"/>
                      <a:pt x="594995" y="827962"/>
                      <a:pt x="625729" y="814031"/>
                    </a:cubicBezTo>
                    <a:cubicBezTo>
                      <a:pt x="633413" y="810548"/>
                      <a:pt x="641445" y="808807"/>
                      <a:pt x="649391" y="808632"/>
                    </a:cubicBezTo>
                    <a:close/>
                    <a:moveTo>
                      <a:pt x="781050" y="720626"/>
                    </a:moveTo>
                    <a:cubicBezTo>
                      <a:pt x="796283" y="720626"/>
                      <a:pt x="811516" y="726876"/>
                      <a:pt x="823980" y="739378"/>
                    </a:cubicBezTo>
                    <a:cubicBezTo>
                      <a:pt x="846137" y="761603"/>
                      <a:pt x="846137" y="800497"/>
                      <a:pt x="823980" y="822722"/>
                    </a:cubicBezTo>
                    <a:cubicBezTo>
                      <a:pt x="799053" y="847725"/>
                      <a:pt x="763047" y="847725"/>
                      <a:pt x="738120" y="822722"/>
                    </a:cubicBezTo>
                    <a:cubicBezTo>
                      <a:pt x="715962" y="800497"/>
                      <a:pt x="715962" y="761603"/>
                      <a:pt x="738120" y="739378"/>
                    </a:cubicBezTo>
                    <a:cubicBezTo>
                      <a:pt x="750583" y="726876"/>
                      <a:pt x="765817" y="720626"/>
                      <a:pt x="781050" y="720626"/>
                    </a:cubicBezTo>
                    <a:close/>
                    <a:moveTo>
                      <a:pt x="183355" y="720626"/>
                    </a:moveTo>
                    <a:cubicBezTo>
                      <a:pt x="198817" y="720626"/>
                      <a:pt x="214279" y="726876"/>
                      <a:pt x="225523" y="739378"/>
                    </a:cubicBezTo>
                    <a:cubicBezTo>
                      <a:pt x="250824" y="761603"/>
                      <a:pt x="250824" y="800497"/>
                      <a:pt x="225523" y="822722"/>
                    </a:cubicBezTo>
                    <a:cubicBezTo>
                      <a:pt x="203034" y="847725"/>
                      <a:pt x="163677" y="847725"/>
                      <a:pt x="141187" y="822722"/>
                    </a:cubicBezTo>
                    <a:cubicBezTo>
                      <a:pt x="115887" y="800497"/>
                      <a:pt x="115887" y="761603"/>
                      <a:pt x="141187" y="739378"/>
                    </a:cubicBezTo>
                    <a:cubicBezTo>
                      <a:pt x="152432" y="726876"/>
                      <a:pt x="167894" y="720626"/>
                      <a:pt x="183355" y="720626"/>
                    </a:cubicBezTo>
                    <a:close/>
                    <a:moveTo>
                      <a:pt x="94727" y="591245"/>
                    </a:moveTo>
                    <a:cubicBezTo>
                      <a:pt x="117713" y="590716"/>
                      <a:pt x="139133" y="604457"/>
                      <a:pt x="149581" y="627711"/>
                    </a:cubicBezTo>
                    <a:cubicBezTo>
                      <a:pt x="163512" y="658716"/>
                      <a:pt x="149581" y="695358"/>
                      <a:pt x="118932" y="706633"/>
                    </a:cubicBezTo>
                    <a:cubicBezTo>
                      <a:pt x="88284" y="720726"/>
                      <a:pt x="52063" y="706633"/>
                      <a:pt x="40918" y="675628"/>
                    </a:cubicBezTo>
                    <a:cubicBezTo>
                      <a:pt x="26987" y="644623"/>
                      <a:pt x="40918" y="610799"/>
                      <a:pt x="71566" y="596706"/>
                    </a:cubicBezTo>
                    <a:cubicBezTo>
                      <a:pt x="79228" y="593182"/>
                      <a:pt x="87065" y="591421"/>
                      <a:pt x="94727" y="591245"/>
                    </a:cubicBezTo>
                    <a:close/>
                    <a:moveTo>
                      <a:pt x="874036" y="577249"/>
                    </a:moveTo>
                    <a:cubicBezTo>
                      <a:pt x="881698" y="577032"/>
                      <a:pt x="889534" y="578247"/>
                      <a:pt x="897196" y="581025"/>
                    </a:cubicBezTo>
                    <a:cubicBezTo>
                      <a:pt x="927845" y="592138"/>
                      <a:pt x="944562" y="628253"/>
                      <a:pt x="930631" y="658813"/>
                    </a:cubicBezTo>
                    <a:cubicBezTo>
                      <a:pt x="919486" y="689372"/>
                      <a:pt x="886052" y="703263"/>
                      <a:pt x="855403" y="692150"/>
                    </a:cubicBezTo>
                    <a:cubicBezTo>
                      <a:pt x="821968" y="681038"/>
                      <a:pt x="808037" y="644922"/>
                      <a:pt x="819182" y="614363"/>
                    </a:cubicBezTo>
                    <a:cubicBezTo>
                      <a:pt x="829630" y="591443"/>
                      <a:pt x="851049" y="577900"/>
                      <a:pt x="874036" y="577249"/>
                    </a:cubicBezTo>
                    <a:close/>
                    <a:moveTo>
                      <a:pt x="903287" y="422275"/>
                    </a:moveTo>
                    <a:cubicBezTo>
                      <a:pt x="936604" y="422275"/>
                      <a:pt x="963612" y="448928"/>
                      <a:pt x="963612" y="481807"/>
                    </a:cubicBezTo>
                    <a:cubicBezTo>
                      <a:pt x="963612" y="514686"/>
                      <a:pt x="936604" y="541339"/>
                      <a:pt x="903287" y="541339"/>
                    </a:cubicBezTo>
                    <a:cubicBezTo>
                      <a:pt x="869970" y="541339"/>
                      <a:pt x="842962" y="514686"/>
                      <a:pt x="842962" y="481807"/>
                    </a:cubicBezTo>
                    <a:cubicBezTo>
                      <a:pt x="842962" y="448928"/>
                      <a:pt x="869970" y="422275"/>
                      <a:pt x="903287" y="422275"/>
                    </a:cubicBezTo>
                    <a:close/>
                    <a:moveTo>
                      <a:pt x="59531" y="422275"/>
                    </a:moveTo>
                    <a:cubicBezTo>
                      <a:pt x="92409" y="422275"/>
                      <a:pt x="119062" y="448928"/>
                      <a:pt x="119062" y="481807"/>
                    </a:cubicBezTo>
                    <a:cubicBezTo>
                      <a:pt x="119062" y="514686"/>
                      <a:pt x="92409" y="541339"/>
                      <a:pt x="59531" y="541339"/>
                    </a:cubicBezTo>
                    <a:cubicBezTo>
                      <a:pt x="26653" y="541339"/>
                      <a:pt x="0" y="514686"/>
                      <a:pt x="0" y="481807"/>
                    </a:cubicBezTo>
                    <a:cubicBezTo>
                      <a:pt x="0" y="448928"/>
                      <a:pt x="26653" y="422275"/>
                      <a:pt x="59531" y="422275"/>
                    </a:cubicBezTo>
                    <a:close/>
                    <a:moveTo>
                      <a:pt x="87641" y="268143"/>
                    </a:moveTo>
                    <a:cubicBezTo>
                      <a:pt x="95498" y="267664"/>
                      <a:pt x="103485" y="268709"/>
                      <a:pt x="111125" y="271495"/>
                    </a:cubicBezTo>
                    <a:cubicBezTo>
                      <a:pt x="141684" y="285426"/>
                      <a:pt x="155575" y="318860"/>
                      <a:pt x="144462" y="349509"/>
                    </a:cubicBezTo>
                    <a:cubicBezTo>
                      <a:pt x="133350" y="382944"/>
                      <a:pt x="97234" y="396875"/>
                      <a:pt x="66675" y="385730"/>
                    </a:cubicBezTo>
                    <a:cubicBezTo>
                      <a:pt x="36115" y="371799"/>
                      <a:pt x="22225" y="338364"/>
                      <a:pt x="33337" y="307716"/>
                    </a:cubicBezTo>
                    <a:cubicBezTo>
                      <a:pt x="41672" y="284729"/>
                      <a:pt x="64070" y="269579"/>
                      <a:pt x="87641" y="268143"/>
                    </a:cubicBezTo>
                    <a:close/>
                    <a:moveTo>
                      <a:pt x="867077" y="251420"/>
                    </a:moveTo>
                    <a:cubicBezTo>
                      <a:pt x="890847" y="250898"/>
                      <a:pt x="913833" y="264481"/>
                      <a:pt x="924281" y="287467"/>
                    </a:cubicBezTo>
                    <a:cubicBezTo>
                      <a:pt x="938212" y="318116"/>
                      <a:pt x="924281" y="354337"/>
                      <a:pt x="893633" y="368268"/>
                    </a:cubicBezTo>
                    <a:cubicBezTo>
                      <a:pt x="862984" y="379413"/>
                      <a:pt x="826763" y="365482"/>
                      <a:pt x="812832" y="337619"/>
                    </a:cubicBezTo>
                    <a:cubicBezTo>
                      <a:pt x="801687" y="306971"/>
                      <a:pt x="812832" y="270750"/>
                      <a:pt x="843481" y="256819"/>
                    </a:cubicBezTo>
                    <a:cubicBezTo>
                      <a:pt x="851143" y="253336"/>
                      <a:pt x="859153" y="251595"/>
                      <a:pt x="867077" y="251420"/>
                    </a:cubicBezTo>
                    <a:close/>
                    <a:moveTo>
                      <a:pt x="781050" y="123082"/>
                    </a:moveTo>
                    <a:cubicBezTo>
                      <a:pt x="796283" y="123082"/>
                      <a:pt x="811516" y="128689"/>
                      <a:pt x="823980" y="139902"/>
                    </a:cubicBezTo>
                    <a:cubicBezTo>
                      <a:pt x="846137" y="165134"/>
                      <a:pt x="846137" y="201579"/>
                      <a:pt x="823980" y="226810"/>
                    </a:cubicBezTo>
                    <a:cubicBezTo>
                      <a:pt x="799053" y="249238"/>
                      <a:pt x="763047" y="249238"/>
                      <a:pt x="738120" y="226810"/>
                    </a:cubicBezTo>
                    <a:cubicBezTo>
                      <a:pt x="715962" y="201579"/>
                      <a:pt x="715962" y="165134"/>
                      <a:pt x="738120" y="139902"/>
                    </a:cubicBezTo>
                    <a:cubicBezTo>
                      <a:pt x="750583" y="128689"/>
                      <a:pt x="765817" y="123082"/>
                      <a:pt x="781050" y="123082"/>
                    </a:cubicBezTo>
                    <a:close/>
                    <a:moveTo>
                      <a:pt x="183355" y="123082"/>
                    </a:moveTo>
                    <a:cubicBezTo>
                      <a:pt x="198817" y="123082"/>
                      <a:pt x="214279" y="128689"/>
                      <a:pt x="225523" y="139902"/>
                    </a:cubicBezTo>
                    <a:cubicBezTo>
                      <a:pt x="250824" y="165134"/>
                      <a:pt x="250824" y="201579"/>
                      <a:pt x="225523" y="226810"/>
                    </a:cubicBezTo>
                    <a:cubicBezTo>
                      <a:pt x="203034" y="249238"/>
                      <a:pt x="163677" y="249238"/>
                      <a:pt x="141187" y="226810"/>
                    </a:cubicBezTo>
                    <a:cubicBezTo>
                      <a:pt x="115887" y="201579"/>
                      <a:pt x="115887" y="165134"/>
                      <a:pt x="141187" y="139902"/>
                    </a:cubicBezTo>
                    <a:cubicBezTo>
                      <a:pt x="152432" y="128689"/>
                      <a:pt x="167894" y="123082"/>
                      <a:pt x="183355" y="123082"/>
                    </a:cubicBezTo>
                    <a:close/>
                    <a:moveTo>
                      <a:pt x="312215" y="33933"/>
                    </a:moveTo>
                    <a:cubicBezTo>
                      <a:pt x="335201" y="33410"/>
                      <a:pt x="356621" y="46993"/>
                      <a:pt x="367069" y="69979"/>
                    </a:cubicBezTo>
                    <a:cubicBezTo>
                      <a:pt x="381000" y="100628"/>
                      <a:pt x="367069" y="136849"/>
                      <a:pt x="336420" y="150780"/>
                    </a:cubicBezTo>
                    <a:cubicBezTo>
                      <a:pt x="305772" y="161925"/>
                      <a:pt x="269551" y="147994"/>
                      <a:pt x="258406" y="120131"/>
                    </a:cubicBezTo>
                    <a:cubicBezTo>
                      <a:pt x="244475" y="89483"/>
                      <a:pt x="258406" y="53262"/>
                      <a:pt x="289054" y="39331"/>
                    </a:cubicBezTo>
                    <a:cubicBezTo>
                      <a:pt x="296716" y="35848"/>
                      <a:pt x="304553" y="34107"/>
                      <a:pt x="312215" y="33933"/>
                    </a:cubicBezTo>
                    <a:close/>
                    <a:moveTo>
                      <a:pt x="634324" y="28431"/>
                    </a:moveTo>
                    <a:cubicBezTo>
                      <a:pt x="641986" y="27952"/>
                      <a:pt x="649822" y="28997"/>
                      <a:pt x="657484" y="31783"/>
                    </a:cubicBezTo>
                    <a:cubicBezTo>
                      <a:pt x="688133" y="45714"/>
                      <a:pt x="704850" y="79148"/>
                      <a:pt x="690919" y="109797"/>
                    </a:cubicBezTo>
                    <a:cubicBezTo>
                      <a:pt x="679774" y="140445"/>
                      <a:pt x="646340" y="157163"/>
                      <a:pt x="612905" y="146018"/>
                    </a:cubicBezTo>
                    <a:cubicBezTo>
                      <a:pt x="582256" y="132087"/>
                      <a:pt x="568325" y="98652"/>
                      <a:pt x="579470" y="68004"/>
                    </a:cubicBezTo>
                    <a:cubicBezTo>
                      <a:pt x="589919" y="45017"/>
                      <a:pt x="611337" y="29867"/>
                      <a:pt x="634324" y="28431"/>
                    </a:cubicBezTo>
                    <a:close/>
                    <a:moveTo>
                      <a:pt x="482600" y="0"/>
                    </a:moveTo>
                    <a:cubicBezTo>
                      <a:pt x="515917" y="0"/>
                      <a:pt x="542925" y="27008"/>
                      <a:pt x="542925" y="60325"/>
                    </a:cubicBezTo>
                    <a:cubicBezTo>
                      <a:pt x="542925" y="93642"/>
                      <a:pt x="515917" y="120650"/>
                      <a:pt x="482600" y="120650"/>
                    </a:cubicBezTo>
                    <a:cubicBezTo>
                      <a:pt x="449283" y="120650"/>
                      <a:pt x="422275" y="93642"/>
                      <a:pt x="422275" y="60325"/>
                    </a:cubicBezTo>
                    <a:cubicBezTo>
                      <a:pt x="422275" y="27008"/>
                      <a:pt x="449283" y="0"/>
                      <a:pt x="4826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89" name="任意多边形 68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938463" y="4444324"/>
              <a:ext cx="178741" cy="178741"/>
            </a:xfrm>
            <a:custGeom>
              <a:avLst/>
              <a:gdLst>
                <a:gd name="connsiteX0" fmla="*/ 165100 w 331789"/>
                <a:gd name="connsiteY0" fmla="*/ 260350 h 331788"/>
                <a:gd name="connsiteX1" fmla="*/ 200025 w 331789"/>
                <a:gd name="connsiteY1" fmla="*/ 296069 h 331788"/>
                <a:gd name="connsiteX2" fmla="*/ 165100 w 331789"/>
                <a:gd name="connsiteY2" fmla="*/ 331788 h 331788"/>
                <a:gd name="connsiteX3" fmla="*/ 130175 w 331789"/>
                <a:gd name="connsiteY3" fmla="*/ 296069 h 331788"/>
                <a:gd name="connsiteX4" fmla="*/ 165100 w 331789"/>
                <a:gd name="connsiteY4" fmla="*/ 260350 h 331788"/>
                <a:gd name="connsiteX5" fmla="*/ 256382 w 331789"/>
                <a:gd name="connsiteY5" fmla="*/ 220961 h 331788"/>
                <a:gd name="connsiteX6" fmla="*/ 281385 w 331789"/>
                <a:gd name="connsiteY6" fmla="*/ 231378 h 331788"/>
                <a:gd name="connsiteX7" fmla="*/ 281385 w 331789"/>
                <a:gd name="connsiteY7" fmla="*/ 281385 h 331788"/>
                <a:gd name="connsiteX8" fmla="*/ 231379 w 331789"/>
                <a:gd name="connsiteY8" fmla="*/ 281385 h 331788"/>
                <a:gd name="connsiteX9" fmla="*/ 231379 w 331789"/>
                <a:gd name="connsiteY9" fmla="*/ 231378 h 331788"/>
                <a:gd name="connsiteX10" fmla="*/ 256382 w 331789"/>
                <a:gd name="connsiteY10" fmla="*/ 220961 h 331788"/>
                <a:gd name="connsiteX11" fmla="*/ 75405 w 331789"/>
                <a:gd name="connsiteY11" fmla="*/ 220961 h 331788"/>
                <a:gd name="connsiteX12" fmla="*/ 100408 w 331789"/>
                <a:gd name="connsiteY12" fmla="*/ 231379 h 331788"/>
                <a:gd name="connsiteX13" fmla="*/ 100408 w 331789"/>
                <a:gd name="connsiteY13" fmla="*/ 281385 h 331788"/>
                <a:gd name="connsiteX14" fmla="*/ 50402 w 331789"/>
                <a:gd name="connsiteY14" fmla="*/ 281385 h 331788"/>
                <a:gd name="connsiteX15" fmla="*/ 50402 w 331789"/>
                <a:gd name="connsiteY15" fmla="*/ 231379 h 331788"/>
                <a:gd name="connsiteX16" fmla="*/ 75405 w 331789"/>
                <a:gd name="connsiteY16" fmla="*/ 220961 h 331788"/>
                <a:gd name="connsiteX17" fmla="*/ 295276 w 331789"/>
                <a:gd name="connsiteY17" fmla="*/ 131763 h 331788"/>
                <a:gd name="connsiteX18" fmla="*/ 331789 w 331789"/>
                <a:gd name="connsiteY18" fmla="*/ 166688 h 331788"/>
                <a:gd name="connsiteX19" fmla="*/ 295276 w 331789"/>
                <a:gd name="connsiteY19" fmla="*/ 201613 h 331788"/>
                <a:gd name="connsiteX20" fmla="*/ 258763 w 331789"/>
                <a:gd name="connsiteY20" fmla="*/ 166688 h 331788"/>
                <a:gd name="connsiteX21" fmla="*/ 295276 w 331789"/>
                <a:gd name="connsiteY21" fmla="*/ 131763 h 331788"/>
                <a:gd name="connsiteX22" fmla="*/ 36513 w 331789"/>
                <a:gd name="connsiteY22" fmla="*/ 131763 h 331788"/>
                <a:gd name="connsiteX23" fmla="*/ 73026 w 331789"/>
                <a:gd name="connsiteY23" fmla="*/ 166688 h 331788"/>
                <a:gd name="connsiteX24" fmla="*/ 36513 w 331789"/>
                <a:gd name="connsiteY24" fmla="*/ 201613 h 331788"/>
                <a:gd name="connsiteX25" fmla="*/ 0 w 331789"/>
                <a:gd name="connsiteY25" fmla="*/ 166688 h 331788"/>
                <a:gd name="connsiteX26" fmla="*/ 36513 w 331789"/>
                <a:gd name="connsiteY26" fmla="*/ 131763 h 331788"/>
                <a:gd name="connsiteX27" fmla="*/ 256381 w 331789"/>
                <a:gd name="connsiteY27" fmla="*/ 39986 h 331788"/>
                <a:gd name="connsiteX28" fmla="*/ 281384 w 331789"/>
                <a:gd name="connsiteY28" fmla="*/ 50404 h 331788"/>
                <a:gd name="connsiteX29" fmla="*/ 281384 w 331789"/>
                <a:gd name="connsiteY29" fmla="*/ 100410 h 331788"/>
                <a:gd name="connsiteX30" fmla="*/ 231378 w 331789"/>
                <a:gd name="connsiteY30" fmla="*/ 100410 h 331788"/>
                <a:gd name="connsiteX31" fmla="*/ 231378 w 331789"/>
                <a:gd name="connsiteY31" fmla="*/ 50404 h 331788"/>
                <a:gd name="connsiteX32" fmla="*/ 256381 w 331789"/>
                <a:gd name="connsiteY32" fmla="*/ 39986 h 331788"/>
                <a:gd name="connsiteX33" fmla="*/ 75405 w 331789"/>
                <a:gd name="connsiteY33" fmla="*/ 39986 h 331788"/>
                <a:gd name="connsiteX34" fmla="*/ 100408 w 331789"/>
                <a:gd name="connsiteY34" fmla="*/ 50404 h 331788"/>
                <a:gd name="connsiteX35" fmla="*/ 100408 w 331789"/>
                <a:gd name="connsiteY35" fmla="*/ 100410 h 331788"/>
                <a:gd name="connsiteX36" fmla="*/ 50402 w 331789"/>
                <a:gd name="connsiteY36" fmla="*/ 100410 h 331788"/>
                <a:gd name="connsiteX37" fmla="*/ 50402 w 331789"/>
                <a:gd name="connsiteY37" fmla="*/ 50404 h 331788"/>
                <a:gd name="connsiteX38" fmla="*/ 75405 w 331789"/>
                <a:gd name="connsiteY38" fmla="*/ 39986 h 331788"/>
                <a:gd name="connsiteX39" fmla="*/ 165100 w 331789"/>
                <a:gd name="connsiteY39" fmla="*/ 0 h 331788"/>
                <a:gd name="connsiteX40" fmla="*/ 200025 w 331789"/>
                <a:gd name="connsiteY40" fmla="*/ 36513 h 331788"/>
                <a:gd name="connsiteX41" fmla="*/ 165100 w 331789"/>
                <a:gd name="connsiteY41" fmla="*/ 73026 h 331788"/>
                <a:gd name="connsiteX42" fmla="*/ 130175 w 331789"/>
                <a:gd name="connsiteY42" fmla="*/ 36513 h 331788"/>
                <a:gd name="connsiteX43" fmla="*/ 165100 w 331789"/>
                <a:gd name="connsiteY43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1789" h="331788">
                  <a:moveTo>
                    <a:pt x="165100" y="260350"/>
                  </a:moveTo>
                  <a:cubicBezTo>
                    <a:pt x="184389" y="260350"/>
                    <a:pt x="200025" y="276342"/>
                    <a:pt x="200025" y="296069"/>
                  </a:cubicBezTo>
                  <a:cubicBezTo>
                    <a:pt x="200025" y="315796"/>
                    <a:pt x="184389" y="331788"/>
                    <a:pt x="165100" y="331788"/>
                  </a:cubicBezTo>
                  <a:cubicBezTo>
                    <a:pt x="145811" y="331788"/>
                    <a:pt x="130175" y="315796"/>
                    <a:pt x="130175" y="296069"/>
                  </a:cubicBezTo>
                  <a:cubicBezTo>
                    <a:pt x="130175" y="276342"/>
                    <a:pt x="145811" y="260350"/>
                    <a:pt x="165100" y="260350"/>
                  </a:cubicBezTo>
                  <a:close/>
                  <a:moveTo>
                    <a:pt x="256382" y="220961"/>
                  </a:moveTo>
                  <a:cubicBezTo>
                    <a:pt x="265411" y="220961"/>
                    <a:pt x="274440" y="224433"/>
                    <a:pt x="281385" y="231378"/>
                  </a:cubicBezTo>
                  <a:cubicBezTo>
                    <a:pt x="295275" y="245269"/>
                    <a:pt x="295275" y="267494"/>
                    <a:pt x="281385" y="281385"/>
                  </a:cubicBezTo>
                  <a:cubicBezTo>
                    <a:pt x="267494" y="295275"/>
                    <a:pt x="245269" y="295275"/>
                    <a:pt x="231379" y="281385"/>
                  </a:cubicBezTo>
                  <a:cubicBezTo>
                    <a:pt x="217488" y="267494"/>
                    <a:pt x="217488" y="245269"/>
                    <a:pt x="231379" y="231378"/>
                  </a:cubicBezTo>
                  <a:cubicBezTo>
                    <a:pt x="238324" y="224433"/>
                    <a:pt x="247353" y="220961"/>
                    <a:pt x="256382" y="220961"/>
                  </a:cubicBezTo>
                  <a:close/>
                  <a:moveTo>
                    <a:pt x="75405" y="220961"/>
                  </a:moveTo>
                  <a:cubicBezTo>
                    <a:pt x="84434" y="220961"/>
                    <a:pt x="93463" y="224433"/>
                    <a:pt x="100408" y="231379"/>
                  </a:cubicBezTo>
                  <a:cubicBezTo>
                    <a:pt x="114299" y="245269"/>
                    <a:pt x="114299" y="267495"/>
                    <a:pt x="100408" y="281385"/>
                  </a:cubicBezTo>
                  <a:cubicBezTo>
                    <a:pt x="86518" y="295276"/>
                    <a:pt x="64293" y="295276"/>
                    <a:pt x="50402" y="281385"/>
                  </a:cubicBezTo>
                  <a:cubicBezTo>
                    <a:pt x="36512" y="267495"/>
                    <a:pt x="36512" y="245269"/>
                    <a:pt x="50402" y="231379"/>
                  </a:cubicBezTo>
                  <a:cubicBezTo>
                    <a:pt x="57348" y="224433"/>
                    <a:pt x="66376" y="220961"/>
                    <a:pt x="75405" y="220961"/>
                  </a:cubicBezTo>
                  <a:close/>
                  <a:moveTo>
                    <a:pt x="295276" y="131763"/>
                  </a:moveTo>
                  <a:cubicBezTo>
                    <a:pt x="315442" y="131763"/>
                    <a:pt x="331789" y="147399"/>
                    <a:pt x="331789" y="166688"/>
                  </a:cubicBezTo>
                  <a:cubicBezTo>
                    <a:pt x="331789" y="185977"/>
                    <a:pt x="315442" y="201613"/>
                    <a:pt x="295276" y="201613"/>
                  </a:cubicBezTo>
                  <a:cubicBezTo>
                    <a:pt x="275110" y="201613"/>
                    <a:pt x="258763" y="185977"/>
                    <a:pt x="258763" y="166688"/>
                  </a:cubicBezTo>
                  <a:cubicBezTo>
                    <a:pt x="258763" y="147399"/>
                    <a:pt x="275110" y="131763"/>
                    <a:pt x="295276" y="131763"/>
                  </a:cubicBezTo>
                  <a:close/>
                  <a:moveTo>
                    <a:pt x="36513" y="131763"/>
                  </a:moveTo>
                  <a:cubicBezTo>
                    <a:pt x="56679" y="131763"/>
                    <a:pt x="73026" y="147399"/>
                    <a:pt x="73026" y="166688"/>
                  </a:cubicBezTo>
                  <a:cubicBezTo>
                    <a:pt x="73026" y="185977"/>
                    <a:pt x="56679" y="201613"/>
                    <a:pt x="36513" y="201613"/>
                  </a:cubicBezTo>
                  <a:cubicBezTo>
                    <a:pt x="16347" y="201613"/>
                    <a:pt x="0" y="185977"/>
                    <a:pt x="0" y="166688"/>
                  </a:cubicBezTo>
                  <a:cubicBezTo>
                    <a:pt x="0" y="147399"/>
                    <a:pt x="16347" y="131763"/>
                    <a:pt x="36513" y="131763"/>
                  </a:cubicBezTo>
                  <a:close/>
                  <a:moveTo>
                    <a:pt x="256381" y="39986"/>
                  </a:moveTo>
                  <a:cubicBezTo>
                    <a:pt x="265410" y="39986"/>
                    <a:pt x="274438" y="43458"/>
                    <a:pt x="281384" y="50404"/>
                  </a:cubicBezTo>
                  <a:cubicBezTo>
                    <a:pt x="295274" y="64294"/>
                    <a:pt x="295274" y="86519"/>
                    <a:pt x="281384" y="100410"/>
                  </a:cubicBezTo>
                  <a:cubicBezTo>
                    <a:pt x="267493" y="114301"/>
                    <a:pt x="245268" y="114301"/>
                    <a:pt x="231378" y="100410"/>
                  </a:cubicBezTo>
                  <a:cubicBezTo>
                    <a:pt x="217487" y="86519"/>
                    <a:pt x="217487" y="64294"/>
                    <a:pt x="231378" y="50404"/>
                  </a:cubicBezTo>
                  <a:cubicBezTo>
                    <a:pt x="238323" y="43458"/>
                    <a:pt x="247352" y="39986"/>
                    <a:pt x="256381" y="39986"/>
                  </a:cubicBezTo>
                  <a:close/>
                  <a:moveTo>
                    <a:pt x="75405" y="39986"/>
                  </a:moveTo>
                  <a:cubicBezTo>
                    <a:pt x="84434" y="39986"/>
                    <a:pt x="93463" y="43458"/>
                    <a:pt x="100408" y="50404"/>
                  </a:cubicBezTo>
                  <a:cubicBezTo>
                    <a:pt x="114299" y="64294"/>
                    <a:pt x="114299" y="86519"/>
                    <a:pt x="100408" y="100410"/>
                  </a:cubicBezTo>
                  <a:cubicBezTo>
                    <a:pt x="86518" y="114301"/>
                    <a:pt x="64293" y="114301"/>
                    <a:pt x="50402" y="100410"/>
                  </a:cubicBezTo>
                  <a:cubicBezTo>
                    <a:pt x="36512" y="86519"/>
                    <a:pt x="36512" y="64294"/>
                    <a:pt x="50402" y="50404"/>
                  </a:cubicBezTo>
                  <a:cubicBezTo>
                    <a:pt x="57348" y="43458"/>
                    <a:pt x="66376" y="39986"/>
                    <a:pt x="75405" y="39986"/>
                  </a:cubicBezTo>
                  <a:close/>
                  <a:moveTo>
                    <a:pt x="165100" y="0"/>
                  </a:moveTo>
                  <a:cubicBezTo>
                    <a:pt x="184389" y="0"/>
                    <a:pt x="200025" y="16347"/>
                    <a:pt x="200025" y="36513"/>
                  </a:cubicBezTo>
                  <a:cubicBezTo>
                    <a:pt x="200025" y="56679"/>
                    <a:pt x="184389" y="73026"/>
                    <a:pt x="165100" y="73026"/>
                  </a:cubicBezTo>
                  <a:cubicBezTo>
                    <a:pt x="145811" y="73026"/>
                    <a:pt x="130175" y="56679"/>
                    <a:pt x="130175" y="36513"/>
                  </a:cubicBezTo>
                  <a:cubicBezTo>
                    <a:pt x="130175" y="16347"/>
                    <a:pt x="145811" y="0"/>
                    <a:pt x="165100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0" name="任意多边形 68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858407" y="5099423"/>
              <a:ext cx="212950" cy="212951"/>
            </a:xfrm>
            <a:custGeom>
              <a:avLst/>
              <a:gdLst>
                <a:gd name="connsiteX0" fmla="*/ 198438 w 395287"/>
                <a:gd name="connsiteY0" fmla="*/ 309563 h 395289"/>
                <a:gd name="connsiteX1" fmla="*/ 241301 w 395287"/>
                <a:gd name="connsiteY1" fmla="*/ 352426 h 395289"/>
                <a:gd name="connsiteX2" fmla="*/ 198438 w 395287"/>
                <a:gd name="connsiteY2" fmla="*/ 395289 h 395289"/>
                <a:gd name="connsiteX3" fmla="*/ 155575 w 395287"/>
                <a:gd name="connsiteY3" fmla="*/ 352426 h 395289"/>
                <a:gd name="connsiteX4" fmla="*/ 198438 w 395287"/>
                <a:gd name="connsiteY4" fmla="*/ 309563 h 395289"/>
                <a:gd name="connsiteX5" fmla="*/ 308768 w 395287"/>
                <a:gd name="connsiteY5" fmla="*/ 266140 h 395289"/>
                <a:gd name="connsiteX6" fmla="*/ 339071 w 395287"/>
                <a:gd name="connsiteY6" fmla="*/ 278747 h 395289"/>
                <a:gd name="connsiteX7" fmla="*/ 339071 w 395287"/>
                <a:gd name="connsiteY7" fmla="*/ 340379 h 395289"/>
                <a:gd name="connsiteX8" fmla="*/ 278466 w 395287"/>
                <a:gd name="connsiteY8" fmla="*/ 340379 h 395289"/>
                <a:gd name="connsiteX9" fmla="*/ 278466 w 395287"/>
                <a:gd name="connsiteY9" fmla="*/ 278747 h 395289"/>
                <a:gd name="connsiteX10" fmla="*/ 308768 w 395287"/>
                <a:gd name="connsiteY10" fmla="*/ 266140 h 395289"/>
                <a:gd name="connsiteX11" fmla="*/ 88900 w 395287"/>
                <a:gd name="connsiteY11" fmla="*/ 266140 h 395289"/>
                <a:gd name="connsiteX12" fmla="*/ 119716 w 395287"/>
                <a:gd name="connsiteY12" fmla="*/ 278747 h 395289"/>
                <a:gd name="connsiteX13" fmla="*/ 119716 w 395287"/>
                <a:gd name="connsiteY13" fmla="*/ 340379 h 395289"/>
                <a:gd name="connsiteX14" fmla="*/ 58084 w 395287"/>
                <a:gd name="connsiteY14" fmla="*/ 340379 h 395289"/>
                <a:gd name="connsiteX15" fmla="*/ 58084 w 395287"/>
                <a:gd name="connsiteY15" fmla="*/ 278747 h 395289"/>
                <a:gd name="connsiteX16" fmla="*/ 88900 w 395287"/>
                <a:gd name="connsiteY16" fmla="*/ 266140 h 395289"/>
                <a:gd name="connsiteX17" fmla="*/ 351631 w 395287"/>
                <a:gd name="connsiteY17" fmla="*/ 155575 h 395289"/>
                <a:gd name="connsiteX18" fmla="*/ 395287 w 395287"/>
                <a:gd name="connsiteY18" fmla="*/ 199231 h 395289"/>
                <a:gd name="connsiteX19" fmla="*/ 351631 w 395287"/>
                <a:gd name="connsiteY19" fmla="*/ 242887 h 395289"/>
                <a:gd name="connsiteX20" fmla="*/ 307975 w 395287"/>
                <a:gd name="connsiteY20" fmla="*/ 199231 h 395289"/>
                <a:gd name="connsiteX21" fmla="*/ 351631 w 395287"/>
                <a:gd name="connsiteY21" fmla="*/ 155575 h 395289"/>
                <a:gd name="connsiteX22" fmla="*/ 42863 w 395287"/>
                <a:gd name="connsiteY22" fmla="*/ 155575 h 395289"/>
                <a:gd name="connsiteX23" fmla="*/ 85726 w 395287"/>
                <a:gd name="connsiteY23" fmla="*/ 199231 h 395289"/>
                <a:gd name="connsiteX24" fmla="*/ 42863 w 395287"/>
                <a:gd name="connsiteY24" fmla="*/ 242887 h 395289"/>
                <a:gd name="connsiteX25" fmla="*/ 0 w 395287"/>
                <a:gd name="connsiteY25" fmla="*/ 199231 h 395289"/>
                <a:gd name="connsiteX26" fmla="*/ 42863 w 395287"/>
                <a:gd name="connsiteY26" fmla="*/ 155575 h 395289"/>
                <a:gd name="connsiteX27" fmla="*/ 308768 w 395287"/>
                <a:gd name="connsiteY27" fmla="*/ 45477 h 395289"/>
                <a:gd name="connsiteX28" fmla="*/ 339071 w 395287"/>
                <a:gd name="connsiteY28" fmla="*/ 58084 h 395289"/>
                <a:gd name="connsiteX29" fmla="*/ 339071 w 395287"/>
                <a:gd name="connsiteY29" fmla="*/ 119716 h 395289"/>
                <a:gd name="connsiteX30" fmla="*/ 278466 w 395287"/>
                <a:gd name="connsiteY30" fmla="*/ 119716 h 395289"/>
                <a:gd name="connsiteX31" fmla="*/ 278466 w 395287"/>
                <a:gd name="connsiteY31" fmla="*/ 58084 h 395289"/>
                <a:gd name="connsiteX32" fmla="*/ 308768 w 395287"/>
                <a:gd name="connsiteY32" fmla="*/ 45477 h 395289"/>
                <a:gd name="connsiteX33" fmla="*/ 88900 w 395287"/>
                <a:gd name="connsiteY33" fmla="*/ 45477 h 395289"/>
                <a:gd name="connsiteX34" fmla="*/ 119716 w 395287"/>
                <a:gd name="connsiteY34" fmla="*/ 58084 h 395289"/>
                <a:gd name="connsiteX35" fmla="*/ 119716 w 395287"/>
                <a:gd name="connsiteY35" fmla="*/ 119716 h 395289"/>
                <a:gd name="connsiteX36" fmla="*/ 58084 w 395287"/>
                <a:gd name="connsiteY36" fmla="*/ 119716 h 395289"/>
                <a:gd name="connsiteX37" fmla="*/ 58084 w 395287"/>
                <a:gd name="connsiteY37" fmla="*/ 58084 h 395289"/>
                <a:gd name="connsiteX38" fmla="*/ 88900 w 395287"/>
                <a:gd name="connsiteY38" fmla="*/ 45477 h 395289"/>
                <a:gd name="connsiteX39" fmla="*/ 198438 w 395287"/>
                <a:gd name="connsiteY39" fmla="*/ 0 h 395289"/>
                <a:gd name="connsiteX40" fmla="*/ 241301 w 395287"/>
                <a:gd name="connsiteY40" fmla="*/ 42863 h 395289"/>
                <a:gd name="connsiteX41" fmla="*/ 198438 w 395287"/>
                <a:gd name="connsiteY41" fmla="*/ 85726 h 395289"/>
                <a:gd name="connsiteX42" fmla="*/ 155575 w 395287"/>
                <a:gd name="connsiteY42" fmla="*/ 42863 h 395289"/>
                <a:gd name="connsiteX43" fmla="*/ 198438 w 395287"/>
                <a:gd name="connsiteY43" fmla="*/ 0 h 39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5287" h="395289">
                  <a:moveTo>
                    <a:pt x="198438" y="309563"/>
                  </a:moveTo>
                  <a:cubicBezTo>
                    <a:pt x="222111" y="309563"/>
                    <a:pt x="241301" y="328753"/>
                    <a:pt x="241301" y="352426"/>
                  </a:cubicBezTo>
                  <a:cubicBezTo>
                    <a:pt x="241301" y="376099"/>
                    <a:pt x="222111" y="395289"/>
                    <a:pt x="198438" y="395289"/>
                  </a:cubicBezTo>
                  <a:cubicBezTo>
                    <a:pt x="174765" y="395289"/>
                    <a:pt x="155575" y="376099"/>
                    <a:pt x="155575" y="352426"/>
                  </a:cubicBezTo>
                  <a:cubicBezTo>
                    <a:pt x="155575" y="328753"/>
                    <a:pt x="174765" y="309563"/>
                    <a:pt x="198438" y="309563"/>
                  </a:cubicBezTo>
                  <a:close/>
                  <a:moveTo>
                    <a:pt x="308768" y="266140"/>
                  </a:moveTo>
                  <a:cubicBezTo>
                    <a:pt x="319787" y="266140"/>
                    <a:pt x="330806" y="270342"/>
                    <a:pt x="339071" y="278747"/>
                  </a:cubicBezTo>
                  <a:cubicBezTo>
                    <a:pt x="355599" y="295556"/>
                    <a:pt x="355599" y="323570"/>
                    <a:pt x="339071" y="340379"/>
                  </a:cubicBezTo>
                  <a:cubicBezTo>
                    <a:pt x="322542" y="357188"/>
                    <a:pt x="294994" y="357188"/>
                    <a:pt x="278466" y="340379"/>
                  </a:cubicBezTo>
                  <a:cubicBezTo>
                    <a:pt x="261937" y="323570"/>
                    <a:pt x="261937" y="295556"/>
                    <a:pt x="278466" y="278747"/>
                  </a:cubicBezTo>
                  <a:cubicBezTo>
                    <a:pt x="286730" y="270342"/>
                    <a:pt x="297749" y="266140"/>
                    <a:pt x="308768" y="266140"/>
                  </a:cubicBezTo>
                  <a:close/>
                  <a:moveTo>
                    <a:pt x="88900" y="266140"/>
                  </a:moveTo>
                  <a:cubicBezTo>
                    <a:pt x="100106" y="266140"/>
                    <a:pt x="111312" y="270342"/>
                    <a:pt x="119716" y="278747"/>
                  </a:cubicBezTo>
                  <a:cubicBezTo>
                    <a:pt x="136525" y="295556"/>
                    <a:pt x="136525" y="323570"/>
                    <a:pt x="119716" y="340379"/>
                  </a:cubicBezTo>
                  <a:cubicBezTo>
                    <a:pt x="102907" y="357188"/>
                    <a:pt x="74893" y="357188"/>
                    <a:pt x="58084" y="340379"/>
                  </a:cubicBezTo>
                  <a:cubicBezTo>
                    <a:pt x="41275" y="323570"/>
                    <a:pt x="41275" y="295556"/>
                    <a:pt x="58084" y="278747"/>
                  </a:cubicBezTo>
                  <a:cubicBezTo>
                    <a:pt x="66488" y="270342"/>
                    <a:pt x="77694" y="266140"/>
                    <a:pt x="88900" y="266140"/>
                  </a:cubicBezTo>
                  <a:close/>
                  <a:moveTo>
                    <a:pt x="351631" y="155575"/>
                  </a:moveTo>
                  <a:cubicBezTo>
                    <a:pt x="375742" y="155575"/>
                    <a:pt x="395287" y="175120"/>
                    <a:pt x="395287" y="199231"/>
                  </a:cubicBezTo>
                  <a:cubicBezTo>
                    <a:pt x="395287" y="223342"/>
                    <a:pt x="375742" y="242887"/>
                    <a:pt x="351631" y="242887"/>
                  </a:cubicBezTo>
                  <a:cubicBezTo>
                    <a:pt x="327520" y="242887"/>
                    <a:pt x="307975" y="223342"/>
                    <a:pt x="307975" y="199231"/>
                  </a:cubicBezTo>
                  <a:cubicBezTo>
                    <a:pt x="307975" y="175120"/>
                    <a:pt x="327520" y="155575"/>
                    <a:pt x="351631" y="155575"/>
                  </a:cubicBezTo>
                  <a:close/>
                  <a:moveTo>
                    <a:pt x="42863" y="155575"/>
                  </a:moveTo>
                  <a:cubicBezTo>
                    <a:pt x="66536" y="155575"/>
                    <a:pt x="85726" y="175120"/>
                    <a:pt x="85726" y="199231"/>
                  </a:cubicBezTo>
                  <a:cubicBezTo>
                    <a:pt x="85726" y="223342"/>
                    <a:pt x="66536" y="242887"/>
                    <a:pt x="42863" y="242887"/>
                  </a:cubicBezTo>
                  <a:cubicBezTo>
                    <a:pt x="19190" y="242887"/>
                    <a:pt x="0" y="223342"/>
                    <a:pt x="0" y="199231"/>
                  </a:cubicBezTo>
                  <a:cubicBezTo>
                    <a:pt x="0" y="175120"/>
                    <a:pt x="19190" y="155575"/>
                    <a:pt x="42863" y="155575"/>
                  </a:cubicBezTo>
                  <a:close/>
                  <a:moveTo>
                    <a:pt x="308768" y="45477"/>
                  </a:moveTo>
                  <a:cubicBezTo>
                    <a:pt x="319787" y="45477"/>
                    <a:pt x="330806" y="49679"/>
                    <a:pt x="339071" y="58084"/>
                  </a:cubicBezTo>
                  <a:cubicBezTo>
                    <a:pt x="355599" y="74893"/>
                    <a:pt x="355599" y="102907"/>
                    <a:pt x="339071" y="119716"/>
                  </a:cubicBezTo>
                  <a:cubicBezTo>
                    <a:pt x="322542" y="136525"/>
                    <a:pt x="294994" y="136525"/>
                    <a:pt x="278466" y="119716"/>
                  </a:cubicBezTo>
                  <a:cubicBezTo>
                    <a:pt x="261937" y="102907"/>
                    <a:pt x="261937" y="74893"/>
                    <a:pt x="278466" y="58084"/>
                  </a:cubicBezTo>
                  <a:cubicBezTo>
                    <a:pt x="286730" y="49679"/>
                    <a:pt x="297749" y="45477"/>
                    <a:pt x="308768" y="45477"/>
                  </a:cubicBezTo>
                  <a:close/>
                  <a:moveTo>
                    <a:pt x="88900" y="45477"/>
                  </a:moveTo>
                  <a:cubicBezTo>
                    <a:pt x="100106" y="45477"/>
                    <a:pt x="111312" y="49679"/>
                    <a:pt x="119716" y="58084"/>
                  </a:cubicBezTo>
                  <a:cubicBezTo>
                    <a:pt x="136525" y="74893"/>
                    <a:pt x="136525" y="102907"/>
                    <a:pt x="119716" y="119716"/>
                  </a:cubicBezTo>
                  <a:cubicBezTo>
                    <a:pt x="102907" y="136525"/>
                    <a:pt x="74893" y="136525"/>
                    <a:pt x="58084" y="119716"/>
                  </a:cubicBezTo>
                  <a:cubicBezTo>
                    <a:pt x="41275" y="102907"/>
                    <a:pt x="41275" y="74893"/>
                    <a:pt x="58084" y="58084"/>
                  </a:cubicBezTo>
                  <a:cubicBezTo>
                    <a:pt x="66488" y="49679"/>
                    <a:pt x="77694" y="45477"/>
                    <a:pt x="88900" y="45477"/>
                  </a:cubicBezTo>
                  <a:close/>
                  <a:moveTo>
                    <a:pt x="198438" y="0"/>
                  </a:moveTo>
                  <a:cubicBezTo>
                    <a:pt x="222111" y="0"/>
                    <a:pt x="241301" y="19190"/>
                    <a:pt x="241301" y="42863"/>
                  </a:cubicBezTo>
                  <a:cubicBezTo>
                    <a:pt x="241301" y="66536"/>
                    <a:pt x="222111" y="85726"/>
                    <a:pt x="198438" y="85726"/>
                  </a:cubicBezTo>
                  <a:cubicBezTo>
                    <a:pt x="174765" y="85726"/>
                    <a:pt x="155575" y="66536"/>
                    <a:pt x="155575" y="42863"/>
                  </a:cubicBezTo>
                  <a:cubicBezTo>
                    <a:pt x="155575" y="19190"/>
                    <a:pt x="174765" y="0"/>
                    <a:pt x="198438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691" name="组合 690"/>
            <p:cNvGrpSpPr/>
            <p:nvPr>
              <p:custDataLst>
                <p:tags r:id="rId20"/>
              </p:custDataLst>
            </p:nvPr>
          </p:nvGrpSpPr>
          <p:grpSpPr>
            <a:xfrm>
              <a:off x="9896501" y="4604036"/>
              <a:ext cx="478495" cy="2257138"/>
              <a:chOff x="8085221" y="4352922"/>
              <a:chExt cx="531729" cy="2508252"/>
            </a:xfrm>
            <a:solidFill>
              <a:srgbClr val="C3496D"/>
            </a:solidFill>
          </p:grpSpPr>
          <p:sp>
            <p:nvSpPr>
              <p:cNvPr id="692" name="Freeform 970"/>
              <p:cNvSpPr/>
              <p:nvPr/>
            </p:nvSpPr>
            <p:spPr bwMode="auto">
              <a:xfrm>
                <a:off x="8185484" y="4845449"/>
                <a:ext cx="331678" cy="2015725"/>
              </a:xfrm>
              <a:custGeom>
                <a:avLst/>
                <a:gdLst>
                  <a:gd name="T0" fmla="*/ 138 w 199"/>
                  <a:gd name="T1" fmla="*/ 1208 h 1208"/>
                  <a:gd name="T2" fmla="*/ 102 w 199"/>
                  <a:gd name="T3" fmla="*/ 1208 h 1208"/>
                  <a:gd name="T4" fmla="*/ 99 w 199"/>
                  <a:gd name="T5" fmla="*/ 694 h 1208"/>
                  <a:gd name="T6" fmla="*/ 72 w 199"/>
                  <a:gd name="T7" fmla="*/ 0 h 1208"/>
                  <a:gd name="T8" fmla="*/ 97 w 199"/>
                  <a:gd name="T9" fmla="*/ 553 h 1208"/>
                  <a:gd name="T10" fmla="*/ 138 w 199"/>
                  <a:gd name="T11" fmla="*/ 1208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208">
                    <a:moveTo>
                      <a:pt x="138" y="1208"/>
                    </a:moveTo>
                    <a:cubicBezTo>
                      <a:pt x="102" y="1208"/>
                      <a:pt x="102" y="1208"/>
                      <a:pt x="102" y="1208"/>
                    </a:cubicBezTo>
                    <a:cubicBezTo>
                      <a:pt x="102" y="1208"/>
                      <a:pt x="171" y="937"/>
                      <a:pt x="99" y="694"/>
                    </a:cubicBezTo>
                    <a:cubicBezTo>
                      <a:pt x="40" y="495"/>
                      <a:pt x="0" y="288"/>
                      <a:pt x="72" y="0"/>
                    </a:cubicBezTo>
                    <a:cubicBezTo>
                      <a:pt x="72" y="0"/>
                      <a:pt x="24" y="357"/>
                      <a:pt x="97" y="553"/>
                    </a:cubicBezTo>
                    <a:cubicBezTo>
                      <a:pt x="166" y="739"/>
                      <a:pt x="199" y="943"/>
                      <a:pt x="138" y="12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693" name="组合 692"/>
              <p:cNvGrpSpPr/>
              <p:nvPr/>
            </p:nvGrpSpPr>
            <p:grpSpPr>
              <a:xfrm>
                <a:off x="8322337" y="5212290"/>
                <a:ext cx="294613" cy="419111"/>
                <a:chOff x="8124825" y="4106863"/>
                <a:chExt cx="492125" cy="700087"/>
              </a:xfrm>
              <a:grpFill/>
            </p:grpSpPr>
            <p:sp>
              <p:nvSpPr>
                <p:cNvPr id="698" name="Freeform 1065"/>
                <p:cNvSpPr>
                  <a:spLocks noEditPoints="1"/>
                </p:cNvSpPr>
                <p:nvPr/>
              </p:nvSpPr>
              <p:spPr bwMode="auto">
                <a:xfrm>
                  <a:off x="8124825" y="4110038"/>
                  <a:ext cx="492125" cy="696912"/>
                </a:xfrm>
                <a:custGeom>
                  <a:avLst/>
                  <a:gdLst>
                    <a:gd name="T0" fmla="*/ 12 w 177"/>
                    <a:gd name="T1" fmla="*/ 250 h 250"/>
                    <a:gd name="T2" fmla="*/ 12 w 177"/>
                    <a:gd name="T3" fmla="*/ 246 h 250"/>
                    <a:gd name="T4" fmla="*/ 16 w 177"/>
                    <a:gd name="T5" fmla="*/ 245 h 250"/>
                    <a:gd name="T6" fmla="*/ 12 w 177"/>
                    <a:gd name="T7" fmla="*/ 246 h 250"/>
                    <a:gd name="T8" fmla="*/ 12 w 177"/>
                    <a:gd name="T9" fmla="*/ 250 h 250"/>
                    <a:gd name="T10" fmla="*/ 8 w 177"/>
                    <a:gd name="T11" fmla="*/ 247 h 250"/>
                    <a:gd name="T12" fmla="*/ 8 w 177"/>
                    <a:gd name="T13" fmla="*/ 247 h 250"/>
                    <a:gd name="T14" fmla="*/ 0 w 177"/>
                    <a:gd name="T15" fmla="*/ 171 h 250"/>
                    <a:gd name="T16" fmla="*/ 0 w 177"/>
                    <a:gd name="T17" fmla="*/ 171 h 250"/>
                    <a:gd name="T18" fmla="*/ 28 w 177"/>
                    <a:gd name="T19" fmla="*/ 65 h 250"/>
                    <a:gd name="T20" fmla="*/ 28 w 177"/>
                    <a:gd name="T21" fmla="*/ 65 h 250"/>
                    <a:gd name="T22" fmla="*/ 169 w 177"/>
                    <a:gd name="T23" fmla="*/ 0 h 250"/>
                    <a:gd name="T24" fmla="*/ 169 w 177"/>
                    <a:gd name="T25" fmla="*/ 0 h 250"/>
                    <a:gd name="T26" fmla="*/ 170 w 177"/>
                    <a:gd name="T27" fmla="*/ 0 h 250"/>
                    <a:gd name="T28" fmla="*/ 170 w 177"/>
                    <a:gd name="T29" fmla="*/ 0 h 250"/>
                    <a:gd name="T30" fmla="*/ 173 w 177"/>
                    <a:gd name="T31" fmla="*/ 3 h 250"/>
                    <a:gd name="T32" fmla="*/ 173 w 177"/>
                    <a:gd name="T33" fmla="*/ 3 h 250"/>
                    <a:gd name="T34" fmla="*/ 177 w 177"/>
                    <a:gd name="T35" fmla="*/ 51 h 250"/>
                    <a:gd name="T36" fmla="*/ 177 w 177"/>
                    <a:gd name="T37" fmla="*/ 51 h 250"/>
                    <a:gd name="T38" fmla="*/ 143 w 177"/>
                    <a:gd name="T39" fmla="*/ 179 h 250"/>
                    <a:gd name="T40" fmla="*/ 143 w 177"/>
                    <a:gd name="T41" fmla="*/ 179 h 250"/>
                    <a:gd name="T42" fmla="*/ 13 w 177"/>
                    <a:gd name="T43" fmla="*/ 250 h 250"/>
                    <a:gd name="T44" fmla="*/ 13 w 177"/>
                    <a:gd name="T45" fmla="*/ 250 h 250"/>
                    <a:gd name="T46" fmla="*/ 12 w 177"/>
                    <a:gd name="T47" fmla="*/ 250 h 250"/>
                    <a:gd name="T48" fmla="*/ 34 w 177"/>
                    <a:gd name="T49" fmla="*/ 69 h 250"/>
                    <a:gd name="T50" fmla="*/ 8 w 177"/>
                    <a:gd name="T51" fmla="*/ 171 h 250"/>
                    <a:gd name="T52" fmla="*/ 8 w 177"/>
                    <a:gd name="T53" fmla="*/ 171 h 250"/>
                    <a:gd name="T54" fmla="*/ 12 w 177"/>
                    <a:gd name="T55" fmla="*/ 223 h 250"/>
                    <a:gd name="T56" fmla="*/ 12 w 177"/>
                    <a:gd name="T57" fmla="*/ 223 h 250"/>
                    <a:gd name="T58" fmla="*/ 15 w 177"/>
                    <a:gd name="T59" fmla="*/ 242 h 250"/>
                    <a:gd name="T60" fmla="*/ 15 w 177"/>
                    <a:gd name="T61" fmla="*/ 242 h 250"/>
                    <a:gd name="T62" fmla="*/ 137 w 177"/>
                    <a:gd name="T63" fmla="*/ 175 h 250"/>
                    <a:gd name="T64" fmla="*/ 137 w 177"/>
                    <a:gd name="T65" fmla="*/ 175 h 250"/>
                    <a:gd name="T66" fmla="*/ 169 w 177"/>
                    <a:gd name="T67" fmla="*/ 51 h 250"/>
                    <a:gd name="T68" fmla="*/ 169 w 177"/>
                    <a:gd name="T69" fmla="*/ 51 h 250"/>
                    <a:gd name="T70" fmla="*/ 166 w 177"/>
                    <a:gd name="T71" fmla="*/ 8 h 250"/>
                    <a:gd name="T72" fmla="*/ 166 w 177"/>
                    <a:gd name="T73" fmla="*/ 8 h 250"/>
                    <a:gd name="T74" fmla="*/ 34 w 177"/>
                    <a:gd name="T75" fmla="*/ 69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7" h="250">
                      <a:moveTo>
                        <a:pt x="12" y="250"/>
                      </a:moveTo>
                      <a:cubicBezTo>
                        <a:pt x="12" y="246"/>
                        <a:pt x="12" y="246"/>
                        <a:pt x="12" y="246"/>
                      </a:cubicBezTo>
                      <a:cubicBezTo>
                        <a:pt x="16" y="245"/>
                        <a:pt x="16" y="245"/>
                        <a:pt x="16" y="245"/>
                      </a:cubicBezTo>
                      <a:cubicBezTo>
                        <a:pt x="12" y="246"/>
                        <a:pt x="12" y="246"/>
                        <a:pt x="12" y="246"/>
                      </a:cubicBezTo>
                      <a:cubicBezTo>
                        <a:pt x="12" y="250"/>
                        <a:pt x="12" y="250"/>
                        <a:pt x="12" y="250"/>
                      </a:cubicBezTo>
                      <a:cubicBezTo>
                        <a:pt x="10" y="250"/>
                        <a:pt x="8" y="248"/>
                        <a:pt x="8" y="247"/>
                      </a:cubicBezTo>
                      <a:cubicBezTo>
                        <a:pt x="8" y="247"/>
                        <a:pt x="8" y="247"/>
                        <a:pt x="8" y="247"/>
                      </a:cubicBezTo>
                      <a:cubicBezTo>
                        <a:pt x="8" y="246"/>
                        <a:pt x="0" y="213"/>
                        <a:pt x="0" y="171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0" y="136"/>
                        <a:pt x="6" y="95"/>
                        <a:pt x="28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76" y="0"/>
                        <a:pt x="166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70" y="0"/>
                        <a:pt x="170" y="0"/>
                        <a:pt x="170" y="0"/>
                      </a:cubicBezTo>
                      <a:cubicBezTo>
                        <a:pt x="170" y="0"/>
                        <a:pt x="170" y="0"/>
                        <a:pt x="170" y="0"/>
                      </a:cubicBezTo>
                      <a:cubicBezTo>
                        <a:pt x="172" y="0"/>
                        <a:pt x="173" y="2"/>
                        <a:pt x="173" y="3"/>
                      </a:cubicBezTo>
                      <a:cubicBezTo>
                        <a:pt x="173" y="3"/>
                        <a:pt x="173" y="3"/>
                        <a:pt x="173" y="3"/>
                      </a:cubicBezTo>
                      <a:cubicBezTo>
                        <a:pt x="173" y="3"/>
                        <a:pt x="177" y="23"/>
                        <a:pt x="177" y="51"/>
                      </a:cubicBezTo>
                      <a:cubicBezTo>
                        <a:pt x="177" y="51"/>
                        <a:pt x="177" y="51"/>
                        <a:pt x="177" y="51"/>
                      </a:cubicBezTo>
                      <a:cubicBezTo>
                        <a:pt x="177" y="89"/>
                        <a:pt x="171" y="141"/>
                        <a:pt x="143" y="179"/>
                      </a:cubicBezTo>
                      <a:cubicBezTo>
                        <a:pt x="143" y="179"/>
                        <a:pt x="143" y="179"/>
                        <a:pt x="143" y="179"/>
                      </a:cubicBezTo>
                      <a:cubicBezTo>
                        <a:pt x="94" y="247"/>
                        <a:pt x="22" y="250"/>
                        <a:pt x="13" y="250"/>
                      </a:cubicBezTo>
                      <a:cubicBezTo>
                        <a:pt x="13" y="250"/>
                        <a:pt x="13" y="250"/>
                        <a:pt x="13" y="250"/>
                      </a:cubicBezTo>
                      <a:cubicBezTo>
                        <a:pt x="12" y="250"/>
                        <a:pt x="12" y="250"/>
                        <a:pt x="12" y="250"/>
                      </a:cubicBezTo>
                      <a:close/>
                      <a:moveTo>
                        <a:pt x="34" y="69"/>
                      </a:moveTo>
                      <a:cubicBezTo>
                        <a:pt x="14" y="97"/>
                        <a:pt x="8" y="137"/>
                        <a:pt x="8" y="171"/>
                      </a:cubicBezTo>
                      <a:cubicBezTo>
                        <a:pt x="8" y="171"/>
                        <a:pt x="8" y="171"/>
                        <a:pt x="8" y="171"/>
                      </a:cubicBezTo>
                      <a:cubicBezTo>
                        <a:pt x="8" y="191"/>
                        <a:pt x="10" y="210"/>
                        <a:pt x="12" y="223"/>
                      </a:cubicBezTo>
                      <a:cubicBezTo>
                        <a:pt x="12" y="223"/>
                        <a:pt x="12" y="223"/>
                        <a:pt x="12" y="223"/>
                      </a:cubicBezTo>
                      <a:cubicBezTo>
                        <a:pt x="13" y="232"/>
                        <a:pt x="14" y="238"/>
                        <a:pt x="15" y="242"/>
                      </a:cubicBezTo>
                      <a:cubicBezTo>
                        <a:pt x="15" y="242"/>
                        <a:pt x="15" y="242"/>
                        <a:pt x="15" y="242"/>
                      </a:cubicBezTo>
                      <a:cubicBezTo>
                        <a:pt x="30" y="241"/>
                        <a:pt x="92" y="236"/>
                        <a:pt x="137" y="175"/>
                      </a:cubicBezTo>
                      <a:cubicBezTo>
                        <a:pt x="137" y="175"/>
                        <a:pt x="137" y="175"/>
                        <a:pt x="137" y="175"/>
                      </a:cubicBezTo>
                      <a:cubicBezTo>
                        <a:pt x="163" y="139"/>
                        <a:pt x="169" y="88"/>
                        <a:pt x="169" y="51"/>
                      </a:cubicBezTo>
                      <a:cubicBezTo>
                        <a:pt x="169" y="51"/>
                        <a:pt x="169" y="51"/>
                        <a:pt x="169" y="51"/>
                      </a:cubicBezTo>
                      <a:cubicBezTo>
                        <a:pt x="169" y="31"/>
                        <a:pt x="167" y="15"/>
                        <a:pt x="166" y="8"/>
                      </a:cubicBezTo>
                      <a:cubicBezTo>
                        <a:pt x="166" y="8"/>
                        <a:pt x="166" y="8"/>
                        <a:pt x="166" y="8"/>
                      </a:cubicBezTo>
                      <a:cubicBezTo>
                        <a:pt x="149" y="9"/>
                        <a:pt x="74" y="15"/>
                        <a:pt x="34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9" name="Freeform 1066"/>
                <p:cNvSpPr/>
                <p:nvPr/>
              </p:nvSpPr>
              <p:spPr bwMode="auto">
                <a:xfrm>
                  <a:off x="8147050" y="4106863"/>
                  <a:ext cx="461963" cy="693737"/>
                </a:xfrm>
                <a:custGeom>
                  <a:avLst/>
                  <a:gdLst>
                    <a:gd name="T0" fmla="*/ 2 w 166"/>
                    <a:gd name="T1" fmla="*/ 248 h 249"/>
                    <a:gd name="T2" fmla="*/ 1 w 166"/>
                    <a:gd name="T3" fmla="*/ 243 h 249"/>
                    <a:gd name="T4" fmla="*/ 1 w 166"/>
                    <a:gd name="T5" fmla="*/ 243 h 249"/>
                    <a:gd name="T6" fmla="*/ 158 w 166"/>
                    <a:gd name="T7" fmla="*/ 3 h 249"/>
                    <a:gd name="T8" fmla="*/ 164 w 166"/>
                    <a:gd name="T9" fmla="*/ 2 h 249"/>
                    <a:gd name="T10" fmla="*/ 164 w 166"/>
                    <a:gd name="T11" fmla="*/ 2 h 249"/>
                    <a:gd name="T12" fmla="*/ 165 w 166"/>
                    <a:gd name="T13" fmla="*/ 7 h 249"/>
                    <a:gd name="T14" fmla="*/ 165 w 166"/>
                    <a:gd name="T15" fmla="*/ 7 h 249"/>
                    <a:gd name="T16" fmla="*/ 8 w 166"/>
                    <a:gd name="T17" fmla="*/ 247 h 249"/>
                    <a:gd name="T18" fmla="*/ 5 w 166"/>
                    <a:gd name="T19" fmla="*/ 249 h 249"/>
                    <a:gd name="T20" fmla="*/ 5 w 166"/>
                    <a:gd name="T21" fmla="*/ 249 h 249"/>
                    <a:gd name="T22" fmla="*/ 2 w 166"/>
                    <a:gd name="T23" fmla="*/ 248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6" h="249">
                      <a:moveTo>
                        <a:pt x="2" y="248"/>
                      </a:moveTo>
                      <a:cubicBezTo>
                        <a:pt x="1" y="247"/>
                        <a:pt x="0" y="244"/>
                        <a:pt x="1" y="243"/>
                      </a:cubicBezTo>
                      <a:cubicBezTo>
                        <a:pt x="1" y="243"/>
                        <a:pt x="1" y="243"/>
                        <a:pt x="1" y="24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59" y="1"/>
                        <a:pt x="162" y="0"/>
                        <a:pt x="164" y="2"/>
                      </a:cubicBezTo>
                      <a:cubicBezTo>
                        <a:pt x="164" y="2"/>
                        <a:pt x="164" y="2"/>
                        <a:pt x="164" y="2"/>
                      </a:cubicBezTo>
                      <a:cubicBezTo>
                        <a:pt x="165" y="3"/>
                        <a:pt x="166" y="5"/>
                        <a:pt x="165" y="7"/>
                      </a:cubicBezTo>
                      <a:cubicBezTo>
                        <a:pt x="165" y="7"/>
                        <a:pt x="165" y="7"/>
                        <a:pt x="165" y="7"/>
                      </a:cubicBezTo>
                      <a:cubicBezTo>
                        <a:pt x="8" y="247"/>
                        <a:pt x="8" y="247"/>
                        <a:pt x="8" y="247"/>
                      </a:cubicBezTo>
                      <a:cubicBezTo>
                        <a:pt x="7" y="248"/>
                        <a:pt x="6" y="249"/>
                        <a:pt x="5" y="249"/>
                      </a:cubicBezTo>
                      <a:cubicBezTo>
                        <a:pt x="5" y="249"/>
                        <a:pt x="5" y="249"/>
                        <a:pt x="5" y="249"/>
                      </a:cubicBezTo>
                      <a:cubicBezTo>
                        <a:pt x="4" y="249"/>
                        <a:pt x="3" y="249"/>
                        <a:pt x="2" y="2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0" name="Freeform 1067"/>
                <p:cNvSpPr/>
                <p:nvPr/>
              </p:nvSpPr>
              <p:spPr bwMode="auto">
                <a:xfrm>
                  <a:off x="8274050" y="4210050"/>
                  <a:ext cx="306388" cy="287337"/>
                </a:xfrm>
                <a:custGeom>
                  <a:avLst/>
                  <a:gdLst>
                    <a:gd name="T0" fmla="*/ 105 w 110"/>
                    <a:gd name="T1" fmla="*/ 103 h 103"/>
                    <a:gd name="T2" fmla="*/ 37 w 110"/>
                    <a:gd name="T3" fmla="*/ 88 h 103"/>
                    <a:gd name="T4" fmla="*/ 34 w 110"/>
                    <a:gd name="T5" fmla="*/ 86 h 103"/>
                    <a:gd name="T6" fmla="*/ 34 w 110"/>
                    <a:gd name="T7" fmla="*/ 86 h 103"/>
                    <a:gd name="T8" fmla="*/ 1 w 110"/>
                    <a:gd name="T9" fmla="*/ 6 h 103"/>
                    <a:gd name="T10" fmla="*/ 1 w 110"/>
                    <a:gd name="T11" fmla="*/ 6 h 103"/>
                    <a:gd name="T12" fmla="*/ 3 w 110"/>
                    <a:gd name="T13" fmla="*/ 1 h 103"/>
                    <a:gd name="T14" fmla="*/ 3 w 110"/>
                    <a:gd name="T15" fmla="*/ 1 h 103"/>
                    <a:gd name="T16" fmla="*/ 8 w 110"/>
                    <a:gd name="T17" fmla="*/ 3 h 103"/>
                    <a:gd name="T18" fmla="*/ 8 w 110"/>
                    <a:gd name="T19" fmla="*/ 3 h 103"/>
                    <a:gd name="T20" fmla="*/ 41 w 110"/>
                    <a:gd name="T21" fmla="*/ 81 h 103"/>
                    <a:gd name="T22" fmla="*/ 106 w 110"/>
                    <a:gd name="T23" fmla="*/ 95 h 103"/>
                    <a:gd name="T24" fmla="*/ 110 w 110"/>
                    <a:gd name="T25" fmla="*/ 100 h 103"/>
                    <a:gd name="T26" fmla="*/ 110 w 110"/>
                    <a:gd name="T27" fmla="*/ 100 h 103"/>
                    <a:gd name="T28" fmla="*/ 106 w 110"/>
                    <a:gd name="T29" fmla="*/ 103 h 103"/>
                    <a:gd name="T30" fmla="*/ 106 w 110"/>
                    <a:gd name="T31" fmla="*/ 103 h 103"/>
                    <a:gd name="T32" fmla="*/ 105 w 110"/>
                    <a:gd name="T33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0" h="103">
                      <a:moveTo>
                        <a:pt x="105" y="103"/>
                      </a:moveTo>
                      <a:cubicBezTo>
                        <a:pt x="37" y="88"/>
                        <a:pt x="37" y="88"/>
                        <a:pt x="37" y="88"/>
                      </a:cubicBezTo>
                      <a:cubicBezTo>
                        <a:pt x="36" y="88"/>
                        <a:pt x="35" y="87"/>
                        <a:pt x="34" y="86"/>
                      </a:cubicBezTo>
                      <a:cubicBezTo>
                        <a:pt x="34" y="86"/>
                        <a:pt x="34" y="86"/>
                        <a:pt x="34" y="8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1" y="81"/>
                        <a:pt x="41" y="81"/>
                        <a:pt x="41" y="81"/>
                      </a:cubicBezTo>
                      <a:cubicBezTo>
                        <a:pt x="106" y="95"/>
                        <a:pt x="106" y="95"/>
                        <a:pt x="106" y="95"/>
                      </a:cubicBezTo>
                      <a:cubicBezTo>
                        <a:pt x="109" y="96"/>
                        <a:pt x="110" y="98"/>
                        <a:pt x="110" y="100"/>
                      </a:cubicBezTo>
                      <a:cubicBezTo>
                        <a:pt x="110" y="100"/>
                        <a:pt x="110" y="100"/>
                        <a:pt x="110" y="100"/>
                      </a:cubicBezTo>
                      <a:cubicBezTo>
                        <a:pt x="109" y="102"/>
                        <a:pt x="107" y="103"/>
                        <a:pt x="106" y="103"/>
                      </a:cubicBezTo>
                      <a:cubicBezTo>
                        <a:pt x="106" y="103"/>
                        <a:pt x="106" y="103"/>
                        <a:pt x="106" y="103"/>
                      </a:cubicBezTo>
                      <a:cubicBezTo>
                        <a:pt x="105" y="103"/>
                        <a:pt x="105" y="103"/>
                        <a:pt x="105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1" name="Freeform 1068"/>
                <p:cNvSpPr/>
                <p:nvPr/>
              </p:nvSpPr>
              <p:spPr bwMode="auto">
                <a:xfrm>
                  <a:off x="8239125" y="4235450"/>
                  <a:ext cx="322263" cy="306387"/>
                </a:xfrm>
                <a:custGeom>
                  <a:avLst/>
                  <a:gdLst>
                    <a:gd name="T0" fmla="*/ 111 w 116"/>
                    <a:gd name="T1" fmla="*/ 110 h 110"/>
                    <a:gd name="T2" fmla="*/ 41 w 116"/>
                    <a:gd name="T3" fmla="*/ 95 h 110"/>
                    <a:gd name="T4" fmla="*/ 38 w 116"/>
                    <a:gd name="T5" fmla="*/ 93 h 110"/>
                    <a:gd name="T6" fmla="*/ 38 w 116"/>
                    <a:gd name="T7" fmla="*/ 93 h 110"/>
                    <a:gd name="T8" fmla="*/ 1 w 116"/>
                    <a:gd name="T9" fmla="*/ 6 h 110"/>
                    <a:gd name="T10" fmla="*/ 1 w 116"/>
                    <a:gd name="T11" fmla="*/ 6 h 110"/>
                    <a:gd name="T12" fmla="*/ 3 w 116"/>
                    <a:gd name="T13" fmla="*/ 1 h 110"/>
                    <a:gd name="T14" fmla="*/ 3 w 116"/>
                    <a:gd name="T15" fmla="*/ 1 h 110"/>
                    <a:gd name="T16" fmla="*/ 9 w 116"/>
                    <a:gd name="T17" fmla="*/ 3 h 110"/>
                    <a:gd name="T18" fmla="*/ 9 w 116"/>
                    <a:gd name="T19" fmla="*/ 3 h 110"/>
                    <a:gd name="T20" fmla="*/ 45 w 116"/>
                    <a:gd name="T21" fmla="*/ 88 h 110"/>
                    <a:gd name="T22" fmla="*/ 113 w 116"/>
                    <a:gd name="T23" fmla="*/ 102 h 110"/>
                    <a:gd name="T24" fmla="*/ 116 w 116"/>
                    <a:gd name="T25" fmla="*/ 107 h 110"/>
                    <a:gd name="T26" fmla="*/ 116 w 116"/>
                    <a:gd name="T27" fmla="*/ 107 h 110"/>
                    <a:gd name="T28" fmla="*/ 112 w 116"/>
                    <a:gd name="T29" fmla="*/ 110 h 110"/>
                    <a:gd name="T30" fmla="*/ 112 w 116"/>
                    <a:gd name="T31" fmla="*/ 110 h 110"/>
                    <a:gd name="T32" fmla="*/ 111 w 116"/>
                    <a:gd name="T33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6" h="110">
                      <a:moveTo>
                        <a:pt x="111" y="110"/>
                      </a:move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0" y="95"/>
                        <a:pt x="39" y="94"/>
                        <a:pt x="38" y="93"/>
                      </a:cubicBezTo>
                      <a:cubicBezTo>
                        <a:pt x="38" y="93"/>
                        <a:pt x="38" y="93"/>
                        <a:pt x="38" y="93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45" y="88"/>
                        <a:pt x="45" y="88"/>
                        <a:pt x="45" y="88"/>
                      </a:cubicBezTo>
                      <a:cubicBezTo>
                        <a:pt x="113" y="102"/>
                        <a:pt x="113" y="102"/>
                        <a:pt x="113" y="102"/>
                      </a:cubicBezTo>
                      <a:cubicBezTo>
                        <a:pt x="115" y="102"/>
                        <a:pt x="116" y="105"/>
                        <a:pt x="116" y="107"/>
                      </a:cubicBezTo>
                      <a:cubicBezTo>
                        <a:pt x="116" y="107"/>
                        <a:pt x="116" y="107"/>
                        <a:pt x="116" y="107"/>
                      </a:cubicBezTo>
                      <a:cubicBezTo>
                        <a:pt x="115" y="109"/>
                        <a:pt x="114" y="110"/>
                        <a:pt x="112" y="110"/>
                      </a:cubicBezTo>
                      <a:cubicBezTo>
                        <a:pt x="112" y="110"/>
                        <a:pt x="112" y="110"/>
                        <a:pt x="112" y="110"/>
                      </a:cubicBezTo>
                      <a:cubicBezTo>
                        <a:pt x="111" y="110"/>
                        <a:pt x="111" y="110"/>
                        <a:pt x="111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2" name="Freeform 1069"/>
                <p:cNvSpPr/>
                <p:nvPr/>
              </p:nvSpPr>
              <p:spPr bwMode="auto">
                <a:xfrm>
                  <a:off x="8210550" y="4270375"/>
                  <a:ext cx="328613" cy="312737"/>
                </a:xfrm>
                <a:custGeom>
                  <a:avLst/>
                  <a:gdLst>
                    <a:gd name="T0" fmla="*/ 113 w 118"/>
                    <a:gd name="T1" fmla="*/ 112 h 112"/>
                    <a:gd name="T2" fmla="*/ 41 w 118"/>
                    <a:gd name="T3" fmla="*/ 97 h 112"/>
                    <a:gd name="T4" fmla="*/ 38 w 118"/>
                    <a:gd name="T5" fmla="*/ 95 h 112"/>
                    <a:gd name="T6" fmla="*/ 38 w 118"/>
                    <a:gd name="T7" fmla="*/ 95 h 112"/>
                    <a:gd name="T8" fmla="*/ 1 w 118"/>
                    <a:gd name="T9" fmla="*/ 6 h 112"/>
                    <a:gd name="T10" fmla="*/ 1 w 118"/>
                    <a:gd name="T11" fmla="*/ 6 h 112"/>
                    <a:gd name="T12" fmla="*/ 3 w 118"/>
                    <a:gd name="T13" fmla="*/ 1 h 112"/>
                    <a:gd name="T14" fmla="*/ 3 w 118"/>
                    <a:gd name="T15" fmla="*/ 1 h 112"/>
                    <a:gd name="T16" fmla="*/ 8 w 118"/>
                    <a:gd name="T17" fmla="*/ 3 h 112"/>
                    <a:gd name="T18" fmla="*/ 8 w 118"/>
                    <a:gd name="T19" fmla="*/ 3 h 112"/>
                    <a:gd name="T20" fmla="*/ 45 w 118"/>
                    <a:gd name="T21" fmla="*/ 90 h 112"/>
                    <a:gd name="T22" fmla="*/ 115 w 118"/>
                    <a:gd name="T23" fmla="*/ 104 h 112"/>
                    <a:gd name="T24" fmla="*/ 118 w 118"/>
                    <a:gd name="T25" fmla="*/ 109 h 112"/>
                    <a:gd name="T26" fmla="*/ 118 w 118"/>
                    <a:gd name="T27" fmla="*/ 109 h 112"/>
                    <a:gd name="T28" fmla="*/ 114 w 118"/>
                    <a:gd name="T29" fmla="*/ 112 h 112"/>
                    <a:gd name="T30" fmla="*/ 114 w 118"/>
                    <a:gd name="T31" fmla="*/ 112 h 112"/>
                    <a:gd name="T32" fmla="*/ 113 w 118"/>
                    <a:gd name="T33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8" h="112">
                      <a:moveTo>
                        <a:pt x="113" y="112"/>
                      </a:moveTo>
                      <a:cubicBezTo>
                        <a:pt x="41" y="97"/>
                        <a:pt x="41" y="97"/>
                        <a:pt x="41" y="97"/>
                      </a:cubicBezTo>
                      <a:cubicBezTo>
                        <a:pt x="40" y="97"/>
                        <a:pt x="39" y="96"/>
                        <a:pt x="38" y="95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5" y="90"/>
                        <a:pt x="45" y="90"/>
                        <a:pt x="45" y="90"/>
                      </a:cubicBezTo>
                      <a:cubicBezTo>
                        <a:pt x="115" y="104"/>
                        <a:pt x="115" y="104"/>
                        <a:pt x="115" y="104"/>
                      </a:cubicBezTo>
                      <a:cubicBezTo>
                        <a:pt x="117" y="104"/>
                        <a:pt x="118" y="107"/>
                        <a:pt x="118" y="109"/>
                      </a:cubicBezTo>
                      <a:cubicBezTo>
                        <a:pt x="118" y="109"/>
                        <a:pt x="118" y="109"/>
                        <a:pt x="118" y="109"/>
                      </a:cubicBezTo>
                      <a:cubicBezTo>
                        <a:pt x="117" y="111"/>
                        <a:pt x="116" y="112"/>
                        <a:pt x="114" y="112"/>
                      </a:cubicBezTo>
                      <a:cubicBezTo>
                        <a:pt x="114" y="112"/>
                        <a:pt x="114" y="112"/>
                        <a:pt x="114" y="112"/>
                      </a:cubicBezTo>
                      <a:cubicBezTo>
                        <a:pt x="113" y="112"/>
                        <a:pt x="113" y="112"/>
                        <a:pt x="113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3" name="Freeform 1070"/>
                <p:cNvSpPr/>
                <p:nvPr/>
              </p:nvSpPr>
              <p:spPr bwMode="auto">
                <a:xfrm>
                  <a:off x="8181975" y="4313238"/>
                  <a:ext cx="327025" cy="314325"/>
                </a:xfrm>
                <a:custGeom>
                  <a:avLst/>
                  <a:gdLst>
                    <a:gd name="T0" fmla="*/ 112 w 117"/>
                    <a:gd name="T1" fmla="*/ 113 h 113"/>
                    <a:gd name="T2" fmla="*/ 40 w 117"/>
                    <a:gd name="T3" fmla="*/ 98 h 113"/>
                    <a:gd name="T4" fmla="*/ 38 w 117"/>
                    <a:gd name="T5" fmla="*/ 95 h 113"/>
                    <a:gd name="T6" fmla="*/ 38 w 117"/>
                    <a:gd name="T7" fmla="*/ 95 h 113"/>
                    <a:gd name="T8" fmla="*/ 1 w 117"/>
                    <a:gd name="T9" fmla="*/ 6 h 113"/>
                    <a:gd name="T10" fmla="*/ 1 w 117"/>
                    <a:gd name="T11" fmla="*/ 6 h 113"/>
                    <a:gd name="T12" fmla="*/ 3 w 117"/>
                    <a:gd name="T13" fmla="*/ 1 h 113"/>
                    <a:gd name="T14" fmla="*/ 3 w 117"/>
                    <a:gd name="T15" fmla="*/ 1 h 113"/>
                    <a:gd name="T16" fmla="*/ 8 w 117"/>
                    <a:gd name="T17" fmla="*/ 3 h 113"/>
                    <a:gd name="T18" fmla="*/ 8 w 117"/>
                    <a:gd name="T19" fmla="*/ 3 h 113"/>
                    <a:gd name="T20" fmla="*/ 44 w 117"/>
                    <a:gd name="T21" fmla="*/ 90 h 113"/>
                    <a:gd name="T22" fmla="*/ 113 w 117"/>
                    <a:gd name="T23" fmla="*/ 105 h 113"/>
                    <a:gd name="T24" fmla="*/ 116 w 117"/>
                    <a:gd name="T25" fmla="*/ 110 h 113"/>
                    <a:gd name="T26" fmla="*/ 116 w 117"/>
                    <a:gd name="T27" fmla="*/ 110 h 113"/>
                    <a:gd name="T28" fmla="*/ 112 w 117"/>
                    <a:gd name="T29" fmla="*/ 113 h 113"/>
                    <a:gd name="T30" fmla="*/ 112 w 117"/>
                    <a:gd name="T31" fmla="*/ 113 h 113"/>
                    <a:gd name="T32" fmla="*/ 112 w 117"/>
                    <a:gd name="T33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113">
                      <a:moveTo>
                        <a:pt x="112" y="113"/>
                      </a:moveTo>
                      <a:cubicBezTo>
                        <a:pt x="40" y="98"/>
                        <a:pt x="40" y="98"/>
                        <a:pt x="40" y="98"/>
                      </a:cubicBezTo>
                      <a:cubicBezTo>
                        <a:pt x="39" y="98"/>
                        <a:pt x="38" y="97"/>
                        <a:pt x="38" y="95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4" y="90"/>
                        <a:pt x="44" y="90"/>
                        <a:pt x="44" y="90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5" y="106"/>
                        <a:pt x="117" y="108"/>
                        <a:pt x="116" y="110"/>
                      </a:cubicBezTo>
                      <a:cubicBezTo>
                        <a:pt x="116" y="110"/>
                        <a:pt x="116" y="110"/>
                        <a:pt x="116" y="110"/>
                      </a:cubicBezTo>
                      <a:cubicBezTo>
                        <a:pt x="116" y="112"/>
                        <a:pt x="114" y="113"/>
                        <a:pt x="112" y="113"/>
                      </a:cubicBezTo>
                      <a:cubicBezTo>
                        <a:pt x="112" y="113"/>
                        <a:pt x="112" y="113"/>
                        <a:pt x="112" y="113"/>
                      </a:cubicBezTo>
                      <a:cubicBezTo>
                        <a:pt x="112" y="113"/>
                        <a:pt x="112" y="113"/>
                        <a:pt x="112" y="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4" name="Freeform 1071"/>
                <p:cNvSpPr/>
                <p:nvPr/>
              </p:nvSpPr>
              <p:spPr bwMode="auto">
                <a:xfrm>
                  <a:off x="8154988" y="4362450"/>
                  <a:ext cx="314325" cy="307975"/>
                </a:xfrm>
                <a:custGeom>
                  <a:avLst/>
                  <a:gdLst>
                    <a:gd name="T0" fmla="*/ 108 w 113"/>
                    <a:gd name="T1" fmla="*/ 110 h 110"/>
                    <a:gd name="T2" fmla="*/ 40 w 113"/>
                    <a:gd name="T3" fmla="*/ 95 h 110"/>
                    <a:gd name="T4" fmla="*/ 37 w 113"/>
                    <a:gd name="T5" fmla="*/ 92 h 110"/>
                    <a:gd name="T6" fmla="*/ 37 w 113"/>
                    <a:gd name="T7" fmla="*/ 92 h 110"/>
                    <a:gd name="T8" fmla="*/ 1 w 113"/>
                    <a:gd name="T9" fmla="*/ 6 h 110"/>
                    <a:gd name="T10" fmla="*/ 1 w 113"/>
                    <a:gd name="T11" fmla="*/ 6 h 110"/>
                    <a:gd name="T12" fmla="*/ 3 w 113"/>
                    <a:gd name="T13" fmla="*/ 1 h 110"/>
                    <a:gd name="T14" fmla="*/ 3 w 113"/>
                    <a:gd name="T15" fmla="*/ 1 h 110"/>
                    <a:gd name="T16" fmla="*/ 9 w 113"/>
                    <a:gd name="T17" fmla="*/ 3 h 110"/>
                    <a:gd name="T18" fmla="*/ 9 w 113"/>
                    <a:gd name="T19" fmla="*/ 3 h 110"/>
                    <a:gd name="T20" fmla="*/ 44 w 113"/>
                    <a:gd name="T21" fmla="*/ 87 h 110"/>
                    <a:gd name="T22" fmla="*/ 109 w 113"/>
                    <a:gd name="T23" fmla="*/ 102 h 110"/>
                    <a:gd name="T24" fmla="*/ 112 w 113"/>
                    <a:gd name="T25" fmla="*/ 106 h 110"/>
                    <a:gd name="T26" fmla="*/ 112 w 113"/>
                    <a:gd name="T27" fmla="*/ 106 h 110"/>
                    <a:gd name="T28" fmla="*/ 109 w 113"/>
                    <a:gd name="T29" fmla="*/ 110 h 110"/>
                    <a:gd name="T30" fmla="*/ 109 w 113"/>
                    <a:gd name="T31" fmla="*/ 110 h 110"/>
                    <a:gd name="T32" fmla="*/ 108 w 113"/>
                    <a:gd name="T33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3" h="110">
                      <a:moveTo>
                        <a:pt x="108" y="110"/>
                      </a:moveTo>
                      <a:cubicBezTo>
                        <a:pt x="40" y="95"/>
                        <a:pt x="40" y="95"/>
                        <a:pt x="40" y="95"/>
                      </a:cubicBezTo>
                      <a:cubicBezTo>
                        <a:pt x="39" y="95"/>
                        <a:pt x="38" y="94"/>
                        <a:pt x="37" y="92"/>
                      </a:cubicBezTo>
                      <a:cubicBezTo>
                        <a:pt x="37" y="92"/>
                        <a:pt x="37" y="92"/>
                        <a:pt x="37" y="92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cubicBezTo>
                        <a:pt x="109" y="102"/>
                        <a:pt x="109" y="102"/>
                        <a:pt x="109" y="102"/>
                      </a:cubicBezTo>
                      <a:cubicBezTo>
                        <a:pt x="112" y="102"/>
                        <a:pt x="113" y="104"/>
                        <a:pt x="112" y="106"/>
                      </a:cubicBezTo>
                      <a:cubicBezTo>
                        <a:pt x="112" y="106"/>
                        <a:pt x="112" y="106"/>
                        <a:pt x="112" y="106"/>
                      </a:cubicBezTo>
                      <a:cubicBezTo>
                        <a:pt x="112" y="108"/>
                        <a:pt x="110" y="110"/>
                        <a:pt x="109" y="110"/>
                      </a:cubicBezTo>
                      <a:cubicBezTo>
                        <a:pt x="109" y="110"/>
                        <a:pt x="109" y="110"/>
                        <a:pt x="109" y="110"/>
                      </a:cubicBezTo>
                      <a:cubicBezTo>
                        <a:pt x="108" y="110"/>
                        <a:pt x="108" y="110"/>
                        <a:pt x="108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5" name="Freeform 1072"/>
                <p:cNvSpPr/>
                <p:nvPr/>
              </p:nvSpPr>
              <p:spPr bwMode="auto">
                <a:xfrm>
                  <a:off x="8137525" y="4435475"/>
                  <a:ext cx="287338" cy="276225"/>
                </a:xfrm>
                <a:custGeom>
                  <a:avLst/>
                  <a:gdLst>
                    <a:gd name="T0" fmla="*/ 97 w 103"/>
                    <a:gd name="T1" fmla="*/ 99 h 99"/>
                    <a:gd name="T2" fmla="*/ 36 w 103"/>
                    <a:gd name="T3" fmla="*/ 85 h 99"/>
                    <a:gd name="T4" fmla="*/ 33 w 103"/>
                    <a:gd name="T5" fmla="*/ 82 h 99"/>
                    <a:gd name="T6" fmla="*/ 33 w 103"/>
                    <a:gd name="T7" fmla="*/ 82 h 99"/>
                    <a:gd name="T8" fmla="*/ 1 w 103"/>
                    <a:gd name="T9" fmla="*/ 6 h 99"/>
                    <a:gd name="T10" fmla="*/ 1 w 103"/>
                    <a:gd name="T11" fmla="*/ 6 h 99"/>
                    <a:gd name="T12" fmla="*/ 3 w 103"/>
                    <a:gd name="T13" fmla="*/ 1 h 99"/>
                    <a:gd name="T14" fmla="*/ 3 w 103"/>
                    <a:gd name="T15" fmla="*/ 1 h 99"/>
                    <a:gd name="T16" fmla="*/ 9 w 103"/>
                    <a:gd name="T17" fmla="*/ 3 h 99"/>
                    <a:gd name="T18" fmla="*/ 9 w 103"/>
                    <a:gd name="T19" fmla="*/ 3 h 99"/>
                    <a:gd name="T20" fmla="*/ 39 w 103"/>
                    <a:gd name="T21" fmla="*/ 77 h 99"/>
                    <a:gd name="T22" fmla="*/ 99 w 103"/>
                    <a:gd name="T23" fmla="*/ 91 h 99"/>
                    <a:gd name="T24" fmla="*/ 102 w 103"/>
                    <a:gd name="T25" fmla="*/ 96 h 99"/>
                    <a:gd name="T26" fmla="*/ 102 w 103"/>
                    <a:gd name="T27" fmla="*/ 96 h 99"/>
                    <a:gd name="T28" fmla="*/ 98 w 103"/>
                    <a:gd name="T29" fmla="*/ 99 h 99"/>
                    <a:gd name="T30" fmla="*/ 98 w 103"/>
                    <a:gd name="T31" fmla="*/ 99 h 99"/>
                    <a:gd name="T32" fmla="*/ 97 w 103"/>
                    <a:gd name="T33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3" h="99">
                      <a:moveTo>
                        <a:pt x="97" y="99"/>
                      </a:moveTo>
                      <a:cubicBezTo>
                        <a:pt x="36" y="85"/>
                        <a:pt x="36" y="85"/>
                        <a:pt x="36" y="85"/>
                      </a:cubicBezTo>
                      <a:cubicBezTo>
                        <a:pt x="34" y="84"/>
                        <a:pt x="33" y="84"/>
                        <a:pt x="33" y="82"/>
                      </a:cubicBezTo>
                      <a:cubicBezTo>
                        <a:pt x="33" y="82"/>
                        <a:pt x="33" y="82"/>
                        <a:pt x="33" y="82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39" y="77"/>
                        <a:pt x="39" y="77"/>
                        <a:pt x="39" y="77"/>
                      </a:cubicBezTo>
                      <a:cubicBezTo>
                        <a:pt x="99" y="91"/>
                        <a:pt x="99" y="91"/>
                        <a:pt x="99" y="91"/>
                      </a:cubicBezTo>
                      <a:cubicBezTo>
                        <a:pt x="101" y="91"/>
                        <a:pt x="103" y="93"/>
                        <a:pt x="102" y="96"/>
                      </a:cubicBezTo>
                      <a:cubicBezTo>
                        <a:pt x="102" y="96"/>
                        <a:pt x="102" y="96"/>
                        <a:pt x="102" y="96"/>
                      </a:cubicBezTo>
                      <a:cubicBezTo>
                        <a:pt x="102" y="97"/>
                        <a:pt x="100" y="99"/>
                        <a:pt x="98" y="99"/>
                      </a:cubicBezTo>
                      <a:cubicBezTo>
                        <a:pt x="98" y="99"/>
                        <a:pt x="98" y="99"/>
                        <a:pt x="98" y="99"/>
                      </a:cubicBezTo>
                      <a:cubicBezTo>
                        <a:pt x="98" y="99"/>
                        <a:pt x="98" y="99"/>
                        <a:pt x="97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6" name="Freeform 1073"/>
                <p:cNvSpPr/>
                <p:nvPr/>
              </p:nvSpPr>
              <p:spPr bwMode="auto">
                <a:xfrm>
                  <a:off x="8126413" y="4519613"/>
                  <a:ext cx="242888" cy="231775"/>
                </a:xfrm>
                <a:custGeom>
                  <a:avLst/>
                  <a:gdLst>
                    <a:gd name="T0" fmla="*/ 81 w 87"/>
                    <a:gd name="T1" fmla="*/ 83 h 83"/>
                    <a:gd name="T2" fmla="*/ 29 w 87"/>
                    <a:gd name="T3" fmla="*/ 71 h 83"/>
                    <a:gd name="T4" fmla="*/ 26 w 87"/>
                    <a:gd name="T5" fmla="*/ 69 h 83"/>
                    <a:gd name="T6" fmla="*/ 26 w 87"/>
                    <a:gd name="T7" fmla="*/ 69 h 83"/>
                    <a:gd name="T8" fmla="*/ 1 w 87"/>
                    <a:gd name="T9" fmla="*/ 6 h 83"/>
                    <a:gd name="T10" fmla="*/ 1 w 87"/>
                    <a:gd name="T11" fmla="*/ 6 h 83"/>
                    <a:gd name="T12" fmla="*/ 3 w 87"/>
                    <a:gd name="T13" fmla="*/ 1 h 83"/>
                    <a:gd name="T14" fmla="*/ 3 w 87"/>
                    <a:gd name="T15" fmla="*/ 1 h 83"/>
                    <a:gd name="T16" fmla="*/ 8 w 87"/>
                    <a:gd name="T17" fmla="*/ 3 h 83"/>
                    <a:gd name="T18" fmla="*/ 8 w 87"/>
                    <a:gd name="T19" fmla="*/ 3 h 83"/>
                    <a:gd name="T20" fmla="*/ 33 w 87"/>
                    <a:gd name="T21" fmla="*/ 64 h 83"/>
                    <a:gd name="T22" fmla="*/ 83 w 87"/>
                    <a:gd name="T23" fmla="*/ 75 h 83"/>
                    <a:gd name="T24" fmla="*/ 86 w 87"/>
                    <a:gd name="T25" fmla="*/ 80 h 83"/>
                    <a:gd name="T26" fmla="*/ 86 w 87"/>
                    <a:gd name="T27" fmla="*/ 80 h 83"/>
                    <a:gd name="T28" fmla="*/ 82 w 87"/>
                    <a:gd name="T29" fmla="*/ 83 h 83"/>
                    <a:gd name="T30" fmla="*/ 82 w 87"/>
                    <a:gd name="T31" fmla="*/ 83 h 83"/>
                    <a:gd name="T32" fmla="*/ 81 w 87"/>
                    <a:gd name="T33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7" h="83">
                      <a:moveTo>
                        <a:pt x="81" y="83"/>
                      </a:moveTo>
                      <a:cubicBezTo>
                        <a:pt x="29" y="71"/>
                        <a:pt x="29" y="71"/>
                        <a:pt x="29" y="71"/>
                      </a:cubicBezTo>
                      <a:cubicBezTo>
                        <a:pt x="28" y="71"/>
                        <a:pt x="27" y="70"/>
                        <a:pt x="26" y="69"/>
                      </a:cubicBezTo>
                      <a:cubicBezTo>
                        <a:pt x="26" y="69"/>
                        <a:pt x="26" y="69"/>
                        <a:pt x="26" y="69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3" y="64"/>
                        <a:pt x="33" y="64"/>
                        <a:pt x="33" y="64"/>
                      </a:cubicBezTo>
                      <a:cubicBezTo>
                        <a:pt x="83" y="75"/>
                        <a:pt x="83" y="75"/>
                        <a:pt x="83" y="75"/>
                      </a:cubicBezTo>
                      <a:cubicBezTo>
                        <a:pt x="85" y="75"/>
                        <a:pt x="87" y="77"/>
                        <a:pt x="86" y="80"/>
                      </a:cubicBezTo>
                      <a:cubicBezTo>
                        <a:pt x="86" y="80"/>
                        <a:pt x="86" y="80"/>
                        <a:pt x="86" y="80"/>
                      </a:cubicBezTo>
                      <a:cubicBezTo>
                        <a:pt x="86" y="81"/>
                        <a:pt x="84" y="83"/>
                        <a:pt x="82" y="83"/>
                      </a:cubicBezTo>
                      <a:cubicBezTo>
                        <a:pt x="82" y="83"/>
                        <a:pt x="82" y="83"/>
                        <a:pt x="82" y="83"/>
                      </a:cubicBezTo>
                      <a:cubicBezTo>
                        <a:pt x="82" y="83"/>
                        <a:pt x="82" y="83"/>
                        <a:pt x="81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7" name="Freeform 1074"/>
                <p:cNvSpPr/>
                <p:nvPr/>
              </p:nvSpPr>
              <p:spPr bwMode="auto">
                <a:xfrm>
                  <a:off x="8124825" y="4627563"/>
                  <a:ext cx="174625" cy="153987"/>
                </a:xfrm>
                <a:custGeom>
                  <a:avLst/>
                  <a:gdLst>
                    <a:gd name="T0" fmla="*/ 58 w 63"/>
                    <a:gd name="T1" fmla="*/ 55 h 55"/>
                    <a:gd name="T2" fmla="*/ 21 w 63"/>
                    <a:gd name="T3" fmla="*/ 47 h 55"/>
                    <a:gd name="T4" fmla="*/ 18 w 63"/>
                    <a:gd name="T5" fmla="*/ 45 h 55"/>
                    <a:gd name="T6" fmla="*/ 18 w 63"/>
                    <a:gd name="T7" fmla="*/ 45 h 55"/>
                    <a:gd name="T8" fmla="*/ 1 w 63"/>
                    <a:gd name="T9" fmla="*/ 6 h 55"/>
                    <a:gd name="T10" fmla="*/ 3 w 63"/>
                    <a:gd name="T11" fmla="*/ 1 h 55"/>
                    <a:gd name="T12" fmla="*/ 3 w 63"/>
                    <a:gd name="T13" fmla="*/ 1 h 55"/>
                    <a:gd name="T14" fmla="*/ 9 w 63"/>
                    <a:gd name="T15" fmla="*/ 3 h 55"/>
                    <a:gd name="T16" fmla="*/ 9 w 63"/>
                    <a:gd name="T17" fmla="*/ 3 h 55"/>
                    <a:gd name="T18" fmla="*/ 25 w 63"/>
                    <a:gd name="T19" fmla="*/ 40 h 55"/>
                    <a:gd name="T20" fmla="*/ 60 w 63"/>
                    <a:gd name="T21" fmla="*/ 48 h 55"/>
                    <a:gd name="T22" fmla="*/ 63 w 63"/>
                    <a:gd name="T23" fmla="*/ 52 h 55"/>
                    <a:gd name="T24" fmla="*/ 63 w 63"/>
                    <a:gd name="T25" fmla="*/ 52 h 55"/>
                    <a:gd name="T26" fmla="*/ 59 w 63"/>
                    <a:gd name="T27" fmla="*/ 55 h 55"/>
                    <a:gd name="T28" fmla="*/ 59 w 63"/>
                    <a:gd name="T29" fmla="*/ 55 h 55"/>
                    <a:gd name="T30" fmla="*/ 58 w 63"/>
                    <a:gd name="T31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3" h="55">
                      <a:moveTo>
                        <a:pt x="58" y="55"/>
                      </a:move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20" y="47"/>
                        <a:pt x="19" y="46"/>
                        <a:pt x="18" y="45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2" y="48"/>
                        <a:pt x="63" y="50"/>
                        <a:pt x="63" y="52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2" y="54"/>
                        <a:pt x="61" y="55"/>
                        <a:pt x="59" y="55"/>
                      </a:cubicBezTo>
                      <a:cubicBezTo>
                        <a:pt x="59" y="55"/>
                        <a:pt x="59" y="55"/>
                        <a:pt x="59" y="55"/>
                      </a:cubicBezTo>
                      <a:cubicBezTo>
                        <a:pt x="59" y="55"/>
                        <a:pt x="58" y="55"/>
                        <a:pt x="58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8" name="Freeform 1075"/>
                <p:cNvSpPr/>
                <p:nvPr/>
              </p:nvSpPr>
              <p:spPr bwMode="auto">
                <a:xfrm>
                  <a:off x="8305800" y="4187825"/>
                  <a:ext cx="292100" cy="265112"/>
                </a:xfrm>
                <a:custGeom>
                  <a:avLst/>
                  <a:gdLst>
                    <a:gd name="T0" fmla="*/ 100 w 105"/>
                    <a:gd name="T1" fmla="*/ 95 h 95"/>
                    <a:gd name="T2" fmla="*/ 36 w 105"/>
                    <a:gd name="T3" fmla="*/ 83 h 95"/>
                    <a:gd name="T4" fmla="*/ 33 w 105"/>
                    <a:gd name="T5" fmla="*/ 81 h 95"/>
                    <a:gd name="T6" fmla="*/ 33 w 105"/>
                    <a:gd name="T7" fmla="*/ 81 h 95"/>
                    <a:gd name="T8" fmla="*/ 1 w 105"/>
                    <a:gd name="T9" fmla="*/ 6 h 95"/>
                    <a:gd name="T10" fmla="*/ 3 w 105"/>
                    <a:gd name="T11" fmla="*/ 1 h 95"/>
                    <a:gd name="T12" fmla="*/ 3 w 105"/>
                    <a:gd name="T13" fmla="*/ 1 h 95"/>
                    <a:gd name="T14" fmla="*/ 9 w 105"/>
                    <a:gd name="T15" fmla="*/ 3 h 95"/>
                    <a:gd name="T16" fmla="*/ 9 w 105"/>
                    <a:gd name="T17" fmla="*/ 3 h 95"/>
                    <a:gd name="T18" fmla="*/ 40 w 105"/>
                    <a:gd name="T19" fmla="*/ 76 h 95"/>
                    <a:gd name="T20" fmla="*/ 101 w 105"/>
                    <a:gd name="T21" fmla="*/ 87 h 95"/>
                    <a:gd name="T22" fmla="*/ 105 w 105"/>
                    <a:gd name="T23" fmla="*/ 92 h 95"/>
                    <a:gd name="T24" fmla="*/ 105 w 105"/>
                    <a:gd name="T25" fmla="*/ 92 h 95"/>
                    <a:gd name="T26" fmla="*/ 101 w 105"/>
                    <a:gd name="T27" fmla="*/ 95 h 95"/>
                    <a:gd name="T28" fmla="*/ 101 w 105"/>
                    <a:gd name="T29" fmla="*/ 95 h 95"/>
                    <a:gd name="T30" fmla="*/ 100 w 105"/>
                    <a:gd name="T31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95">
                      <a:moveTo>
                        <a:pt x="100" y="95"/>
                      </a:moveTo>
                      <a:cubicBezTo>
                        <a:pt x="36" y="83"/>
                        <a:pt x="36" y="83"/>
                        <a:pt x="36" y="83"/>
                      </a:cubicBezTo>
                      <a:cubicBezTo>
                        <a:pt x="35" y="83"/>
                        <a:pt x="34" y="82"/>
                        <a:pt x="33" y="81"/>
                      </a:cubicBezTo>
                      <a:cubicBezTo>
                        <a:pt x="33" y="81"/>
                        <a:pt x="33" y="81"/>
                        <a:pt x="33" y="8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cubicBezTo>
                        <a:pt x="101" y="87"/>
                        <a:pt x="101" y="87"/>
                        <a:pt x="101" y="87"/>
                      </a:cubicBezTo>
                      <a:cubicBezTo>
                        <a:pt x="104" y="88"/>
                        <a:pt x="105" y="90"/>
                        <a:pt x="105" y="92"/>
                      </a:cubicBezTo>
                      <a:cubicBezTo>
                        <a:pt x="105" y="92"/>
                        <a:pt x="105" y="92"/>
                        <a:pt x="105" y="92"/>
                      </a:cubicBezTo>
                      <a:cubicBezTo>
                        <a:pt x="104" y="94"/>
                        <a:pt x="103" y="95"/>
                        <a:pt x="101" y="95"/>
                      </a:cubicBezTo>
                      <a:cubicBezTo>
                        <a:pt x="101" y="95"/>
                        <a:pt x="101" y="95"/>
                        <a:pt x="101" y="95"/>
                      </a:cubicBezTo>
                      <a:cubicBezTo>
                        <a:pt x="100" y="95"/>
                        <a:pt x="100" y="95"/>
                        <a:pt x="100" y="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9" name="Freeform 1076"/>
                <p:cNvSpPr/>
                <p:nvPr/>
              </p:nvSpPr>
              <p:spPr bwMode="auto">
                <a:xfrm>
                  <a:off x="8339138" y="4170363"/>
                  <a:ext cx="265113" cy="238125"/>
                </a:xfrm>
                <a:custGeom>
                  <a:avLst/>
                  <a:gdLst>
                    <a:gd name="T0" fmla="*/ 90 w 95"/>
                    <a:gd name="T1" fmla="*/ 85 h 85"/>
                    <a:gd name="T2" fmla="*/ 32 w 95"/>
                    <a:gd name="T3" fmla="*/ 75 h 85"/>
                    <a:gd name="T4" fmla="*/ 29 w 95"/>
                    <a:gd name="T5" fmla="*/ 72 h 85"/>
                    <a:gd name="T6" fmla="*/ 29 w 95"/>
                    <a:gd name="T7" fmla="*/ 72 h 85"/>
                    <a:gd name="T8" fmla="*/ 1 w 95"/>
                    <a:gd name="T9" fmla="*/ 6 h 85"/>
                    <a:gd name="T10" fmla="*/ 1 w 95"/>
                    <a:gd name="T11" fmla="*/ 6 h 85"/>
                    <a:gd name="T12" fmla="*/ 3 w 95"/>
                    <a:gd name="T13" fmla="*/ 0 h 85"/>
                    <a:gd name="T14" fmla="*/ 3 w 95"/>
                    <a:gd name="T15" fmla="*/ 0 h 85"/>
                    <a:gd name="T16" fmla="*/ 8 w 95"/>
                    <a:gd name="T17" fmla="*/ 3 h 85"/>
                    <a:gd name="T18" fmla="*/ 8 w 95"/>
                    <a:gd name="T19" fmla="*/ 3 h 85"/>
                    <a:gd name="T20" fmla="*/ 36 w 95"/>
                    <a:gd name="T21" fmla="*/ 67 h 85"/>
                    <a:gd name="T22" fmla="*/ 91 w 95"/>
                    <a:gd name="T23" fmla="*/ 77 h 85"/>
                    <a:gd name="T24" fmla="*/ 94 w 95"/>
                    <a:gd name="T25" fmla="*/ 82 h 85"/>
                    <a:gd name="T26" fmla="*/ 94 w 95"/>
                    <a:gd name="T27" fmla="*/ 82 h 85"/>
                    <a:gd name="T28" fmla="*/ 90 w 95"/>
                    <a:gd name="T29" fmla="*/ 85 h 85"/>
                    <a:gd name="T30" fmla="*/ 90 w 95"/>
                    <a:gd name="T31" fmla="*/ 85 h 85"/>
                    <a:gd name="T32" fmla="*/ 90 w 95"/>
                    <a:gd name="T33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85">
                      <a:moveTo>
                        <a:pt x="90" y="85"/>
                      </a:moveTo>
                      <a:cubicBezTo>
                        <a:pt x="32" y="75"/>
                        <a:pt x="32" y="75"/>
                        <a:pt x="32" y="75"/>
                      </a:cubicBezTo>
                      <a:cubicBezTo>
                        <a:pt x="31" y="74"/>
                        <a:pt x="30" y="73"/>
                        <a:pt x="29" y="72"/>
                      </a:cubicBezTo>
                      <a:cubicBezTo>
                        <a:pt x="29" y="72"/>
                        <a:pt x="29" y="72"/>
                        <a:pt x="29" y="72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6" y="67"/>
                        <a:pt x="36" y="67"/>
                        <a:pt x="36" y="67"/>
                      </a:cubicBezTo>
                      <a:cubicBezTo>
                        <a:pt x="91" y="77"/>
                        <a:pt x="91" y="77"/>
                        <a:pt x="91" y="77"/>
                      </a:cubicBezTo>
                      <a:cubicBezTo>
                        <a:pt x="93" y="78"/>
                        <a:pt x="95" y="80"/>
                        <a:pt x="94" y="82"/>
                      </a:cubicBezTo>
                      <a:cubicBezTo>
                        <a:pt x="94" y="82"/>
                        <a:pt x="94" y="82"/>
                        <a:pt x="94" y="82"/>
                      </a:cubicBezTo>
                      <a:cubicBezTo>
                        <a:pt x="94" y="84"/>
                        <a:pt x="92" y="85"/>
                        <a:pt x="90" y="85"/>
                      </a:cubicBezTo>
                      <a:cubicBezTo>
                        <a:pt x="90" y="85"/>
                        <a:pt x="90" y="85"/>
                        <a:pt x="90" y="85"/>
                      </a:cubicBezTo>
                      <a:cubicBezTo>
                        <a:pt x="90" y="85"/>
                        <a:pt x="90" y="85"/>
                        <a:pt x="90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0" name="Freeform 1077"/>
                <p:cNvSpPr/>
                <p:nvPr/>
              </p:nvSpPr>
              <p:spPr bwMode="auto">
                <a:xfrm>
                  <a:off x="8375650" y="4154488"/>
                  <a:ext cx="236538" cy="207962"/>
                </a:xfrm>
                <a:custGeom>
                  <a:avLst/>
                  <a:gdLst>
                    <a:gd name="T0" fmla="*/ 80 w 85"/>
                    <a:gd name="T1" fmla="*/ 75 h 75"/>
                    <a:gd name="T2" fmla="*/ 29 w 85"/>
                    <a:gd name="T3" fmla="*/ 67 h 75"/>
                    <a:gd name="T4" fmla="*/ 26 w 85"/>
                    <a:gd name="T5" fmla="*/ 65 h 75"/>
                    <a:gd name="T6" fmla="*/ 26 w 85"/>
                    <a:gd name="T7" fmla="*/ 65 h 75"/>
                    <a:gd name="T8" fmla="*/ 1 w 85"/>
                    <a:gd name="T9" fmla="*/ 6 h 75"/>
                    <a:gd name="T10" fmla="*/ 3 w 85"/>
                    <a:gd name="T11" fmla="*/ 1 h 75"/>
                    <a:gd name="T12" fmla="*/ 3 w 85"/>
                    <a:gd name="T13" fmla="*/ 1 h 75"/>
                    <a:gd name="T14" fmla="*/ 8 w 85"/>
                    <a:gd name="T15" fmla="*/ 3 h 75"/>
                    <a:gd name="T16" fmla="*/ 8 w 85"/>
                    <a:gd name="T17" fmla="*/ 3 h 75"/>
                    <a:gd name="T18" fmla="*/ 32 w 85"/>
                    <a:gd name="T19" fmla="*/ 59 h 75"/>
                    <a:gd name="T20" fmla="*/ 81 w 85"/>
                    <a:gd name="T21" fmla="*/ 67 h 75"/>
                    <a:gd name="T22" fmla="*/ 85 w 85"/>
                    <a:gd name="T23" fmla="*/ 71 h 75"/>
                    <a:gd name="T24" fmla="*/ 85 w 85"/>
                    <a:gd name="T25" fmla="*/ 71 h 75"/>
                    <a:gd name="T26" fmla="*/ 81 w 85"/>
                    <a:gd name="T27" fmla="*/ 75 h 75"/>
                    <a:gd name="T28" fmla="*/ 81 w 85"/>
                    <a:gd name="T29" fmla="*/ 75 h 75"/>
                    <a:gd name="T30" fmla="*/ 80 w 85"/>
                    <a:gd name="T31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5" h="75">
                      <a:moveTo>
                        <a:pt x="80" y="75"/>
                      </a:move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27" y="67"/>
                        <a:pt x="26" y="66"/>
                        <a:pt x="26" y="65"/>
                      </a:cubicBezTo>
                      <a:cubicBezTo>
                        <a:pt x="26" y="65"/>
                        <a:pt x="26" y="65"/>
                        <a:pt x="26" y="6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81" y="67"/>
                        <a:pt x="81" y="67"/>
                        <a:pt x="81" y="67"/>
                      </a:cubicBezTo>
                      <a:cubicBezTo>
                        <a:pt x="83" y="67"/>
                        <a:pt x="85" y="69"/>
                        <a:pt x="85" y="71"/>
                      </a:cubicBezTo>
                      <a:cubicBezTo>
                        <a:pt x="85" y="71"/>
                        <a:pt x="85" y="71"/>
                        <a:pt x="85" y="71"/>
                      </a:cubicBezTo>
                      <a:cubicBezTo>
                        <a:pt x="84" y="73"/>
                        <a:pt x="83" y="75"/>
                        <a:pt x="81" y="75"/>
                      </a:cubicBezTo>
                      <a:cubicBezTo>
                        <a:pt x="81" y="75"/>
                        <a:pt x="81" y="75"/>
                        <a:pt x="81" y="75"/>
                      </a:cubicBezTo>
                      <a:cubicBezTo>
                        <a:pt x="80" y="75"/>
                        <a:pt x="80" y="75"/>
                        <a:pt x="80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1" name="Freeform 1078"/>
                <p:cNvSpPr/>
                <p:nvPr/>
              </p:nvSpPr>
              <p:spPr bwMode="auto">
                <a:xfrm>
                  <a:off x="8408988" y="4137025"/>
                  <a:ext cx="206375" cy="176212"/>
                </a:xfrm>
                <a:custGeom>
                  <a:avLst/>
                  <a:gdLst>
                    <a:gd name="T0" fmla="*/ 70 w 74"/>
                    <a:gd name="T1" fmla="*/ 63 h 63"/>
                    <a:gd name="T2" fmla="*/ 26 w 74"/>
                    <a:gd name="T3" fmla="*/ 57 h 63"/>
                    <a:gd name="T4" fmla="*/ 23 w 74"/>
                    <a:gd name="T5" fmla="*/ 55 h 63"/>
                    <a:gd name="T6" fmla="*/ 23 w 74"/>
                    <a:gd name="T7" fmla="*/ 55 h 63"/>
                    <a:gd name="T8" fmla="*/ 1 w 74"/>
                    <a:gd name="T9" fmla="*/ 7 h 63"/>
                    <a:gd name="T10" fmla="*/ 1 w 74"/>
                    <a:gd name="T11" fmla="*/ 7 h 63"/>
                    <a:gd name="T12" fmla="*/ 3 w 74"/>
                    <a:gd name="T13" fmla="*/ 1 h 63"/>
                    <a:gd name="T14" fmla="*/ 3 w 74"/>
                    <a:gd name="T15" fmla="*/ 1 h 63"/>
                    <a:gd name="T16" fmla="*/ 9 w 74"/>
                    <a:gd name="T17" fmla="*/ 3 h 63"/>
                    <a:gd name="T18" fmla="*/ 9 w 74"/>
                    <a:gd name="T19" fmla="*/ 3 h 63"/>
                    <a:gd name="T20" fmla="*/ 29 w 74"/>
                    <a:gd name="T21" fmla="*/ 50 h 63"/>
                    <a:gd name="T22" fmla="*/ 71 w 74"/>
                    <a:gd name="T23" fmla="*/ 55 h 63"/>
                    <a:gd name="T24" fmla="*/ 74 w 74"/>
                    <a:gd name="T25" fmla="*/ 59 h 63"/>
                    <a:gd name="T26" fmla="*/ 74 w 74"/>
                    <a:gd name="T27" fmla="*/ 59 h 63"/>
                    <a:gd name="T28" fmla="*/ 70 w 74"/>
                    <a:gd name="T29" fmla="*/ 63 h 63"/>
                    <a:gd name="T30" fmla="*/ 70 w 74"/>
                    <a:gd name="T31" fmla="*/ 63 h 63"/>
                    <a:gd name="T32" fmla="*/ 70 w 74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3">
                      <a:moveTo>
                        <a:pt x="70" y="63"/>
                      </a:move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4" y="57"/>
                        <a:pt x="23" y="56"/>
                        <a:pt x="23" y="55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29" y="50"/>
                        <a:pt x="29" y="50"/>
                        <a:pt x="29" y="50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3" y="55"/>
                        <a:pt x="74" y="57"/>
                        <a:pt x="74" y="59"/>
                      </a:cubicBezTo>
                      <a:cubicBezTo>
                        <a:pt x="74" y="59"/>
                        <a:pt x="74" y="59"/>
                        <a:pt x="74" y="59"/>
                      </a:cubicBezTo>
                      <a:cubicBezTo>
                        <a:pt x="74" y="61"/>
                        <a:pt x="72" y="63"/>
                        <a:pt x="70" y="63"/>
                      </a:cubicBezTo>
                      <a:cubicBezTo>
                        <a:pt x="70" y="63"/>
                        <a:pt x="70" y="63"/>
                        <a:pt x="70" y="63"/>
                      </a:cubicBezTo>
                      <a:cubicBezTo>
                        <a:pt x="70" y="63"/>
                        <a:pt x="70" y="63"/>
                        <a:pt x="70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2" name="Freeform 1079"/>
                <p:cNvSpPr/>
                <p:nvPr/>
              </p:nvSpPr>
              <p:spPr bwMode="auto">
                <a:xfrm>
                  <a:off x="8453438" y="4129088"/>
                  <a:ext cx="161925" cy="130175"/>
                </a:xfrm>
                <a:custGeom>
                  <a:avLst/>
                  <a:gdLst>
                    <a:gd name="T0" fmla="*/ 54 w 58"/>
                    <a:gd name="T1" fmla="*/ 47 h 47"/>
                    <a:gd name="T2" fmla="*/ 21 w 58"/>
                    <a:gd name="T3" fmla="*/ 47 h 47"/>
                    <a:gd name="T4" fmla="*/ 17 w 58"/>
                    <a:gd name="T5" fmla="*/ 45 h 47"/>
                    <a:gd name="T6" fmla="*/ 17 w 58"/>
                    <a:gd name="T7" fmla="*/ 45 h 47"/>
                    <a:gd name="T8" fmla="*/ 1 w 58"/>
                    <a:gd name="T9" fmla="*/ 6 h 47"/>
                    <a:gd name="T10" fmla="*/ 1 w 58"/>
                    <a:gd name="T11" fmla="*/ 6 h 47"/>
                    <a:gd name="T12" fmla="*/ 3 w 58"/>
                    <a:gd name="T13" fmla="*/ 1 h 47"/>
                    <a:gd name="T14" fmla="*/ 3 w 58"/>
                    <a:gd name="T15" fmla="*/ 1 h 47"/>
                    <a:gd name="T16" fmla="*/ 8 w 58"/>
                    <a:gd name="T17" fmla="*/ 3 h 47"/>
                    <a:gd name="T18" fmla="*/ 8 w 58"/>
                    <a:gd name="T19" fmla="*/ 3 h 47"/>
                    <a:gd name="T20" fmla="*/ 24 w 58"/>
                    <a:gd name="T21" fmla="*/ 39 h 47"/>
                    <a:gd name="T22" fmla="*/ 54 w 58"/>
                    <a:gd name="T23" fmla="*/ 39 h 47"/>
                    <a:gd name="T24" fmla="*/ 58 w 58"/>
                    <a:gd name="T25" fmla="*/ 43 h 47"/>
                    <a:gd name="T26" fmla="*/ 58 w 58"/>
                    <a:gd name="T27" fmla="*/ 43 h 47"/>
                    <a:gd name="T28" fmla="*/ 54 w 58"/>
                    <a:gd name="T29" fmla="*/ 47 h 47"/>
                    <a:gd name="T30" fmla="*/ 54 w 58"/>
                    <a:gd name="T31" fmla="*/ 47 h 47"/>
                    <a:gd name="T32" fmla="*/ 54 w 58"/>
                    <a:gd name="T33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47">
                      <a:moveTo>
                        <a:pt x="54" y="47"/>
                      </a:move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19" y="47"/>
                        <a:pt x="18" y="46"/>
                        <a:pt x="17" y="45"/>
                      </a:cubicBezTo>
                      <a:cubicBezTo>
                        <a:pt x="17" y="45"/>
                        <a:pt x="17" y="45"/>
                        <a:pt x="17" y="4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54" y="39"/>
                        <a:pt x="54" y="39"/>
                        <a:pt x="54" y="39"/>
                      </a:cubicBezTo>
                      <a:cubicBezTo>
                        <a:pt x="56" y="39"/>
                        <a:pt x="58" y="41"/>
                        <a:pt x="58" y="43"/>
                      </a:cubicBezTo>
                      <a:cubicBezTo>
                        <a:pt x="58" y="43"/>
                        <a:pt x="58" y="43"/>
                        <a:pt x="58" y="43"/>
                      </a:cubicBezTo>
                      <a:cubicBezTo>
                        <a:pt x="58" y="46"/>
                        <a:pt x="56" y="47"/>
                        <a:pt x="54" y="47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3" name="Freeform 1080"/>
                <p:cNvSpPr/>
                <p:nvPr/>
              </p:nvSpPr>
              <p:spPr bwMode="auto">
                <a:xfrm>
                  <a:off x="8491538" y="4121150"/>
                  <a:ext cx="123825" cy="100012"/>
                </a:xfrm>
                <a:custGeom>
                  <a:avLst/>
                  <a:gdLst>
                    <a:gd name="T0" fmla="*/ 13 w 44"/>
                    <a:gd name="T1" fmla="*/ 34 h 36"/>
                    <a:gd name="T2" fmla="*/ 1 w 44"/>
                    <a:gd name="T3" fmla="*/ 6 h 36"/>
                    <a:gd name="T4" fmla="*/ 1 w 44"/>
                    <a:gd name="T5" fmla="*/ 6 h 36"/>
                    <a:gd name="T6" fmla="*/ 3 w 44"/>
                    <a:gd name="T7" fmla="*/ 1 h 36"/>
                    <a:gd name="T8" fmla="*/ 3 w 44"/>
                    <a:gd name="T9" fmla="*/ 1 h 36"/>
                    <a:gd name="T10" fmla="*/ 8 w 44"/>
                    <a:gd name="T11" fmla="*/ 3 h 36"/>
                    <a:gd name="T12" fmla="*/ 8 w 44"/>
                    <a:gd name="T13" fmla="*/ 3 h 36"/>
                    <a:gd name="T14" fmla="*/ 19 w 44"/>
                    <a:gd name="T15" fmla="*/ 28 h 36"/>
                    <a:gd name="T16" fmla="*/ 40 w 44"/>
                    <a:gd name="T17" fmla="*/ 27 h 36"/>
                    <a:gd name="T18" fmla="*/ 44 w 44"/>
                    <a:gd name="T19" fmla="*/ 31 h 36"/>
                    <a:gd name="T20" fmla="*/ 44 w 44"/>
                    <a:gd name="T21" fmla="*/ 31 h 36"/>
                    <a:gd name="T22" fmla="*/ 40 w 44"/>
                    <a:gd name="T23" fmla="*/ 35 h 36"/>
                    <a:gd name="T24" fmla="*/ 40 w 44"/>
                    <a:gd name="T25" fmla="*/ 35 h 36"/>
                    <a:gd name="T26" fmla="*/ 17 w 44"/>
                    <a:gd name="T27" fmla="*/ 36 h 36"/>
                    <a:gd name="T28" fmla="*/ 17 w 44"/>
                    <a:gd name="T29" fmla="*/ 36 h 36"/>
                    <a:gd name="T30" fmla="*/ 17 w 44"/>
                    <a:gd name="T31" fmla="*/ 36 h 36"/>
                    <a:gd name="T32" fmla="*/ 13 w 44"/>
                    <a:gd name="T33" fmla="*/ 3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36">
                      <a:moveTo>
                        <a:pt x="13" y="34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40" y="27"/>
                        <a:pt x="40" y="27"/>
                        <a:pt x="40" y="27"/>
                      </a:cubicBezTo>
                      <a:cubicBezTo>
                        <a:pt x="42" y="27"/>
                        <a:pt x="44" y="29"/>
                        <a:pt x="44" y="31"/>
                      </a:cubicBezTo>
                      <a:cubicBezTo>
                        <a:pt x="44" y="31"/>
                        <a:pt x="44" y="31"/>
                        <a:pt x="44" y="31"/>
                      </a:cubicBezTo>
                      <a:cubicBezTo>
                        <a:pt x="44" y="33"/>
                        <a:pt x="43" y="35"/>
                        <a:pt x="40" y="35"/>
                      </a:cubicBezTo>
                      <a:cubicBezTo>
                        <a:pt x="40" y="35"/>
                        <a:pt x="40" y="35"/>
                        <a:pt x="40" y="35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5" y="36"/>
                        <a:pt x="13" y="35"/>
                        <a:pt x="13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4" name="Freeform 1081"/>
                <p:cNvSpPr/>
                <p:nvPr/>
              </p:nvSpPr>
              <p:spPr bwMode="auto">
                <a:xfrm>
                  <a:off x="8528050" y="4114800"/>
                  <a:ext cx="87313" cy="66675"/>
                </a:xfrm>
                <a:custGeom>
                  <a:avLst/>
                  <a:gdLst>
                    <a:gd name="T0" fmla="*/ 8 w 31"/>
                    <a:gd name="T1" fmla="*/ 22 h 24"/>
                    <a:gd name="T2" fmla="*/ 1 w 31"/>
                    <a:gd name="T3" fmla="*/ 6 h 24"/>
                    <a:gd name="T4" fmla="*/ 1 w 31"/>
                    <a:gd name="T5" fmla="*/ 6 h 24"/>
                    <a:gd name="T6" fmla="*/ 3 w 31"/>
                    <a:gd name="T7" fmla="*/ 1 h 24"/>
                    <a:gd name="T8" fmla="*/ 3 w 31"/>
                    <a:gd name="T9" fmla="*/ 1 h 24"/>
                    <a:gd name="T10" fmla="*/ 8 w 31"/>
                    <a:gd name="T11" fmla="*/ 3 h 24"/>
                    <a:gd name="T12" fmla="*/ 8 w 31"/>
                    <a:gd name="T13" fmla="*/ 3 h 24"/>
                    <a:gd name="T14" fmla="*/ 14 w 31"/>
                    <a:gd name="T15" fmla="*/ 16 h 24"/>
                    <a:gd name="T16" fmla="*/ 27 w 31"/>
                    <a:gd name="T17" fmla="*/ 16 h 24"/>
                    <a:gd name="T18" fmla="*/ 31 w 31"/>
                    <a:gd name="T19" fmla="*/ 20 h 24"/>
                    <a:gd name="T20" fmla="*/ 31 w 31"/>
                    <a:gd name="T21" fmla="*/ 20 h 24"/>
                    <a:gd name="T22" fmla="*/ 27 w 31"/>
                    <a:gd name="T23" fmla="*/ 24 h 24"/>
                    <a:gd name="T24" fmla="*/ 27 w 31"/>
                    <a:gd name="T25" fmla="*/ 24 h 24"/>
                    <a:gd name="T26" fmla="*/ 12 w 31"/>
                    <a:gd name="T27" fmla="*/ 24 h 24"/>
                    <a:gd name="T28" fmla="*/ 12 w 31"/>
                    <a:gd name="T29" fmla="*/ 24 h 24"/>
                    <a:gd name="T30" fmla="*/ 12 w 31"/>
                    <a:gd name="T31" fmla="*/ 24 h 24"/>
                    <a:gd name="T32" fmla="*/ 8 w 31"/>
                    <a:gd name="T33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" h="24">
                      <a:moveTo>
                        <a:pt x="8" y="22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9" y="16"/>
                        <a:pt x="31" y="18"/>
                        <a:pt x="31" y="20"/>
                      </a:cubicBezTo>
                      <a:cubicBezTo>
                        <a:pt x="31" y="20"/>
                        <a:pt x="31" y="20"/>
                        <a:pt x="31" y="20"/>
                      </a:cubicBezTo>
                      <a:cubicBezTo>
                        <a:pt x="31" y="22"/>
                        <a:pt x="29" y="24"/>
                        <a:pt x="27" y="24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0" y="24"/>
                        <a:pt x="9" y="24"/>
                        <a:pt x="8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94" name="组合 693"/>
              <p:cNvGrpSpPr/>
              <p:nvPr/>
            </p:nvGrpSpPr>
            <p:grpSpPr>
              <a:xfrm>
                <a:off x="8085221" y="4352922"/>
                <a:ext cx="464253" cy="464253"/>
                <a:chOff x="7585075" y="1704580"/>
                <a:chExt cx="775493" cy="775493"/>
              </a:xfrm>
              <a:grpFill/>
            </p:grpSpPr>
            <p:sp>
              <p:nvSpPr>
                <p:cNvPr id="695" name="椭圆 694"/>
                <p:cNvSpPr>
                  <a:spLocks noChangeArrowheads="1"/>
                </p:cNvSpPr>
                <p:nvPr/>
              </p:nvSpPr>
              <p:spPr bwMode="auto">
                <a:xfrm>
                  <a:off x="7898444" y="2017715"/>
                  <a:ext cx="149818" cy="14922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6" name="任意多边形 695"/>
                <p:cNvSpPr/>
                <p:nvPr/>
              </p:nvSpPr>
              <p:spPr bwMode="auto">
                <a:xfrm>
                  <a:off x="7735924" y="1855429"/>
                  <a:ext cx="473795" cy="473795"/>
                </a:xfrm>
                <a:custGeom>
                  <a:avLst/>
                  <a:gdLst>
                    <a:gd name="connsiteX0" fmla="*/ 354013 w 708026"/>
                    <a:gd name="connsiteY0" fmla="*/ 619126 h 708026"/>
                    <a:gd name="connsiteX1" fmla="*/ 398463 w 708026"/>
                    <a:gd name="connsiteY1" fmla="*/ 663576 h 708026"/>
                    <a:gd name="connsiteX2" fmla="*/ 354013 w 708026"/>
                    <a:gd name="connsiteY2" fmla="*/ 708026 h 708026"/>
                    <a:gd name="connsiteX3" fmla="*/ 309563 w 708026"/>
                    <a:gd name="connsiteY3" fmla="*/ 663576 h 708026"/>
                    <a:gd name="connsiteX4" fmla="*/ 354013 w 708026"/>
                    <a:gd name="connsiteY4" fmla="*/ 619126 h 708026"/>
                    <a:gd name="connsiteX5" fmla="*/ 239846 w 708026"/>
                    <a:gd name="connsiteY5" fmla="*/ 597366 h 708026"/>
                    <a:gd name="connsiteX6" fmla="*/ 256999 w 708026"/>
                    <a:gd name="connsiteY6" fmla="*/ 601664 h 708026"/>
                    <a:gd name="connsiteX7" fmla="*/ 282399 w 708026"/>
                    <a:gd name="connsiteY7" fmla="*/ 657226 h 708026"/>
                    <a:gd name="connsiteX8" fmla="*/ 225955 w 708026"/>
                    <a:gd name="connsiteY8" fmla="*/ 682229 h 708026"/>
                    <a:gd name="connsiteX9" fmla="*/ 200555 w 708026"/>
                    <a:gd name="connsiteY9" fmla="*/ 626667 h 708026"/>
                    <a:gd name="connsiteX10" fmla="*/ 239846 w 708026"/>
                    <a:gd name="connsiteY10" fmla="*/ 597366 h 708026"/>
                    <a:gd name="connsiteX11" fmla="*/ 495152 w 708026"/>
                    <a:gd name="connsiteY11" fmla="*/ 595490 h 708026"/>
                    <a:gd name="connsiteX12" fmla="*/ 519114 w 708026"/>
                    <a:gd name="connsiteY12" fmla="*/ 618421 h 708026"/>
                    <a:gd name="connsiteX13" fmla="*/ 496889 w 708026"/>
                    <a:gd name="connsiteY13" fmla="*/ 677687 h 708026"/>
                    <a:gd name="connsiteX14" fmla="*/ 438548 w 708026"/>
                    <a:gd name="connsiteY14" fmla="*/ 655109 h 708026"/>
                    <a:gd name="connsiteX15" fmla="*/ 460773 w 708026"/>
                    <a:gd name="connsiteY15" fmla="*/ 595843 h 708026"/>
                    <a:gd name="connsiteX16" fmla="*/ 495152 w 708026"/>
                    <a:gd name="connsiteY16" fmla="*/ 595490 h 708026"/>
                    <a:gd name="connsiteX17" fmla="*/ 574495 w 708026"/>
                    <a:gd name="connsiteY17" fmla="*/ 528094 h 708026"/>
                    <a:gd name="connsiteX18" fmla="*/ 605428 w 708026"/>
                    <a:gd name="connsiteY18" fmla="*/ 540749 h 708026"/>
                    <a:gd name="connsiteX19" fmla="*/ 605428 w 708026"/>
                    <a:gd name="connsiteY19" fmla="*/ 605428 h 708026"/>
                    <a:gd name="connsiteX20" fmla="*/ 543561 w 708026"/>
                    <a:gd name="connsiteY20" fmla="*/ 605428 h 708026"/>
                    <a:gd name="connsiteX21" fmla="*/ 543561 w 708026"/>
                    <a:gd name="connsiteY21" fmla="*/ 540749 h 708026"/>
                    <a:gd name="connsiteX22" fmla="*/ 574495 w 708026"/>
                    <a:gd name="connsiteY22" fmla="*/ 528094 h 708026"/>
                    <a:gd name="connsiteX23" fmla="*/ 134694 w 708026"/>
                    <a:gd name="connsiteY23" fmla="*/ 528094 h 708026"/>
                    <a:gd name="connsiteX24" fmla="*/ 167549 w 708026"/>
                    <a:gd name="connsiteY24" fmla="*/ 540749 h 708026"/>
                    <a:gd name="connsiteX25" fmla="*/ 167549 w 708026"/>
                    <a:gd name="connsiteY25" fmla="*/ 605428 h 708026"/>
                    <a:gd name="connsiteX26" fmla="*/ 103913 w 708026"/>
                    <a:gd name="connsiteY26" fmla="*/ 605428 h 708026"/>
                    <a:gd name="connsiteX27" fmla="*/ 103913 w 708026"/>
                    <a:gd name="connsiteY27" fmla="*/ 540749 h 708026"/>
                    <a:gd name="connsiteX28" fmla="*/ 134694 w 708026"/>
                    <a:gd name="connsiteY28" fmla="*/ 528094 h 708026"/>
                    <a:gd name="connsiteX29" fmla="*/ 70115 w 708026"/>
                    <a:gd name="connsiteY29" fmla="*/ 433810 h 708026"/>
                    <a:gd name="connsiteX30" fmla="*/ 112184 w 708026"/>
                    <a:gd name="connsiteY30" fmla="*/ 460375 h 708026"/>
                    <a:gd name="connsiteX31" fmla="*/ 89606 w 708026"/>
                    <a:gd name="connsiteY31" fmla="*/ 518716 h 708026"/>
                    <a:gd name="connsiteX32" fmla="*/ 30339 w 708026"/>
                    <a:gd name="connsiteY32" fmla="*/ 496491 h 708026"/>
                    <a:gd name="connsiteX33" fmla="*/ 52917 w 708026"/>
                    <a:gd name="connsiteY33" fmla="*/ 438151 h 708026"/>
                    <a:gd name="connsiteX34" fmla="*/ 70115 w 708026"/>
                    <a:gd name="connsiteY34" fmla="*/ 433810 h 708026"/>
                    <a:gd name="connsiteX35" fmla="*/ 660401 w 708026"/>
                    <a:gd name="connsiteY35" fmla="*/ 424259 h 708026"/>
                    <a:gd name="connsiteX36" fmla="*/ 685404 w 708026"/>
                    <a:gd name="connsiteY36" fmla="*/ 482600 h 708026"/>
                    <a:gd name="connsiteX37" fmla="*/ 627063 w 708026"/>
                    <a:gd name="connsiteY37" fmla="*/ 507603 h 708026"/>
                    <a:gd name="connsiteX38" fmla="*/ 602060 w 708026"/>
                    <a:gd name="connsiteY38" fmla="*/ 449262 h 708026"/>
                    <a:gd name="connsiteX39" fmla="*/ 660401 w 708026"/>
                    <a:gd name="connsiteY39" fmla="*/ 424259 h 708026"/>
                    <a:gd name="connsiteX40" fmla="*/ 44450 w 708026"/>
                    <a:gd name="connsiteY40" fmla="*/ 309563 h 708026"/>
                    <a:gd name="connsiteX41" fmla="*/ 88900 w 708026"/>
                    <a:gd name="connsiteY41" fmla="*/ 352426 h 708026"/>
                    <a:gd name="connsiteX42" fmla="*/ 44450 w 708026"/>
                    <a:gd name="connsiteY42" fmla="*/ 395289 h 708026"/>
                    <a:gd name="connsiteX43" fmla="*/ 0 w 708026"/>
                    <a:gd name="connsiteY43" fmla="*/ 352426 h 708026"/>
                    <a:gd name="connsiteX44" fmla="*/ 44450 w 708026"/>
                    <a:gd name="connsiteY44" fmla="*/ 309563 h 708026"/>
                    <a:gd name="connsiteX45" fmla="*/ 665163 w 708026"/>
                    <a:gd name="connsiteY45" fmla="*/ 309562 h 708026"/>
                    <a:gd name="connsiteX46" fmla="*/ 708026 w 708026"/>
                    <a:gd name="connsiteY46" fmla="*/ 352425 h 708026"/>
                    <a:gd name="connsiteX47" fmla="*/ 665163 w 708026"/>
                    <a:gd name="connsiteY47" fmla="*/ 395288 h 708026"/>
                    <a:gd name="connsiteX48" fmla="*/ 622300 w 708026"/>
                    <a:gd name="connsiteY48" fmla="*/ 352425 h 708026"/>
                    <a:gd name="connsiteX49" fmla="*/ 665163 w 708026"/>
                    <a:gd name="connsiteY49" fmla="*/ 309562 h 708026"/>
                    <a:gd name="connsiteX50" fmla="*/ 81098 w 708026"/>
                    <a:gd name="connsiteY50" fmla="*/ 197380 h 708026"/>
                    <a:gd name="connsiteX51" fmla="*/ 105999 w 708026"/>
                    <a:gd name="connsiteY51" fmla="*/ 256646 h 708026"/>
                    <a:gd name="connsiteX52" fmla="*/ 50663 w 708026"/>
                    <a:gd name="connsiteY52" fmla="*/ 282046 h 708026"/>
                    <a:gd name="connsiteX53" fmla="*/ 25762 w 708026"/>
                    <a:gd name="connsiteY53" fmla="*/ 222780 h 708026"/>
                    <a:gd name="connsiteX54" fmla="*/ 81098 w 708026"/>
                    <a:gd name="connsiteY54" fmla="*/ 197380 h 708026"/>
                    <a:gd name="connsiteX55" fmla="*/ 639229 w 708026"/>
                    <a:gd name="connsiteY55" fmla="*/ 184679 h 708026"/>
                    <a:gd name="connsiteX56" fmla="*/ 680641 w 708026"/>
                    <a:gd name="connsiteY56" fmla="*/ 211667 h 708026"/>
                    <a:gd name="connsiteX57" fmla="*/ 655638 w 708026"/>
                    <a:gd name="connsiteY57" fmla="*/ 270933 h 708026"/>
                    <a:gd name="connsiteX58" fmla="*/ 600075 w 708026"/>
                    <a:gd name="connsiteY58" fmla="*/ 245533 h 708026"/>
                    <a:gd name="connsiteX59" fmla="*/ 622300 w 708026"/>
                    <a:gd name="connsiteY59" fmla="*/ 189089 h 708026"/>
                    <a:gd name="connsiteX60" fmla="*/ 639229 w 708026"/>
                    <a:gd name="connsiteY60" fmla="*/ 184679 h 708026"/>
                    <a:gd name="connsiteX61" fmla="*/ 134694 w 708026"/>
                    <a:gd name="connsiteY61" fmla="*/ 89928 h 708026"/>
                    <a:gd name="connsiteX62" fmla="*/ 167549 w 708026"/>
                    <a:gd name="connsiteY62" fmla="*/ 102535 h 708026"/>
                    <a:gd name="connsiteX63" fmla="*/ 167549 w 708026"/>
                    <a:gd name="connsiteY63" fmla="*/ 164167 h 708026"/>
                    <a:gd name="connsiteX64" fmla="*/ 103913 w 708026"/>
                    <a:gd name="connsiteY64" fmla="*/ 164167 h 708026"/>
                    <a:gd name="connsiteX65" fmla="*/ 103913 w 708026"/>
                    <a:gd name="connsiteY65" fmla="*/ 102535 h 708026"/>
                    <a:gd name="connsiteX66" fmla="*/ 134694 w 708026"/>
                    <a:gd name="connsiteY66" fmla="*/ 89928 h 708026"/>
                    <a:gd name="connsiteX67" fmla="*/ 574494 w 708026"/>
                    <a:gd name="connsiteY67" fmla="*/ 89927 h 708026"/>
                    <a:gd name="connsiteX68" fmla="*/ 605427 w 708026"/>
                    <a:gd name="connsiteY68" fmla="*/ 102534 h 708026"/>
                    <a:gd name="connsiteX69" fmla="*/ 605427 w 708026"/>
                    <a:gd name="connsiteY69" fmla="*/ 164166 h 708026"/>
                    <a:gd name="connsiteX70" fmla="*/ 543560 w 708026"/>
                    <a:gd name="connsiteY70" fmla="*/ 164166 h 708026"/>
                    <a:gd name="connsiteX71" fmla="*/ 543560 w 708026"/>
                    <a:gd name="connsiteY71" fmla="*/ 102534 h 708026"/>
                    <a:gd name="connsiteX72" fmla="*/ 574494 w 708026"/>
                    <a:gd name="connsiteY72" fmla="*/ 89927 h 708026"/>
                    <a:gd name="connsiteX73" fmla="*/ 245886 w 708026"/>
                    <a:gd name="connsiteY73" fmla="*/ 27037 h 708026"/>
                    <a:gd name="connsiteX74" fmla="*/ 271286 w 708026"/>
                    <a:gd name="connsiteY74" fmla="*/ 49609 h 708026"/>
                    <a:gd name="connsiteX75" fmla="*/ 248709 w 708026"/>
                    <a:gd name="connsiteY75" fmla="*/ 107950 h 708026"/>
                    <a:gd name="connsiteX76" fmla="*/ 189442 w 708026"/>
                    <a:gd name="connsiteY76" fmla="*/ 85725 h 708026"/>
                    <a:gd name="connsiteX77" fmla="*/ 212020 w 708026"/>
                    <a:gd name="connsiteY77" fmla="*/ 27384 h 708026"/>
                    <a:gd name="connsiteX78" fmla="*/ 245886 w 708026"/>
                    <a:gd name="connsiteY78" fmla="*/ 27037 h 708026"/>
                    <a:gd name="connsiteX79" fmla="*/ 482997 w 708026"/>
                    <a:gd name="connsiteY79" fmla="*/ 22621 h 708026"/>
                    <a:gd name="connsiteX80" fmla="*/ 508001 w 708026"/>
                    <a:gd name="connsiteY80" fmla="*/ 80962 h 708026"/>
                    <a:gd name="connsiteX81" fmla="*/ 452438 w 708026"/>
                    <a:gd name="connsiteY81" fmla="*/ 105965 h 708026"/>
                    <a:gd name="connsiteX82" fmla="*/ 427435 w 708026"/>
                    <a:gd name="connsiteY82" fmla="*/ 47624 h 708026"/>
                    <a:gd name="connsiteX83" fmla="*/ 482997 w 708026"/>
                    <a:gd name="connsiteY83" fmla="*/ 22621 h 708026"/>
                    <a:gd name="connsiteX84" fmla="*/ 354012 w 708026"/>
                    <a:gd name="connsiteY84" fmla="*/ 0 h 708026"/>
                    <a:gd name="connsiteX85" fmla="*/ 398462 w 708026"/>
                    <a:gd name="connsiteY85" fmla="*/ 42863 h 708026"/>
                    <a:gd name="connsiteX86" fmla="*/ 354012 w 708026"/>
                    <a:gd name="connsiteY86" fmla="*/ 85726 h 708026"/>
                    <a:gd name="connsiteX87" fmla="*/ 309562 w 708026"/>
                    <a:gd name="connsiteY87" fmla="*/ 42863 h 708026"/>
                    <a:gd name="connsiteX88" fmla="*/ 354012 w 708026"/>
                    <a:gd name="connsiteY88" fmla="*/ 0 h 708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708026" h="708026">
                      <a:moveTo>
                        <a:pt x="354013" y="619126"/>
                      </a:moveTo>
                      <a:cubicBezTo>
                        <a:pt x="378562" y="619126"/>
                        <a:pt x="398463" y="639027"/>
                        <a:pt x="398463" y="663576"/>
                      </a:cubicBezTo>
                      <a:cubicBezTo>
                        <a:pt x="398463" y="688125"/>
                        <a:pt x="378562" y="708026"/>
                        <a:pt x="354013" y="708026"/>
                      </a:cubicBezTo>
                      <a:cubicBezTo>
                        <a:pt x="329464" y="708026"/>
                        <a:pt x="309563" y="688125"/>
                        <a:pt x="309563" y="663576"/>
                      </a:cubicBezTo>
                      <a:cubicBezTo>
                        <a:pt x="309563" y="639027"/>
                        <a:pt x="329464" y="619126"/>
                        <a:pt x="354013" y="619126"/>
                      </a:cubicBezTo>
                      <a:close/>
                      <a:moveTo>
                        <a:pt x="239846" y="597366"/>
                      </a:moveTo>
                      <a:cubicBezTo>
                        <a:pt x="245534" y="597496"/>
                        <a:pt x="251355" y="598886"/>
                        <a:pt x="256999" y="601664"/>
                      </a:cubicBezTo>
                      <a:cubicBezTo>
                        <a:pt x="282399" y="609998"/>
                        <a:pt x="293688" y="635001"/>
                        <a:pt x="282399" y="657226"/>
                      </a:cubicBezTo>
                      <a:cubicBezTo>
                        <a:pt x="273933" y="679451"/>
                        <a:pt x="248533" y="690563"/>
                        <a:pt x="225955" y="682229"/>
                      </a:cubicBezTo>
                      <a:cubicBezTo>
                        <a:pt x="203377" y="673894"/>
                        <a:pt x="192088" y="648891"/>
                        <a:pt x="200555" y="626667"/>
                      </a:cubicBezTo>
                      <a:cubicBezTo>
                        <a:pt x="206905" y="607914"/>
                        <a:pt x="222780" y="596976"/>
                        <a:pt x="239846" y="597366"/>
                      </a:cubicBezTo>
                      <a:close/>
                      <a:moveTo>
                        <a:pt x="495152" y="595490"/>
                      </a:moveTo>
                      <a:cubicBezTo>
                        <a:pt x="505917" y="599371"/>
                        <a:pt x="514947" y="607132"/>
                        <a:pt x="519114" y="618421"/>
                      </a:cubicBezTo>
                      <a:cubicBezTo>
                        <a:pt x="530226" y="640998"/>
                        <a:pt x="519114" y="669221"/>
                        <a:pt x="496889" y="677687"/>
                      </a:cubicBezTo>
                      <a:cubicBezTo>
                        <a:pt x="474663" y="688976"/>
                        <a:pt x="449660" y="677687"/>
                        <a:pt x="438548" y="655109"/>
                      </a:cubicBezTo>
                      <a:cubicBezTo>
                        <a:pt x="430213" y="632532"/>
                        <a:pt x="438548" y="607132"/>
                        <a:pt x="460773" y="595843"/>
                      </a:cubicBezTo>
                      <a:cubicBezTo>
                        <a:pt x="471885" y="591609"/>
                        <a:pt x="484387" y="591609"/>
                        <a:pt x="495152" y="595490"/>
                      </a:cubicBezTo>
                      <a:close/>
                      <a:moveTo>
                        <a:pt x="574495" y="528094"/>
                      </a:moveTo>
                      <a:cubicBezTo>
                        <a:pt x="585744" y="528094"/>
                        <a:pt x="596992" y="532313"/>
                        <a:pt x="605428" y="540749"/>
                      </a:cubicBezTo>
                      <a:cubicBezTo>
                        <a:pt x="622301" y="557622"/>
                        <a:pt x="622301" y="585743"/>
                        <a:pt x="605428" y="605428"/>
                      </a:cubicBezTo>
                      <a:cubicBezTo>
                        <a:pt x="588556" y="622301"/>
                        <a:pt x="560434" y="622301"/>
                        <a:pt x="543561" y="605428"/>
                      </a:cubicBezTo>
                      <a:cubicBezTo>
                        <a:pt x="523876" y="585743"/>
                        <a:pt x="523876" y="557622"/>
                        <a:pt x="543561" y="540749"/>
                      </a:cubicBezTo>
                      <a:cubicBezTo>
                        <a:pt x="551998" y="532313"/>
                        <a:pt x="563246" y="528094"/>
                        <a:pt x="574495" y="528094"/>
                      </a:cubicBezTo>
                      <a:close/>
                      <a:moveTo>
                        <a:pt x="134694" y="528094"/>
                      </a:moveTo>
                      <a:cubicBezTo>
                        <a:pt x="146107" y="528094"/>
                        <a:pt x="157866" y="532312"/>
                        <a:pt x="167549" y="540749"/>
                      </a:cubicBezTo>
                      <a:cubicBezTo>
                        <a:pt x="184150" y="557622"/>
                        <a:pt x="184150" y="585743"/>
                        <a:pt x="167549" y="605428"/>
                      </a:cubicBezTo>
                      <a:cubicBezTo>
                        <a:pt x="148182" y="622301"/>
                        <a:pt x="120514" y="622301"/>
                        <a:pt x="103913" y="605428"/>
                      </a:cubicBezTo>
                      <a:cubicBezTo>
                        <a:pt x="87312" y="585743"/>
                        <a:pt x="87312" y="557622"/>
                        <a:pt x="103913" y="540749"/>
                      </a:cubicBezTo>
                      <a:cubicBezTo>
                        <a:pt x="112214" y="532312"/>
                        <a:pt x="123281" y="528094"/>
                        <a:pt x="134694" y="528094"/>
                      </a:cubicBezTo>
                      <a:close/>
                      <a:moveTo>
                        <a:pt x="70115" y="433810"/>
                      </a:moveTo>
                      <a:cubicBezTo>
                        <a:pt x="87313" y="433289"/>
                        <a:pt x="103717" y="443707"/>
                        <a:pt x="112184" y="460375"/>
                      </a:cubicBezTo>
                      <a:cubicBezTo>
                        <a:pt x="120650" y="482600"/>
                        <a:pt x="112184" y="507603"/>
                        <a:pt x="89606" y="518716"/>
                      </a:cubicBezTo>
                      <a:cubicBezTo>
                        <a:pt x="67028" y="527050"/>
                        <a:pt x="38806" y="518716"/>
                        <a:pt x="30339" y="496491"/>
                      </a:cubicBezTo>
                      <a:cubicBezTo>
                        <a:pt x="19050" y="474266"/>
                        <a:pt x="30339" y="446485"/>
                        <a:pt x="52917" y="438151"/>
                      </a:cubicBezTo>
                      <a:cubicBezTo>
                        <a:pt x="58561" y="435372"/>
                        <a:pt x="64382" y="433983"/>
                        <a:pt x="70115" y="433810"/>
                      </a:cubicBezTo>
                      <a:close/>
                      <a:moveTo>
                        <a:pt x="660401" y="424259"/>
                      </a:moveTo>
                      <a:cubicBezTo>
                        <a:pt x="682626" y="435372"/>
                        <a:pt x="693738" y="460375"/>
                        <a:pt x="685404" y="482600"/>
                      </a:cubicBezTo>
                      <a:cubicBezTo>
                        <a:pt x="674291" y="504825"/>
                        <a:pt x="649288" y="515937"/>
                        <a:pt x="627063" y="507603"/>
                      </a:cubicBezTo>
                      <a:cubicBezTo>
                        <a:pt x="604838" y="499268"/>
                        <a:pt x="593725" y="474265"/>
                        <a:pt x="602060" y="449262"/>
                      </a:cubicBezTo>
                      <a:cubicBezTo>
                        <a:pt x="610394" y="427038"/>
                        <a:pt x="635397" y="415925"/>
                        <a:pt x="660401" y="424259"/>
                      </a:cubicBezTo>
                      <a:close/>
                      <a:moveTo>
                        <a:pt x="44450" y="309563"/>
                      </a:moveTo>
                      <a:cubicBezTo>
                        <a:pt x="68999" y="309563"/>
                        <a:pt x="88900" y="328753"/>
                        <a:pt x="88900" y="352426"/>
                      </a:cubicBezTo>
                      <a:cubicBezTo>
                        <a:pt x="88900" y="376099"/>
                        <a:pt x="68999" y="395289"/>
                        <a:pt x="44450" y="395289"/>
                      </a:cubicBezTo>
                      <a:cubicBezTo>
                        <a:pt x="19901" y="395289"/>
                        <a:pt x="0" y="376099"/>
                        <a:pt x="0" y="352426"/>
                      </a:cubicBezTo>
                      <a:cubicBezTo>
                        <a:pt x="0" y="328753"/>
                        <a:pt x="19901" y="309563"/>
                        <a:pt x="44450" y="309563"/>
                      </a:cubicBezTo>
                      <a:close/>
                      <a:moveTo>
                        <a:pt x="665163" y="309562"/>
                      </a:moveTo>
                      <a:cubicBezTo>
                        <a:pt x="688836" y="309562"/>
                        <a:pt x="708026" y="328752"/>
                        <a:pt x="708026" y="352425"/>
                      </a:cubicBezTo>
                      <a:cubicBezTo>
                        <a:pt x="708026" y="376098"/>
                        <a:pt x="688836" y="395288"/>
                        <a:pt x="665163" y="395288"/>
                      </a:cubicBezTo>
                      <a:cubicBezTo>
                        <a:pt x="641490" y="395288"/>
                        <a:pt x="622300" y="376098"/>
                        <a:pt x="622300" y="352425"/>
                      </a:cubicBezTo>
                      <a:cubicBezTo>
                        <a:pt x="622300" y="328752"/>
                        <a:pt x="641490" y="309562"/>
                        <a:pt x="665163" y="309562"/>
                      </a:cubicBezTo>
                      <a:close/>
                      <a:moveTo>
                        <a:pt x="81098" y="197380"/>
                      </a:moveTo>
                      <a:cubicBezTo>
                        <a:pt x="103233" y="208669"/>
                        <a:pt x="114300" y="234069"/>
                        <a:pt x="105999" y="256646"/>
                      </a:cubicBezTo>
                      <a:cubicBezTo>
                        <a:pt x="97699" y="279224"/>
                        <a:pt x="72798" y="290513"/>
                        <a:pt x="50663" y="282046"/>
                      </a:cubicBezTo>
                      <a:cubicBezTo>
                        <a:pt x="28529" y="273580"/>
                        <a:pt x="17462" y="248180"/>
                        <a:pt x="25762" y="222780"/>
                      </a:cubicBezTo>
                      <a:cubicBezTo>
                        <a:pt x="34063" y="200202"/>
                        <a:pt x="58964" y="188913"/>
                        <a:pt x="81098" y="197380"/>
                      </a:cubicBezTo>
                      <a:close/>
                      <a:moveTo>
                        <a:pt x="639229" y="184679"/>
                      </a:moveTo>
                      <a:cubicBezTo>
                        <a:pt x="656159" y="184150"/>
                        <a:pt x="672306" y="194734"/>
                        <a:pt x="680641" y="211667"/>
                      </a:cubicBezTo>
                      <a:cubicBezTo>
                        <a:pt x="688975" y="234245"/>
                        <a:pt x="677863" y="259645"/>
                        <a:pt x="655638" y="270933"/>
                      </a:cubicBezTo>
                      <a:cubicBezTo>
                        <a:pt x="633412" y="279400"/>
                        <a:pt x="608409" y="268111"/>
                        <a:pt x="600075" y="245533"/>
                      </a:cubicBezTo>
                      <a:cubicBezTo>
                        <a:pt x="588962" y="222956"/>
                        <a:pt x="600075" y="197556"/>
                        <a:pt x="622300" y="189089"/>
                      </a:cubicBezTo>
                      <a:cubicBezTo>
                        <a:pt x="627856" y="186267"/>
                        <a:pt x="633586" y="184856"/>
                        <a:pt x="639229" y="184679"/>
                      </a:cubicBezTo>
                      <a:close/>
                      <a:moveTo>
                        <a:pt x="134694" y="89928"/>
                      </a:moveTo>
                      <a:cubicBezTo>
                        <a:pt x="146107" y="89928"/>
                        <a:pt x="157866" y="94131"/>
                        <a:pt x="167549" y="102535"/>
                      </a:cubicBezTo>
                      <a:cubicBezTo>
                        <a:pt x="184150" y="119344"/>
                        <a:pt x="184150" y="147358"/>
                        <a:pt x="167549" y="164167"/>
                      </a:cubicBezTo>
                      <a:cubicBezTo>
                        <a:pt x="148182" y="180976"/>
                        <a:pt x="120514" y="180976"/>
                        <a:pt x="103913" y="164167"/>
                      </a:cubicBezTo>
                      <a:cubicBezTo>
                        <a:pt x="87312" y="147358"/>
                        <a:pt x="87312" y="119344"/>
                        <a:pt x="103913" y="102535"/>
                      </a:cubicBezTo>
                      <a:cubicBezTo>
                        <a:pt x="112214" y="94131"/>
                        <a:pt x="123281" y="89928"/>
                        <a:pt x="134694" y="89928"/>
                      </a:cubicBezTo>
                      <a:close/>
                      <a:moveTo>
                        <a:pt x="574494" y="89927"/>
                      </a:moveTo>
                      <a:cubicBezTo>
                        <a:pt x="585742" y="89927"/>
                        <a:pt x="596991" y="94130"/>
                        <a:pt x="605427" y="102534"/>
                      </a:cubicBezTo>
                      <a:cubicBezTo>
                        <a:pt x="622300" y="119343"/>
                        <a:pt x="622300" y="147357"/>
                        <a:pt x="605427" y="164166"/>
                      </a:cubicBezTo>
                      <a:cubicBezTo>
                        <a:pt x="588555" y="180975"/>
                        <a:pt x="560433" y="180975"/>
                        <a:pt x="543560" y="164166"/>
                      </a:cubicBezTo>
                      <a:cubicBezTo>
                        <a:pt x="523875" y="147357"/>
                        <a:pt x="523875" y="119343"/>
                        <a:pt x="543560" y="102534"/>
                      </a:cubicBezTo>
                      <a:cubicBezTo>
                        <a:pt x="551997" y="94130"/>
                        <a:pt x="563245" y="89927"/>
                        <a:pt x="574494" y="89927"/>
                      </a:cubicBezTo>
                      <a:close/>
                      <a:moveTo>
                        <a:pt x="245886" y="27037"/>
                      </a:moveTo>
                      <a:cubicBezTo>
                        <a:pt x="256470" y="30857"/>
                        <a:pt x="265642" y="38497"/>
                        <a:pt x="271286" y="49609"/>
                      </a:cubicBezTo>
                      <a:cubicBezTo>
                        <a:pt x="282575" y="71834"/>
                        <a:pt x="271286" y="99615"/>
                        <a:pt x="248709" y="107950"/>
                      </a:cubicBezTo>
                      <a:cubicBezTo>
                        <a:pt x="226131" y="119062"/>
                        <a:pt x="200731" y="107950"/>
                        <a:pt x="189442" y="85725"/>
                      </a:cubicBezTo>
                      <a:cubicBezTo>
                        <a:pt x="180975" y="63500"/>
                        <a:pt x="189442" y="38497"/>
                        <a:pt x="212020" y="27384"/>
                      </a:cubicBezTo>
                      <a:cubicBezTo>
                        <a:pt x="223309" y="23217"/>
                        <a:pt x="235303" y="23217"/>
                        <a:pt x="245886" y="27037"/>
                      </a:cubicBezTo>
                      <a:close/>
                      <a:moveTo>
                        <a:pt x="482997" y="22621"/>
                      </a:moveTo>
                      <a:cubicBezTo>
                        <a:pt x="508001" y="30956"/>
                        <a:pt x="519113" y="58737"/>
                        <a:pt x="508001" y="80962"/>
                      </a:cubicBezTo>
                      <a:cubicBezTo>
                        <a:pt x="499666" y="103187"/>
                        <a:pt x="474663" y="114299"/>
                        <a:pt x="452438" y="105965"/>
                      </a:cubicBezTo>
                      <a:cubicBezTo>
                        <a:pt x="430213" y="97630"/>
                        <a:pt x="419100" y="69849"/>
                        <a:pt x="427435" y="47624"/>
                      </a:cubicBezTo>
                      <a:cubicBezTo>
                        <a:pt x="435769" y="25400"/>
                        <a:pt x="460772" y="14287"/>
                        <a:pt x="482997" y="22621"/>
                      </a:cubicBezTo>
                      <a:close/>
                      <a:moveTo>
                        <a:pt x="354012" y="0"/>
                      </a:moveTo>
                      <a:cubicBezTo>
                        <a:pt x="378561" y="0"/>
                        <a:pt x="398462" y="19190"/>
                        <a:pt x="398462" y="42863"/>
                      </a:cubicBezTo>
                      <a:cubicBezTo>
                        <a:pt x="398462" y="66536"/>
                        <a:pt x="378561" y="85726"/>
                        <a:pt x="354012" y="85726"/>
                      </a:cubicBezTo>
                      <a:cubicBezTo>
                        <a:pt x="329463" y="85726"/>
                        <a:pt x="309562" y="66536"/>
                        <a:pt x="309562" y="42863"/>
                      </a:cubicBezTo>
                      <a:cubicBezTo>
                        <a:pt x="309562" y="19190"/>
                        <a:pt x="329463" y="0"/>
                        <a:pt x="3540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7" name="任意多边形 696"/>
                <p:cNvSpPr>
                  <a:spLocks noChangeArrowheads="1"/>
                </p:cNvSpPr>
                <p:nvPr/>
              </p:nvSpPr>
              <p:spPr bwMode="auto">
                <a:xfrm>
                  <a:off x="7585075" y="1704580"/>
                  <a:ext cx="775493" cy="775493"/>
                </a:xfrm>
                <a:custGeom>
                  <a:avLst/>
                  <a:gdLst>
                    <a:gd name="connsiteX0" fmla="*/ 580232 w 1158875"/>
                    <a:gd name="connsiteY0" fmla="*/ 1014413 h 1158875"/>
                    <a:gd name="connsiteX1" fmla="*/ 652464 w 1158875"/>
                    <a:gd name="connsiteY1" fmla="*/ 1086644 h 1158875"/>
                    <a:gd name="connsiteX2" fmla="*/ 580232 w 1158875"/>
                    <a:gd name="connsiteY2" fmla="*/ 1158875 h 1158875"/>
                    <a:gd name="connsiteX3" fmla="*/ 508000 w 1158875"/>
                    <a:gd name="connsiteY3" fmla="*/ 1086644 h 1158875"/>
                    <a:gd name="connsiteX4" fmla="*/ 580232 w 1158875"/>
                    <a:gd name="connsiteY4" fmla="*/ 1014413 h 1158875"/>
                    <a:gd name="connsiteX5" fmla="*/ 392670 w 1158875"/>
                    <a:gd name="connsiteY5" fmla="*/ 979079 h 1158875"/>
                    <a:gd name="connsiteX6" fmla="*/ 420414 w 1158875"/>
                    <a:gd name="connsiteY6" fmla="*/ 983921 h 1158875"/>
                    <a:gd name="connsiteX7" fmla="*/ 462291 w 1158875"/>
                    <a:gd name="connsiteY7" fmla="*/ 1078843 h 1158875"/>
                    <a:gd name="connsiteX8" fmla="*/ 370161 w 1158875"/>
                    <a:gd name="connsiteY8" fmla="*/ 1117928 h 1158875"/>
                    <a:gd name="connsiteX9" fmla="*/ 328284 w 1158875"/>
                    <a:gd name="connsiteY9" fmla="*/ 1025798 h 1158875"/>
                    <a:gd name="connsiteX10" fmla="*/ 392670 w 1158875"/>
                    <a:gd name="connsiteY10" fmla="*/ 979079 h 1158875"/>
                    <a:gd name="connsiteX11" fmla="*/ 782694 w 1158875"/>
                    <a:gd name="connsiteY11" fmla="*/ 972201 h 1158875"/>
                    <a:gd name="connsiteX12" fmla="*/ 809759 w 1158875"/>
                    <a:gd name="connsiteY12" fmla="*/ 976921 h 1158875"/>
                    <a:gd name="connsiteX13" fmla="*/ 849984 w 1158875"/>
                    <a:gd name="connsiteY13" fmla="*/ 1014682 h 1158875"/>
                    <a:gd name="connsiteX14" fmla="*/ 813606 w 1158875"/>
                    <a:gd name="connsiteY14" fmla="*/ 1108909 h 1158875"/>
                    <a:gd name="connsiteX15" fmla="*/ 715666 w 1158875"/>
                    <a:gd name="connsiteY15" fmla="*/ 1072881 h 1158875"/>
                    <a:gd name="connsiteX16" fmla="*/ 754842 w 1158875"/>
                    <a:gd name="connsiteY16" fmla="*/ 978653 h 1158875"/>
                    <a:gd name="connsiteX17" fmla="*/ 782694 w 1158875"/>
                    <a:gd name="connsiteY17" fmla="*/ 972201 h 1158875"/>
                    <a:gd name="connsiteX18" fmla="*/ 939604 w 1158875"/>
                    <a:gd name="connsiteY18" fmla="*/ 865800 h 1158875"/>
                    <a:gd name="connsiteX19" fmla="*/ 989735 w 1158875"/>
                    <a:gd name="connsiteY19" fmla="*/ 886688 h 1158875"/>
                    <a:gd name="connsiteX20" fmla="*/ 989735 w 1158875"/>
                    <a:gd name="connsiteY20" fmla="*/ 989736 h 1158875"/>
                    <a:gd name="connsiteX21" fmla="*/ 889472 w 1158875"/>
                    <a:gd name="connsiteY21" fmla="*/ 989736 h 1158875"/>
                    <a:gd name="connsiteX22" fmla="*/ 889472 w 1158875"/>
                    <a:gd name="connsiteY22" fmla="*/ 886688 h 1158875"/>
                    <a:gd name="connsiteX23" fmla="*/ 939604 w 1158875"/>
                    <a:gd name="connsiteY23" fmla="*/ 865800 h 1158875"/>
                    <a:gd name="connsiteX24" fmla="*/ 222250 w 1158875"/>
                    <a:gd name="connsiteY24" fmla="*/ 865800 h 1158875"/>
                    <a:gd name="connsiteX25" fmla="*/ 273774 w 1158875"/>
                    <a:gd name="connsiteY25" fmla="*/ 886688 h 1158875"/>
                    <a:gd name="connsiteX26" fmla="*/ 273774 w 1158875"/>
                    <a:gd name="connsiteY26" fmla="*/ 989736 h 1158875"/>
                    <a:gd name="connsiteX27" fmla="*/ 170726 w 1158875"/>
                    <a:gd name="connsiteY27" fmla="*/ 989736 h 1158875"/>
                    <a:gd name="connsiteX28" fmla="*/ 170726 w 1158875"/>
                    <a:gd name="connsiteY28" fmla="*/ 886688 h 1158875"/>
                    <a:gd name="connsiteX29" fmla="*/ 222250 w 1158875"/>
                    <a:gd name="connsiteY29" fmla="*/ 865800 h 1158875"/>
                    <a:gd name="connsiteX30" fmla="*/ 114357 w 1158875"/>
                    <a:gd name="connsiteY30" fmla="*/ 708775 h 1158875"/>
                    <a:gd name="connsiteX31" fmla="*/ 181647 w 1158875"/>
                    <a:gd name="connsiteY31" fmla="*/ 751668 h 1158875"/>
                    <a:gd name="connsiteX32" fmla="*/ 145269 w 1158875"/>
                    <a:gd name="connsiteY32" fmla="*/ 846810 h 1158875"/>
                    <a:gd name="connsiteX33" fmla="*/ 50127 w 1158875"/>
                    <a:gd name="connsiteY33" fmla="*/ 810432 h 1158875"/>
                    <a:gd name="connsiteX34" fmla="*/ 86505 w 1158875"/>
                    <a:gd name="connsiteY34" fmla="*/ 715290 h 1158875"/>
                    <a:gd name="connsiteX35" fmla="*/ 114357 w 1158875"/>
                    <a:gd name="connsiteY35" fmla="*/ 708775 h 1158875"/>
                    <a:gd name="connsiteX36" fmla="*/ 1050505 w 1158875"/>
                    <a:gd name="connsiteY36" fmla="*/ 691698 h 1158875"/>
                    <a:gd name="connsiteX37" fmla="*/ 1078046 w 1158875"/>
                    <a:gd name="connsiteY37" fmla="*/ 696584 h 1158875"/>
                    <a:gd name="connsiteX38" fmla="*/ 1119617 w 1158875"/>
                    <a:gd name="connsiteY38" fmla="*/ 788714 h 1158875"/>
                    <a:gd name="connsiteX39" fmla="*/ 1025389 w 1158875"/>
                    <a:gd name="connsiteY39" fmla="*/ 830591 h 1158875"/>
                    <a:gd name="connsiteX40" fmla="*/ 986590 w 1158875"/>
                    <a:gd name="connsiteY40" fmla="*/ 735670 h 1158875"/>
                    <a:gd name="connsiteX41" fmla="*/ 1050505 w 1158875"/>
                    <a:gd name="connsiteY41" fmla="*/ 691698 h 1158875"/>
                    <a:gd name="connsiteX42" fmla="*/ 1086643 w 1158875"/>
                    <a:gd name="connsiteY42" fmla="*/ 506412 h 1158875"/>
                    <a:gd name="connsiteX43" fmla="*/ 1158875 w 1158875"/>
                    <a:gd name="connsiteY43" fmla="*/ 579437 h 1158875"/>
                    <a:gd name="connsiteX44" fmla="*/ 1086643 w 1158875"/>
                    <a:gd name="connsiteY44" fmla="*/ 652462 h 1158875"/>
                    <a:gd name="connsiteX45" fmla="*/ 1014411 w 1158875"/>
                    <a:gd name="connsiteY45" fmla="*/ 579437 h 1158875"/>
                    <a:gd name="connsiteX46" fmla="*/ 1086643 w 1158875"/>
                    <a:gd name="connsiteY46" fmla="*/ 506412 h 1158875"/>
                    <a:gd name="connsiteX47" fmla="*/ 72232 w 1158875"/>
                    <a:gd name="connsiteY47" fmla="*/ 506412 h 1158875"/>
                    <a:gd name="connsiteX48" fmla="*/ 144464 w 1158875"/>
                    <a:gd name="connsiteY48" fmla="*/ 579437 h 1158875"/>
                    <a:gd name="connsiteX49" fmla="*/ 72232 w 1158875"/>
                    <a:gd name="connsiteY49" fmla="*/ 652462 h 1158875"/>
                    <a:gd name="connsiteX50" fmla="*/ 0 w 1158875"/>
                    <a:gd name="connsiteY50" fmla="*/ 579437 h 1158875"/>
                    <a:gd name="connsiteX51" fmla="*/ 72232 w 1158875"/>
                    <a:gd name="connsiteY51" fmla="*/ 506412 h 1158875"/>
                    <a:gd name="connsiteX52" fmla="*/ 105944 w 1158875"/>
                    <a:gd name="connsiteY52" fmla="*/ 320682 h 1158875"/>
                    <a:gd name="connsiteX53" fmla="*/ 133485 w 1158875"/>
                    <a:gd name="connsiteY53" fmla="*/ 325142 h 1158875"/>
                    <a:gd name="connsiteX54" fmla="*/ 175056 w 1158875"/>
                    <a:gd name="connsiteY54" fmla="*/ 420284 h 1158875"/>
                    <a:gd name="connsiteX55" fmla="*/ 80828 w 1158875"/>
                    <a:gd name="connsiteY55" fmla="*/ 462259 h 1158875"/>
                    <a:gd name="connsiteX56" fmla="*/ 42028 w 1158875"/>
                    <a:gd name="connsiteY56" fmla="*/ 367116 h 1158875"/>
                    <a:gd name="connsiteX57" fmla="*/ 105944 w 1158875"/>
                    <a:gd name="connsiteY57" fmla="*/ 320682 h 1158875"/>
                    <a:gd name="connsiteX58" fmla="*/ 1043867 w 1158875"/>
                    <a:gd name="connsiteY58" fmla="*/ 302375 h 1158875"/>
                    <a:gd name="connsiteX59" fmla="*/ 1111680 w 1158875"/>
                    <a:gd name="connsiteY59" fmla="*/ 345268 h 1158875"/>
                    <a:gd name="connsiteX60" fmla="*/ 1072881 w 1158875"/>
                    <a:gd name="connsiteY60" fmla="*/ 440410 h 1158875"/>
                    <a:gd name="connsiteX61" fmla="*/ 978653 w 1158875"/>
                    <a:gd name="connsiteY61" fmla="*/ 404032 h 1158875"/>
                    <a:gd name="connsiteX62" fmla="*/ 1014681 w 1158875"/>
                    <a:gd name="connsiteY62" fmla="*/ 308890 h 1158875"/>
                    <a:gd name="connsiteX63" fmla="*/ 1043867 w 1158875"/>
                    <a:gd name="connsiteY63" fmla="*/ 302375 h 1158875"/>
                    <a:gd name="connsiteX64" fmla="*/ 939604 w 1158875"/>
                    <a:gd name="connsiteY64" fmla="*/ 148303 h 1158875"/>
                    <a:gd name="connsiteX65" fmla="*/ 989735 w 1158875"/>
                    <a:gd name="connsiteY65" fmla="*/ 169352 h 1158875"/>
                    <a:gd name="connsiteX66" fmla="*/ 989735 w 1158875"/>
                    <a:gd name="connsiteY66" fmla="*/ 270384 h 1158875"/>
                    <a:gd name="connsiteX67" fmla="*/ 889472 w 1158875"/>
                    <a:gd name="connsiteY67" fmla="*/ 270384 h 1158875"/>
                    <a:gd name="connsiteX68" fmla="*/ 889472 w 1158875"/>
                    <a:gd name="connsiteY68" fmla="*/ 169352 h 1158875"/>
                    <a:gd name="connsiteX69" fmla="*/ 939604 w 1158875"/>
                    <a:gd name="connsiteY69" fmla="*/ 148303 h 1158875"/>
                    <a:gd name="connsiteX70" fmla="*/ 222250 w 1158875"/>
                    <a:gd name="connsiteY70" fmla="*/ 148303 h 1158875"/>
                    <a:gd name="connsiteX71" fmla="*/ 273774 w 1158875"/>
                    <a:gd name="connsiteY71" fmla="*/ 169352 h 1158875"/>
                    <a:gd name="connsiteX72" fmla="*/ 273774 w 1158875"/>
                    <a:gd name="connsiteY72" fmla="*/ 270384 h 1158875"/>
                    <a:gd name="connsiteX73" fmla="*/ 170726 w 1158875"/>
                    <a:gd name="connsiteY73" fmla="*/ 270384 h 1158875"/>
                    <a:gd name="connsiteX74" fmla="*/ 170726 w 1158875"/>
                    <a:gd name="connsiteY74" fmla="*/ 169352 h 1158875"/>
                    <a:gd name="connsiteX75" fmla="*/ 222250 w 1158875"/>
                    <a:gd name="connsiteY75" fmla="*/ 148303 h 1158875"/>
                    <a:gd name="connsiteX76" fmla="*/ 376295 w 1158875"/>
                    <a:gd name="connsiteY76" fmla="*/ 42018 h 1158875"/>
                    <a:gd name="connsiteX77" fmla="*/ 443585 w 1158875"/>
                    <a:gd name="connsiteY77" fmla="*/ 86382 h 1158875"/>
                    <a:gd name="connsiteX78" fmla="*/ 407207 w 1158875"/>
                    <a:gd name="connsiteY78" fmla="*/ 181303 h 1158875"/>
                    <a:gd name="connsiteX79" fmla="*/ 309266 w 1158875"/>
                    <a:gd name="connsiteY79" fmla="*/ 142218 h 1158875"/>
                    <a:gd name="connsiteX80" fmla="*/ 348443 w 1158875"/>
                    <a:gd name="connsiteY80" fmla="*/ 47296 h 1158875"/>
                    <a:gd name="connsiteX81" fmla="*/ 376295 w 1158875"/>
                    <a:gd name="connsiteY81" fmla="*/ 42018 h 1158875"/>
                    <a:gd name="connsiteX82" fmla="*/ 762332 w 1158875"/>
                    <a:gd name="connsiteY82" fmla="*/ 32929 h 1158875"/>
                    <a:gd name="connsiteX83" fmla="*/ 791758 w 1158875"/>
                    <a:gd name="connsiteY83" fmla="*/ 37771 h 1158875"/>
                    <a:gd name="connsiteX84" fmla="*/ 830934 w 1158875"/>
                    <a:gd name="connsiteY84" fmla="*/ 132693 h 1158875"/>
                    <a:gd name="connsiteX85" fmla="*/ 738590 w 1158875"/>
                    <a:gd name="connsiteY85" fmla="*/ 171778 h 1158875"/>
                    <a:gd name="connsiteX86" fmla="*/ 696616 w 1158875"/>
                    <a:gd name="connsiteY86" fmla="*/ 79648 h 1158875"/>
                    <a:gd name="connsiteX87" fmla="*/ 762332 w 1158875"/>
                    <a:gd name="connsiteY87" fmla="*/ 32929 h 1158875"/>
                    <a:gd name="connsiteX88" fmla="*/ 580231 w 1158875"/>
                    <a:gd name="connsiteY88" fmla="*/ 0 h 1158875"/>
                    <a:gd name="connsiteX89" fmla="*/ 652463 w 1158875"/>
                    <a:gd name="connsiteY89" fmla="*/ 72231 h 1158875"/>
                    <a:gd name="connsiteX90" fmla="*/ 580231 w 1158875"/>
                    <a:gd name="connsiteY90" fmla="*/ 144462 h 1158875"/>
                    <a:gd name="connsiteX91" fmla="*/ 507999 w 1158875"/>
                    <a:gd name="connsiteY91" fmla="*/ 72231 h 1158875"/>
                    <a:gd name="connsiteX92" fmla="*/ 580231 w 1158875"/>
                    <a:gd name="connsiteY92" fmla="*/ 0 h 115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1158875" h="1158875">
                      <a:moveTo>
                        <a:pt x="580232" y="1014413"/>
                      </a:moveTo>
                      <a:cubicBezTo>
                        <a:pt x="620125" y="1014413"/>
                        <a:pt x="652464" y="1046752"/>
                        <a:pt x="652464" y="1086644"/>
                      </a:cubicBezTo>
                      <a:cubicBezTo>
                        <a:pt x="652464" y="1126536"/>
                        <a:pt x="620125" y="1158875"/>
                        <a:pt x="580232" y="1158875"/>
                      </a:cubicBezTo>
                      <a:cubicBezTo>
                        <a:pt x="540339" y="1158875"/>
                        <a:pt x="508000" y="1126536"/>
                        <a:pt x="508000" y="1086644"/>
                      </a:cubicBezTo>
                      <a:cubicBezTo>
                        <a:pt x="508000" y="1046752"/>
                        <a:pt x="540339" y="1014413"/>
                        <a:pt x="580232" y="1014413"/>
                      </a:cubicBezTo>
                      <a:close/>
                      <a:moveTo>
                        <a:pt x="392670" y="979079"/>
                      </a:moveTo>
                      <a:cubicBezTo>
                        <a:pt x="401918" y="978861"/>
                        <a:pt x="411340" y="980431"/>
                        <a:pt x="420414" y="983921"/>
                      </a:cubicBezTo>
                      <a:cubicBezTo>
                        <a:pt x="459499" y="997880"/>
                        <a:pt x="476250" y="1039757"/>
                        <a:pt x="462291" y="1078843"/>
                      </a:cubicBezTo>
                      <a:cubicBezTo>
                        <a:pt x="448332" y="1115136"/>
                        <a:pt x="406454" y="1131887"/>
                        <a:pt x="370161" y="1117928"/>
                      </a:cubicBezTo>
                      <a:cubicBezTo>
                        <a:pt x="331076" y="1103969"/>
                        <a:pt x="314325" y="1062092"/>
                        <a:pt x="328284" y="1025798"/>
                      </a:cubicBezTo>
                      <a:cubicBezTo>
                        <a:pt x="338753" y="996484"/>
                        <a:pt x="364926" y="979733"/>
                        <a:pt x="392670" y="979079"/>
                      </a:cubicBezTo>
                      <a:close/>
                      <a:moveTo>
                        <a:pt x="782694" y="972201"/>
                      </a:moveTo>
                      <a:cubicBezTo>
                        <a:pt x="792007" y="971985"/>
                        <a:pt x="801189" y="973630"/>
                        <a:pt x="809759" y="976921"/>
                      </a:cubicBezTo>
                      <a:cubicBezTo>
                        <a:pt x="826899" y="983503"/>
                        <a:pt x="841590" y="996668"/>
                        <a:pt x="849984" y="1014682"/>
                      </a:cubicBezTo>
                      <a:cubicBezTo>
                        <a:pt x="866774" y="1050710"/>
                        <a:pt x="849984" y="1092280"/>
                        <a:pt x="813606" y="1108909"/>
                      </a:cubicBezTo>
                      <a:cubicBezTo>
                        <a:pt x="774430" y="1125537"/>
                        <a:pt x="732456" y="1108909"/>
                        <a:pt x="715666" y="1072881"/>
                      </a:cubicBezTo>
                      <a:cubicBezTo>
                        <a:pt x="701674" y="1036853"/>
                        <a:pt x="718464" y="992510"/>
                        <a:pt x="754842" y="978653"/>
                      </a:cubicBezTo>
                      <a:cubicBezTo>
                        <a:pt x="763937" y="974496"/>
                        <a:pt x="773381" y="972418"/>
                        <a:pt x="782694" y="972201"/>
                      </a:cubicBezTo>
                      <a:close/>
                      <a:moveTo>
                        <a:pt x="939604" y="865800"/>
                      </a:moveTo>
                      <a:cubicBezTo>
                        <a:pt x="957707" y="865800"/>
                        <a:pt x="975810" y="872763"/>
                        <a:pt x="989735" y="886688"/>
                      </a:cubicBezTo>
                      <a:cubicBezTo>
                        <a:pt x="1017586" y="914539"/>
                        <a:pt x="1017586" y="961885"/>
                        <a:pt x="989735" y="989736"/>
                      </a:cubicBezTo>
                      <a:cubicBezTo>
                        <a:pt x="961884" y="1017587"/>
                        <a:pt x="917323" y="1017587"/>
                        <a:pt x="889472" y="989736"/>
                      </a:cubicBezTo>
                      <a:cubicBezTo>
                        <a:pt x="858836" y="961885"/>
                        <a:pt x="858836" y="914539"/>
                        <a:pt x="889472" y="886688"/>
                      </a:cubicBezTo>
                      <a:cubicBezTo>
                        <a:pt x="903398" y="872763"/>
                        <a:pt x="921501" y="865800"/>
                        <a:pt x="939604" y="865800"/>
                      </a:cubicBezTo>
                      <a:close/>
                      <a:moveTo>
                        <a:pt x="222250" y="865800"/>
                      </a:moveTo>
                      <a:cubicBezTo>
                        <a:pt x="241049" y="865800"/>
                        <a:pt x="259848" y="872763"/>
                        <a:pt x="273774" y="886688"/>
                      </a:cubicBezTo>
                      <a:cubicBezTo>
                        <a:pt x="301625" y="914539"/>
                        <a:pt x="301625" y="961885"/>
                        <a:pt x="273774" y="989736"/>
                      </a:cubicBezTo>
                      <a:cubicBezTo>
                        <a:pt x="245923" y="1017587"/>
                        <a:pt x="198577" y="1017587"/>
                        <a:pt x="170726" y="989736"/>
                      </a:cubicBezTo>
                      <a:cubicBezTo>
                        <a:pt x="142875" y="961885"/>
                        <a:pt x="142875" y="914539"/>
                        <a:pt x="170726" y="886688"/>
                      </a:cubicBezTo>
                      <a:cubicBezTo>
                        <a:pt x="184651" y="872763"/>
                        <a:pt x="203451" y="865800"/>
                        <a:pt x="222250" y="865800"/>
                      </a:cubicBezTo>
                      <a:close/>
                      <a:moveTo>
                        <a:pt x="114357" y="708775"/>
                      </a:moveTo>
                      <a:cubicBezTo>
                        <a:pt x="142296" y="708119"/>
                        <a:pt x="169055" y="724384"/>
                        <a:pt x="181647" y="751668"/>
                      </a:cubicBezTo>
                      <a:cubicBezTo>
                        <a:pt x="198437" y="788046"/>
                        <a:pt x="181647" y="832819"/>
                        <a:pt x="145269" y="846810"/>
                      </a:cubicBezTo>
                      <a:cubicBezTo>
                        <a:pt x="108891" y="863600"/>
                        <a:pt x="66916" y="846810"/>
                        <a:pt x="50127" y="810432"/>
                      </a:cubicBezTo>
                      <a:cubicBezTo>
                        <a:pt x="33337" y="774054"/>
                        <a:pt x="50127" y="732080"/>
                        <a:pt x="86505" y="715290"/>
                      </a:cubicBezTo>
                      <a:cubicBezTo>
                        <a:pt x="95599" y="711092"/>
                        <a:pt x="105044" y="708994"/>
                        <a:pt x="114357" y="708775"/>
                      </a:cubicBezTo>
                      <a:close/>
                      <a:moveTo>
                        <a:pt x="1050505" y="691698"/>
                      </a:moveTo>
                      <a:cubicBezTo>
                        <a:pt x="1059686" y="691524"/>
                        <a:pt x="1069039" y="693094"/>
                        <a:pt x="1078046" y="696584"/>
                      </a:cubicBezTo>
                      <a:cubicBezTo>
                        <a:pt x="1114074" y="710543"/>
                        <a:pt x="1133474" y="752420"/>
                        <a:pt x="1119617" y="788714"/>
                      </a:cubicBezTo>
                      <a:cubicBezTo>
                        <a:pt x="1105760" y="827799"/>
                        <a:pt x="1064189" y="844550"/>
                        <a:pt x="1025389" y="830591"/>
                      </a:cubicBezTo>
                      <a:cubicBezTo>
                        <a:pt x="989361" y="816632"/>
                        <a:pt x="969961" y="774755"/>
                        <a:pt x="986590" y="735670"/>
                      </a:cubicBezTo>
                      <a:cubicBezTo>
                        <a:pt x="996982" y="708449"/>
                        <a:pt x="1022964" y="692222"/>
                        <a:pt x="1050505" y="691698"/>
                      </a:cubicBezTo>
                      <a:close/>
                      <a:moveTo>
                        <a:pt x="1086643" y="506412"/>
                      </a:moveTo>
                      <a:cubicBezTo>
                        <a:pt x="1126536" y="506412"/>
                        <a:pt x="1158875" y="539106"/>
                        <a:pt x="1158875" y="579437"/>
                      </a:cubicBezTo>
                      <a:cubicBezTo>
                        <a:pt x="1158875" y="619768"/>
                        <a:pt x="1126536" y="652462"/>
                        <a:pt x="1086643" y="652462"/>
                      </a:cubicBezTo>
                      <a:cubicBezTo>
                        <a:pt x="1046750" y="652462"/>
                        <a:pt x="1014411" y="619768"/>
                        <a:pt x="1014411" y="579437"/>
                      </a:cubicBezTo>
                      <a:cubicBezTo>
                        <a:pt x="1014411" y="539106"/>
                        <a:pt x="1046750" y="506412"/>
                        <a:pt x="1086643" y="506412"/>
                      </a:cubicBezTo>
                      <a:close/>
                      <a:moveTo>
                        <a:pt x="72232" y="506412"/>
                      </a:moveTo>
                      <a:cubicBezTo>
                        <a:pt x="112125" y="506412"/>
                        <a:pt x="144464" y="539106"/>
                        <a:pt x="144464" y="579437"/>
                      </a:cubicBezTo>
                      <a:cubicBezTo>
                        <a:pt x="144464" y="619768"/>
                        <a:pt x="112125" y="652462"/>
                        <a:pt x="72232" y="652462"/>
                      </a:cubicBezTo>
                      <a:cubicBezTo>
                        <a:pt x="32339" y="652462"/>
                        <a:pt x="0" y="619768"/>
                        <a:pt x="0" y="579437"/>
                      </a:cubicBezTo>
                      <a:cubicBezTo>
                        <a:pt x="0" y="539106"/>
                        <a:pt x="32339" y="506412"/>
                        <a:pt x="72232" y="506412"/>
                      </a:cubicBezTo>
                      <a:close/>
                      <a:moveTo>
                        <a:pt x="105944" y="320682"/>
                      </a:moveTo>
                      <a:cubicBezTo>
                        <a:pt x="115124" y="320245"/>
                        <a:pt x="124478" y="321644"/>
                        <a:pt x="133485" y="325142"/>
                      </a:cubicBezTo>
                      <a:cubicBezTo>
                        <a:pt x="169513" y="341931"/>
                        <a:pt x="188913" y="383906"/>
                        <a:pt x="175056" y="420284"/>
                      </a:cubicBezTo>
                      <a:cubicBezTo>
                        <a:pt x="161199" y="456662"/>
                        <a:pt x="119628" y="476250"/>
                        <a:pt x="80828" y="462259"/>
                      </a:cubicBezTo>
                      <a:cubicBezTo>
                        <a:pt x="44800" y="445469"/>
                        <a:pt x="25400" y="403494"/>
                        <a:pt x="42028" y="367116"/>
                      </a:cubicBezTo>
                      <a:cubicBezTo>
                        <a:pt x="52421" y="339833"/>
                        <a:pt x="78403" y="321994"/>
                        <a:pt x="105944" y="320682"/>
                      </a:cubicBezTo>
                      <a:close/>
                      <a:moveTo>
                        <a:pt x="1043867" y="302375"/>
                      </a:moveTo>
                      <a:cubicBezTo>
                        <a:pt x="1072707" y="301719"/>
                        <a:pt x="1099209" y="317984"/>
                        <a:pt x="1111680" y="345268"/>
                      </a:cubicBezTo>
                      <a:cubicBezTo>
                        <a:pt x="1125537" y="381646"/>
                        <a:pt x="1108909" y="426419"/>
                        <a:pt x="1072881" y="440410"/>
                      </a:cubicBezTo>
                      <a:cubicBezTo>
                        <a:pt x="1036852" y="457200"/>
                        <a:pt x="995281" y="440410"/>
                        <a:pt x="978653" y="404032"/>
                      </a:cubicBezTo>
                      <a:cubicBezTo>
                        <a:pt x="962024" y="367654"/>
                        <a:pt x="978653" y="325680"/>
                        <a:pt x="1014681" y="308890"/>
                      </a:cubicBezTo>
                      <a:cubicBezTo>
                        <a:pt x="1024381" y="304692"/>
                        <a:pt x="1034254" y="302594"/>
                        <a:pt x="1043867" y="302375"/>
                      </a:cubicBezTo>
                      <a:close/>
                      <a:moveTo>
                        <a:pt x="939604" y="148303"/>
                      </a:moveTo>
                      <a:cubicBezTo>
                        <a:pt x="957707" y="148303"/>
                        <a:pt x="975810" y="155320"/>
                        <a:pt x="989735" y="169352"/>
                      </a:cubicBezTo>
                      <a:cubicBezTo>
                        <a:pt x="1017586" y="197416"/>
                        <a:pt x="1017586" y="242320"/>
                        <a:pt x="989735" y="270384"/>
                      </a:cubicBezTo>
                      <a:cubicBezTo>
                        <a:pt x="961884" y="298449"/>
                        <a:pt x="917323" y="298449"/>
                        <a:pt x="889472" y="270384"/>
                      </a:cubicBezTo>
                      <a:cubicBezTo>
                        <a:pt x="858836" y="242320"/>
                        <a:pt x="858836" y="197416"/>
                        <a:pt x="889472" y="169352"/>
                      </a:cubicBezTo>
                      <a:cubicBezTo>
                        <a:pt x="903398" y="155320"/>
                        <a:pt x="921501" y="148303"/>
                        <a:pt x="939604" y="148303"/>
                      </a:cubicBezTo>
                      <a:close/>
                      <a:moveTo>
                        <a:pt x="222250" y="148303"/>
                      </a:moveTo>
                      <a:cubicBezTo>
                        <a:pt x="241049" y="148303"/>
                        <a:pt x="259848" y="155320"/>
                        <a:pt x="273774" y="169352"/>
                      </a:cubicBezTo>
                      <a:cubicBezTo>
                        <a:pt x="301625" y="197416"/>
                        <a:pt x="301625" y="242320"/>
                        <a:pt x="273774" y="270384"/>
                      </a:cubicBezTo>
                      <a:cubicBezTo>
                        <a:pt x="245923" y="298449"/>
                        <a:pt x="198577" y="298449"/>
                        <a:pt x="170726" y="270384"/>
                      </a:cubicBezTo>
                      <a:cubicBezTo>
                        <a:pt x="142875" y="242320"/>
                        <a:pt x="142875" y="197416"/>
                        <a:pt x="170726" y="169352"/>
                      </a:cubicBezTo>
                      <a:cubicBezTo>
                        <a:pt x="184651" y="155320"/>
                        <a:pt x="203451" y="148303"/>
                        <a:pt x="222250" y="148303"/>
                      </a:cubicBezTo>
                      <a:close/>
                      <a:moveTo>
                        <a:pt x="376295" y="42018"/>
                      </a:moveTo>
                      <a:cubicBezTo>
                        <a:pt x="404234" y="41887"/>
                        <a:pt x="430993" y="57068"/>
                        <a:pt x="443585" y="86382"/>
                      </a:cubicBezTo>
                      <a:cubicBezTo>
                        <a:pt x="460375" y="122675"/>
                        <a:pt x="443585" y="164552"/>
                        <a:pt x="407207" y="181303"/>
                      </a:cubicBezTo>
                      <a:cubicBezTo>
                        <a:pt x="368031" y="195262"/>
                        <a:pt x="326056" y="178511"/>
                        <a:pt x="309266" y="142218"/>
                      </a:cubicBezTo>
                      <a:cubicBezTo>
                        <a:pt x="295275" y="105924"/>
                        <a:pt x="312065" y="64047"/>
                        <a:pt x="348443" y="47296"/>
                      </a:cubicBezTo>
                      <a:cubicBezTo>
                        <a:pt x="357537" y="43806"/>
                        <a:pt x="366982" y="42062"/>
                        <a:pt x="376295" y="42018"/>
                      </a:cubicBezTo>
                      <a:close/>
                      <a:moveTo>
                        <a:pt x="762332" y="32929"/>
                      </a:moveTo>
                      <a:cubicBezTo>
                        <a:pt x="771995" y="32711"/>
                        <a:pt x="781964" y="34281"/>
                        <a:pt x="791758" y="37771"/>
                      </a:cubicBezTo>
                      <a:cubicBezTo>
                        <a:pt x="828136" y="51730"/>
                        <a:pt x="847724" y="93607"/>
                        <a:pt x="830934" y="132693"/>
                      </a:cubicBezTo>
                      <a:cubicBezTo>
                        <a:pt x="816943" y="168986"/>
                        <a:pt x="774968" y="185737"/>
                        <a:pt x="738590" y="171778"/>
                      </a:cubicBezTo>
                      <a:cubicBezTo>
                        <a:pt x="702212" y="157819"/>
                        <a:pt x="682624" y="115942"/>
                        <a:pt x="696616" y="79648"/>
                      </a:cubicBezTo>
                      <a:cubicBezTo>
                        <a:pt x="707109" y="50334"/>
                        <a:pt x="733343" y="33583"/>
                        <a:pt x="762332" y="32929"/>
                      </a:cubicBezTo>
                      <a:close/>
                      <a:moveTo>
                        <a:pt x="580231" y="0"/>
                      </a:moveTo>
                      <a:cubicBezTo>
                        <a:pt x="620124" y="0"/>
                        <a:pt x="652463" y="32339"/>
                        <a:pt x="652463" y="72231"/>
                      </a:cubicBezTo>
                      <a:cubicBezTo>
                        <a:pt x="652463" y="112123"/>
                        <a:pt x="620124" y="144462"/>
                        <a:pt x="580231" y="144462"/>
                      </a:cubicBezTo>
                      <a:cubicBezTo>
                        <a:pt x="540338" y="144462"/>
                        <a:pt x="507999" y="112123"/>
                        <a:pt x="507999" y="72231"/>
                      </a:cubicBezTo>
                      <a:cubicBezTo>
                        <a:pt x="507999" y="32339"/>
                        <a:pt x="540338" y="0"/>
                        <a:pt x="5802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15" name="组合 714"/>
            <p:cNvGrpSpPr/>
            <p:nvPr>
              <p:custDataLst>
                <p:tags r:id="rId21"/>
              </p:custDataLst>
            </p:nvPr>
          </p:nvGrpSpPr>
          <p:grpSpPr>
            <a:xfrm>
              <a:off x="6937900" y="3920504"/>
              <a:ext cx="1134021" cy="2940671"/>
              <a:chOff x="5225096" y="3593343"/>
              <a:chExt cx="1260185" cy="3267831"/>
            </a:xfrm>
            <a:solidFill>
              <a:srgbClr val="C3496D"/>
            </a:solidFill>
          </p:grpSpPr>
          <p:sp>
            <p:nvSpPr>
              <p:cNvPr id="716" name="Freeform 971"/>
              <p:cNvSpPr/>
              <p:nvPr/>
            </p:nvSpPr>
            <p:spPr bwMode="auto">
              <a:xfrm>
                <a:off x="5582434" y="4557488"/>
                <a:ext cx="399153" cy="2303686"/>
              </a:xfrm>
              <a:custGeom>
                <a:avLst/>
                <a:gdLst>
                  <a:gd name="T0" fmla="*/ 183 w 239"/>
                  <a:gd name="T1" fmla="*/ 1380 h 1380"/>
                  <a:gd name="T2" fmla="*/ 144 w 239"/>
                  <a:gd name="T3" fmla="*/ 1380 h 1380"/>
                  <a:gd name="T4" fmla="*/ 122 w 239"/>
                  <a:gd name="T5" fmla="*/ 793 h 1380"/>
                  <a:gd name="T6" fmla="*/ 67 w 239"/>
                  <a:gd name="T7" fmla="*/ 0 h 1380"/>
                  <a:gd name="T8" fmla="*/ 114 w 239"/>
                  <a:gd name="T9" fmla="*/ 632 h 1380"/>
                  <a:gd name="T10" fmla="*/ 183 w 239"/>
                  <a:gd name="T11" fmla="*/ 1380 h 1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9" h="1380">
                    <a:moveTo>
                      <a:pt x="183" y="1380"/>
                    </a:moveTo>
                    <a:cubicBezTo>
                      <a:pt x="144" y="1380"/>
                      <a:pt x="144" y="1380"/>
                      <a:pt x="144" y="1380"/>
                    </a:cubicBezTo>
                    <a:cubicBezTo>
                      <a:pt x="144" y="1380"/>
                      <a:pt x="208" y="1071"/>
                      <a:pt x="122" y="793"/>
                    </a:cubicBezTo>
                    <a:cubicBezTo>
                      <a:pt x="51" y="565"/>
                      <a:pt x="0" y="329"/>
                      <a:pt x="67" y="0"/>
                    </a:cubicBezTo>
                    <a:cubicBezTo>
                      <a:pt x="67" y="0"/>
                      <a:pt x="28" y="407"/>
                      <a:pt x="114" y="632"/>
                    </a:cubicBezTo>
                    <a:cubicBezTo>
                      <a:pt x="196" y="845"/>
                      <a:pt x="239" y="1078"/>
                      <a:pt x="183" y="13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717" name="组合 716"/>
              <p:cNvGrpSpPr/>
              <p:nvPr/>
            </p:nvGrpSpPr>
            <p:grpSpPr>
              <a:xfrm>
                <a:off x="5966381" y="5522109"/>
                <a:ext cx="518900" cy="776448"/>
                <a:chOff x="4189413" y="4624388"/>
                <a:chExt cx="866775" cy="1296987"/>
              </a:xfrm>
              <a:grpFill/>
            </p:grpSpPr>
            <p:sp>
              <p:nvSpPr>
                <p:cNvPr id="759" name="Freeform 980"/>
                <p:cNvSpPr>
                  <a:spLocks noEditPoints="1"/>
                </p:cNvSpPr>
                <p:nvPr/>
              </p:nvSpPr>
              <p:spPr bwMode="auto">
                <a:xfrm>
                  <a:off x="4189413" y="4624388"/>
                  <a:ext cx="863600" cy="1296987"/>
                </a:xfrm>
                <a:custGeom>
                  <a:avLst/>
                  <a:gdLst>
                    <a:gd name="T0" fmla="*/ 13 w 310"/>
                    <a:gd name="T1" fmla="*/ 465 h 465"/>
                    <a:gd name="T2" fmla="*/ 11 w 310"/>
                    <a:gd name="T3" fmla="*/ 462 h 465"/>
                    <a:gd name="T4" fmla="*/ 11 w 310"/>
                    <a:gd name="T5" fmla="*/ 462 h 465"/>
                    <a:gd name="T6" fmla="*/ 0 w 310"/>
                    <a:gd name="T7" fmla="*/ 365 h 465"/>
                    <a:gd name="T8" fmla="*/ 0 w 310"/>
                    <a:gd name="T9" fmla="*/ 365 h 465"/>
                    <a:gd name="T10" fmla="*/ 54 w 310"/>
                    <a:gd name="T11" fmla="*/ 174 h 465"/>
                    <a:gd name="T12" fmla="*/ 54 w 310"/>
                    <a:gd name="T13" fmla="*/ 174 h 465"/>
                    <a:gd name="T14" fmla="*/ 301 w 310"/>
                    <a:gd name="T15" fmla="*/ 1 h 465"/>
                    <a:gd name="T16" fmla="*/ 301 w 310"/>
                    <a:gd name="T17" fmla="*/ 1 h 465"/>
                    <a:gd name="T18" fmla="*/ 305 w 310"/>
                    <a:gd name="T19" fmla="*/ 1 h 465"/>
                    <a:gd name="T20" fmla="*/ 305 w 310"/>
                    <a:gd name="T21" fmla="*/ 1 h 465"/>
                    <a:gd name="T22" fmla="*/ 306 w 310"/>
                    <a:gd name="T23" fmla="*/ 4 h 465"/>
                    <a:gd name="T24" fmla="*/ 306 w 310"/>
                    <a:gd name="T25" fmla="*/ 4 h 465"/>
                    <a:gd name="T26" fmla="*/ 310 w 310"/>
                    <a:gd name="T27" fmla="*/ 60 h 465"/>
                    <a:gd name="T28" fmla="*/ 310 w 310"/>
                    <a:gd name="T29" fmla="*/ 60 h 465"/>
                    <a:gd name="T30" fmla="*/ 245 w 310"/>
                    <a:gd name="T31" fmla="*/ 289 h 465"/>
                    <a:gd name="T32" fmla="*/ 245 w 310"/>
                    <a:gd name="T33" fmla="*/ 289 h 465"/>
                    <a:gd name="T34" fmla="*/ 16 w 310"/>
                    <a:gd name="T35" fmla="*/ 465 h 465"/>
                    <a:gd name="T36" fmla="*/ 16 w 310"/>
                    <a:gd name="T37" fmla="*/ 465 h 465"/>
                    <a:gd name="T38" fmla="*/ 15 w 310"/>
                    <a:gd name="T39" fmla="*/ 465 h 465"/>
                    <a:gd name="T40" fmla="*/ 15 w 310"/>
                    <a:gd name="T41" fmla="*/ 465 h 465"/>
                    <a:gd name="T42" fmla="*/ 13 w 310"/>
                    <a:gd name="T43" fmla="*/ 465 h 465"/>
                    <a:gd name="T44" fmla="*/ 15 w 310"/>
                    <a:gd name="T45" fmla="*/ 461 h 465"/>
                    <a:gd name="T46" fmla="*/ 19 w 310"/>
                    <a:gd name="T47" fmla="*/ 460 h 465"/>
                    <a:gd name="T48" fmla="*/ 15 w 310"/>
                    <a:gd name="T49" fmla="*/ 461 h 465"/>
                    <a:gd name="T50" fmla="*/ 278 w 310"/>
                    <a:gd name="T51" fmla="*/ 18 h 465"/>
                    <a:gd name="T52" fmla="*/ 214 w 310"/>
                    <a:gd name="T53" fmla="*/ 48 h 465"/>
                    <a:gd name="T54" fmla="*/ 214 w 310"/>
                    <a:gd name="T55" fmla="*/ 48 h 465"/>
                    <a:gd name="T56" fmla="*/ 60 w 310"/>
                    <a:gd name="T57" fmla="*/ 179 h 465"/>
                    <a:gd name="T58" fmla="*/ 60 w 310"/>
                    <a:gd name="T59" fmla="*/ 179 h 465"/>
                    <a:gd name="T60" fmla="*/ 8 w 310"/>
                    <a:gd name="T61" fmla="*/ 365 h 465"/>
                    <a:gd name="T62" fmla="*/ 8 w 310"/>
                    <a:gd name="T63" fmla="*/ 365 h 465"/>
                    <a:gd name="T64" fmla="*/ 13 w 310"/>
                    <a:gd name="T65" fmla="*/ 433 h 465"/>
                    <a:gd name="T66" fmla="*/ 13 w 310"/>
                    <a:gd name="T67" fmla="*/ 433 h 465"/>
                    <a:gd name="T68" fmla="*/ 18 w 310"/>
                    <a:gd name="T69" fmla="*/ 456 h 465"/>
                    <a:gd name="T70" fmla="*/ 18 w 310"/>
                    <a:gd name="T71" fmla="*/ 456 h 465"/>
                    <a:gd name="T72" fmla="*/ 36 w 310"/>
                    <a:gd name="T73" fmla="*/ 449 h 465"/>
                    <a:gd name="T74" fmla="*/ 36 w 310"/>
                    <a:gd name="T75" fmla="*/ 449 h 465"/>
                    <a:gd name="T76" fmla="*/ 91 w 310"/>
                    <a:gd name="T77" fmla="*/ 422 h 465"/>
                    <a:gd name="T78" fmla="*/ 91 w 310"/>
                    <a:gd name="T79" fmla="*/ 422 h 465"/>
                    <a:gd name="T80" fmla="*/ 239 w 310"/>
                    <a:gd name="T81" fmla="*/ 284 h 465"/>
                    <a:gd name="T82" fmla="*/ 239 w 310"/>
                    <a:gd name="T83" fmla="*/ 284 h 465"/>
                    <a:gd name="T84" fmla="*/ 302 w 310"/>
                    <a:gd name="T85" fmla="*/ 60 h 465"/>
                    <a:gd name="T86" fmla="*/ 302 w 310"/>
                    <a:gd name="T87" fmla="*/ 60 h 465"/>
                    <a:gd name="T88" fmla="*/ 300 w 310"/>
                    <a:gd name="T89" fmla="*/ 20 h 465"/>
                    <a:gd name="T90" fmla="*/ 300 w 310"/>
                    <a:gd name="T91" fmla="*/ 20 h 465"/>
                    <a:gd name="T92" fmla="*/ 299 w 310"/>
                    <a:gd name="T93" fmla="*/ 10 h 465"/>
                    <a:gd name="T94" fmla="*/ 299 w 310"/>
                    <a:gd name="T95" fmla="*/ 10 h 465"/>
                    <a:gd name="T96" fmla="*/ 278 w 310"/>
                    <a:gd name="T97" fmla="*/ 18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10" h="465">
                      <a:moveTo>
                        <a:pt x="13" y="465"/>
                      </a:moveTo>
                      <a:cubicBezTo>
                        <a:pt x="12" y="464"/>
                        <a:pt x="11" y="463"/>
                        <a:pt x="11" y="462"/>
                      </a:cubicBezTo>
                      <a:cubicBezTo>
                        <a:pt x="11" y="462"/>
                        <a:pt x="11" y="462"/>
                        <a:pt x="11" y="462"/>
                      </a:cubicBezTo>
                      <a:cubicBezTo>
                        <a:pt x="11" y="462"/>
                        <a:pt x="0" y="421"/>
                        <a:pt x="0" y="365"/>
                      </a:cubicBezTo>
                      <a:cubicBezTo>
                        <a:pt x="0" y="365"/>
                        <a:pt x="0" y="365"/>
                        <a:pt x="0" y="365"/>
                      </a:cubicBezTo>
                      <a:cubicBezTo>
                        <a:pt x="0" y="308"/>
                        <a:pt x="11" y="237"/>
                        <a:pt x="54" y="174"/>
                      </a:cubicBezTo>
                      <a:cubicBezTo>
                        <a:pt x="54" y="174"/>
                        <a:pt x="54" y="174"/>
                        <a:pt x="54" y="174"/>
                      </a:cubicBezTo>
                      <a:cubicBezTo>
                        <a:pt x="140" y="50"/>
                        <a:pt x="301" y="1"/>
                        <a:pt x="301" y="1"/>
                      </a:cubicBezTo>
                      <a:cubicBezTo>
                        <a:pt x="301" y="1"/>
                        <a:pt x="301" y="1"/>
                        <a:pt x="301" y="1"/>
                      </a:cubicBezTo>
                      <a:cubicBezTo>
                        <a:pt x="302" y="0"/>
                        <a:pt x="304" y="0"/>
                        <a:pt x="305" y="1"/>
                      </a:cubicBezTo>
                      <a:cubicBezTo>
                        <a:pt x="305" y="1"/>
                        <a:pt x="305" y="1"/>
                        <a:pt x="305" y="1"/>
                      </a:cubicBezTo>
                      <a:cubicBezTo>
                        <a:pt x="306" y="2"/>
                        <a:pt x="306" y="3"/>
                        <a:pt x="306" y="4"/>
                      </a:cubicBezTo>
                      <a:cubicBezTo>
                        <a:pt x="306" y="4"/>
                        <a:pt x="306" y="4"/>
                        <a:pt x="306" y="4"/>
                      </a:cubicBezTo>
                      <a:cubicBezTo>
                        <a:pt x="306" y="4"/>
                        <a:pt x="310" y="26"/>
                        <a:pt x="310" y="60"/>
                      </a:cubicBezTo>
                      <a:cubicBezTo>
                        <a:pt x="310" y="60"/>
                        <a:pt x="310" y="60"/>
                        <a:pt x="310" y="60"/>
                      </a:cubicBezTo>
                      <a:cubicBezTo>
                        <a:pt x="310" y="117"/>
                        <a:pt x="300" y="209"/>
                        <a:pt x="245" y="289"/>
                      </a:cubicBezTo>
                      <a:cubicBezTo>
                        <a:pt x="245" y="289"/>
                        <a:pt x="245" y="289"/>
                        <a:pt x="245" y="289"/>
                      </a:cubicBezTo>
                      <a:cubicBezTo>
                        <a:pt x="151" y="427"/>
                        <a:pt x="16" y="465"/>
                        <a:pt x="16" y="465"/>
                      </a:cubicBezTo>
                      <a:cubicBezTo>
                        <a:pt x="16" y="465"/>
                        <a:pt x="16" y="465"/>
                        <a:pt x="16" y="465"/>
                      </a:cubicBezTo>
                      <a:cubicBezTo>
                        <a:pt x="16" y="465"/>
                        <a:pt x="15" y="465"/>
                        <a:pt x="15" y="465"/>
                      </a:cubicBezTo>
                      <a:cubicBezTo>
                        <a:pt x="15" y="465"/>
                        <a:pt x="15" y="465"/>
                        <a:pt x="15" y="465"/>
                      </a:cubicBezTo>
                      <a:cubicBezTo>
                        <a:pt x="14" y="465"/>
                        <a:pt x="13" y="465"/>
                        <a:pt x="13" y="465"/>
                      </a:cubicBezTo>
                      <a:close/>
                      <a:moveTo>
                        <a:pt x="15" y="461"/>
                      </a:moveTo>
                      <a:cubicBezTo>
                        <a:pt x="19" y="460"/>
                        <a:pt x="19" y="460"/>
                        <a:pt x="19" y="460"/>
                      </a:cubicBezTo>
                      <a:cubicBezTo>
                        <a:pt x="15" y="461"/>
                        <a:pt x="15" y="461"/>
                        <a:pt x="15" y="461"/>
                      </a:cubicBezTo>
                      <a:close/>
                      <a:moveTo>
                        <a:pt x="278" y="18"/>
                      </a:moveTo>
                      <a:cubicBezTo>
                        <a:pt x="261" y="24"/>
                        <a:pt x="239" y="34"/>
                        <a:pt x="214" y="48"/>
                      </a:cubicBezTo>
                      <a:cubicBezTo>
                        <a:pt x="214" y="48"/>
                        <a:pt x="214" y="48"/>
                        <a:pt x="214" y="48"/>
                      </a:cubicBezTo>
                      <a:cubicBezTo>
                        <a:pt x="163" y="75"/>
                        <a:pt x="102" y="118"/>
                        <a:pt x="60" y="179"/>
                      </a:cubicBezTo>
                      <a:cubicBezTo>
                        <a:pt x="60" y="179"/>
                        <a:pt x="60" y="179"/>
                        <a:pt x="60" y="179"/>
                      </a:cubicBezTo>
                      <a:cubicBezTo>
                        <a:pt x="19" y="239"/>
                        <a:pt x="8" y="309"/>
                        <a:pt x="8" y="365"/>
                      </a:cubicBezTo>
                      <a:cubicBezTo>
                        <a:pt x="8" y="365"/>
                        <a:pt x="8" y="365"/>
                        <a:pt x="8" y="365"/>
                      </a:cubicBezTo>
                      <a:cubicBezTo>
                        <a:pt x="8" y="392"/>
                        <a:pt x="11" y="416"/>
                        <a:pt x="13" y="433"/>
                      </a:cubicBezTo>
                      <a:cubicBezTo>
                        <a:pt x="13" y="433"/>
                        <a:pt x="13" y="433"/>
                        <a:pt x="13" y="433"/>
                      </a:cubicBezTo>
                      <a:cubicBezTo>
                        <a:pt x="15" y="444"/>
                        <a:pt x="17" y="452"/>
                        <a:pt x="18" y="456"/>
                      </a:cubicBezTo>
                      <a:cubicBezTo>
                        <a:pt x="18" y="456"/>
                        <a:pt x="18" y="456"/>
                        <a:pt x="18" y="456"/>
                      </a:cubicBezTo>
                      <a:cubicBezTo>
                        <a:pt x="21" y="455"/>
                        <a:pt x="28" y="453"/>
                        <a:pt x="36" y="449"/>
                      </a:cubicBezTo>
                      <a:cubicBezTo>
                        <a:pt x="36" y="449"/>
                        <a:pt x="36" y="449"/>
                        <a:pt x="36" y="449"/>
                      </a:cubicBezTo>
                      <a:cubicBezTo>
                        <a:pt x="49" y="444"/>
                        <a:pt x="69" y="435"/>
                        <a:pt x="91" y="422"/>
                      </a:cubicBezTo>
                      <a:cubicBezTo>
                        <a:pt x="91" y="422"/>
                        <a:pt x="91" y="422"/>
                        <a:pt x="91" y="422"/>
                      </a:cubicBezTo>
                      <a:cubicBezTo>
                        <a:pt x="136" y="395"/>
                        <a:pt x="192" y="352"/>
                        <a:pt x="239" y="284"/>
                      </a:cubicBezTo>
                      <a:cubicBezTo>
                        <a:pt x="239" y="284"/>
                        <a:pt x="239" y="284"/>
                        <a:pt x="239" y="284"/>
                      </a:cubicBezTo>
                      <a:cubicBezTo>
                        <a:pt x="292" y="206"/>
                        <a:pt x="302" y="116"/>
                        <a:pt x="302" y="60"/>
                      </a:cubicBezTo>
                      <a:cubicBezTo>
                        <a:pt x="302" y="60"/>
                        <a:pt x="302" y="60"/>
                        <a:pt x="302" y="60"/>
                      </a:cubicBezTo>
                      <a:cubicBezTo>
                        <a:pt x="302" y="43"/>
                        <a:pt x="301" y="30"/>
                        <a:pt x="300" y="20"/>
                      </a:cubicBezTo>
                      <a:cubicBezTo>
                        <a:pt x="300" y="20"/>
                        <a:pt x="300" y="20"/>
                        <a:pt x="300" y="20"/>
                      </a:cubicBezTo>
                      <a:cubicBezTo>
                        <a:pt x="300" y="16"/>
                        <a:pt x="299" y="12"/>
                        <a:pt x="299" y="10"/>
                      </a:cubicBezTo>
                      <a:cubicBezTo>
                        <a:pt x="299" y="10"/>
                        <a:pt x="299" y="10"/>
                        <a:pt x="299" y="10"/>
                      </a:cubicBezTo>
                      <a:cubicBezTo>
                        <a:pt x="295" y="11"/>
                        <a:pt x="287" y="14"/>
                        <a:pt x="278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0" name="Freeform 981"/>
                <p:cNvSpPr/>
                <p:nvPr/>
              </p:nvSpPr>
              <p:spPr bwMode="auto">
                <a:xfrm>
                  <a:off x="4222750" y="4624388"/>
                  <a:ext cx="822325" cy="1289050"/>
                </a:xfrm>
                <a:custGeom>
                  <a:avLst/>
                  <a:gdLst>
                    <a:gd name="T0" fmla="*/ 2 w 295"/>
                    <a:gd name="T1" fmla="*/ 461 h 462"/>
                    <a:gd name="T2" fmla="*/ 1 w 295"/>
                    <a:gd name="T3" fmla="*/ 456 h 462"/>
                    <a:gd name="T4" fmla="*/ 1 w 295"/>
                    <a:gd name="T5" fmla="*/ 456 h 462"/>
                    <a:gd name="T6" fmla="*/ 287 w 295"/>
                    <a:gd name="T7" fmla="*/ 2 h 462"/>
                    <a:gd name="T8" fmla="*/ 293 w 295"/>
                    <a:gd name="T9" fmla="*/ 1 h 462"/>
                    <a:gd name="T10" fmla="*/ 293 w 295"/>
                    <a:gd name="T11" fmla="*/ 1 h 462"/>
                    <a:gd name="T12" fmla="*/ 294 w 295"/>
                    <a:gd name="T13" fmla="*/ 7 h 462"/>
                    <a:gd name="T14" fmla="*/ 294 w 295"/>
                    <a:gd name="T15" fmla="*/ 7 h 462"/>
                    <a:gd name="T16" fmla="*/ 8 w 295"/>
                    <a:gd name="T17" fmla="*/ 460 h 462"/>
                    <a:gd name="T18" fmla="*/ 4 w 295"/>
                    <a:gd name="T19" fmla="*/ 462 h 462"/>
                    <a:gd name="T20" fmla="*/ 4 w 295"/>
                    <a:gd name="T21" fmla="*/ 462 h 462"/>
                    <a:gd name="T22" fmla="*/ 2 w 295"/>
                    <a:gd name="T23" fmla="*/ 461 h 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5" h="462">
                      <a:moveTo>
                        <a:pt x="2" y="461"/>
                      </a:moveTo>
                      <a:cubicBezTo>
                        <a:pt x="0" y="460"/>
                        <a:pt x="0" y="457"/>
                        <a:pt x="1" y="456"/>
                      </a:cubicBezTo>
                      <a:cubicBezTo>
                        <a:pt x="1" y="456"/>
                        <a:pt x="1" y="456"/>
                        <a:pt x="1" y="456"/>
                      </a:cubicBezTo>
                      <a:cubicBezTo>
                        <a:pt x="287" y="2"/>
                        <a:pt x="287" y="2"/>
                        <a:pt x="287" y="2"/>
                      </a:cubicBezTo>
                      <a:cubicBezTo>
                        <a:pt x="288" y="0"/>
                        <a:pt x="291" y="0"/>
                        <a:pt x="293" y="1"/>
                      </a:cubicBezTo>
                      <a:cubicBezTo>
                        <a:pt x="293" y="1"/>
                        <a:pt x="293" y="1"/>
                        <a:pt x="293" y="1"/>
                      </a:cubicBezTo>
                      <a:cubicBezTo>
                        <a:pt x="294" y="2"/>
                        <a:pt x="295" y="5"/>
                        <a:pt x="294" y="7"/>
                      </a:cubicBezTo>
                      <a:cubicBezTo>
                        <a:pt x="294" y="7"/>
                        <a:pt x="294" y="7"/>
                        <a:pt x="294" y="7"/>
                      </a:cubicBezTo>
                      <a:cubicBezTo>
                        <a:pt x="8" y="460"/>
                        <a:pt x="8" y="460"/>
                        <a:pt x="8" y="460"/>
                      </a:cubicBezTo>
                      <a:cubicBezTo>
                        <a:pt x="7" y="461"/>
                        <a:pt x="6" y="462"/>
                        <a:pt x="4" y="462"/>
                      </a:cubicBezTo>
                      <a:cubicBezTo>
                        <a:pt x="4" y="462"/>
                        <a:pt x="4" y="462"/>
                        <a:pt x="4" y="462"/>
                      </a:cubicBezTo>
                      <a:cubicBezTo>
                        <a:pt x="3" y="462"/>
                        <a:pt x="3" y="462"/>
                        <a:pt x="2" y="4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1" name="Freeform 982"/>
                <p:cNvSpPr/>
                <p:nvPr/>
              </p:nvSpPr>
              <p:spPr bwMode="auto">
                <a:xfrm>
                  <a:off x="4473575" y="4948238"/>
                  <a:ext cx="504825" cy="315912"/>
                </a:xfrm>
                <a:custGeom>
                  <a:avLst/>
                  <a:gdLst>
                    <a:gd name="T0" fmla="*/ 56 w 181"/>
                    <a:gd name="T1" fmla="*/ 111 h 113"/>
                    <a:gd name="T2" fmla="*/ 1 w 181"/>
                    <a:gd name="T3" fmla="*/ 6 h 113"/>
                    <a:gd name="T4" fmla="*/ 1 w 181"/>
                    <a:gd name="T5" fmla="*/ 6 h 113"/>
                    <a:gd name="T6" fmla="*/ 3 w 181"/>
                    <a:gd name="T7" fmla="*/ 1 h 113"/>
                    <a:gd name="T8" fmla="*/ 3 w 181"/>
                    <a:gd name="T9" fmla="*/ 1 h 113"/>
                    <a:gd name="T10" fmla="*/ 8 w 181"/>
                    <a:gd name="T11" fmla="*/ 3 h 113"/>
                    <a:gd name="T12" fmla="*/ 8 w 181"/>
                    <a:gd name="T13" fmla="*/ 3 h 113"/>
                    <a:gd name="T14" fmla="*/ 62 w 181"/>
                    <a:gd name="T15" fmla="*/ 105 h 113"/>
                    <a:gd name="T16" fmla="*/ 176 w 181"/>
                    <a:gd name="T17" fmla="*/ 91 h 113"/>
                    <a:gd name="T18" fmla="*/ 181 w 181"/>
                    <a:gd name="T19" fmla="*/ 95 h 113"/>
                    <a:gd name="T20" fmla="*/ 181 w 181"/>
                    <a:gd name="T21" fmla="*/ 95 h 113"/>
                    <a:gd name="T22" fmla="*/ 177 w 181"/>
                    <a:gd name="T23" fmla="*/ 99 h 113"/>
                    <a:gd name="T24" fmla="*/ 177 w 181"/>
                    <a:gd name="T25" fmla="*/ 99 h 113"/>
                    <a:gd name="T26" fmla="*/ 60 w 181"/>
                    <a:gd name="T27" fmla="*/ 113 h 113"/>
                    <a:gd name="T28" fmla="*/ 59 w 181"/>
                    <a:gd name="T29" fmla="*/ 113 h 113"/>
                    <a:gd name="T30" fmla="*/ 59 w 181"/>
                    <a:gd name="T31" fmla="*/ 113 h 113"/>
                    <a:gd name="T32" fmla="*/ 56 w 181"/>
                    <a:gd name="T33" fmla="*/ 111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1" h="113">
                      <a:moveTo>
                        <a:pt x="56" y="111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62" y="105"/>
                        <a:pt x="62" y="105"/>
                        <a:pt x="62" y="105"/>
                      </a:cubicBezTo>
                      <a:cubicBezTo>
                        <a:pt x="176" y="91"/>
                        <a:pt x="176" y="91"/>
                        <a:pt x="176" y="91"/>
                      </a:cubicBezTo>
                      <a:cubicBezTo>
                        <a:pt x="179" y="91"/>
                        <a:pt x="181" y="93"/>
                        <a:pt x="181" y="95"/>
                      </a:cubicBezTo>
                      <a:cubicBezTo>
                        <a:pt x="181" y="95"/>
                        <a:pt x="181" y="95"/>
                        <a:pt x="181" y="95"/>
                      </a:cubicBezTo>
                      <a:cubicBezTo>
                        <a:pt x="181" y="97"/>
                        <a:pt x="180" y="99"/>
                        <a:pt x="177" y="99"/>
                      </a:cubicBezTo>
                      <a:cubicBezTo>
                        <a:pt x="177" y="99"/>
                        <a:pt x="177" y="99"/>
                        <a:pt x="177" y="99"/>
                      </a:cubicBezTo>
                      <a:cubicBezTo>
                        <a:pt x="60" y="113"/>
                        <a:pt x="60" y="113"/>
                        <a:pt x="60" y="113"/>
                      </a:cubicBezTo>
                      <a:cubicBezTo>
                        <a:pt x="60" y="113"/>
                        <a:pt x="60" y="113"/>
                        <a:pt x="59" y="113"/>
                      </a:cubicBezTo>
                      <a:cubicBezTo>
                        <a:pt x="59" y="113"/>
                        <a:pt x="59" y="113"/>
                        <a:pt x="59" y="113"/>
                      </a:cubicBezTo>
                      <a:cubicBezTo>
                        <a:pt x="58" y="113"/>
                        <a:pt x="57" y="113"/>
                        <a:pt x="56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2" name="Freeform 983"/>
                <p:cNvSpPr/>
                <p:nvPr/>
              </p:nvSpPr>
              <p:spPr bwMode="auto">
                <a:xfrm>
                  <a:off x="4411663" y="5003800"/>
                  <a:ext cx="530225" cy="341312"/>
                </a:xfrm>
                <a:custGeom>
                  <a:avLst/>
                  <a:gdLst>
                    <a:gd name="T0" fmla="*/ 61 w 190"/>
                    <a:gd name="T1" fmla="*/ 120 h 122"/>
                    <a:gd name="T2" fmla="*/ 1 w 190"/>
                    <a:gd name="T3" fmla="*/ 7 h 122"/>
                    <a:gd name="T4" fmla="*/ 1 w 190"/>
                    <a:gd name="T5" fmla="*/ 7 h 122"/>
                    <a:gd name="T6" fmla="*/ 2 w 190"/>
                    <a:gd name="T7" fmla="*/ 1 h 122"/>
                    <a:gd name="T8" fmla="*/ 2 w 190"/>
                    <a:gd name="T9" fmla="*/ 1 h 122"/>
                    <a:gd name="T10" fmla="*/ 8 w 190"/>
                    <a:gd name="T11" fmla="*/ 3 h 122"/>
                    <a:gd name="T12" fmla="*/ 8 w 190"/>
                    <a:gd name="T13" fmla="*/ 3 h 122"/>
                    <a:gd name="T14" fmla="*/ 67 w 190"/>
                    <a:gd name="T15" fmla="*/ 114 h 122"/>
                    <a:gd name="T16" fmla="*/ 185 w 190"/>
                    <a:gd name="T17" fmla="*/ 99 h 122"/>
                    <a:gd name="T18" fmla="*/ 190 w 190"/>
                    <a:gd name="T19" fmla="*/ 103 h 122"/>
                    <a:gd name="T20" fmla="*/ 190 w 190"/>
                    <a:gd name="T21" fmla="*/ 103 h 122"/>
                    <a:gd name="T22" fmla="*/ 186 w 190"/>
                    <a:gd name="T23" fmla="*/ 107 h 122"/>
                    <a:gd name="T24" fmla="*/ 186 w 190"/>
                    <a:gd name="T25" fmla="*/ 107 h 122"/>
                    <a:gd name="T26" fmla="*/ 65 w 190"/>
                    <a:gd name="T27" fmla="*/ 122 h 122"/>
                    <a:gd name="T28" fmla="*/ 65 w 190"/>
                    <a:gd name="T29" fmla="*/ 122 h 122"/>
                    <a:gd name="T30" fmla="*/ 65 w 190"/>
                    <a:gd name="T31" fmla="*/ 122 h 122"/>
                    <a:gd name="T32" fmla="*/ 61 w 190"/>
                    <a:gd name="T33" fmla="*/ 12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0" h="122">
                      <a:moveTo>
                        <a:pt x="61" y="120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0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67" y="114"/>
                        <a:pt x="67" y="114"/>
                        <a:pt x="67" y="114"/>
                      </a:cubicBezTo>
                      <a:cubicBezTo>
                        <a:pt x="185" y="99"/>
                        <a:pt x="185" y="99"/>
                        <a:pt x="185" y="99"/>
                      </a:cubicBezTo>
                      <a:cubicBezTo>
                        <a:pt x="188" y="99"/>
                        <a:pt x="190" y="101"/>
                        <a:pt x="190" y="103"/>
                      </a:cubicBezTo>
                      <a:cubicBezTo>
                        <a:pt x="190" y="103"/>
                        <a:pt x="190" y="103"/>
                        <a:pt x="190" y="103"/>
                      </a:cubicBezTo>
                      <a:cubicBezTo>
                        <a:pt x="190" y="105"/>
                        <a:pt x="189" y="107"/>
                        <a:pt x="186" y="107"/>
                      </a:cubicBezTo>
                      <a:cubicBezTo>
                        <a:pt x="186" y="107"/>
                        <a:pt x="186" y="107"/>
                        <a:pt x="186" y="107"/>
                      </a:cubicBezTo>
                      <a:cubicBezTo>
                        <a:pt x="65" y="122"/>
                        <a:pt x="65" y="122"/>
                        <a:pt x="65" y="122"/>
                      </a:cubicBezTo>
                      <a:cubicBezTo>
                        <a:pt x="65" y="122"/>
                        <a:pt x="65" y="122"/>
                        <a:pt x="65" y="122"/>
                      </a:cubicBezTo>
                      <a:cubicBezTo>
                        <a:pt x="65" y="122"/>
                        <a:pt x="65" y="122"/>
                        <a:pt x="65" y="122"/>
                      </a:cubicBezTo>
                      <a:cubicBezTo>
                        <a:pt x="63" y="122"/>
                        <a:pt x="62" y="121"/>
                        <a:pt x="61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3" name="Freeform 984"/>
                <p:cNvSpPr/>
                <p:nvPr/>
              </p:nvSpPr>
              <p:spPr bwMode="auto">
                <a:xfrm>
                  <a:off x="4359275" y="5076825"/>
                  <a:ext cx="542925" cy="347662"/>
                </a:xfrm>
                <a:custGeom>
                  <a:avLst/>
                  <a:gdLst>
                    <a:gd name="T0" fmla="*/ 62 w 195"/>
                    <a:gd name="T1" fmla="*/ 123 h 125"/>
                    <a:gd name="T2" fmla="*/ 1 w 195"/>
                    <a:gd name="T3" fmla="*/ 6 h 125"/>
                    <a:gd name="T4" fmla="*/ 1 w 195"/>
                    <a:gd name="T5" fmla="*/ 6 h 125"/>
                    <a:gd name="T6" fmla="*/ 2 w 195"/>
                    <a:gd name="T7" fmla="*/ 1 h 125"/>
                    <a:gd name="T8" fmla="*/ 2 w 195"/>
                    <a:gd name="T9" fmla="*/ 1 h 125"/>
                    <a:gd name="T10" fmla="*/ 8 w 195"/>
                    <a:gd name="T11" fmla="*/ 3 h 125"/>
                    <a:gd name="T12" fmla="*/ 8 w 195"/>
                    <a:gd name="T13" fmla="*/ 3 h 125"/>
                    <a:gd name="T14" fmla="*/ 68 w 195"/>
                    <a:gd name="T15" fmla="*/ 116 h 125"/>
                    <a:gd name="T16" fmla="*/ 190 w 195"/>
                    <a:gd name="T17" fmla="*/ 101 h 125"/>
                    <a:gd name="T18" fmla="*/ 194 w 195"/>
                    <a:gd name="T19" fmla="*/ 104 h 125"/>
                    <a:gd name="T20" fmla="*/ 194 w 195"/>
                    <a:gd name="T21" fmla="*/ 104 h 125"/>
                    <a:gd name="T22" fmla="*/ 191 w 195"/>
                    <a:gd name="T23" fmla="*/ 108 h 125"/>
                    <a:gd name="T24" fmla="*/ 191 w 195"/>
                    <a:gd name="T25" fmla="*/ 108 h 125"/>
                    <a:gd name="T26" fmla="*/ 66 w 195"/>
                    <a:gd name="T27" fmla="*/ 125 h 125"/>
                    <a:gd name="T28" fmla="*/ 65 w 195"/>
                    <a:gd name="T29" fmla="*/ 125 h 125"/>
                    <a:gd name="T30" fmla="*/ 65 w 195"/>
                    <a:gd name="T31" fmla="*/ 125 h 125"/>
                    <a:gd name="T32" fmla="*/ 62 w 195"/>
                    <a:gd name="T33" fmla="*/ 123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5" h="125">
                      <a:moveTo>
                        <a:pt x="62" y="123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5"/>
                        <a:pt x="0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90" y="101"/>
                        <a:pt x="190" y="101"/>
                        <a:pt x="190" y="101"/>
                      </a:cubicBezTo>
                      <a:cubicBezTo>
                        <a:pt x="192" y="100"/>
                        <a:pt x="194" y="102"/>
                        <a:pt x="194" y="104"/>
                      </a:cubicBezTo>
                      <a:cubicBezTo>
                        <a:pt x="194" y="104"/>
                        <a:pt x="194" y="104"/>
                        <a:pt x="194" y="104"/>
                      </a:cubicBezTo>
                      <a:cubicBezTo>
                        <a:pt x="195" y="106"/>
                        <a:pt x="193" y="108"/>
                        <a:pt x="191" y="108"/>
                      </a:cubicBezTo>
                      <a:cubicBezTo>
                        <a:pt x="191" y="108"/>
                        <a:pt x="191" y="108"/>
                        <a:pt x="191" y="108"/>
                      </a:cubicBezTo>
                      <a:cubicBezTo>
                        <a:pt x="66" y="125"/>
                        <a:pt x="66" y="125"/>
                        <a:pt x="66" y="125"/>
                      </a:cubicBezTo>
                      <a:cubicBezTo>
                        <a:pt x="66" y="125"/>
                        <a:pt x="65" y="125"/>
                        <a:pt x="65" y="125"/>
                      </a:cubicBezTo>
                      <a:cubicBezTo>
                        <a:pt x="65" y="125"/>
                        <a:pt x="65" y="125"/>
                        <a:pt x="65" y="125"/>
                      </a:cubicBezTo>
                      <a:cubicBezTo>
                        <a:pt x="64" y="125"/>
                        <a:pt x="62" y="124"/>
                        <a:pt x="62" y="1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4" name="Freeform 985"/>
                <p:cNvSpPr/>
                <p:nvPr/>
              </p:nvSpPr>
              <p:spPr bwMode="auto">
                <a:xfrm>
                  <a:off x="4306888" y="5157788"/>
                  <a:ext cx="536575" cy="350837"/>
                </a:xfrm>
                <a:custGeom>
                  <a:avLst/>
                  <a:gdLst>
                    <a:gd name="T0" fmla="*/ 61 w 193"/>
                    <a:gd name="T1" fmla="*/ 124 h 126"/>
                    <a:gd name="T2" fmla="*/ 1 w 193"/>
                    <a:gd name="T3" fmla="*/ 6 h 126"/>
                    <a:gd name="T4" fmla="*/ 1 w 193"/>
                    <a:gd name="T5" fmla="*/ 6 h 126"/>
                    <a:gd name="T6" fmla="*/ 3 w 193"/>
                    <a:gd name="T7" fmla="*/ 1 h 126"/>
                    <a:gd name="T8" fmla="*/ 3 w 193"/>
                    <a:gd name="T9" fmla="*/ 1 h 126"/>
                    <a:gd name="T10" fmla="*/ 8 w 193"/>
                    <a:gd name="T11" fmla="*/ 2 h 126"/>
                    <a:gd name="T12" fmla="*/ 8 w 193"/>
                    <a:gd name="T13" fmla="*/ 2 h 126"/>
                    <a:gd name="T14" fmla="*/ 67 w 193"/>
                    <a:gd name="T15" fmla="*/ 118 h 126"/>
                    <a:gd name="T16" fmla="*/ 188 w 193"/>
                    <a:gd name="T17" fmla="*/ 103 h 126"/>
                    <a:gd name="T18" fmla="*/ 193 w 193"/>
                    <a:gd name="T19" fmla="*/ 106 h 126"/>
                    <a:gd name="T20" fmla="*/ 193 w 193"/>
                    <a:gd name="T21" fmla="*/ 106 h 126"/>
                    <a:gd name="T22" fmla="*/ 189 w 193"/>
                    <a:gd name="T23" fmla="*/ 111 h 126"/>
                    <a:gd name="T24" fmla="*/ 189 w 193"/>
                    <a:gd name="T25" fmla="*/ 111 h 126"/>
                    <a:gd name="T26" fmla="*/ 65 w 193"/>
                    <a:gd name="T27" fmla="*/ 126 h 126"/>
                    <a:gd name="T28" fmla="*/ 65 w 193"/>
                    <a:gd name="T29" fmla="*/ 126 h 126"/>
                    <a:gd name="T30" fmla="*/ 65 w 193"/>
                    <a:gd name="T31" fmla="*/ 126 h 126"/>
                    <a:gd name="T32" fmla="*/ 61 w 193"/>
                    <a:gd name="T33" fmla="*/ 124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3" h="126">
                      <a:moveTo>
                        <a:pt x="61" y="124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0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67" y="118"/>
                        <a:pt x="67" y="118"/>
                        <a:pt x="67" y="118"/>
                      </a:cubicBezTo>
                      <a:cubicBezTo>
                        <a:pt x="188" y="103"/>
                        <a:pt x="188" y="103"/>
                        <a:pt x="188" y="103"/>
                      </a:cubicBezTo>
                      <a:cubicBezTo>
                        <a:pt x="190" y="102"/>
                        <a:pt x="192" y="104"/>
                        <a:pt x="193" y="106"/>
                      </a:cubicBezTo>
                      <a:cubicBezTo>
                        <a:pt x="193" y="106"/>
                        <a:pt x="193" y="106"/>
                        <a:pt x="193" y="106"/>
                      </a:cubicBezTo>
                      <a:cubicBezTo>
                        <a:pt x="193" y="108"/>
                        <a:pt x="191" y="110"/>
                        <a:pt x="189" y="111"/>
                      </a:cubicBezTo>
                      <a:cubicBezTo>
                        <a:pt x="189" y="111"/>
                        <a:pt x="189" y="111"/>
                        <a:pt x="189" y="111"/>
                      </a:cubicBezTo>
                      <a:cubicBezTo>
                        <a:pt x="65" y="126"/>
                        <a:pt x="65" y="126"/>
                        <a:pt x="65" y="126"/>
                      </a:cubicBezTo>
                      <a:cubicBezTo>
                        <a:pt x="65" y="126"/>
                        <a:pt x="65" y="126"/>
                        <a:pt x="65" y="126"/>
                      </a:cubicBezTo>
                      <a:cubicBezTo>
                        <a:pt x="65" y="126"/>
                        <a:pt x="65" y="126"/>
                        <a:pt x="65" y="126"/>
                      </a:cubicBezTo>
                      <a:cubicBezTo>
                        <a:pt x="63" y="126"/>
                        <a:pt x="62" y="125"/>
                        <a:pt x="61" y="1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5" name="Freeform 986"/>
                <p:cNvSpPr/>
                <p:nvPr/>
              </p:nvSpPr>
              <p:spPr bwMode="auto">
                <a:xfrm>
                  <a:off x="4256088" y="5249863"/>
                  <a:ext cx="517525" cy="336550"/>
                </a:xfrm>
                <a:custGeom>
                  <a:avLst/>
                  <a:gdLst>
                    <a:gd name="T0" fmla="*/ 61 w 186"/>
                    <a:gd name="T1" fmla="*/ 119 h 121"/>
                    <a:gd name="T2" fmla="*/ 2 w 186"/>
                    <a:gd name="T3" fmla="*/ 7 h 121"/>
                    <a:gd name="T4" fmla="*/ 3 w 186"/>
                    <a:gd name="T5" fmla="*/ 1 h 121"/>
                    <a:gd name="T6" fmla="*/ 3 w 186"/>
                    <a:gd name="T7" fmla="*/ 1 h 121"/>
                    <a:gd name="T8" fmla="*/ 9 w 186"/>
                    <a:gd name="T9" fmla="*/ 3 h 121"/>
                    <a:gd name="T10" fmla="*/ 9 w 186"/>
                    <a:gd name="T11" fmla="*/ 3 h 121"/>
                    <a:gd name="T12" fmla="*/ 66 w 186"/>
                    <a:gd name="T13" fmla="*/ 113 h 121"/>
                    <a:gd name="T14" fmla="*/ 181 w 186"/>
                    <a:gd name="T15" fmla="*/ 99 h 121"/>
                    <a:gd name="T16" fmla="*/ 186 w 186"/>
                    <a:gd name="T17" fmla="*/ 103 h 121"/>
                    <a:gd name="T18" fmla="*/ 186 w 186"/>
                    <a:gd name="T19" fmla="*/ 103 h 121"/>
                    <a:gd name="T20" fmla="*/ 182 w 186"/>
                    <a:gd name="T21" fmla="*/ 107 h 121"/>
                    <a:gd name="T22" fmla="*/ 182 w 186"/>
                    <a:gd name="T23" fmla="*/ 107 h 121"/>
                    <a:gd name="T24" fmla="*/ 65 w 186"/>
                    <a:gd name="T25" fmla="*/ 121 h 121"/>
                    <a:gd name="T26" fmla="*/ 64 w 186"/>
                    <a:gd name="T27" fmla="*/ 121 h 121"/>
                    <a:gd name="T28" fmla="*/ 64 w 186"/>
                    <a:gd name="T29" fmla="*/ 121 h 121"/>
                    <a:gd name="T30" fmla="*/ 61 w 186"/>
                    <a:gd name="T31" fmla="*/ 119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6" h="121">
                      <a:moveTo>
                        <a:pt x="61" y="119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0" y="5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66" y="113"/>
                        <a:pt x="66" y="113"/>
                        <a:pt x="66" y="113"/>
                      </a:cubicBezTo>
                      <a:cubicBezTo>
                        <a:pt x="181" y="99"/>
                        <a:pt x="181" y="99"/>
                        <a:pt x="181" y="99"/>
                      </a:cubicBezTo>
                      <a:cubicBezTo>
                        <a:pt x="184" y="99"/>
                        <a:pt x="186" y="101"/>
                        <a:pt x="186" y="103"/>
                      </a:cubicBezTo>
                      <a:cubicBezTo>
                        <a:pt x="186" y="103"/>
                        <a:pt x="186" y="103"/>
                        <a:pt x="186" y="103"/>
                      </a:cubicBezTo>
                      <a:cubicBezTo>
                        <a:pt x="186" y="105"/>
                        <a:pt x="184" y="107"/>
                        <a:pt x="182" y="107"/>
                      </a:cubicBezTo>
                      <a:cubicBezTo>
                        <a:pt x="182" y="107"/>
                        <a:pt x="182" y="107"/>
                        <a:pt x="182" y="107"/>
                      </a:cubicBezTo>
                      <a:cubicBezTo>
                        <a:pt x="65" y="121"/>
                        <a:pt x="65" y="121"/>
                        <a:pt x="65" y="121"/>
                      </a:cubicBezTo>
                      <a:cubicBezTo>
                        <a:pt x="65" y="121"/>
                        <a:pt x="64" y="121"/>
                        <a:pt x="64" y="121"/>
                      </a:cubicBezTo>
                      <a:cubicBezTo>
                        <a:pt x="64" y="121"/>
                        <a:pt x="64" y="121"/>
                        <a:pt x="64" y="121"/>
                      </a:cubicBezTo>
                      <a:cubicBezTo>
                        <a:pt x="63" y="121"/>
                        <a:pt x="61" y="121"/>
                        <a:pt x="61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6" name="Freeform 987"/>
                <p:cNvSpPr/>
                <p:nvPr/>
              </p:nvSpPr>
              <p:spPr bwMode="auto">
                <a:xfrm>
                  <a:off x="4225925" y="5368925"/>
                  <a:ext cx="468313" cy="304800"/>
                </a:xfrm>
                <a:custGeom>
                  <a:avLst/>
                  <a:gdLst>
                    <a:gd name="T0" fmla="*/ 52 w 168"/>
                    <a:gd name="T1" fmla="*/ 106 h 109"/>
                    <a:gd name="T2" fmla="*/ 1 w 168"/>
                    <a:gd name="T3" fmla="*/ 6 h 109"/>
                    <a:gd name="T4" fmla="*/ 1 w 168"/>
                    <a:gd name="T5" fmla="*/ 6 h 109"/>
                    <a:gd name="T6" fmla="*/ 3 w 168"/>
                    <a:gd name="T7" fmla="*/ 1 h 109"/>
                    <a:gd name="T8" fmla="*/ 3 w 168"/>
                    <a:gd name="T9" fmla="*/ 1 h 109"/>
                    <a:gd name="T10" fmla="*/ 8 w 168"/>
                    <a:gd name="T11" fmla="*/ 2 h 109"/>
                    <a:gd name="T12" fmla="*/ 8 w 168"/>
                    <a:gd name="T13" fmla="*/ 2 h 109"/>
                    <a:gd name="T14" fmla="*/ 58 w 168"/>
                    <a:gd name="T15" fmla="*/ 100 h 109"/>
                    <a:gd name="T16" fmla="*/ 163 w 168"/>
                    <a:gd name="T17" fmla="*/ 88 h 109"/>
                    <a:gd name="T18" fmla="*/ 168 w 168"/>
                    <a:gd name="T19" fmla="*/ 92 h 109"/>
                    <a:gd name="T20" fmla="*/ 168 w 168"/>
                    <a:gd name="T21" fmla="*/ 92 h 109"/>
                    <a:gd name="T22" fmla="*/ 164 w 168"/>
                    <a:gd name="T23" fmla="*/ 96 h 109"/>
                    <a:gd name="T24" fmla="*/ 164 w 168"/>
                    <a:gd name="T25" fmla="*/ 96 h 109"/>
                    <a:gd name="T26" fmla="*/ 56 w 168"/>
                    <a:gd name="T27" fmla="*/ 109 h 109"/>
                    <a:gd name="T28" fmla="*/ 56 w 168"/>
                    <a:gd name="T29" fmla="*/ 109 h 109"/>
                    <a:gd name="T30" fmla="*/ 56 w 168"/>
                    <a:gd name="T31" fmla="*/ 109 h 109"/>
                    <a:gd name="T32" fmla="*/ 52 w 168"/>
                    <a:gd name="T33" fmla="*/ 106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8" h="109">
                      <a:moveTo>
                        <a:pt x="52" y="10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0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58" y="100"/>
                        <a:pt x="58" y="100"/>
                        <a:pt x="58" y="100"/>
                      </a:cubicBezTo>
                      <a:cubicBezTo>
                        <a:pt x="163" y="88"/>
                        <a:pt x="163" y="88"/>
                        <a:pt x="163" y="88"/>
                      </a:cubicBezTo>
                      <a:cubicBezTo>
                        <a:pt x="165" y="88"/>
                        <a:pt x="167" y="90"/>
                        <a:pt x="168" y="92"/>
                      </a:cubicBezTo>
                      <a:cubicBezTo>
                        <a:pt x="168" y="92"/>
                        <a:pt x="168" y="92"/>
                        <a:pt x="168" y="92"/>
                      </a:cubicBezTo>
                      <a:cubicBezTo>
                        <a:pt x="168" y="94"/>
                        <a:pt x="166" y="96"/>
                        <a:pt x="164" y="96"/>
                      </a:cubicBezTo>
                      <a:cubicBezTo>
                        <a:pt x="164" y="96"/>
                        <a:pt x="164" y="96"/>
                        <a:pt x="164" y="96"/>
                      </a:cubicBezTo>
                      <a:cubicBezTo>
                        <a:pt x="56" y="109"/>
                        <a:pt x="56" y="109"/>
                        <a:pt x="56" y="109"/>
                      </a:cubicBezTo>
                      <a:cubicBezTo>
                        <a:pt x="56" y="109"/>
                        <a:pt x="56" y="109"/>
                        <a:pt x="56" y="109"/>
                      </a:cubicBezTo>
                      <a:cubicBezTo>
                        <a:pt x="56" y="109"/>
                        <a:pt x="56" y="109"/>
                        <a:pt x="56" y="109"/>
                      </a:cubicBezTo>
                      <a:cubicBezTo>
                        <a:pt x="54" y="109"/>
                        <a:pt x="53" y="108"/>
                        <a:pt x="52" y="1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7" name="Freeform 988"/>
                <p:cNvSpPr/>
                <p:nvPr/>
              </p:nvSpPr>
              <p:spPr bwMode="auto">
                <a:xfrm>
                  <a:off x="4200525" y="5503863"/>
                  <a:ext cx="392113" cy="252412"/>
                </a:xfrm>
                <a:custGeom>
                  <a:avLst/>
                  <a:gdLst>
                    <a:gd name="T0" fmla="*/ 42 w 141"/>
                    <a:gd name="T1" fmla="*/ 89 h 91"/>
                    <a:gd name="T2" fmla="*/ 1 w 141"/>
                    <a:gd name="T3" fmla="*/ 7 h 91"/>
                    <a:gd name="T4" fmla="*/ 1 w 141"/>
                    <a:gd name="T5" fmla="*/ 7 h 91"/>
                    <a:gd name="T6" fmla="*/ 2 w 141"/>
                    <a:gd name="T7" fmla="*/ 1 h 91"/>
                    <a:gd name="T8" fmla="*/ 2 w 141"/>
                    <a:gd name="T9" fmla="*/ 1 h 91"/>
                    <a:gd name="T10" fmla="*/ 8 w 141"/>
                    <a:gd name="T11" fmla="*/ 3 h 91"/>
                    <a:gd name="T12" fmla="*/ 8 w 141"/>
                    <a:gd name="T13" fmla="*/ 3 h 91"/>
                    <a:gd name="T14" fmla="*/ 48 w 141"/>
                    <a:gd name="T15" fmla="*/ 83 h 91"/>
                    <a:gd name="T16" fmla="*/ 136 w 141"/>
                    <a:gd name="T17" fmla="*/ 73 h 91"/>
                    <a:gd name="T18" fmla="*/ 141 w 141"/>
                    <a:gd name="T19" fmla="*/ 76 h 91"/>
                    <a:gd name="T20" fmla="*/ 141 w 141"/>
                    <a:gd name="T21" fmla="*/ 76 h 91"/>
                    <a:gd name="T22" fmla="*/ 137 w 141"/>
                    <a:gd name="T23" fmla="*/ 81 h 91"/>
                    <a:gd name="T24" fmla="*/ 137 w 141"/>
                    <a:gd name="T25" fmla="*/ 81 h 91"/>
                    <a:gd name="T26" fmla="*/ 46 w 141"/>
                    <a:gd name="T27" fmla="*/ 91 h 91"/>
                    <a:gd name="T28" fmla="*/ 46 w 141"/>
                    <a:gd name="T29" fmla="*/ 91 h 91"/>
                    <a:gd name="T30" fmla="*/ 46 w 141"/>
                    <a:gd name="T31" fmla="*/ 91 h 91"/>
                    <a:gd name="T32" fmla="*/ 42 w 141"/>
                    <a:gd name="T33" fmla="*/ 89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1" h="91">
                      <a:moveTo>
                        <a:pt x="42" y="89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0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8" y="83"/>
                        <a:pt x="48" y="83"/>
                        <a:pt x="48" y="83"/>
                      </a:cubicBezTo>
                      <a:cubicBezTo>
                        <a:pt x="136" y="73"/>
                        <a:pt x="136" y="73"/>
                        <a:pt x="136" y="73"/>
                      </a:cubicBezTo>
                      <a:cubicBezTo>
                        <a:pt x="138" y="73"/>
                        <a:pt x="140" y="74"/>
                        <a:pt x="141" y="76"/>
                      </a:cubicBezTo>
                      <a:cubicBezTo>
                        <a:pt x="141" y="76"/>
                        <a:pt x="141" y="76"/>
                        <a:pt x="141" y="76"/>
                      </a:cubicBezTo>
                      <a:cubicBezTo>
                        <a:pt x="141" y="79"/>
                        <a:pt x="139" y="81"/>
                        <a:pt x="137" y="81"/>
                      </a:cubicBezTo>
                      <a:cubicBezTo>
                        <a:pt x="137" y="81"/>
                        <a:pt x="137" y="81"/>
                        <a:pt x="137" y="8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4" y="91"/>
                        <a:pt x="43" y="91"/>
                        <a:pt x="4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8" name="Freeform 989"/>
                <p:cNvSpPr/>
                <p:nvPr/>
              </p:nvSpPr>
              <p:spPr bwMode="auto">
                <a:xfrm>
                  <a:off x="4192588" y="5673725"/>
                  <a:ext cx="280988" cy="163512"/>
                </a:xfrm>
                <a:custGeom>
                  <a:avLst/>
                  <a:gdLst>
                    <a:gd name="T0" fmla="*/ 29 w 101"/>
                    <a:gd name="T1" fmla="*/ 57 h 59"/>
                    <a:gd name="T2" fmla="*/ 1 w 101"/>
                    <a:gd name="T3" fmla="*/ 6 h 59"/>
                    <a:gd name="T4" fmla="*/ 2 w 101"/>
                    <a:gd name="T5" fmla="*/ 1 h 59"/>
                    <a:gd name="T6" fmla="*/ 2 w 101"/>
                    <a:gd name="T7" fmla="*/ 1 h 59"/>
                    <a:gd name="T8" fmla="*/ 8 w 101"/>
                    <a:gd name="T9" fmla="*/ 3 h 59"/>
                    <a:gd name="T10" fmla="*/ 8 w 101"/>
                    <a:gd name="T11" fmla="*/ 3 h 59"/>
                    <a:gd name="T12" fmla="*/ 34 w 101"/>
                    <a:gd name="T13" fmla="*/ 50 h 59"/>
                    <a:gd name="T14" fmla="*/ 96 w 101"/>
                    <a:gd name="T15" fmla="*/ 43 h 59"/>
                    <a:gd name="T16" fmla="*/ 100 w 101"/>
                    <a:gd name="T17" fmla="*/ 47 h 59"/>
                    <a:gd name="T18" fmla="*/ 100 w 101"/>
                    <a:gd name="T19" fmla="*/ 47 h 59"/>
                    <a:gd name="T20" fmla="*/ 97 w 101"/>
                    <a:gd name="T21" fmla="*/ 51 h 59"/>
                    <a:gd name="T22" fmla="*/ 97 w 101"/>
                    <a:gd name="T23" fmla="*/ 51 h 59"/>
                    <a:gd name="T24" fmla="*/ 33 w 101"/>
                    <a:gd name="T25" fmla="*/ 59 h 59"/>
                    <a:gd name="T26" fmla="*/ 32 w 101"/>
                    <a:gd name="T27" fmla="*/ 59 h 59"/>
                    <a:gd name="T28" fmla="*/ 32 w 101"/>
                    <a:gd name="T29" fmla="*/ 59 h 59"/>
                    <a:gd name="T30" fmla="*/ 29 w 101"/>
                    <a:gd name="T31" fmla="*/ 5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1" h="59">
                      <a:moveTo>
                        <a:pt x="29" y="57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5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4" y="50"/>
                        <a:pt x="34" y="50"/>
                        <a:pt x="34" y="50"/>
                      </a:cubicBezTo>
                      <a:cubicBezTo>
                        <a:pt x="96" y="43"/>
                        <a:pt x="96" y="43"/>
                        <a:pt x="96" y="43"/>
                      </a:cubicBezTo>
                      <a:cubicBezTo>
                        <a:pt x="98" y="43"/>
                        <a:pt x="100" y="44"/>
                        <a:pt x="100" y="47"/>
                      </a:cubicBezTo>
                      <a:cubicBezTo>
                        <a:pt x="100" y="47"/>
                        <a:pt x="100" y="47"/>
                        <a:pt x="100" y="47"/>
                      </a:cubicBezTo>
                      <a:cubicBezTo>
                        <a:pt x="101" y="49"/>
                        <a:pt x="99" y="51"/>
                        <a:pt x="97" y="51"/>
                      </a:cubicBezTo>
                      <a:cubicBezTo>
                        <a:pt x="97" y="51"/>
                        <a:pt x="97" y="51"/>
                        <a:pt x="97" y="51"/>
                      </a:cubicBezTo>
                      <a:cubicBezTo>
                        <a:pt x="33" y="59"/>
                        <a:pt x="33" y="59"/>
                        <a:pt x="33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1" y="59"/>
                        <a:pt x="29" y="58"/>
                        <a:pt x="29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9" name="Freeform 990"/>
                <p:cNvSpPr/>
                <p:nvPr/>
              </p:nvSpPr>
              <p:spPr bwMode="auto">
                <a:xfrm>
                  <a:off x="4529138" y="4899025"/>
                  <a:ext cx="479425" cy="292100"/>
                </a:xfrm>
                <a:custGeom>
                  <a:avLst/>
                  <a:gdLst>
                    <a:gd name="T0" fmla="*/ 54 w 172"/>
                    <a:gd name="T1" fmla="*/ 103 h 105"/>
                    <a:gd name="T2" fmla="*/ 1 w 172"/>
                    <a:gd name="T3" fmla="*/ 7 h 105"/>
                    <a:gd name="T4" fmla="*/ 3 w 172"/>
                    <a:gd name="T5" fmla="*/ 1 h 105"/>
                    <a:gd name="T6" fmla="*/ 3 w 172"/>
                    <a:gd name="T7" fmla="*/ 1 h 105"/>
                    <a:gd name="T8" fmla="*/ 8 w 172"/>
                    <a:gd name="T9" fmla="*/ 3 h 105"/>
                    <a:gd name="T10" fmla="*/ 8 w 172"/>
                    <a:gd name="T11" fmla="*/ 3 h 105"/>
                    <a:gd name="T12" fmla="*/ 59 w 172"/>
                    <a:gd name="T13" fmla="*/ 97 h 105"/>
                    <a:gd name="T14" fmla="*/ 168 w 172"/>
                    <a:gd name="T15" fmla="*/ 82 h 105"/>
                    <a:gd name="T16" fmla="*/ 172 w 172"/>
                    <a:gd name="T17" fmla="*/ 85 h 105"/>
                    <a:gd name="T18" fmla="*/ 172 w 172"/>
                    <a:gd name="T19" fmla="*/ 85 h 105"/>
                    <a:gd name="T20" fmla="*/ 169 w 172"/>
                    <a:gd name="T21" fmla="*/ 90 h 105"/>
                    <a:gd name="T22" fmla="*/ 169 w 172"/>
                    <a:gd name="T23" fmla="*/ 90 h 105"/>
                    <a:gd name="T24" fmla="*/ 58 w 172"/>
                    <a:gd name="T25" fmla="*/ 105 h 105"/>
                    <a:gd name="T26" fmla="*/ 57 w 172"/>
                    <a:gd name="T27" fmla="*/ 105 h 105"/>
                    <a:gd name="T28" fmla="*/ 57 w 172"/>
                    <a:gd name="T29" fmla="*/ 105 h 105"/>
                    <a:gd name="T30" fmla="*/ 54 w 172"/>
                    <a:gd name="T31" fmla="*/ 103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2" h="105">
                      <a:moveTo>
                        <a:pt x="54" y="103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59" y="97"/>
                        <a:pt x="59" y="97"/>
                        <a:pt x="59" y="97"/>
                      </a:cubicBezTo>
                      <a:cubicBezTo>
                        <a:pt x="168" y="82"/>
                        <a:pt x="168" y="82"/>
                        <a:pt x="168" y="82"/>
                      </a:cubicBezTo>
                      <a:cubicBezTo>
                        <a:pt x="170" y="81"/>
                        <a:pt x="172" y="83"/>
                        <a:pt x="172" y="85"/>
                      </a:cubicBezTo>
                      <a:cubicBezTo>
                        <a:pt x="172" y="85"/>
                        <a:pt x="172" y="85"/>
                        <a:pt x="172" y="85"/>
                      </a:cubicBezTo>
                      <a:cubicBezTo>
                        <a:pt x="172" y="87"/>
                        <a:pt x="171" y="89"/>
                        <a:pt x="169" y="90"/>
                      </a:cubicBezTo>
                      <a:cubicBezTo>
                        <a:pt x="169" y="90"/>
                        <a:pt x="169" y="90"/>
                        <a:pt x="169" y="90"/>
                      </a:cubicBezTo>
                      <a:cubicBezTo>
                        <a:pt x="58" y="105"/>
                        <a:pt x="58" y="105"/>
                        <a:pt x="58" y="105"/>
                      </a:cubicBezTo>
                      <a:cubicBezTo>
                        <a:pt x="58" y="105"/>
                        <a:pt x="57" y="105"/>
                        <a:pt x="57" y="105"/>
                      </a:cubicBezTo>
                      <a:cubicBezTo>
                        <a:pt x="57" y="105"/>
                        <a:pt x="57" y="105"/>
                        <a:pt x="57" y="105"/>
                      </a:cubicBezTo>
                      <a:cubicBezTo>
                        <a:pt x="56" y="105"/>
                        <a:pt x="54" y="105"/>
                        <a:pt x="54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70" name="Freeform 991"/>
                <p:cNvSpPr/>
                <p:nvPr/>
              </p:nvSpPr>
              <p:spPr bwMode="auto">
                <a:xfrm>
                  <a:off x="4587875" y="4852988"/>
                  <a:ext cx="431800" cy="265112"/>
                </a:xfrm>
                <a:custGeom>
                  <a:avLst/>
                  <a:gdLst>
                    <a:gd name="T0" fmla="*/ 48 w 155"/>
                    <a:gd name="T1" fmla="*/ 93 h 95"/>
                    <a:gd name="T2" fmla="*/ 1 w 155"/>
                    <a:gd name="T3" fmla="*/ 6 h 95"/>
                    <a:gd name="T4" fmla="*/ 2 w 155"/>
                    <a:gd name="T5" fmla="*/ 1 h 95"/>
                    <a:gd name="T6" fmla="*/ 2 w 155"/>
                    <a:gd name="T7" fmla="*/ 1 h 95"/>
                    <a:gd name="T8" fmla="*/ 8 w 155"/>
                    <a:gd name="T9" fmla="*/ 2 h 95"/>
                    <a:gd name="T10" fmla="*/ 8 w 155"/>
                    <a:gd name="T11" fmla="*/ 2 h 95"/>
                    <a:gd name="T12" fmla="*/ 53 w 155"/>
                    <a:gd name="T13" fmla="*/ 86 h 95"/>
                    <a:gd name="T14" fmla="*/ 150 w 155"/>
                    <a:gd name="T15" fmla="*/ 72 h 95"/>
                    <a:gd name="T16" fmla="*/ 155 w 155"/>
                    <a:gd name="T17" fmla="*/ 75 h 95"/>
                    <a:gd name="T18" fmla="*/ 155 w 155"/>
                    <a:gd name="T19" fmla="*/ 75 h 95"/>
                    <a:gd name="T20" fmla="*/ 151 w 155"/>
                    <a:gd name="T21" fmla="*/ 80 h 95"/>
                    <a:gd name="T22" fmla="*/ 151 w 155"/>
                    <a:gd name="T23" fmla="*/ 80 h 95"/>
                    <a:gd name="T24" fmla="*/ 52 w 155"/>
                    <a:gd name="T25" fmla="*/ 95 h 95"/>
                    <a:gd name="T26" fmla="*/ 51 w 155"/>
                    <a:gd name="T27" fmla="*/ 95 h 95"/>
                    <a:gd name="T28" fmla="*/ 51 w 155"/>
                    <a:gd name="T29" fmla="*/ 95 h 95"/>
                    <a:gd name="T30" fmla="*/ 48 w 155"/>
                    <a:gd name="T31" fmla="*/ 9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5" h="95">
                      <a:moveTo>
                        <a:pt x="48" y="93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0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7" y="0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53" y="86"/>
                        <a:pt x="53" y="86"/>
                        <a:pt x="53" y="86"/>
                      </a:cubicBezTo>
                      <a:cubicBezTo>
                        <a:pt x="150" y="72"/>
                        <a:pt x="150" y="72"/>
                        <a:pt x="150" y="72"/>
                      </a:cubicBezTo>
                      <a:cubicBezTo>
                        <a:pt x="152" y="72"/>
                        <a:pt x="154" y="73"/>
                        <a:pt x="155" y="75"/>
                      </a:cubicBezTo>
                      <a:cubicBezTo>
                        <a:pt x="155" y="75"/>
                        <a:pt x="155" y="75"/>
                        <a:pt x="155" y="75"/>
                      </a:cubicBezTo>
                      <a:cubicBezTo>
                        <a:pt x="155" y="78"/>
                        <a:pt x="154" y="80"/>
                        <a:pt x="151" y="80"/>
                      </a:cubicBezTo>
                      <a:cubicBezTo>
                        <a:pt x="151" y="80"/>
                        <a:pt x="151" y="80"/>
                        <a:pt x="151" y="80"/>
                      </a:cubicBez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2" y="95"/>
                        <a:pt x="51" y="95"/>
                        <a:pt x="51" y="95"/>
                      </a:cubicBezTo>
                      <a:cubicBezTo>
                        <a:pt x="51" y="95"/>
                        <a:pt x="51" y="95"/>
                        <a:pt x="51" y="95"/>
                      </a:cubicBezTo>
                      <a:cubicBezTo>
                        <a:pt x="50" y="95"/>
                        <a:pt x="48" y="94"/>
                        <a:pt x="48" y="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71" name="Freeform 992"/>
                <p:cNvSpPr/>
                <p:nvPr/>
              </p:nvSpPr>
              <p:spPr bwMode="auto">
                <a:xfrm>
                  <a:off x="4651375" y="4808538"/>
                  <a:ext cx="387350" cy="238125"/>
                </a:xfrm>
                <a:custGeom>
                  <a:avLst/>
                  <a:gdLst>
                    <a:gd name="T0" fmla="*/ 41 w 139"/>
                    <a:gd name="T1" fmla="*/ 83 h 85"/>
                    <a:gd name="T2" fmla="*/ 1 w 139"/>
                    <a:gd name="T3" fmla="*/ 6 h 85"/>
                    <a:gd name="T4" fmla="*/ 2 w 139"/>
                    <a:gd name="T5" fmla="*/ 1 h 85"/>
                    <a:gd name="T6" fmla="*/ 2 w 139"/>
                    <a:gd name="T7" fmla="*/ 1 h 85"/>
                    <a:gd name="T8" fmla="*/ 8 w 139"/>
                    <a:gd name="T9" fmla="*/ 3 h 85"/>
                    <a:gd name="T10" fmla="*/ 8 w 139"/>
                    <a:gd name="T11" fmla="*/ 3 h 85"/>
                    <a:gd name="T12" fmla="*/ 47 w 139"/>
                    <a:gd name="T13" fmla="*/ 76 h 85"/>
                    <a:gd name="T14" fmla="*/ 134 w 139"/>
                    <a:gd name="T15" fmla="*/ 61 h 85"/>
                    <a:gd name="T16" fmla="*/ 138 w 139"/>
                    <a:gd name="T17" fmla="*/ 64 h 85"/>
                    <a:gd name="T18" fmla="*/ 138 w 139"/>
                    <a:gd name="T19" fmla="*/ 64 h 85"/>
                    <a:gd name="T20" fmla="*/ 135 w 139"/>
                    <a:gd name="T21" fmla="*/ 69 h 85"/>
                    <a:gd name="T22" fmla="*/ 135 w 139"/>
                    <a:gd name="T23" fmla="*/ 69 h 85"/>
                    <a:gd name="T24" fmla="*/ 46 w 139"/>
                    <a:gd name="T25" fmla="*/ 85 h 85"/>
                    <a:gd name="T26" fmla="*/ 45 w 139"/>
                    <a:gd name="T27" fmla="*/ 85 h 85"/>
                    <a:gd name="T28" fmla="*/ 45 w 139"/>
                    <a:gd name="T29" fmla="*/ 85 h 85"/>
                    <a:gd name="T30" fmla="*/ 41 w 139"/>
                    <a:gd name="T31" fmla="*/ 83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9" h="85">
                      <a:moveTo>
                        <a:pt x="41" y="83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5"/>
                        <a:pt x="0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7" y="76"/>
                        <a:pt x="47" y="76"/>
                        <a:pt x="47" y="76"/>
                      </a:cubicBezTo>
                      <a:cubicBezTo>
                        <a:pt x="134" y="61"/>
                        <a:pt x="134" y="61"/>
                        <a:pt x="134" y="61"/>
                      </a:cubicBezTo>
                      <a:cubicBezTo>
                        <a:pt x="136" y="61"/>
                        <a:pt x="138" y="62"/>
                        <a:pt x="138" y="64"/>
                      </a:cubicBezTo>
                      <a:cubicBezTo>
                        <a:pt x="138" y="64"/>
                        <a:pt x="138" y="64"/>
                        <a:pt x="138" y="64"/>
                      </a:cubicBezTo>
                      <a:cubicBezTo>
                        <a:pt x="139" y="67"/>
                        <a:pt x="137" y="69"/>
                        <a:pt x="135" y="69"/>
                      </a:cubicBezTo>
                      <a:cubicBezTo>
                        <a:pt x="135" y="69"/>
                        <a:pt x="135" y="69"/>
                        <a:pt x="135" y="69"/>
                      </a:cubicBezTo>
                      <a:cubicBezTo>
                        <a:pt x="46" y="85"/>
                        <a:pt x="46" y="85"/>
                        <a:pt x="46" y="85"/>
                      </a:cubicBezTo>
                      <a:cubicBezTo>
                        <a:pt x="45" y="85"/>
                        <a:pt x="45" y="85"/>
                        <a:pt x="45" y="85"/>
                      </a:cubicBezTo>
                      <a:cubicBezTo>
                        <a:pt x="45" y="85"/>
                        <a:pt x="45" y="85"/>
                        <a:pt x="45" y="85"/>
                      </a:cubicBezTo>
                      <a:cubicBezTo>
                        <a:pt x="44" y="85"/>
                        <a:pt x="42" y="84"/>
                        <a:pt x="41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72" name="Freeform 993"/>
                <p:cNvSpPr/>
                <p:nvPr/>
              </p:nvSpPr>
              <p:spPr bwMode="auto">
                <a:xfrm>
                  <a:off x="4713288" y="4767263"/>
                  <a:ext cx="334963" cy="198437"/>
                </a:xfrm>
                <a:custGeom>
                  <a:avLst/>
                  <a:gdLst>
                    <a:gd name="T0" fmla="*/ 36 w 120"/>
                    <a:gd name="T1" fmla="*/ 69 h 71"/>
                    <a:gd name="T2" fmla="*/ 1 w 120"/>
                    <a:gd name="T3" fmla="*/ 6 h 71"/>
                    <a:gd name="T4" fmla="*/ 1 w 120"/>
                    <a:gd name="T5" fmla="*/ 6 h 71"/>
                    <a:gd name="T6" fmla="*/ 3 w 120"/>
                    <a:gd name="T7" fmla="*/ 1 h 71"/>
                    <a:gd name="T8" fmla="*/ 3 w 120"/>
                    <a:gd name="T9" fmla="*/ 1 h 71"/>
                    <a:gd name="T10" fmla="*/ 8 w 120"/>
                    <a:gd name="T11" fmla="*/ 2 h 71"/>
                    <a:gd name="T12" fmla="*/ 8 w 120"/>
                    <a:gd name="T13" fmla="*/ 2 h 71"/>
                    <a:gd name="T14" fmla="*/ 41 w 120"/>
                    <a:gd name="T15" fmla="*/ 63 h 71"/>
                    <a:gd name="T16" fmla="*/ 115 w 120"/>
                    <a:gd name="T17" fmla="*/ 48 h 71"/>
                    <a:gd name="T18" fmla="*/ 120 w 120"/>
                    <a:gd name="T19" fmla="*/ 51 h 71"/>
                    <a:gd name="T20" fmla="*/ 120 w 120"/>
                    <a:gd name="T21" fmla="*/ 51 h 71"/>
                    <a:gd name="T22" fmla="*/ 117 w 120"/>
                    <a:gd name="T23" fmla="*/ 56 h 71"/>
                    <a:gd name="T24" fmla="*/ 117 w 120"/>
                    <a:gd name="T25" fmla="*/ 56 h 71"/>
                    <a:gd name="T26" fmla="*/ 40 w 120"/>
                    <a:gd name="T27" fmla="*/ 71 h 71"/>
                    <a:gd name="T28" fmla="*/ 39 w 120"/>
                    <a:gd name="T29" fmla="*/ 71 h 71"/>
                    <a:gd name="T30" fmla="*/ 39 w 120"/>
                    <a:gd name="T31" fmla="*/ 71 h 71"/>
                    <a:gd name="T32" fmla="*/ 36 w 120"/>
                    <a:gd name="T33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0" h="71">
                      <a:moveTo>
                        <a:pt x="36" y="69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0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41" y="63"/>
                        <a:pt x="41" y="63"/>
                        <a:pt x="41" y="63"/>
                      </a:cubicBezTo>
                      <a:cubicBezTo>
                        <a:pt x="115" y="48"/>
                        <a:pt x="115" y="48"/>
                        <a:pt x="115" y="48"/>
                      </a:cubicBezTo>
                      <a:cubicBezTo>
                        <a:pt x="117" y="47"/>
                        <a:pt x="119" y="49"/>
                        <a:pt x="120" y="51"/>
                      </a:cubicBezTo>
                      <a:cubicBezTo>
                        <a:pt x="120" y="51"/>
                        <a:pt x="120" y="51"/>
                        <a:pt x="120" y="51"/>
                      </a:cubicBezTo>
                      <a:cubicBezTo>
                        <a:pt x="120" y="53"/>
                        <a:pt x="119" y="55"/>
                        <a:pt x="117" y="56"/>
                      </a:cubicBezTo>
                      <a:cubicBezTo>
                        <a:pt x="117" y="56"/>
                        <a:pt x="117" y="56"/>
                        <a:pt x="117" y="56"/>
                      </a:cubicBezTo>
                      <a:cubicBezTo>
                        <a:pt x="40" y="71"/>
                        <a:pt x="40" y="71"/>
                        <a:pt x="40" y="71"/>
                      </a:cubicBezTo>
                      <a:cubicBezTo>
                        <a:pt x="40" y="71"/>
                        <a:pt x="40" y="71"/>
                        <a:pt x="39" y="71"/>
                      </a:cubicBezTo>
                      <a:cubicBezTo>
                        <a:pt x="39" y="71"/>
                        <a:pt x="39" y="71"/>
                        <a:pt x="39" y="71"/>
                      </a:cubicBezTo>
                      <a:cubicBezTo>
                        <a:pt x="38" y="71"/>
                        <a:pt x="37" y="70"/>
                        <a:pt x="36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73" name="Freeform 994"/>
                <p:cNvSpPr/>
                <p:nvPr/>
              </p:nvSpPr>
              <p:spPr bwMode="auto">
                <a:xfrm>
                  <a:off x="4791075" y="4727575"/>
                  <a:ext cx="258763" cy="165100"/>
                </a:xfrm>
                <a:custGeom>
                  <a:avLst/>
                  <a:gdLst>
                    <a:gd name="T0" fmla="*/ 27 w 93"/>
                    <a:gd name="T1" fmla="*/ 57 h 59"/>
                    <a:gd name="T2" fmla="*/ 1 w 93"/>
                    <a:gd name="T3" fmla="*/ 7 h 59"/>
                    <a:gd name="T4" fmla="*/ 1 w 93"/>
                    <a:gd name="T5" fmla="*/ 7 h 59"/>
                    <a:gd name="T6" fmla="*/ 3 w 93"/>
                    <a:gd name="T7" fmla="*/ 1 h 59"/>
                    <a:gd name="T8" fmla="*/ 3 w 93"/>
                    <a:gd name="T9" fmla="*/ 1 h 59"/>
                    <a:gd name="T10" fmla="*/ 8 w 93"/>
                    <a:gd name="T11" fmla="*/ 3 h 59"/>
                    <a:gd name="T12" fmla="*/ 8 w 93"/>
                    <a:gd name="T13" fmla="*/ 3 h 59"/>
                    <a:gd name="T14" fmla="*/ 33 w 93"/>
                    <a:gd name="T15" fmla="*/ 50 h 59"/>
                    <a:gd name="T16" fmla="*/ 87 w 93"/>
                    <a:gd name="T17" fmla="*/ 34 h 59"/>
                    <a:gd name="T18" fmla="*/ 92 w 93"/>
                    <a:gd name="T19" fmla="*/ 36 h 59"/>
                    <a:gd name="T20" fmla="*/ 92 w 93"/>
                    <a:gd name="T21" fmla="*/ 36 h 59"/>
                    <a:gd name="T22" fmla="*/ 90 w 93"/>
                    <a:gd name="T23" fmla="*/ 41 h 59"/>
                    <a:gd name="T24" fmla="*/ 90 w 93"/>
                    <a:gd name="T25" fmla="*/ 41 h 59"/>
                    <a:gd name="T26" fmla="*/ 32 w 93"/>
                    <a:gd name="T27" fmla="*/ 59 h 59"/>
                    <a:gd name="T28" fmla="*/ 31 w 93"/>
                    <a:gd name="T29" fmla="*/ 59 h 59"/>
                    <a:gd name="T30" fmla="*/ 31 w 93"/>
                    <a:gd name="T31" fmla="*/ 59 h 59"/>
                    <a:gd name="T32" fmla="*/ 27 w 93"/>
                    <a:gd name="T33" fmla="*/ 5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59">
                      <a:moveTo>
                        <a:pt x="27" y="5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87" y="34"/>
                        <a:pt x="87" y="34"/>
                        <a:pt x="87" y="34"/>
                      </a:cubicBezTo>
                      <a:cubicBezTo>
                        <a:pt x="89" y="33"/>
                        <a:pt x="92" y="34"/>
                        <a:pt x="92" y="36"/>
                      </a:cubicBezTo>
                      <a:cubicBezTo>
                        <a:pt x="92" y="36"/>
                        <a:pt x="92" y="36"/>
                        <a:pt x="92" y="36"/>
                      </a:cubicBezTo>
                      <a:cubicBezTo>
                        <a:pt x="93" y="38"/>
                        <a:pt x="92" y="41"/>
                        <a:pt x="90" y="41"/>
                      </a:cubicBezTo>
                      <a:cubicBezTo>
                        <a:pt x="90" y="41"/>
                        <a:pt x="90" y="41"/>
                        <a:pt x="90" y="41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2" y="59"/>
                        <a:pt x="31" y="59"/>
                        <a:pt x="31" y="59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cubicBezTo>
                        <a:pt x="29" y="59"/>
                        <a:pt x="28" y="58"/>
                        <a:pt x="27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74" name="Freeform 995"/>
                <p:cNvSpPr/>
                <p:nvPr/>
              </p:nvSpPr>
              <p:spPr bwMode="auto">
                <a:xfrm>
                  <a:off x="4857750" y="4692650"/>
                  <a:ext cx="195263" cy="125412"/>
                </a:xfrm>
                <a:custGeom>
                  <a:avLst/>
                  <a:gdLst>
                    <a:gd name="T0" fmla="*/ 21 w 70"/>
                    <a:gd name="T1" fmla="*/ 43 h 45"/>
                    <a:gd name="T2" fmla="*/ 1 w 70"/>
                    <a:gd name="T3" fmla="*/ 7 h 45"/>
                    <a:gd name="T4" fmla="*/ 1 w 70"/>
                    <a:gd name="T5" fmla="*/ 7 h 45"/>
                    <a:gd name="T6" fmla="*/ 3 w 70"/>
                    <a:gd name="T7" fmla="*/ 1 h 45"/>
                    <a:gd name="T8" fmla="*/ 3 w 70"/>
                    <a:gd name="T9" fmla="*/ 1 h 45"/>
                    <a:gd name="T10" fmla="*/ 8 w 70"/>
                    <a:gd name="T11" fmla="*/ 3 h 45"/>
                    <a:gd name="T12" fmla="*/ 8 w 70"/>
                    <a:gd name="T13" fmla="*/ 3 h 45"/>
                    <a:gd name="T14" fmla="*/ 26 w 70"/>
                    <a:gd name="T15" fmla="*/ 36 h 45"/>
                    <a:gd name="T16" fmla="*/ 64 w 70"/>
                    <a:gd name="T17" fmla="*/ 23 h 45"/>
                    <a:gd name="T18" fmla="*/ 70 w 70"/>
                    <a:gd name="T19" fmla="*/ 26 h 45"/>
                    <a:gd name="T20" fmla="*/ 70 w 70"/>
                    <a:gd name="T21" fmla="*/ 26 h 45"/>
                    <a:gd name="T22" fmla="*/ 67 w 70"/>
                    <a:gd name="T23" fmla="*/ 31 h 45"/>
                    <a:gd name="T24" fmla="*/ 67 w 70"/>
                    <a:gd name="T25" fmla="*/ 31 h 45"/>
                    <a:gd name="T26" fmla="*/ 26 w 70"/>
                    <a:gd name="T27" fmla="*/ 45 h 45"/>
                    <a:gd name="T28" fmla="*/ 24 w 70"/>
                    <a:gd name="T29" fmla="*/ 45 h 45"/>
                    <a:gd name="T30" fmla="*/ 24 w 70"/>
                    <a:gd name="T31" fmla="*/ 45 h 45"/>
                    <a:gd name="T32" fmla="*/ 21 w 70"/>
                    <a:gd name="T33" fmla="*/ 4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0" h="45">
                      <a:moveTo>
                        <a:pt x="21" y="43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1" y="3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7" y="22"/>
                        <a:pt x="69" y="24"/>
                        <a:pt x="70" y="26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0" y="28"/>
                        <a:pt x="69" y="30"/>
                        <a:pt x="67" y="31"/>
                      </a:cubicBezTo>
                      <a:cubicBezTo>
                        <a:pt x="67" y="31"/>
                        <a:pt x="67" y="31"/>
                        <a:pt x="67" y="31"/>
                      </a:cubicBezTo>
                      <a:cubicBezTo>
                        <a:pt x="26" y="45"/>
                        <a:pt x="26" y="45"/>
                        <a:pt x="26" y="45"/>
                      </a:cubicBezTo>
                      <a:cubicBezTo>
                        <a:pt x="25" y="45"/>
                        <a:pt x="25" y="45"/>
                        <a:pt x="24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3" y="45"/>
                        <a:pt x="21" y="45"/>
                        <a:pt x="21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75" name="Freeform 996"/>
                <p:cNvSpPr/>
                <p:nvPr/>
              </p:nvSpPr>
              <p:spPr bwMode="auto">
                <a:xfrm>
                  <a:off x="4922838" y="4664075"/>
                  <a:ext cx="133350" cy="84137"/>
                </a:xfrm>
                <a:custGeom>
                  <a:avLst/>
                  <a:gdLst>
                    <a:gd name="T0" fmla="*/ 13 w 48"/>
                    <a:gd name="T1" fmla="*/ 28 h 30"/>
                    <a:gd name="T2" fmla="*/ 1 w 48"/>
                    <a:gd name="T3" fmla="*/ 7 h 30"/>
                    <a:gd name="T4" fmla="*/ 1 w 48"/>
                    <a:gd name="T5" fmla="*/ 7 h 30"/>
                    <a:gd name="T6" fmla="*/ 2 w 48"/>
                    <a:gd name="T7" fmla="*/ 1 h 30"/>
                    <a:gd name="T8" fmla="*/ 2 w 48"/>
                    <a:gd name="T9" fmla="*/ 1 h 30"/>
                    <a:gd name="T10" fmla="*/ 8 w 48"/>
                    <a:gd name="T11" fmla="*/ 3 h 30"/>
                    <a:gd name="T12" fmla="*/ 8 w 48"/>
                    <a:gd name="T13" fmla="*/ 3 h 30"/>
                    <a:gd name="T14" fmla="*/ 18 w 48"/>
                    <a:gd name="T15" fmla="*/ 21 h 30"/>
                    <a:gd name="T16" fmla="*/ 42 w 48"/>
                    <a:gd name="T17" fmla="*/ 13 h 30"/>
                    <a:gd name="T18" fmla="*/ 47 w 48"/>
                    <a:gd name="T19" fmla="*/ 16 h 30"/>
                    <a:gd name="T20" fmla="*/ 47 w 48"/>
                    <a:gd name="T21" fmla="*/ 16 h 30"/>
                    <a:gd name="T22" fmla="*/ 44 w 48"/>
                    <a:gd name="T23" fmla="*/ 21 h 30"/>
                    <a:gd name="T24" fmla="*/ 44 w 48"/>
                    <a:gd name="T25" fmla="*/ 21 h 30"/>
                    <a:gd name="T26" fmla="*/ 17 w 48"/>
                    <a:gd name="T27" fmla="*/ 30 h 30"/>
                    <a:gd name="T28" fmla="*/ 16 w 48"/>
                    <a:gd name="T29" fmla="*/ 30 h 30"/>
                    <a:gd name="T30" fmla="*/ 16 w 48"/>
                    <a:gd name="T31" fmla="*/ 30 h 30"/>
                    <a:gd name="T32" fmla="*/ 13 w 48"/>
                    <a:gd name="T33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30">
                      <a:moveTo>
                        <a:pt x="13" y="28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0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4" y="13"/>
                        <a:pt x="46" y="14"/>
                        <a:pt x="47" y="16"/>
                      </a:cubicBezTo>
                      <a:cubicBezTo>
                        <a:pt x="47" y="16"/>
                        <a:pt x="47" y="16"/>
                        <a:pt x="47" y="16"/>
                      </a:cubicBezTo>
                      <a:cubicBezTo>
                        <a:pt x="48" y="18"/>
                        <a:pt x="46" y="20"/>
                        <a:pt x="44" y="21"/>
                      </a:cubicBezTo>
                      <a:cubicBezTo>
                        <a:pt x="44" y="21"/>
                        <a:pt x="44" y="21"/>
                        <a:pt x="44" y="21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17" y="30"/>
                        <a:pt x="17" y="30"/>
                        <a:pt x="16" y="30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5" y="30"/>
                        <a:pt x="13" y="29"/>
                        <a:pt x="13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18" name="组合 717"/>
              <p:cNvGrpSpPr/>
              <p:nvPr/>
            </p:nvGrpSpPr>
            <p:grpSpPr>
              <a:xfrm>
                <a:off x="5697427" y="4779874"/>
                <a:ext cx="270854" cy="318373"/>
                <a:chOff x="3740150" y="3384550"/>
                <a:chExt cx="452437" cy="531813"/>
              </a:xfrm>
              <a:grpFill/>
            </p:grpSpPr>
            <p:sp>
              <p:nvSpPr>
                <p:cNvPr id="742" name="Freeform 1117"/>
                <p:cNvSpPr>
                  <a:spLocks noEditPoints="1"/>
                </p:cNvSpPr>
                <p:nvPr/>
              </p:nvSpPr>
              <p:spPr bwMode="auto">
                <a:xfrm>
                  <a:off x="3740150" y="3384550"/>
                  <a:ext cx="452437" cy="531813"/>
                </a:xfrm>
                <a:custGeom>
                  <a:avLst/>
                  <a:gdLst>
                    <a:gd name="T0" fmla="*/ 11 w 162"/>
                    <a:gd name="T1" fmla="*/ 191 h 191"/>
                    <a:gd name="T2" fmla="*/ 5 w 162"/>
                    <a:gd name="T3" fmla="*/ 191 h 191"/>
                    <a:gd name="T4" fmla="*/ 5 w 162"/>
                    <a:gd name="T5" fmla="*/ 191 h 191"/>
                    <a:gd name="T6" fmla="*/ 5 w 162"/>
                    <a:gd name="T7" fmla="*/ 187 h 191"/>
                    <a:gd name="T8" fmla="*/ 9 w 162"/>
                    <a:gd name="T9" fmla="*/ 187 h 191"/>
                    <a:gd name="T10" fmla="*/ 5 w 162"/>
                    <a:gd name="T11" fmla="*/ 187 h 191"/>
                    <a:gd name="T12" fmla="*/ 5 w 162"/>
                    <a:gd name="T13" fmla="*/ 191 h 191"/>
                    <a:gd name="T14" fmla="*/ 1 w 162"/>
                    <a:gd name="T15" fmla="*/ 188 h 191"/>
                    <a:gd name="T16" fmla="*/ 1 w 162"/>
                    <a:gd name="T17" fmla="*/ 188 h 191"/>
                    <a:gd name="T18" fmla="*/ 0 w 162"/>
                    <a:gd name="T19" fmla="*/ 161 h 191"/>
                    <a:gd name="T20" fmla="*/ 0 w 162"/>
                    <a:gd name="T21" fmla="*/ 161 h 191"/>
                    <a:gd name="T22" fmla="*/ 35 w 162"/>
                    <a:gd name="T23" fmla="*/ 44 h 191"/>
                    <a:gd name="T24" fmla="*/ 35 w 162"/>
                    <a:gd name="T25" fmla="*/ 44 h 191"/>
                    <a:gd name="T26" fmla="*/ 151 w 162"/>
                    <a:gd name="T27" fmla="*/ 0 h 191"/>
                    <a:gd name="T28" fmla="*/ 151 w 162"/>
                    <a:gd name="T29" fmla="*/ 0 h 191"/>
                    <a:gd name="T30" fmla="*/ 158 w 162"/>
                    <a:gd name="T31" fmla="*/ 1 h 191"/>
                    <a:gd name="T32" fmla="*/ 158 w 162"/>
                    <a:gd name="T33" fmla="*/ 1 h 191"/>
                    <a:gd name="T34" fmla="*/ 162 w 162"/>
                    <a:gd name="T35" fmla="*/ 4 h 191"/>
                    <a:gd name="T36" fmla="*/ 162 w 162"/>
                    <a:gd name="T37" fmla="*/ 4 h 191"/>
                    <a:gd name="T38" fmla="*/ 162 w 162"/>
                    <a:gd name="T39" fmla="*/ 10 h 191"/>
                    <a:gd name="T40" fmla="*/ 162 w 162"/>
                    <a:gd name="T41" fmla="*/ 10 h 191"/>
                    <a:gd name="T42" fmla="*/ 120 w 162"/>
                    <a:gd name="T43" fmla="*/ 143 h 191"/>
                    <a:gd name="T44" fmla="*/ 120 w 162"/>
                    <a:gd name="T45" fmla="*/ 143 h 191"/>
                    <a:gd name="T46" fmla="*/ 11 w 162"/>
                    <a:gd name="T47" fmla="*/ 191 h 191"/>
                    <a:gd name="T48" fmla="*/ 11 w 162"/>
                    <a:gd name="T49" fmla="*/ 191 h 191"/>
                    <a:gd name="T50" fmla="*/ 11 w 162"/>
                    <a:gd name="T51" fmla="*/ 191 h 191"/>
                    <a:gd name="T52" fmla="*/ 11 w 162"/>
                    <a:gd name="T53" fmla="*/ 183 h 191"/>
                    <a:gd name="T54" fmla="*/ 114 w 162"/>
                    <a:gd name="T55" fmla="*/ 137 h 191"/>
                    <a:gd name="T56" fmla="*/ 114 w 162"/>
                    <a:gd name="T57" fmla="*/ 137 h 191"/>
                    <a:gd name="T58" fmla="*/ 154 w 162"/>
                    <a:gd name="T59" fmla="*/ 10 h 191"/>
                    <a:gd name="T60" fmla="*/ 154 w 162"/>
                    <a:gd name="T61" fmla="*/ 10 h 191"/>
                    <a:gd name="T62" fmla="*/ 154 w 162"/>
                    <a:gd name="T63" fmla="*/ 8 h 191"/>
                    <a:gd name="T64" fmla="*/ 154 w 162"/>
                    <a:gd name="T65" fmla="*/ 8 h 191"/>
                    <a:gd name="T66" fmla="*/ 151 w 162"/>
                    <a:gd name="T67" fmla="*/ 8 h 191"/>
                    <a:gd name="T68" fmla="*/ 151 w 162"/>
                    <a:gd name="T69" fmla="*/ 8 h 191"/>
                    <a:gd name="T70" fmla="*/ 41 w 162"/>
                    <a:gd name="T71" fmla="*/ 50 h 191"/>
                    <a:gd name="T72" fmla="*/ 41 w 162"/>
                    <a:gd name="T73" fmla="*/ 50 h 191"/>
                    <a:gd name="T74" fmla="*/ 8 w 162"/>
                    <a:gd name="T75" fmla="*/ 161 h 191"/>
                    <a:gd name="T76" fmla="*/ 8 w 162"/>
                    <a:gd name="T77" fmla="*/ 161 h 191"/>
                    <a:gd name="T78" fmla="*/ 9 w 162"/>
                    <a:gd name="T79" fmla="*/ 183 h 191"/>
                    <a:gd name="T80" fmla="*/ 9 w 162"/>
                    <a:gd name="T81" fmla="*/ 183 h 191"/>
                    <a:gd name="T82" fmla="*/ 11 w 162"/>
                    <a:gd name="T83" fmla="*/ 183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2" h="191">
                      <a:moveTo>
                        <a:pt x="11" y="191"/>
                      </a:moveTo>
                      <a:cubicBezTo>
                        <a:pt x="7" y="191"/>
                        <a:pt x="5" y="191"/>
                        <a:pt x="5" y="191"/>
                      </a:cubicBezTo>
                      <a:cubicBezTo>
                        <a:pt x="5" y="191"/>
                        <a:pt x="5" y="191"/>
                        <a:pt x="5" y="191"/>
                      </a:cubicBezTo>
                      <a:cubicBezTo>
                        <a:pt x="5" y="187"/>
                        <a:pt x="5" y="187"/>
                        <a:pt x="5" y="187"/>
                      </a:cubicBezTo>
                      <a:cubicBezTo>
                        <a:pt x="9" y="187"/>
                        <a:pt x="9" y="187"/>
                        <a:pt x="9" y="187"/>
                      </a:cubicBezTo>
                      <a:cubicBezTo>
                        <a:pt x="5" y="187"/>
                        <a:pt x="5" y="187"/>
                        <a:pt x="5" y="187"/>
                      </a:cubicBezTo>
                      <a:cubicBezTo>
                        <a:pt x="5" y="191"/>
                        <a:pt x="5" y="191"/>
                        <a:pt x="5" y="191"/>
                      </a:cubicBezTo>
                      <a:cubicBezTo>
                        <a:pt x="3" y="191"/>
                        <a:pt x="1" y="190"/>
                        <a:pt x="1" y="188"/>
                      </a:cubicBezTo>
                      <a:cubicBezTo>
                        <a:pt x="1" y="188"/>
                        <a:pt x="1" y="188"/>
                        <a:pt x="1" y="188"/>
                      </a:cubicBezTo>
                      <a:cubicBezTo>
                        <a:pt x="1" y="188"/>
                        <a:pt x="0" y="177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29"/>
                        <a:pt x="4" y="77"/>
                        <a:pt x="35" y="44"/>
                      </a:cubicBezTo>
                      <a:cubicBezTo>
                        <a:pt x="35" y="44"/>
                        <a:pt x="35" y="44"/>
                        <a:pt x="35" y="44"/>
                      </a:cubicBezTo>
                      <a:cubicBezTo>
                        <a:pt x="73" y="4"/>
                        <a:pt x="131" y="0"/>
                        <a:pt x="151" y="0"/>
                      </a:cubicBezTo>
                      <a:cubicBezTo>
                        <a:pt x="151" y="0"/>
                        <a:pt x="151" y="0"/>
                        <a:pt x="151" y="0"/>
                      </a:cubicBezTo>
                      <a:cubicBezTo>
                        <a:pt x="155" y="0"/>
                        <a:pt x="158" y="1"/>
                        <a:pt x="158" y="1"/>
                      </a:cubicBezTo>
                      <a:cubicBezTo>
                        <a:pt x="158" y="1"/>
                        <a:pt x="158" y="1"/>
                        <a:pt x="158" y="1"/>
                      </a:cubicBezTo>
                      <a:cubicBezTo>
                        <a:pt x="160" y="1"/>
                        <a:pt x="162" y="2"/>
                        <a:pt x="162" y="4"/>
                      </a:cubicBezTo>
                      <a:cubicBezTo>
                        <a:pt x="162" y="4"/>
                        <a:pt x="162" y="4"/>
                        <a:pt x="162" y="4"/>
                      </a:cubicBezTo>
                      <a:cubicBezTo>
                        <a:pt x="162" y="4"/>
                        <a:pt x="162" y="6"/>
                        <a:pt x="162" y="10"/>
                      </a:cubicBezTo>
                      <a:cubicBezTo>
                        <a:pt x="162" y="10"/>
                        <a:pt x="162" y="10"/>
                        <a:pt x="162" y="10"/>
                      </a:cubicBezTo>
                      <a:cubicBezTo>
                        <a:pt x="162" y="29"/>
                        <a:pt x="159" y="99"/>
                        <a:pt x="120" y="143"/>
                      </a:cubicBezTo>
                      <a:cubicBezTo>
                        <a:pt x="120" y="143"/>
                        <a:pt x="120" y="143"/>
                        <a:pt x="120" y="143"/>
                      </a:cubicBezTo>
                      <a:cubicBezTo>
                        <a:pt x="78" y="187"/>
                        <a:pt x="28" y="191"/>
                        <a:pt x="11" y="191"/>
                      </a:cubicBezTo>
                      <a:cubicBezTo>
                        <a:pt x="11" y="191"/>
                        <a:pt x="11" y="191"/>
                        <a:pt x="11" y="191"/>
                      </a:cubicBezTo>
                      <a:cubicBezTo>
                        <a:pt x="11" y="191"/>
                        <a:pt x="11" y="191"/>
                        <a:pt x="11" y="191"/>
                      </a:cubicBezTo>
                      <a:close/>
                      <a:moveTo>
                        <a:pt x="11" y="183"/>
                      </a:moveTo>
                      <a:cubicBezTo>
                        <a:pt x="27" y="183"/>
                        <a:pt x="75" y="179"/>
                        <a:pt x="114" y="137"/>
                      </a:cubicBezTo>
                      <a:cubicBezTo>
                        <a:pt x="114" y="137"/>
                        <a:pt x="114" y="137"/>
                        <a:pt x="114" y="137"/>
                      </a:cubicBezTo>
                      <a:cubicBezTo>
                        <a:pt x="151" y="97"/>
                        <a:pt x="154" y="29"/>
                        <a:pt x="154" y="10"/>
                      </a:cubicBezTo>
                      <a:cubicBezTo>
                        <a:pt x="154" y="10"/>
                        <a:pt x="154" y="10"/>
                        <a:pt x="154" y="10"/>
                      </a:cubicBezTo>
                      <a:cubicBezTo>
                        <a:pt x="154" y="9"/>
                        <a:pt x="154" y="9"/>
                        <a:pt x="154" y="8"/>
                      </a:cubicBezTo>
                      <a:cubicBezTo>
                        <a:pt x="154" y="8"/>
                        <a:pt x="154" y="8"/>
                        <a:pt x="154" y="8"/>
                      </a:cubicBezTo>
                      <a:cubicBezTo>
                        <a:pt x="153" y="8"/>
                        <a:pt x="152" y="8"/>
                        <a:pt x="151" y="8"/>
                      </a:cubicBezTo>
                      <a:cubicBezTo>
                        <a:pt x="151" y="8"/>
                        <a:pt x="151" y="8"/>
                        <a:pt x="151" y="8"/>
                      </a:cubicBezTo>
                      <a:cubicBezTo>
                        <a:pt x="132" y="8"/>
                        <a:pt x="76" y="12"/>
                        <a:pt x="41" y="50"/>
                      </a:cubicBezTo>
                      <a:cubicBezTo>
                        <a:pt x="41" y="50"/>
                        <a:pt x="41" y="50"/>
                        <a:pt x="41" y="50"/>
                      </a:cubicBezTo>
                      <a:cubicBezTo>
                        <a:pt x="13" y="80"/>
                        <a:pt x="8" y="130"/>
                        <a:pt x="8" y="161"/>
                      </a:cubicBezTo>
                      <a:cubicBezTo>
                        <a:pt x="8" y="161"/>
                        <a:pt x="8" y="161"/>
                        <a:pt x="8" y="161"/>
                      </a:cubicBezTo>
                      <a:cubicBezTo>
                        <a:pt x="8" y="171"/>
                        <a:pt x="8" y="179"/>
                        <a:pt x="9" y="183"/>
                      </a:cubicBezTo>
                      <a:cubicBezTo>
                        <a:pt x="9" y="183"/>
                        <a:pt x="9" y="183"/>
                        <a:pt x="9" y="183"/>
                      </a:cubicBezTo>
                      <a:cubicBezTo>
                        <a:pt x="9" y="183"/>
                        <a:pt x="10" y="183"/>
                        <a:pt x="11" y="1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3" name="Freeform 1118"/>
                <p:cNvSpPr/>
                <p:nvPr/>
              </p:nvSpPr>
              <p:spPr bwMode="auto">
                <a:xfrm>
                  <a:off x="3743325" y="3384550"/>
                  <a:ext cx="449262" cy="530225"/>
                </a:xfrm>
                <a:custGeom>
                  <a:avLst/>
                  <a:gdLst>
                    <a:gd name="T0" fmla="*/ 2 w 161"/>
                    <a:gd name="T1" fmla="*/ 189 h 190"/>
                    <a:gd name="T2" fmla="*/ 2 w 161"/>
                    <a:gd name="T3" fmla="*/ 183 h 190"/>
                    <a:gd name="T4" fmla="*/ 2 w 161"/>
                    <a:gd name="T5" fmla="*/ 183 h 190"/>
                    <a:gd name="T6" fmla="*/ 154 w 161"/>
                    <a:gd name="T7" fmla="*/ 2 h 190"/>
                    <a:gd name="T8" fmla="*/ 159 w 161"/>
                    <a:gd name="T9" fmla="*/ 2 h 190"/>
                    <a:gd name="T10" fmla="*/ 159 w 161"/>
                    <a:gd name="T11" fmla="*/ 2 h 190"/>
                    <a:gd name="T12" fmla="*/ 160 w 161"/>
                    <a:gd name="T13" fmla="*/ 7 h 190"/>
                    <a:gd name="T14" fmla="*/ 160 w 161"/>
                    <a:gd name="T15" fmla="*/ 7 h 190"/>
                    <a:gd name="T16" fmla="*/ 8 w 161"/>
                    <a:gd name="T17" fmla="*/ 188 h 190"/>
                    <a:gd name="T18" fmla="*/ 5 w 161"/>
                    <a:gd name="T19" fmla="*/ 190 h 190"/>
                    <a:gd name="T20" fmla="*/ 5 w 161"/>
                    <a:gd name="T21" fmla="*/ 190 h 190"/>
                    <a:gd name="T22" fmla="*/ 2 w 161"/>
                    <a:gd name="T23" fmla="*/ 189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1" h="190">
                      <a:moveTo>
                        <a:pt x="2" y="189"/>
                      </a:moveTo>
                      <a:cubicBezTo>
                        <a:pt x="0" y="187"/>
                        <a:pt x="0" y="185"/>
                        <a:pt x="2" y="183"/>
                      </a:cubicBezTo>
                      <a:cubicBezTo>
                        <a:pt x="2" y="183"/>
                        <a:pt x="2" y="183"/>
                        <a:pt x="2" y="183"/>
                      </a:cubicBezTo>
                      <a:cubicBezTo>
                        <a:pt x="154" y="2"/>
                        <a:pt x="154" y="2"/>
                        <a:pt x="154" y="2"/>
                      </a:cubicBezTo>
                      <a:cubicBezTo>
                        <a:pt x="155" y="0"/>
                        <a:pt x="158" y="0"/>
                        <a:pt x="159" y="2"/>
                      </a:cubicBezTo>
                      <a:cubicBezTo>
                        <a:pt x="159" y="2"/>
                        <a:pt x="159" y="2"/>
                        <a:pt x="159" y="2"/>
                      </a:cubicBezTo>
                      <a:cubicBezTo>
                        <a:pt x="161" y="3"/>
                        <a:pt x="161" y="5"/>
                        <a:pt x="160" y="7"/>
                      </a:cubicBezTo>
                      <a:cubicBezTo>
                        <a:pt x="160" y="7"/>
                        <a:pt x="160" y="7"/>
                        <a:pt x="160" y="7"/>
                      </a:cubicBezTo>
                      <a:cubicBezTo>
                        <a:pt x="8" y="188"/>
                        <a:pt x="8" y="188"/>
                        <a:pt x="8" y="188"/>
                      </a:cubicBezTo>
                      <a:cubicBezTo>
                        <a:pt x="7" y="189"/>
                        <a:pt x="6" y="190"/>
                        <a:pt x="5" y="190"/>
                      </a:cubicBezTo>
                      <a:cubicBezTo>
                        <a:pt x="5" y="190"/>
                        <a:pt x="5" y="190"/>
                        <a:pt x="5" y="190"/>
                      </a:cubicBezTo>
                      <a:cubicBezTo>
                        <a:pt x="4" y="190"/>
                        <a:pt x="3" y="189"/>
                        <a:pt x="2" y="1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4" name="Freeform 1119"/>
                <p:cNvSpPr/>
                <p:nvPr/>
              </p:nvSpPr>
              <p:spPr bwMode="auto">
                <a:xfrm>
                  <a:off x="3905250" y="3448050"/>
                  <a:ext cx="228600" cy="249238"/>
                </a:xfrm>
                <a:custGeom>
                  <a:avLst/>
                  <a:gdLst>
                    <a:gd name="T0" fmla="*/ 77 w 82"/>
                    <a:gd name="T1" fmla="*/ 89 h 89"/>
                    <a:gd name="T2" fmla="*/ 23 w 82"/>
                    <a:gd name="T3" fmla="*/ 73 h 89"/>
                    <a:gd name="T4" fmla="*/ 20 w 82"/>
                    <a:gd name="T5" fmla="*/ 71 h 89"/>
                    <a:gd name="T6" fmla="*/ 20 w 82"/>
                    <a:gd name="T7" fmla="*/ 71 h 89"/>
                    <a:gd name="T8" fmla="*/ 0 w 82"/>
                    <a:gd name="T9" fmla="*/ 5 h 89"/>
                    <a:gd name="T10" fmla="*/ 3 w 82"/>
                    <a:gd name="T11" fmla="*/ 1 h 89"/>
                    <a:gd name="T12" fmla="*/ 3 w 82"/>
                    <a:gd name="T13" fmla="*/ 1 h 89"/>
                    <a:gd name="T14" fmla="*/ 8 w 82"/>
                    <a:gd name="T15" fmla="*/ 3 h 89"/>
                    <a:gd name="T16" fmla="*/ 8 w 82"/>
                    <a:gd name="T17" fmla="*/ 3 h 89"/>
                    <a:gd name="T18" fmla="*/ 27 w 82"/>
                    <a:gd name="T19" fmla="*/ 66 h 89"/>
                    <a:gd name="T20" fmla="*/ 79 w 82"/>
                    <a:gd name="T21" fmla="*/ 81 h 89"/>
                    <a:gd name="T22" fmla="*/ 82 w 82"/>
                    <a:gd name="T23" fmla="*/ 86 h 89"/>
                    <a:gd name="T24" fmla="*/ 82 w 82"/>
                    <a:gd name="T25" fmla="*/ 86 h 89"/>
                    <a:gd name="T26" fmla="*/ 78 w 82"/>
                    <a:gd name="T27" fmla="*/ 89 h 89"/>
                    <a:gd name="T28" fmla="*/ 78 w 82"/>
                    <a:gd name="T29" fmla="*/ 89 h 89"/>
                    <a:gd name="T30" fmla="*/ 77 w 82"/>
                    <a:gd name="T31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2" h="89">
                      <a:moveTo>
                        <a:pt x="77" y="89"/>
                      </a:moveTo>
                      <a:cubicBezTo>
                        <a:pt x="23" y="73"/>
                        <a:pt x="23" y="73"/>
                        <a:pt x="23" y="73"/>
                      </a:cubicBezTo>
                      <a:cubicBezTo>
                        <a:pt x="22" y="73"/>
                        <a:pt x="21" y="72"/>
                        <a:pt x="20" y="71"/>
                      </a:cubicBezTo>
                      <a:cubicBezTo>
                        <a:pt x="20" y="71"/>
                        <a:pt x="20" y="71"/>
                        <a:pt x="20" y="7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3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7" y="66"/>
                        <a:pt x="27" y="66"/>
                        <a:pt x="27" y="66"/>
                      </a:cubicBezTo>
                      <a:cubicBezTo>
                        <a:pt x="79" y="81"/>
                        <a:pt x="79" y="81"/>
                        <a:pt x="79" y="81"/>
                      </a:cubicBezTo>
                      <a:cubicBezTo>
                        <a:pt x="81" y="82"/>
                        <a:pt x="82" y="84"/>
                        <a:pt x="82" y="86"/>
                      </a:cubicBezTo>
                      <a:cubicBezTo>
                        <a:pt x="82" y="86"/>
                        <a:pt x="82" y="86"/>
                        <a:pt x="82" y="86"/>
                      </a:cubicBezTo>
                      <a:cubicBezTo>
                        <a:pt x="81" y="88"/>
                        <a:pt x="80" y="89"/>
                        <a:pt x="78" y="89"/>
                      </a:cubicBezTo>
                      <a:cubicBezTo>
                        <a:pt x="78" y="89"/>
                        <a:pt x="78" y="89"/>
                        <a:pt x="78" y="89"/>
                      </a:cubicBezTo>
                      <a:cubicBezTo>
                        <a:pt x="78" y="89"/>
                        <a:pt x="77" y="89"/>
                        <a:pt x="77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5" name="Freeform 1120"/>
                <p:cNvSpPr/>
                <p:nvPr/>
              </p:nvSpPr>
              <p:spPr bwMode="auto">
                <a:xfrm>
                  <a:off x="3873500" y="3465513"/>
                  <a:ext cx="239712" cy="265113"/>
                </a:xfrm>
                <a:custGeom>
                  <a:avLst/>
                  <a:gdLst>
                    <a:gd name="T0" fmla="*/ 81 w 86"/>
                    <a:gd name="T1" fmla="*/ 95 h 95"/>
                    <a:gd name="T2" fmla="*/ 25 w 86"/>
                    <a:gd name="T3" fmla="*/ 79 h 95"/>
                    <a:gd name="T4" fmla="*/ 22 w 86"/>
                    <a:gd name="T5" fmla="*/ 77 h 95"/>
                    <a:gd name="T6" fmla="*/ 22 w 86"/>
                    <a:gd name="T7" fmla="*/ 77 h 95"/>
                    <a:gd name="T8" fmla="*/ 0 w 86"/>
                    <a:gd name="T9" fmla="*/ 6 h 95"/>
                    <a:gd name="T10" fmla="*/ 3 w 86"/>
                    <a:gd name="T11" fmla="*/ 1 h 95"/>
                    <a:gd name="T12" fmla="*/ 3 w 86"/>
                    <a:gd name="T13" fmla="*/ 1 h 95"/>
                    <a:gd name="T14" fmla="*/ 8 w 86"/>
                    <a:gd name="T15" fmla="*/ 3 h 95"/>
                    <a:gd name="T16" fmla="*/ 8 w 86"/>
                    <a:gd name="T17" fmla="*/ 3 h 95"/>
                    <a:gd name="T18" fmla="*/ 29 w 86"/>
                    <a:gd name="T19" fmla="*/ 72 h 95"/>
                    <a:gd name="T20" fmla="*/ 83 w 86"/>
                    <a:gd name="T21" fmla="*/ 87 h 95"/>
                    <a:gd name="T22" fmla="*/ 86 w 86"/>
                    <a:gd name="T23" fmla="*/ 92 h 95"/>
                    <a:gd name="T24" fmla="*/ 86 w 86"/>
                    <a:gd name="T25" fmla="*/ 92 h 95"/>
                    <a:gd name="T26" fmla="*/ 82 w 86"/>
                    <a:gd name="T27" fmla="*/ 95 h 95"/>
                    <a:gd name="T28" fmla="*/ 82 w 86"/>
                    <a:gd name="T29" fmla="*/ 95 h 95"/>
                    <a:gd name="T30" fmla="*/ 81 w 86"/>
                    <a:gd name="T31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6" h="95">
                      <a:moveTo>
                        <a:pt x="81" y="95"/>
                      </a:moveTo>
                      <a:cubicBezTo>
                        <a:pt x="25" y="79"/>
                        <a:pt x="25" y="79"/>
                        <a:pt x="25" y="79"/>
                      </a:cubicBezTo>
                      <a:cubicBezTo>
                        <a:pt x="24" y="79"/>
                        <a:pt x="23" y="78"/>
                        <a:pt x="22" y="77"/>
                      </a:cubicBezTo>
                      <a:cubicBezTo>
                        <a:pt x="22" y="77"/>
                        <a:pt x="22" y="77"/>
                        <a:pt x="22" y="7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4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9" y="72"/>
                        <a:pt x="29" y="72"/>
                        <a:pt x="29" y="72"/>
                      </a:cubicBezTo>
                      <a:cubicBezTo>
                        <a:pt x="83" y="87"/>
                        <a:pt x="83" y="87"/>
                        <a:pt x="83" y="87"/>
                      </a:cubicBezTo>
                      <a:cubicBezTo>
                        <a:pt x="85" y="88"/>
                        <a:pt x="86" y="90"/>
                        <a:pt x="86" y="92"/>
                      </a:cubicBezTo>
                      <a:cubicBezTo>
                        <a:pt x="86" y="92"/>
                        <a:pt x="86" y="92"/>
                        <a:pt x="86" y="92"/>
                      </a:cubicBezTo>
                      <a:cubicBezTo>
                        <a:pt x="85" y="94"/>
                        <a:pt x="83" y="95"/>
                        <a:pt x="82" y="95"/>
                      </a:cubicBezTo>
                      <a:cubicBezTo>
                        <a:pt x="82" y="95"/>
                        <a:pt x="82" y="95"/>
                        <a:pt x="82" y="95"/>
                      </a:cubicBezTo>
                      <a:cubicBezTo>
                        <a:pt x="81" y="95"/>
                        <a:pt x="81" y="95"/>
                        <a:pt x="81" y="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6" name="Freeform 1121"/>
                <p:cNvSpPr/>
                <p:nvPr/>
              </p:nvSpPr>
              <p:spPr bwMode="auto">
                <a:xfrm>
                  <a:off x="3846512" y="3494088"/>
                  <a:ext cx="244475" cy="266700"/>
                </a:xfrm>
                <a:custGeom>
                  <a:avLst/>
                  <a:gdLst>
                    <a:gd name="T0" fmla="*/ 83 w 88"/>
                    <a:gd name="T1" fmla="*/ 96 h 96"/>
                    <a:gd name="T2" fmla="*/ 25 w 88"/>
                    <a:gd name="T3" fmla="*/ 81 h 96"/>
                    <a:gd name="T4" fmla="*/ 22 w 88"/>
                    <a:gd name="T5" fmla="*/ 78 h 96"/>
                    <a:gd name="T6" fmla="*/ 22 w 88"/>
                    <a:gd name="T7" fmla="*/ 78 h 96"/>
                    <a:gd name="T8" fmla="*/ 1 w 88"/>
                    <a:gd name="T9" fmla="*/ 6 h 96"/>
                    <a:gd name="T10" fmla="*/ 1 w 88"/>
                    <a:gd name="T11" fmla="*/ 6 h 96"/>
                    <a:gd name="T12" fmla="*/ 3 w 88"/>
                    <a:gd name="T13" fmla="*/ 1 h 96"/>
                    <a:gd name="T14" fmla="*/ 3 w 88"/>
                    <a:gd name="T15" fmla="*/ 1 h 96"/>
                    <a:gd name="T16" fmla="*/ 8 w 88"/>
                    <a:gd name="T17" fmla="*/ 3 h 96"/>
                    <a:gd name="T18" fmla="*/ 8 w 88"/>
                    <a:gd name="T19" fmla="*/ 3 h 96"/>
                    <a:gd name="T20" fmla="*/ 29 w 88"/>
                    <a:gd name="T21" fmla="*/ 73 h 96"/>
                    <a:gd name="T22" fmla="*/ 85 w 88"/>
                    <a:gd name="T23" fmla="*/ 88 h 96"/>
                    <a:gd name="T24" fmla="*/ 88 w 88"/>
                    <a:gd name="T25" fmla="*/ 93 h 96"/>
                    <a:gd name="T26" fmla="*/ 88 w 88"/>
                    <a:gd name="T27" fmla="*/ 93 h 96"/>
                    <a:gd name="T28" fmla="*/ 84 w 88"/>
                    <a:gd name="T29" fmla="*/ 96 h 96"/>
                    <a:gd name="T30" fmla="*/ 84 w 88"/>
                    <a:gd name="T31" fmla="*/ 96 h 96"/>
                    <a:gd name="T32" fmla="*/ 83 w 88"/>
                    <a:gd name="T33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96">
                      <a:moveTo>
                        <a:pt x="83" y="96"/>
                      </a:moveTo>
                      <a:cubicBezTo>
                        <a:pt x="25" y="81"/>
                        <a:pt x="25" y="81"/>
                        <a:pt x="25" y="81"/>
                      </a:cubicBezTo>
                      <a:cubicBezTo>
                        <a:pt x="24" y="80"/>
                        <a:pt x="23" y="79"/>
                        <a:pt x="22" y="78"/>
                      </a:cubicBezTo>
                      <a:cubicBezTo>
                        <a:pt x="22" y="78"/>
                        <a:pt x="22" y="78"/>
                        <a:pt x="22" y="78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3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9" y="73"/>
                        <a:pt x="29" y="73"/>
                        <a:pt x="29" y="73"/>
                      </a:cubicBezTo>
                      <a:cubicBezTo>
                        <a:pt x="85" y="88"/>
                        <a:pt x="85" y="88"/>
                        <a:pt x="85" y="88"/>
                      </a:cubicBezTo>
                      <a:cubicBezTo>
                        <a:pt x="87" y="89"/>
                        <a:pt x="88" y="91"/>
                        <a:pt x="88" y="93"/>
                      </a:cubicBezTo>
                      <a:cubicBezTo>
                        <a:pt x="88" y="93"/>
                        <a:pt x="88" y="93"/>
                        <a:pt x="88" y="93"/>
                      </a:cubicBezTo>
                      <a:cubicBezTo>
                        <a:pt x="87" y="95"/>
                        <a:pt x="86" y="96"/>
                        <a:pt x="84" y="96"/>
                      </a:cubicBezTo>
                      <a:cubicBezTo>
                        <a:pt x="84" y="96"/>
                        <a:pt x="84" y="96"/>
                        <a:pt x="84" y="96"/>
                      </a:cubicBezTo>
                      <a:cubicBezTo>
                        <a:pt x="83" y="96"/>
                        <a:pt x="83" y="96"/>
                        <a:pt x="83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7" name="Freeform 1122"/>
                <p:cNvSpPr/>
                <p:nvPr/>
              </p:nvSpPr>
              <p:spPr bwMode="auto">
                <a:xfrm>
                  <a:off x="3817937" y="3524250"/>
                  <a:ext cx="242887" cy="273050"/>
                </a:xfrm>
                <a:custGeom>
                  <a:avLst/>
                  <a:gdLst>
                    <a:gd name="T0" fmla="*/ 82 w 87"/>
                    <a:gd name="T1" fmla="*/ 97 h 98"/>
                    <a:gd name="T2" fmla="*/ 25 w 87"/>
                    <a:gd name="T3" fmla="*/ 82 h 98"/>
                    <a:gd name="T4" fmla="*/ 22 w 87"/>
                    <a:gd name="T5" fmla="*/ 79 h 98"/>
                    <a:gd name="T6" fmla="*/ 22 w 87"/>
                    <a:gd name="T7" fmla="*/ 79 h 98"/>
                    <a:gd name="T8" fmla="*/ 1 w 87"/>
                    <a:gd name="T9" fmla="*/ 6 h 98"/>
                    <a:gd name="T10" fmla="*/ 3 w 87"/>
                    <a:gd name="T11" fmla="*/ 1 h 98"/>
                    <a:gd name="T12" fmla="*/ 3 w 87"/>
                    <a:gd name="T13" fmla="*/ 1 h 98"/>
                    <a:gd name="T14" fmla="*/ 8 w 87"/>
                    <a:gd name="T15" fmla="*/ 4 h 98"/>
                    <a:gd name="T16" fmla="*/ 8 w 87"/>
                    <a:gd name="T17" fmla="*/ 4 h 98"/>
                    <a:gd name="T18" fmla="*/ 29 w 87"/>
                    <a:gd name="T19" fmla="*/ 74 h 98"/>
                    <a:gd name="T20" fmla="*/ 84 w 87"/>
                    <a:gd name="T21" fmla="*/ 90 h 98"/>
                    <a:gd name="T22" fmla="*/ 87 w 87"/>
                    <a:gd name="T23" fmla="*/ 95 h 98"/>
                    <a:gd name="T24" fmla="*/ 87 w 87"/>
                    <a:gd name="T25" fmla="*/ 95 h 98"/>
                    <a:gd name="T26" fmla="*/ 83 w 87"/>
                    <a:gd name="T27" fmla="*/ 98 h 98"/>
                    <a:gd name="T28" fmla="*/ 83 w 87"/>
                    <a:gd name="T29" fmla="*/ 98 h 98"/>
                    <a:gd name="T30" fmla="*/ 82 w 87"/>
                    <a:gd name="T31" fmla="*/ 97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7" h="98">
                      <a:moveTo>
                        <a:pt x="82" y="97"/>
                      </a:moveTo>
                      <a:cubicBezTo>
                        <a:pt x="25" y="82"/>
                        <a:pt x="25" y="82"/>
                        <a:pt x="25" y="82"/>
                      </a:cubicBezTo>
                      <a:cubicBezTo>
                        <a:pt x="24" y="81"/>
                        <a:pt x="23" y="80"/>
                        <a:pt x="22" y="79"/>
                      </a:cubicBezTo>
                      <a:cubicBezTo>
                        <a:pt x="22" y="79"/>
                        <a:pt x="22" y="79"/>
                        <a:pt x="22" y="79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29" y="74"/>
                        <a:pt x="29" y="74"/>
                        <a:pt x="29" y="74"/>
                      </a:cubicBezTo>
                      <a:cubicBezTo>
                        <a:pt x="84" y="90"/>
                        <a:pt x="84" y="90"/>
                        <a:pt x="84" y="90"/>
                      </a:cubicBezTo>
                      <a:cubicBezTo>
                        <a:pt x="86" y="90"/>
                        <a:pt x="87" y="93"/>
                        <a:pt x="87" y="95"/>
                      </a:cubicBezTo>
                      <a:cubicBezTo>
                        <a:pt x="87" y="95"/>
                        <a:pt x="87" y="95"/>
                        <a:pt x="87" y="95"/>
                      </a:cubicBezTo>
                      <a:cubicBezTo>
                        <a:pt x="86" y="96"/>
                        <a:pt x="85" y="98"/>
                        <a:pt x="83" y="98"/>
                      </a:cubicBezTo>
                      <a:cubicBezTo>
                        <a:pt x="83" y="98"/>
                        <a:pt x="83" y="98"/>
                        <a:pt x="83" y="98"/>
                      </a:cubicBezTo>
                      <a:cubicBezTo>
                        <a:pt x="83" y="98"/>
                        <a:pt x="82" y="98"/>
                        <a:pt x="82" y="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8" name="Freeform 1123"/>
                <p:cNvSpPr/>
                <p:nvPr/>
              </p:nvSpPr>
              <p:spPr bwMode="auto">
                <a:xfrm>
                  <a:off x="3790950" y="3562350"/>
                  <a:ext cx="236537" cy="261938"/>
                </a:xfrm>
                <a:custGeom>
                  <a:avLst/>
                  <a:gdLst>
                    <a:gd name="T0" fmla="*/ 79 w 85"/>
                    <a:gd name="T1" fmla="*/ 94 h 94"/>
                    <a:gd name="T2" fmla="*/ 25 w 85"/>
                    <a:gd name="T3" fmla="*/ 79 h 94"/>
                    <a:gd name="T4" fmla="*/ 22 w 85"/>
                    <a:gd name="T5" fmla="*/ 76 h 94"/>
                    <a:gd name="T6" fmla="*/ 22 w 85"/>
                    <a:gd name="T7" fmla="*/ 76 h 94"/>
                    <a:gd name="T8" fmla="*/ 1 w 85"/>
                    <a:gd name="T9" fmla="*/ 6 h 94"/>
                    <a:gd name="T10" fmla="*/ 1 w 85"/>
                    <a:gd name="T11" fmla="*/ 6 h 94"/>
                    <a:gd name="T12" fmla="*/ 4 w 85"/>
                    <a:gd name="T13" fmla="*/ 1 h 94"/>
                    <a:gd name="T14" fmla="*/ 4 w 85"/>
                    <a:gd name="T15" fmla="*/ 1 h 94"/>
                    <a:gd name="T16" fmla="*/ 9 w 85"/>
                    <a:gd name="T17" fmla="*/ 4 h 94"/>
                    <a:gd name="T18" fmla="*/ 9 w 85"/>
                    <a:gd name="T19" fmla="*/ 4 h 94"/>
                    <a:gd name="T20" fmla="*/ 29 w 85"/>
                    <a:gd name="T21" fmla="*/ 72 h 94"/>
                    <a:gd name="T22" fmla="*/ 81 w 85"/>
                    <a:gd name="T23" fmla="*/ 86 h 94"/>
                    <a:gd name="T24" fmla="*/ 84 w 85"/>
                    <a:gd name="T25" fmla="*/ 91 h 94"/>
                    <a:gd name="T26" fmla="*/ 84 w 85"/>
                    <a:gd name="T27" fmla="*/ 91 h 94"/>
                    <a:gd name="T28" fmla="*/ 80 w 85"/>
                    <a:gd name="T29" fmla="*/ 94 h 94"/>
                    <a:gd name="T30" fmla="*/ 80 w 85"/>
                    <a:gd name="T31" fmla="*/ 94 h 94"/>
                    <a:gd name="T32" fmla="*/ 79 w 85"/>
                    <a:gd name="T33" fmla="*/ 94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5" h="94">
                      <a:moveTo>
                        <a:pt x="79" y="94"/>
                      </a:moveTo>
                      <a:cubicBezTo>
                        <a:pt x="25" y="79"/>
                        <a:pt x="25" y="79"/>
                        <a:pt x="25" y="79"/>
                      </a:cubicBezTo>
                      <a:cubicBezTo>
                        <a:pt x="24" y="78"/>
                        <a:pt x="23" y="77"/>
                        <a:pt x="22" y="76"/>
                      </a:cubicBezTo>
                      <a:cubicBezTo>
                        <a:pt x="22" y="76"/>
                        <a:pt x="22" y="76"/>
                        <a:pt x="22" y="7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2" y="2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6" y="0"/>
                        <a:pt x="8" y="2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29" y="72"/>
                        <a:pt x="29" y="72"/>
                        <a:pt x="29" y="72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83" y="87"/>
                        <a:pt x="85" y="89"/>
                        <a:pt x="84" y="91"/>
                      </a:cubicBezTo>
                      <a:cubicBezTo>
                        <a:pt x="84" y="91"/>
                        <a:pt x="84" y="91"/>
                        <a:pt x="84" y="91"/>
                      </a:cubicBezTo>
                      <a:cubicBezTo>
                        <a:pt x="83" y="93"/>
                        <a:pt x="82" y="94"/>
                        <a:pt x="80" y="94"/>
                      </a:cubicBezTo>
                      <a:cubicBezTo>
                        <a:pt x="80" y="94"/>
                        <a:pt x="80" y="94"/>
                        <a:pt x="80" y="94"/>
                      </a:cubicBezTo>
                      <a:cubicBezTo>
                        <a:pt x="80" y="94"/>
                        <a:pt x="79" y="94"/>
                        <a:pt x="79" y="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9" name="Freeform 1124"/>
                <p:cNvSpPr/>
                <p:nvPr/>
              </p:nvSpPr>
              <p:spPr bwMode="auto">
                <a:xfrm>
                  <a:off x="3771900" y="3619500"/>
                  <a:ext cx="214312" cy="236538"/>
                </a:xfrm>
                <a:custGeom>
                  <a:avLst/>
                  <a:gdLst>
                    <a:gd name="T0" fmla="*/ 71 w 77"/>
                    <a:gd name="T1" fmla="*/ 85 h 85"/>
                    <a:gd name="T2" fmla="*/ 22 w 77"/>
                    <a:gd name="T3" fmla="*/ 71 h 85"/>
                    <a:gd name="T4" fmla="*/ 19 w 77"/>
                    <a:gd name="T5" fmla="*/ 68 h 85"/>
                    <a:gd name="T6" fmla="*/ 19 w 77"/>
                    <a:gd name="T7" fmla="*/ 68 h 85"/>
                    <a:gd name="T8" fmla="*/ 1 w 77"/>
                    <a:gd name="T9" fmla="*/ 6 h 85"/>
                    <a:gd name="T10" fmla="*/ 1 w 77"/>
                    <a:gd name="T11" fmla="*/ 6 h 85"/>
                    <a:gd name="T12" fmla="*/ 3 w 77"/>
                    <a:gd name="T13" fmla="*/ 1 h 85"/>
                    <a:gd name="T14" fmla="*/ 3 w 77"/>
                    <a:gd name="T15" fmla="*/ 1 h 85"/>
                    <a:gd name="T16" fmla="*/ 8 w 77"/>
                    <a:gd name="T17" fmla="*/ 4 h 85"/>
                    <a:gd name="T18" fmla="*/ 8 w 77"/>
                    <a:gd name="T19" fmla="*/ 4 h 85"/>
                    <a:gd name="T20" fmla="*/ 26 w 77"/>
                    <a:gd name="T21" fmla="*/ 64 h 85"/>
                    <a:gd name="T22" fmla="*/ 73 w 77"/>
                    <a:gd name="T23" fmla="*/ 77 h 85"/>
                    <a:gd name="T24" fmla="*/ 76 w 77"/>
                    <a:gd name="T25" fmla="*/ 82 h 85"/>
                    <a:gd name="T26" fmla="*/ 76 w 77"/>
                    <a:gd name="T27" fmla="*/ 82 h 85"/>
                    <a:gd name="T28" fmla="*/ 72 w 77"/>
                    <a:gd name="T29" fmla="*/ 85 h 85"/>
                    <a:gd name="T30" fmla="*/ 72 w 77"/>
                    <a:gd name="T31" fmla="*/ 85 h 85"/>
                    <a:gd name="T32" fmla="*/ 71 w 77"/>
                    <a:gd name="T33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" h="85">
                      <a:moveTo>
                        <a:pt x="71" y="85"/>
                      </a:moveTo>
                      <a:cubicBezTo>
                        <a:pt x="22" y="71"/>
                        <a:pt x="22" y="71"/>
                        <a:pt x="22" y="71"/>
                      </a:cubicBezTo>
                      <a:cubicBezTo>
                        <a:pt x="20" y="70"/>
                        <a:pt x="19" y="69"/>
                        <a:pt x="19" y="68"/>
                      </a:cubicBezTo>
                      <a:cubicBezTo>
                        <a:pt x="19" y="68"/>
                        <a:pt x="19" y="68"/>
                        <a:pt x="19" y="68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73" y="77"/>
                        <a:pt x="73" y="77"/>
                        <a:pt x="73" y="77"/>
                      </a:cubicBezTo>
                      <a:cubicBezTo>
                        <a:pt x="76" y="78"/>
                        <a:pt x="77" y="80"/>
                        <a:pt x="76" y="82"/>
                      </a:cubicBezTo>
                      <a:cubicBezTo>
                        <a:pt x="76" y="82"/>
                        <a:pt x="76" y="82"/>
                        <a:pt x="76" y="82"/>
                      </a:cubicBezTo>
                      <a:cubicBezTo>
                        <a:pt x="76" y="84"/>
                        <a:pt x="74" y="85"/>
                        <a:pt x="72" y="85"/>
                      </a:cubicBezTo>
                      <a:cubicBezTo>
                        <a:pt x="72" y="85"/>
                        <a:pt x="72" y="85"/>
                        <a:pt x="72" y="85"/>
                      </a:cubicBezTo>
                      <a:cubicBezTo>
                        <a:pt x="72" y="85"/>
                        <a:pt x="72" y="85"/>
                        <a:pt x="71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0" name="Freeform 1125"/>
                <p:cNvSpPr/>
                <p:nvPr/>
              </p:nvSpPr>
              <p:spPr bwMode="auto">
                <a:xfrm>
                  <a:off x="3751262" y="3686175"/>
                  <a:ext cx="184150" cy="196850"/>
                </a:xfrm>
                <a:custGeom>
                  <a:avLst/>
                  <a:gdLst>
                    <a:gd name="T0" fmla="*/ 60 w 66"/>
                    <a:gd name="T1" fmla="*/ 71 h 71"/>
                    <a:gd name="T2" fmla="*/ 19 w 66"/>
                    <a:gd name="T3" fmla="*/ 59 h 71"/>
                    <a:gd name="T4" fmla="*/ 16 w 66"/>
                    <a:gd name="T5" fmla="*/ 56 h 71"/>
                    <a:gd name="T6" fmla="*/ 16 w 66"/>
                    <a:gd name="T7" fmla="*/ 56 h 71"/>
                    <a:gd name="T8" fmla="*/ 1 w 66"/>
                    <a:gd name="T9" fmla="*/ 5 h 71"/>
                    <a:gd name="T10" fmla="*/ 1 w 66"/>
                    <a:gd name="T11" fmla="*/ 5 h 71"/>
                    <a:gd name="T12" fmla="*/ 4 w 66"/>
                    <a:gd name="T13" fmla="*/ 0 h 71"/>
                    <a:gd name="T14" fmla="*/ 4 w 66"/>
                    <a:gd name="T15" fmla="*/ 0 h 71"/>
                    <a:gd name="T16" fmla="*/ 9 w 66"/>
                    <a:gd name="T17" fmla="*/ 3 h 71"/>
                    <a:gd name="T18" fmla="*/ 9 w 66"/>
                    <a:gd name="T19" fmla="*/ 3 h 71"/>
                    <a:gd name="T20" fmla="*/ 23 w 66"/>
                    <a:gd name="T21" fmla="*/ 52 h 71"/>
                    <a:gd name="T22" fmla="*/ 63 w 66"/>
                    <a:gd name="T23" fmla="*/ 63 h 71"/>
                    <a:gd name="T24" fmla="*/ 65 w 66"/>
                    <a:gd name="T25" fmla="*/ 68 h 71"/>
                    <a:gd name="T26" fmla="*/ 65 w 66"/>
                    <a:gd name="T27" fmla="*/ 68 h 71"/>
                    <a:gd name="T28" fmla="*/ 61 w 66"/>
                    <a:gd name="T29" fmla="*/ 71 h 71"/>
                    <a:gd name="T30" fmla="*/ 61 w 66"/>
                    <a:gd name="T31" fmla="*/ 71 h 71"/>
                    <a:gd name="T32" fmla="*/ 60 w 66"/>
                    <a:gd name="T33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71">
                      <a:moveTo>
                        <a:pt x="60" y="71"/>
                      </a:moveTo>
                      <a:cubicBezTo>
                        <a:pt x="19" y="59"/>
                        <a:pt x="19" y="59"/>
                        <a:pt x="19" y="59"/>
                      </a:cubicBezTo>
                      <a:cubicBezTo>
                        <a:pt x="17" y="59"/>
                        <a:pt x="16" y="58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3"/>
                        <a:pt x="2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6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65" y="64"/>
                        <a:pt x="66" y="66"/>
                        <a:pt x="65" y="68"/>
                      </a:cubicBezTo>
                      <a:cubicBezTo>
                        <a:pt x="65" y="68"/>
                        <a:pt x="65" y="68"/>
                        <a:pt x="65" y="68"/>
                      </a:cubicBezTo>
                      <a:cubicBezTo>
                        <a:pt x="65" y="70"/>
                        <a:pt x="63" y="71"/>
                        <a:pt x="61" y="71"/>
                      </a:cubicBezTo>
                      <a:cubicBezTo>
                        <a:pt x="61" y="71"/>
                        <a:pt x="61" y="71"/>
                        <a:pt x="61" y="71"/>
                      </a:cubicBezTo>
                      <a:cubicBezTo>
                        <a:pt x="61" y="71"/>
                        <a:pt x="61" y="71"/>
                        <a:pt x="60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1" name="Freeform 1126"/>
                <p:cNvSpPr/>
                <p:nvPr/>
              </p:nvSpPr>
              <p:spPr bwMode="auto">
                <a:xfrm>
                  <a:off x="3740150" y="3771900"/>
                  <a:ext cx="136525" cy="133350"/>
                </a:xfrm>
                <a:custGeom>
                  <a:avLst/>
                  <a:gdLst>
                    <a:gd name="T0" fmla="*/ 43 w 49"/>
                    <a:gd name="T1" fmla="*/ 48 h 48"/>
                    <a:gd name="T2" fmla="*/ 14 w 49"/>
                    <a:gd name="T3" fmla="*/ 40 h 48"/>
                    <a:gd name="T4" fmla="*/ 11 w 49"/>
                    <a:gd name="T5" fmla="*/ 37 h 48"/>
                    <a:gd name="T6" fmla="*/ 11 w 49"/>
                    <a:gd name="T7" fmla="*/ 37 h 48"/>
                    <a:gd name="T8" fmla="*/ 1 w 49"/>
                    <a:gd name="T9" fmla="*/ 6 h 48"/>
                    <a:gd name="T10" fmla="*/ 1 w 49"/>
                    <a:gd name="T11" fmla="*/ 6 h 48"/>
                    <a:gd name="T12" fmla="*/ 3 w 49"/>
                    <a:gd name="T13" fmla="*/ 1 h 48"/>
                    <a:gd name="T14" fmla="*/ 3 w 49"/>
                    <a:gd name="T15" fmla="*/ 1 h 48"/>
                    <a:gd name="T16" fmla="*/ 8 w 49"/>
                    <a:gd name="T17" fmla="*/ 3 h 48"/>
                    <a:gd name="T18" fmla="*/ 8 w 49"/>
                    <a:gd name="T19" fmla="*/ 3 h 48"/>
                    <a:gd name="T20" fmla="*/ 18 w 49"/>
                    <a:gd name="T21" fmla="*/ 33 h 48"/>
                    <a:gd name="T22" fmla="*/ 45 w 49"/>
                    <a:gd name="T23" fmla="*/ 40 h 48"/>
                    <a:gd name="T24" fmla="*/ 48 w 49"/>
                    <a:gd name="T25" fmla="*/ 45 h 48"/>
                    <a:gd name="T26" fmla="*/ 48 w 49"/>
                    <a:gd name="T27" fmla="*/ 45 h 48"/>
                    <a:gd name="T28" fmla="*/ 44 w 49"/>
                    <a:gd name="T29" fmla="*/ 48 h 48"/>
                    <a:gd name="T30" fmla="*/ 44 w 49"/>
                    <a:gd name="T31" fmla="*/ 48 h 48"/>
                    <a:gd name="T32" fmla="*/ 43 w 49"/>
                    <a:gd name="T33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8">
                      <a:moveTo>
                        <a:pt x="43" y="48"/>
                      </a:move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12" y="39"/>
                        <a:pt x="11" y="38"/>
                        <a:pt x="11" y="37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3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6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8" y="33"/>
                        <a:pt x="18" y="33"/>
                        <a:pt x="18" y="33"/>
                      </a:cubicBezTo>
                      <a:cubicBezTo>
                        <a:pt x="45" y="40"/>
                        <a:pt x="45" y="40"/>
                        <a:pt x="45" y="40"/>
                      </a:cubicBezTo>
                      <a:cubicBezTo>
                        <a:pt x="48" y="41"/>
                        <a:pt x="49" y="43"/>
                        <a:pt x="48" y="45"/>
                      </a:cubicBezTo>
                      <a:cubicBezTo>
                        <a:pt x="48" y="45"/>
                        <a:pt x="48" y="45"/>
                        <a:pt x="48" y="45"/>
                      </a:cubicBezTo>
                      <a:cubicBezTo>
                        <a:pt x="48" y="47"/>
                        <a:pt x="46" y="48"/>
                        <a:pt x="44" y="48"/>
                      </a:cubicBezTo>
                      <a:cubicBezTo>
                        <a:pt x="44" y="48"/>
                        <a:pt x="44" y="48"/>
                        <a:pt x="44" y="48"/>
                      </a:cubicBezTo>
                      <a:cubicBezTo>
                        <a:pt x="44" y="48"/>
                        <a:pt x="44" y="48"/>
                        <a:pt x="43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2" name="Freeform 1127"/>
                <p:cNvSpPr/>
                <p:nvPr/>
              </p:nvSpPr>
              <p:spPr bwMode="auto">
                <a:xfrm>
                  <a:off x="3932237" y="3435350"/>
                  <a:ext cx="220662" cy="228600"/>
                </a:xfrm>
                <a:custGeom>
                  <a:avLst/>
                  <a:gdLst>
                    <a:gd name="T0" fmla="*/ 73 w 79"/>
                    <a:gd name="T1" fmla="*/ 81 h 82"/>
                    <a:gd name="T2" fmla="*/ 22 w 79"/>
                    <a:gd name="T3" fmla="*/ 68 h 82"/>
                    <a:gd name="T4" fmla="*/ 20 w 79"/>
                    <a:gd name="T5" fmla="*/ 66 h 82"/>
                    <a:gd name="T6" fmla="*/ 20 w 79"/>
                    <a:gd name="T7" fmla="*/ 66 h 82"/>
                    <a:gd name="T8" fmla="*/ 1 w 79"/>
                    <a:gd name="T9" fmla="*/ 5 h 82"/>
                    <a:gd name="T10" fmla="*/ 1 w 79"/>
                    <a:gd name="T11" fmla="*/ 5 h 82"/>
                    <a:gd name="T12" fmla="*/ 3 w 79"/>
                    <a:gd name="T13" fmla="*/ 0 h 82"/>
                    <a:gd name="T14" fmla="*/ 3 w 79"/>
                    <a:gd name="T15" fmla="*/ 0 h 82"/>
                    <a:gd name="T16" fmla="*/ 8 w 79"/>
                    <a:gd name="T17" fmla="*/ 3 h 82"/>
                    <a:gd name="T18" fmla="*/ 8 w 79"/>
                    <a:gd name="T19" fmla="*/ 3 h 82"/>
                    <a:gd name="T20" fmla="*/ 27 w 79"/>
                    <a:gd name="T21" fmla="*/ 61 h 82"/>
                    <a:gd name="T22" fmla="*/ 75 w 79"/>
                    <a:gd name="T23" fmla="*/ 74 h 82"/>
                    <a:gd name="T24" fmla="*/ 78 w 79"/>
                    <a:gd name="T25" fmla="*/ 79 h 82"/>
                    <a:gd name="T26" fmla="*/ 78 w 79"/>
                    <a:gd name="T27" fmla="*/ 79 h 82"/>
                    <a:gd name="T28" fmla="*/ 74 w 79"/>
                    <a:gd name="T29" fmla="*/ 82 h 82"/>
                    <a:gd name="T30" fmla="*/ 74 w 79"/>
                    <a:gd name="T31" fmla="*/ 82 h 82"/>
                    <a:gd name="T32" fmla="*/ 73 w 79"/>
                    <a:gd name="T33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9" h="82">
                      <a:moveTo>
                        <a:pt x="73" y="81"/>
                      </a:move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1" y="68"/>
                        <a:pt x="20" y="67"/>
                        <a:pt x="20" y="66"/>
                      </a:cubicBezTo>
                      <a:cubicBezTo>
                        <a:pt x="20" y="66"/>
                        <a:pt x="20" y="66"/>
                        <a:pt x="20" y="6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3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7" y="61"/>
                        <a:pt x="27" y="61"/>
                        <a:pt x="27" y="61"/>
                      </a:cubicBezTo>
                      <a:cubicBezTo>
                        <a:pt x="75" y="74"/>
                        <a:pt x="75" y="74"/>
                        <a:pt x="75" y="74"/>
                      </a:cubicBezTo>
                      <a:cubicBezTo>
                        <a:pt x="78" y="74"/>
                        <a:pt x="79" y="76"/>
                        <a:pt x="78" y="79"/>
                      </a:cubicBezTo>
                      <a:cubicBezTo>
                        <a:pt x="78" y="79"/>
                        <a:pt x="78" y="79"/>
                        <a:pt x="78" y="79"/>
                      </a:cubicBezTo>
                      <a:cubicBezTo>
                        <a:pt x="78" y="80"/>
                        <a:pt x="76" y="82"/>
                        <a:pt x="74" y="82"/>
                      </a:cubicBezTo>
                      <a:cubicBezTo>
                        <a:pt x="74" y="82"/>
                        <a:pt x="74" y="82"/>
                        <a:pt x="74" y="82"/>
                      </a:cubicBezTo>
                      <a:cubicBezTo>
                        <a:pt x="74" y="82"/>
                        <a:pt x="74" y="82"/>
                        <a:pt x="73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3" name="Freeform 1128"/>
                <p:cNvSpPr/>
                <p:nvPr/>
              </p:nvSpPr>
              <p:spPr bwMode="auto">
                <a:xfrm>
                  <a:off x="3960812" y="3421063"/>
                  <a:ext cx="200025" cy="206375"/>
                </a:xfrm>
                <a:custGeom>
                  <a:avLst/>
                  <a:gdLst>
                    <a:gd name="T0" fmla="*/ 66 w 72"/>
                    <a:gd name="T1" fmla="*/ 74 h 74"/>
                    <a:gd name="T2" fmla="*/ 21 w 72"/>
                    <a:gd name="T3" fmla="*/ 62 h 74"/>
                    <a:gd name="T4" fmla="*/ 18 w 72"/>
                    <a:gd name="T5" fmla="*/ 60 h 74"/>
                    <a:gd name="T6" fmla="*/ 18 w 72"/>
                    <a:gd name="T7" fmla="*/ 60 h 74"/>
                    <a:gd name="T8" fmla="*/ 1 w 72"/>
                    <a:gd name="T9" fmla="*/ 6 h 74"/>
                    <a:gd name="T10" fmla="*/ 1 w 72"/>
                    <a:gd name="T11" fmla="*/ 6 h 74"/>
                    <a:gd name="T12" fmla="*/ 3 w 72"/>
                    <a:gd name="T13" fmla="*/ 0 h 74"/>
                    <a:gd name="T14" fmla="*/ 3 w 72"/>
                    <a:gd name="T15" fmla="*/ 0 h 74"/>
                    <a:gd name="T16" fmla="*/ 8 w 72"/>
                    <a:gd name="T17" fmla="*/ 3 h 74"/>
                    <a:gd name="T18" fmla="*/ 8 w 72"/>
                    <a:gd name="T19" fmla="*/ 3 h 74"/>
                    <a:gd name="T20" fmla="*/ 25 w 72"/>
                    <a:gd name="T21" fmla="*/ 55 h 74"/>
                    <a:gd name="T22" fmla="*/ 68 w 72"/>
                    <a:gd name="T23" fmla="*/ 66 h 74"/>
                    <a:gd name="T24" fmla="*/ 71 w 72"/>
                    <a:gd name="T25" fmla="*/ 71 h 74"/>
                    <a:gd name="T26" fmla="*/ 71 w 72"/>
                    <a:gd name="T27" fmla="*/ 71 h 74"/>
                    <a:gd name="T28" fmla="*/ 67 w 72"/>
                    <a:gd name="T29" fmla="*/ 74 h 74"/>
                    <a:gd name="T30" fmla="*/ 67 w 72"/>
                    <a:gd name="T31" fmla="*/ 74 h 74"/>
                    <a:gd name="T32" fmla="*/ 66 w 72"/>
                    <a:gd name="T33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2" h="74">
                      <a:moveTo>
                        <a:pt x="66" y="74"/>
                      </a:moveTo>
                      <a:cubicBezTo>
                        <a:pt x="21" y="62"/>
                        <a:pt x="21" y="62"/>
                        <a:pt x="21" y="62"/>
                      </a:cubicBezTo>
                      <a:cubicBezTo>
                        <a:pt x="19" y="62"/>
                        <a:pt x="18" y="61"/>
                        <a:pt x="18" y="60"/>
                      </a:cubicBezTo>
                      <a:cubicBezTo>
                        <a:pt x="18" y="60"/>
                        <a:pt x="18" y="60"/>
                        <a:pt x="18" y="60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3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68" y="66"/>
                        <a:pt x="68" y="66"/>
                        <a:pt x="68" y="66"/>
                      </a:cubicBezTo>
                      <a:cubicBezTo>
                        <a:pt x="71" y="67"/>
                        <a:pt x="72" y="69"/>
                        <a:pt x="71" y="71"/>
                      </a:cubicBezTo>
                      <a:cubicBezTo>
                        <a:pt x="71" y="71"/>
                        <a:pt x="71" y="71"/>
                        <a:pt x="71" y="71"/>
                      </a:cubicBezTo>
                      <a:cubicBezTo>
                        <a:pt x="71" y="73"/>
                        <a:pt x="69" y="74"/>
                        <a:pt x="67" y="74"/>
                      </a:cubicBezTo>
                      <a:cubicBezTo>
                        <a:pt x="67" y="74"/>
                        <a:pt x="67" y="74"/>
                        <a:pt x="67" y="74"/>
                      </a:cubicBezTo>
                      <a:cubicBezTo>
                        <a:pt x="67" y="74"/>
                        <a:pt x="67" y="74"/>
                        <a:pt x="66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4" name="Freeform 1129"/>
                <p:cNvSpPr/>
                <p:nvPr/>
              </p:nvSpPr>
              <p:spPr bwMode="auto">
                <a:xfrm>
                  <a:off x="3990975" y="3409950"/>
                  <a:ext cx="180975" cy="180975"/>
                </a:xfrm>
                <a:custGeom>
                  <a:avLst/>
                  <a:gdLst>
                    <a:gd name="T0" fmla="*/ 60 w 65"/>
                    <a:gd name="T1" fmla="*/ 65 h 65"/>
                    <a:gd name="T2" fmla="*/ 19 w 65"/>
                    <a:gd name="T3" fmla="*/ 56 h 65"/>
                    <a:gd name="T4" fmla="*/ 16 w 65"/>
                    <a:gd name="T5" fmla="*/ 53 h 65"/>
                    <a:gd name="T6" fmla="*/ 16 w 65"/>
                    <a:gd name="T7" fmla="*/ 53 h 65"/>
                    <a:gd name="T8" fmla="*/ 1 w 65"/>
                    <a:gd name="T9" fmla="*/ 6 h 65"/>
                    <a:gd name="T10" fmla="*/ 1 w 65"/>
                    <a:gd name="T11" fmla="*/ 6 h 65"/>
                    <a:gd name="T12" fmla="*/ 3 w 65"/>
                    <a:gd name="T13" fmla="*/ 1 h 65"/>
                    <a:gd name="T14" fmla="*/ 3 w 65"/>
                    <a:gd name="T15" fmla="*/ 1 h 65"/>
                    <a:gd name="T16" fmla="*/ 8 w 65"/>
                    <a:gd name="T17" fmla="*/ 3 h 65"/>
                    <a:gd name="T18" fmla="*/ 8 w 65"/>
                    <a:gd name="T19" fmla="*/ 3 h 65"/>
                    <a:gd name="T20" fmla="*/ 23 w 65"/>
                    <a:gd name="T21" fmla="*/ 49 h 65"/>
                    <a:gd name="T22" fmla="*/ 62 w 65"/>
                    <a:gd name="T23" fmla="*/ 57 h 65"/>
                    <a:gd name="T24" fmla="*/ 65 w 65"/>
                    <a:gd name="T25" fmla="*/ 62 h 65"/>
                    <a:gd name="T26" fmla="*/ 65 w 65"/>
                    <a:gd name="T27" fmla="*/ 62 h 65"/>
                    <a:gd name="T28" fmla="*/ 61 w 65"/>
                    <a:gd name="T29" fmla="*/ 65 h 65"/>
                    <a:gd name="T30" fmla="*/ 61 w 65"/>
                    <a:gd name="T31" fmla="*/ 65 h 65"/>
                    <a:gd name="T32" fmla="*/ 60 w 65"/>
                    <a:gd name="T3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5">
                      <a:moveTo>
                        <a:pt x="60" y="65"/>
                      </a:moveTo>
                      <a:cubicBezTo>
                        <a:pt x="19" y="56"/>
                        <a:pt x="19" y="56"/>
                        <a:pt x="19" y="56"/>
                      </a:cubicBezTo>
                      <a:cubicBezTo>
                        <a:pt x="17" y="56"/>
                        <a:pt x="16" y="55"/>
                        <a:pt x="16" y="53"/>
                      </a:cubicBezTo>
                      <a:cubicBezTo>
                        <a:pt x="16" y="53"/>
                        <a:pt x="16" y="53"/>
                        <a:pt x="16" y="53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6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3" y="49"/>
                        <a:pt x="23" y="49"/>
                        <a:pt x="23" y="49"/>
                      </a:cubicBezTo>
                      <a:cubicBezTo>
                        <a:pt x="62" y="57"/>
                        <a:pt x="62" y="57"/>
                        <a:pt x="62" y="57"/>
                      </a:cubicBezTo>
                      <a:cubicBezTo>
                        <a:pt x="64" y="58"/>
                        <a:pt x="65" y="60"/>
                        <a:pt x="65" y="62"/>
                      </a:cubicBezTo>
                      <a:cubicBezTo>
                        <a:pt x="65" y="62"/>
                        <a:pt x="65" y="62"/>
                        <a:pt x="65" y="62"/>
                      </a:cubicBezTo>
                      <a:cubicBezTo>
                        <a:pt x="64" y="64"/>
                        <a:pt x="63" y="65"/>
                        <a:pt x="61" y="65"/>
                      </a:cubicBezTo>
                      <a:cubicBezTo>
                        <a:pt x="61" y="65"/>
                        <a:pt x="61" y="65"/>
                        <a:pt x="61" y="65"/>
                      </a:cubicBezTo>
                      <a:cubicBezTo>
                        <a:pt x="60" y="65"/>
                        <a:pt x="60" y="65"/>
                        <a:pt x="60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5" name="Freeform 1130"/>
                <p:cNvSpPr/>
                <p:nvPr/>
              </p:nvSpPr>
              <p:spPr bwMode="auto">
                <a:xfrm>
                  <a:off x="4022725" y="3398838"/>
                  <a:ext cx="158750" cy="152400"/>
                </a:xfrm>
                <a:custGeom>
                  <a:avLst/>
                  <a:gdLst>
                    <a:gd name="T0" fmla="*/ 52 w 57"/>
                    <a:gd name="T1" fmla="*/ 55 h 55"/>
                    <a:gd name="T2" fmla="*/ 17 w 57"/>
                    <a:gd name="T3" fmla="*/ 48 h 55"/>
                    <a:gd name="T4" fmla="*/ 13 w 57"/>
                    <a:gd name="T5" fmla="*/ 46 h 55"/>
                    <a:gd name="T6" fmla="*/ 13 w 57"/>
                    <a:gd name="T7" fmla="*/ 46 h 55"/>
                    <a:gd name="T8" fmla="*/ 1 w 57"/>
                    <a:gd name="T9" fmla="*/ 6 h 55"/>
                    <a:gd name="T10" fmla="*/ 3 w 57"/>
                    <a:gd name="T11" fmla="*/ 1 h 55"/>
                    <a:gd name="T12" fmla="*/ 3 w 57"/>
                    <a:gd name="T13" fmla="*/ 1 h 55"/>
                    <a:gd name="T14" fmla="*/ 8 w 57"/>
                    <a:gd name="T15" fmla="*/ 4 h 55"/>
                    <a:gd name="T16" fmla="*/ 8 w 57"/>
                    <a:gd name="T17" fmla="*/ 4 h 55"/>
                    <a:gd name="T18" fmla="*/ 20 w 57"/>
                    <a:gd name="T19" fmla="*/ 41 h 55"/>
                    <a:gd name="T20" fmla="*/ 53 w 57"/>
                    <a:gd name="T21" fmla="*/ 47 h 55"/>
                    <a:gd name="T22" fmla="*/ 57 w 57"/>
                    <a:gd name="T23" fmla="*/ 52 h 55"/>
                    <a:gd name="T24" fmla="*/ 57 w 57"/>
                    <a:gd name="T25" fmla="*/ 52 h 55"/>
                    <a:gd name="T26" fmla="*/ 53 w 57"/>
                    <a:gd name="T27" fmla="*/ 55 h 55"/>
                    <a:gd name="T28" fmla="*/ 53 w 57"/>
                    <a:gd name="T29" fmla="*/ 55 h 55"/>
                    <a:gd name="T30" fmla="*/ 52 w 57"/>
                    <a:gd name="T31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7" h="55">
                      <a:moveTo>
                        <a:pt x="52" y="55"/>
                      </a:move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5" y="48"/>
                        <a:pt x="14" y="47"/>
                        <a:pt x="13" y="46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2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20" y="41"/>
                        <a:pt x="20" y="41"/>
                        <a:pt x="20" y="41"/>
                      </a:cubicBezTo>
                      <a:cubicBezTo>
                        <a:pt x="53" y="47"/>
                        <a:pt x="53" y="47"/>
                        <a:pt x="53" y="47"/>
                      </a:cubicBezTo>
                      <a:cubicBezTo>
                        <a:pt x="56" y="47"/>
                        <a:pt x="57" y="50"/>
                        <a:pt x="57" y="5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56" y="54"/>
                        <a:pt x="55" y="55"/>
                        <a:pt x="53" y="55"/>
                      </a:cubicBezTo>
                      <a:cubicBezTo>
                        <a:pt x="53" y="55"/>
                        <a:pt x="53" y="55"/>
                        <a:pt x="53" y="55"/>
                      </a:cubicBezTo>
                      <a:cubicBezTo>
                        <a:pt x="52" y="55"/>
                        <a:pt x="52" y="55"/>
                        <a:pt x="52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6" name="Freeform 1131"/>
                <p:cNvSpPr/>
                <p:nvPr/>
              </p:nvSpPr>
              <p:spPr bwMode="auto">
                <a:xfrm>
                  <a:off x="4057650" y="3395663"/>
                  <a:ext cx="128587" cy="114300"/>
                </a:xfrm>
                <a:custGeom>
                  <a:avLst/>
                  <a:gdLst>
                    <a:gd name="T0" fmla="*/ 41 w 46"/>
                    <a:gd name="T1" fmla="*/ 41 h 41"/>
                    <a:gd name="T2" fmla="*/ 14 w 46"/>
                    <a:gd name="T3" fmla="*/ 39 h 41"/>
                    <a:gd name="T4" fmla="*/ 11 w 46"/>
                    <a:gd name="T5" fmla="*/ 37 h 41"/>
                    <a:gd name="T6" fmla="*/ 11 w 46"/>
                    <a:gd name="T7" fmla="*/ 37 h 41"/>
                    <a:gd name="T8" fmla="*/ 1 w 46"/>
                    <a:gd name="T9" fmla="*/ 5 h 41"/>
                    <a:gd name="T10" fmla="*/ 1 w 46"/>
                    <a:gd name="T11" fmla="*/ 5 h 41"/>
                    <a:gd name="T12" fmla="*/ 4 w 46"/>
                    <a:gd name="T13" fmla="*/ 0 h 41"/>
                    <a:gd name="T14" fmla="*/ 4 w 46"/>
                    <a:gd name="T15" fmla="*/ 0 h 41"/>
                    <a:gd name="T16" fmla="*/ 9 w 46"/>
                    <a:gd name="T17" fmla="*/ 3 h 41"/>
                    <a:gd name="T18" fmla="*/ 9 w 46"/>
                    <a:gd name="T19" fmla="*/ 3 h 41"/>
                    <a:gd name="T20" fmla="*/ 17 w 46"/>
                    <a:gd name="T21" fmla="*/ 32 h 41"/>
                    <a:gd name="T22" fmla="*/ 42 w 46"/>
                    <a:gd name="T23" fmla="*/ 33 h 41"/>
                    <a:gd name="T24" fmla="*/ 45 w 46"/>
                    <a:gd name="T25" fmla="*/ 38 h 41"/>
                    <a:gd name="T26" fmla="*/ 45 w 46"/>
                    <a:gd name="T27" fmla="*/ 38 h 41"/>
                    <a:gd name="T28" fmla="*/ 41 w 46"/>
                    <a:gd name="T29" fmla="*/ 41 h 41"/>
                    <a:gd name="T30" fmla="*/ 41 w 46"/>
                    <a:gd name="T31" fmla="*/ 41 h 41"/>
                    <a:gd name="T32" fmla="*/ 41 w 46"/>
                    <a:gd name="T3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1">
                      <a:moveTo>
                        <a:pt x="41" y="41"/>
                      </a:move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12" y="39"/>
                        <a:pt x="11" y="38"/>
                        <a:pt x="11" y="37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3"/>
                        <a:pt x="2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6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42" y="33"/>
                        <a:pt x="42" y="33"/>
                        <a:pt x="42" y="33"/>
                      </a:cubicBezTo>
                      <a:cubicBezTo>
                        <a:pt x="44" y="34"/>
                        <a:pt x="46" y="36"/>
                        <a:pt x="45" y="38"/>
                      </a:cubicBezTo>
                      <a:cubicBezTo>
                        <a:pt x="45" y="38"/>
                        <a:pt x="45" y="38"/>
                        <a:pt x="45" y="38"/>
                      </a:cubicBezTo>
                      <a:cubicBezTo>
                        <a:pt x="45" y="40"/>
                        <a:pt x="43" y="41"/>
                        <a:pt x="41" y="41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7" name="Freeform 1132"/>
                <p:cNvSpPr/>
                <p:nvPr/>
              </p:nvSpPr>
              <p:spPr bwMode="auto">
                <a:xfrm>
                  <a:off x="4090987" y="3390900"/>
                  <a:ext cx="98425" cy="85725"/>
                </a:xfrm>
                <a:custGeom>
                  <a:avLst/>
                  <a:gdLst>
                    <a:gd name="T0" fmla="*/ 31 w 35"/>
                    <a:gd name="T1" fmla="*/ 31 h 31"/>
                    <a:gd name="T2" fmla="*/ 11 w 35"/>
                    <a:gd name="T3" fmla="*/ 31 h 31"/>
                    <a:gd name="T4" fmla="*/ 8 w 35"/>
                    <a:gd name="T5" fmla="*/ 28 h 31"/>
                    <a:gd name="T6" fmla="*/ 8 w 35"/>
                    <a:gd name="T7" fmla="*/ 28 h 31"/>
                    <a:gd name="T8" fmla="*/ 1 w 35"/>
                    <a:gd name="T9" fmla="*/ 5 h 31"/>
                    <a:gd name="T10" fmla="*/ 1 w 35"/>
                    <a:gd name="T11" fmla="*/ 5 h 31"/>
                    <a:gd name="T12" fmla="*/ 3 w 35"/>
                    <a:gd name="T13" fmla="*/ 0 h 31"/>
                    <a:gd name="T14" fmla="*/ 3 w 35"/>
                    <a:gd name="T15" fmla="*/ 0 h 31"/>
                    <a:gd name="T16" fmla="*/ 8 w 35"/>
                    <a:gd name="T17" fmla="*/ 3 h 31"/>
                    <a:gd name="T18" fmla="*/ 8 w 35"/>
                    <a:gd name="T19" fmla="*/ 3 h 31"/>
                    <a:gd name="T20" fmla="*/ 15 w 35"/>
                    <a:gd name="T21" fmla="*/ 23 h 31"/>
                    <a:gd name="T22" fmla="*/ 31 w 35"/>
                    <a:gd name="T23" fmla="*/ 23 h 31"/>
                    <a:gd name="T24" fmla="*/ 35 w 35"/>
                    <a:gd name="T25" fmla="*/ 28 h 31"/>
                    <a:gd name="T26" fmla="*/ 35 w 35"/>
                    <a:gd name="T27" fmla="*/ 28 h 31"/>
                    <a:gd name="T28" fmla="*/ 31 w 35"/>
                    <a:gd name="T29" fmla="*/ 31 h 31"/>
                    <a:gd name="T30" fmla="*/ 31 w 35"/>
                    <a:gd name="T31" fmla="*/ 31 h 31"/>
                    <a:gd name="T32" fmla="*/ 31 w 35"/>
                    <a:gd name="T33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31">
                      <a:moveTo>
                        <a:pt x="31" y="31"/>
                      </a:move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0" y="31"/>
                        <a:pt x="8" y="30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3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3" y="23"/>
                        <a:pt x="35" y="25"/>
                        <a:pt x="35" y="28"/>
                      </a:cubicBezTo>
                      <a:cubicBezTo>
                        <a:pt x="35" y="28"/>
                        <a:pt x="35" y="28"/>
                        <a:pt x="35" y="28"/>
                      </a:cubicBezTo>
                      <a:cubicBezTo>
                        <a:pt x="35" y="30"/>
                        <a:pt x="33" y="31"/>
                        <a:pt x="31" y="31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8" name="Freeform 1133"/>
                <p:cNvSpPr/>
                <p:nvPr/>
              </p:nvSpPr>
              <p:spPr bwMode="auto">
                <a:xfrm>
                  <a:off x="4122737" y="3387725"/>
                  <a:ext cx="69850" cy="60325"/>
                </a:xfrm>
                <a:custGeom>
                  <a:avLst/>
                  <a:gdLst>
                    <a:gd name="T0" fmla="*/ 21 w 25"/>
                    <a:gd name="T1" fmla="*/ 22 h 22"/>
                    <a:gd name="T2" fmla="*/ 8 w 25"/>
                    <a:gd name="T3" fmla="*/ 22 h 22"/>
                    <a:gd name="T4" fmla="*/ 5 w 25"/>
                    <a:gd name="T5" fmla="*/ 19 h 22"/>
                    <a:gd name="T6" fmla="*/ 5 w 25"/>
                    <a:gd name="T7" fmla="*/ 19 h 22"/>
                    <a:gd name="T8" fmla="*/ 0 w 25"/>
                    <a:gd name="T9" fmla="*/ 6 h 22"/>
                    <a:gd name="T10" fmla="*/ 3 w 25"/>
                    <a:gd name="T11" fmla="*/ 0 h 22"/>
                    <a:gd name="T12" fmla="*/ 3 w 25"/>
                    <a:gd name="T13" fmla="*/ 0 h 22"/>
                    <a:gd name="T14" fmla="*/ 8 w 25"/>
                    <a:gd name="T15" fmla="*/ 3 h 22"/>
                    <a:gd name="T16" fmla="*/ 8 w 25"/>
                    <a:gd name="T17" fmla="*/ 3 h 22"/>
                    <a:gd name="T18" fmla="*/ 12 w 25"/>
                    <a:gd name="T19" fmla="*/ 14 h 22"/>
                    <a:gd name="T20" fmla="*/ 21 w 25"/>
                    <a:gd name="T21" fmla="*/ 14 h 22"/>
                    <a:gd name="T22" fmla="*/ 25 w 25"/>
                    <a:gd name="T23" fmla="*/ 18 h 22"/>
                    <a:gd name="T24" fmla="*/ 25 w 25"/>
                    <a:gd name="T25" fmla="*/ 18 h 22"/>
                    <a:gd name="T26" fmla="*/ 21 w 25"/>
                    <a:gd name="T27" fmla="*/ 22 h 22"/>
                    <a:gd name="T28" fmla="*/ 21 w 25"/>
                    <a:gd name="T29" fmla="*/ 22 h 22"/>
                    <a:gd name="T30" fmla="*/ 21 w 25"/>
                    <a:gd name="T3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" h="22">
                      <a:moveTo>
                        <a:pt x="21" y="22"/>
                      </a:move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7" y="21"/>
                        <a:pt x="5" y="20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4" y="14"/>
                        <a:pt x="25" y="16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21"/>
                        <a:pt x="23" y="22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19" name="组合 718"/>
              <p:cNvGrpSpPr/>
              <p:nvPr/>
            </p:nvGrpSpPr>
            <p:grpSpPr>
              <a:xfrm>
                <a:off x="5225096" y="5256007"/>
                <a:ext cx="452374" cy="395352"/>
                <a:chOff x="2951162" y="4179888"/>
                <a:chExt cx="755650" cy="660400"/>
              </a:xfrm>
              <a:grpFill/>
            </p:grpSpPr>
            <p:sp>
              <p:nvSpPr>
                <p:cNvPr id="725" name="Freeform 1134"/>
                <p:cNvSpPr>
                  <a:spLocks noEditPoints="1"/>
                </p:cNvSpPr>
                <p:nvPr/>
              </p:nvSpPr>
              <p:spPr bwMode="auto">
                <a:xfrm>
                  <a:off x="2951162" y="4179888"/>
                  <a:ext cx="755650" cy="660400"/>
                </a:xfrm>
                <a:custGeom>
                  <a:avLst/>
                  <a:gdLst>
                    <a:gd name="T0" fmla="*/ 85 w 271"/>
                    <a:gd name="T1" fmla="*/ 201 h 237"/>
                    <a:gd name="T2" fmla="*/ 0 w 271"/>
                    <a:gd name="T3" fmla="*/ 17 h 237"/>
                    <a:gd name="T4" fmla="*/ 0 w 271"/>
                    <a:gd name="T5" fmla="*/ 17 h 237"/>
                    <a:gd name="T6" fmla="*/ 3 w 271"/>
                    <a:gd name="T7" fmla="*/ 13 h 237"/>
                    <a:gd name="T8" fmla="*/ 3 w 271"/>
                    <a:gd name="T9" fmla="*/ 13 h 237"/>
                    <a:gd name="T10" fmla="*/ 93 w 271"/>
                    <a:gd name="T11" fmla="*/ 0 h 237"/>
                    <a:gd name="T12" fmla="*/ 93 w 271"/>
                    <a:gd name="T13" fmla="*/ 0 h 237"/>
                    <a:gd name="T14" fmla="*/ 198 w 271"/>
                    <a:gd name="T15" fmla="*/ 28 h 237"/>
                    <a:gd name="T16" fmla="*/ 198 w 271"/>
                    <a:gd name="T17" fmla="*/ 28 h 237"/>
                    <a:gd name="T18" fmla="*/ 271 w 271"/>
                    <a:gd name="T19" fmla="*/ 218 h 237"/>
                    <a:gd name="T20" fmla="*/ 271 w 271"/>
                    <a:gd name="T21" fmla="*/ 218 h 237"/>
                    <a:gd name="T22" fmla="*/ 271 w 271"/>
                    <a:gd name="T23" fmla="*/ 223 h 237"/>
                    <a:gd name="T24" fmla="*/ 271 w 271"/>
                    <a:gd name="T25" fmla="*/ 223 h 237"/>
                    <a:gd name="T26" fmla="*/ 269 w 271"/>
                    <a:gd name="T27" fmla="*/ 227 h 237"/>
                    <a:gd name="T28" fmla="*/ 269 w 271"/>
                    <a:gd name="T29" fmla="*/ 227 h 237"/>
                    <a:gd name="T30" fmla="*/ 202 w 271"/>
                    <a:gd name="T31" fmla="*/ 237 h 237"/>
                    <a:gd name="T32" fmla="*/ 202 w 271"/>
                    <a:gd name="T33" fmla="*/ 237 h 237"/>
                    <a:gd name="T34" fmla="*/ 85 w 271"/>
                    <a:gd name="T35" fmla="*/ 201 h 237"/>
                    <a:gd name="T36" fmla="*/ 10 w 271"/>
                    <a:gd name="T37" fmla="*/ 37 h 237"/>
                    <a:gd name="T38" fmla="*/ 21 w 271"/>
                    <a:gd name="T39" fmla="*/ 86 h 237"/>
                    <a:gd name="T40" fmla="*/ 21 w 271"/>
                    <a:gd name="T41" fmla="*/ 86 h 237"/>
                    <a:gd name="T42" fmla="*/ 90 w 271"/>
                    <a:gd name="T43" fmla="*/ 195 h 237"/>
                    <a:gd name="T44" fmla="*/ 90 w 271"/>
                    <a:gd name="T45" fmla="*/ 195 h 237"/>
                    <a:gd name="T46" fmla="*/ 202 w 271"/>
                    <a:gd name="T47" fmla="*/ 229 h 237"/>
                    <a:gd name="T48" fmla="*/ 202 w 271"/>
                    <a:gd name="T49" fmla="*/ 229 h 237"/>
                    <a:gd name="T50" fmla="*/ 248 w 271"/>
                    <a:gd name="T51" fmla="*/ 224 h 237"/>
                    <a:gd name="T52" fmla="*/ 248 w 271"/>
                    <a:gd name="T53" fmla="*/ 224 h 237"/>
                    <a:gd name="T54" fmla="*/ 263 w 271"/>
                    <a:gd name="T55" fmla="*/ 220 h 237"/>
                    <a:gd name="T56" fmla="*/ 263 w 271"/>
                    <a:gd name="T57" fmla="*/ 220 h 237"/>
                    <a:gd name="T58" fmla="*/ 263 w 271"/>
                    <a:gd name="T59" fmla="*/ 218 h 237"/>
                    <a:gd name="T60" fmla="*/ 263 w 271"/>
                    <a:gd name="T61" fmla="*/ 218 h 237"/>
                    <a:gd name="T62" fmla="*/ 194 w 271"/>
                    <a:gd name="T63" fmla="*/ 35 h 237"/>
                    <a:gd name="T64" fmla="*/ 194 w 271"/>
                    <a:gd name="T65" fmla="*/ 35 h 237"/>
                    <a:gd name="T66" fmla="*/ 93 w 271"/>
                    <a:gd name="T67" fmla="*/ 8 h 237"/>
                    <a:gd name="T68" fmla="*/ 93 w 271"/>
                    <a:gd name="T69" fmla="*/ 8 h 237"/>
                    <a:gd name="T70" fmla="*/ 31 w 271"/>
                    <a:gd name="T71" fmla="*/ 14 h 237"/>
                    <a:gd name="T72" fmla="*/ 31 w 271"/>
                    <a:gd name="T73" fmla="*/ 14 h 237"/>
                    <a:gd name="T74" fmla="*/ 8 w 271"/>
                    <a:gd name="T75" fmla="*/ 20 h 237"/>
                    <a:gd name="T76" fmla="*/ 8 w 271"/>
                    <a:gd name="T77" fmla="*/ 20 h 237"/>
                    <a:gd name="T78" fmla="*/ 10 w 271"/>
                    <a:gd name="T79" fmla="*/ 37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71" h="237">
                      <a:moveTo>
                        <a:pt x="85" y="201"/>
                      </a:moveTo>
                      <a:cubicBezTo>
                        <a:pt x="6" y="146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5"/>
                        <a:pt x="1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44" y="0"/>
                        <a:pt x="93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127" y="0"/>
                        <a:pt x="166" y="6"/>
                        <a:pt x="198" y="28"/>
                      </a:cubicBezTo>
                      <a:cubicBezTo>
                        <a:pt x="198" y="28"/>
                        <a:pt x="198" y="28"/>
                        <a:pt x="198" y="28"/>
                      </a:cubicBezTo>
                      <a:cubicBezTo>
                        <a:pt x="268" y="77"/>
                        <a:pt x="271" y="193"/>
                        <a:pt x="271" y="218"/>
                      </a:cubicBezTo>
                      <a:cubicBezTo>
                        <a:pt x="271" y="218"/>
                        <a:pt x="271" y="218"/>
                        <a:pt x="271" y="218"/>
                      </a:cubicBezTo>
                      <a:cubicBezTo>
                        <a:pt x="271" y="222"/>
                        <a:pt x="271" y="223"/>
                        <a:pt x="271" y="223"/>
                      </a:cubicBezTo>
                      <a:cubicBezTo>
                        <a:pt x="271" y="223"/>
                        <a:pt x="271" y="223"/>
                        <a:pt x="271" y="223"/>
                      </a:cubicBezTo>
                      <a:cubicBezTo>
                        <a:pt x="271" y="225"/>
                        <a:pt x="270" y="226"/>
                        <a:pt x="269" y="227"/>
                      </a:cubicBezTo>
                      <a:cubicBezTo>
                        <a:pt x="269" y="227"/>
                        <a:pt x="269" y="227"/>
                        <a:pt x="269" y="227"/>
                      </a:cubicBezTo>
                      <a:cubicBezTo>
                        <a:pt x="268" y="227"/>
                        <a:pt x="241" y="237"/>
                        <a:pt x="202" y="237"/>
                      </a:cubicBezTo>
                      <a:cubicBezTo>
                        <a:pt x="202" y="237"/>
                        <a:pt x="202" y="237"/>
                        <a:pt x="202" y="237"/>
                      </a:cubicBezTo>
                      <a:cubicBezTo>
                        <a:pt x="168" y="237"/>
                        <a:pt x="125" y="229"/>
                        <a:pt x="85" y="201"/>
                      </a:cubicBezTo>
                      <a:close/>
                      <a:moveTo>
                        <a:pt x="10" y="37"/>
                      </a:moveTo>
                      <a:cubicBezTo>
                        <a:pt x="12" y="50"/>
                        <a:pt x="15" y="67"/>
                        <a:pt x="21" y="86"/>
                      </a:cubicBezTo>
                      <a:cubicBezTo>
                        <a:pt x="21" y="86"/>
                        <a:pt x="21" y="86"/>
                        <a:pt x="21" y="86"/>
                      </a:cubicBezTo>
                      <a:cubicBezTo>
                        <a:pt x="32" y="124"/>
                        <a:pt x="52" y="169"/>
                        <a:pt x="90" y="195"/>
                      </a:cubicBezTo>
                      <a:cubicBezTo>
                        <a:pt x="90" y="195"/>
                        <a:pt x="90" y="195"/>
                        <a:pt x="90" y="195"/>
                      </a:cubicBezTo>
                      <a:cubicBezTo>
                        <a:pt x="128" y="222"/>
                        <a:pt x="169" y="229"/>
                        <a:pt x="202" y="229"/>
                      </a:cubicBezTo>
                      <a:cubicBezTo>
                        <a:pt x="202" y="229"/>
                        <a:pt x="202" y="229"/>
                        <a:pt x="202" y="229"/>
                      </a:cubicBezTo>
                      <a:cubicBezTo>
                        <a:pt x="221" y="229"/>
                        <a:pt x="237" y="226"/>
                        <a:pt x="248" y="224"/>
                      </a:cubicBezTo>
                      <a:cubicBezTo>
                        <a:pt x="248" y="224"/>
                        <a:pt x="248" y="224"/>
                        <a:pt x="248" y="224"/>
                      </a:cubicBezTo>
                      <a:cubicBezTo>
                        <a:pt x="255" y="223"/>
                        <a:pt x="260" y="221"/>
                        <a:pt x="263" y="220"/>
                      </a:cubicBezTo>
                      <a:cubicBezTo>
                        <a:pt x="263" y="220"/>
                        <a:pt x="263" y="220"/>
                        <a:pt x="263" y="220"/>
                      </a:cubicBezTo>
                      <a:cubicBezTo>
                        <a:pt x="263" y="220"/>
                        <a:pt x="263" y="219"/>
                        <a:pt x="263" y="218"/>
                      </a:cubicBezTo>
                      <a:cubicBezTo>
                        <a:pt x="263" y="218"/>
                        <a:pt x="263" y="218"/>
                        <a:pt x="263" y="218"/>
                      </a:cubicBezTo>
                      <a:cubicBezTo>
                        <a:pt x="264" y="194"/>
                        <a:pt x="259" y="79"/>
                        <a:pt x="194" y="35"/>
                      </a:cubicBezTo>
                      <a:cubicBezTo>
                        <a:pt x="194" y="35"/>
                        <a:pt x="194" y="35"/>
                        <a:pt x="194" y="35"/>
                      </a:cubicBezTo>
                      <a:cubicBezTo>
                        <a:pt x="163" y="14"/>
                        <a:pt x="126" y="8"/>
                        <a:pt x="93" y="8"/>
                      </a:cubicBezTo>
                      <a:cubicBezTo>
                        <a:pt x="93" y="8"/>
                        <a:pt x="93" y="8"/>
                        <a:pt x="93" y="8"/>
                      </a:cubicBezTo>
                      <a:cubicBezTo>
                        <a:pt x="69" y="8"/>
                        <a:pt x="47" y="11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20" y="16"/>
                        <a:pt x="12" y="18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9" y="23"/>
                        <a:pt x="9" y="29"/>
                        <a:pt x="1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6" name="Freeform 1135"/>
                <p:cNvSpPr/>
                <p:nvPr/>
              </p:nvSpPr>
              <p:spPr bwMode="auto">
                <a:xfrm>
                  <a:off x="2951162" y="4213225"/>
                  <a:ext cx="752475" cy="593725"/>
                </a:xfrm>
                <a:custGeom>
                  <a:avLst/>
                  <a:gdLst>
                    <a:gd name="T0" fmla="*/ 263 w 270"/>
                    <a:gd name="T1" fmla="*/ 213 h 213"/>
                    <a:gd name="T2" fmla="*/ 2 w 270"/>
                    <a:gd name="T3" fmla="*/ 8 h 213"/>
                    <a:gd name="T4" fmla="*/ 1 w 270"/>
                    <a:gd name="T5" fmla="*/ 2 h 213"/>
                    <a:gd name="T6" fmla="*/ 1 w 270"/>
                    <a:gd name="T7" fmla="*/ 2 h 213"/>
                    <a:gd name="T8" fmla="*/ 7 w 270"/>
                    <a:gd name="T9" fmla="*/ 2 h 213"/>
                    <a:gd name="T10" fmla="*/ 7 w 270"/>
                    <a:gd name="T11" fmla="*/ 2 h 213"/>
                    <a:gd name="T12" fmla="*/ 268 w 270"/>
                    <a:gd name="T13" fmla="*/ 206 h 213"/>
                    <a:gd name="T14" fmla="*/ 269 w 270"/>
                    <a:gd name="T15" fmla="*/ 212 h 213"/>
                    <a:gd name="T16" fmla="*/ 269 w 270"/>
                    <a:gd name="T17" fmla="*/ 212 h 213"/>
                    <a:gd name="T18" fmla="*/ 266 w 270"/>
                    <a:gd name="T19" fmla="*/ 213 h 213"/>
                    <a:gd name="T20" fmla="*/ 266 w 270"/>
                    <a:gd name="T21" fmla="*/ 213 h 213"/>
                    <a:gd name="T22" fmla="*/ 263 w 270"/>
                    <a:gd name="T23" fmla="*/ 213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0" h="213">
                      <a:moveTo>
                        <a:pt x="263" y="213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6"/>
                        <a:pt x="0" y="4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0"/>
                        <a:pt x="5" y="0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268" y="206"/>
                        <a:pt x="268" y="206"/>
                        <a:pt x="268" y="206"/>
                      </a:cubicBezTo>
                      <a:cubicBezTo>
                        <a:pt x="270" y="208"/>
                        <a:pt x="270" y="210"/>
                        <a:pt x="269" y="212"/>
                      </a:cubicBezTo>
                      <a:cubicBezTo>
                        <a:pt x="269" y="212"/>
                        <a:pt x="269" y="212"/>
                        <a:pt x="269" y="212"/>
                      </a:cubicBezTo>
                      <a:cubicBezTo>
                        <a:pt x="268" y="213"/>
                        <a:pt x="267" y="213"/>
                        <a:pt x="266" y="213"/>
                      </a:cubicBezTo>
                      <a:cubicBezTo>
                        <a:pt x="266" y="213"/>
                        <a:pt x="266" y="213"/>
                        <a:pt x="266" y="213"/>
                      </a:cubicBezTo>
                      <a:cubicBezTo>
                        <a:pt x="265" y="213"/>
                        <a:pt x="264" y="213"/>
                        <a:pt x="263" y="2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7" name="Freeform 1136"/>
                <p:cNvSpPr/>
                <p:nvPr/>
              </p:nvSpPr>
              <p:spPr bwMode="auto">
                <a:xfrm>
                  <a:off x="3079750" y="4202113"/>
                  <a:ext cx="315912" cy="431800"/>
                </a:xfrm>
                <a:custGeom>
                  <a:avLst/>
                  <a:gdLst>
                    <a:gd name="T0" fmla="*/ 2 w 113"/>
                    <a:gd name="T1" fmla="*/ 153 h 155"/>
                    <a:gd name="T2" fmla="*/ 3 w 113"/>
                    <a:gd name="T3" fmla="*/ 148 h 155"/>
                    <a:gd name="T4" fmla="*/ 3 w 113"/>
                    <a:gd name="T5" fmla="*/ 148 h 155"/>
                    <a:gd name="T6" fmla="*/ 83 w 113"/>
                    <a:gd name="T7" fmla="*/ 105 h 155"/>
                    <a:gd name="T8" fmla="*/ 104 w 113"/>
                    <a:gd name="T9" fmla="*/ 4 h 155"/>
                    <a:gd name="T10" fmla="*/ 104 w 113"/>
                    <a:gd name="T11" fmla="*/ 4 h 155"/>
                    <a:gd name="T12" fmla="*/ 109 w 113"/>
                    <a:gd name="T13" fmla="*/ 1 h 155"/>
                    <a:gd name="T14" fmla="*/ 109 w 113"/>
                    <a:gd name="T15" fmla="*/ 1 h 155"/>
                    <a:gd name="T16" fmla="*/ 112 w 113"/>
                    <a:gd name="T17" fmla="*/ 6 h 155"/>
                    <a:gd name="T18" fmla="*/ 112 w 113"/>
                    <a:gd name="T19" fmla="*/ 6 h 155"/>
                    <a:gd name="T20" fmla="*/ 91 w 113"/>
                    <a:gd name="T21" fmla="*/ 108 h 155"/>
                    <a:gd name="T22" fmla="*/ 89 w 113"/>
                    <a:gd name="T23" fmla="*/ 111 h 155"/>
                    <a:gd name="T24" fmla="*/ 89 w 113"/>
                    <a:gd name="T25" fmla="*/ 111 h 155"/>
                    <a:gd name="T26" fmla="*/ 7 w 113"/>
                    <a:gd name="T27" fmla="*/ 155 h 155"/>
                    <a:gd name="T28" fmla="*/ 5 w 113"/>
                    <a:gd name="T29" fmla="*/ 155 h 155"/>
                    <a:gd name="T30" fmla="*/ 5 w 113"/>
                    <a:gd name="T31" fmla="*/ 155 h 155"/>
                    <a:gd name="T32" fmla="*/ 2 w 113"/>
                    <a:gd name="T33" fmla="*/ 153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3" h="155">
                      <a:moveTo>
                        <a:pt x="2" y="153"/>
                      </a:moveTo>
                      <a:cubicBezTo>
                        <a:pt x="0" y="151"/>
                        <a:pt x="1" y="149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83" y="105"/>
                        <a:pt x="83" y="105"/>
                        <a:pt x="83" y="105"/>
                      </a:cubicBezTo>
                      <a:cubicBezTo>
                        <a:pt x="104" y="4"/>
                        <a:pt x="104" y="4"/>
                        <a:pt x="104" y="4"/>
                      </a:cubicBezTo>
                      <a:cubicBezTo>
                        <a:pt x="104" y="4"/>
                        <a:pt x="104" y="4"/>
                        <a:pt x="104" y="4"/>
                      </a:cubicBezTo>
                      <a:cubicBezTo>
                        <a:pt x="105" y="2"/>
                        <a:pt x="107" y="0"/>
                        <a:pt x="109" y="1"/>
                      </a:cubicBezTo>
                      <a:cubicBezTo>
                        <a:pt x="109" y="1"/>
                        <a:pt x="109" y="1"/>
                        <a:pt x="109" y="1"/>
                      </a:cubicBezTo>
                      <a:cubicBezTo>
                        <a:pt x="111" y="1"/>
                        <a:pt x="113" y="3"/>
                        <a:pt x="112" y="6"/>
                      </a:cubicBezTo>
                      <a:cubicBezTo>
                        <a:pt x="112" y="6"/>
                        <a:pt x="112" y="6"/>
                        <a:pt x="112" y="6"/>
                      </a:cubicBezTo>
                      <a:cubicBezTo>
                        <a:pt x="91" y="108"/>
                        <a:pt x="91" y="108"/>
                        <a:pt x="91" y="108"/>
                      </a:cubicBezTo>
                      <a:cubicBezTo>
                        <a:pt x="90" y="110"/>
                        <a:pt x="90" y="111"/>
                        <a:pt x="89" y="111"/>
                      </a:cubicBezTo>
                      <a:cubicBezTo>
                        <a:pt x="89" y="111"/>
                        <a:pt x="89" y="111"/>
                        <a:pt x="89" y="111"/>
                      </a:cubicBezTo>
                      <a:cubicBezTo>
                        <a:pt x="7" y="155"/>
                        <a:pt x="7" y="155"/>
                        <a:pt x="7" y="155"/>
                      </a:cubicBezTo>
                      <a:cubicBezTo>
                        <a:pt x="6" y="155"/>
                        <a:pt x="6" y="155"/>
                        <a:pt x="5" y="155"/>
                      </a:cubicBezTo>
                      <a:cubicBezTo>
                        <a:pt x="5" y="155"/>
                        <a:pt x="5" y="155"/>
                        <a:pt x="5" y="155"/>
                      </a:cubicBezTo>
                      <a:cubicBezTo>
                        <a:pt x="4" y="155"/>
                        <a:pt x="2" y="154"/>
                        <a:pt x="2" y="1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8" name="Freeform 1137"/>
                <p:cNvSpPr/>
                <p:nvPr/>
              </p:nvSpPr>
              <p:spPr bwMode="auto">
                <a:xfrm>
                  <a:off x="3116262" y="4214813"/>
                  <a:ext cx="328612" cy="460375"/>
                </a:xfrm>
                <a:custGeom>
                  <a:avLst/>
                  <a:gdLst>
                    <a:gd name="T0" fmla="*/ 1 w 118"/>
                    <a:gd name="T1" fmla="*/ 163 h 165"/>
                    <a:gd name="T2" fmla="*/ 3 w 118"/>
                    <a:gd name="T3" fmla="*/ 157 h 165"/>
                    <a:gd name="T4" fmla="*/ 3 w 118"/>
                    <a:gd name="T5" fmla="*/ 157 h 165"/>
                    <a:gd name="T6" fmla="*/ 86 w 118"/>
                    <a:gd name="T7" fmla="*/ 114 h 165"/>
                    <a:gd name="T8" fmla="*/ 110 w 118"/>
                    <a:gd name="T9" fmla="*/ 4 h 165"/>
                    <a:gd name="T10" fmla="*/ 114 w 118"/>
                    <a:gd name="T11" fmla="*/ 1 h 165"/>
                    <a:gd name="T12" fmla="*/ 114 w 118"/>
                    <a:gd name="T13" fmla="*/ 1 h 165"/>
                    <a:gd name="T14" fmla="*/ 117 w 118"/>
                    <a:gd name="T15" fmla="*/ 5 h 165"/>
                    <a:gd name="T16" fmla="*/ 117 w 118"/>
                    <a:gd name="T17" fmla="*/ 5 h 165"/>
                    <a:gd name="T18" fmla="*/ 93 w 118"/>
                    <a:gd name="T19" fmla="*/ 117 h 165"/>
                    <a:gd name="T20" fmla="*/ 91 w 118"/>
                    <a:gd name="T21" fmla="*/ 120 h 165"/>
                    <a:gd name="T22" fmla="*/ 91 w 118"/>
                    <a:gd name="T23" fmla="*/ 120 h 165"/>
                    <a:gd name="T24" fmla="*/ 7 w 118"/>
                    <a:gd name="T25" fmla="*/ 165 h 165"/>
                    <a:gd name="T26" fmla="*/ 5 w 118"/>
                    <a:gd name="T27" fmla="*/ 165 h 165"/>
                    <a:gd name="T28" fmla="*/ 5 w 118"/>
                    <a:gd name="T29" fmla="*/ 165 h 165"/>
                    <a:gd name="T30" fmla="*/ 1 w 118"/>
                    <a:gd name="T31" fmla="*/ 163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8" h="165">
                      <a:moveTo>
                        <a:pt x="1" y="163"/>
                      </a:moveTo>
                      <a:cubicBezTo>
                        <a:pt x="0" y="161"/>
                        <a:pt x="1" y="158"/>
                        <a:pt x="3" y="157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86" y="114"/>
                        <a:pt x="86" y="114"/>
                        <a:pt x="86" y="114"/>
                      </a:cubicBezTo>
                      <a:cubicBezTo>
                        <a:pt x="110" y="4"/>
                        <a:pt x="110" y="4"/>
                        <a:pt x="110" y="4"/>
                      </a:cubicBezTo>
                      <a:cubicBezTo>
                        <a:pt x="110" y="2"/>
                        <a:pt x="112" y="0"/>
                        <a:pt x="114" y="1"/>
                      </a:cubicBezTo>
                      <a:cubicBezTo>
                        <a:pt x="114" y="1"/>
                        <a:pt x="114" y="1"/>
                        <a:pt x="114" y="1"/>
                      </a:cubicBezTo>
                      <a:cubicBezTo>
                        <a:pt x="116" y="1"/>
                        <a:pt x="118" y="3"/>
                        <a:pt x="117" y="5"/>
                      </a:cubicBezTo>
                      <a:cubicBezTo>
                        <a:pt x="117" y="5"/>
                        <a:pt x="117" y="5"/>
                        <a:pt x="117" y="5"/>
                      </a:cubicBezTo>
                      <a:cubicBezTo>
                        <a:pt x="93" y="117"/>
                        <a:pt x="93" y="117"/>
                        <a:pt x="93" y="117"/>
                      </a:cubicBezTo>
                      <a:cubicBezTo>
                        <a:pt x="93" y="118"/>
                        <a:pt x="92" y="119"/>
                        <a:pt x="91" y="120"/>
                      </a:cubicBezTo>
                      <a:cubicBezTo>
                        <a:pt x="91" y="120"/>
                        <a:pt x="91" y="120"/>
                        <a:pt x="91" y="120"/>
                      </a:cubicBezTo>
                      <a:cubicBezTo>
                        <a:pt x="7" y="165"/>
                        <a:pt x="7" y="165"/>
                        <a:pt x="7" y="165"/>
                      </a:cubicBezTo>
                      <a:cubicBezTo>
                        <a:pt x="6" y="165"/>
                        <a:pt x="6" y="165"/>
                        <a:pt x="5" y="165"/>
                      </a:cubicBezTo>
                      <a:cubicBezTo>
                        <a:pt x="5" y="165"/>
                        <a:pt x="5" y="165"/>
                        <a:pt x="5" y="165"/>
                      </a:cubicBezTo>
                      <a:cubicBezTo>
                        <a:pt x="4" y="165"/>
                        <a:pt x="2" y="164"/>
                        <a:pt x="1" y="1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9" name="Freeform 1138"/>
                <p:cNvSpPr/>
                <p:nvPr/>
              </p:nvSpPr>
              <p:spPr bwMode="auto">
                <a:xfrm>
                  <a:off x="3155950" y="4246563"/>
                  <a:ext cx="333375" cy="468313"/>
                </a:xfrm>
                <a:custGeom>
                  <a:avLst/>
                  <a:gdLst>
                    <a:gd name="T0" fmla="*/ 1 w 120"/>
                    <a:gd name="T1" fmla="*/ 165 h 168"/>
                    <a:gd name="T2" fmla="*/ 3 w 120"/>
                    <a:gd name="T3" fmla="*/ 160 h 168"/>
                    <a:gd name="T4" fmla="*/ 3 w 120"/>
                    <a:gd name="T5" fmla="*/ 160 h 168"/>
                    <a:gd name="T6" fmla="*/ 89 w 120"/>
                    <a:gd name="T7" fmla="*/ 115 h 168"/>
                    <a:gd name="T8" fmla="*/ 112 w 120"/>
                    <a:gd name="T9" fmla="*/ 3 h 168"/>
                    <a:gd name="T10" fmla="*/ 112 w 120"/>
                    <a:gd name="T11" fmla="*/ 3 h 168"/>
                    <a:gd name="T12" fmla="*/ 117 w 120"/>
                    <a:gd name="T13" fmla="*/ 0 h 168"/>
                    <a:gd name="T14" fmla="*/ 117 w 120"/>
                    <a:gd name="T15" fmla="*/ 0 h 168"/>
                    <a:gd name="T16" fmla="*/ 120 w 120"/>
                    <a:gd name="T17" fmla="*/ 5 h 168"/>
                    <a:gd name="T18" fmla="*/ 120 w 120"/>
                    <a:gd name="T19" fmla="*/ 5 h 168"/>
                    <a:gd name="T20" fmla="*/ 96 w 120"/>
                    <a:gd name="T21" fmla="*/ 119 h 168"/>
                    <a:gd name="T22" fmla="*/ 94 w 120"/>
                    <a:gd name="T23" fmla="*/ 122 h 168"/>
                    <a:gd name="T24" fmla="*/ 94 w 120"/>
                    <a:gd name="T25" fmla="*/ 122 h 168"/>
                    <a:gd name="T26" fmla="*/ 7 w 120"/>
                    <a:gd name="T27" fmla="*/ 167 h 168"/>
                    <a:gd name="T28" fmla="*/ 5 w 120"/>
                    <a:gd name="T29" fmla="*/ 168 h 168"/>
                    <a:gd name="T30" fmla="*/ 5 w 120"/>
                    <a:gd name="T31" fmla="*/ 168 h 168"/>
                    <a:gd name="T32" fmla="*/ 1 w 120"/>
                    <a:gd name="T33" fmla="*/ 165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0" h="168">
                      <a:moveTo>
                        <a:pt x="1" y="165"/>
                      </a:moveTo>
                      <a:cubicBezTo>
                        <a:pt x="0" y="163"/>
                        <a:pt x="1" y="161"/>
                        <a:pt x="3" y="160"/>
                      </a:cubicBezTo>
                      <a:cubicBezTo>
                        <a:pt x="3" y="160"/>
                        <a:pt x="3" y="160"/>
                        <a:pt x="3" y="160"/>
                      </a:cubicBezTo>
                      <a:cubicBezTo>
                        <a:pt x="89" y="115"/>
                        <a:pt x="89" y="115"/>
                        <a:pt x="89" y="115"/>
                      </a:cubicBezTo>
                      <a:cubicBezTo>
                        <a:pt x="112" y="3"/>
                        <a:pt x="112" y="3"/>
                        <a:pt x="112" y="3"/>
                      </a:cubicBezTo>
                      <a:cubicBezTo>
                        <a:pt x="112" y="3"/>
                        <a:pt x="112" y="3"/>
                        <a:pt x="112" y="3"/>
                      </a:cubicBezTo>
                      <a:cubicBezTo>
                        <a:pt x="113" y="1"/>
                        <a:pt x="115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9" y="0"/>
                        <a:pt x="120" y="3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96" y="119"/>
                        <a:pt x="96" y="119"/>
                        <a:pt x="96" y="119"/>
                      </a:cubicBezTo>
                      <a:cubicBezTo>
                        <a:pt x="96" y="120"/>
                        <a:pt x="95" y="121"/>
                        <a:pt x="94" y="122"/>
                      </a:cubicBezTo>
                      <a:cubicBezTo>
                        <a:pt x="94" y="122"/>
                        <a:pt x="94" y="122"/>
                        <a:pt x="94" y="122"/>
                      </a:cubicBezTo>
                      <a:cubicBezTo>
                        <a:pt x="7" y="167"/>
                        <a:pt x="7" y="167"/>
                        <a:pt x="7" y="167"/>
                      </a:cubicBezTo>
                      <a:cubicBezTo>
                        <a:pt x="6" y="167"/>
                        <a:pt x="6" y="168"/>
                        <a:pt x="5" y="168"/>
                      </a:cubicBezTo>
                      <a:cubicBezTo>
                        <a:pt x="5" y="168"/>
                        <a:pt x="5" y="168"/>
                        <a:pt x="5" y="168"/>
                      </a:cubicBezTo>
                      <a:cubicBezTo>
                        <a:pt x="4" y="168"/>
                        <a:pt x="2" y="167"/>
                        <a:pt x="1" y="1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0" name="Freeform 1139"/>
                <p:cNvSpPr/>
                <p:nvPr/>
              </p:nvSpPr>
              <p:spPr bwMode="auto">
                <a:xfrm>
                  <a:off x="3208337" y="4279900"/>
                  <a:ext cx="328612" cy="471488"/>
                </a:xfrm>
                <a:custGeom>
                  <a:avLst/>
                  <a:gdLst>
                    <a:gd name="T0" fmla="*/ 1 w 118"/>
                    <a:gd name="T1" fmla="*/ 167 h 169"/>
                    <a:gd name="T2" fmla="*/ 3 w 118"/>
                    <a:gd name="T3" fmla="*/ 162 h 169"/>
                    <a:gd name="T4" fmla="*/ 3 w 118"/>
                    <a:gd name="T5" fmla="*/ 162 h 169"/>
                    <a:gd name="T6" fmla="*/ 87 w 118"/>
                    <a:gd name="T7" fmla="*/ 117 h 169"/>
                    <a:gd name="T8" fmla="*/ 110 w 118"/>
                    <a:gd name="T9" fmla="*/ 4 h 169"/>
                    <a:gd name="T10" fmla="*/ 115 w 118"/>
                    <a:gd name="T11" fmla="*/ 1 h 169"/>
                    <a:gd name="T12" fmla="*/ 115 w 118"/>
                    <a:gd name="T13" fmla="*/ 1 h 169"/>
                    <a:gd name="T14" fmla="*/ 118 w 118"/>
                    <a:gd name="T15" fmla="*/ 5 h 169"/>
                    <a:gd name="T16" fmla="*/ 118 w 118"/>
                    <a:gd name="T17" fmla="*/ 5 h 169"/>
                    <a:gd name="T18" fmla="*/ 95 w 118"/>
                    <a:gd name="T19" fmla="*/ 120 h 169"/>
                    <a:gd name="T20" fmla="*/ 93 w 118"/>
                    <a:gd name="T21" fmla="*/ 123 h 169"/>
                    <a:gd name="T22" fmla="*/ 93 w 118"/>
                    <a:gd name="T23" fmla="*/ 123 h 169"/>
                    <a:gd name="T24" fmla="*/ 7 w 118"/>
                    <a:gd name="T25" fmla="*/ 169 h 169"/>
                    <a:gd name="T26" fmla="*/ 5 w 118"/>
                    <a:gd name="T27" fmla="*/ 169 h 169"/>
                    <a:gd name="T28" fmla="*/ 5 w 118"/>
                    <a:gd name="T29" fmla="*/ 169 h 169"/>
                    <a:gd name="T30" fmla="*/ 1 w 118"/>
                    <a:gd name="T31" fmla="*/ 16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8" h="169">
                      <a:moveTo>
                        <a:pt x="1" y="167"/>
                      </a:moveTo>
                      <a:cubicBezTo>
                        <a:pt x="0" y="165"/>
                        <a:pt x="1" y="163"/>
                        <a:pt x="3" y="162"/>
                      </a:cubicBezTo>
                      <a:cubicBezTo>
                        <a:pt x="3" y="162"/>
                        <a:pt x="3" y="162"/>
                        <a:pt x="3" y="162"/>
                      </a:cubicBezTo>
                      <a:cubicBezTo>
                        <a:pt x="87" y="117"/>
                        <a:pt x="87" y="117"/>
                        <a:pt x="87" y="117"/>
                      </a:cubicBezTo>
                      <a:cubicBezTo>
                        <a:pt x="110" y="4"/>
                        <a:pt x="110" y="4"/>
                        <a:pt x="110" y="4"/>
                      </a:cubicBezTo>
                      <a:cubicBezTo>
                        <a:pt x="111" y="2"/>
                        <a:pt x="113" y="0"/>
                        <a:pt x="115" y="1"/>
                      </a:cubicBezTo>
                      <a:cubicBezTo>
                        <a:pt x="115" y="1"/>
                        <a:pt x="115" y="1"/>
                        <a:pt x="115" y="1"/>
                      </a:cubicBezTo>
                      <a:cubicBezTo>
                        <a:pt x="117" y="1"/>
                        <a:pt x="118" y="3"/>
                        <a:pt x="118" y="5"/>
                      </a:cubicBezTo>
                      <a:cubicBezTo>
                        <a:pt x="118" y="5"/>
                        <a:pt x="118" y="5"/>
                        <a:pt x="118" y="5"/>
                      </a:cubicBezTo>
                      <a:cubicBezTo>
                        <a:pt x="95" y="120"/>
                        <a:pt x="95" y="120"/>
                        <a:pt x="95" y="120"/>
                      </a:cubicBezTo>
                      <a:cubicBezTo>
                        <a:pt x="94" y="122"/>
                        <a:pt x="94" y="123"/>
                        <a:pt x="93" y="123"/>
                      </a:cubicBezTo>
                      <a:cubicBezTo>
                        <a:pt x="93" y="123"/>
                        <a:pt x="93" y="123"/>
                        <a:pt x="93" y="123"/>
                      </a:cubicBezTo>
                      <a:cubicBezTo>
                        <a:pt x="7" y="169"/>
                        <a:pt x="7" y="169"/>
                        <a:pt x="7" y="169"/>
                      </a:cubicBezTo>
                      <a:cubicBezTo>
                        <a:pt x="6" y="169"/>
                        <a:pt x="5" y="169"/>
                        <a:pt x="5" y="169"/>
                      </a:cubicBezTo>
                      <a:cubicBezTo>
                        <a:pt x="5" y="169"/>
                        <a:pt x="5" y="169"/>
                        <a:pt x="5" y="169"/>
                      </a:cubicBezTo>
                      <a:cubicBezTo>
                        <a:pt x="3" y="169"/>
                        <a:pt x="2" y="168"/>
                        <a:pt x="1" y="1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1" name="Freeform 1140"/>
                <p:cNvSpPr/>
                <p:nvPr/>
              </p:nvSpPr>
              <p:spPr bwMode="auto">
                <a:xfrm>
                  <a:off x="3267075" y="4327525"/>
                  <a:ext cx="317500" cy="454025"/>
                </a:xfrm>
                <a:custGeom>
                  <a:avLst/>
                  <a:gdLst>
                    <a:gd name="T0" fmla="*/ 1 w 114"/>
                    <a:gd name="T1" fmla="*/ 161 h 163"/>
                    <a:gd name="T2" fmla="*/ 3 w 114"/>
                    <a:gd name="T3" fmla="*/ 155 h 163"/>
                    <a:gd name="T4" fmla="*/ 3 w 114"/>
                    <a:gd name="T5" fmla="*/ 155 h 163"/>
                    <a:gd name="T6" fmla="*/ 83 w 114"/>
                    <a:gd name="T7" fmla="*/ 113 h 163"/>
                    <a:gd name="T8" fmla="*/ 106 w 114"/>
                    <a:gd name="T9" fmla="*/ 4 h 163"/>
                    <a:gd name="T10" fmla="*/ 106 w 114"/>
                    <a:gd name="T11" fmla="*/ 4 h 163"/>
                    <a:gd name="T12" fmla="*/ 111 w 114"/>
                    <a:gd name="T13" fmla="*/ 1 h 163"/>
                    <a:gd name="T14" fmla="*/ 111 w 114"/>
                    <a:gd name="T15" fmla="*/ 1 h 163"/>
                    <a:gd name="T16" fmla="*/ 114 w 114"/>
                    <a:gd name="T17" fmla="*/ 5 h 163"/>
                    <a:gd name="T18" fmla="*/ 114 w 114"/>
                    <a:gd name="T19" fmla="*/ 5 h 163"/>
                    <a:gd name="T20" fmla="*/ 91 w 114"/>
                    <a:gd name="T21" fmla="*/ 116 h 163"/>
                    <a:gd name="T22" fmla="*/ 89 w 114"/>
                    <a:gd name="T23" fmla="*/ 119 h 163"/>
                    <a:gd name="T24" fmla="*/ 89 w 114"/>
                    <a:gd name="T25" fmla="*/ 119 h 163"/>
                    <a:gd name="T26" fmla="*/ 7 w 114"/>
                    <a:gd name="T27" fmla="*/ 162 h 163"/>
                    <a:gd name="T28" fmla="*/ 5 w 114"/>
                    <a:gd name="T29" fmla="*/ 163 h 163"/>
                    <a:gd name="T30" fmla="*/ 5 w 114"/>
                    <a:gd name="T31" fmla="*/ 163 h 163"/>
                    <a:gd name="T32" fmla="*/ 1 w 114"/>
                    <a:gd name="T33" fmla="*/ 161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4" h="163">
                      <a:moveTo>
                        <a:pt x="1" y="161"/>
                      </a:moveTo>
                      <a:cubicBezTo>
                        <a:pt x="0" y="159"/>
                        <a:pt x="1" y="156"/>
                        <a:pt x="3" y="155"/>
                      </a:cubicBezTo>
                      <a:cubicBezTo>
                        <a:pt x="3" y="155"/>
                        <a:pt x="3" y="155"/>
                        <a:pt x="3" y="155"/>
                      </a:cubicBezTo>
                      <a:cubicBezTo>
                        <a:pt x="83" y="113"/>
                        <a:pt x="83" y="113"/>
                        <a:pt x="83" y="113"/>
                      </a:cubicBezTo>
                      <a:cubicBezTo>
                        <a:pt x="106" y="4"/>
                        <a:pt x="106" y="4"/>
                        <a:pt x="106" y="4"/>
                      </a:cubicBezTo>
                      <a:cubicBezTo>
                        <a:pt x="106" y="4"/>
                        <a:pt x="106" y="4"/>
                        <a:pt x="106" y="4"/>
                      </a:cubicBezTo>
                      <a:cubicBezTo>
                        <a:pt x="106" y="2"/>
                        <a:pt x="109" y="0"/>
                        <a:pt x="111" y="1"/>
                      </a:cubicBezTo>
                      <a:cubicBezTo>
                        <a:pt x="111" y="1"/>
                        <a:pt x="111" y="1"/>
                        <a:pt x="111" y="1"/>
                      </a:cubicBezTo>
                      <a:cubicBezTo>
                        <a:pt x="113" y="1"/>
                        <a:pt x="114" y="3"/>
                        <a:pt x="114" y="5"/>
                      </a:cubicBezTo>
                      <a:cubicBezTo>
                        <a:pt x="114" y="5"/>
                        <a:pt x="114" y="5"/>
                        <a:pt x="114" y="5"/>
                      </a:cubicBezTo>
                      <a:cubicBezTo>
                        <a:pt x="91" y="116"/>
                        <a:pt x="91" y="116"/>
                        <a:pt x="91" y="116"/>
                      </a:cubicBezTo>
                      <a:cubicBezTo>
                        <a:pt x="90" y="117"/>
                        <a:pt x="90" y="118"/>
                        <a:pt x="89" y="119"/>
                      </a:cubicBezTo>
                      <a:cubicBezTo>
                        <a:pt x="89" y="119"/>
                        <a:pt x="89" y="119"/>
                        <a:pt x="89" y="119"/>
                      </a:cubicBezTo>
                      <a:cubicBezTo>
                        <a:pt x="7" y="162"/>
                        <a:pt x="7" y="162"/>
                        <a:pt x="7" y="162"/>
                      </a:cubicBezTo>
                      <a:cubicBezTo>
                        <a:pt x="6" y="163"/>
                        <a:pt x="6" y="163"/>
                        <a:pt x="5" y="163"/>
                      </a:cubicBezTo>
                      <a:cubicBezTo>
                        <a:pt x="5" y="163"/>
                        <a:pt x="5" y="163"/>
                        <a:pt x="5" y="163"/>
                      </a:cubicBezTo>
                      <a:cubicBezTo>
                        <a:pt x="4" y="163"/>
                        <a:pt x="2" y="162"/>
                        <a:pt x="1" y="1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2" name="Freeform 1141"/>
                <p:cNvSpPr/>
                <p:nvPr/>
              </p:nvSpPr>
              <p:spPr bwMode="auto">
                <a:xfrm>
                  <a:off x="3336925" y="4398963"/>
                  <a:ext cx="285750" cy="409575"/>
                </a:xfrm>
                <a:custGeom>
                  <a:avLst/>
                  <a:gdLst>
                    <a:gd name="T0" fmla="*/ 1 w 103"/>
                    <a:gd name="T1" fmla="*/ 145 h 147"/>
                    <a:gd name="T2" fmla="*/ 3 w 103"/>
                    <a:gd name="T3" fmla="*/ 140 h 147"/>
                    <a:gd name="T4" fmla="*/ 3 w 103"/>
                    <a:gd name="T5" fmla="*/ 140 h 147"/>
                    <a:gd name="T6" fmla="*/ 76 w 103"/>
                    <a:gd name="T7" fmla="*/ 100 h 147"/>
                    <a:gd name="T8" fmla="*/ 95 w 103"/>
                    <a:gd name="T9" fmla="*/ 4 h 147"/>
                    <a:gd name="T10" fmla="*/ 95 w 103"/>
                    <a:gd name="T11" fmla="*/ 4 h 147"/>
                    <a:gd name="T12" fmla="*/ 100 w 103"/>
                    <a:gd name="T13" fmla="*/ 1 h 147"/>
                    <a:gd name="T14" fmla="*/ 100 w 103"/>
                    <a:gd name="T15" fmla="*/ 1 h 147"/>
                    <a:gd name="T16" fmla="*/ 103 w 103"/>
                    <a:gd name="T17" fmla="*/ 5 h 147"/>
                    <a:gd name="T18" fmla="*/ 103 w 103"/>
                    <a:gd name="T19" fmla="*/ 5 h 147"/>
                    <a:gd name="T20" fmla="*/ 83 w 103"/>
                    <a:gd name="T21" fmla="*/ 103 h 147"/>
                    <a:gd name="T22" fmla="*/ 81 w 103"/>
                    <a:gd name="T23" fmla="*/ 106 h 147"/>
                    <a:gd name="T24" fmla="*/ 81 w 103"/>
                    <a:gd name="T25" fmla="*/ 106 h 147"/>
                    <a:gd name="T26" fmla="*/ 6 w 103"/>
                    <a:gd name="T27" fmla="*/ 147 h 147"/>
                    <a:gd name="T28" fmla="*/ 5 w 103"/>
                    <a:gd name="T29" fmla="*/ 147 h 147"/>
                    <a:gd name="T30" fmla="*/ 5 w 103"/>
                    <a:gd name="T31" fmla="*/ 147 h 147"/>
                    <a:gd name="T32" fmla="*/ 1 w 103"/>
                    <a:gd name="T33" fmla="*/ 145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3" h="147">
                      <a:moveTo>
                        <a:pt x="1" y="145"/>
                      </a:moveTo>
                      <a:cubicBezTo>
                        <a:pt x="0" y="143"/>
                        <a:pt x="1" y="141"/>
                        <a:pt x="3" y="140"/>
                      </a:cubicBezTo>
                      <a:cubicBezTo>
                        <a:pt x="3" y="140"/>
                        <a:pt x="3" y="140"/>
                        <a:pt x="3" y="140"/>
                      </a:cubicBezTo>
                      <a:cubicBezTo>
                        <a:pt x="76" y="100"/>
                        <a:pt x="76" y="100"/>
                        <a:pt x="76" y="100"/>
                      </a:cubicBezTo>
                      <a:cubicBezTo>
                        <a:pt x="95" y="4"/>
                        <a:pt x="95" y="4"/>
                        <a:pt x="95" y="4"/>
                      </a:cubicBezTo>
                      <a:cubicBezTo>
                        <a:pt x="95" y="4"/>
                        <a:pt x="95" y="4"/>
                        <a:pt x="95" y="4"/>
                      </a:cubicBezTo>
                      <a:cubicBezTo>
                        <a:pt x="96" y="2"/>
                        <a:pt x="98" y="0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2" y="1"/>
                        <a:pt x="103" y="3"/>
                        <a:pt x="103" y="5"/>
                      </a:cubicBezTo>
                      <a:cubicBezTo>
                        <a:pt x="103" y="5"/>
                        <a:pt x="103" y="5"/>
                        <a:pt x="103" y="5"/>
                      </a:cubicBezTo>
                      <a:cubicBezTo>
                        <a:pt x="83" y="103"/>
                        <a:pt x="83" y="103"/>
                        <a:pt x="83" y="103"/>
                      </a:cubicBezTo>
                      <a:cubicBezTo>
                        <a:pt x="83" y="105"/>
                        <a:pt x="82" y="106"/>
                        <a:pt x="81" y="106"/>
                      </a:cubicBezTo>
                      <a:cubicBezTo>
                        <a:pt x="81" y="106"/>
                        <a:pt x="81" y="106"/>
                        <a:pt x="81" y="106"/>
                      </a:cubicBezTo>
                      <a:cubicBezTo>
                        <a:pt x="6" y="147"/>
                        <a:pt x="6" y="147"/>
                        <a:pt x="6" y="147"/>
                      </a:cubicBezTo>
                      <a:cubicBezTo>
                        <a:pt x="6" y="147"/>
                        <a:pt x="5" y="147"/>
                        <a:pt x="5" y="147"/>
                      </a:cubicBezTo>
                      <a:cubicBezTo>
                        <a:pt x="5" y="147"/>
                        <a:pt x="5" y="147"/>
                        <a:pt x="5" y="147"/>
                      </a:cubicBezTo>
                      <a:cubicBezTo>
                        <a:pt x="3" y="147"/>
                        <a:pt x="2" y="146"/>
                        <a:pt x="1" y="1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3" name="Freeform 1142"/>
                <p:cNvSpPr/>
                <p:nvPr/>
              </p:nvSpPr>
              <p:spPr bwMode="auto">
                <a:xfrm>
                  <a:off x="3417887" y="4487863"/>
                  <a:ext cx="244475" cy="342900"/>
                </a:xfrm>
                <a:custGeom>
                  <a:avLst/>
                  <a:gdLst>
                    <a:gd name="T0" fmla="*/ 1 w 88"/>
                    <a:gd name="T1" fmla="*/ 121 h 123"/>
                    <a:gd name="T2" fmla="*/ 3 w 88"/>
                    <a:gd name="T3" fmla="*/ 115 h 123"/>
                    <a:gd name="T4" fmla="*/ 3 w 88"/>
                    <a:gd name="T5" fmla="*/ 115 h 123"/>
                    <a:gd name="T6" fmla="*/ 64 w 88"/>
                    <a:gd name="T7" fmla="*/ 82 h 123"/>
                    <a:gd name="T8" fmla="*/ 80 w 88"/>
                    <a:gd name="T9" fmla="*/ 4 h 123"/>
                    <a:gd name="T10" fmla="*/ 80 w 88"/>
                    <a:gd name="T11" fmla="*/ 4 h 123"/>
                    <a:gd name="T12" fmla="*/ 85 w 88"/>
                    <a:gd name="T13" fmla="*/ 0 h 123"/>
                    <a:gd name="T14" fmla="*/ 85 w 88"/>
                    <a:gd name="T15" fmla="*/ 0 h 123"/>
                    <a:gd name="T16" fmla="*/ 88 w 88"/>
                    <a:gd name="T17" fmla="*/ 5 h 123"/>
                    <a:gd name="T18" fmla="*/ 88 w 88"/>
                    <a:gd name="T19" fmla="*/ 5 h 123"/>
                    <a:gd name="T20" fmla="*/ 72 w 88"/>
                    <a:gd name="T21" fmla="*/ 86 h 123"/>
                    <a:gd name="T22" fmla="*/ 70 w 88"/>
                    <a:gd name="T23" fmla="*/ 88 h 123"/>
                    <a:gd name="T24" fmla="*/ 70 w 88"/>
                    <a:gd name="T25" fmla="*/ 88 h 123"/>
                    <a:gd name="T26" fmla="*/ 7 w 88"/>
                    <a:gd name="T27" fmla="*/ 122 h 123"/>
                    <a:gd name="T28" fmla="*/ 5 w 88"/>
                    <a:gd name="T29" fmla="*/ 123 h 123"/>
                    <a:gd name="T30" fmla="*/ 5 w 88"/>
                    <a:gd name="T31" fmla="*/ 123 h 123"/>
                    <a:gd name="T32" fmla="*/ 1 w 88"/>
                    <a:gd name="T33" fmla="*/ 121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123">
                      <a:moveTo>
                        <a:pt x="1" y="121"/>
                      </a:moveTo>
                      <a:cubicBezTo>
                        <a:pt x="0" y="119"/>
                        <a:pt x="1" y="116"/>
                        <a:pt x="3" y="115"/>
                      </a:cubicBezTo>
                      <a:cubicBezTo>
                        <a:pt x="3" y="115"/>
                        <a:pt x="3" y="115"/>
                        <a:pt x="3" y="115"/>
                      </a:cubicBezTo>
                      <a:cubicBezTo>
                        <a:pt x="64" y="82"/>
                        <a:pt x="64" y="82"/>
                        <a:pt x="64" y="82"/>
                      </a:cubicBezTo>
                      <a:cubicBezTo>
                        <a:pt x="80" y="4"/>
                        <a:pt x="80" y="4"/>
                        <a:pt x="80" y="4"/>
                      </a:cubicBezTo>
                      <a:cubicBezTo>
                        <a:pt x="80" y="4"/>
                        <a:pt x="80" y="4"/>
                        <a:pt x="80" y="4"/>
                      </a:cubicBezTo>
                      <a:cubicBezTo>
                        <a:pt x="80" y="1"/>
                        <a:pt x="82" y="0"/>
                        <a:pt x="85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7" y="1"/>
                        <a:pt x="88" y="3"/>
                        <a:pt x="88" y="5"/>
                      </a:cubicBezTo>
                      <a:cubicBezTo>
                        <a:pt x="88" y="5"/>
                        <a:pt x="88" y="5"/>
                        <a:pt x="88" y="5"/>
                      </a:cubicBezTo>
                      <a:cubicBezTo>
                        <a:pt x="72" y="86"/>
                        <a:pt x="72" y="86"/>
                        <a:pt x="72" y="86"/>
                      </a:cubicBezTo>
                      <a:cubicBezTo>
                        <a:pt x="71" y="87"/>
                        <a:pt x="71" y="88"/>
                        <a:pt x="70" y="88"/>
                      </a:cubicBezTo>
                      <a:cubicBezTo>
                        <a:pt x="70" y="88"/>
                        <a:pt x="70" y="88"/>
                        <a:pt x="70" y="88"/>
                      </a:cubicBezTo>
                      <a:cubicBezTo>
                        <a:pt x="7" y="122"/>
                        <a:pt x="7" y="122"/>
                        <a:pt x="7" y="122"/>
                      </a:cubicBezTo>
                      <a:cubicBezTo>
                        <a:pt x="6" y="123"/>
                        <a:pt x="5" y="123"/>
                        <a:pt x="5" y="123"/>
                      </a:cubicBezTo>
                      <a:cubicBezTo>
                        <a:pt x="5" y="123"/>
                        <a:pt x="5" y="123"/>
                        <a:pt x="5" y="123"/>
                      </a:cubicBezTo>
                      <a:cubicBezTo>
                        <a:pt x="3" y="123"/>
                        <a:pt x="2" y="122"/>
                        <a:pt x="1" y="1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4" name="Freeform 1143"/>
                <p:cNvSpPr/>
                <p:nvPr/>
              </p:nvSpPr>
              <p:spPr bwMode="auto">
                <a:xfrm>
                  <a:off x="3511550" y="4611688"/>
                  <a:ext cx="180975" cy="228600"/>
                </a:xfrm>
                <a:custGeom>
                  <a:avLst/>
                  <a:gdLst>
                    <a:gd name="T0" fmla="*/ 1 w 65"/>
                    <a:gd name="T1" fmla="*/ 80 h 82"/>
                    <a:gd name="T2" fmla="*/ 3 w 65"/>
                    <a:gd name="T3" fmla="*/ 74 h 82"/>
                    <a:gd name="T4" fmla="*/ 3 w 65"/>
                    <a:gd name="T5" fmla="*/ 74 h 82"/>
                    <a:gd name="T6" fmla="*/ 46 w 65"/>
                    <a:gd name="T7" fmla="*/ 51 h 82"/>
                    <a:gd name="T8" fmla="*/ 57 w 65"/>
                    <a:gd name="T9" fmla="*/ 3 h 82"/>
                    <a:gd name="T10" fmla="*/ 62 w 65"/>
                    <a:gd name="T11" fmla="*/ 0 h 82"/>
                    <a:gd name="T12" fmla="*/ 62 w 65"/>
                    <a:gd name="T13" fmla="*/ 0 h 82"/>
                    <a:gd name="T14" fmla="*/ 65 w 65"/>
                    <a:gd name="T15" fmla="*/ 5 h 82"/>
                    <a:gd name="T16" fmla="*/ 65 w 65"/>
                    <a:gd name="T17" fmla="*/ 5 h 82"/>
                    <a:gd name="T18" fmla="*/ 53 w 65"/>
                    <a:gd name="T19" fmla="*/ 55 h 82"/>
                    <a:gd name="T20" fmla="*/ 51 w 65"/>
                    <a:gd name="T21" fmla="*/ 58 h 82"/>
                    <a:gd name="T22" fmla="*/ 51 w 65"/>
                    <a:gd name="T23" fmla="*/ 58 h 82"/>
                    <a:gd name="T24" fmla="*/ 7 w 65"/>
                    <a:gd name="T25" fmla="*/ 82 h 82"/>
                    <a:gd name="T26" fmla="*/ 5 w 65"/>
                    <a:gd name="T27" fmla="*/ 82 h 82"/>
                    <a:gd name="T28" fmla="*/ 5 w 65"/>
                    <a:gd name="T29" fmla="*/ 82 h 82"/>
                    <a:gd name="T30" fmla="*/ 1 w 65"/>
                    <a:gd name="T31" fmla="*/ 8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5" h="82">
                      <a:moveTo>
                        <a:pt x="1" y="80"/>
                      </a:moveTo>
                      <a:cubicBezTo>
                        <a:pt x="0" y="78"/>
                        <a:pt x="1" y="75"/>
                        <a:pt x="3" y="74"/>
                      </a:cubicBezTo>
                      <a:cubicBezTo>
                        <a:pt x="3" y="74"/>
                        <a:pt x="3" y="74"/>
                        <a:pt x="3" y="74"/>
                      </a:cubicBezTo>
                      <a:cubicBezTo>
                        <a:pt x="46" y="51"/>
                        <a:pt x="46" y="51"/>
                        <a:pt x="46" y="51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1"/>
                        <a:pt x="59" y="0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4" y="1"/>
                        <a:pt x="65" y="3"/>
                        <a:pt x="65" y="5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53" y="55"/>
                        <a:pt x="53" y="55"/>
                        <a:pt x="53" y="55"/>
                      </a:cubicBezTo>
                      <a:cubicBezTo>
                        <a:pt x="53" y="56"/>
                        <a:pt x="52" y="57"/>
                        <a:pt x="51" y="58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7" y="82"/>
                        <a:pt x="7" y="82"/>
                        <a:pt x="7" y="82"/>
                      </a:cubicBezTo>
                      <a:cubicBezTo>
                        <a:pt x="6" y="82"/>
                        <a:pt x="5" y="82"/>
                        <a:pt x="5" y="82"/>
                      </a:cubicBezTo>
                      <a:cubicBezTo>
                        <a:pt x="5" y="82"/>
                        <a:pt x="5" y="82"/>
                        <a:pt x="5" y="82"/>
                      </a:cubicBezTo>
                      <a:cubicBezTo>
                        <a:pt x="3" y="82"/>
                        <a:pt x="2" y="81"/>
                        <a:pt x="1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5" name="Freeform 1144"/>
                <p:cNvSpPr/>
                <p:nvPr/>
              </p:nvSpPr>
              <p:spPr bwMode="auto">
                <a:xfrm>
                  <a:off x="3049587" y="4192588"/>
                  <a:ext cx="298450" cy="398463"/>
                </a:xfrm>
                <a:custGeom>
                  <a:avLst/>
                  <a:gdLst>
                    <a:gd name="T0" fmla="*/ 1 w 107"/>
                    <a:gd name="T1" fmla="*/ 141 h 143"/>
                    <a:gd name="T2" fmla="*/ 3 w 107"/>
                    <a:gd name="T3" fmla="*/ 135 h 143"/>
                    <a:gd name="T4" fmla="*/ 3 w 107"/>
                    <a:gd name="T5" fmla="*/ 135 h 143"/>
                    <a:gd name="T6" fmla="*/ 78 w 107"/>
                    <a:gd name="T7" fmla="*/ 97 h 143"/>
                    <a:gd name="T8" fmla="*/ 99 w 107"/>
                    <a:gd name="T9" fmla="*/ 3 h 143"/>
                    <a:gd name="T10" fmla="*/ 99 w 107"/>
                    <a:gd name="T11" fmla="*/ 3 h 143"/>
                    <a:gd name="T12" fmla="*/ 104 w 107"/>
                    <a:gd name="T13" fmla="*/ 0 h 143"/>
                    <a:gd name="T14" fmla="*/ 104 w 107"/>
                    <a:gd name="T15" fmla="*/ 0 h 143"/>
                    <a:gd name="T16" fmla="*/ 107 w 107"/>
                    <a:gd name="T17" fmla="*/ 5 h 143"/>
                    <a:gd name="T18" fmla="*/ 107 w 107"/>
                    <a:gd name="T19" fmla="*/ 5 h 143"/>
                    <a:gd name="T20" fmla="*/ 86 w 107"/>
                    <a:gd name="T21" fmla="*/ 101 h 143"/>
                    <a:gd name="T22" fmla="*/ 84 w 107"/>
                    <a:gd name="T23" fmla="*/ 103 h 143"/>
                    <a:gd name="T24" fmla="*/ 84 w 107"/>
                    <a:gd name="T25" fmla="*/ 103 h 143"/>
                    <a:gd name="T26" fmla="*/ 6 w 107"/>
                    <a:gd name="T27" fmla="*/ 142 h 143"/>
                    <a:gd name="T28" fmla="*/ 4 w 107"/>
                    <a:gd name="T29" fmla="*/ 143 h 143"/>
                    <a:gd name="T30" fmla="*/ 4 w 107"/>
                    <a:gd name="T31" fmla="*/ 143 h 143"/>
                    <a:gd name="T32" fmla="*/ 1 w 107"/>
                    <a:gd name="T33" fmla="*/ 141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43">
                      <a:moveTo>
                        <a:pt x="1" y="141"/>
                      </a:moveTo>
                      <a:cubicBezTo>
                        <a:pt x="0" y="139"/>
                        <a:pt x="1" y="136"/>
                        <a:pt x="3" y="135"/>
                      </a:cubicBezTo>
                      <a:cubicBezTo>
                        <a:pt x="3" y="135"/>
                        <a:pt x="3" y="135"/>
                        <a:pt x="3" y="135"/>
                      </a:cubicBezTo>
                      <a:cubicBezTo>
                        <a:pt x="78" y="97"/>
                        <a:pt x="78" y="97"/>
                        <a:pt x="78" y="97"/>
                      </a:cubicBezTo>
                      <a:cubicBezTo>
                        <a:pt x="99" y="3"/>
                        <a:pt x="99" y="3"/>
                        <a:pt x="99" y="3"/>
                      </a:cubicBezTo>
                      <a:cubicBezTo>
                        <a:pt x="99" y="3"/>
                        <a:pt x="99" y="3"/>
                        <a:pt x="99" y="3"/>
                      </a:cubicBezTo>
                      <a:cubicBezTo>
                        <a:pt x="99" y="1"/>
                        <a:pt x="102" y="0"/>
                        <a:pt x="104" y="0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106" y="1"/>
                        <a:pt x="107" y="3"/>
                        <a:pt x="107" y="5"/>
                      </a:cubicBezTo>
                      <a:cubicBezTo>
                        <a:pt x="107" y="5"/>
                        <a:pt x="107" y="5"/>
                        <a:pt x="107" y="5"/>
                      </a:cubicBezTo>
                      <a:cubicBezTo>
                        <a:pt x="86" y="101"/>
                        <a:pt x="86" y="101"/>
                        <a:pt x="86" y="101"/>
                      </a:cubicBezTo>
                      <a:cubicBezTo>
                        <a:pt x="86" y="102"/>
                        <a:pt x="85" y="103"/>
                        <a:pt x="84" y="103"/>
                      </a:cubicBezTo>
                      <a:cubicBezTo>
                        <a:pt x="84" y="103"/>
                        <a:pt x="84" y="103"/>
                        <a:pt x="84" y="103"/>
                      </a:cubicBezTo>
                      <a:cubicBezTo>
                        <a:pt x="6" y="142"/>
                        <a:pt x="6" y="142"/>
                        <a:pt x="6" y="142"/>
                      </a:cubicBezTo>
                      <a:cubicBezTo>
                        <a:pt x="6" y="143"/>
                        <a:pt x="5" y="143"/>
                        <a:pt x="4" y="143"/>
                      </a:cubicBezTo>
                      <a:cubicBezTo>
                        <a:pt x="4" y="143"/>
                        <a:pt x="4" y="143"/>
                        <a:pt x="4" y="143"/>
                      </a:cubicBezTo>
                      <a:cubicBezTo>
                        <a:pt x="3" y="143"/>
                        <a:pt x="1" y="142"/>
                        <a:pt x="1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6" name="Freeform 1145"/>
                <p:cNvSpPr/>
                <p:nvPr/>
              </p:nvSpPr>
              <p:spPr bwMode="auto">
                <a:xfrm>
                  <a:off x="3030537" y="4184650"/>
                  <a:ext cx="273050" cy="360363"/>
                </a:xfrm>
                <a:custGeom>
                  <a:avLst/>
                  <a:gdLst>
                    <a:gd name="T0" fmla="*/ 1 w 98"/>
                    <a:gd name="T1" fmla="*/ 126 h 129"/>
                    <a:gd name="T2" fmla="*/ 3 w 98"/>
                    <a:gd name="T3" fmla="*/ 121 h 129"/>
                    <a:gd name="T4" fmla="*/ 3 w 98"/>
                    <a:gd name="T5" fmla="*/ 121 h 129"/>
                    <a:gd name="T6" fmla="*/ 71 w 98"/>
                    <a:gd name="T7" fmla="*/ 87 h 129"/>
                    <a:gd name="T8" fmla="*/ 90 w 98"/>
                    <a:gd name="T9" fmla="*/ 3 h 129"/>
                    <a:gd name="T10" fmla="*/ 94 w 98"/>
                    <a:gd name="T11" fmla="*/ 0 h 129"/>
                    <a:gd name="T12" fmla="*/ 94 w 98"/>
                    <a:gd name="T13" fmla="*/ 0 h 129"/>
                    <a:gd name="T14" fmla="*/ 98 w 98"/>
                    <a:gd name="T15" fmla="*/ 5 h 129"/>
                    <a:gd name="T16" fmla="*/ 98 w 98"/>
                    <a:gd name="T17" fmla="*/ 5 h 129"/>
                    <a:gd name="T18" fmla="*/ 79 w 98"/>
                    <a:gd name="T19" fmla="*/ 91 h 129"/>
                    <a:gd name="T20" fmla="*/ 76 w 98"/>
                    <a:gd name="T21" fmla="*/ 93 h 129"/>
                    <a:gd name="T22" fmla="*/ 76 w 98"/>
                    <a:gd name="T23" fmla="*/ 93 h 129"/>
                    <a:gd name="T24" fmla="*/ 7 w 98"/>
                    <a:gd name="T25" fmla="*/ 128 h 129"/>
                    <a:gd name="T26" fmla="*/ 5 w 98"/>
                    <a:gd name="T27" fmla="*/ 129 h 129"/>
                    <a:gd name="T28" fmla="*/ 5 w 98"/>
                    <a:gd name="T29" fmla="*/ 129 h 129"/>
                    <a:gd name="T30" fmla="*/ 1 w 98"/>
                    <a:gd name="T31" fmla="*/ 126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8" h="129">
                      <a:moveTo>
                        <a:pt x="1" y="126"/>
                      </a:moveTo>
                      <a:cubicBezTo>
                        <a:pt x="0" y="124"/>
                        <a:pt x="1" y="122"/>
                        <a:pt x="3" y="121"/>
                      </a:cubicBezTo>
                      <a:cubicBezTo>
                        <a:pt x="3" y="121"/>
                        <a:pt x="3" y="121"/>
                        <a:pt x="3" y="121"/>
                      </a:cubicBezTo>
                      <a:cubicBezTo>
                        <a:pt x="71" y="87"/>
                        <a:pt x="71" y="87"/>
                        <a:pt x="71" y="87"/>
                      </a:cubicBezTo>
                      <a:cubicBezTo>
                        <a:pt x="90" y="3"/>
                        <a:pt x="90" y="3"/>
                        <a:pt x="90" y="3"/>
                      </a:cubicBezTo>
                      <a:cubicBezTo>
                        <a:pt x="90" y="1"/>
                        <a:pt x="92" y="0"/>
                        <a:pt x="94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7" y="1"/>
                        <a:pt x="98" y="3"/>
                        <a:pt x="98" y="5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79" y="91"/>
                        <a:pt x="79" y="91"/>
                        <a:pt x="79" y="91"/>
                      </a:cubicBezTo>
                      <a:cubicBezTo>
                        <a:pt x="78" y="92"/>
                        <a:pt x="78" y="93"/>
                        <a:pt x="76" y="93"/>
                      </a:cubicBezTo>
                      <a:cubicBezTo>
                        <a:pt x="76" y="93"/>
                        <a:pt x="76" y="93"/>
                        <a:pt x="76" y="93"/>
                      </a:cubicBezTo>
                      <a:cubicBezTo>
                        <a:pt x="7" y="128"/>
                        <a:pt x="7" y="128"/>
                        <a:pt x="7" y="128"/>
                      </a:cubicBezTo>
                      <a:cubicBezTo>
                        <a:pt x="6" y="128"/>
                        <a:pt x="6" y="129"/>
                        <a:pt x="5" y="129"/>
                      </a:cubicBezTo>
                      <a:cubicBezTo>
                        <a:pt x="5" y="129"/>
                        <a:pt x="5" y="129"/>
                        <a:pt x="5" y="129"/>
                      </a:cubicBezTo>
                      <a:cubicBezTo>
                        <a:pt x="4" y="129"/>
                        <a:pt x="2" y="128"/>
                        <a:pt x="1" y="1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7" name="Freeform 1146"/>
                <p:cNvSpPr/>
                <p:nvPr/>
              </p:nvSpPr>
              <p:spPr bwMode="auto">
                <a:xfrm>
                  <a:off x="3008312" y="4181475"/>
                  <a:ext cx="244475" cy="315913"/>
                </a:xfrm>
                <a:custGeom>
                  <a:avLst/>
                  <a:gdLst>
                    <a:gd name="T0" fmla="*/ 1 w 88"/>
                    <a:gd name="T1" fmla="*/ 110 h 113"/>
                    <a:gd name="T2" fmla="*/ 3 w 88"/>
                    <a:gd name="T3" fmla="*/ 105 h 113"/>
                    <a:gd name="T4" fmla="*/ 3 w 88"/>
                    <a:gd name="T5" fmla="*/ 105 h 113"/>
                    <a:gd name="T6" fmla="*/ 64 w 88"/>
                    <a:gd name="T7" fmla="*/ 76 h 113"/>
                    <a:gd name="T8" fmla="*/ 80 w 88"/>
                    <a:gd name="T9" fmla="*/ 3 h 113"/>
                    <a:gd name="T10" fmla="*/ 80 w 88"/>
                    <a:gd name="T11" fmla="*/ 3 h 113"/>
                    <a:gd name="T12" fmla="*/ 85 w 88"/>
                    <a:gd name="T13" fmla="*/ 0 h 113"/>
                    <a:gd name="T14" fmla="*/ 85 w 88"/>
                    <a:gd name="T15" fmla="*/ 0 h 113"/>
                    <a:gd name="T16" fmla="*/ 88 w 88"/>
                    <a:gd name="T17" fmla="*/ 5 h 113"/>
                    <a:gd name="T18" fmla="*/ 88 w 88"/>
                    <a:gd name="T19" fmla="*/ 5 h 113"/>
                    <a:gd name="T20" fmla="*/ 71 w 88"/>
                    <a:gd name="T21" fmla="*/ 80 h 113"/>
                    <a:gd name="T22" fmla="*/ 69 w 88"/>
                    <a:gd name="T23" fmla="*/ 83 h 113"/>
                    <a:gd name="T24" fmla="*/ 69 w 88"/>
                    <a:gd name="T25" fmla="*/ 83 h 113"/>
                    <a:gd name="T26" fmla="*/ 6 w 88"/>
                    <a:gd name="T27" fmla="*/ 112 h 113"/>
                    <a:gd name="T28" fmla="*/ 4 w 88"/>
                    <a:gd name="T29" fmla="*/ 113 h 113"/>
                    <a:gd name="T30" fmla="*/ 4 w 88"/>
                    <a:gd name="T31" fmla="*/ 113 h 113"/>
                    <a:gd name="T32" fmla="*/ 1 w 88"/>
                    <a:gd name="T33" fmla="*/ 11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113">
                      <a:moveTo>
                        <a:pt x="1" y="110"/>
                      </a:moveTo>
                      <a:cubicBezTo>
                        <a:pt x="0" y="108"/>
                        <a:pt x="1" y="106"/>
                        <a:pt x="3" y="105"/>
                      </a:cubicBezTo>
                      <a:cubicBezTo>
                        <a:pt x="3" y="105"/>
                        <a:pt x="3" y="105"/>
                        <a:pt x="3" y="105"/>
                      </a:cubicBezTo>
                      <a:cubicBezTo>
                        <a:pt x="64" y="76"/>
                        <a:pt x="64" y="76"/>
                        <a:pt x="64" y="76"/>
                      </a:cubicBezTo>
                      <a:cubicBezTo>
                        <a:pt x="80" y="3"/>
                        <a:pt x="80" y="3"/>
                        <a:pt x="80" y="3"/>
                      </a:cubicBezTo>
                      <a:cubicBezTo>
                        <a:pt x="80" y="3"/>
                        <a:pt x="80" y="3"/>
                        <a:pt x="80" y="3"/>
                      </a:cubicBezTo>
                      <a:cubicBezTo>
                        <a:pt x="80" y="1"/>
                        <a:pt x="82" y="0"/>
                        <a:pt x="85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7" y="0"/>
                        <a:pt x="88" y="3"/>
                        <a:pt x="88" y="5"/>
                      </a:cubicBezTo>
                      <a:cubicBezTo>
                        <a:pt x="88" y="5"/>
                        <a:pt x="88" y="5"/>
                        <a:pt x="88" y="5"/>
                      </a:cubicBezTo>
                      <a:cubicBezTo>
                        <a:pt x="71" y="80"/>
                        <a:pt x="71" y="80"/>
                        <a:pt x="71" y="80"/>
                      </a:cubicBezTo>
                      <a:cubicBezTo>
                        <a:pt x="71" y="81"/>
                        <a:pt x="70" y="82"/>
                        <a:pt x="69" y="83"/>
                      </a:cubicBezTo>
                      <a:cubicBezTo>
                        <a:pt x="69" y="83"/>
                        <a:pt x="69" y="83"/>
                        <a:pt x="69" y="83"/>
                      </a:cubicBezTo>
                      <a:cubicBezTo>
                        <a:pt x="6" y="112"/>
                        <a:pt x="6" y="112"/>
                        <a:pt x="6" y="112"/>
                      </a:cubicBezTo>
                      <a:cubicBezTo>
                        <a:pt x="6" y="113"/>
                        <a:pt x="5" y="113"/>
                        <a:pt x="4" y="113"/>
                      </a:cubicBezTo>
                      <a:cubicBezTo>
                        <a:pt x="4" y="113"/>
                        <a:pt x="4" y="113"/>
                        <a:pt x="4" y="113"/>
                      </a:cubicBezTo>
                      <a:cubicBezTo>
                        <a:pt x="3" y="113"/>
                        <a:pt x="1" y="112"/>
                        <a:pt x="1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8" name="Freeform 1147"/>
                <p:cNvSpPr/>
                <p:nvPr/>
              </p:nvSpPr>
              <p:spPr bwMode="auto">
                <a:xfrm>
                  <a:off x="2987675" y="4179888"/>
                  <a:ext cx="217487" cy="261938"/>
                </a:xfrm>
                <a:custGeom>
                  <a:avLst/>
                  <a:gdLst>
                    <a:gd name="T0" fmla="*/ 1 w 78"/>
                    <a:gd name="T1" fmla="*/ 92 h 94"/>
                    <a:gd name="T2" fmla="*/ 3 w 78"/>
                    <a:gd name="T3" fmla="*/ 86 h 94"/>
                    <a:gd name="T4" fmla="*/ 3 w 78"/>
                    <a:gd name="T5" fmla="*/ 86 h 94"/>
                    <a:gd name="T6" fmla="*/ 56 w 78"/>
                    <a:gd name="T7" fmla="*/ 64 h 94"/>
                    <a:gd name="T8" fmla="*/ 69 w 78"/>
                    <a:gd name="T9" fmla="*/ 3 h 94"/>
                    <a:gd name="T10" fmla="*/ 74 w 78"/>
                    <a:gd name="T11" fmla="*/ 0 h 94"/>
                    <a:gd name="T12" fmla="*/ 74 w 78"/>
                    <a:gd name="T13" fmla="*/ 0 h 94"/>
                    <a:gd name="T14" fmla="*/ 77 w 78"/>
                    <a:gd name="T15" fmla="*/ 5 h 94"/>
                    <a:gd name="T16" fmla="*/ 77 w 78"/>
                    <a:gd name="T17" fmla="*/ 5 h 94"/>
                    <a:gd name="T18" fmla="*/ 63 w 78"/>
                    <a:gd name="T19" fmla="*/ 67 h 94"/>
                    <a:gd name="T20" fmla="*/ 61 w 78"/>
                    <a:gd name="T21" fmla="*/ 70 h 94"/>
                    <a:gd name="T22" fmla="*/ 61 w 78"/>
                    <a:gd name="T23" fmla="*/ 70 h 94"/>
                    <a:gd name="T24" fmla="*/ 6 w 78"/>
                    <a:gd name="T25" fmla="*/ 94 h 94"/>
                    <a:gd name="T26" fmla="*/ 5 w 78"/>
                    <a:gd name="T27" fmla="*/ 94 h 94"/>
                    <a:gd name="T28" fmla="*/ 5 w 78"/>
                    <a:gd name="T29" fmla="*/ 94 h 94"/>
                    <a:gd name="T30" fmla="*/ 1 w 78"/>
                    <a:gd name="T31" fmla="*/ 92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8" h="94">
                      <a:moveTo>
                        <a:pt x="1" y="92"/>
                      </a:moveTo>
                      <a:cubicBezTo>
                        <a:pt x="0" y="90"/>
                        <a:pt x="1" y="87"/>
                        <a:pt x="3" y="86"/>
                      </a:cubicBezTo>
                      <a:cubicBezTo>
                        <a:pt x="3" y="86"/>
                        <a:pt x="3" y="86"/>
                        <a:pt x="3" y="86"/>
                      </a:cubicBezTo>
                      <a:cubicBezTo>
                        <a:pt x="56" y="64"/>
                        <a:pt x="56" y="64"/>
                        <a:pt x="56" y="64"/>
                      </a:cubicBezTo>
                      <a:cubicBezTo>
                        <a:pt x="69" y="3"/>
                        <a:pt x="69" y="3"/>
                        <a:pt x="69" y="3"/>
                      </a:cubicBezTo>
                      <a:cubicBezTo>
                        <a:pt x="70" y="1"/>
                        <a:pt x="72" y="0"/>
                        <a:pt x="74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76" y="0"/>
                        <a:pt x="78" y="3"/>
                        <a:pt x="77" y="5"/>
                      </a:cubicBezTo>
                      <a:cubicBezTo>
                        <a:pt x="77" y="5"/>
                        <a:pt x="77" y="5"/>
                        <a:pt x="77" y="5"/>
                      </a:cubicBezTo>
                      <a:cubicBezTo>
                        <a:pt x="63" y="67"/>
                        <a:pt x="63" y="67"/>
                        <a:pt x="63" y="67"/>
                      </a:cubicBezTo>
                      <a:cubicBezTo>
                        <a:pt x="63" y="69"/>
                        <a:pt x="62" y="70"/>
                        <a:pt x="61" y="70"/>
                      </a:cubicBezTo>
                      <a:cubicBezTo>
                        <a:pt x="61" y="70"/>
                        <a:pt x="61" y="70"/>
                        <a:pt x="61" y="70"/>
                      </a:cubicBezTo>
                      <a:cubicBezTo>
                        <a:pt x="6" y="94"/>
                        <a:pt x="6" y="94"/>
                        <a:pt x="6" y="94"/>
                      </a:cubicBezTo>
                      <a:cubicBezTo>
                        <a:pt x="6" y="94"/>
                        <a:pt x="5" y="94"/>
                        <a:pt x="5" y="94"/>
                      </a:cubicBezTo>
                      <a:cubicBezTo>
                        <a:pt x="5" y="94"/>
                        <a:pt x="5" y="94"/>
                        <a:pt x="5" y="94"/>
                      </a:cubicBezTo>
                      <a:cubicBezTo>
                        <a:pt x="3" y="94"/>
                        <a:pt x="2" y="93"/>
                        <a:pt x="1" y="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9" name="Freeform 1148"/>
                <p:cNvSpPr/>
                <p:nvPr/>
              </p:nvSpPr>
              <p:spPr bwMode="auto">
                <a:xfrm>
                  <a:off x="2976562" y="4184650"/>
                  <a:ext cx="169862" cy="200025"/>
                </a:xfrm>
                <a:custGeom>
                  <a:avLst/>
                  <a:gdLst>
                    <a:gd name="T0" fmla="*/ 0 w 61"/>
                    <a:gd name="T1" fmla="*/ 69 h 72"/>
                    <a:gd name="T2" fmla="*/ 3 w 61"/>
                    <a:gd name="T3" fmla="*/ 64 h 72"/>
                    <a:gd name="T4" fmla="*/ 3 w 61"/>
                    <a:gd name="T5" fmla="*/ 64 h 72"/>
                    <a:gd name="T6" fmla="*/ 42 w 61"/>
                    <a:gd name="T7" fmla="*/ 51 h 72"/>
                    <a:gd name="T8" fmla="*/ 52 w 61"/>
                    <a:gd name="T9" fmla="*/ 4 h 72"/>
                    <a:gd name="T10" fmla="*/ 57 w 61"/>
                    <a:gd name="T11" fmla="*/ 1 h 72"/>
                    <a:gd name="T12" fmla="*/ 57 w 61"/>
                    <a:gd name="T13" fmla="*/ 1 h 72"/>
                    <a:gd name="T14" fmla="*/ 60 w 61"/>
                    <a:gd name="T15" fmla="*/ 5 h 72"/>
                    <a:gd name="T16" fmla="*/ 60 w 61"/>
                    <a:gd name="T17" fmla="*/ 5 h 72"/>
                    <a:gd name="T18" fmla="*/ 50 w 61"/>
                    <a:gd name="T19" fmla="*/ 55 h 72"/>
                    <a:gd name="T20" fmla="*/ 47 w 61"/>
                    <a:gd name="T21" fmla="*/ 58 h 72"/>
                    <a:gd name="T22" fmla="*/ 47 w 61"/>
                    <a:gd name="T23" fmla="*/ 58 h 72"/>
                    <a:gd name="T24" fmla="*/ 6 w 61"/>
                    <a:gd name="T25" fmla="*/ 71 h 72"/>
                    <a:gd name="T26" fmla="*/ 4 w 61"/>
                    <a:gd name="T27" fmla="*/ 72 h 72"/>
                    <a:gd name="T28" fmla="*/ 4 w 61"/>
                    <a:gd name="T29" fmla="*/ 72 h 72"/>
                    <a:gd name="T30" fmla="*/ 0 w 61"/>
                    <a:gd name="T31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1" h="72">
                      <a:moveTo>
                        <a:pt x="0" y="69"/>
                      </a:moveTo>
                      <a:cubicBezTo>
                        <a:pt x="0" y="67"/>
                        <a:pt x="1" y="64"/>
                        <a:pt x="3" y="64"/>
                      </a:cubicBezTo>
                      <a:cubicBezTo>
                        <a:pt x="3" y="64"/>
                        <a:pt x="3" y="64"/>
                        <a:pt x="3" y="64"/>
                      </a:cubicBezTo>
                      <a:cubicBezTo>
                        <a:pt x="42" y="51"/>
                        <a:pt x="42" y="51"/>
                        <a:pt x="42" y="51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3" y="2"/>
                        <a:pt x="55" y="0"/>
                        <a:pt x="57" y="1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9" y="1"/>
                        <a:pt x="61" y="3"/>
                        <a:pt x="60" y="5"/>
                      </a:cubicBezTo>
                      <a:cubicBezTo>
                        <a:pt x="60" y="5"/>
                        <a:pt x="60" y="5"/>
                        <a:pt x="60" y="5"/>
                      </a:cubicBezTo>
                      <a:cubicBezTo>
                        <a:pt x="50" y="55"/>
                        <a:pt x="50" y="55"/>
                        <a:pt x="50" y="55"/>
                      </a:cubicBezTo>
                      <a:cubicBezTo>
                        <a:pt x="49" y="56"/>
                        <a:pt x="48" y="57"/>
                        <a:pt x="47" y="58"/>
                      </a:cubicBezTo>
                      <a:cubicBezTo>
                        <a:pt x="47" y="58"/>
                        <a:pt x="47" y="58"/>
                        <a:pt x="47" y="58"/>
                      </a:cubicBezTo>
                      <a:cubicBezTo>
                        <a:pt x="6" y="71"/>
                        <a:pt x="6" y="71"/>
                        <a:pt x="6" y="71"/>
                      </a:cubicBezTo>
                      <a:cubicBezTo>
                        <a:pt x="5" y="71"/>
                        <a:pt x="5" y="72"/>
                        <a:pt x="4" y="72"/>
                      </a:cubicBezTo>
                      <a:cubicBezTo>
                        <a:pt x="4" y="72"/>
                        <a:pt x="4" y="72"/>
                        <a:pt x="4" y="72"/>
                      </a:cubicBezTo>
                      <a:cubicBezTo>
                        <a:pt x="3" y="72"/>
                        <a:pt x="1" y="70"/>
                        <a:pt x="0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0" name="Freeform 1149"/>
                <p:cNvSpPr/>
                <p:nvPr/>
              </p:nvSpPr>
              <p:spPr bwMode="auto">
                <a:xfrm>
                  <a:off x="2962275" y="4191000"/>
                  <a:ext cx="131762" cy="147638"/>
                </a:xfrm>
                <a:custGeom>
                  <a:avLst/>
                  <a:gdLst>
                    <a:gd name="T0" fmla="*/ 1 w 47"/>
                    <a:gd name="T1" fmla="*/ 50 h 53"/>
                    <a:gd name="T2" fmla="*/ 4 w 47"/>
                    <a:gd name="T3" fmla="*/ 45 h 53"/>
                    <a:gd name="T4" fmla="*/ 4 w 47"/>
                    <a:gd name="T5" fmla="*/ 45 h 53"/>
                    <a:gd name="T6" fmla="*/ 32 w 47"/>
                    <a:gd name="T7" fmla="*/ 37 h 53"/>
                    <a:gd name="T8" fmla="*/ 39 w 47"/>
                    <a:gd name="T9" fmla="*/ 4 h 53"/>
                    <a:gd name="T10" fmla="*/ 44 w 47"/>
                    <a:gd name="T11" fmla="*/ 0 h 53"/>
                    <a:gd name="T12" fmla="*/ 44 w 47"/>
                    <a:gd name="T13" fmla="*/ 0 h 53"/>
                    <a:gd name="T14" fmla="*/ 47 w 47"/>
                    <a:gd name="T15" fmla="*/ 5 h 53"/>
                    <a:gd name="T16" fmla="*/ 47 w 47"/>
                    <a:gd name="T17" fmla="*/ 5 h 53"/>
                    <a:gd name="T18" fmla="*/ 39 w 47"/>
                    <a:gd name="T19" fmla="*/ 41 h 53"/>
                    <a:gd name="T20" fmla="*/ 36 w 47"/>
                    <a:gd name="T21" fmla="*/ 44 h 53"/>
                    <a:gd name="T22" fmla="*/ 36 w 47"/>
                    <a:gd name="T23" fmla="*/ 44 h 53"/>
                    <a:gd name="T24" fmla="*/ 6 w 47"/>
                    <a:gd name="T25" fmla="*/ 52 h 53"/>
                    <a:gd name="T26" fmla="*/ 5 w 47"/>
                    <a:gd name="T27" fmla="*/ 53 h 53"/>
                    <a:gd name="T28" fmla="*/ 5 w 47"/>
                    <a:gd name="T29" fmla="*/ 53 h 53"/>
                    <a:gd name="T30" fmla="*/ 1 w 47"/>
                    <a:gd name="T31" fmla="*/ 5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7" h="53">
                      <a:moveTo>
                        <a:pt x="1" y="50"/>
                      </a:moveTo>
                      <a:cubicBezTo>
                        <a:pt x="0" y="48"/>
                        <a:pt x="2" y="45"/>
                        <a:pt x="4" y="45"/>
                      </a:cubicBezTo>
                      <a:cubicBezTo>
                        <a:pt x="4" y="45"/>
                        <a:pt x="4" y="45"/>
                        <a:pt x="4" y="45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1"/>
                        <a:pt x="42" y="0"/>
                        <a:pt x="44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6" y="1"/>
                        <a:pt x="47" y="3"/>
                        <a:pt x="47" y="5"/>
                      </a:cubicBezTo>
                      <a:cubicBezTo>
                        <a:pt x="47" y="5"/>
                        <a:pt x="47" y="5"/>
                        <a:pt x="47" y="5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9" y="43"/>
                        <a:pt x="38" y="44"/>
                        <a:pt x="36" y="44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6" y="53"/>
                        <a:pt x="5" y="53"/>
                        <a:pt x="5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3" y="53"/>
                        <a:pt x="2" y="51"/>
                        <a:pt x="1" y="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1" name="Freeform 1150"/>
                <p:cNvSpPr/>
                <p:nvPr/>
              </p:nvSpPr>
              <p:spPr bwMode="auto">
                <a:xfrm>
                  <a:off x="2954337" y="4198938"/>
                  <a:ext cx="95250" cy="96838"/>
                </a:xfrm>
                <a:custGeom>
                  <a:avLst/>
                  <a:gdLst>
                    <a:gd name="T0" fmla="*/ 1 w 34"/>
                    <a:gd name="T1" fmla="*/ 32 h 35"/>
                    <a:gd name="T2" fmla="*/ 4 w 34"/>
                    <a:gd name="T3" fmla="*/ 27 h 35"/>
                    <a:gd name="T4" fmla="*/ 4 w 34"/>
                    <a:gd name="T5" fmla="*/ 27 h 35"/>
                    <a:gd name="T6" fmla="*/ 21 w 34"/>
                    <a:gd name="T7" fmla="*/ 22 h 35"/>
                    <a:gd name="T8" fmla="*/ 25 w 34"/>
                    <a:gd name="T9" fmla="*/ 3 h 35"/>
                    <a:gd name="T10" fmla="*/ 30 w 34"/>
                    <a:gd name="T11" fmla="*/ 0 h 35"/>
                    <a:gd name="T12" fmla="*/ 30 w 34"/>
                    <a:gd name="T13" fmla="*/ 0 h 35"/>
                    <a:gd name="T14" fmla="*/ 33 w 34"/>
                    <a:gd name="T15" fmla="*/ 5 h 35"/>
                    <a:gd name="T16" fmla="*/ 33 w 34"/>
                    <a:gd name="T17" fmla="*/ 5 h 35"/>
                    <a:gd name="T18" fmla="*/ 28 w 34"/>
                    <a:gd name="T19" fmla="*/ 26 h 35"/>
                    <a:gd name="T20" fmla="*/ 25 w 34"/>
                    <a:gd name="T21" fmla="*/ 29 h 35"/>
                    <a:gd name="T22" fmla="*/ 25 w 34"/>
                    <a:gd name="T23" fmla="*/ 29 h 35"/>
                    <a:gd name="T24" fmla="*/ 6 w 34"/>
                    <a:gd name="T25" fmla="*/ 35 h 35"/>
                    <a:gd name="T26" fmla="*/ 5 w 34"/>
                    <a:gd name="T27" fmla="*/ 35 h 35"/>
                    <a:gd name="T28" fmla="*/ 5 w 34"/>
                    <a:gd name="T29" fmla="*/ 35 h 35"/>
                    <a:gd name="T30" fmla="*/ 1 w 34"/>
                    <a:gd name="T31" fmla="*/ 3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4" h="35">
                      <a:moveTo>
                        <a:pt x="1" y="32"/>
                      </a:moveTo>
                      <a:cubicBezTo>
                        <a:pt x="0" y="30"/>
                        <a:pt x="1" y="28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6" y="1"/>
                        <a:pt x="28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2" y="1"/>
                        <a:pt x="34" y="3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8"/>
                        <a:pt x="27" y="29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5"/>
                        <a:pt x="5" y="35"/>
                        <a:pt x="5" y="35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3" y="35"/>
                        <a:pt x="1" y="34"/>
                        <a:pt x="1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20" name="组合 719"/>
              <p:cNvGrpSpPr/>
              <p:nvPr/>
            </p:nvGrpSpPr>
            <p:grpSpPr>
              <a:xfrm>
                <a:off x="5287819" y="3593343"/>
                <a:ext cx="997883" cy="997883"/>
                <a:chOff x="3055936" y="1402558"/>
                <a:chExt cx="1666874" cy="1666874"/>
              </a:xfrm>
              <a:grpFill/>
            </p:grpSpPr>
            <p:sp>
              <p:nvSpPr>
                <p:cNvPr id="721" name="任意多边形 720"/>
                <p:cNvSpPr>
                  <a:spLocks noChangeArrowheads="1"/>
                </p:cNvSpPr>
                <p:nvPr/>
              </p:nvSpPr>
              <p:spPr bwMode="auto">
                <a:xfrm>
                  <a:off x="3729829" y="2076451"/>
                  <a:ext cx="319088" cy="319088"/>
                </a:xfrm>
                <a:custGeom>
                  <a:avLst/>
                  <a:gdLst>
                    <a:gd name="connsiteX0" fmla="*/ 182563 w 365125"/>
                    <a:gd name="connsiteY0" fmla="*/ 320675 h 365125"/>
                    <a:gd name="connsiteX1" fmla="*/ 206376 w 365125"/>
                    <a:gd name="connsiteY1" fmla="*/ 342900 h 365125"/>
                    <a:gd name="connsiteX2" fmla="*/ 182563 w 365125"/>
                    <a:gd name="connsiteY2" fmla="*/ 365125 h 365125"/>
                    <a:gd name="connsiteX3" fmla="*/ 158750 w 365125"/>
                    <a:gd name="connsiteY3" fmla="*/ 342900 h 365125"/>
                    <a:gd name="connsiteX4" fmla="*/ 182563 w 365125"/>
                    <a:gd name="connsiteY4" fmla="*/ 320675 h 365125"/>
                    <a:gd name="connsiteX5" fmla="*/ 114947 w 365125"/>
                    <a:gd name="connsiteY5" fmla="*/ 311212 h 365125"/>
                    <a:gd name="connsiteX6" fmla="*/ 133767 w 365125"/>
                    <a:gd name="connsiteY6" fmla="*/ 311901 h 365125"/>
                    <a:gd name="connsiteX7" fmla="*/ 145130 w 365125"/>
                    <a:gd name="connsiteY7" fmla="*/ 339474 h 365125"/>
                    <a:gd name="connsiteX8" fmla="*/ 116722 w 365125"/>
                    <a:gd name="connsiteY8" fmla="*/ 353260 h 365125"/>
                    <a:gd name="connsiteX9" fmla="*/ 102518 w 365125"/>
                    <a:gd name="connsiteY9" fmla="*/ 322930 h 365125"/>
                    <a:gd name="connsiteX10" fmla="*/ 114947 w 365125"/>
                    <a:gd name="connsiteY10" fmla="*/ 311212 h 365125"/>
                    <a:gd name="connsiteX11" fmla="*/ 255472 w 365125"/>
                    <a:gd name="connsiteY11" fmla="*/ 308037 h 365125"/>
                    <a:gd name="connsiteX12" fmla="*/ 267535 w 365125"/>
                    <a:gd name="connsiteY12" fmla="*/ 319755 h 365125"/>
                    <a:gd name="connsiteX13" fmla="*/ 256506 w 365125"/>
                    <a:gd name="connsiteY13" fmla="*/ 350085 h 365125"/>
                    <a:gd name="connsiteX14" fmla="*/ 226177 w 365125"/>
                    <a:gd name="connsiteY14" fmla="*/ 339056 h 365125"/>
                    <a:gd name="connsiteX15" fmla="*/ 237205 w 365125"/>
                    <a:gd name="connsiteY15" fmla="*/ 308726 h 365125"/>
                    <a:gd name="connsiteX16" fmla="*/ 255472 w 365125"/>
                    <a:gd name="connsiteY16" fmla="*/ 308037 h 365125"/>
                    <a:gd name="connsiteX17" fmla="*/ 296686 w 365125"/>
                    <a:gd name="connsiteY17" fmla="*/ 272697 h 365125"/>
                    <a:gd name="connsiteX18" fmla="*/ 312208 w 365125"/>
                    <a:gd name="connsiteY18" fmla="*/ 281164 h 365125"/>
                    <a:gd name="connsiteX19" fmla="*/ 312208 w 365125"/>
                    <a:gd name="connsiteY19" fmla="*/ 312208 h 365125"/>
                    <a:gd name="connsiteX20" fmla="*/ 281164 w 365125"/>
                    <a:gd name="connsiteY20" fmla="*/ 312208 h 365125"/>
                    <a:gd name="connsiteX21" fmla="*/ 281164 w 365125"/>
                    <a:gd name="connsiteY21" fmla="*/ 281164 h 365125"/>
                    <a:gd name="connsiteX22" fmla="*/ 296686 w 365125"/>
                    <a:gd name="connsiteY22" fmla="*/ 272697 h 365125"/>
                    <a:gd name="connsiteX23" fmla="*/ 69850 w 365125"/>
                    <a:gd name="connsiteY23" fmla="*/ 272697 h 365125"/>
                    <a:gd name="connsiteX24" fmla="*/ 86783 w 365125"/>
                    <a:gd name="connsiteY24" fmla="*/ 281164 h 365125"/>
                    <a:gd name="connsiteX25" fmla="*/ 86783 w 365125"/>
                    <a:gd name="connsiteY25" fmla="*/ 312208 h 365125"/>
                    <a:gd name="connsiteX26" fmla="*/ 52917 w 365125"/>
                    <a:gd name="connsiteY26" fmla="*/ 312208 h 365125"/>
                    <a:gd name="connsiteX27" fmla="*/ 52917 w 365125"/>
                    <a:gd name="connsiteY27" fmla="*/ 281164 h 365125"/>
                    <a:gd name="connsiteX28" fmla="*/ 69850 w 365125"/>
                    <a:gd name="connsiteY28" fmla="*/ 272697 h 365125"/>
                    <a:gd name="connsiteX29" fmla="*/ 45331 w 365125"/>
                    <a:gd name="connsiteY29" fmla="*/ 224046 h 365125"/>
                    <a:gd name="connsiteX30" fmla="*/ 56267 w 365125"/>
                    <a:gd name="connsiteY30" fmla="*/ 236120 h 365125"/>
                    <a:gd name="connsiteX31" fmla="*/ 44979 w 365125"/>
                    <a:gd name="connsiteY31" fmla="*/ 267368 h 365125"/>
                    <a:gd name="connsiteX32" fmla="*/ 13934 w 365125"/>
                    <a:gd name="connsiteY32" fmla="*/ 256005 h 365125"/>
                    <a:gd name="connsiteX33" fmla="*/ 28045 w 365125"/>
                    <a:gd name="connsiteY33" fmla="*/ 224756 h 365125"/>
                    <a:gd name="connsiteX34" fmla="*/ 45331 w 365125"/>
                    <a:gd name="connsiteY34" fmla="*/ 224046 h 365125"/>
                    <a:gd name="connsiteX35" fmla="*/ 322586 w 365125"/>
                    <a:gd name="connsiteY35" fmla="*/ 219482 h 365125"/>
                    <a:gd name="connsiteX36" fmla="*/ 339474 w 365125"/>
                    <a:gd name="connsiteY36" fmla="*/ 219826 h 365125"/>
                    <a:gd name="connsiteX37" fmla="*/ 353260 w 365125"/>
                    <a:gd name="connsiteY37" fmla="*/ 250156 h 365125"/>
                    <a:gd name="connsiteX38" fmla="*/ 322930 w 365125"/>
                    <a:gd name="connsiteY38" fmla="*/ 261184 h 365125"/>
                    <a:gd name="connsiteX39" fmla="*/ 311902 w 365125"/>
                    <a:gd name="connsiteY39" fmla="*/ 233612 h 365125"/>
                    <a:gd name="connsiteX40" fmla="*/ 322586 w 365125"/>
                    <a:gd name="connsiteY40" fmla="*/ 219482 h 365125"/>
                    <a:gd name="connsiteX41" fmla="*/ 342900 w 365125"/>
                    <a:gd name="connsiteY41" fmla="*/ 158750 h 365125"/>
                    <a:gd name="connsiteX42" fmla="*/ 365125 w 365125"/>
                    <a:gd name="connsiteY42" fmla="*/ 182563 h 365125"/>
                    <a:gd name="connsiteX43" fmla="*/ 342900 w 365125"/>
                    <a:gd name="connsiteY43" fmla="*/ 206376 h 365125"/>
                    <a:gd name="connsiteX44" fmla="*/ 320675 w 365125"/>
                    <a:gd name="connsiteY44" fmla="*/ 182563 h 365125"/>
                    <a:gd name="connsiteX45" fmla="*/ 342900 w 365125"/>
                    <a:gd name="connsiteY45" fmla="*/ 158750 h 365125"/>
                    <a:gd name="connsiteX46" fmla="*/ 22225 w 365125"/>
                    <a:gd name="connsiteY46" fmla="*/ 158750 h 365125"/>
                    <a:gd name="connsiteX47" fmla="*/ 44450 w 365125"/>
                    <a:gd name="connsiteY47" fmla="*/ 182563 h 365125"/>
                    <a:gd name="connsiteX48" fmla="*/ 22225 w 365125"/>
                    <a:gd name="connsiteY48" fmla="*/ 206376 h 365125"/>
                    <a:gd name="connsiteX49" fmla="*/ 0 w 365125"/>
                    <a:gd name="connsiteY49" fmla="*/ 182563 h 365125"/>
                    <a:gd name="connsiteX50" fmla="*/ 22225 w 365125"/>
                    <a:gd name="connsiteY50" fmla="*/ 158750 h 365125"/>
                    <a:gd name="connsiteX51" fmla="*/ 24165 w 365125"/>
                    <a:gd name="connsiteY51" fmla="*/ 102007 h 365125"/>
                    <a:gd name="connsiteX52" fmla="*/ 41804 w 365125"/>
                    <a:gd name="connsiteY52" fmla="*/ 102351 h 365125"/>
                    <a:gd name="connsiteX53" fmla="*/ 55915 w 365125"/>
                    <a:gd name="connsiteY53" fmla="*/ 132681 h 365125"/>
                    <a:gd name="connsiteX54" fmla="*/ 24870 w 365125"/>
                    <a:gd name="connsiteY54" fmla="*/ 143710 h 365125"/>
                    <a:gd name="connsiteX55" fmla="*/ 10759 w 365125"/>
                    <a:gd name="connsiteY55" fmla="*/ 116137 h 365125"/>
                    <a:gd name="connsiteX56" fmla="*/ 24165 w 365125"/>
                    <a:gd name="connsiteY56" fmla="*/ 102007 h 365125"/>
                    <a:gd name="connsiteX57" fmla="*/ 338012 w 365125"/>
                    <a:gd name="connsiteY57" fmla="*/ 96900 h 365125"/>
                    <a:gd name="connsiteX58" fmla="*/ 351506 w 365125"/>
                    <a:gd name="connsiteY58" fmla="*/ 108618 h 365125"/>
                    <a:gd name="connsiteX59" fmla="*/ 340142 w 365125"/>
                    <a:gd name="connsiteY59" fmla="*/ 138948 h 365125"/>
                    <a:gd name="connsiteX60" fmla="*/ 308894 w 365125"/>
                    <a:gd name="connsiteY60" fmla="*/ 127919 h 365125"/>
                    <a:gd name="connsiteX61" fmla="*/ 320257 w 365125"/>
                    <a:gd name="connsiteY61" fmla="*/ 97589 h 365125"/>
                    <a:gd name="connsiteX62" fmla="*/ 338012 w 365125"/>
                    <a:gd name="connsiteY62" fmla="*/ 96900 h 365125"/>
                    <a:gd name="connsiteX63" fmla="*/ 296686 w 365125"/>
                    <a:gd name="connsiteY63" fmla="*/ 46500 h 365125"/>
                    <a:gd name="connsiteX64" fmla="*/ 312208 w 365125"/>
                    <a:gd name="connsiteY64" fmla="*/ 52652 h 365125"/>
                    <a:gd name="connsiteX65" fmla="*/ 312208 w 365125"/>
                    <a:gd name="connsiteY65" fmla="*/ 85460 h 365125"/>
                    <a:gd name="connsiteX66" fmla="*/ 281164 w 365125"/>
                    <a:gd name="connsiteY66" fmla="*/ 85460 h 365125"/>
                    <a:gd name="connsiteX67" fmla="*/ 281164 w 365125"/>
                    <a:gd name="connsiteY67" fmla="*/ 52652 h 365125"/>
                    <a:gd name="connsiteX68" fmla="*/ 296686 w 365125"/>
                    <a:gd name="connsiteY68" fmla="*/ 46500 h 365125"/>
                    <a:gd name="connsiteX69" fmla="*/ 69850 w 365125"/>
                    <a:gd name="connsiteY69" fmla="*/ 46500 h 365125"/>
                    <a:gd name="connsiteX70" fmla="*/ 86783 w 365125"/>
                    <a:gd name="connsiteY70" fmla="*/ 52652 h 365125"/>
                    <a:gd name="connsiteX71" fmla="*/ 86783 w 365125"/>
                    <a:gd name="connsiteY71" fmla="*/ 85460 h 365125"/>
                    <a:gd name="connsiteX72" fmla="*/ 52917 w 365125"/>
                    <a:gd name="connsiteY72" fmla="*/ 85460 h 365125"/>
                    <a:gd name="connsiteX73" fmla="*/ 52917 w 365125"/>
                    <a:gd name="connsiteY73" fmla="*/ 52652 h 365125"/>
                    <a:gd name="connsiteX74" fmla="*/ 69850 w 365125"/>
                    <a:gd name="connsiteY74" fmla="*/ 46500 h 365125"/>
                    <a:gd name="connsiteX75" fmla="*/ 108618 w 365125"/>
                    <a:gd name="connsiteY75" fmla="*/ 13846 h 365125"/>
                    <a:gd name="connsiteX76" fmla="*/ 138947 w 365125"/>
                    <a:gd name="connsiteY76" fmla="*/ 27516 h 365125"/>
                    <a:gd name="connsiteX77" fmla="*/ 127919 w 365125"/>
                    <a:gd name="connsiteY77" fmla="*/ 54856 h 365125"/>
                    <a:gd name="connsiteX78" fmla="*/ 97589 w 365125"/>
                    <a:gd name="connsiteY78" fmla="*/ 43920 h 365125"/>
                    <a:gd name="connsiteX79" fmla="*/ 108618 w 365125"/>
                    <a:gd name="connsiteY79" fmla="*/ 13846 h 365125"/>
                    <a:gd name="connsiteX80" fmla="*/ 251242 w 365125"/>
                    <a:gd name="connsiteY80" fmla="*/ 10759 h 365125"/>
                    <a:gd name="connsiteX81" fmla="*/ 262606 w 365125"/>
                    <a:gd name="connsiteY81" fmla="*/ 41804 h 365125"/>
                    <a:gd name="connsiteX82" fmla="*/ 234198 w 365125"/>
                    <a:gd name="connsiteY82" fmla="*/ 55915 h 365125"/>
                    <a:gd name="connsiteX83" fmla="*/ 219994 w 365125"/>
                    <a:gd name="connsiteY83" fmla="*/ 24870 h 365125"/>
                    <a:gd name="connsiteX84" fmla="*/ 251242 w 365125"/>
                    <a:gd name="connsiteY84" fmla="*/ 10759 h 365125"/>
                    <a:gd name="connsiteX85" fmla="*/ 182563 w 365125"/>
                    <a:gd name="connsiteY85" fmla="*/ 0 h 365125"/>
                    <a:gd name="connsiteX86" fmla="*/ 206376 w 365125"/>
                    <a:gd name="connsiteY86" fmla="*/ 22225 h 365125"/>
                    <a:gd name="connsiteX87" fmla="*/ 182563 w 365125"/>
                    <a:gd name="connsiteY87" fmla="*/ 44450 h 365125"/>
                    <a:gd name="connsiteX88" fmla="*/ 158750 w 365125"/>
                    <a:gd name="connsiteY88" fmla="*/ 22225 h 365125"/>
                    <a:gd name="connsiteX89" fmla="*/ 182563 w 365125"/>
                    <a:gd name="connsiteY89" fmla="*/ 0 h 365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365125" h="365125">
                      <a:moveTo>
                        <a:pt x="182563" y="320675"/>
                      </a:moveTo>
                      <a:cubicBezTo>
                        <a:pt x="195715" y="320675"/>
                        <a:pt x="206376" y="330625"/>
                        <a:pt x="206376" y="342900"/>
                      </a:cubicBezTo>
                      <a:cubicBezTo>
                        <a:pt x="206376" y="355175"/>
                        <a:pt x="195715" y="365125"/>
                        <a:pt x="182563" y="365125"/>
                      </a:cubicBezTo>
                      <a:cubicBezTo>
                        <a:pt x="169411" y="365125"/>
                        <a:pt x="158750" y="355175"/>
                        <a:pt x="158750" y="342900"/>
                      </a:cubicBezTo>
                      <a:cubicBezTo>
                        <a:pt x="158750" y="330625"/>
                        <a:pt x="169411" y="320675"/>
                        <a:pt x="182563" y="320675"/>
                      </a:cubicBezTo>
                      <a:close/>
                      <a:moveTo>
                        <a:pt x="114947" y="311212"/>
                      </a:moveTo>
                      <a:cubicBezTo>
                        <a:pt x="120273" y="309144"/>
                        <a:pt x="126665" y="309144"/>
                        <a:pt x="133767" y="311901"/>
                      </a:cubicBezTo>
                      <a:cubicBezTo>
                        <a:pt x="145130" y="314659"/>
                        <a:pt x="150812" y="328445"/>
                        <a:pt x="145130" y="339474"/>
                      </a:cubicBezTo>
                      <a:cubicBezTo>
                        <a:pt x="142290" y="353260"/>
                        <a:pt x="128086" y="358774"/>
                        <a:pt x="116722" y="353260"/>
                      </a:cubicBezTo>
                      <a:cubicBezTo>
                        <a:pt x="102518" y="347745"/>
                        <a:pt x="96837" y="336716"/>
                        <a:pt x="102518" y="322930"/>
                      </a:cubicBezTo>
                      <a:cubicBezTo>
                        <a:pt x="105359" y="317416"/>
                        <a:pt x="109620" y="313280"/>
                        <a:pt x="114947" y="311212"/>
                      </a:cubicBezTo>
                      <a:close/>
                      <a:moveTo>
                        <a:pt x="255472" y="308037"/>
                      </a:moveTo>
                      <a:cubicBezTo>
                        <a:pt x="260642" y="310105"/>
                        <a:pt x="264777" y="314241"/>
                        <a:pt x="267535" y="319755"/>
                      </a:cubicBezTo>
                      <a:cubicBezTo>
                        <a:pt x="273049" y="330784"/>
                        <a:pt x="267535" y="344570"/>
                        <a:pt x="256506" y="350085"/>
                      </a:cubicBezTo>
                      <a:cubicBezTo>
                        <a:pt x="245477" y="355599"/>
                        <a:pt x="231691" y="350085"/>
                        <a:pt x="226177" y="339056"/>
                      </a:cubicBezTo>
                      <a:cubicBezTo>
                        <a:pt x="220662" y="328027"/>
                        <a:pt x="226177" y="314241"/>
                        <a:pt x="237205" y="308726"/>
                      </a:cubicBezTo>
                      <a:cubicBezTo>
                        <a:pt x="244098" y="305969"/>
                        <a:pt x="250302" y="305969"/>
                        <a:pt x="255472" y="308037"/>
                      </a:cubicBezTo>
                      <a:close/>
                      <a:moveTo>
                        <a:pt x="296686" y="272697"/>
                      </a:moveTo>
                      <a:cubicBezTo>
                        <a:pt x="302331" y="272697"/>
                        <a:pt x="307975" y="275519"/>
                        <a:pt x="312208" y="281164"/>
                      </a:cubicBezTo>
                      <a:cubicBezTo>
                        <a:pt x="320675" y="289630"/>
                        <a:pt x="320675" y="303742"/>
                        <a:pt x="312208" y="312208"/>
                      </a:cubicBezTo>
                      <a:cubicBezTo>
                        <a:pt x="303742" y="320675"/>
                        <a:pt x="289631" y="320675"/>
                        <a:pt x="281164" y="312208"/>
                      </a:cubicBezTo>
                      <a:cubicBezTo>
                        <a:pt x="269875" y="303742"/>
                        <a:pt x="269875" y="289630"/>
                        <a:pt x="281164" y="281164"/>
                      </a:cubicBezTo>
                      <a:cubicBezTo>
                        <a:pt x="285397" y="275519"/>
                        <a:pt x="291042" y="272697"/>
                        <a:pt x="296686" y="272697"/>
                      </a:cubicBezTo>
                      <a:close/>
                      <a:moveTo>
                        <a:pt x="69850" y="272697"/>
                      </a:moveTo>
                      <a:cubicBezTo>
                        <a:pt x="76200" y="272697"/>
                        <a:pt x="82550" y="275519"/>
                        <a:pt x="86783" y="281164"/>
                      </a:cubicBezTo>
                      <a:cubicBezTo>
                        <a:pt x="95250" y="289630"/>
                        <a:pt x="95250" y="303742"/>
                        <a:pt x="86783" y="312208"/>
                      </a:cubicBezTo>
                      <a:cubicBezTo>
                        <a:pt x="78317" y="320675"/>
                        <a:pt x="61383" y="320675"/>
                        <a:pt x="52917" y="312208"/>
                      </a:cubicBezTo>
                      <a:cubicBezTo>
                        <a:pt x="44450" y="303742"/>
                        <a:pt x="44450" y="289630"/>
                        <a:pt x="52917" y="281164"/>
                      </a:cubicBezTo>
                      <a:cubicBezTo>
                        <a:pt x="57150" y="275519"/>
                        <a:pt x="63500" y="272697"/>
                        <a:pt x="69850" y="272697"/>
                      </a:cubicBezTo>
                      <a:close/>
                      <a:moveTo>
                        <a:pt x="45331" y="224046"/>
                      </a:moveTo>
                      <a:cubicBezTo>
                        <a:pt x="50623" y="226177"/>
                        <a:pt x="54856" y="230438"/>
                        <a:pt x="56267" y="236120"/>
                      </a:cubicBezTo>
                      <a:cubicBezTo>
                        <a:pt x="61912" y="250324"/>
                        <a:pt x="56267" y="261687"/>
                        <a:pt x="44979" y="267368"/>
                      </a:cubicBezTo>
                      <a:cubicBezTo>
                        <a:pt x="33690" y="273050"/>
                        <a:pt x="19579" y="267368"/>
                        <a:pt x="13934" y="256005"/>
                      </a:cubicBezTo>
                      <a:cubicBezTo>
                        <a:pt x="11112" y="244642"/>
                        <a:pt x="13934" y="230438"/>
                        <a:pt x="28045" y="224756"/>
                      </a:cubicBezTo>
                      <a:cubicBezTo>
                        <a:pt x="33690" y="221916"/>
                        <a:pt x="40040" y="221916"/>
                        <a:pt x="45331" y="224046"/>
                      </a:cubicBezTo>
                      <a:close/>
                      <a:moveTo>
                        <a:pt x="322586" y="219482"/>
                      </a:moveTo>
                      <a:cubicBezTo>
                        <a:pt x="327756" y="217069"/>
                        <a:pt x="333959" y="217069"/>
                        <a:pt x="339474" y="219826"/>
                      </a:cubicBezTo>
                      <a:cubicBezTo>
                        <a:pt x="353260" y="225341"/>
                        <a:pt x="358774" y="236370"/>
                        <a:pt x="353260" y="250156"/>
                      </a:cubicBezTo>
                      <a:cubicBezTo>
                        <a:pt x="347745" y="261184"/>
                        <a:pt x="336716" y="266699"/>
                        <a:pt x="322930" y="261184"/>
                      </a:cubicBezTo>
                      <a:cubicBezTo>
                        <a:pt x="311902" y="258427"/>
                        <a:pt x="306387" y="244641"/>
                        <a:pt x="311902" y="233612"/>
                      </a:cubicBezTo>
                      <a:cubicBezTo>
                        <a:pt x="313280" y="226719"/>
                        <a:pt x="317416" y="221894"/>
                        <a:pt x="322586" y="219482"/>
                      </a:cubicBezTo>
                      <a:close/>
                      <a:moveTo>
                        <a:pt x="342900" y="158750"/>
                      </a:moveTo>
                      <a:cubicBezTo>
                        <a:pt x="355175" y="158750"/>
                        <a:pt x="365125" y="169411"/>
                        <a:pt x="365125" y="182563"/>
                      </a:cubicBezTo>
                      <a:cubicBezTo>
                        <a:pt x="365125" y="195715"/>
                        <a:pt x="355175" y="206376"/>
                        <a:pt x="342900" y="206376"/>
                      </a:cubicBezTo>
                      <a:cubicBezTo>
                        <a:pt x="330625" y="206376"/>
                        <a:pt x="320675" y="195715"/>
                        <a:pt x="320675" y="182563"/>
                      </a:cubicBezTo>
                      <a:cubicBezTo>
                        <a:pt x="320675" y="169411"/>
                        <a:pt x="330625" y="158750"/>
                        <a:pt x="342900" y="158750"/>
                      </a:cubicBezTo>
                      <a:close/>
                      <a:moveTo>
                        <a:pt x="22225" y="158750"/>
                      </a:moveTo>
                      <a:cubicBezTo>
                        <a:pt x="34500" y="158750"/>
                        <a:pt x="44450" y="169411"/>
                        <a:pt x="44450" y="182563"/>
                      </a:cubicBezTo>
                      <a:cubicBezTo>
                        <a:pt x="44450" y="195715"/>
                        <a:pt x="34500" y="206376"/>
                        <a:pt x="22225" y="206376"/>
                      </a:cubicBezTo>
                      <a:cubicBezTo>
                        <a:pt x="9950" y="206376"/>
                        <a:pt x="0" y="195715"/>
                        <a:pt x="0" y="182563"/>
                      </a:cubicBezTo>
                      <a:cubicBezTo>
                        <a:pt x="0" y="169411"/>
                        <a:pt x="9950" y="158750"/>
                        <a:pt x="22225" y="158750"/>
                      </a:cubicBezTo>
                      <a:close/>
                      <a:moveTo>
                        <a:pt x="24165" y="102007"/>
                      </a:moveTo>
                      <a:cubicBezTo>
                        <a:pt x="29809" y="99594"/>
                        <a:pt x="36159" y="99594"/>
                        <a:pt x="41804" y="102351"/>
                      </a:cubicBezTo>
                      <a:cubicBezTo>
                        <a:pt x="53092" y="107866"/>
                        <a:pt x="58737" y="118895"/>
                        <a:pt x="55915" y="132681"/>
                      </a:cubicBezTo>
                      <a:cubicBezTo>
                        <a:pt x="50270" y="143710"/>
                        <a:pt x="36159" y="149224"/>
                        <a:pt x="24870" y="143710"/>
                      </a:cubicBezTo>
                      <a:cubicBezTo>
                        <a:pt x="13581" y="140952"/>
                        <a:pt x="7937" y="127166"/>
                        <a:pt x="10759" y="116137"/>
                      </a:cubicBezTo>
                      <a:cubicBezTo>
                        <a:pt x="13581" y="109244"/>
                        <a:pt x="18520" y="104419"/>
                        <a:pt x="24165" y="102007"/>
                      </a:cubicBezTo>
                      <a:close/>
                      <a:moveTo>
                        <a:pt x="338012" y="96900"/>
                      </a:moveTo>
                      <a:cubicBezTo>
                        <a:pt x="343693" y="98968"/>
                        <a:pt x="348665" y="103104"/>
                        <a:pt x="351506" y="108618"/>
                      </a:cubicBezTo>
                      <a:cubicBezTo>
                        <a:pt x="357187" y="119647"/>
                        <a:pt x="351506" y="133433"/>
                        <a:pt x="340142" y="138948"/>
                      </a:cubicBezTo>
                      <a:cubicBezTo>
                        <a:pt x="328779" y="144462"/>
                        <a:pt x="314575" y="138948"/>
                        <a:pt x="308894" y="127919"/>
                      </a:cubicBezTo>
                      <a:cubicBezTo>
                        <a:pt x="303212" y="116890"/>
                        <a:pt x="308894" y="103104"/>
                        <a:pt x="320257" y="97589"/>
                      </a:cubicBezTo>
                      <a:cubicBezTo>
                        <a:pt x="325939" y="94832"/>
                        <a:pt x="332330" y="94832"/>
                        <a:pt x="338012" y="96900"/>
                      </a:cubicBezTo>
                      <a:close/>
                      <a:moveTo>
                        <a:pt x="296686" y="46500"/>
                      </a:moveTo>
                      <a:cubicBezTo>
                        <a:pt x="302331" y="46500"/>
                        <a:pt x="307975" y="48551"/>
                        <a:pt x="312208" y="52652"/>
                      </a:cubicBezTo>
                      <a:cubicBezTo>
                        <a:pt x="320675" y="60854"/>
                        <a:pt x="320675" y="77258"/>
                        <a:pt x="312208" y="85460"/>
                      </a:cubicBezTo>
                      <a:cubicBezTo>
                        <a:pt x="303742" y="93662"/>
                        <a:pt x="289631" y="93662"/>
                        <a:pt x="281164" y="85460"/>
                      </a:cubicBezTo>
                      <a:cubicBezTo>
                        <a:pt x="269875" y="77258"/>
                        <a:pt x="269875" y="60854"/>
                        <a:pt x="281164" y="52652"/>
                      </a:cubicBezTo>
                      <a:cubicBezTo>
                        <a:pt x="285397" y="48551"/>
                        <a:pt x="291042" y="46500"/>
                        <a:pt x="296686" y="46500"/>
                      </a:cubicBezTo>
                      <a:close/>
                      <a:moveTo>
                        <a:pt x="69850" y="46500"/>
                      </a:moveTo>
                      <a:cubicBezTo>
                        <a:pt x="76200" y="46500"/>
                        <a:pt x="82550" y="48551"/>
                        <a:pt x="86783" y="52652"/>
                      </a:cubicBezTo>
                      <a:cubicBezTo>
                        <a:pt x="95250" y="60854"/>
                        <a:pt x="95250" y="77258"/>
                        <a:pt x="86783" y="85460"/>
                      </a:cubicBezTo>
                      <a:cubicBezTo>
                        <a:pt x="78317" y="93662"/>
                        <a:pt x="61383" y="93662"/>
                        <a:pt x="52917" y="85460"/>
                      </a:cubicBezTo>
                      <a:cubicBezTo>
                        <a:pt x="44450" y="77258"/>
                        <a:pt x="44450" y="60854"/>
                        <a:pt x="52917" y="52652"/>
                      </a:cubicBezTo>
                      <a:cubicBezTo>
                        <a:pt x="57150" y="48551"/>
                        <a:pt x="63500" y="46500"/>
                        <a:pt x="69850" y="46500"/>
                      </a:cubicBezTo>
                      <a:close/>
                      <a:moveTo>
                        <a:pt x="108618" y="13846"/>
                      </a:moveTo>
                      <a:cubicBezTo>
                        <a:pt x="119647" y="11112"/>
                        <a:pt x="133433" y="13846"/>
                        <a:pt x="138947" y="27516"/>
                      </a:cubicBezTo>
                      <a:cubicBezTo>
                        <a:pt x="144462" y="38452"/>
                        <a:pt x="138947" y="52122"/>
                        <a:pt x="127919" y="54856"/>
                      </a:cubicBezTo>
                      <a:cubicBezTo>
                        <a:pt x="116890" y="60324"/>
                        <a:pt x="103104" y="54856"/>
                        <a:pt x="97589" y="43920"/>
                      </a:cubicBezTo>
                      <a:cubicBezTo>
                        <a:pt x="92075" y="32984"/>
                        <a:pt x="97589" y="19314"/>
                        <a:pt x="108618" y="13846"/>
                      </a:cubicBezTo>
                      <a:close/>
                      <a:moveTo>
                        <a:pt x="251242" y="10759"/>
                      </a:moveTo>
                      <a:cubicBezTo>
                        <a:pt x="262606" y="16404"/>
                        <a:pt x="268287" y="30515"/>
                        <a:pt x="262606" y="41804"/>
                      </a:cubicBezTo>
                      <a:cubicBezTo>
                        <a:pt x="259765" y="53092"/>
                        <a:pt x="245561" y="58737"/>
                        <a:pt x="234198" y="55915"/>
                      </a:cubicBezTo>
                      <a:cubicBezTo>
                        <a:pt x="219994" y="50270"/>
                        <a:pt x="214312" y="36159"/>
                        <a:pt x="219994" y="24870"/>
                      </a:cubicBezTo>
                      <a:cubicBezTo>
                        <a:pt x="225675" y="13581"/>
                        <a:pt x="237038" y="7937"/>
                        <a:pt x="251242" y="10759"/>
                      </a:cubicBezTo>
                      <a:close/>
                      <a:moveTo>
                        <a:pt x="182563" y="0"/>
                      </a:moveTo>
                      <a:cubicBezTo>
                        <a:pt x="195715" y="0"/>
                        <a:pt x="206376" y="9950"/>
                        <a:pt x="206376" y="22225"/>
                      </a:cubicBezTo>
                      <a:cubicBezTo>
                        <a:pt x="206376" y="34500"/>
                        <a:pt x="195715" y="44450"/>
                        <a:pt x="182563" y="44450"/>
                      </a:cubicBezTo>
                      <a:cubicBezTo>
                        <a:pt x="169411" y="44450"/>
                        <a:pt x="158750" y="34500"/>
                        <a:pt x="158750" y="22225"/>
                      </a:cubicBezTo>
                      <a:cubicBezTo>
                        <a:pt x="158750" y="9950"/>
                        <a:pt x="169411" y="0"/>
                        <a:pt x="18256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2" name="任意多边形 721"/>
                <p:cNvSpPr>
                  <a:spLocks noChangeArrowheads="1"/>
                </p:cNvSpPr>
                <p:nvPr/>
              </p:nvSpPr>
              <p:spPr bwMode="auto">
                <a:xfrm>
                  <a:off x="3600524" y="1948288"/>
                  <a:ext cx="577698" cy="575414"/>
                </a:xfrm>
                <a:custGeom>
                  <a:avLst/>
                  <a:gdLst>
                    <a:gd name="connsiteX0" fmla="*/ 200025 w 401638"/>
                    <a:gd name="connsiteY0" fmla="*/ 350838 h 400050"/>
                    <a:gd name="connsiteX1" fmla="*/ 225425 w 401638"/>
                    <a:gd name="connsiteY1" fmla="*/ 375444 h 400050"/>
                    <a:gd name="connsiteX2" fmla="*/ 200025 w 401638"/>
                    <a:gd name="connsiteY2" fmla="*/ 400050 h 400050"/>
                    <a:gd name="connsiteX3" fmla="*/ 174625 w 401638"/>
                    <a:gd name="connsiteY3" fmla="*/ 375444 h 400050"/>
                    <a:gd name="connsiteX4" fmla="*/ 200025 w 401638"/>
                    <a:gd name="connsiteY4" fmla="*/ 350838 h 400050"/>
                    <a:gd name="connsiteX5" fmla="*/ 144065 w 401638"/>
                    <a:gd name="connsiteY5" fmla="*/ 338969 h 400050"/>
                    <a:gd name="connsiteX6" fmla="*/ 160734 w 401638"/>
                    <a:gd name="connsiteY6" fmla="*/ 372533 h 400050"/>
                    <a:gd name="connsiteX7" fmla="*/ 127396 w 401638"/>
                    <a:gd name="connsiteY7" fmla="*/ 386518 h 400050"/>
                    <a:gd name="connsiteX8" fmla="*/ 113506 w 401638"/>
                    <a:gd name="connsiteY8" fmla="*/ 352954 h 400050"/>
                    <a:gd name="connsiteX9" fmla="*/ 144065 w 401638"/>
                    <a:gd name="connsiteY9" fmla="*/ 338969 h 400050"/>
                    <a:gd name="connsiteX10" fmla="*/ 279760 w 401638"/>
                    <a:gd name="connsiteY10" fmla="*/ 335444 h 400050"/>
                    <a:gd name="connsiteX11" fmla="*/ 294444 w 401638"/>
                    <a:gd name="connsiteY11" fmla="*/ 349779 h 400050"/>
                    <a:gd name="connsiteX12" fmla="*/ 280459 w 401638"/>
                    <a:gd name="connsiteY12" fmla="*/ 383343 h 400050"/>
                    <a:gd name="connsiteX13" fmla="*/ 246894 w 401638"/>
                    <a:gd name="connsiteY13" fmla="*/ 369358 h 400050"/>
                    <a:gd name="connsiteX14" fmla="*/ 260880 w 401638"/>
                    <a:gd name="connsiteY14" fmla="*/ 335794 h 400050"/>
                    <a:gd name="connsiteX15" fmla="*/ 279760 w 401638"/>
                    <a:gd name="connsiteY15" fmla="*/ 335444 h 400050"/>
                    <a:gd name="connsiteX16" fmla="*/ 325884 w 401638"/>
                    <a:gd name="connsiteY16" fmla="*/ 298053 h 400050"/>
                    <a:gd name="connsiteX17" fmla="*/ 342901 w 401638"/>
                    <a:gd name="connsiteY17" fmla="*/ 306387 h 400050"/>
                    <a:gd name="connsiteX18" fmla="*/ 342901 w 401638"/>
                    <a:gd name="connsiteY18" fmla="*/ 342503 h 400050"/>
                    <a:gd name="connsiteX19" fmla="*/ 306785 w 401638"/>
                    <a:gd name="connsiteY19" fmla="*/ 342503 h 400050"/>
                    <a:gd name="connsiteX20" fmla="*/ 306785 w 401638"/>
                    <a:gd name="connsiteY20" fmla="*/ 306387 h 400050"/>
                    <a:gd name="connsiteX21" fmla="*/ 325884 w 401638"/>
                    <a:gd name="connsiteY21" fmla="*/ 298053 h 400050"/>
                    <a:gd name="connsiteX22" fmla="*/ 76200 w 401638"/>
                    <a:gd name="connsiteY22" fmla="*/ 298053 h 400050"/>
                    <a:gd name="connsiteX23" fmla="*/ 94665 w 401638"/>
                    <a:gd name="connsiteY23" fmla="*/ 306387 h 400050"/>
                    <a:gd name="connsiteX24" fmla="*/ 94665 w 401638"/>
                    <a:gd name="connsiteY24" fmla="*/ 342503 h 400050"/>
                    <a:gd name="connsiteX25" fmla="*/ 57735 w 401638"/>
                    <a:gd name="connsiteY25" fmla="*/ 342503 h 400050"/>
                    <a:gd name="connsiteX26" fmla="*/ 57735 w 401638"/>
                    <a:gd name="connsiteY26" fmla="*/ 306387 h 400050"/>
                    <a:gd name="connsiteX27" fmla="*/ 76200 w 401638"/>
                    <a:gd name="connsiteY27" fmla="*/ 298053 h 400050"/>
                    <a:gd name="connsiteX28" fmla="*/ 49571 w 401638"/>
                    <a:gd name="connsiteY28" fmla="*/ 246162 h 400050"/>
                    <a:gd name="connsiteX29" fmla="*/ 64255 w 401638"/>
                    <a:gd name="connsiteY29" fmla="*/ 257968 h 400050"/>
                    <a:gd name="connsiteX30" fmla="*/ 50270 w 401638"/>
                    <a:gd name="connsiteY30" fmla="*/ 291306 h 400050"/>
                    <a:gd name="connsiteX31" fmla="*/ 16706 w 401638"/>
                    <a:gd name="connsiteY31" fmla="*/ 280193 h 400050"/>
                    <a:gd name="connsiteX32" fmla="*/ 30691 w 401638"/>
                    <a:gd name="connsiteY32" fmla="*/ 246856 h 400050"/>
                    <a:gd name="connsiteX33" fmla="*/ 49571 w 401638"/>
                    <a:gd name="connsiteY33" fmla="*/ 246162 h 400050"/>
                    <a:gd name="connsiteX34" fmla="*/ 372666 w 401638"/>
                    <a:gd name="connsiteY34" fmla="*/ 238957 h 400050"/>
                    <a:gd name="connsiteX35" fmla="*/ 386556 w 401638"/>
                    <a:gd name="connsiteY35" fmla="*/ 272521 h 400050"/>
                    <a:gd name="connsiteX36" fmla="*/ 355997 w 401638"/>
                    <a:gd name="connsiteY36" fmla="*/ 286506 h 400050"/>
                    <a:gd name="connsiteX37" fmla="*/ 342106 w 401638"/>
                    <a:gd name="connsiteY37" fmla="*/ 252942 h 400050"/>
                    <a:gd name="connsiteX38" fmla="*/ 372666 w 401638"/>
                    <a:gd name="connsiteY38" fmla="*/ 238957 h 400050"/>
                    <a:gd name="connsiteX39" fmla="*/ 376238 w 401638"/>
                    <a:gd name="connsiteY39" fmla="*/ 174625 h 400050"/>
                    <a:gd name="connsiteX40" fmla="*/ 401638 w 401638"/>
                    <a:gd name="connsiteY40" fmla="*/ 200025 h 400050"/>
                    <a:gd name="connsiteX41" fmla="*/ 376238 w 401638"/>
                    <a:gd name="connsiteY41" fmla="*/ 225425 h 400050"/>
                    <a:gd name="connsiteX42" fmla="*/ 350838 w 401638"/>
                    <a:gd name="connsiteY42" fmla="*/ 200025 h 400050"/>
                    <a:gd name="connsiteX43" fmla="*/ 376238 w 401638"/>
                    <a:gd name="connsiteY43" fmla="*/ 174625 h 400050"/>
                    <a:gd name="connsiteX44" fmla="*/ 24607 w 401638"/>
                    <a:gd name="connsiteY44" fmla="*/ 174625 h 400050"/>
                    <a:gd name="connsiteX45" fmla="*/ 49214 w 401638"/>
                    <a:gd name="connsiteY45" fmla="*/ 200025 h 400050"/>
                    <a:gd name="connsiteX46" fmla="*/ 24607 w 401638"/>
                    <a:gd name="connsiteY46" fmla="*/ 225425 h 400050"/>
                    <a:gd name="connsiteX47" fmla="*/ 0 w 401638"/>
                    <a:gd name="connsiteY47" fmla="*/ 200025 h 400050"/>
                    <a:gd name="connsiteX48" fmla="*/ 24607 w 401638"/>
                    <a:gd name="connsiteY48" fmla="*/ 174625 h 400050"/>
                    <a:gd name="connsiteX49" fmla="*/ 47095 w 401638"/>
                    <a:gd name="connsiteY49" fmla="*/ 110728 h 400050"/>
                    <a:gd name="connsiteX50" fmla="*/ 61080 w 401638"/>
                    <a:gd name="connsiteY50" fmla="*/ 144065 h 400050"/>
                    <a:gd name="connsiteX51" fmla="*/ 27516 w 401638"/>
                    <a:gd name="connsiteY51" fmla="*/ 157956 h 400050"/>
                    <a:gd name="connsiteX52" fmla="*/ 13531 w 401638"/>
                    <a:gd name="connsiteY52" fmla="*/ 124618 h 400050"/>
                    <a:gd name="connsiteX53" fmla="*/ 47095 w 401638"/>
                    <a:gd name="connsiteY53" fmla="*/ 110728 h 400050"/>
                    <a:gd name="connsiteX54" fmla="*/ 370880 w 401638"/>
                    <a:gd name="connsiteY54" fmla="*/ 105257 h 400050"/>
                    <a:gd name="connsiteX55" fmla="*/ 384810 w 401638"/>
                    <a:gd name="connsiteY55" fmla="*/ 119592 h 400050"/>
                    <a:gd name="connsiteX56" fmla="*/ 373380 w 401638"/>
                    <a:gd name="connsiteY56" fmla="*/ 153156 h 400050"/>
                    <a:gd name="connsiteX57" fmla="*/ 339090 w 401638"/>
                    <a:gd name="connsiteY57" fmla="*/ 139171 h 400050"/>
                    <a:gd name="connsiteX58" fmla="*/ 350520 w 401638"/>
                    <a:gd name="connsiteY58" fmla="*/ 105607 h 400050"/>
                    <a:gd name="connsiteX59" fmla="*/ 370880 w 401638"/>
                    <a:gd name="connsiteY59" fmla="*/ 105257 h 400050"/>
                    <a:gd name="connsiteX60" fmla="*/ 325884 w 401638"/>
                    <a:gd name="connsiteY60" fmla="*/ 48816 h 400050"/>
                    <a:gd name="connsiteX61" fmla="*/ 342901 w 401638"/>
                    <a:gd name="connsiteY61" fmla="*/ 57150 h 400050"/>
                    <a:gd name="connsiteX62" fmla="*/ 342901 w 401638"/>
                    <a:gd name="connsiteY62" fmla="*/ 90487 h 400050"/>
                    <a:gd name="connsiteX63" fmla="*/ 306785 w 401638"/>
                    <a:gd name="connsiteY63" fmla="*/ 90487 h 400050"/>
                    <a:gd name="connsiteX64" fmla="*/ 306785 w 401638"/>
                    <a:gd name="connsiteY64" fmla="*/ 57150 h 400050"/>
                    <a:gd name="connsiteX65" fmla="*/ 325884 w 401638"/>
                    <a:gd name="connsiteY65" fmla="*/ 48816 h 400050"/>
                    <a:gd name="connsiteX66" fmla="*/ 76200 w 401638"/>
                    <a:gd name="connsiteY66" fmla="*/ 48816 h 400050"/>
                    <a:gd name="connsiteX67" fmla="*/ 94665 w 401638"/>
                    <a:gd name="connsiteY67" fmla="*/ 57150 h 400050"/>
                    <a:gd name="connsiteX68" fmla="*/ 94665 w 401638"/>
                    <a:gd name="connsiteY68" fmla="*/ 90487 h 400050"/>
                    <a:gd name="connsiteX69" fmla="*/ 57735 w 401638"/>
                    <a:gd name="connsiteY69" fmla="*/ 90487 h 400050"/>
                    <a:gd name="connsiteX70" fmla="*/ 57735 w 401638"/>
                    <a:gd name="connsiteY70" fmla="*/ 57150 h 400050"/>
                    <a:gd name="connsiteX71" fmla="*/ 76200 w 401638"/>
                    <a:gd name="connsiteY71" fmla="*/ 48816 h 400050"/>
                    <a:gd name="connsiteX72" fmla="*/ 139651 w 401638"/>
                    <a:gd name="connsiteY72" fmla="*/ 15975 h 400050"/>
                    <a:gd name="connsiteX73" fmla="*/ 153194 w 401638"/>
                    <a:gd name="connsiteY73" fmla="*/ 27781 h 400050"/>
                    <a:gd name="connsiteX74" fmla="*/ 139304 w 401638"/>
                    <a:gd name="connsiteY74" fmla="*/ 61119 h 400050"/>
                    <a:gd name="connsiteX75" fmla="*/ 108744 w 401638"/>
                    <a:gd name="connsiteY75" fmla="*/ 47228 h 400050"/>
                    <a:gd name="connsiteX76" fmla="*/ 119857 w 401638"/>
                    <a:gd name="connsiteY76" fmla="*/ 16669 h 400050"/>
                    <a:gd name="connsiteX77" fmla="*/ 139651 w 401638"/>
                    <a:gd name="connsiteY77" fmla="*/ 15975 h 400050"/>
                    <a:gd name="connsiteX78" fmla="*/ 255290 w 401638"/>
                    <a:gd name="connsiteY78" fmla="*/ 13147 h 400050"/>
                    <a:gd name="connsiteX79" fmla="*/ 272653 w 401638"/>
                    <a:gd name="connsiteY79" fmla="*/ 13494 h 400050"/>
                    <a:gd name="connsiteX80" fmla="*/ 286543 w 401638"/>
                    <a:gd name="connsiteY80" fmla="*/ 44053 h 400050"/>
                    <a:gd name="connsiteX81" fmla="*/ 255984 w 401638"/>
                    <a:gd name="connsiteY81" fmla="*/ 57944 h 400050"/>
                    <a:gd name="connsiteX82" fmla="*/ 242093 w 401638"/>
                    <a:gd name="connsiteY82" fmla="*/ 27385 h 400050"/>
                    <a:gd name="connsiteX83" fmla="*/ 255290 w 401638"/>
                    <a:gd name="connsiteY83" fmla="*/ 13147 h 400050"/>
                    <a:gd name="connsiteX84" fmla="*/ 200025 w 401638"/>
                    <a:gd name="connsiteY84" fmla="*/ 0 h 400050"/>
                    <a:gd name="connsiteX85" fmla="*/ 225425 w 401638"/>
                    <a:gd name="connsiteY85" fmla="*/ 24606 h 400050"/>
                    <a:gd name="connsiteX86" fmla="*/ 200025 w 401638"/>
                    <a:gd name="connsiteY86" fmla="*/ 49212 h 400050"/>
                    <a:gd name="connsiteX87" fmla="*/ 174625 w 401638"/>
                    <a:gd name="connsiteY87" fmla="*/ 24606 h 400050"/>
                    <a:gd name="connsiteX88" fmla="*/ 200025 w 401638"/>
                    <a:gd name="connsiteY88" fmla="*/ 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401638" h="400050">
                      <a:moveTo>
                        <a:pt x="200025" y="350838"/>
                      </a:moveTo>
                      <a:cubicBezTo>
                        <a:pt x="214053" y="350838"/>
                        <a:pt x="225425" y="361854"/>
                        <a:pt x="225425" y="375444"/>
                      </a:cubicBezTo>
                      <a:cubicBezTo>
                        <a:pt x="225425" y="389034"/>
                        <a:pt x="214053" y="400050"/>
                        <a:pt x="200025" y="400050"/>
                      </a:cubicBezTo>
                      <a:cubicBezTo>
                        <a:pt x="185997" y="400050"/>
                        <a:pt x="174625" y="389034"/>
                        <a:pt x="174625" y="375444"/>
                      </a:cubicBezTo>
                      <a:cubicBezTo>
                        <a:pt x="174625" y="361854"/>
                        <a:pt x="185997" y="350838"/>
                        <a:pt x="200025" y="350838"/>
                      </a:cubicBezTo>
                      <a:close/>
                      <a:moveTo>
                        <a:pt x="144065" y="338969"/>
                      </a:moveTo>
                      <a:cubicBezTo>
                        <a:pt x="157956" y="344563"/>
                        <a:pt x="163512" y="358548"/>
                        <a:pt x="160734" y="372533"/>
                      </a:cubicBezTo>
                      <a:cubicBezTo>
                        <a:pt x="155177" y="383721"/>
                        <a:pt x="141287" y="392112"/>
                        <a:pt x="127396" y="386518"/>
                      </a:cubicBezTo>
                      <a:cubicBezTo>
                        <a:pt x="113506" y="380924"/>
                        <a:pt x="107950" y="366939"/>
                        <a:pt x="113506" y="352954"/>
                      </a:cubicBezTo>
                      <a:cubicBezTo>
                        <a:pt x="119062" y="341766"/>
                        <a:pt x="132953" y="333375"/>
                        <a:pt x="144065" y="338969"/>
                      </a:cubicBezTo>
                      <a:close/>
                      <a:moveTo>
                        <a:pt x="279760" y="335444"/>
                      </a:moveTo>
                      <a:cubicBezTo>
                        <a:pt x="286053" y="337892"/>
                        <a:pt x="291647" y="342786"/>
                        <a:pt x="294444" y="349779"/>
                      </a:cubicBezTo>
                      <a:cubicBezTo>
                        <a:pt x="300038" y="360967"/>
                        <a:pt x="294444" y="377749"/>
                        <a:pt x="280459" y="383343"/>
                      </a:cubicBezTo>
                      <a:cubicBezTo>
                        <a:pt x="269271" y="388937"/>
                        <a:pt x="252488" y="383343"/>
                        <a:pt x="246894" y="369358"/>
                      </a:cubicBezTo>
                      <a:cubicBezTo>
                        <a:pt x="241300" y="355373"/>
                        <a:pt x="246894" y="341388"/>
                        <a:pt x="260880" y="335794"/>
                      </a:cubicBezTo>
                      <a:cubicBezTo>
                        <a:pt x="266474" y="332997"/>
                        <a:pt x="273466" y="332997"/>
                        <a:pt x="279760" y="335444"/>
                      </a:cubicBezTo>
                      <a:close/>
                      <a:moveTo>
                        <a:pt x="325884" y="298053"/>
                      </a:moveTo>
                      <a:cubicBezTo>
                        <a:pt x="332483" y="298053"/>
                        <a:pt x="338734" y="300831"/>
                        <a:pt x="342901" y="306387"/>
                      </a:cubicBezTo>
                      <a:cubicBezTo>
                        <a:pt x="354013" y="314722"/>
                        <a:pt x="354013" y="331390"/>
                        <a:pt x="342901" y="342503"/>
                      </a:cubicBezTo>
                      <a:cubicBezTo>
                        <a:pt x="334566" y="350837"/>
                        <a:pt x="317897" y="350837"/>
                        <a:pt x="306785" y="342503"/>
                      </a:cubicBezTo>
                      <a:cubicBezTo>
                        <a:pt x="298450" y="331390"/>
                        <a:pt x="298450" y="314722"/>
                        <a:pt x="306785" y="306387"/>
                      </a:cubicBezTo>
                      <a:cubicBezTo>
                        <a:pt x="312341" y="300831"/>
                        <a:pt x="319286" y="298053"/>
                        <a:pt x="325884" y="298053"/>
                      </a:cubicBezTo>
                      <a:close/>
                      <a:moveTo>
                        <a:pt x="76200" y="298053"/>
                      </a:moveTo>
                      <a:cubicBezTo>
                        <a:pt x="82592" y="298053"/>
                        <a:pt x="88984" y="300831"/>
                        <a:pt x="94665" y="306387"/>
                      </a:cubicBezTo>
                      <a:cubicBezTo>
                        <a:pt x="103188" y="314722"/>
                        <a:pt x="103188" y="331390"/>
                        <a:pt x="94665" y="342503"/>
                      </a:cubicBezTo>
                      <a:cubicBezTo>
                        <a:pt x="83302" y="350837"/>
                        <a:pt x="69098" y="350837"/>
                        <a:pt x="57735" y="342503"/>
                      </a:cubicBezTo>
                      <a:cubicBezTo>
                        <a:pt x="49213" y="331390"/>
                        <a:pt x="49213" y="314722"/>
                        <a:pt x="57735" y="306387"/>
                      </a:cubicBezTo>
                      <a:cubicBezTo>
                        <a:pt x="63417" y="300831"/>
                        <a:pt x="69809" y="298053"/>
                        <a:pt x="76200" y="298053"/>
                      </a:cubicBezTo>
                      <a:close/>
                      <a:moveTo>
                        <a:pt x="49571" y="246162"/>
                      </a:moveTo>
                      <a:cubicBezTo>
                        <a:pt x="55864" y="248245"/>
                        <a:pt x="61458" y="252412"/>
                        <a:pt x="64255" y="257968"/>
                      </a:cubicBezTo>
                      <a:cubicBezTo>
                        <a:pt x="69849" y="271859"/>
                        <a:pt x="64255" y="285749"/>
                        <a:pt x="50270" y="291306"/>
                      </a:cubicBezTo>
                      <a:cubicBezTo>
                        <a:pt x="36285" y="296862"/>
                        <a:pt x="22300" y="291306"/>
                        <a:pt x="16706" y="280193"/>
                      </a:cubicBezTo>
                      <a:cubicBezTo>
                        <a:pt x="11112" y="266303"/>
                        <a:pt x="16706" y="252412"/>
                        <a:pt x="30691" y="246856"/>
                      </a:cubicBezTo>
                      <a:cubicBezTo>
                        <a:pt x="36285" y="244078"/>
                        <a:pt x="43277" y="244078"/>
                        <a:pt x="49571" y="246162"/>
                      </a:cubicBezTo>
                      <a:close/>
                      <a:moveTo>
                        <a:pt x="372666" y="238957"/>
                      </a:moveTo>
                      <a:cubicBezTo>
                        <a:pt x="386556" y="244551"/>
                        <a:pt x="392112" y="258536"/>
                        <a:pt x="386556" y="272521"/>
                      </a:cubicBezTo>
                      <a:cubicBezTo>
                        <a:pt x="381000" y="283709"/>
                        <a:pt x="367109" y="292100"/>
                        <a:pt x="355997" y="286506"/>
                      </a:cubicBezTo>
                      <a:cubicBezTo>
                        <a:pt x="342106" y="280912"/>
                        <a:pt x="336550" y="266927"/>
                        <a:pt x="342106" y="252942"/>
                      </a:cubicBezTo>
                      <a:cubicBezTo>
                        <a:pt x="344885" y="241754"/>
                        <a:pt x="361553" y="233363"/>
                        <a:pt x="372666" y="238957"/>
                      </a:cubicBezTo>
                      <a:close/>
                      <a:moveTo>
                        <a:pt x="376238" y="174625"/>
                      </a:moveTo>
                      <a:cubicBezTo>
                        <a:pt x="390266" y="174625"/>
                        <a:pt x="401638" y="185997"/>
                        <a:pt x="401638" y="200025"/>
                      </a:cubicBezTo>
                      <a:cubicBezTo>
                        <a:pt x="401638" y="214053"/>
                        <a:pt x="390266" y="225425"/>
                        <a:pt x="376238" y="225425"/>
                      </a:cubicBezTo>
                      <a:cubicBezTo>
                        <a:pt x="362210" y="225425"/>
                        <a:pt x="350838" y="214053"/>
                        <a:pt x="350838" y="200025"/>
                      </a:cubicBezTo>
                      <a:cubicBezTo>
                        <a:pt x="350838" y="185997"/>
                        <a:pt x="362210" y="174625"/>
                        <a:pt x="376238" y="174625"/>
                      </a:cubicBezTo>
                      <a:close/>
                      <a:moveTo>
                        <a:pt x="24607" y="174625"/>
                      </a:moveTo>
                      <a:cubicBezTo>
                        <a:pt x="38197" y="174625"/>
                        <a:pt x="49214" y="185997"/>
                        <a:pt x="49214" y="200025"/>
                      </a:cubicBezTo>
                      <a:cubicBezTo>
                        <a:pt x="49214" y="214053"/>
                        <a:pt x="38197" y="225425"/>
                        <a:pt x="24607" y="225425"/>
                      </a:cubicBezTo>
                      <a:cubicBezTo>
                        <a:pt x="11017" y="225425"/>
                        <a:pt x="0" y="214053"/>
                        <a:pt x="0" y="200025"/>
                      </a:cubicBezTo>
                      <a:cubicBezTo>
                        <a:pt x="0" y="185997"/>
                        <a:pt x="11017" y="174625"/>
                        <a:pt x="24607" y="174625"/>
                      </a:cubicBezTo>
                      <a:close/>
                      <a:moveTo>
                        <a:pt x="47095" y="110728"/>
                      </a:moveTo>
                      <a:cubicBezTo>
                        <a:pt x="58283" y="116284"/>
                        <a:pt x="66674" y="130175"/>
                        <a:pt x="61080" y="144065"/>
                      </a:cubicBezTo>
                      <a:cubicBezTo>
                        <a:pt x="55486" y="157956"/>
                        <a:pt x="41501" y="163512"/>
                        <a:pt x="27516" y="157956"/>
                      </a:cubicBezTo>
                      <a:cubicBezTo>
                        <a:pt x="16328" y="152399"/>
                        <a:pt x="7937" y="138509"/>
                        <a:pt x="13531" y="124618"/>
                      </a:cubicBezTo>
                      <a:cubicBezTo>
                        <a:pt x="19125" y="113506"/>
                        <a:pt x="33110" y="107950"/>
                        <a:pt x="47095" y="110728"/>
                      </a:cubicBezTo>
                      <a:close/>
                      <a:moveTo>
                        <a:pt x="370880" y="105257"/>
                      </a:moveTo>
                      <a:cubicBezTo>
                        <a:pt x="376952" y="107705"/>
                        <a:pt x="381953" y="112599"/>
                        <a:pt x="384810" y="119592"/>
                      </a:cubicBezTo>
                      <a:cubicBezTo>
                        <a:pt x="390525" y="130780"/>
                        <a:pt x="384810" y="147562"/>
                        <a:pt x="373380" y="153156"/>
                      </a:cubicBezTo>
                      <a:cubicBezTo>
                        <a:pt x="359093" y="158750"/>
                        <a:pt x="344805" y="150359"/>
                        <a:pt x="339090" y="139171"/>
                      </a:cubicBezTo>
                      <a:cubicBezTo>
                        <a:pt x="333375" y="125186"/>
                        <a:pt x="339090" y="111201"/>
                        <a:pt x="350520" y="105607"/>
                      </a:cubicBezTo>
                      <a:cubicBezTo>
                        <a:pt x="357664" y="102810"/>
                        <a:pt x="364808" y="102810"/>
                        <a:pt x="370880" y="105257"/>
                      </a:cubicBezTo>
                      <a:close/>
                      <a:moveTo>
                        <a:pt x="325884" y="48816"/>
                      </a:moveTo>
                      <a:cubicBezTo>
                        <a:pt x="332483" y="48816"/>
                        <a:pt x="338734" y="51594"/>
                        <a:pt x="342901" y="57150"/>
                      </a:cubicBezTo>
                      <a:cubicBezTo>
                        <a:pt x="354013" y="65485"/>
                        <a:pt x="354013" y="82153"/>
                        <a:pt x="342901" y="90487"/>
                      </a:cubicBezTo>
                      <a:cubicBezTo>
                        <a:pt x="334566" y="101600"/>
                        <a:pt x="317897" y="101600"/>
                        <a:pt x="306785" y="90487"/>
                      </a:cubicBezTo>
                      <a:cubicBezTo>
                        <a:pt x="298450" y="82153"/>
                        <a:pt x="298450" y="65485"/>
                        <a:pt x="306785" y="57150"/>
                      </a:cubicBezTo>
                      <a:cubicBezTo>
                        <a:pt x="312341" y="51594"/>
                        <a:pt x="319286" y="48816"/>
                        <a:pt x="325884" y="48816"/>
                      </a:cubicBezTo>
                      <a:close/>
                      <a:moveTo>
                        <a:pt x="76200" y="48816"/>
                      </a:moveTo>
                      <a:cubicBezTo>
                        <a:pt x="82592" y="48816"/>
                        <a:pt x="88984" y="51594"/>
                        <a:pt x="94665" y="57150"/>
                      </a:cubicBezTo>
                      <a:cubicBezTo>
                        <a:pt x="103188" y="65485"/>
                        <a:pt x="103188" y="82153"/>
                        <a:pt x="94665" y="90487"/>
                      </a:cubicBezTo>
                      <a:cubicBezTo>
                        <a:pt x="83302" y="101600"/>
                        <a:pt x="69098" y="101600"/>
                        <a:pt x="57735" y="90487"/>
                      </a:cubicBezTo>
                      <a:cubicBezTo>
                        <a:pt x="49213" y="82153"/>
                        <a:pt x="49213" y="65485"/>
                        <a:pt x="57735" y="57150"/>
                      </a:cubicBezTo>
                      <a:cubicBezTo>
                        <a:pt x="63417" y="51594"/>
                        <a:pt x="69809" y="48816"/>
                        <a:pt x="76200" y="48816"/>
                      </a:cubicBezTo>
                      <a:close/>
                      <a:moveTo>
                        <a:pt x="139651" y="15975"/>
                      </a:moveTo>
                      <a:cubicBezTo>
                        <a:pt x="145555" y="18058"/>
                        <a:pt x="150416" y="22225"/>
                        <a:pt x="153194" y="27781"/>
                      </a:cubicBezTo>
                      <a:cubicBezTo>
                        <a:pt x="158751" y="41672"/>
                        <a:pt x="153194" y="55562"/>
                        <a:pt x="139304" y="61119"/>
                      </a:cubicBezTo>
                      <a:cubicBezTo>
                        <a:pt x="128191" y="66675"/>
                        <a:pt x="114300" y="61119"/>
                        <a:pt x="108744" y="47228"/>
                      </a:cubicBezTo>
                      <a:cubicBezTo>
                        <a:pt x="103188" y="36116"/>
                        <a:pt x="108744" y="22225"/>
                        <a:pt x="119857" y="16669"/>
                      </a:cubicBezTo>
                      <a:cubicBezTo>
                        <a:pt x="126802" y="13891"/>
                        <a:pt x="133747" y="13891"/>
                        <a:pt x="139651" y="15975"/>
                      </a:cubicBezTo>
                      <a:close/>
                      <a:moveTo>
                        <a:pt x="255290" y="13147"/>
                      </a:moveTo>
                      <a:cubicBezTo>
                        <a:pt x="260846" y="10716"/>
                        <a:pt x="267096" y="10716"/>
                        <a:pt x="272653" y="13494"/>
                      </a:cubicBezTo>
                      <a:cubicBezTo>
                        <a:pt x="286543" y="16272"/>
                        <a:pt x="292099" y="32941"/>
                        <a:pt x="286543" y="44053"/>
                      </a:cubicBezTo>
                      <a:cubicBezTo>
                        <a:pt x="283765" y="57944"/>
                        <a:pt x="267096" y="63500"/>
                        <a:pt x="255984" y="57944"/>
                      </a:cubicBezTo>
                      <a:cubicBezTo>
                        <a:pt x="242093" y="52387"/>
                        <a:pt x="236537" y="38497"/>
                        <a:pt x="242093" y="27385"/>
                      </a:cubicBezTo>
                      <a:cubicBezTo>
                        <a:pt x="244872" y="20439"/>
                        <a:pt x="249733" y="15578"/>
                        <a:pt x="255290" y="13147"/>
                      </a:cubicBezTo>
                      <a:close/>
                      <a:moveTo>
                        <a:pt x="200025" y="0"/>
                      </a:moveTo>
                      <a:cubicBezTo>
                        <a:pt x="214053" y="0"/>
                        <a:pt x="225425" y="11016"/>
                        <a:pt x="225425" y="24606"/>
                      </a:cubicBezTo>
                      <a:cubicBezTo>
                        <a:pt x="225425" y="38196"/>
                        <a:pt x="214053" y="49212"/>
                        <a:pt x="200025" y="49212"/>
                      </a:cubicBezTo>
                      <a:cubicBezTo>
                        <a:pt x="185997" y="49212"/>
                        <a:pt x="174625" y="38196"/>
                        <a:pt x="174625" y="24606"/>
                      </a:cubicBezTo>
                      <a:cubicBezTo>
                        <a:pt x="174625" y="11016"/>
                        <a:pt x="185997" y="0"/>
                        <a:pt x="2000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3" name="任意多边形 722"/>
                <p:cNvSpPr/>
                <p:nvPr/>
              </p:nvSpPr>
              <p:spPr bwMode="auto">
                <a:xfrm>
                  <a:off x="3380177" y="1726799"/>
                  <a:ext cx="1018393" cy="1018393"/>
                </a:xfrm>
                <a:custGeom>
                  <a:avLst/>
                  <a:gdLst>
                    <a:gd name="connsiteX0" fmla="*/ 354013 w 708026"/>
                    <a:gd name="connsiteY0" fmla="*/ 619126 h 708026"/>
                    <a:gd name="connsiteX1" fmla="*/ 398463 w 708026"/>
                    <a:gd name="connsiteY1" fmla="*/ 663576 h 708026"/>
                    <a:gd name="connsiteX2" fmla="*/ 354013 w 708026"/>
                    <a:gd name="connsiteY2" fmla="*/ 708026 h 708026"/>
                    <a:gd name="connsiteX3" fmla="*/ 309563 w 708026"/>
                    <a:gd name="connsiteY3" fmla="*/ 663576 h 708026"/>
                    <a:gd name="connsiteX4" fmla="*/ 354013 w 708026"/>
                    <a:gd name="connsiteY4" fmla="*/ 619126 h 708026"/>
                    <a:gd name="connsiteX5" fmla="*/ 239846 w 708026"/>
                    <a:gd name="connsiteY5" fmla="*/ 597366 h 708026"/>
                    <a:gd name="connsiteX6" fmla="*/ 256999 w 708026"/>
                    <a:gd name="connsiteY6" fmla="*/ 601664 h 708026"/>
                    <a:gd name="connsiteX7" fmla="*/ 282399 w 708026"/>
                    <a:gd name="connsiteY7" fmla="*/ 657226 h 708026"/>
                    <a:gd name="connsiteX8" fmla="*/ 225955 w 708026"/>
                    <a:gd name="connsiteY8" fmla="*/ 682229 h 708026"/>
                    <a:gd name="connsiteX9" fmla="*/ 200555 w 708026"/>
                    <a:gd name="connsiteY9" fmla="*/ 626667 h 708026"/>
                    <a:gd name="connsiteX10" fmla="*/ 239846 w 708026"/>
                    <a:gd name="connsiteY10" fmla="*/ 597366 h 708026"/>
                    <a:gd name="connsiteX11" fmla="*/ 495152 w 708026"/>
                    <a:gd name="connsiteY11" fmla="*/ 595490 h 708026"/>
                    <a:gd name="connsiteX12" fmla="*/ 519114 w 708026"/>
                    <a:gd name="connsiteY12" fmla="*/ 618421 h 708026"/>
                    <a:gd name="connsiteX13" fmla="*/ 496889 w 708026"/>
                    <a:gd name="connsiteY13" fmla="*/ 677687 h 708026"/>
                    <a:gd name="connsiteX14" fmla="*/ 438548 w 708026"/>
                    <a:gd name="connsiteY14" fmla="*/ 655109 h 708026"/>
                    <a:gd name="connsiteX15" fmla="*/ 460773 w 708026"/>
                    <a:gd name="connsiteY15" fmla="*/ 595843 h 708026"/>
                    <a:gd name="connsiteX16" fmla="*/ 495152 w 708026"/>
                    <a:gd name="connsiteY16" fmla="*/ 595490 h 708026"/>
                    <a:gd name="connsiteX17" fmla="*/ 574495 w 708026"/>
                    <a:gd name="connsiteY17" fmla="*/ 528094 h 708026"/>
                    <a:gd name="connsiteX18" fmla="*/ 605428 w 708026"/>
                    <a:gd name="connsiteY18" fmla="*/ 540749 h 708026"/>
                    <a:gd name="connsiteX19" fmla="*/ 605428 w 708026"/>
                    <a:gd name="connsiteY19" fmla="*/ 605428 h 708026"/>
                    <a:gd name="connsiteX20" fmla="*/ 543561 w 708026"/>
                    <a:gd name="connsiteY20" fmla="*/ 605428 h 708026"/>
                    <a:gd name="connsiteX21" fmla="*/ 543561 w 708026"/>
                    <a:gd name="connsiteY21" fmla="*/ 540749 h 708026"/>
                    <a:gd name="connsiteX22" fmla="*/ 574495 w 708026"/>
                    <a:gd name="connsiteY22" fmla="*/ 528094 h 708026"/>
                    <a:gd name="connsiteX23" fmla="*/ 134694 w 708026"/>
                    <a:gd name="connsiteY23" fmla="*/ 528094 h 708026"/>
                    <a:gd name="connsiteX24" fmla="*/ 167549 w 708026"/>
                    <a:gd name="connsiteY24" fmla="*/ 540749 h 708026"/>
                    <a:gd name="connsiteX25" fmla="*/ 167549 w 708026"/>
                    <a:gd name="connsiteY25" fmla="*/ 605428 h 708026"/>
                    <a:gd name="connsiteX26" fmla="*/ 103913 w 708026"/>
                    <a:gd name="connsiteY26" fmla="*/ 605428 h 708026"/>
                    <a:gd name="connsiteX27" fmla="*/ 103913 w 708026"/>
                    <a:gd name="connsiteY27" fmla="*/ 540749 h 708026"/>
                    <a:gd name="connsiteX28" fmla="*/ 134694 w 708026"/>
                    <a:gd name="connsiteY28" fmla="*/ 528094 h 708026"/>
                    <a:gd name="connsiteX29" fmla="*/ 70115 w 708026"/>
                    <a:gd name="connsiteY29" fmla="*/ 433810 h 708026"/>
                    <a:gd name="connsiteX30" fmla="*/ 112184 w 708026"/>
                    <a:gd name="connsiteY30" fmla="*/ 460375 h 708026"/>
                    <a:gd name="connsiteX31" fmla="*/ 89606 w 708026"/>
                    <a:gd name="connsiteY31" fmla="*/ 518716 h 708026"/>
                    <a:gd name="connsiteX32" fmla="*/ 30339 w 708026"/>
                    <a:gd name="connsiteY32" fmla="*/ 496491 h 708026"/>
                    <a:gd name="connsiteX33" fmla="*/ 52917 w 708026"/>
                    <a:gd name="connsiteY33" fmla="*/ 438151 h 708026"/>
                    <a:gd name="connsiteX34" fmla="*/ 70115 w 708026"/>
                    <a:gd name="connsiteY34" fmla="*/ 433810 h 708026"/>
                    <a:gd name="connsiteX35" fmla="*/ 660401 w 708026"/>
                    <a:gd name="connsiteY35" fmla="*/ 424259 h 708026"/>
                    <a:gd name="connsiteX36" fmla="*/ 685404 w 708026"/>
                    <a:gd name="connsiteY36" fmla="*/ 482600 h 708026"/>
                    <a:gd name="connsiteX37" fmla="*/ 627063 w 708026"/>
                    <a:gd name="connsiteY37" fmla="*/ 507603 h 708026"/>
                    <a:gd name="connsiteX38" fmla="*/ 602060 w 708026"/>
                    <a:gd name="connsiteY38" fmla="*/ 449262 h 708026"/>
                    <a:gd name="connsiteX39" fmla="*/ 660401 w 708026"/>
                    <a:gd name="connsiteY39" fmla="*/ 424259 h 708026"/>
                    <a:gd name="connsiteX40" fmla="*/ 44450 w 708026"/>
                    <a:gd name="connsiteY40" fmla="*/ 309563 h 708026"/>
                    <a:gd name="connsiteX41" fmla="*/ 88900 w 708026"/>
                    <a:gd name="connsiteY41" fmla="*/ 352426 h 708026"/>
                    <a:gd name="connsiteX42" fmla="*/ 44450 w 708026"/>
                    <a:gd name="connsiteY42" fmla="*/ 395289 h 708026"/>
                    <a:gd name="connsiteX43" fmla="*/ 0 w 708026"/>
                    <a:gd name="connsiteY43" fmla="*/ 352426 h 708026"/>
                    <a:gd name="connsiteX44" fmla="*/ 44450 w 708026"/>
                    <a:gd name="connsiteY44" fmla="*/ 309563 h 708026"/>
                    <a:gd name="connsiteX45" fmla="*/ 665163 w 708026"/>
                    <a:gd name="connsiteY45" fmla="*/ 309562 h 708026"/>
                    <a:gd name="connsiteX46" fmla="*/ 708026 w 708026"/>
                    <a:gd name="connsiteY46" fmla="*/ 352425 h 708026"/>
                    <a:gd name="connsiteX47" fmla="*/ 665163 w 708026"/>
                    <a:gd name="connsiteY47" fmla="*/ 395288 h 708026"/>
                    <a:gd name="connsiteX48" fmla="*/ 622300 w 708026"/>
                    <a:gd name="connsiteY48" fmla="*/ 352425 h 708026"/>
                    <a:gd name="connsiteX49" fmla="*/ 665163 w 708026"/>
                    <a:gd name="connsiteY49" fmla="*/ 309562 h 708026"/>
                    <a:gd name="connsiteX50" fmla="*/ 81098 w 708026"/>
                    <a:gd name="connsiteY50" fmla="*/ 197380 h 708026"/>
                    <a:gd name="connsiteX51" fmla="*/ 105999 w 708026"/>
                    <a:gd name="connsiteY51" fmla="*/ 256646 h 708026"/>
                    <a:gd name="connsiteX52" fmla="*/ 50663 w 708026"/>
                    <a:gd name="connsiteY52" fmla="*/ 282046 h 708026"/>
                    <a:gd name="connsiteX53" fmla="*/ 25762 w 708026"/>
                    <a:gd name="connsiteY53" fmla="*/ 222780 h 708026"/>
                    <a:gd name="connsiteX54" fmla="*/ 81098 w 708026"/>
                    <a:gd name="connsiteY54" fmla="*/ 197380 h 708026"/>
                    <a:gd name="connsiteX55" fmla="*/ 639229 w 708026"/>
                    <a:gd name="connsiteY55" fmla="*/ 184679 h 708026"/>
                    <a:gd name="connsiteX56" fmla="*/ 680641 w 708026"/>
                    <a:gd name="connsiteY56" fmla="*/ 211667 h 708026"/>
                    <a:gd name="connsiteX57" fmla="*/ 655638 w 708026"/>
                    <a:gd name="connsiteY57" fmla="*/ 270933 h 708026"/>
                    <a:gd name="connsiteX58" fmla="*/ 600075 w 708026"/>
                    <a:gd name="connsiteY58" fmla="*/ 245533 h 708026"/>
                    <a:gd name="connsiteX59" fmla="*/ 622300 w 708026"/>
                    <a:gd name="connsiteY59" fmla="*/ 189089 h 708026"/>
                    <a:gd name="connsiteX60" fmla="*/ 639229 w 708026"/>
                    <a:gd name="connsiteY60" fmla="*/ 184679 h 708026"/>
                    <a:gd name="connsiteX61" fmla="*/ 134694 w 708026"/>
                    <a:gd name="connsiteY61" fmla="*/ 89928 h 708026"/>
                    <a:gd name="connsiteX62" fmla="*/ 167549 w 708026"/>
                    <a:gd name="connsiteY62" fmla="*/ 102535 h 708026"/>
                    <a:gd name="connsiteX63" fmla="*/ 167549 w 708026"/>
                    <a:gd name="connsiteY63" fmla="*/ 164167 h 708026"/>
                    <a:gd name="connsiteX64" fmla="*/ 103913 w 708026"/>
                    <a:gd name="connsiteY64" fmla="*/ 164167 h 708026"/>
                    <a:gd name="connsiteX65" fmla="*/ 103913 w 708026"/>
                    <a:gd name="connsiteY65" fmla="*/ 102535 h 708026"/>
                    <a:gd name="connsiteX66" fmla="*/ 134694 w 708026"/>
                    <a:gd name="connsiteY66" fmla="*/ 89928 h 708026"/>
                    <a:gd name="connsiteX67" fmla="*/ 574494 w 708026"/>
                    <a:gd name="connsiteY67" fmla="*/ 89927 h 708026"/>
                    <a:gd name="connsiteX68" fmla="*/ 605427 w 708026"/>
                    <a:gd name="connsiteY68" fmla="*/ 102534 h 708026"/>
                    <a:gd name="connsiteX69" fmla="*/ 605427 w 708026"/>
                    <a:gd name="connsiteY69" fmla="*/ 164166 h 708026"/>
                    <a:gd name="connsiteX70" fmla="*/ 543560 w 708026"/>
                    <a:gd name="connsiteY70" fmla="*/ 164166 h 708026"/>
                    <a:gd name="connsiteX71" fmla="*/ 543560 w 708026"/>
                    <a:gd name="connsiteY71" fmla="*/ 102534 h 708026"/>
                    <a:gd name="connsiteX72" fmla="*/ 574494 w 708026"/>
                    <a:gd name="connsiteY72" fmla="*/ 89927 h 708026"/>
                    <a:gd name="connsiteX73" fmla="*/ 245886 w 708026"/>
                    <a:gd name="connsiteY73" fmla="*/ 27037 h 708026"/>
                    <a:gd name="connsiteX74" fmla="*/ 271286 w 708026"/>
                    <a:gd name="connsiteY74" fmla="*/ 49609 h 708026"/>
                    <a:gd name="connsiteX75" fmla="*/ 248709 w 708026"/>
                    <a:gd name="connsiteY75" fmla="*/ 107950 h 708026"/>
                    <a:gd name="connsiteX76" fmla="*/ 189442 w 708026"/>
                    <a:gd name="connsiteY76" fmla="*/ 85725 h 708026"/>
                    <a:gd name="connsiteX77" fmla="*/ 212020 w 708026"/>
                    <a:gd name="connsiteY77" fmla="*/ 27384 h 708026"/>
                    <a:gd name="connsiteX78" fmla="*/ 245886 w 708026"/>
                    <a:gd name="connsiteY78" fmla="*/ 27037 h 708026"/>
                    <a:gd name="connsiteX79" fmla="*/ 482997 w 708026"/>
                    <a:gd name="connsiteY79" fmla="*/ 22621 h 708026"/>
                    <a:gd name="connsiteX80" fmla="*/ 508001 w 708026"/>
                    <a:gd name="connsiteY80" fmla="*/ 80962 h 708026"/>
                    <a:gd name="connsiteX81" fmla="*/ 452438 w 708026"/>
                    <a:gd name="connsiteY81" fmla="*/ 105965 h 708026"/>
                    <a:gd name="connsiteX82" fmla="*/ 427435 w 708026"/>
                    <a:gd name="connsiteY82" fmla="*/ 47624 h 708026"/>
                    <a:gd name="connsiteX83" fmla="*/ 482997 w 708026"/>
                    <a:gd name="connsiteY83" fmla="*/ 22621 h 708026"/>
                    <a:gd name="connsiteX84" fmla="*/ 354012 w 708026"/>
                    <a:gd name="connsiteY84" fmla="*/ 0 h 708026"/>
                    <a:gd name="connsiteX85" fmla="*/ 398462 w 708026"/>
                    <a:gd name="connsiteY85" fmla="*/ 42863 h 708026"/>
                    <a:gd name="connsiteX86" fmla="*/ 354012 w 708026"/>
                    <a:gd name="connsiteY86" fmla="*/ 85726 h 708026"/>
                    <a:gd name="connsiteX87" fmla="*/ 309562 w 708026"/>
                    <a:gd name="connsiteY87" fmla="*/ 42863 h 708026"/>
                    <a:gd name="connsiteX88" fmla="*/ 354012 w 708026"/>
                    <a:gd name="connsiteY88" fmla="*/ 0 h 708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708026" h="708026">
                      <a:moveTo>
                        <a:pt x="354013" y="619126"/>
                      </a:moveTo>
                      <a:cubicBezTo>
                        <a:pt x="378562" y="619126"/>
                        <a:pt x="398463" y="639027"/>
                        <a:pt x="398463" y="663576"/>
                      </a:cubicBezTo>
                      <a:cubicBezTo>
                        <a:pt x="398463" y="688125"/>
                        <a:pt x="378562" y="708026"/>
                        <a:pt x="354013" y="708026"/>
                      </a:cubicBezTo>
                      <a:cubicBezTo>
                        <a:pt x="329464" y="708026"/>
                        <a:pt x="309563" y="688125"/>
                        <a:pt x="309563" y="663576"/>
                      </a:cubicBezTo>
                      <a:cubicBezTo>
                        <a:pt x="309563" y="639027"/>
                        <a:pt x="329464" y="619126"/>
                        <a:pt x="354013" y="619126"/>
                      </a:cubicBezTo>
                      <a:close/>
                      <a:moveTo>
                        <a:pt x="239846" y="597366"/>
                      </a:moveTo>
                      <a:cubicBezTo>
                        <a:pt x="245534" y="597496"/>
                        <a:pt x="251355" y="598886"/>
                        <a:pt x="256999" y="601664"/>
                      </a:cubicBezTo>
                      <a:cubicBezTo>
                        <a:pt x="282399" y="609998"/>
                        <a:pt x="293688" y="635001"/>
                        <a:pt x="282399" y="657226"/>
                      </a:cubicBezTo>
                      <a:cubicBezTo>
                        <a:pt x="273933" y="679451"/>
                        <a:pt x="248533" y="690563"/>
                        <a:pt x="225955" y="682229"/>
                      </a:cubicBezTo>
                      <a:cubicBezTo>
                        <a:pt x="203377" y="673894"/>
                        <a:pt x="192088" y="648891"/>
                        <a:pt x="200555" y="626667"/>
                      </a:cubicBezTo>
                      <a:cubicBezTo>
                        <a:pt x="206905" y="607914"/>
                        <a:pt x="222780" y="596976"/>
                        <a:pt x="239846" y="597366"/>
                      </a:cubicBezTo>
                      <a:close/>
                      <a:moveTo>
                        <a:pt x="495152" y="595490"/>
                      </a:moveTo>
                      <a:cubicBezTo>
                        <a:pt x="505917" y="599371"/>
                        <a:pt x="514947" y="607132"/>
                        <a:pt x="519114" y="618421"/>
                      </a:cubicBezTo>
                      <a:cubicBezTo>
                        <a:pt x="530226" y="640998"/>
                        <a:pt x="519114" y="669221"/>
                        <a:pt x="496889" y="677687"/>
                      </a:cubicBezTo>
                      <a:cubicBezTo>
                        <a:pt x="474663" y="688976"/>
                        <a:pt x="449660" y="677687"/>
                        <a:pt x="438548" y="655109"/>
                      </a:cubicBezTo>
                      <a:cubicBezTo>
                        <a:pt x="430213" y="632532"/>
                        <a:pt x="438548" y="607132"/>
                        <a:pt x="460773" y="595843"/>
                      </a:cubicBezTo>
                      <a:cubicBezTo>
                        <a:pt x="471885" y="591609"/>
                        <a:pt x="484387" y="591609"/>
                        <a:pt x="495152" y="595490"/>
                      </a:cubicBezTo>
                      <a:close/>
                      <a:moveTo>
                        <a:pt x="574495" y="528094"/>
                      </a:moveTo>
                      <a:cubicBezTo>
                        <a:pt x="585744" y="528094"/>
                        <a:pt x="596992" y="532313"/>
                        <a:pt x="605428" y="540749"/>
                      </a:cubicBezTo>
                      <a:cubicBezTo>
                        <a:pt x="622301" y="557622"/>
                        <a:pt x="622301" y="585743"/>
                        <a:pt x="605428" y="605428"/>
                      </a:cubicBezTo>
                      <a:cubicBezTo>
                        <a:pt x="588556" y="622301"/>
                        <a:pt x="560434" y="622301"/>
                        <a:pt x="543561" y="605428"/>
                      </a:cubicBezTo>
                      <a:cubicBezTo>
                        <a:pt x="523876" y="585743"/>
                        <a:pt x="523876" y="557622"/>
                        <a:pt x="543561" y="540749"/>
                      </a:cubicBezTo>
                      <a:cubicBezTo>
                        <a:pt x="551998" y="532313"/>
                        <a:pt x="563246" y="528094"/>
                        <a:pt x="574495" y="528094"/>
                      </a:cubicBezTo>
                      <a:close/>
                      <a:moveTo>
                        <a:pt x="134694" y="528094"/>
                      </a:moveTo>
                      <a:cubicBezTo>
                        <a:pt x="146107" y="528094"/>
                        <a:pt x="157866" y="532312"/>
                        <a:pt x="167549" y="540749"/>
                      </a:cubicBezTo>
                      <a:cubicBezTo>
                        <a:pt x="184150" y="557622"/>
                        <a:pt x="184150" y="585743"/>
                        <a:pt x="167549" y="605428"/>
                      </a:cubicBezTo>
                      <a:cubicBezTo>
                        <a:pt x="148182" y="622301"/>
                        <a:pt x="120514" y="622301"/>
                        <a:pt x="103913" y="605428"/>
                      </a:cubicBezTo>
                      <a:cubicBezTo>
                        <a:pt x="87312" y="585743"/>
                        <a:pt x="87312" y="557622"/>
                        <a:pt x="103913" y="540749"/>
                      </a:cubicBezTo>
                      <a:cubicBezTo>
                        <a:pt x="112214" y="532312"/>
                        <a:pt x="123281" y="528094"/>
                        <a:pt x="134694" y="528094"/>
                      </a:cubicBezTo>
                      <a:close/>
                      <a:moveTo>
                        <a:pt x="70115" y="433810"/>
                      </a:moveTo>
                      <a:cubicBezTo>
                        <a:pt x="87313" y="433289"/>
                        <a:pt x="103717" y="443707"/>
                        <a:pt x="112184" y="460375"/>
                      </a:cubicBezTo>
                      <a:cubicBezTo>
                        <a:pt x="120650" y="482600"/>
                        <a:pt x="112184" y="507603"/>
                        <a:pt x="89606" y="518716"/>
                      </a:cubicBezTo>
                      <a:cubicBezTo>
                        <a:pt x="67028" y="527050"/>
                        <a:pt x="38806" y="518716"/>
                        <a:pt x="30339" y="496491"/>
                      </a:cubicBezTo>
                      <a:cubicBezTo>
                        <a:pt x="19050" y="474266"/>
                        <a:pt x="30339" y="446485"/>
                        <a:pt x="52917" y="438151"/>
                      </a:cubicBezTo>
                      <a:cubicBezTo>
                        <a:pt x="58561" y="435372"/>
                        <a:pt x="64382" y="433983"/>
                        <a:pt x="70115" y="433810"/>
                      </a:cubicBezTo>
                      <a:close/>
                      <a:moveTo>
                        <a:pt x="660401" y="424259"/>
                      </a:moveTo>
                      <a:cubicBezTo>
                        <a:pt x="682626" y="435372"/>
                        <a:pt x="693738" y="460375"/>
                        <a:pt x="685404" y="482600"/>
                      </a:cubicBezTo>
                      <a:cubicBezTo>
                        <a:pt x="674291" y="504825"/>
                        <a:pt x="649288" y="515937"/>
                        <a:pt x="627063" y="507603"/>
                      </a:cubicBezTo>
                      <a:cubicBezTo>
                        <a:pt x="604838" y="499268"/>
                        <a:pt x="593725" y="474265"/>
                        <a:pt x="602060" y="449262"/>
                      </a:cubicBezTo>
                      <a:cubicBezTo>
                        <a:pt x="610394" y="427038"/>
                        <a:pt x="635397" y="415925"/>
                        <a:pt x="660401" y="424259"/>
                      </a:cubicBezTo>
                      <a:close/>
                      <a:moveTo>
                        <a:pt x="44450" y="309563"/>
                      </a:moveTo>
                      <a:cubicBezTo>
                        <a:pt x="68999" y="309563"/>
                        <a:pt x="88900" y="328753"/>
                        <a:pt x="88900" y="352426"/>
                      </a:cubicBezTo>
                      <a:cubicBezTo>
                        <a:pt x="88900" y="376099"/>
                        <a:pt x="68999" y="395289"/>
                        <a:pt x="44450" y="395289"/>
                      </a:cubicBezTo>
                      <a:cubicBezTo>
                        <a:pt x="19901" y="395289"/>
                        <a:pt x="0" y="376099"/>
                        <a:pt x="0" y="352426"/>
                      </a:cubicBezTo>
                      <a:cubicBezTo>
                        <a:pt x="0" y="328753"/>
                        <a:pt x="19901" y="309563"/>
                        <a:pt x="44450" y="309563"/>
                      </a:cubicBezTo>
                      <a:close/>
                      <a:moveTo>
                        <a:pt x="665163" y="309562"/>
                      </a:moveTo>
                      <a:cubicBezTo>
                        <a:pt x="688836" y="309562"/>
                        <a:pt x="708026" y="328752"/>
                        <a:pt x="708026" y="352425"/>
                      </a:cubicBezTo>
                      <a:cubicBezTo>
                        <a:pt x="708026" y="376098"/>
                        <a:pt x="688836" y="395288"/>
                        <a:pt x="665163" y="395288"/>
                      </a:cubicBezTo>
                      <a:cubicBezTo>
                        <a:pt x="641490" y="395288"/>
                        <a:pt x="622300" y="376098"/>
                        <a:pt x="622300" y="352425"/>
                      </a:cubicBezTo>
                      <a:cubicBezTo>
                        <a:pt x="622300" y="328752"/>
                        <a:pt x="641490" y="309562"/>
                        <a:pt x="665163" y="309562"/>
                      </a:cubicBezTo>
                      <a:close/>
                      <a:moveTo>
                        <a:pt x="81098" y="197380"/>
                      </a:moveTo>
                      <a:cubicBezTo>
                        <a:pt x="103233" y="208669"/>
                        <a:pt x="114300" y="234069"/>
                        <a:pt x="105999" y="256646"/>
                      </a:cubicBezTo>
                      <a:cubicBezTo>
                        <a:pt x="97699" y="279224"/>
                        <a:pt x="72798" y="290513"/>
                        <a:pt x="50663" y="282046"/>
                      </a:cubicBezTo>
                      <a:cubicBezTo>
                        <a:pt x="28529" y="273580"/>
                        <a:pt x="17462" y="248180"/>
                        <a:pt x="25762" y="222780"/>
                      </a:cubicBezTo>
                      <a:cubicBezTo>
                        <a:pt x="34063" y="200202"/>
                        <a:pt x="58964" y="188913"/>
                        <a:pt x="81098" y="197380"/>
                      </a:cubicBezTo>
                      <a:close/>
                      <a:moveTo>
                        <a:pt x="639229" y="184679"/>
                      </a:moveTo>
                      <a:cubicBezTo>
                        <a:pt x="656159" y="184150"/>
                        <a:pt x="672306" y="194734"/>
                        <a:pt x="680641" y="211667"/>
                      </a:cubicBezTo>
                      <a:cubicBezTo>
                        <a:pt x="688975" y="234245"/>
                        <a:pt x="677863" y="259645"/>
                        <a:pt x="655638" y="270933"/>
                      </a:cubicBezTo>
                      <a:cubicBezTo>
                        <a:pt x="633412" y="279400"/>
                        <a:pt x="608409" y="268111"/>
                        <a:pt x="600075" y="245533"/>
                      </a:cubicBezTo>
                      <a:cubicBezTo>
                        <a:pt x="588962" y="222956"/>
                        <a:pt x="600075" y="197556"/>
                        <a:pt x="622300" y="189089"/>
                      </a:cubicBezTo>
                      <a:cubicBezTo>
                        <a:pt x="627856" y="186267"/>
                        <a:pt x="633586" y="184856"/>
                        <a:pt x="639229" y="184679"/>
                      </a:cubicBezTo>
                      <a:close/>
                      <a:moveTo>
                        <a:pt x="134694" y="89928"/>
                      </a:moveTo>
                      <a:cubicBezTo>
                        <a:pt x="146107" y="89928"/>
                        <a:pt x="157866" y="94131"/>
                        <a:pt x="167549" y="102535"/>
                      </a:cubicBezTo>
                      <a:cubicBezTo>
                        <a:pt x="184150" y="119344"/>
                        <a:pt x="184150" y="147358"/>
                        <a:pt x="167549" y="164167"/>
                      </a:cubicBezTo>
                      <a:cubicBezTo>
                        <a:pt x="148182" y="180976"/>
                        <a:pt x="120514" y="180976"/>
                        <a:pt x="103913" y="164167"/>
                      </a:cubicBezTo>
                      <a:cubicBezTo>
                        <a:pt x="87312" y="147358"/>
                        <a:pt x="87312" y="119344"/>
                        <a:pt x="103913" y="102535"/>
                      </a:cubicBezTo>
                      <a:cubicBezTo>
                        <a:pt x="112214" y="94131"/>
                        <a:pt x="123281" y="89928"/>
                        <a:pt x="134694" y="89928"/>
                      </a:cubicBezTo>
                      <a:close/>
                      <a:moveTo>
                        <a:pt x="574494" y="89927"/>
                      </a:moveTo>
                      <a:cubicBezTo>
                        <a:pt x="585742" y="89927"/>
                        <a:pt x="596991" y="94130"/>
                        <a:pt x="605427" y="102534"/>
                      </a:cubicBezTo>
                      <a:cubicBezTo>
                        <a:pt x="622300" y="119343"/>
                        <a:pt x="622300" y="147357"/>
                        <a:pt x="605427" y="164166"/>
                      </a:cubicBezTo>
                      <a:cubicBezTo>
                        <a:pt x="588555" y="180975"/>
                        <a:pt x="560433" y="180975"/>
                        <a:pt x="543560" y="164166"/>
                      </a:cubicBezTo>
                      <a:cubicBezTo>
                        <a:pt x="523875" y="147357"/>
                        <a:pt x="523875" y="119343"/>
                        <a:pt x="543560" y="102534"/>
                      </a:cubicBezTo>
                      <a:cubicBezTo>
                        <a:pt x="551997" y="94130"/>
                        <a:pt x="563245" y="89927"/>
                        <a:pt x="574494" y="89927"/>
                      </a:cubicBezTo>
                      <a:close/>
                      <a:moveTo>
                        <a:pt x="245886" y="27037"/>
                      </a:moveTo>
                      <a:cubicBezTo>
                        <a:pt x="256470" y="30857"/>
                        <a:pt x="265642" y="38497"/>
                        <a:pt x="271286" y="49609"/>
                      </a:cubicBezTo>
                      <a:cubicBezTo>
                        <a:pt x="282575" y="71834"/>
                        <a:pt x="271286" y="99615"/>
                        <a:pt x="248709" y="107950"/>
                      </a:cubicBezTo>
                      <a:cubicBezTo>
                        <a:pt x="226131" y="119062"/>
                        <a:pt x="200731" y="107950"/>
                        <a:pt x="189442" y="85725"/>
                      </a:cubicBezTo>
                      <a:cubicBezTo>
                        <a:pt x="180975" y="63500"/>
                        <a:pt x="189442" y="38497"/>
                        <a:pt x="212020" y="27384"/>
                      </a:cubicBezTo>
                      <a:cubicBezTo>
                        <a:pt x="223309" y="23217"/>
                        <a:pt x="235303" y="23217"/>
                        <a:pt x="245886" y="27037"/>
                      </a:cubicBezTo>
                      <a:close/>
                      <a:moveTo>
                        <a:pt x="482997" y="22621"/>
                      </a:moveTo>
                      <a:cubicBezTo>
                        <a:pt x="508001" y="30956"/>
                        <a:pt x="519113" y="58737"/>
                        <a:pt x="508001" y="80962"/>
                      </a:cubicBezTo>
                      <a:cubicBezTo>
                        <a:pt x="499666" y="103187"/>
                        <a:pt x="474663" y="114299"/>
                        <a:pt x="452438" y="105965"/>
                      </a:cubicBezTo>
                      <a:cubicBezTo>
                        <a:pt x="430213" y="97630"/>
                        <a:pt x="419100" y="69849"/>
                        <a:pt x="427435" y="47624"/>
                      </a:cubicBezTo>
                      <a:cubicBezTo>
                        <a:pt x="435769" y="25400"/>
                        <a:pt x="460772" y="14287"/>
                        <a:pt x="482997" y="22621"/>
                      </a:cubicBezTo>
                      <a:close/>
                      <a:moveTo>
                        <a:pt x="354012" y="0"/>
                      </a:moveTo>
                      <a:cubicBezTo>
                        <a:pt x="378561" y="0"/>
                        <a:pt x="398462" y="19190"/>
                        <a:pt x="398462" y="42863"/>
                      </a:cubicBezTo>
                      <a:cubicBezTo>
                        <a:pt x="398462" y="66536"/>
                        <a:pt x="378561" y="85726"/>
                        <a:pt x="354012" y="85726"/>
                      </a:cubicBezTo>
                      <a:cubicBezTo>
                        <a:pt x="329463" y="85726"/>
                        <a:pt x="309562" y="66536"/>
                        <a:pt x="309562" y="42863"/>
                      </a:cubicBezTo>
                      <a:cubicBezTo>
                        <a:pt x="309562" y="19190"/>
                        <a:pt x="329463" y="0"/>
                        <a:pt x="3540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4" name="任意多边形 723"/>
                <p:cNvSpPr>
                  <a:spLocks noChangeArrowheads="1"/>
                </p:cNvSpPr>
                <p:nvPr/>
              </p:nvSpPr>
              <p:spPr bwMode="auto">
                <a:xfrm>
                  <a:off x="3055936" y="1402558"/>
                  <a:ext cx="1666874" cy="1666874"/>
                </a:xfrm>
                <a:custGeom>
                  <a:avLst/>
                  <a:gdLst>
                    <a:gd name="connsiteX0" fmla="*/ 580232 w 1158875"/>
                    <a:gd name="connsiteY0" fmla="*/ 1014413 h 1158875"/>
                    <a:gd name="connsiteX1" fmla="*/ 652464 w 1158875"/>
                    <a:gd name="connsiteY1" fmla="*/ 1086644 h 1158875"/>
                    <a:gd name="connsiteX2" fmla="*/ 580232 w 1158875"/>
                    <a:gd name="connsiteY2" fmla="*/ 1158875 h 1158875"/>
                    <a:gd name="connsiteX3" fmla="*/ 508000 w 1158875"/>
                    <a:gd name="connsiteY3" fmla="*/ 1086644 h 1158875"/>
                    <a:gd name="connsiteX4" fmla="*/ 580232 w 1158875"/>
                    <a:gd name="connsiteY4" fmla="*/ 1014413 h 1158875"/>
                    <a:gd name="connsiteX5" fmla="*/ 392670 w 1158875"/>
                    <a:gd name="connsiteY5" fmla="*/ 979079 h 1158875"/>
                    <a:gd name="connsiteX6" fmla="*/ 420414 w 1158875"/>
                    <a:gd name="connsiteY6" fmla="*/ 983921 h 1158875"/>
                    <a:gd name="connsiteX7" fmla="*/ 462291 w 1158875"/>
                    <a:gd name="connsiteY7" fmla="*/ 1078843 h 1158875"/>
                    <a:gd name="connsiteX8" fmla="*/ 370161 w 1158875"/>
                    <a:gd name="connsiteY8" fmla="*/ 1117928 h 1158875"/>
                    <a:gd name="connsiteX9" fmla="*/ 328284 w 1158875"/>
                    <a:gd name="connsiteY9" fmla="*/ 1025798 h 1158875"/>
                    <a:gd name="connsiteX10" fmla="*/ 392670 w 1158875"/>
                    <a:gd name="connsiteY10" fmla="*/ 979079 h 1158875"/>
                    <a:gd name="connsiteX11" fmla="*/ 782694 w 1158875"/>
                    <a:gd name="connsiteY11" fmla="*/ 972201 h 1158875"/>
                    <a:gd name="connsiteX12" fmla="*/ 809759 w 1158875"/>
                    <a:gd name="connsiteY12" fmla="*/ 976921 h 1158875"/>
                    <a:gd name="connsiteX13" fmla="*/ 849984 w 1158875"/>
                    <a:gd name="connsiteY13" fmla="*/ 1014682 h 1158875"/>
                    <a:gd name="connsiteX14" fmla="*/ 813606 w 1158875"/>
                    <a:gd name="connsiteY14" fmla="*/ 1108909 h 1158875"/>
                    <a:gd name="connsiteX15" fmla="*/ 715666 w 1158875"/>
                    <a:gd name="connsiteY15" fmla="*/ 1072881 h 1158875"/>
                    <a:gd name="connsiteX16" fmla="*/ 754842 w 1158875"/>
                    <a:gd name="connsiteY16" fmla="*/ 978653 h 1158875"/>
                    <a:gd name="connsiteX17" fmla="*/ 782694 w 1158875"/>
                    <a:gd name="connsiteY17" fmla="*/ 972201 h 1158875"/>
                    <a:gd name="connsiteX18" fmla="*/ 939604 w 1158875"/>
                    <a:gd name="connsiteY18" fmla="*/ 865800 h 1158875"/>
                    <a:gd name="connsiteX19" fmla="*/ 989735 w 1158875"/>
                    <a:gd name="connsiteY19" fmla="*/ 886688 h 1158875"/>
                    <a:gd name="connsiteX20" fmla="*/ 989735 w 1158875"/>
                    <a:gd name="connsiteY20" fmla="*/ 989736 h 1158875"/>
                    <a:gd name="connsiteX21" fmla="*/ 889472 w 1158875"/>
                    <a:gd name="connsiteY21" fmla="*/ 989736 h 1158875"/>
                    <a:gd name="connsiteX22" fmla="*/ 889472 w 1158875"/>
                    <a:gd name="connsiteY22" fmla="*/ 886688 h 1158875"/>
                    <a:gd name="connsiteX23" fmla="*/ 939604 w 1158875"/>
                    <a:gd name="connsiteY23" fmla="*/ 865800 h 1158875"/>
                    <a:gd name="connsiteX24" fmla="*/ 222250 w 1158875"/>
                    <a:gd name="connsiteY24" fmla="*/ 865800 h 1158875"/>
                    <a:gd name="connsiteX25" fmla="*/ 273774 w 1158875"/>
                    <a:gd name="connsiteY25" fmla="*/ 886688 h 1158875"/>
                    <a:gd name="connsiteX26" fmla="*/ 273774 w 1158875"/>
                    <a:gd name="connsiteY26" fmla="*/ 989736 h 1158875"/>
                    <a:gd name="connsiteX27" fmla="*/ 170726 w 1158875"/>
                    <a:gd name="connsiteY27" fmla="*/ 989736 h 1158875"/>
                    <a:gd name="connsiteX28" fmla="*/ 170726 w 1158875"/>
                    <a:gd name="connsiteY28" fmla="*/ 886688 h 1158875"/>
                    <a:gd name="connsiteX29" fmla="*/ 222250 w 1158875"/>
                    <a:gd name="connsiteY29" fmla="*/ 865800 h 1158875"/>
                    <a:gd name="connsiteX30" fmla="*/ 114357 w 1158875"/>
                    <a:gd name="connsiteY30" fmla="*/ 708775 h 1158875"/>
                    <a:gd name="connsiteX31" fmla="*/ 181647 w 1158875"/>
                    <a:gd name="connsiteY31" fmla="*/ 751668 h 1158875"/>
                    <a:gd name="connsiteX32" fmla="*/ 145269 w 1158875"/>
                    <a:gd name="connsiteY32" fmla="*/ 846810 h 1158875"/>
                    <a:gd name="connsiteX33" fmla="*/ 50127 w 1158875"/>
                    <a:gd name="connsiteY33" fmla="*/ 810432 h 1158875"/>
                    <a:gd name="connsiteX34" fmla="*/ 86505 w 1158875"/>
                    <a:gd name="connsiteY34" fmla="*/ 715290 h 1158875"/>
                    <a:gd name="connsiteX35" fmla="*/ 114357 w 1158875"/>
                    <a:gd name="connsiteY35" fmla="*/ 708775 h 1158875"/>
                    <a:gd name="connsiteX36" fmla="*/ 1050505 w 1158875"/>
                    <a:gd name="connsiteY36" fmla="*/ 691698 h 1158875"/>
                    <a:gd name="connsiteX37" fmla="*/ 1078046 w 1158875"/>
                    <a:gd name="connsiteY37" fmla="*/ 696584 h 1158875"/>
                    <a:gd name="connsiteX38" fmla="*/ 1119617 w 1158875"/>
                    <a:gd name="connsiteY38" fmla="*/ 788714 h 1158875"/>
                    <a:gd name="connsiteX39" fmla="*/ 1025389 w 1158875"/>
                    <a:gd name="connsiteY39" fmla="*/ 830591 h 1158875"/>
                    <a:gd name="connsiteX40" fmla="*/ 986590 w 1158875"/>
                    <a:gd name="connsiteY40" fmla="*/ 735670 h 1158875"/>
                    <a:gd name="connsiteX41" fmla="*/ 1050505 w 1158875"/>
                    <a:gd name="connsiteY41" fmla="*/ 691698 h 1158875"/>
                    <a:gd name="connsiteX42" fmla="*/ 1086643 w 1158875"/>
                    <a:gd name="connsiteY42" fmla="*/ 506412 h 1158875"/>
                    <a:gd name="connsiteX43" fmla="*/ 1158875 w 1158875"/>
                    <a:gd name="connsiteY43" fmla="*/ 579437 h 1158875"/>
                    <a:gd name="connsiteX44" fmla="*/ 1086643 w 1158875"/>
                    <a:gd name="connsiteY44" fmla="*/ 652462 h 1158875"/>
                    <a:gd name="connsiteX45" fmla="*/ 1014411 w 1158875"/>
                    <a:gd name="connsiteY45" fmla="*/ 579437 h 1158875"/>
                    <a:gd name="connsiteX46" fmla="*/ 1086643 w 1158875"/>
                    <a:gd name="connsiteY46" fmla="*/ 506412 h 1158875"/>
                    <a:gd name="connsiteX47" fmla="*/ 72232 w 1158875"/>
                    <a:gd name="connsiteY47" fmla="*/ 506412 h 1158875"/>
                    <a:gd name="connsiteX48" fmla="*/ 144464 w 1158875"/>
                    <a:gd name="connsiteY48" fmla="*/ 579437 h 1158875"/>
                    <a:gd name="connsiteX49" fmla="*/ 72232 w 1158875"/>
                    <a:gd name="connsiteY49" fmla="*/ 652462 h 1158875"/>
                    <a:gd name="connsiteX50" fmla="*/ 0 w 1158875"/>
                    <a:gd name="connsiteY50" fmla="*/ 579437 h 1158875"/>
                    <a:gd name="connsiteX51" fmla="*/ 72232 w 1158875"/>
                    <a:gd name="connsiteY51" fmla="*/ 506412 h 1158875"/>
                    <a:gd name="connsiteX52" fmla="*/ 105944 w 1158875"/>
                    <a:gd name="connsiteY52" fmla="*/ 320682 h 1158875"/>
                    <a:gd name="connsiteX53" fmla="*/ 133485 w 1158875"/>
                    <a:gd name="connsiteY53" fmla="*/ 325142 h 1158875"/>
                    <a:gd name="connsiteX54" fmla="*/ 175056 w 1158875"/>
                    <a:gd name="connsiteY54" fmla="*/ 420284 h 1158875"/>
                    <a:gd name="connsiteX55" fmla="*/ 80828 w 1158875"/>
                    <a:gd name="connsiteY55" fmla="*/ 462259 h 1158875"/>
                    <a:gd name="connsiteX56" fmla="*/ 42028 w 1158875"/>
                    <a:gd name="connsiteY56" fmla="*/ 367116 h 1158875"/>
                    <a:gd name="connsiteX57" fmla="*/ 105944 w 1158875"/>
                    <a:gd name="connsiteY57" fmla="*/ 320682 h 1158875"/>
                    <a:gd name="connsiteX58" fmla="*/ 1043867 w 1158875"/>
                    <a:gd name="connsiteY58" fmla="*/ 302375 h 1158875"/>
                    <a:gd name="connsiteX59" fmla="*/ 1111680 w 1158875"/>
                    <a:gd name="connsiteY59" fmla="*/ 345268 h 1158875"/>
                    <a:gd name="connsiteX60" fmla="*/ 1072881 w 1158875"/>
                    <a:gd name="connsiteY60" fmla="*/ 440410 h 1158875"/>
                    <a:gd name="connsiteX61" fmla="*/ 978653 w 1158875"/>
                    <a:gd name="connsiteY61" fmla="*/ 404032 h 1158875"/>
                    <a:gd name="connsiteX62" fmla="*/ 1014681 w 1158875"/>
                    <a:gd name="connsiteY62" fmla="*/ 308890 h 1158875"/>
                    <a:gd name="connsiteX63" fmla="*/ 1043867 w 1158875"/>
                    <a:gd name="connsiteY63" fmla="*/ 302375 h 1158875"/>
                    <a:gd name="connsiteX64" fmla="*/ 939604 w 1158875"/>
                    <a:gd name="connsiteY64" fmla="*/ 148303 h 1158875"/>
                    <a:gd name="connsiteX65" fmla="*/ 989735 w 1158875"/>
                    <a:gd name="connsiteY65" fmla="*/ 169352 h 1158875"/>
                    <a:gd name="connsiteX66" fmla="*/ 989735 w 1158875"/>
                    <a:gd name="connsiteY66" fmla="*/ 270384 h 1158875"/>
                    <a:gd name="connsiteX67" fmla="*/ 889472 w 1158875"/>
                    <a:gd name="connsiteY67" fmla="*/ 270384 h 1158875"/>
                    <a:gd name="connsiteX68" fmla="*/ 889472 w 1158875"/>
                    <a:gd name="connsiteY68" fmla="*/ 169352 h 1158875"/>
                    <a:gd name="connsiteX69" fmla="*/ 939604 w 1158875"/>
                    <a:gd name="connsiteY69" fmla="*/ 148303 h 1158875"/>
                    <a:gd name="connsiteX70" fmla="*/ 222250 w 1158875"/>
                    <a:gd name="connsiteY70" fmla="*/ 148303 h 1158875"/>
                    <a:gd name="connsiteX71" fmla="*/ 273774 w 1158875"/>
                    <a:gd name="connsiteY71" fmla="*/ 169352 h 1158875"/>
                    <a:gd name="connsiteX72" fmla="*/ 273774 w 1158875"/>
                    <a:gd name="connsiteY72" fmla="*/ 270384 h 1158875"/>
                    <a:gd name="connsiteX73" fmla="*/ 170726 w 1158875"/>
                    <a:gd name="connsiteY73" fmla="*/ 270384 h 1158875"/>
                    <a:gd name="connsiteX74" fmla="*/ 170726 w 1158875"/>
                    <a:gd name="connsiteY74" fmla="*/ 169352 h 1158875"/>
                    <a:gd name="connsiteX75" fmla="*/ 222250 w 1158875"/>
                    <a:gd name="connsiteY75" fmla="*/ 148303 h 1158875"/>
                    <a:gd name="connsiteX76" fmla="*/ 376295 w 1158875"/>
                    <a:gd name="connsiteY76" fmla="*/ 42018 h 1158875"/>
                    <a:gd name="connsiteX77" fmla="*/ 443585 w 1158875"/>
                    <a:gd name="connsiteY77" fmla="*/ 86382 h 1158875"/>
                    <a:gd name="connsiteX78" fmla="*/ 407207 w 1158875"/>
                    <a:gd name="connsiteY78" fmla="*/ 181303 h 1158875"/>
                    <a:gd name="connsiteX79" fmla="*/ 309266 w 1158875"/>
                    <a:gd name="connsiteY79" fmla="*/ 142218 h 1158875"/>
                    <a:gd name="connsiteX80" fmla="*/ 348443 w 1158875"/>
                    <a:gd name="connsiteY80" fmla="*/ 47296 h 1158875"/>
                    <a:gd name="connsiteX81" fmla="*/ 376295 w 1158875"/>
                    <a:gd name="connsiteY81" fmla="*/ 42018 h 1158875"/>
                    <a:gd name="connsiteX82" fmla="*/ 762332 w 1158875"/>
                    <a:gd name="connsiteY82" fmla="*/ 32929 h 1158875"/>
                    <a:gd name="connsiteX83" fmla="*/ 791758 w 1158875"/>
                    <a:gd name="connsiteY83" fmla="*/ 37771 h 1158875"/>
                    <a:gd name="connsiteX84" fmla="*/ 830934 w 1158875"/>
                    <a:gd name="connsiteY84" fmla="*/ 132693 h 1158875"/>
                    <a:gd name="connsiteX85" fmla="*/ 738590 w 1158875"/>
                    <a:gd name="connsiteY85" fmla="*/ 171778 h 1158875"/>
                    <a:gd name="connsiteX86" fmla="*/ 696616 w 1158875"/>
                    <a:gd name="connsiteY86" fmla="*/ 79648 h 1158875"/>
                    <a:gd name="connsiteX87" fmla="*/ 762332 w 1158875"/>
                    <a:gd name="connsiteY87" fmla="*/ 32929 h 1158875"/>
                    <a:gd name="connsiteX88" fmla="*/ 580231 w 1158875"/>
                    <a:gd name="connsiteY88" fmla="*/ 0 h 1158875"/>
                    <a:gd name="connsiteX89" fmla="*/ 652463 w 1158875"/>
                    <a:gd name="connsiteY89" fmla="*/ 72231 h 1158875"/>
                    <a:gd name="connsiteX90" fmla="*/ 580231 w 1158875"/>
                    <a:gd name="connsiteY90" fmla="*/ 144462 h 1158875"/>
                    <a:gd name="connsiteX91" fmla="*/ 507999 w 1158875"/>
                    <a:gd name="connsiteY91" fmla="*/ 72231 h 1158875"/>
                    <a:gd name="connsiteX92" fmla="*/ 580231 w 1158875"/>
                    <a:gd name="connsiteY92" fmla="*/ 0 h 115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1158875" h="1158875">
                      <a:moveTo>
                        <a:pt x="580232" y="1014413"/>
                      </a:moveTo>
                      <a:cubicBezTo>
                        <a:pt x="620125" y="1014413"/>
                        <a:pt x="652464" y="1046752"/>
                        <a:pt x="652464" y="1086644"/>
                      </a:cubicBezTo>
                      <a:cubicBezTo>
                        <a:pt x="652464" y="1126536"/>
                        <a:pt x="620125" y="1158875"/>
                        <a:pt x="580232" y="1158875"/>
                      </a:cubicBezTo>
                      <a:cubicBezTo>
                        <a:pt x="540339" y="1158875"/>
                        <a:pt x="508000" y="1126536"/>
                        <a:pt x="508000" y="1086644"/>
                      </a:cubicBezTo>
                      <a:cubicBezTo>
                        <a:pt x="508000" y="1046752"/>
                        <a:pt x="540339" y="1014413"/>
                        <a:pt x="580232" y="1014413"/>
                      </a:cubicBezTo>
                      <a:close/>
                      <a:moveTo>
                        <a:pt x="392670" y="979079"/>
                      </a:moveTo>
                      <a:cubicBezTo>
                        <a:pt x="401918" y="978861"/>
                        <a:pt x="411340" y="980431"/>
                        <a:pt x="420414" y="983921"/>
                      </a:cubicBezTo>
                      <a:cubicBezTo>
                        <a:pt x="459499" y="997880"/>
                        <a:pt x="476250" y="1039757"/>
                        <a:pt x="462291" y="1078843"/>
                      </a:cubicBezTo>
                      <a:cubicBezTo>
                        <a:pt x="448332" y="1115136"/>
                        <a:pt x="406454" y="1131887"/>
                        <a:pt x="370161" y="1117928"/>
                      </a:cubicBezTo>
                      <a:cubicBezTo>
                        <a:pt x="331076" y="1103969"/>
                        <a:pt x="314325" y="1062092"/>
                        <a:pt x="328284" y="1025798"/>
                      </a:cubicBezTo>
                      <a:cubicBezTo>
                        <a:pt x="338753" y="996484"/>
                        <a:pt x="364926" y="979733"/>
                        <a:pt x="392670" y="979079"/>
                      </a:cubicBezTo>
                      <a:close/>
                      <a:moveTo>
                        <a:pt x="782694" y="972201"/>
                      </a:moveTo>
                      <a:cubicBezTo>
                        <a:pt x="792007" y="971985"/>
                        <a:pt x="801189" y="973630"/>
                        <a:pt x="809759" y="976921"/>
                      </a:cubicBezTo>
                      <a:cubicBezTo>
                        <a:pt x="826899" y="983503"/>
                        <a:pt x="841590" y="996668"/>
                        <a:pt x="849984" y="1014682"/>
                      </a:cubicBezTo>
                      <a:cubicBezTo>
                        <a:pt x="866774" y="1050710"/>
                        <a:pt x="849984" y="1092280"/>
                        <a:pt x="813606" y="1108909"/>
                      </a:cubicBezTo>
                      <a:cubicBezTo>
                        <a:pt x="774430" y="1125537"/>
                        <a:pt x="732456" y="1108909"/>
                        <a:pt x="715666" y="1072881"/>
                      </a:cubicBezTo>
                      <a:cubicBezTo>
                        <a:pt x="701674" y="1036853"/>
                        <a:pt x="718464" y="992510"/>
                        <a:pt x="754842" y="978653"/>
                      </a:cubicBezTo>
                      <a:cubicBezTo>
                        <a:pt x="763937" y="974496"/>
                        <a:pt x="773381" y="972418"/>
                        <a:pt x="782694" y="972201"/>
                      </a:cubicBezTo>
                      <a:close/>
                      <a:moveTo>
                        <a:pt x="939604" y="865800"/>
                      </a:moveTo>
                      <a:cubicBezTo>
                        <a:pt x="957707" y="865800"/>
                        <a:pt x="975810" y="872763"/>
                        <a:pt x="989735" y="886688"/>
                      </a:cubicBezTo>
                      <a:cubicBezTo>
                        <a:pt x="1017586" y="914539"/>
                        <a:pt x="1017586" y="961885"/>
                        <a:pt x="989735" y="989736"/>
                      </a:cubicBezTo>
                      <a:cubicBezTo>
                        <a:pt x="961884" y="1017587"/>
                        <a:pt x="917323" y="1017587"/>
                        <a:pt x="889472" y="989736"/>
                      </a:cubicBezTo>
                      <a:cubicBezTo>
                        <a:pt x="858836" y="961885"/>
                        <a:pt x="858836" y="914539"/>
                        <a:pt x="889472" y="886688"/>
                      </a:cubicBezTo>
                      <a:cubicBezTo>
                        <a:pt x="903398" y="872763"/>
                        <a:pt x="921501" y="865800"/>
                        <a:pt x="939604" y="865800"/>
                      </a:cubicBezTo>
                      <a:close/>
                      <a:moveTo>
                        <a:pt x="222250" y="865800"/>
                      </a:moveTo>
                      <a:cubicBezTo>
                        <a:pt x="241049" y="865800"/>
                        <a:pt x="259848" y="872763"/>
                        <a:pt x="273774" y="886688"/>
                      </a:cubicBezTo>
                      <a:cubicBezTo>
                        <a:pt x="301625" y="914539"/>
                        <a:pt x="301625" y="961885"/>
                        <a:pt x="273774" y="989736"/>
                      </a:cubicBezTo>
                      <a:cubicBezTo>
                        <a:pt x="245923" y="1017587"/>
                        <a:pt x="198577" y="1017587"/>
                        <a:pt x="170726" y="989736"/>
                      </a:cubicBezTo>
                      <a:cubicBezTo>
                        <a:pt x="142875" y="961885"/>
                        <a:pt x="142875" y="914539"/>
                        <a:pt x="170726" y="886688"/>
                      </a:cubicBezTo>
                      <a:cubicBezTo>
                        <a:pt x="184651" y="872763"/>
                        <a:pt x="203451" y="865800"/>
                        <a:pt x="222250" y="865800"/>
                      </a:cubicBezTo>
                      <a:close/>
                      <a:moveTo>
                        <a:pt x="114357" y="708775"/>
                      </a:moveTo>
                      <a:cubicBezTo>
                        <a:pt x="142296" y="708119"/>
                        <a:pt x="169055" y="724384"/>
                        <a:pt x="181647" y="751668"/>
                      </a:cubicBezTo>
                      <a:cubicBezTo>
                        <a:pt x="198437" y="788046"/>
                        <a:pt x="181647" y="832819"/>
                        <a:pt x="145269" y="846810"/>
                      </a:cubicBezTo>
                      <a:cubicBezTo>
                        <a:pt x="108891" y="863600"/>
                        <a:pt x="66916" y="846810"/>
                        <a:pt x="50127" y="810432"/>
                      </a:cubicBezTo>
                      <a:cubicBezTo>
                        <a:pt x="33337" y="774054"/>
                        <a:pt x="50127" y="732080"/>
                        <a:pt x="86505" y="715290"/>
                      </a:cubicBezTo>
                      <a:cubicBezTo>
                        <a:pt x="95599" y="711092"/>
                        <a:pt x="105044" y="708994"/>
                        <a:pt x="114357" y="708775"/>
                      </a:cubicBezTo>
                      <a:close/>
                      <a:moveTo>
                        <a:pt x="1050505" y="691698"/>
                      </a:moveTo>
                      <a:cubicBezTo>
                        <a:pt x="1059686" y="691524"/>
                        <a:pt x="1069039" y="693094"/>
                        <a:pt x="1078046" y="696584"/>
                      </a:cubicBezTo>
                      <a:cubicBezTo>
                        <a:pt x="1114074" y="710543"/>
                        <a:pt x="1133474" y="752420"/>
                        <a:pt x="1119617" y="788714"/>
                      </a:cubicBezTo>
                      <a:cubicBezTo>
                        <a:pt x="1105760" y="827799"/>
                        <a:pt x="1064189" y="844550"/>
                        <a:pt x="1025389" y="830591"/>
                      </a:cubicBezTo>
                      <a:cubicBezTo>
                        <a:pt x="989361" y="816632"/>
                        <a:pt x="969961" y="774755"/>
                        <a:pt x="986590" y="735670"/>
                      </a:cubicBezTo>
                      <a:cubicBezTo>
                        <a:pt x="996982" y="708449"/>
                        <a:pt x="1022964" y="692222"/>
                        <a:pt x="1050505" y="691698"/>
                      </a:cubicBezTo>
                      <a:close/>
                      <a:moveTo>
                        <a:pt x="1086643" y="506412"/>
                      </a:moveTo>
                      <a:cubicBezTo>
                        <a:pt x="1126536" y="506412"/>
                        <a:pt x="1158875" y="539106"/>
                        <a:pt x="1158875" y="579437"/>
                      </a:cubicBezTo>
                      <a:cubicBezTo>
                        <a:pt x="1158875" y="619768"/>
                        <a:pt x="1126536" y="652462"/>
                        <a:pt x="1086643" y="652462"/>
                      </a:cubicBezTo>
                      <a:cubicBezTo>
                        <a:pt x="1046750" y="652462"/>
                        <a:pt x="1014411" y="619768"/>
                        <a:pt x="1014411" y="579437"/>
                      </a:cubicBezTo>
                      <a:cubicBezTo>
                        <a:pt x="1014411" y="539106"/>
                        <a:pt x="1046750" y="506412"/>
                        <a:pt x="1086643" y="506412"/>
                      </a:cubicBezTo>
                      <a:close/>
                      <a:moveTo>
                        <a:pt x="72232" y="506412"/>
                      </a:moveTo>
                      <a:cubicBezTo>
                        <a:pt x="112125" y="506412"/>
                        <a:pt x="144464" y="539106"/>
                        <a:pt x="144464" y="579437"/>
                      </a:cubicBezTo>
                      <a:cubicBezTo>
                        <a:pt x="144464" y="619768"/>
                        <a:pt x="112125" y="652462"/>
                        <a:pt x="72232" y="652462"/>
                      </a:cubicBezTo>
                      <a:cubicBezTo>
                        <a:pt x="32339" y="652462"/>
                        <a:pt x="0" y="619768"/>
                        <a:pt x="0" y="579437"/>
                      </a:cubicBezTo>
                      <a:cubicBezTo>
                        <a:pt x="0" y="539106"/>
                        <a:pt x="32339" y="506412"/>
                        <a:pt x="72232" y="506412"/>
                      </a:cubicBezTo>
                      <a:close/>
                      <a:moveTo>
                        <a:pt x="105944" y="320682"/>
                      </a:moveTo>
                      <a:cubicBezTo>
                        <a:pt x="115124" y="320245"/>
                        <a:pt x="124478" y="321644"/>
                        <a:pt x="133485" y="325142"/>
                      </a:cubicBezTo>
                      <a:cubicBezTo>
                        <a:pt x="169513" y="341931"/>
                        <a:pt x="188913" y="383906"/>
                        <a:pt x="175056" y="420284"/>
                      </a:cubicBezTo>
                      <a:cubicBezTo>
                        <a:pt x="161199" y="456662"/>
                        <a:pt x="119628" y="476250"/>
                        <a:pt x="80828" y="462259"/>
                      </a:cubicBezTo>
                      <a:cubicBezTo>
                        <a:pt x="44800" y="445469"/>
                        <a:pt x="25400" y="403494"/>
                        <a:pt x="42028" y="367116"/>
                      </a:cubicBezTo>
                      <a:cubicBezTo>
                        <a:pt x="52421" y="339833"/>
                        <a:pt x="78403" y="321994"/>
                        <a:pt x="105944" y="320682"/>
                      </a:cubicBezTo>
                      <a:close/>
                      <a:moveTo>
                        <a:pt x="1043867" y="302375"/>
                      </a:moveTo>
                      <a:cubicBezTo>
                        <a:pt x="1072707" y="301719"/>
                        <a:pt x="1099209" y="317984"/>
                        <a:pt x="1111680" y="345268"/>
                      </a:cubicBezTo>
                      <a:cubicBezTo>
                        <a:pt x="1125537" y="381646"/>
                        <a:pt x="1108909" y="426419"/>
                        <a:pt x="1072881" y="440410"/>
                      </a:cubicBezTo>
                      <a:cubicBezTo>
                        <a:pt x="1036852" y="457200"/>
                        <a:pt x="995281" y="440410"/>
                        <a:pt x="978653" y="404032"/>
                      </a:cubicBezTo>
                      <a:cubicBezTo>
                        <a:pt x="962024" y="367654"/>
                        <a:pt x="978653" y="325680"/>
                        <a:pt x="1014681" y="308890"/>
                      </a:cubicBezTo>
                      <a:cubicBezTo>
                        <a:pt x="1024381" y="304692"/>
                        <a:pt x="1034254" y="302594"/>
                        <a:pt x="1043867" y="302375"/>
                      </a:cubicBezTo>
                      <a:close/>
                      <a:moveTo>
                        <a:pt x="939604" y="148303"/>
                      </a:moveTo>
                      <a:cubicBezTo>
                        <a:pt x="957707" y="148303"/>
                        <a:pt x="975810" y="155320"/>
                        <a:pt x="989735" y="169352"/>
                      </a:cubicBezTo>
                      <a:cubicBezTo>
                        <a:pt x="1017586" y="197416"/>
                        <a:pt x="1017586" y="242320"/>
                        <a:pt x="989735" y="270384"/>
                      </a:cubicBezTo>
                      <a:cubicBezTo>
                        <a:pt x="961884" y="298449"/>
                        <a:pt x="917323" y="298449"/>
                        <a:pt x="889472" y="270384"/>
                      </a:cubicBezTo>
                      <a:cubicBezTo>
                        <a:pt x="858836" y="242320"/>
                        <a:pt x="858836" y="197416"/>
                        <a:pt x="889472" y="169352"/>
                      </a:cubicBezTo>
                      <a:cubicBezTo>
                        <a:pt x="903398" y="155320"/>
                        <a:pt x="921501" y="148303"/>
                        <a:pt x="939604" y="148303"/>
                      </a:cubicBezTo>
                      <a:close/>
                      <a:moveTo>
                        <a:pt x="222250" y="148303"/>
                      </a:moveTo>
                      <a:cubicBezTo>
                        <a:pt x="241049" y="148303"/>
                        <a:pt x="259848" y="155320"/>
                        <a:pt x="273774" y="169352"/>
                      </a:cubicBezTo>
                      <a:cubicBezTo>
                        <a:pt x="301625" y="197416"/>
                        <a:pt x="301625" y="242320"/>
                        <a:pt x="273774" y="270384"/>
                      </a:cubicBezTo>
                      <a:cubicBezTo>
                        <a:pt x="245923" y="298449"/>
                        <a:pt x="198577" y="298449"/>
                        <a:pt x="170726" y="270384"/>
                      </a:cubicBezTo>
                      <a:cubicBezTo>
                        <a:pt x="142875" y="242320"/>
                        <a:pt x="142875" y="197416"/>
                        <a:pt x="170726" y="169352"/>
                      </a:cubicBezTo>
                      <a:cubicBezTo>
                        <a:pt x="184651" y="155320"/>
                        <a:pt x="203451" y="148303"/>
                        <a:pt x="222250" y="148303"/>
                      </a:cubicBezTo>
                      <a:close/>
                      <a:moveTo>
                        <a:pt x="376295" y="42018"/>
                      </a:moveTo>
                      <a:cubicBezTo>
                        <a:pt x="404234" y="41887"/>
                        <a:pt x="430993" y="57068"/>
                        <a:pt x="443585" y="86382"/>
                      </a:cubicBezTo>
                      <a:cubicBezTo>
                        <a:pt x="460375" y="122675"/>
                        <a:pt x="443585" y="164552"/>
                        <a:pt x="407207" y="181303"/>
                      </a:cubicBezTo>
                      <a:cubicBezTo>
                        <a:pt x="368031" y="195262"/>
                        <a:pt x="326056" y="178511"/>
                        <a:pt x="309266" y="142218"/>
                      </a:cubicBezTo>
                      <a:cubicBezTo>
                        <a:pt x="295275" y="105924"/>
                        <a:pt x="312065" y="64047"/>
                        <a:pt x="348443" y="47296"/>
                      </a:cubicBezTo>
                      <a:cubicBezTo>
                        <a:pt x="357537" y="43806"/>
                        <a:pt x="366982" y="42062"/>
                        <a:pt x="376295" y="42018"/>
                      </a:cubicBezTo>
                      <a:close/>
                      <a:moveTo>
                        <a:pt x="762332" y="32929"/>
                      </a:moveTo>
                      <a:cubicBezTo>
                        <a:pt x="771995" y="32711"/>
                        <a:pt x="781964" y="34281"/>
                        <a:pt x="791758" y="37771"/>
                      </a:cubicBezTo>
                      <a:cubicBezTo>
                        <a:pt x="828136" y="51730"/>
                        <a:pt x="847724" y="93607"/>
                        <a:pt x="830934" y="132693"/>
                      </a:cubicBezTo>
                      <a:cubicBezTo>
                        <a:pt x="816943" y="168986"/>
                        <a:pt x="774968" y="185737"/>
                        <a:pt x="738590" y="171778"/>
                      </a:cubicBezTo>
                      <a:cubicBezTo>
                        <a:pt x="702212" y="157819"/>
                        <a:pt x="682624" y="115942"/>
                        <a:pt x="696616" y="79648"/>
                      </a:cubicBezTo>
                      <a:cubicBezTo>
                        <a:pt x="707109" y="50334"/>
                        <a:pt x="733343" y="33583"/>
                        <a:pt x="762332" y="32929"/>
                      </a:cubicBezTo>
                      <a:close/>
                      <a:moveTo>
                        <a:pt x="580231" y="0"/>
                      </a:moveTo>
                      <a:cubicBezTo>
                        <a:pt x="620124" y="0"/>
                        <a:pt x="652463" y="32339"/>
                        <a:pt x="652463" y="72231"/>
                      </a:cubicBezTo>
                      <a:cubicBezTo>
                        <a:pt x="652463" y="112123"/>
                        <a:pt x="620124" y="144462"/>
                        <a:pt x="580231" y="144462"/>
                      </a:cubicBezTo>
                      <a:cubicBezTo>
                        <a:pt x="540338" y="144462"/>
                        <a:pt x="507999" y="112123"/>
                        <a:pt x="507999" y="72231"/>
                      </a:cubicBezTo>
                      <a:cubicBezTo>
                        <a:pt x="507999" y="32339"/>
                        <a:pt x="540338" y="0"/>
                        <a:pt x="5802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76" name="组合 775"/>
            <p:cNvGrpSpPr/>
            <p:nvPr>
              <p:custDataLst>
                <p:tags r:id="rId22"/>
              </p:custDataLst>
            </p:nvPr>
          </p:nvGrpSpPr>
          <p:grpSpPr>
            <a:xfrm flipH="1">
              <a:off x="4400512" y="4604036"/>
              <a:ext cx="478495" cy="2257138"/>
              <a:chOff x="8085221" y="4352922"/>
              <a:chExt cx="531729" cy="2508252"/>
            </a:xfrm>
            <a:solidFill>
              <a:srgbClr val="C3496D"/>
            </a:solidFill>
          </p:grpSpPr>
          <p:sp>
            <p:nvSpPr>
              <p:cNvPr id="777" name="Freeform 970"/>
              <p:cNvSpPr/>
              <p:nvPr/>
            </p:nvSpPr>
            <p:spPr bwMode="auto">
              <a:xfrm>
                <a:off x="8185484" y="4845449"/>
                <a:ext cx="331678" cy="2015725"/>
              </a:xfrm>
              <a:custGeom>
                <a:avLst/>
                <a:gdLst>
                  <a:gd name="T0" fmla="*/ 138 w 199"/>
                  <a:gd name="T1" fmla="*/ 1208 h 1208"/>
                  <a:gd name="T2" fmla="*/ 102 w 199"/>
                  <a:gd name="T3" fmla="*/ 1208 h 1208"/>
                  <a:gd name="T4" fmla="*/ 99 w 199"/>
                  <a:gd name="T5" fmla="*/ 694 h 1208"/>
                  <a:gd name="T6" fmla="*/ 72 w 199"/>
                  <a:gd name="T7" fmla="*/ 0 h 1208"/>
                  <a:gd name="T8" fmla="*/ 97 w 199"/>
                  <a:gd name="T9" fmla="*/ 553 h 1208"/>
                  <a:gd name="T10" fmla="*/ 138 w 199"/>
                  <a:gd name="T11" fmla="*/ 1208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208">
                    <a:moveTo>
                      <a:pt x="138" y="1208"/>
                    </a:moveTo>
                    <a:cubicBezTo>
                      <a:pt x="102" y="1208"/>
                      <a:pt x="102" y="1208"/>
                      <a:pt x="102" y="1208"/>
                    </a:cubicBezTo>
                    <a:cubicBezTo>
                      <a:pt x="102" y="1208"/>
                      <a:pt x="171" y="937"/>
                      <a:pt x="99" y="694"/>
                    </a:cubicBezTo>
                    <a:cubicBezTo>
                      <a:pt x="40" y="495"/>
                      <a:pt x="0" y="288"/>
                      <a:pt x="72" y="0"/>
                    </a:cubicBezTo>
                    <a:cubicBezTo>
                      <a:pt x="72" y="0"/>
                      <a:pt x="24" y="357"/>
                      <a:pt x="97" y="553"/>
                    </a:cubicBezTo>
                    <a:cubicBezTo>
                      <a:pt x="166" y="739"/>
                      <a:pt x="199" y="943"/>
                      <a:pt x="138" y="12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778" name="组合 777"/>
              <p:cNvGrpSpPr/>
              <p:nvPr/>
            </p:nvGrpSpPr>
            <p:grpSpPr>
              <a:xfrm>
                <a:off x="8322337" y="5212290"/>
                <a:ext cx="294613" cy="419111"/>
                <a:chOff x="8124825" y="4106863"/>
                <a:chExt cx="492125" cy="700087"/>
              </a:xfrm>
              <a:grpFill/>
            </p:grpSpPr>
            <p:sp>
              <p:nvSpPr>
                <p:cNvPr id="783" name="Freeform 1065"/>
                <p:cNvSpPr>
                  <a:spLocks noEditPoints="1"/>
                </p:cNvSpPr>
                <p:nvPr/>
              </p:nvSpPr>
              <p:spPr bwMode="auto">
                <a:xfrm>
                  <a:off x="8124825" y="4110038"/>
                  <a:ext cx="492125" cy="696912"/>
                </a:xfrm>
                <a:custGeom>
                  <a:avLst/>
                  <a:gdLst>
                    <a:gd name="T0" fmla="*/ 12 w 177"/>
                    <a:gd name="T1" fmla="*/ 250 h 250"/>
                    <a:gd name="T2" fmla="*/ 12 w 177"/>
                    <a:gd name="T3" fmla="*/ 246 h 250"/>
                    <a:gd name="T4" fmla="*/ 16 w 177"/>
                    <a:gd name="T5" fmla="*/ 245 h 250"/>
                    <a:gd name="T6" fmla="*/ 12 w 177"/>
                    <a:gd name="T7" fmla="*/ 246 h 250"/>
                    <a:gd name="T8" fmla="*/ 12 w 177"/>
                    <a:gd name="T9" fmla="*/ 250 h 250"/>
                    <a:gd name="T10" fmla="*/ 8 w 177"/>
                    <a:gd name="T11" fmla="*/ 247 h 250"/>
                    <a:gd name="T12" fmla="*/ 8 w 177"/>
                    <a:gd name="T13" fmla="*/ 247 h 250"/>
                    <a:gd name="T14" fmla="*/ 0 w 177"/>
                    <a:gd name="T15" fmla="*/ 171 h 250"/>
                    <a:gd name="T16" fmla="*/ 0 w 177"/>
                    <a:gd name="T17" fmla="*/ 171 h 250"/>
                    <a:gd name="T18" fmla="*/ 28 w 177"/>
                    <a:gd name="T19" fmla="*/ 65 h 250"/>
                    <a:gd name="T20" fmla="*/ 28 w 177"/>
                    <a:gd name="T21" fmla="*/ 65 h 250"/>
                    <a:gd name="T22" fmla="*/ 169 w 177"/>
                    <a:gd name="T23" fmla="*/ 0 h 250"/>
                    <a:gd name="T24" fmla="*/ 169 w 177"/>
                    <a:gd name="T25" fmla="*/ 0 h 250"/>
                    <a:gd name="T26" fmla="*/ 170 w 177"/>
                    <a:gd name="T27" fmla="*/ 0 h 250"/>
                    <a:gd name="T28" fmla="*/ 170 w 177"/>
                    <a:gd name="T29" fmla="*/ 0 h 250"/>
                    <a:gd name="T30" fmla="*/ 173 w 177"/>
                    <a:gd name="T31" fmla="*/ 3 h 250"/>
                    <a:gd name="T32" fmla="*/ 173 w 177"/>
                    <a:gd name="T33" fmla="*/ 3 h 250"/>
                    <a:gd name="T34" fmla="*/ 177 w 177"/>
                    <a:gd name="T35" fmla="*/ 51 h 250"/>
                    <a:gd name="T36" fmla="*/ 177 w 177"/>
                    <a:gd name="T37" fmla="*/ 51 h 250"/>
                    <a:gd name="T38" fmla="*/ 143 w 177"/>
                    <a:gd name="T39" fmla="*/ 179 h 250"/>
                    <a:gd name="T40" fmla="*/ 143 w 177"/>
                    <a:gd name="T41" fmla="*/ 179 h 250"/>
                    <a:gd name="T42" fmla="*/ 13 w 177"/>
                    <a:gd name="T43" fmla="*/ 250 h 250"/>
                    <a:gd name="T44" fmla="*/ 13 w 177"/>
                    <a:gd name="T45" fmla="*/ 250 h 250"/>
                    <a:gd name="T46" fmla="*/ 12 w 177"/>
                    <a:gd name="T47" fmla="*/ 250 h 250"/>
                    <a:gd name="T48" fmla="*/ 34 w 177"/>
                    <a:gd name="T49" fmla="*/ 69 h 250"/>
                    <a:gd name="T50" fmla="*/ 8 w 177"/>
                    <a:gd name="T51" fmla="*/ 171 h 250"/>
                    <a:gd name="T52" fmla="*/ 8 w 177"/>
                    <a:gd name="T53" fmla="*/ 171 h 250"/>
                    <a:gd name="T54" fmla="*/ 12 w 177"/>
                    <a:gd name="T55" fmla="*/ 223 h 250"/>
                    <a:gd name="T56" fmla="*/ 12 w 177"/>
                    <a:gd name="T57" fmla="*/ 223 h 250"/>
                    <a:gd name="T58" fmla="*/ 15 w 177"/>
                    <a:gd name="T59" fmla="*/ 242 h 250"/>
                    <a:gd name="T60" fmla="*/ 15 w 177"/>
                    <a:gd name="T61" fmla="*/ 242 h 250"/>
                    <a:gd name="T62" fmla="*/ 137 w 177"/>
                    <a:gd name="T63" fmla="*/ 175 h 250"/>
                    <a:gd name="T64" fmla="*/ 137 w 177"/>
                    <a:gd name="T65" fmla="*/ 175 h 250"/>
                    <a:gd name="T66" fmla="*/ 169 w 177"/>
                    <a:gd name="T67" fmla="*/ 51 h 250"/>
                    <a:gd name="T68" fmla="*/ 169 w 177"/>
                    <a:gd name="T69" fmla="*/ 51 h 250"/>
                    <a:gd name="T70" fmla="*/ 166 w 177"/>
                    <a:gd name="T71" fmla="*/ 8 h 250"/>
                    <a:gd name="T72" fmla="*/ 166 w 177"/>
                    <a:gd name="T73" fmla="*/ 8 h 250"/>
                    <a:gd name="T74" fmla="*/ 34 w 177"/>
                    <a:gd name="T75" fmla="*/ 69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7" h="250">
                      <a:moveTo>
                        <a:pt x="12" y="250"/>
                      </a:moveTo>
                      <a:cubicBezTo>
                        <a:pt x="12" y="246"/>
                        <a:pt x="12" y="246"/>
                        <a:pt x="12" y="246"/>
                      </a:cubicBezTo>
                      <a:cubicBezTo>
                        <a:pt x="16" y="245"/>
                        <a:pt x="16" y="245"/>
                        <a:pt x="16" y="245"/>
                      </a:cubicBezTo>
                      <a:cubicBezTo>
                        <a:pt x="12" y="246"/>
                        <a:pt x="12" y="246"/>
                        <a:pt x="12" y="246"/>
                      </a:cubicBezTo>
                      <a:cubicBezTo>
                        <a:pt x="12" y="250"/>
                        <a:pt x="12" y="250"/>
                        <a:pt x="12" y="250"/>
                      </a:cubicBezTo>
                      <a:cubicBezTo>
                        <a:pt x="10" y="250"/>
                        <a:pt x="8" y="248"/>
                        <a:pt x="8" y="247"/>
                      </a:cubicBezTo>
                      <a:cubicBezTo>
                        <a:pt x="8" y="247"/>
                        <a:pt x="8" y="247"/>
                        <a:pt x="8" y="247"/>
                      </a:cubicBezTo>
                      <a:cubicBezTo>
                        <a:pt x="8" y="246"/>
                        <a:pt x="0" y="213"/>
                        <a:pt x="0" y="171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0" y="136"/>
                        <a:pt x="6" y="95"/>
                        <a:pt x="28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76" y="0"/>
                        <a:pt x="166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70" y="0"/>
                        <a:pt x="170" y="0"/>
                        <a:pt x="170" y="0"/>
                      </a:cubicBezTo>
                      <a:cubicBezTo>
                        <a:pt x="170" y="0"/>
                        <a:pt x="170" y="0"/>
                        <a:pt x="170" y="0"/>
                      </a:cubicBezTo>
                      <a:cubicBezTo>
                        <a:pt x="172" y="0"/>
                        <a:pt x="173" y="2"/>
                        <a:pt x="173" y="3"/>
                      </a:cubicBezTo>
                      <a:cubicBezTo>
                        <a:pt x="173" y="3"/>
                        <a:pt x="173" y="3"/>
                        <a:pt x="173" y="3"/>
                      </a:cubicBezTo>
                      <a:cubicBezTo>
                        <a:pt x="173" y="3"/>
                        <a:pt x="177" y="23"/>
                        <a:pt x="177" y="51"/>
                      </a:cubicBezTo>
                      <a:cubicBezTo>
                        <a:pt x="177" y="51"/>
                        <a:pt x="177" y="51"/>
                        <a:pt x="177" y="51"/>
                      </a:cubicBezTo>
                      <a:cubicBezTo>
                        <a:pt x="177" y="89"/>
                        <a:pt x="171" y="141"/>
                        <a:pt x="143" y="179"/>
                      </a:cubicBezTo>
                      <a:cubicBezTo>
                        <a:pt x="143" y="179"/>
                        <a:pt x="143" y="179"/>
                        <a:pt x="143" y="179"/>
                      </a:cubicBezTo>
                      <a:cubicBezTo>
                        <a:pt x="94" y="247"/>
                        <a:pt x="22" y="250"/>
                        <a:pt x="13" y="250"/>
                      </a:cubicBezTo>
                      <a:cubicBezTo>
                        <a:pt x="13" y="250"/>
                        <a:pt x="13" y="250"/>
                        <a:pt x="13" y="250"/>
                      </a:cubicBezTo>
                      <a:cubicBezTo>
                        <a:pt x="12" y="250"/>
                        <a:pt x="12" y="250"/>
                        <a:pt x="12" y="250"/>
                      </a:cubicBezTo>
                      <a:close/>
                      <a:moveTo>
                        <a:pt x="34" y="69"/>
                      </a:moveTo>
                      <a:cubicBezTo>
                        <a:pt x="14" y="97"/>
                        <a:pt x="8" y="137"/>
                        <a:pt x="8" y="171"/>
                      </a:cubicBezTo>
                      <a:cubicBezTo>
                        <a:pt x="8" y="171"/>
                        <a:pt x="8" y="171"/>
                        <a:pt x="8" y="171"/>
                      </a:cubicBezTo>
                      <a:cubicBezTo>
                        <a:pt x="8" y="191"/>
                        <a:pt x="10" y="210"/>
                        <a:pt x="12" y="223"/>
                      </a:cubicBezTo>
                      <a:cubicBezTo>
                        <a:pt x="12" y="223"/>
                        <a:pt x="12" y="223"/>
                        <a:pt x="12" y="223"/>
                      </a:cubicBezTo>
                      <a:cubicBezTo>
                        <a:pt x="13" y="232"/>
                        <a:pt x="14" y="238"/>
                        <a:pt x="15" y="242"/>
                      </a:cubicBezTo>
                      <a:cubicBezTo>
                        <a:pt x="15" y="242"/>
                        <a:pt x="15" y="242"/>
                        <a:pt x="15" y="242"/>
                      </a:cubicBezTo>
                      <a:cubicBezTo>
                        <a:pt x="30" y="241"/>
                        <a:pt x="92" y="236"/>
                        <a:pt x="137" y="175"/>
                      </a:cubicBezTo>
                      <a:cubicBezTo>
                        <a:pt x="137" y="175"/>
                        <a:pt x="137" y="175"/>
                        <a:pt x="137" y="175"/>
                      </a:cubicBezTo>
                      <a:cubicBezTo>
                        <a:pt x="163" y="139"/>
                        <a:pt x="169" y="88"/>
                        <a:pt x="169" y="51"/>
                      </a:cubicBezTo>
                      <a:cubicBezTo>
                        <a:pt x="169" y="51"/>
                        <a:pt x="169" y="51"/>
                        <a:pt x="169" y="51"/>
                      </a:cubicBezTo>
                      <a:cubicBezTo>
                        <a:pt x="169" y="31"/>
                        <a:pt x="167" y="15"/>
                        <a:pt x="166" y="8"/>
                      </a:cubicBezTo>
                      <a:cubicBezTo>
                        <a:pt x="166" y="8"/>
                        <a:pt x="166" y="8"/>
                        <a:pt x="166" y="8"/>
                      </a:cubicBezTo>
                      <a:cubicBezTo>
                        <a:pt x="149" y="9"/>
                        <a:pt x="74" y="15"/>
                        <a:pt x="34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4" name="Freeform 1066"/>
                <p:cNvSpPr/>
                <p:nvPr/>
              </p:nvSpPr>
              <p:spPr bwMode="auto">
                <a:xfrm>
                  <a:off x="8147050" y="4106863"/>
                  <a:ext cx="461963" cy="693737"/>
                </a:xfrm>
                <a:custGeom>
                  <a:avLst/>
                  <a:gdLst>
                    <a:gd name="T0" fmla="*/ 2 w 166"/>
                    <a:gd name="T1" fmla="*/ 248 h 249"/>
                    <a:gd name="T2" fmla="*/ 1 w 166"/>
                    <a:gd name="T3" fmla="*/ 243 h 249"/>
                    <a:gd name="T4" fmla="*/ 1 w 166"/>
                    <a:gd name="T5" fmla="*/ 243 h 249"/>
                    <a:gd name="T6" fmla="*/ 158 w 166"/>
                    <a:gd name="T7" fmla="*/ 3 h 249"/>
                    <a:gd name="T8" fmla="*/ 164 w 166"/>
                    <a:gd name="T9" fmla="*/ 2 h 249"/>
                    <a:gd name="T10" fmla="*/ 164 w 166"/>
                    <a:gd name="T11" fmla="*/ 2 h 249"/>
                    <a:gd name="T12" fmla="*/ 165 w 166"/>
                    <a:gd name="T13" fmla="*/ 7 h 249"/>
                    <a:gd name="T14" fmla="*/ 165 w 166"/>
                    <a:gd name="T15" fmla="*/ 7 h 249"/>
                    <a:gd name="T16" fmla="*/ 8 w 166"/>
                    <a:gd name="T17" fmla="*/ 247 h 249"/>
                    <a:gd name="T18" fmla="*/ 5 w 166"/>
                    <a:gd name="T19" fmla="*/ 249 h 249"/>
                    <a:gd name="T20" fmla="*/ 5 w 166"/>
                    <a:gd name="T21" fmla="*/ 249 h 249"/>
                    <a:gd name="T22" fmla="*/ 2 w 166"/>
                    <a:gd name="T23" fmla="*/ 248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6" h="249">
                      <a:moveTo>
                        <a:pt x="2" y="248"/>
                      </a:moveTo>
                      <a:cubicBezTo>
                        <a:pt x="1" y="247"/>
                        <a:pt x="0" y="244"/>
                        <a:pt x="1" y="243"/>
                      </a:cubicBezTo>
                      <a:cubicBezTo>
                        <a:pt x="1" y="243"/>
                        <a:pt x="1" y="243"/>
                        <a:pt x="1" y="24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59" y="1"/>
                        <a:pt x="162" y="0"/>
                        <a:pt x="164" y="2"/>
                      </a:cubicBezTo>
                      <a:cubicBezTo>
                        <a:pt x="164" y="2"/>
                        <a:pt x="164" y="2"/>
                        <a:pt x="164" y="2"/>
                      </a:cubicBezTo>
                      <a:cubicBezTo>
                        <a:pt x="165" y="3"/>
                        <a:pt x="166" y="5"/>
                        <a:pt x="165" y="7"/>
                      </a:cubicBezTo>
                      <a:cubicBezTo>
                        <a:pt x="165" y="7"/>
                        <a:pt x="165" y="7"/>
                        <a:pt x="165" y="7"/>
                      </a:cubicBezTo>
                      <a:cubicBezTo>
                        <a:pt x="8" y="247"/>
                        <a:pt x="8" y="247"/>
                        <a:pt x="8" y="247"/>
                      </a:cubicBezTo>
                      <a:cubicBezTo>
                        <a:pt x="7" y="248"/>
                        <a:pt x="6" y="249"/>
                        <a:pt x="5" y="249"/>
                      </a:cubicBezTo>
                      <a:cubicBezTo>
                        <a:pt x="5" y="249"/>
                        <a:pt x="5" y="249"/>
                        <a:pt x="5" y="249"/>
                      </a:cubicBezTo>
                      <a:cubicBezTo>
                        <a:pt x="4" y="249"/>
                        <a:pt x="3" y="249"/>
                        <a:pt x="2" y="2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5" name="Freeform 1067"/>
                <p:cNvSpPr/>
                <p:nvPr/>
              </p:nvSpPr>
              <p:spPr bwMode="auto">
                <a:xfrm>
                  <a:off x="8274050" y="4210050"/>
                  <a:ext cx="306388" cy="287337"/>
                </a:xfrm>
                <a:custGeom>
                  <a:avLst/>
                  <a:gdLst>
                    <a:gd name="T0" fmla="*/ 105 w 110"/>
                    <a:gd name="T1" fmla="*/ 103 h 103"/>
                    <a:gd name="T2" fmla="*/ 37 w 110"/>
                    <a:gd name="T3" fmla="*/ 88 h 103"/>
                    <a:gd name="T4" fmla="*/ 34 w 110"/>
                    <a:gd name="T5" fmla="*/ 86 h 103"/>
                    <a:gd name="T6" fmla="*/ 34 w 110"/>
                    <a:gd name="T7" fmla="*/ 86 h 103"/>
                    <a:gd name="T8" fmla="*/ 1 w 110"/>
                    <a:gd name="T9" fmla="*/ 6 h 103"/>
                    <a:gd name="T10" fmla="*/ 1 w 110"/>
                    <a:gd name="T11" fmla="*/ 6 h 103"/>
                    <a:gd name="T12" fmla="*/ 3 w 110"/>
                    <a:gd name="T13" fmla="*/ 1 h 103"/>
                    <a:gd name="T14" fmla="*/ 3 w 110"/>
                    <a:gd name="T15" fmla="*/ 1 h 103"/>
                    <a:gd name="T16" fmla="*/ 8 w 110"/>
                    <a:gd name="T17" fmla="*/ 3 h 103"/>
                    <a:gd name="T18" fmla="*/ 8 w 110"/>
                    <a:gd name="T19" fmla="*/ 3 h 103"/>
                    <a:gd name="T20" fmla="*/ 41 w 110"/>
                    <a:gd name="T21" fmla="*/ 81 h 103"/>
                    <a:gd name="T22" fmla="*/ 106 w 110"/>
                    <a:gd name="T23" fmla="*/ 95 h 103"/>
                    <a:gd name="T24" fmla="*/ 110 w 110"/>
                    <a:gd name="T25" fmla="*/ 100 h 103"/>
                    <a:gd name="T26" fmla="*/ 110 w 110"/>
                    <a:gd name="T27" fmla="*/ 100 h 103"/>
                    <a:gd name="T28" fmla="*/ 106 w 110"/>
                    <a:gd name="T29" fmla="*/ 103 h 103"/>
                    <a:gd name="T30" fmla="*/ 106 w 110"/>
                    <a:gd name="T31" fmla="*/ 103 h 103"/>
                    <a:gd name="T32" fmla="*/ 105 w 110"/>
                    <a:gd name="T33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0" h="103">
                      <a:moveTo>
                        <a:pt x="105" y="103"/>
                      </a:moveTo>
                      <a:cubicBezTo>
                        <a:pt x="37" y="88"/>
                        <a:pt x="37" y="88"/>
                        <a:pt x="37" y="88"/>
                      </a:cubicBezTo>
                      <a:cubicBezTo>
                        <a:pt x="36" y="88"/>
                        <a:pt x="35" y="87"/>
                        <a:pt x="34" y="86"/>
                      </a:cubicBezTo>
                      <a:cubicBezTo>
                        <a:pt x="34" y="86"/>
                        <a:pt x="34" y="86"/>
                        <a:pt x="34" y="8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1" y="81"/>
                        <a:pt x="41" y="81"/>
                        <a:pt x="41" y="81"/>
                      </a:cubicBezTo>
                      <a:cubicBezTo>
                        <a:pt x="106" y="95"/>
                        <a:pt x="106" y="95"/>
                        <a:pt x="106" y="95"/>
                      </a:cubicBezTo>
                      <a:cubicBezTo>
                        <a:pt x="109" y="96"/>
                        <a:pt x="110" y="98"/>
                        <a:pt x="110" y="100"/>
                      </a:cubicBezTo>
                      <a:cubicBezTo>
                        <a:pt x="110" y="100"/>
                        <a:pt x="110" y="100"/>
                        <a:pt x="110" y="100"/>
                      </a:cubicBezTo>
                      <a:cubicBezTo>
                        <a:pt x="109" y="102"/>
                        <a:pt x="107" y="103"/>
                        <a:pt x="106" y="103"/>
                      </a:cubicBezTo>
                      <a:cubicBezTo>
                        <a:pt x="106" y="103"/>
                        <a:pt x="106" y="103"/>
                        <a:pt x="106" y="103"/>
                      </a:cubicBezTo>
                      <a:cubicBezTo>
                        <a:pt x="105" y="103"/>
                        <a:pt x="105" y="103"/>
                        <a:pt x="105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6" name="Freeform 1068"/>
                <p:cNvSpPr/>
                <p:nvPr/>
              </p:nvSpPr>
              <p:spPr bwMode="auto">
                <a:xfrm>
                  <a:off x="8239125" y="4235450"/>
                  <a:ext cx="322263" cy="306387"/>
                </a:xfrm>
                <a:custGeom>
                  <a:avLst/>
                  <a:gdLst>
                    <a:gd name="T0" fmla="*/ 111 w 116"/>
                    <a:gd name="T1" fmla="*/ 110 h 110"/>
                    <a:gd name="T2" fmla="*/ 41 w 116"/>
                    <a:gd name="T3" fmla="*/ 95 h 110"/>
                    <a:gd name="T4" fmla="*/ 38 w 116"/>
                    <a:gd name="T5" fmla="*/ 93 h 110"/>
                    <a:gd name="T6" fmla="*/ 38 w 116"/>
                    <a:gd name="T7" fmla="*/ 93 h 110"/>
                    <a:gd name="T8" fmla="*/ 1 w 116"/>
                    <a:gd name="T9" fmla="*/ 6 h 110"/>
                    <a:gd name="T10" fmla="*/ 1 w 116"/>
                    <a:gd name="T11" fmla="*/ 6 h 110"/>
                    <a:gd name="T12" fmla="*/ 3 w 116"/>
                    <a:gd name="T13" fmla="*/ 1 h 110"/>
                    <a:gd name="T14" fmla="*/ 3 w 116"/>
                    <a:gd name="T15" fmla="*/ 1 h 110"/>
                    <a:gd name="T16" fmla="*/ 9 w 116"/>
                    <a:gd name="T17" fmla="*/ 3 h 110"/>
                    <a:gd name="T18" fmla="*/ 9 w 116"/>
                    <a:gd name="T19" fmla="*/ 3 h 110"/>
                    <a:gd name="T20" fmla="*/ 45 w 116"/>
                    <a:gd name="T21" fmla="*/ 88 h 110"/>
                    <a:gd name="T22" fmla="*/ 113 w 116"/>
                    <a:gd name="T23" fmla="*/ 102 h 110"/>
                    <a:gd name="T24" fmla="*/ 116 w 116"/>
                    <a:gd name="T25" fmla="*/ 107 h 110"/>
                    <a:gd name="T26" fmla="*/ 116 w 116"/>
                    <a:gd name="T27" fmla="*/ 107 h 110"/>
                    <a:gd name="T28" fmla="*/ 112 w 116"/>
                    <a:gd name="T29" fmla="*/ 110 h 110"/>
                    <a:gd name="T30" fmla="*/ 112 w 116"/>
                    <a:gd name="T31" fmla="*/ 110 h 110"/>
                    <a:gd name="T32" fmla="*/ 111 w 116"/>
                    <a:gd name="T33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6" h="110">
                      <a:moveTo>
                        <a:pt x="111" y="110"/>
                      </a:move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0" y="95"/>
                        <a:pt x="39" y="94"/>
                        <a:pt x="38" y="93"/>
                      </a:cubicBezTo>
                      <a:cubicBezTo>
                        <a:pt x="38" y="93"/>
                        <a:pt x="38" y="93"/>
                        <a:pt x="38" y="93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45" y="88"/>
                        <a:pt x="45" y="88"/>
                        <a:pt x="45" y="88"/>
                      </a:cubicBezTo>
                      <a:cubicBezTo>
                        <a:pt x="113" y="102"/>
                        <a:pt x="113" y="102"/>
                        <a:pt x="113" y="102"/>
                      </a:cubicBezTo>
                      <a:cubicBezTo>
                        <a:pt x="115" y="102"/>
                        <a:pt x="116" y="105"/>
                        <a:pt x="116" y="107"/>
                      </a:cubicBezTo>
                      <a:cubicBezTo>
                        <a:pt x="116" y="107"/>
                        <a:pt x="116" y="107"/>
                        <a:pt x="116" y="107"/>
                      </a:cubicBezTo>
                      <a:cubicBezTo>
                        <a:pt x="115" y="109"/>
                        <a:pt x="114" y="110"/>
                        <a:pt x="112" y="110"/>
                      </a:cubicBezTo>
                      <a:cubicBezTo>
                        <a:pt x="112" y="110"/>
                        <a:pt x="112" y="110"/>
                        <a:pt x="112" y="110"/>
                      </a:cubicBezTo>
                      <a:cubicBezTo>
                        <a:pt x="111" y="110"/>
                        <a:pt x="111" y="110"/>
                        <a:pt x="111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7" name="Freeform 1069"/>
                <p:cNvSpPr/>
                <p:nvPr/>
              </p:nvSpPr>
              <p:spPr bwMode="auto">
                <a:xfrm>
                  <a:off x="8210550" y="4270375"/>
                  <a:ext cx="328613" cy="312737"/>
                </a:xfrm>
                <a:custGeom>
                  <a:avLst/>
                  <a:gdLst>
                    <a:gd name="T0" fmla="*/ 113 w 118"/>
                    <a:gd name="T1" fmla="*/ 112 h 112"/>
                    <a:gd name="T2" fmla="*/ 41 w 118"/>
                    <a:gd name="T3" fmla="*/ 97 h 112"/>
                    <a:gd name="T4" fmla="*/ 38 w 118"/>
                    <a:gd name="T5" fmla="*/ 95 h 112"/>
                    <a:gd name="T6" fmla="*/ 38 w 118"/>
                    <a:gd name="T7" fmla="*/ 95 h 112"/>
                    <a:gd name="T8" fmla="*/ 1 w 118"/>
                    <a:gd name="T9" fmla="*/ 6 h 112"/>
                    <a:gd name="T10" fmla="*/ 1 w 118"/>
                    <a:gd name="T11" fmla="*/ 6 h 112"/>
                    <a:gd name="T12" fmla="*/ 3 w 118"/>
                    <a:gd name="T13" fmla="*/ 1 h 112"/>
                    <a:gd name="T14" fmla="*/ 3 w 118"/>
                    <a:gd name="T15" fmla="*/ 1 h 112"/>
                    <a:gd name="T16" fmla="*/ 8 w 118"/>
                    <a:gd name="T17" fmla="*/ 3 h 112"/>
                    <a:gd name="T18" fmla="*/ 8 w 118"/>
                    <a:gd name="T19" fmla="*/ 3 h 112"/>
                    <a:gd name="T20" fmla="*/ 45 w 118"/>
                    <a:gd name="T21" fmla="*/ 90 h 112"/>
                    <a:gd name="T22" fmla="*/ 115 w 118"/>
                    <a:gd name="T23" fmla="*/ 104 h 112"/>
                    <a:gd name="T24" fmla="*/ 118 w 118"/>
                    <a:gd name="T25" fmla="*/ 109 h 112"/>
                    <a:gd name="T26" fmla="*/ 118 w 118"/>
                    <a:gd name="T27" fmla="*/ 109 h 112"/>
                    <a:gd name="T28" fmla="*/ 114 w 118"/>
                    <a:gd name="T29" fmla="*/ 112 h 112"/>
                    <a:gd name="T30" fmla="*/ 114 w 118"/>
                    <a:gd name="T31" fmla="*/ 112 h 112"/>
                    <a:gd name="T32" fmla="*/ 113 w 118"/>
                    <a:gd name="T33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8" h="112">
                      <a:moveTo>
                        <a:pt x="113" y="112"/>
                      </a:moveTo>
                      <a:cubicBezTo>
                        <a:pt x="41" y="97"/>
                        <a:pt x="41" y="97"/>
                        <a:pt x="41" y="97"/>
                      </a:cubicBezTo>
                      <a:cubicBezTo>
                        <a:pt x="40" y="97"/>
                        <a:pt x="39" y="96"/>
                        <a:pt x="38" y="95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5" y="90"/>
                        <a:pt x="45" y="90"/>
                        <a:pt x="45" y="90"/>
                      </a:cubicBezTo>
                      <a:cubicBezTo>
                        <a:pt x="115" y="104"/>
                        <a:pt x="115" y="104"/>
                        <a:pt x="115" y="104"/>
                      </a:cubicBezTo>
                      <a:cubicBezTo>
                        <a:pt x="117" y="104"/>
                        <a:pt x="118" y="107"/>
                        <a:pt x="118" y="109"/>
                      </a:cubicBezTo>
                      <a:cubicBezTo>
                        <a:pt x="118" y="109"/>
                        <a:pt x="118" y="109"/>
                        <a:pt x="118" y="109"/>
                      </a:cubicBezTo>
                      <a:cubicBezTo>
                        <a:pt x="117" y="111"/>
                        <a:pt x="116" y="112"/>
                        <a:pt x="114" y="112"/>
                      </a:cubicBezTo>
                      <a:cubicBezTo>
                        <a:pt x="114" y="112"/>
                        <a:pt x="114" y="112"/>
                        <a:pt x="114" y="112"/>
                      </a:cubicBezTo>
                      <a:cubicBezTo>
                        <a:pt x="113" y="112"/>
                        <a:pt x="113" y="112"/>
                        <a:pt x="113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8" name="Freeform 1070"/>
                <p:cNvSpPr/>
                <p:nvPr/>
              </p:nvSpPr>
              <p:spPr bwMode="auto">
                <a:xfrm>
                  <a:off x="8181975" y="4313238"/>
                  <a:ext cx="327025" cy="314325"/>
                </a:xfrm>
                <a:custGeom>
                  <a:avLst/>
                  <a:gdLst>
                    <a:gd name="T0" fmla="*/ 112 w 117"/>
                    <a:gd name="T1" fmla="*/ 113 h 113"/>
                    <a:gd name="T2" fmla="*/ 40 w 117"/>
                    <a:gd name="T3" fmla="*/ 98 h 113"/>
                    <a:gd name="T4" fmla="*/ 38 w 117"/>
                    <a:gd name="T5" fmla="*/ 95 h 113"/>
                    <a:gd name="T6" fmla="*/ 38 w 117"/>
                    <a:gd name="T7" fmla="*/ 95 h 113"/>
                    <a:gd name="T8" fmla="*/ 1 w 117"/>
                    <a:gd name="T9" fmla="*/ 6 h 113"/>
                    <a:gd name="T10" fmla="*/ 1 w 117"/>
                    <a:gd name="T11" fmla="*/ 6 h 113"/>
                    <a:gd name="T12" fmla="*/ 3 w 117"/>
                    <a:gd name="T13" fmla="*/ 1 h 113"/>
                    <a:gd name="T14" fmla="*/ 3 w 117"/>
                    <a:gd name="T15" fmla="*/ 1 h 113"/>
                    <a:gd name="T16" fmla="*/ 8 w 117"/>
                    <a:gd name="T17" fmla="*/ 3 h 113"/>
                    <a:gd name="T18" fmla="*/ 8 w 117"/>
                    <a:gd name="T19" fmla="*/ 3 h 113"/>
                    <a:gd name="T20" fmla="*/ 44 w 117"/>
                    <a:gd name="T21" fmla="*/ 90 h 113"/>
                    <a:gd name="T22" fmla="*/ 113 w 117"/>
                    <a:gd name="T23" fmla="*/ 105 h 113"/>
                    <a:gd name="T24" fmla="*/ 116 w 117"/>
                    <a:gd name="T25" fmla="*/ 110 h 113"/>
                    <a:gd name="T26" fmla="*/ 116 w 117"/>
                    <a:gd name="T27" fmla="*/ 110 h 113"/>
                    <a:gd name="T28" fmla="*/ 112 w 117"/>
                    <a:gd name="T29" fmla="*/ 113 h 113"/>
                    <a:gd name="T30" fmla="*/ 112 w 117"/>
                    <a:gd name="T31" fmla="*/ 113 h 113"/>
                    <a:gd name="T32" fmla="*/ 112 w 117"/>
                    <a:gd name="T33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113">
                      <a:moveTo>
                        <a:pt x="112" y="113"/>
                      </a:moveTo>
                      <a:cubicBezTo>
                        <a:pt x="40" y="98"/>
                        <a:pt x="40" y="98"/>
                        <a:pt x="40" y="98"/>
                      </a:cubicBezTo>
                      <a:cubicBezTo>
                        <a:pt x="39" y="98"/>
                        <a:pt x="38" y="97"/>
                        <a:pt x="38" y="95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4" y="90"/>
                        <a:pt x="44" y="90"/>
                        <a:pt x="44" y="90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5" y="106"/>
                        <a:pt x="117" y="108"/>
                        <a:pt x="116" y="110"/>
                      </a:cubicBezTo>
                      <a:cubicBezTo>
                        <a:pt x="116" y="110"/>
                        <a:pt x="116" y="110"/>
                        <a:pt x="116" y="110"/>
                      </a:cubicBezTo>
                      <a:cubicBezTo>
                        <a:pt x="116" y="112"/>
                        <a:pt x="114" y="113"/>
                        <a:pt x="112" y="113"/>
                      </a:cubicBezTo>
                      <a:cubicBezTo>
                        <a:pt x="112" y="113"/>
                        <a:pt x="112" y="113"/>
                        <a:pt x="112" y="113"/>
                      </a:cubicBezTo>
                      <a:cubicBezTo>
                        <a:pt x="112" y="113"/>
                        <a:pt x="112" y="113"/>
                        <a:pt x="112" y="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9" name="Freeform 1071"/>
                <p:cNvSpPr/>
                <p:nvPr/>
              </p:nvSpPr>
              <p:spPr bwMode="auto">
                <a:xfrm>
                  <a:off x="8154988" y="4362450"/>
                  <a:ext cx="314325" cy="307975"/>
                </a:xfrm>
                <a:custGeom>
                  <a:avLst/>
                  <a:gdLst>
                    <a:gd name="T0" fmla="*/ 108 w 113"/>
                    <a:gd name="T1" fmla="*/ 110 h 110"/>
                    <a:gd name="T2" fmla="*/ 40 w 113"/>
                    <a:gd name="T3" fmla="*/ 95 h 110"/>
                    <a:gd name="T4" fmla="*/ 37 w 113"/>
                    <a:gd name="T5" fmla="*/ 92 h 110"/>
                    <a:gd name="T6" fmla="*/ 37 w 113"/>
                    <a:gd name="T7" fmla="*/ 92 h 110"/>
                    <a:gd name="T8" fmla="*/ 1 w 113"/>
                    <a:gd name="T9" fmla="*/ 6 h 110"/>
                    <a:gd name="T10" fmla="*/ 1 w 113"/>
                    <a:gd name="T11" fmla="*/ 6 h 110"/>
                    <a:gd name="T12" fmla="*/ 3 w 113"/>
                    <a:gd name="T13" fmla="*/ 1 h 110"/>
                    <a:gd name="T14" fmla="*/ 3 w 113"/>
                    <a:gd name="T15" fmla="*/ 1 h 110"/>
                    <a:gd name="T16" fmla="*/ 9 w 113"/>
                    <a:gd name="T17" fmla="*/ 3 h 110"/>
                    <a:gd name="T18" fmla="*/ 9 w 113"/>
                    <a:gd name="T19" fmla="*/ 3 h 110"/>
                    <a:gd name="T20" fmla="*/ 44 w 113"/>
                    <a:gd name="T21" fmla="*/ 87 h 110"/>
                    <a:gd name="T22" fmla="*/ 109 w 113"/>
                    <a:gd name="T23" fmla="*/ 102 h 110"/>
                    <a:gd name="T24" fmla="*/ 112 w 113"/>
                    <a:gd name="T25" fmla="*/ 106 h 110"/>
                    <a:gd name="T26" fmla="*/ 112 w 113"/>
                    <a:gd name="T27" fmla="*/ 106 h 110"/>
                    <a:gd name="T28" fmla="*/ 109 w 113"/>
                    <a:gd name="T29" fmla="*/ 110 h 110"/>
                    <a:gd name="T30" fmla="*/ 109 w 113"/>
                    <a:gd name="T31" fmla="*/ 110 h 110"/>
                    <a:gd name="T32" fmla="*/ 108 w 113"/>
                    <a:gd name="T33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3" h="110">
                      <a:moveTo>
                        <a:pt x="108" y="110"/>
                      </a:moveTo>
                      <a:cubicBezTo>
                        <a:pt x="40" y="95"/>
                        <a:pt x="40" y="95"/>
                        <a:pt x="40" y="95"/>
                      </a:cubicBezTo>
                      <a:cubicBezTo>
                        <a:pt x="39" y="95"/>
                        <a:pt x="38" y="94"/>
                        <a:pt x="37" y="92"/>
                      </a:cubicBezTo>
                      <a:cubicBezTo>
                        <a:pt x="37" y="92"/>
                        <a:pt x="37" y="92"/>
                        <a:pt x="37" y="92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cubicBezTo>
                        <a:pt x="109" y="102"/>
                        <a:pt x="109" y="102"/>
                        <a:pt x="109" y="102"/>
                      </a:cubicBezTo>
                      <a:cubicBezTo>
                        <a:pt x="112" y="102"/>
                        <a:pt x="113" y="104"/>
                        <a:pt x="112" y="106"/>
                      </a:cubicBezTo>
                      <a:cubicBezTo>
                        <a:pt x="112" y="106"/>
                        <a:pt x="112" y="106"/>
                        <a:pt x="112" y="106"/>
                      </a:cubicBezTo>
                      <a:cubicBezTo>
                        <a:pt x="112" y="108"/>
                        <a:pt x="110" y="110"/>
                        <a:pt x="109" y="110"/>
                      </a:cubicBezTo>
                      <a:cubicBezTo>
                        <a:pt x="109" y="110"/>
                        <a:pt x="109" y="110"/>
                        <a:pt x="109" y="110"/>
                      </a:cubicBezTo>
                      <a:cubicBezTo>
                        <a:pt x="108" y="110"/>
                        <a:pt x="108" y="110"/>
                        <a:pt x="108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0" name="Freeform 1072"/>
                <p:cNvSpPr/>
                <p:nvPr/>
              </p:nvSpPr>
              <p:spPr bwMode="auto">
                <a:xfrm>
                  <a:off x="8137525" y="4435475"/>
                  <a:ext cx="287338" cy="276225"/>
                </a:xfrm>
                <a:custGeom>
                  <a:avLst/>
                  <a:gdLst>
                    <a:gd name="T0" fmla="*/ 97 w 103"/>
                    <a:gd name="T1" fmla="*/ 99 h 99"/>
                    <a:gd name="T2" fmla="*/ 36 w 103"/>
                    <a:gd name="T3" fmla="*/ 85 h 99"/>
                    <a:gd name="T4" fmla="*/ 33 w 103"/>
                    <a:gd name="T5" fmla="*/ 82 h 99"/>
                    <a:gd name="T6" fmla="*/ 33 w 103"/>
                    <a:gd name="T7" fmla="*/ 82 h 99"/>
                    <a:gd name="T8" fmla="*/ 1 w 103"/>
                    <a:gd name="T9" fmla="*/ 6 h 99"/>
                    <a:gd name="T10" fmla="*/ 1 w 103"/>
                    <a:gd name="T11" fmla="*/ 6 h 99"/>
                    <a:gd name="T12" fmla="*/ 3 w 103"/>
                    <a:gd name="T13" fmla="*/ 1 h 99"/>
                    <a:gd name="T14" fmla="*/ 3 w 103"/>
                    <a:gd name="T15" fmla="*/ 1 h 99"/>
                    <a:gd name="T16" fmla="*/ 9 w 103"/>
                    <a:gd name="T17" fmla="*/ 3 h 99"/>
                    <a:gd name="T18" fmla="*/ 9 w 103"/>
                    <a:gd name="T19" fmla="*/ 3 h 99"/>
                    <a:gd name="T20" fmla="*/ 39 w 103"/>
                    <a:gd name="T21" fmla="*/ 77 h 99"/>
                    <a:gd name="T22" fmla="*/ 99 w 103"/>
                    <a:gd name="T23" fmla="*/ 91 h 99"/>
                    <a:gd name="T24" fmla="*/ 102 w 103"/>
                    <a:gd name="T25" fmla="*/ 96 h 99"/>
                    <a:gd name="T26" fmla="*/ 102 w 103"/>
                    <a:gd name="T27" fmla="*/ 96 h 99"/>
                    <a:gd name="T28" fmla="*/ 98 w 103"/>
                    <a:gd name="T29" fmla="*/ 99 h 99"/>
                    <a:gd name="T30" fmla="*/ 98 w 103"/>
                    <a:gd name="T31" fmla="*/ 99 h 99"/>
                    <a:gd name="T32" fmla="*/ 97 w 103"/>
                    <a:gd name="T33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3" h="99">
                      <a:moveTo>
                        <a:pt x="97" y="99"/>
                      </a:moveTo>
                      <a:cubicBezTo>
                        <a:pt x="36" y="85"/>
                        <a:pt x="36" y="85"/>
                        <a:pt x="36" y="85"/>
                      </a:cubicBezTo>
                      <a:cubicBezTo>
                        <a:pt x="34" y="84"/>
                        <a:pt x="33" y="84"/>
                        <a:pt x="33" y="82"/>
                      </a:cubicBezTo>
                      <a:cubicBezTo>
                        <a:pt x="33" y="82"/>
                        <a:pt x="33" y="82"/>
                        <a:pt x="33" y="82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39" y="77"/>
                        <a:pt x="39" y="77"/>
                        <a:pt x="39" y="77"/>
                      </a:cubicBezTo>
                      <a:cubicBezTo>
                        <a:pt x="99" y="91"/>
                        <a:pt x="99" y="91"/>
                        <a:pt x="99" y="91"/>
                      </a:cubicBezTo>
                      <a:cubicBezTo>
                        <a:pt x="101" y="91"/>
                        <a:pt x="103" y="93"/>
                        <a:pt x="102" y="96"/>
                      </a:cubicBezTo>
                      <a:cubicBezTo>
                        <a:pt x="102" y="96"/>
                        <a:pt x="102" y="96"/>
                        <a:pt x="102" y="96"/>
                      </a:cubicBezTo>
                      <a:cubicBezTo>
                        <a:pt x="102" y="97"/>
                        <a:pt x="100" y="99"/>
                        <a:pt x="98" y="99"/>
                      </a:cubicBezTo>
                      <a:cubicBezTo>
                        <a:pt x="98" y="99"/>
                        <a:pt x="98" y="99"/>
                        <a:pt x="98" y="99"/>
                      </a:cubicBezTo>
                      <a:cubicBezTo>
                        <a:pt x="98" y="99"/>
                        <a:pt x="98" y="99"/>
                        <a:pt x="97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1" name="Freeform 1073"/>
                <p:cNvSpPr/>
                <p:nvPr/>
              </p:nvSpPr>
              <p:spPr bwMode="auto">
                <a:xfrm>
                  <a:off x="8126413" y="4519613"/>
                  <a:ext cx="242888" cy="231775"/>
                </a:xfrm>
                <a:custGeom>
                  <a:avLst/>
                  <a:gdLst>
                    <a:gd name="T0" fmla="*/ 81 w 87"/>
                    <a:gd name="T1" fmla="*/ 83 h 83"/>
                    <a:gd name="T2" fmla="*/ 29 w 87"/>
                    <a:gd name="T3" fmla="*/ 71 h 83"/>
                    <a:gd name="T4" fmla="*/ 26 w 87"/>
                    <a:gd name="T5" fmla="*/ 69 h 83"/>
                    <a:gd name="T6" fmla="*/ 26 w 87"/>
                    <a:gd name="T7" fmla="*/ 69 h 83"/>
                    <a:gd name="T8" fmla="*/ 1 w 87"/>
                    <a:gd name="T9" fmla="*/ 6 h 83"/>
                    <a:gd name="T10" fmla="*/ 1 w 87"/>
                    <a:gd name="T11" fmla="*/ 6 h 83"/>
                    <a:gd name="T12" fmla="*/ 3 w 87"/>
                    <a:gd name="T13" fmla="*/ 1 h 83"/>
                    <a:gd name="T14" fmla="*/ 3 w 87"/>
                    <a:gd name="T15" fmla="*/ 1 h 83"/>
                    <a:gd name="T16" fmla="*/ 8 w 87"/>
                    <a:gd name="T17" fmla="*/ 3 h 83"/>
                    <a:gd name="T18" fmla="*/ 8 w 87"/>
                    <a:gd name="T19" fmla="*/ 3 h 83"/>
                    <a:gd name="T20" fmla="*/ 33 w 87"/>
                    <a:gd name="T21" fmla="*/ 64 h 83"/>
                    <a:gd name="T22" fmla="*/ 83 w 87"/>
                    <a:gd name="T23" fmla="*/ 75 h 83"/>
                    <a:gd name="T24" fmla="*/ 86 w 87"/>
                    <a:gd name="T25" fmla="*/ 80 h 83"/>
                    <a:gd name="T26" fmla="*/ 86 w 87"/>
                    <a:gd name="T27" fmla="*/ 80 h 83"/>
                    <a:gd name="T28" fmla="*/ 82 w 87"/>
                    <a:gd name="T29" fmla="*/ 83 h 83"/>
                    <a:gd name="T30" fmla="*/ 82 w 87"/>
                    <a:gd name="T31" fmla="*/ 83 h 83"/>
                    <a:gd name="T32" fmla="*/ 81 w 87"/>
                    <a:gd name="T33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7" h="83">
                      <a:moveTo>
                        <a:pt x="81" y="83"/>
                      </a:moveTo>
                      <a:cubicBezTo>
                        <a:pt x="29" y="71"/>
                        <a:pt x="29" y="71"/>
                        <a:pt x="29" y="71"/>
                      </a:cubicBezTo>
                      <a:cubicBezTo>
                        <a:pt x="28" y="71"/>
                        <a:pt x="27" y="70"/>
                        <a:pt x="26" y="69"/>
                      </a:cubicBezTo>
                      <a:cubicBezTo>
                        <a:pt x="26" y="69"/>
                        <a:pt x="26" y="69"/>
                        <a:pt x="26" y="69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3" y="64"/>
                        <a:pt x="33" y="64"/>
                        <a:pt x="33" y="64"/>
                      </a:cubicBezTo>
                      <a:cubicBezTo>
                        <a:pt x="83" y="75"/>
                        <a:pt x="83" y="75"/>
                        <a:pt x="83" y="75"/>
                      </a:cubicBezTo>
                      <a:cubicBezTo>
                        <a:pt x="85" y="75"/>
                        <a:pt x="87" y="77"/>
                        <a:pt x="86" y="80"/>
                      </a:cubicBezTo>
                      <a:cubicBezTo>
                        <a:pt x="86" y="80"/>
                        <a:pt x="86" y="80"/>
                        <a:pt x="86" y="80"/>
                      </a:cubicBezTo>
                      <a:cubicBezTo>
                        <a:pt x="86" y="81"/>
                        <a:pt x="84" y="83"/>
                        <a:pt x="82" y="83"/>
                      </a:cubicBezTo>
                      <a:cubicBezTo>
                        <a:pt x="82" y="83"/>
                        <a:pt x="82" y="83"/>
                        <a:pt x="82" y="83"/>
                      </a:cubicBezTo>
                      <a:cubicBezTo>
                        <a:pt x="82" y="83"/>
                        <a:pt x="82" y="83"/>
                        <a:pt x="81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2" name="Freeform 1074"/>
                <p:cNvSpPr/>
                <p:nvPr/>
              </p:nvSpPr>
              <p:spPr bwMode="auto">
                <a:xfrm>
                  <a:off x="8124825" y="4627563"/>
                  <a:ext cx="174625" cy="153987"/>
                </a:xfrm>
                <a:custGeom>
                  <a:avLst/>
                  <a:gdLst>
                    <a:gd name="T0" fmla="*/ 58 w 63"/>
                    <a:gd name="T1" fmla="*/ 55 h 55"/>
                    <a:gd name="T2" fmla="*/ 21 w 63"/>
                    <a:gd name="T3" fmla="*/ 47 h 55"/>
                    <a:gd name="T4" fmla="*/ 18 w 63"/>
                    <a:gd name="T5" fmla="*/ 45 h 55"/>
                    <a:gd name="T6" fmla="*/ 18 w 63"/>
                    <a:gd name="T7" fmla="*/ 45 h 55"/>
                    <a:gd name="T8" fmla="*/ 1 w 63"/>
                    <a:gd name="T9" fmla="*/ 6 h 55"/>
                    <a:gd name="T10" fmla="*/ 3 w 63"/>
                    <a:gd name="T11" fmla="*/ 1 h 55"/>
                    <a:gd name="T12" fmla="*/ 3 w 63"/>
                    <a:gd name="T13" fmla="*/ 1 h 55"/>
                    <a:gd name="T14" fmla="*/ 9 w 63"/>
                    <a:gd name="T15" fmla="*/ 3 h 55"/>
                    <a:gd name="T16" fmla="*/ 9 w 63"/>
                    <a:gd name="T17" fmla="*/ 3 h 55"/>
                    <a:gd name="T18" fmla="*/ 25 w 63"/>
                    <a:gd name="T19" fmla="*/ 40 h 55"/>
                    <a:gd name="T20" fmla="*/ 60 w 63"/>
                    <a:gd name="T21" fmla="*/ 48 h 55"/>
                    <a:gd name="T22" fmla="*/ 63 w 63"/>
                    <a:gd name="T23" fmla="*/ 52 h 55"/>
                    <a:gd name="T24" fmla="*/ 63 w 63"/>
                    <a:gd name="T25" fmla="*/ 52 h 55"/>
                    <a:gd name="T26" fmla="*/ 59 w 63"/>
                    <a:gd name="T27" fmla="*/ 55 h 55"/>
                    <a:gd name="T28" fmla="*/ 59 w 63"/>
                    <a:gd name="T29" fmla="*/ 55 h 55"/>
                    <a:gd name="T30" fmla="*/ 58 w 63"/>
                    <a:gd name="T31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3" h="55">
                      <a:moveTo>
                        <a:pt x="58" y="55"/>
                      </a:move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20" y="47"/>
                        <a:pt x="19" y="46"/>
                        <a:pt x="18" y="45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2" y="48"/>
                        <a:pt x="63" y="50"/>
                        <a:pt x="63" y="52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2" y="54"/>
                        <a:pt x="61" y="55"/>
                        <a:pt x="59" y="55"/>
                      </a:cubicBezTo>
                      <a:cubicBezTo>
                        <a:pt x="59" y="55"/>
                        <a:pt x="59" y="55"/>
                        <a:pt x="59" y="55"/>
                      </a:cubicBezTo>
                      <a:cubicBezTo>
                        <a:pt x="59" y="55"/>
                        <a:pt x="58" y="55"/>
                        <a:pt x="58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3" name="Freeform 1075"/>
                <p:cNvSpPr/>
                <p:nvPr/>
              </p:nvSpPr>
              <p:spPr bwMode="auto">
                <a:xfrm>
                  <a:off x="8305800" y="4187825"/>
                  <a:ext cx="292100" cy="265112"/>
                </a:xfrm>
                <a:custGeom>
                  <a:avLst/>
                  <a:gdLst>
                    <a:gd name="T0" fmla="*/ 100 w 105"/>
                    <a:gd name="T1" fmla="*/ 95 h 95"/>
                    <a:gd name="T2" fmla="*/ 36 w 105"/>
                    <a:gd name="T3" fmla="*/ 83 h 95"/>
                    <a:gd name="T4" fmla="*/ 33 w 105"/>
                    <a:gd name="T5" fmla="*/ 81 h 95"/>
                    <a:gd name="T6" fmla="*/ 33 w 105"/>
                    <a:gd name="T7" fmla="*/ 81 h 95"/>
                    <a:gd name="T8" fmla="*/ 1 w 105"/>
                    <a:gd name="T9" fmla="*/ 6 h 95"/>
                    <a:gd name="T10" fmla="*/ 3 w 105"/>
                    <a:gd name="T11" fmla="*/ 1 h 95"/>
                    <a:gd name="T12" fmla="*/ 3 w 105"/>
                    <a:gd name="T13" fmla="*/ 1 h 95"/>
                    <a:gd name="T14" fmla="*/ 9 w 105"/>
                    <a:gd name="T15" fmla="*/ 3 h 95"/>
                    <a:gd name="T16" fmla="*/ 9 w 105"/>
                    <a:gd name="T17" fmla="*/ 3 h 95"/>
                    <a:gd name="T18" fmla="*/ 40 w 105"/>
                    <a:gd name="T19" fmla="*/ 76 h 95"/>
                    <a:gd name="T20" fmla="*/ 101 w 105"/>
                    <a:gd name="T21" fmla="*/ 87 h 95"/>
                    <a:gd name="T22" fmla="*/ 105 w 105"/>
                    <a:gd name="T23" fmla="*/ 92 h 95"/>
                    <a:gd name="T24" fmla="*/ 105 w 105"/>
                    <a:gd name="T25" fmla="*/ 92 h 95"/>
                    <a:gd name="T26" fmla="*/ 101 w 105"/>
                    <a:gd name="T27" fmla="*/ 95 h 95"/>
                    <a:gd name="T28" fmla="*/ 101 w 105"/>
                    <a:gd name="T29" fmla="*/ 95 h 95"/>
                    <a:gd name="T30" fmla="*/ 100 w 105"/>
                    <a:gd name="T31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95">
                      <a:moveTo>
                        <a:pt x="100" y="95"/>
                      </a:moveTo>
                      <a:cubicBezTo>
                        <a:pt x="36" y="83"/>
                        <a:pt x="36" y="83"/>
                        <a:pt x="36" y="83"/>
                      </a:cubicBezTo>
                      <a:cubicBezTo>
                        <a:pt x="35" y="83"/>
                        <a:pt x="34" y="82"/>
                        <a:pt x="33" y="81"/>
                      </a:cubicBezTo>
                      <a:cubicBezTo>
                        <a:pt x="33" y="81"/>
                        <a:pt x="33" y="81"/>
                        <a:pt x="33" y="8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cubicBezTo>
                        <a:pt x="101" y="87"/>
                        <a:pt x="101" y="87"/>
                        <a:pt x="101" y="87"/>
                      </a:cubicBezTo>
                      <a:cubicBezTo>
                        <a:pt x="104" y="88"/>
                        <a:pt x="105" y="90"/>
                        <a:pt x="105" y="92"/>
                      </a:cubicBezTo>
                      <a:cubicBezTo>
                        <a:pt x="105" y="92"/>
                        <a:pt x="105" y="92"/>
                        <a:pt x="105" y="92"/>
                      </a:cubicBezTo>
                      <a:cubicBezTo>
                        <a:pt x="104" y="94"/>
                        <a:pt x="103" y="95"/>
                        <a:pt x="101" y="95"/>
                      </a:cubicBezTo>
                      <a:cubicBezTo>
                        <a:pt x="101" y="95"/>
                        <a:pt x="101" y="95"/>
                        <a:pt x="101" y="95"/>
                      </a:cubicBezTo>
                      <a:cubicBezTo>
                        <a:pt x="100" y="95"/>
                        <a:pt x="100" y="95"/>
                        <a:pt x="100" y="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4" name="Freeform 1076"/>
                <p:cNvSpPr/>
                <p:nvPr/>
              </p:nvSpPr>
              <p:spPr bwMode="auto">
                <a:xfrm>
                  <a:off x="8339138" y="4170363"/>
                  <a:ext cx="265113" cy="238125"/>
                </a:xfrm>
                <a:custGeom>
                  <a:avLst/>
                  <a:gdLst>
                    <a:gd name="T0" fmla="*/ 90 w 95"/>
                    <a:gd name="T1" fmla="*/ 85 h 85"/>
                    <a:gd name="T2" fmla="*/ 32 w 95"/>
                    <a:gd name="T3" fmla="*/ 75 h 85"/>
                    <a:gd name="T4" fmla="*/ 29 w 95"/>
                    <a:gd name="T5" fmla="*/ 72 h 85"/>
                    <a:gd name="T6" fmla="*/ 29 w 95"/>
                    <a:gd name="T7" fmla="*/ 72 h 85"/>
                    <a:gd name="T8" fmla="*/ 1 w 95"/>
                    <a:gd name="T9" fmla="*/ 6 h 85"/>
                    <a:gd name="T10" fmla="*/ 1 w 95"/>
                    <a:gd name="T11" fmla="*/ 6 h 85"/>
                    <a:gd name="T12" fmla="*/ 3 w 95"/>
                    <a:gd name="T13" fmla="*/ 0 h 85"/>
                    <a:gd name="T14" fmla="*/ 3 w 95"/>
                    <a:gd name="T15" fmla="*/ 0 h 85"/>
                    <a:gd name="T16" fmla="*/ 8 w 95"/>
                    <a:gd name="T17" fmla="*/ 3 h 85"/>
                    <a:gd name="T18" fmla="*/ 8 w 95"/>
                    <a:gd name="T19" fmla="*/ 3 h 85"/>
                    <a:gd name="T20" fmla="*/ 36 w 95"/>
                    <a:gd name="T21" fmla="*/ 67 h 85"/>
                    <a:gd name="T22" fmla="*/ 91 w 95"/>
                    <a:gd name="T23" fmla="*/ 77 h 85"/>
                    <a:gd name="T24" fmla="*/ 94 w 95"/>
                    <a:gd name="T25" fmla="*/ 82 h 85"/>
                    <a:gd name="T26" fmla="*/ 94 w 95"/>
                    <a:gd name="T27" fmla="*/ 82 h 85"/>
                    <a:gd name="T28" fmla="*/ 90 w 95"/>
                    <a:gd name="T29" fmla="*/ 85 h 85"/>
                    <a:gd name="T30" fmla="*/ 90 w 95"/>
                    <a:gd name="T31" fmla="*/ 85 h 85"/>
                    <a:gd name="T32" fmla="*/ 90 w 95"/>
                    <a:gd name="T33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85">
                      <a:moveTo>
                        <a:pt x="90" y="85"/>
                      </a:moveTo>
                      <a:cubicBezTo>
                        <a:pt x="32" y="75"/>
                        <a:pt x="32" y="75"/>
                        <a:pt x="32" y="75"/>
                      </a:cubicBezTo>
                      <a:cubicBezTo>
                        <a:pt x="31" y="74"/>
                        <a:pt x="30" y="73"/>
                        <a:pt x="29" y="72"/>
                      </a:cubicBezTo>
                      <a:cubicBezTo>
                        <a:pt x="29" y="72"/>
                        <a:pt x="29" y="72"/>
                        <a:pt x="29" y="72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6" y="67"/>
                        <a:pt x="36" y="67"/>
                        <a:pt x="36" y="67"/>
                      </a:cubicBezTo>
                      <a:cubicBezTo>
                        <a:pt x="91" y="77"/>
                        <a:pt x="91" y="77"/>
                        <a:pt x="91" y="77"/>
                      </a:cubicBezTo>
                      <a:cubicBezTo>
                        <a:pt x="93" y="78"/>
                        <a:pt x="95" y="80"/>
                        <a:pt x="94" y="82"/>
                      </a:cubicBezTo>
                      <a:cubicBezTo>
                        <a:pt x="94" y="82"/>
                        <a:pt x="94" y="82"/>
                        <a:pt x="94" y="82"/>
                      </a:cubicBezTo>
                      <a:cubicBezTo>
                        <a:pt x="94" y="84"/>
                        <a:pt x="92" y="85"/>
                        <a:pt x="90" y="85"/>
                      </a:cubicBezTo>
                      <a:cubicBezTo>
                        <a:pt x="90" y="85"/>
                        <a:pt x="90" y="85"/>
                        <a:pt x="90" y="85"/>
                      </a:cubicBezTo>
                      <a:cubicBezTo>
                        <a:pt x="90" y="85"/>
                        <a:pt x="90" y="85"/>
                        <a:pt x="90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5" name="Freeform 1077"/>
                <p:cNvSpPr/>
                <p:nvPr/>
              </p:nvSpPr>
              <p:spPr bwMode="auto">
                <a:xfrm>
                  <a:off x="8375650" y="4154488"/>
                  <a:ext cx="236538" cy="207962"/>
                </a:xfrm>
                <a:custGeom>
                  <a:avLst/>
                  <a:gdLst>
                    <a:gd name="T0" fmla="*/ 80 w 85"/>
                    <a:gd name="T1" fmla="*/ 75 h 75"/>
                    <a:gd name="T2" fmla="*/ 29 w 85"/>
                    <a:gd name="T3" fmla="*/ 67 h 75"/>
                    <a:gd name="T4" fmla="*/ 26 w 85"/>
                    <a:gd name="T5" fmla="*/ 65 h 75"/>
                    <a:gd name="T6" fmla="*/ 26 w 85"/>
                    <a:gd name="T7" fmla="*/ 65 h 75"/>
                    <a:gd name="T8" fmla="*/ 1 w 85"/>
                    <a:gd name="T9" fmla="*/ 6 h 75"/>
                    <a:gd name="T10" fmla="*/ 3 w 85"/>
                    <a:gd name="T11" fmla="*/ 1 h 75"/>
                    <a:gd name="T12" fmla="*/ 3 w 85"/>
                    <a:gd name="T13" fmla="*/ 1 h 75"/>
                    <a:gd name="T14" fmla="*/ 8 w 85"/>
                    <a:gd name="T15" fmla="*/ 3 h 75"/>
                    <a:gd name="T16" fmla="*/ 8 w 85"/>
                    <a:gd name="T17" fmla="*/ 3 h 75"/>
                    <a:gd name="T18" fmla="*/ 32 w 85"/>
                    <a:gd name="T19" fmla="*/ 59 h 75"/>
                    <a:gd name="T20" fmla="*/ 81 w 85"/>
                    <a:gd name="T21" fmla="*/ 67 h 75"/>
                    <a:gd name="T22" fmla="*/ 85 w 85"/>
                    <a:gd name="T23" fmla="*/ 71 h 75"/>
                    <a:gd name="T24" fmla="*/ 85 w 85"/>
                    <a:gd name="T25" fmla="*/ 71 h 75"/>
                    <a:gd name="T26" fmla="*/ 81 w 85"/>
                    <a:gd name="T27" fmla="*/ 75 h 75"/>
                    <a:gd name="T28" fmla="*/ 81 w 85"/>
                    <a:gd name="T29" fmla="*/ 75 h 75"/>
                    <a:gd name="T30" fmla="*/ 80 w 85"/>
                    <a:gd name="T31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5" h="75">
                      <a:moveTo>
                        <a:pt x="80" y="75"/>
                      </a:move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27" y="67"/>
                        <a:pt x="26" y="66"/>
                        <a:pt x="26" y="65"/>
                      </a:cubicBezTo>
                      <a:cubicBezTo>
                        <a:pt x="26" y="65"/>
                        <a:pt x="26" y="65"/>
                        <a:pt x="26" y="6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81" y="67"/>
                        <a:pt x="81" y="67"/>
                        <a:pt x="81" y="67"/>
                      </a:cubicBezTo>
                      <a:cubicBezTo>
                        <a:pt x="83" y="67"/>
                        <a:pt x="85" y="69"/>
                        <a:pt x="85" y="71"/>
                      </a:cubicBezTo>
                      <a:cubicBezTo>
                        <a:pt x="85" y="71"/>
                        <a:pt x="85" y="71"/>
                        <a:pt x="85" y="71"/>
                      </a:cubicBezTo>
                      <a:cubicBezTo>
                        <a:pt x="84" y="73"/>
                        <a:pt x="83" y="75"/>
                        <a:pt x="81" y="75"/>
                      </a:cubicBezTo>
                      <a:cubicBezTo>
                        <a:pt x="81" y="75"/>
                        <a:pt x="81" y="75"/>
                        <a:pt x="81" y="75"/>
                      </a:cubicBezTo>
                      <a:cubicBezTo>
                        <a:pt x="80" y="75"/>
                        <a:pt x="80" y="75"/>
                        <a:pt x="80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6" name="Freeform 1078"/>
                <p:cNvSpPr/>
                <p:nvPr/>
              </p:nvSpPr>
              <p:spPr bwMode="auto">
                <a:xfrm>
                  <a:off x="8408988" y="4137025"/>
                  <a:ext cx="206375" cy="176212"/>
                </a:xfrm>
                <a:custGeom>
                  <a:avLst/>
                  <a:gdLst>
                    <a:gd name="T0" fmla="*/ 70 w 74"/>
                    <a:gd name="T1" fmla="*/ 63 h 63"/>
                    <a:gd name="T2" fmla="*/ 26 w 74"/>
                    <a:gd name="T3" fmla="*/ 57 h 63"/>
                    <a:gd name="T4" fmla="*/ 23 w 74"/>
                    <a:gd name="T5" fmla="*/ 55 h 63"/>
                    <a:gd name="T6" fmla="*/ 23 w 74"/>
                    <a:gd name="T7" fmla="*/ 55 h 63"/>
                    <a:gd name="T8" fmla="*/ 1 w 74"/>
                    <a:gd name="T9" fmla="*/ 7 h 63"/>
                    <a:gd name="T10" fmla="*/ 1 w 74"/>
                    <a:gd name="T11" fmla="*/ 7 h 63"/>
                    <a:gd name="T12" fmla="*/ 3 w 74"/>
                    <a:gd name="T13" fmla="*/ 1 h 63"/>
                    <a:gd name="T14" fmla="*/ 3 w 74"/>
                    <a:gd name="T15" fmla="*/ 1 h 63"/>
                    <a:gd name="T16" fmla="*/ 9 w 74"/>
                    <a:gd name="T17" fmla="*/ 3 h 63"/>
                    <a:gd name="T18" fmla="*/ 9 w 74"/>
                    <a:gd name="T19" fmla="*/ 3 h 63"/>
                    <a:gd name="T20" fmla="*/ 29 w 74"/>
                    <a:gd name="T21" fmla="*/ 50 h 63"/>
                    <a:gd name="T22" fmla="*/ 71 w 74"/>
                    <a:gd name="T23" fmla="*/ 55 h 63"/>
                    <a:gd name="T24" fmla="*/ 74 w 74"/>
                    <a:gd name="T25" fmla="*/ 59 h 63"/>
                    <a:gd name="T26" fmla="*/ 74 w 74"/>
                    <a:gd name="T27" fmla="*/ 59 h 63"/>
                    <a:gd name="T28" fmla="*/ 70 w 74"/>
                    <a:gd name="T29" fmla="*/ 63 h 63"/>
                    <a:gd name="T30" fmla="*/ 70 w 74"/>
                    <a:gd name="T31" fmla="*/ 63 h 63"/>
                    <a:gd name="T32" fmla="*/ 70 w 74"/>
                    <a:gd name="T3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3">
                      <a:moveTo>
                        <a:pt x="70" y="63"/>
                      </a:move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4" y="57"/>
                        <a:pt x="23" y="56"/>
                        <a:pt x="23" y="55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29" y="50"/>
                        <a:pt x="29" y="50"/>
                        <a:pt x="29" y="50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3" y="55"/>
                        <a:pt x="74" y="57"/>
                        <a:pt x="74" y="59"/>
                      </a:cubicBezTo>
                      <a:cubicBezTo>
                        <a:pt x="74" y="59"/>
                        <a:pt x="74" y="59"/>
                        <a:pt x="74" y="59"/>
                      </a:cubicBezTo>
                      <a:cubicBezTo>
                        <a:pt x="74" y="61"/>
                        <a:pt x="72" y="63"/>
                        <a:pt x="70" y="63"/>
                      </a:cubicBezTo>
                      <a:cubicBezTo>
                        <a:pt x="70" y="63"/>
                        <a:pt x="70" y="63"/>
                        <a:pt x="70" y="63"/>
                      </a:cubicBezTo>
                      <a:cubicBezTo>
                        <a:pt x="70" y="63"/>
                        <a:pt x="70" y="63"/>
                        <a:pt x="70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7" name="Freeform 1079"/>
                <p:cNvSpPr/>
                <p:nvPr/>
              </p:nvSpPr>
              <p:spPr bwMode="auto">
                <a:xfrm>
                  <a:off x="8453438" y="4129088"/>
                  <a:ext cx="161925" cy="130175"/>
                </a:xfrm>
                <a:custGeom>
                  <a:avLst/>
                  <a:gdLst>
                    <a:gd name="T0" fmla="*/ 54 w 58"/>
                    <a:gd name="T1" fmla="*/ 47 h 47"/>
                    <a:gd name="T2" fmla="*/ 21 w 58"/>
                    <a:gd name="T3" fmla="*/ 47 h 47"/>
                    <a:gd name="T4" fmla="*/ 17 w 58"/>
                    <a:gd name="T5" fmla="*/ 45 h 47"/>
                    <a:gd name="T6" fmla="*/ 17 w 58"/>
                    <a:gd name="T7" fmla="*/ 45 h 47"/>
                    <a:gd name="T8" fmla="*/ 1 w 58"/>
                    <a:gd name="T9" fmla="*/ 6 h 47"/>
                    <a:gd name="T10" fmla="*/ 1 w 58"/>
                    <a:gd name="T11" fmla="*/ 6 h 47"/>
                    <a:gd name="T12" fmla="*/ 3 w 58"/>
                    <a:gd name="T13" fmla="*/ 1 h 47"/>
                    <a:gd name="T14" fmla="*/ 3 w 58"/>
                    <a:gd name="T15" fmla="*/ 1 h 47"/>
                    <a:gd name="T16" fmla="*/ 8 w 58"/>
                    <a:gd name="T17" fmla="*/ 3 h 47"/>
                    <a:gd name="T18" fmla="*/ 8 w 58"/>
                    <a:gd name="T19" fmla="*/ 3 h 47"/>
                    <a:gd name="T20" fmla="*/ 24 w 58"/>
                    <a:gd name="T21" fmla="*/ 39 h 47"/>
                    <a:gd name="T22" fmla="*/ 54 w 58"/>
                    <a:gd name="T23" fmla="*/ 39 h 47"/>
                    <a:gd name="T24" fmla="*/ 58 w 58"/>
                    <a:gd name="T25" fmla="*/ 43 h 47"/>
                    <a:gd name="T26" fmla="*/ 58 w 58"/>
                    <a:gd name="T27" fmla="*/ 43 h 47"/>
                    <a:gd name="T28" fmla="*/ 54 w 58"/>
                    <a:gd name="T29" fmla="*/ 47 h 47"/>
                    <a:gd name="T30" fmla="*/ 54 w 58"/>
                    <a:gd name="T31" fmla="*/ 47 h 47"/>
                    <a:gd name="T32" fmla="*/ 54 w 58"/>
                    <a:gd name="T33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47">
                      <a:moveTo>
                        <a:pt x="54" y="47"/>
                      </a:move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19" y="47"/>
                        <a:pt x="18" y="46"/>
                        <a:pt x="17" y="45"/>
                      </a:cubicBezTo>
                      <a:cubicBezTo>
                        <a:pt x="17" y="45"/>
                        <a:pt x="17" y="45"/>
                        <a:pt x="17" y="4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54" y="39"/>
                        <a:pt x="54" y="39"/>
                        <a:pt x="54" y="39"/>
                      </a:cubicBezTo>
                      <a:cubicBezTo>
                        <a:pt x="56" y="39"/>
                        <a:pt x="58" y="41"/>
                        <a:pt x="58" y="43"/>
                      </a:cubicBezTo>
                      <a:cubicBezTo>
                        <a:pt x="58" y="43"/>
                        <a:pt x="58" y="43"/>
                        <a:pt x="58" y="43"/>
                      </a:cubicBezTo>
                      <a:cubicBezTo>
                        <a:pt x="58" y="46"/>
                        <a:pt x="56" y="47"/>
                        <a:pt x="54" y="47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8" name="Freeform 1080"/>
                <p:cNvSpPr/>
                <p:nvPr/>
              </p:nvSpPr>
              <p:spPr bwMode="auto">
                <a:xfrm>
                  <a:off x="8491538" y="4121150"/>
                  <a:ext cx="123825" cy="100012"/>
                </a:xfrm>
                <a:custGeom>
                  <a:avLst/>
                  <a:gdLst>
                    <a:gd name="T0" fmla="*/ 13 w 44"/>
                    <a:gd name="T1" fmla="*/ 34 h 36"/>
                    <a:gd name="T2" fmla="*/ 1 w 44"/>
                    <a:gd name="T3" fmla="*/ 6 h 36"/>
                    <a:gd name="T4" fmla="*/ 1 w 44"/>
                    <a:gd name="T5" fmla="*/ 6 h 36"/>
                    <a:gd name="T6" fmla="*/ 3 w 44"/>
                    <a:gd name="T7" fmla="*/ 1 h 36"/>
                    <a:gd name="T8" fmla="*/ 3 w 44"/>
                    <a:gd name="T9" fmla="*/ 1 h 36"/>
                    <a:gd name="T10" fmla="*/ 8 w 44"/>
                    <a:gd name="T11" fmla="*/ 3 h 36"/>
                    <a:gd name="T12" fmla="*/ 8 w 44"/>
                    <a:gd name="T13" fmla="*/ 3 h 36"/>
                    <a:gd name="T14" fmla="*/ 19 w 44"/>
                    <a:gd name="T15" fmla="*/ 28 h 36"/>
                    <a:gd name="T16" fmla="*/ 40 w 44"/>
                    <a:gd name="T17" fmla="*/ 27 h 36"/>
                    <a:gd name="T18" fmla="*/ 44 w 44"/>
                    <a:gd name="T19" fmla="*/ 31 h 36"/>
                    <a:gd name="T20" fmla="*/ 44 w 44"/>
                    <a:gd name="T21" fmla="*/ 31 h 36"/>
                    <a:gd name="T22" fmla="*/ 40 w 44"/>
                    <a:gd name="T23" fmla="*/ 35 h 36"/>
                    <a:gd name="T24" fmla="*/ 40 w 44"/>
                    <a:gd name="T25" fmla="*/ 35 h 36"/>
                    <a:gd name="T26" fmla="*/ 17 w 44"/>
                    <a:gd name="T27" fmla="*/ 36 h 36"/>
                    <a:gd name="T28" fmla="*/ 17 w 44"/>
                    <a:gd name="T29" fmla="*/ 36 h 36"/>
                    <a:gd name="T30" fmla="*/ 17 w 44"/>
                    <a:gd name="T31" fmla="*/ 36 h 36"/>
                    <a:gd name="T32" fmla="*/ 13 w 44"/>
                    <a:gd name="T33" fmla="*/ 3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36">
                      <a:moveTo>
                        <a:pt x="13" y="34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40" y="27"/>
                        <a:pt x="40" y="27"/>
                        <a:pt x="40" y="27"/>
                      </a:cubicBezTo>
                      <a:cubicBezTo>
                        <a:pt x="42" y="27"/>
                        <a:pt x="44" y="29"/>
                        <a:pt x="44" y="31"/>
                      </a:cubicBezTo>
                      <a:cubicBezTo>
                        <a:pt x="44" y="31"/>
                        <a:pt x="44" y="31"/>
                        <a:pt x="44" y="31"/>
                      </a:cubicBezTo>
                      <a:cubicBezTo>
                        <a:pt x="44" y="33"/>
                        <a:pt x="43" y="35"/>
                        <a:pt x="40" y="35"/>
                      </a:cubicBezTo>
                      <a:cubicBezTo>
                        <a:pt x="40" y="35"/>
                        <a:pt x="40" y="35"/>
                        <a:pt x="40" y="35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5" y="36"/>
                        <a:pt x="13" y="35"/>
                        <a:pt x="13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9" name="Freeform 1081"/>
                <p:cNvSpPr/>
                <p:nvPr/>
              </p:nvSpPr>
              <p:spPr bwMode="auto">
                <a:xfrm>
                  <a:off x="8528050" y="4114800"/>
                  <a:ext cx="87313" cy="66675"/>
                </a:xfrm>
                <a:custGeom>
                  <a:avLst/>
                  <a:gdLst>
                    <a:gd name="T0" fmla="*/ 8 w 31"/>
                    <a:gd name="T1" fmla="*/ 22 h 24"/>
                    <a:gd name="T2" fmla="*/ 1 w 31"/>
                    <a:gd name="T3" fmla="*/ 6 h 24"/>
                    <a:gd name="T4" fmla="*/ 1 w 31"/>
                    <a:gd name="T5" fmla="*/ 6 h 24"/>
                    <a:gd name="T6" fmla="*/ 3 w 31"/>
                    <a:gd name="T7" fmla="*/ 1 h 24"/>
                    <a:gd name="T8" fmla="*/ 3 w 31"/>
                    <a:gd name="T9" fmla="*/ 1 h 24"/>
                    <a:gd name="T10" fmla="*/ 8 w 31"/>
                    <a:gd name="T11" fmla="*/ 3 h 24"/>
                    <a:gd name="T12" fmla="*/ 8 w 31"/>
                    <a:gd name="T13" fmla="*/ 3 h 24"/>
                    <a:gd name="T14" fmla="*/ 14 w 31"/>
                    <a:gd name="T15" fmla="*/ 16 h 24"/>
                    <a:gd name="T16" fmla="*/ 27 w 31"/>
                    <a:gd name="T17" fmla="*/ 16 h 24"/>
                    <a:gd name="T18" fmla="*/ 31 w 31"/>
                    <a:gd name="T19" fmla="*/ 20 h 24"/>
                    <a:gd name="T20" fmla="*/ 31 w 31"/>
                    <a:gd name="T21" fmla="*/ 20 h 24"/>
                    <a:gd name="T22" fmla="*/ 27 w 31"/>
                    <a:gd name="T23" fmla="*/ 24 h 24"/>
                    <a:gd name="T24" fmla="*/ 27 w 31"/>
                    <a:gd name="T25" fmla="*/ 24 h 24"/>
                    <a:gd name="T26" fmla="*/ 12 w 31"/>
                    <a:gd name="T27" fmla="*/ 24 h 24"/>
                    <a:gd name="T28" fmla="*/ 12 w 31"/>
                    <a:gd name="T29" fmla="*/ 24 h 24"/>
                    <a:gd name="T30" fmla="*/ 12 w 31"/>
                    <a:gd name="T31" fmla="*/ 24 h 24"/>
                    <a:gd name="T32" fmla="*/ 8 w 31"/>
                    <a:gd name="T33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" h="24">
                      <a:moveTo>
                        <a:pt x="8" y="22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9" y="16"/>
                        <a:pt x="31" y="18"/>
                        <a:pt x="31" y="20"/>
                      </a:cubicBezTo>
                      <a:cubicBezTo>
                        <a:pt x="31" y="20"/>
                        <a:pt x="31" y="20"/>
                        <a:pt x="31" y="20"/>
                      </a:cubicBezTo>
                      <a:cubicBezTo>
                        <a:pt x="31" y="22"/>
                        <a:pt x="29" y="24"/>
                        <a:pt x="27" y="24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0" y="24"/>
                        <a:pt x="9" y="24"/>
                        <a:pt x="8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79" name="组合 778"/>
              <p:cNvGrpSpPr/>
              <p:nvPr/>
            </p:nvGrpSpPr>
            <p:grpSpPr>
              <a:xfrm>
                <a:off x="8085221" y="4352922"/>
                <a:ext cx="464253" cy="464253"/>
                <a:chOff x="7585075" y="1704580"/>
                <a:chExt cx="775493" cy="775493"/>
              </a:xfrm>
              <a:grpFill/>
            </p:grpSpPr>
            <p:sp>
              <p:nvSpPr>
                <p:cNvPr id="780" name="椭圆 779"/>
                <p:cNvSpPr>
                  <a:spLocks noChangeArrowheads="1"/>
                </p:cNvSpPr>
                <p:nvPr/>
              </p:nvSpPr>
              <p:spPr bwMode="auto">
                <a:xfrm>
                  <a:off x="7898444" y="2017715"/>
                  <a:ext cx="149818" cy="14922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1" name="任意多边形 780"/>
                <p:cNvSpPr/>
                <p:nvPr/>
              </p:nvSpPr>
              <p:spPr bwMode="auto">
                <a:xfrm>
                  <a:off x="7735924" y="1855429"/>
                  <a:ext cx="473795" cy="473795"/>
                </a:xfrm>
                <a:custGeom>
                  <a:avLst/>
                  <a:gdLst>
                    <a:gd name="connsiteX0" fmla="*/ 354013 w 708026"/>
                    <a:gd name="connsiteY0" fmla="*/ 619126 h 708026"/>
                    <a:gd name="connsiteX1" fmla="*/ 398463 w 708026"/>
                    <a:gd name="connsiteY1" fmla="*/ 663576 h 708026"/>
                    <a:gd name="connsiteX2" fmla="*/ 354013 w 708026"/>
                    <a:gd name="connsiteY2" fmla="*/ 708026 h 708026"/>
                    <a:gd name="connsiteX3" fmla="*/ 309563 w 708026"/>
                    <a:gd name="connsiteY3" fmla="*/ 663576 h 708026"/>
                    <a:gd name="connsiteX4" fmla="*/ 354013 w 708026"/>
                    <a:gd name="connsiteY4" fmla="*/ 619126 h 708026"/>
                    <a:gd name="connsiteX5" fmla="*/ 239846 w 708026"/>
                    <a:gd name="connsiteY5" fmla="*/ 597366 h 708026"/>
                    <a:gd name="connsiteX6" fmla="*/ 256999 w 708026"/>
                    <a:gd name="connsiteY6" fmla="*/ 601664 h 708026"/>
                    <a:gd name="connsiteX7" fmla="*/ 282399 w 708026"/>
                    <a:gd name="connsiteY7" fmla="*/ 657226 h 708026"/>
                    <a:gd name="connsiteX8" fmla="*/ 225955 w 708026"/>
                    <a:gd name="connsiteY8" fmla="*/ 682229 h 708026"/>
                    <a:gd name="connsiteX9" fmla="*/ 200555 w 708026"/>
                    <a:gd name="connsiteY9" fmla="*/ 626667 h 708026"/>
                    <a:gd name="connsiteX10" fmla="*/ 239846 w 708026"/>
                    <a:gd name="connsiteY10" fmla="*/ 597366 h 708026"/>
                    <a:gd name="connsiteX11" fmla="*/ 495152 w 708026"/>
                    <a:gd name="connsiteY11" fmla="*/ 595490 h 708026"/>
                    <a:gd name="connsiteX12" fmla="*/ 519114 w 708026"/>
                    <a:gd name="connsiteY12" fmla="*/ 618421 h 708026"/>
                    <a:gd name="connsiteX13" fmla="*/ 496889 w 708026"/>
                    <a:gd name="connsiteY13" fmla="*/ 677687 h 708026"/>
                    <a:gd name="connsiteX14" fmla="*/ 438548 w 708026"/>
                    <a:gd name="connsiteY14" fmla="*/ 655109 h 708026"/>
                    <a:gd name="connsiteX15" fmla="*/ 460773 w 708026"/>
                    <a:gd name="connsiteY15" fmla="*/ 595843 h 708026"/>
                    <a:gd name="connsiteX16" fmla="*/ 495152 w 708026"/>
                    <a:gd name="connsiteY16" fmla="*/ 595490 h 708026"/>
                    <a:gd name="connsiteX17" fmla="*/ 574495 w 708026"/>
                    <a:gd name="connsiteY17" fmla="*/ 528094 h 708026"/>
                    <a:gd name="connsiteX18" fmla="*/ 605428 w 708026"/>
                    <a:gd name="connsiteY18" fmla="*/ 540749 h 708026"/>
                    <a:gd name="connsiteX19" fmla="*/ 605428 w 708026"/>
                    <a:gd name="connsiteY19" fmla="*/ 605428 h 708026"/>
                    <a:gd name="connsiteX20" fmla="*/ 543561 w 708026"/>
                    <a:gd name="connsiteY20" fmla="*/ 605428 h 708026"/>
                    <a:gd name="connsiteX21" fmla="*/ 543561 w 708026"/>
                    <a:gd name="connsiteY21" fmla="*/ 540749 h 708026"/>
                    <a:gd name="connsiteX22" fmla="*/ 574495 w 708026"/>
                    <a:gd name="connsiteY22" fmla="*/ 528094 h 708026"/>
                    <a:gd name="connsiteX23" fmla="*/ 134694 w 708026"/>
                    <a:gd name="connsiteY23" fmla="*/ 528094 h 708026"/>
                    <a:gd name="connsiteX24" fmla="*/ 167549 w 708026"/>
                    <a:gd name="connsiteY24" fmla="*/ 540749 h 708026"/>
                    <a:gd name="connsiteX25" fmla="*/ 167549 w 708026"/>
                    <a:gd name="connsiteY25" fmla="*/ 605428 h 708026"/>
                    <a:gd name="connsiteX26" fmla="*/ 103913 w 708026"/>
                    <a:gd name="connsiteY26" fmla="*/ 605428 h 708026"/>
                    <a:gd name="connsiteX27" fmla="*/ 103913 w 708026"/>
                    <a:gd name="connsiteY27" fmla="*/ 540749 h 708026"/>
                    <a:gd name="connsiteX28" fmla="*/ 134694 w 708026"/>
                    <a:gd name="connsiteY28" fmla="*/ 528094 h 708026"/>
                    <a:gd name="connsiteX29" fmla="*/ 70115 w 708026"/>
                    <a:gd name="connsiteY29" fmla="*/ 433810 h 708026"/>
                    <a:gd name="connsiteX30" fmla="*/ 112184 w 708026"/>
                    <a:gd name="connsiteY30" fmla="*/ 460375 h 708026"/>
                    <a:gd name="connsiteX31" fmla="*/ 89606 w 708026"/>
                    <a:gd name="connsiteY31" fmla="*/ 518716 h 708026"/>
                    <a:gd name="connsiteX32" fmla="*/ 30339 w 708026"/>
                    <a:gd name="connsiteY32" fmla="*/ 496491 h 708026"/>
                    <a:gd name="connsiteX33" fmla="*/ 52917 w 708026"/>
                    <a:gd name="connsiteY33" fmla="*/ 438151 h 708026"/>
                    <a:gd name="connsiteX34" fmla="*/ 70115 w 708026"/>
                    <a:gd name="connsiteY34" fmla="*/ 433810 h 708026"/>
                    <a:gd name="connsiteX35" fmla="*/ 660401 w 708026"/>
                    <a:gd name="connsiteY35" fmla="*/ 424259 h 708026"/>
                    <a:gd name="connsiteX36" fmla="*/ 685404 w 708026"/>
                    <a:gd name="connsiteY36" fmla="*/ 482600 h 708026"/>
                    <a:gd name="connsiteX37" fmla="*/ 627063 w 708026"/>
                    <a:gd name="connsiteY37" fmla="*/ 507603 h 708026"/>
                    <a:gd name="connsiteX38" fmla="*/ 602060 w 708026"/>
                    <a:gd name="connsiteY38" fmla="*/ 449262 h 708026"/>
                    <a:gd name="connsiteX39" fmla="*/ 660401 w 708026"/>
                    <a:gd name="connsiteY39" fmla="*/ 424259 h 708026"/>
                    <a:gd name="connsiteX40" fmla="*/ 44450 w 708026"/>
                    <a:gd name="connsiteY40" fmla="*/ 309563 h 708026"/>
                    <a:gd name="connsiteX41" fmla="*/ 88900 w 708026"/>
                    <a:gd name="connsiteY41" fmla="*/ 352426 h 708026"/>
                    <a:gd name="connsiteX42" fmla="*/ 44450 w 708026"/>
                    <a:gd name="connsiteY42" fmla="*/ 395289 h 708026"/>
                    <a:gd name="connsiteX43" fmla="*/ 0 w 708026"/>
                    <a:gd name="connsiteY43" fmla="*/ 352426 h 708026"/>
                    <a:gd name="connsiteX44" fmla="*/ 44450 w 708026"/>
                    <a:gd name="connsiteY44" fmla="*/ 309563 h 708026"/>
                    <a:gd name="connsiteX45" fmla="*/ 665163 w 708026"/>
                    <a:gd name="connsiteY45" fmla="*/ 309562 h 708026"/>
                    <a:gd name="connsiteX46" fmla="*/ 708026 w 708026"/>
                    <a:gd name="connsiteY46" fmla="*/ 352425 h 708026"/>
                    <a:gd name="connsiteX47" fmla="*/ 665163 w 708026"/>
                    <a:gd name="connsiteY47" fmla="*/ 395288 h 708026"/>
                    <a:gd name="connsiteX48" fmla="*/ 622300 w 708026"/>
                    <a:gd name="connsiteY48" fmla="*/ 352425 h 708026"/>
                    <a:gd name="connsiteX49" fmla="*/ 665163 w 708026"/>
                    <a:gd name="connsiteY49" fmla="*/ 309562 h 708026"/>
                    <a:gd name="connsiteX50" fmla="*/ 81098 w 708026"/>
                    <a:gd name="connsiteY50" fmla="*/ 197380 h 708026"/>
                    <a:gd name="connsiteX51" fmla="*/ 105999 w 708026"/>
                    <a:gd name="connsiteY51" fmla="*/ 256646 h 708026"/>
                    <a:gd name="connsiteX52" fmla="*/ 50663 w 708026"/>
                    <a:gd name="connsiteY52" fmla="*/ 282046 h 708026"/>
                    <a:gd name="connsiteX53" fmla="*/ 25762 w 708026"/>
                    <a:gd name="connsiteY53" fmla="*/ 222780 h 708026"/>
                    <a:gd name="connsiteX54" fmla="*/ 81098 w 708026"/>
                    <a:gd name="connsiteY54" fmla="*/ 197380 h 708026"/>
                    <a:gd name="connsiteX55" fmla="*/ 639229 w 708026"/>
                    <a:gd name="connsiteY55" fmla="*/ 184679 h 708026"/>
                    <a:gd name="connsiteX56" fmla="*/ 680641 w 708026"/>
                    <a:gd name="connsiteY56" fmla="*/ 211667 h 708026"/>
                    <a:gd name="connsiteX57" fmla="*/ 655638 w 708026"/>
                    <a:gd name="connsiteY57" fmla="*/ 270933 h 708026"/>
                    <a:gd name="connsiteX58" fmla="*/ 600075 w 708026"/>
                    <a:gd name="connsiteY58" fmla="*/ 245533 h 708026"/>
                    <a:gd name="connsiteX59" fmla="*/ 622300 w 708026"/>
                    <a:gd name="connsiteY59" fmla="*/ 189089 h 708026"/>
                    <a:gd name="connsiteX60" fmla="*/ 639229 w 708026"/>
                    <a:gd name="connsiteY60" fmla="*/ 184679 h 708026"/>
                    <a:gd name="connsiteX61" fmla="*/ 134694 w 708026"/>
                    <a:gd name="connsiteY61" fmla="*/ 89928 h 708026"/>
                    <a:gd name="connsiteX62" fmla="*/ 167549 w 708026"/>
                    <a:gd name="connsiteY62" fmla="*/ 102535 h 708026"/>
                    <a:gd name="connsiteX63" fmla="*/ 167549 w 708026"/>
                    <a:gd name="connsiteY63" fmla="*/ 164167 h 708026"/>
                    <a:gd name="connsiteX64" fmla="*/ 103913 w 708026"/>
                    <a:gd name="connsiteY64" fmla="*/ 164167 h 708026"/>
                    <a:gd name="connsiteX65" fmla="*/ 103913 w 708026"/>
                    <a:gd name="connsiteY65" fmla="*/ 102535 h 708026"/>
                    <a:gd name="connsiteX66" fmla="*/ 134694 w 708026"/>
                    <a:gd name="connsiteY66" fmla="*/ 89928 h 708026"/>
                    <a:gd name="connsiteX67" fmla="*/ 574494 w 708026"/>
                    <a:gd name="connsiteY67" fmla="*/ 89927 h 708026"/>
                    <a:gd name="connsiteX68" fmla="*/ 605427 w 708026"/>
                    <a:gd name="connsiteY68" fmla="*/ 102534 h 708026"/>
                    <a:gd name="connsiteX69" fmla="*/ 605427 w 708026"/>
                    <a:gd name="connsiteY69" fmla="*/ 164166 h 708026"/>
                    <a:gd name="connsiteX70" fmla="*/ 543560 w 708026"/>
                    <a:gd name="connsiteY70" fmla="*/ 164166 h 708026"/>
                    <a:gd name="connsiteX71" fmla="*/ 543560 w 708026"/>
                    <a:gd name="connsiteY71" fmla="*/ 102534 h 708026"/>
                    <a:gd name="connsiteX72" fmla="*/ 574494 w 708026"/>
                    <a:gd name="connsiteY72" fmla="*/ 89927 h 708026"/>
                    <a:gd name="connsiteX73" fmla="*/ 245886 w 708026"/>
                    <a:gd name="connsiteY73" fmla="*/ 27037 h 708026"/>
                    <a:gd name="connsiteX74" fmla="*/ 271286 w 708026"/>
                    <a:gd name="connsiteY74" fmla="*/ 49609 h 708026"/>
                    <a:gd name="connsiteX75" fmla="*/ 248709 w 708026"/>
                    <a:gd name="connsiteY75" fmla="*/ 107950 h 708026"/>
                    <a:gd name="connsiteX76" fmla="*/ 189442 w 708026"/>
                    <a:gd name="connsiteY76" fmla="*/ 85725 h 708026"/>
                    <a:gd name="connsiteX77" fmla="*/ 212020 w 708026"/>
                    <a:gd name="connsiteY77" fmla="*/ 27384 h 708026"/>
                    <a:gd name="connsiteX78" fmla="*/ 245886 w 708026"/>
                    <a:gd name="connsiteY78" fmla="*/ 27037 h 708026"/>
                    <a:gd name="connsiteX79" fmla="*/ 482997 w 708026"/>
                    <a:gd name="connsiteY79" fmla="*/ 22621 h 708026"/>
                    <a:gd name="connsiteX80" fmla="*/ 508001 w 708026"/>
                    <a:gd name="connsiteY80" fmla="*/ 80962 h 708026"/>
                    <a:gd name="connsiteX81" fmla="*/ 452438 w 708026"/>
                    <a:gd name="connsiteY81" fmla="*/ 105965 h 708026"/>
                    <a:gd name="connsiteX82" fmla="*/ 427435 w 708026"/>
                    <a:gd name="connsiteY82" fmla="*/ 47624 h 708026"/>
                    <a:gd name="connsiteX83" fmla="*/ 482997 w 708026"/>
                    <a:gd name="connsiteY83" fmla="*/ 22621 h 708026"/>
                    <a:gd name="connsiteX84" fmla="*/ 354012 w 708026"/>
                    <a:gd name="connsiteY84" fmla="*/ 0 h 708026"/>
                    <a:gd name="connsiteX85" fmla="*/ 398462 w 708026"/>
                    <a:gd name="connsiteY85" fmla="*/ 42863 h 708026"/>
                    <a:gd name="connsiteX86" fmla="*/ 354012 w 708026"/>
                    <a:gd name="connsiteY86" fmla="*/ 85726 h 708026"/>
                    <a:gd name="connsiteX87" fmla="*/ 309562 w 708026"/>
                    <a:gd name="connsiteY87" fmla="*/ 42863 h 708026"/>
                    <a:gd name="connsiteX88" fmla="*/ 354012 w 708026"/>
                    <a:gd name="connsiteY88" fmla="*/ 0 h 708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708026" h="708026">
                      <a:moveTo>
                        <a:pt x="354013" y="619126"/>
                      </a:moveTo>
                      <a:cubicBezTo>
                        <a:pt x="378562" y="619126"/>
                        <a:pt x="398463" y="639027"/>
                        <a:pt x="398463" y="663576"/>
                      </a:cubicBezTo>
                      <a:cubicBezTo>
                        <a:pt x="398463" y="688125"/>
                        <a:pt x="378562" y="708026"/>
                        <a:pt x="354013" y="708026"/>
                      </a:cubicBezTo>
                      <a:cubicBezTo>
                        <a:pt x="329464" y="708026"/>
                        <a:pt x="309563" y="688125"/>
                        <a:pt x="309563" y="663576"/>
                      </a:cubicBezTo>
                      <a:cubicBezTo>
                        <a:pt x="309563" y="639027"/>
                        <a:pt x="329464" y="619126"/>
                        <a:pt x="354013" y="619126"/>
                      </a:cubicBezTo>
                      <a:close/>
                      <a:moveTo>
                        <a:pt x="239846" y="597366"/>
                      </a:moveTo>
                      <a:cubicBezTo>
                        <a:pt x="245534" y="597496"/>
                        <a:pt x="251355" y="598886"/>
                        <a:pt x="256999" y="601664"/>
                      </a:cubicBezTo>
                      <a:cubicBezTo>
                        <a:pt x="282399" y="609998"/>
                        <a:pt x="293688" y="635001"/>
                        <a:pt x="282399" y="657226"/>
                      </a:cubicBezTo>
                      <a:cubicBezTo>
                        <a:pt x="273933" y="679451"/>
                        <a:pt x="248533" y="690563"/>
                        <a:pt x="225955" y="682229"/>
                      </a:cubicBezTo>
                      <a:cubicBezTo>
                        <a:pt x="203377" y="673894"/>
                        <a:pt x="192088" y="648891"/>
                        <a:pt x="200555" y="626667"/>
                      </a:cubicBezTo>
                      <a:cubicBezTo>
                        <a:pt x="206905" y="607914"/>
                        <a:pt x="222780" y="596976"/>
                        <a:pt x="239846" y="597366"/>
                      </a:cubicBezTo>
                      <a:close/>
                      <a:moveTo>
                        <a:pt x="495152" y="595490"/>
                      </a:moveTo>
                      <a:cubicBezTo>
                        <a:pt x="505917" y="599371"/>
                        <a:pt x="514947" y="607132"/>
                        <a:pt x="519114" y="618421"/>
                      </a:cubicBezTo>
                      <a:cubicBezTo>
                        <a:pt x="530226" y="640998"/>
                        <a:pt x="519114" y="669221"/>
                        <a:pt x="496889" y="677687"/>
                      </a:cubicBezTo>
                      <a:cubicBezTo>
                        <a:pt x="474663" y="688976"/>
                        <a:pt x="449660" y="677687"/>
                        <a:pt x="438548" y="655109"/>
                      </a:cubicBezTo>
                      <a:cubicBezTo>
                        <a:pt x="430213" y="632532"/>
                        <a:pt x="438548" y="607132"/>
                        <a:pt x="460773" y="595843"/>
                      </a:cubicBezTo>
                      <a:cubicBezTo>
                        <a:pt x="471885" y="591609"/>
                        <a:pt x="484387" y="591609"/>
                        <a:pt x="495152" y="595490"/>
                      </a:cubicBezTo>
                      <a:close/>
                      <a:moveTo>
                        <a:pt x="574495" y="528094"/>
                      </a:moveTo>
                      <a:cubicBezTo>
                        <a:pt x="585744" y="528094"/>
                        <a:pt x="596992" y="532313"/>
                        <a:pt x="605428" y="540749"/>
                      </a:cubicBezTo>
                      <a:cubicBezTo>
                        <a:pt x="622301" y="557622"/>
                        <a:pt x="622301" y="585743"/>
                        <a:pt x="605428" y="605428"/>
                      </a:cubicBezTo>
                      <a:cubicBezTo>
                        <a:pt x="588556" y="622301"/>
                        <a:pt x="560434" y="622301"/>
                        <a:pt x="543561" y="605428"/>
                      </a:cubicBezTo>
                      <a:cubicBezTo>
                        <a:pt x="523876" y="585743"/>
                        <a:pt x="523876" y="557622"/>
                        <a:pt x="543561" y="540749"/>
                      </a:cubicBezTo>
                      <a:cubicBezTo>
                        <a:pt x="551998" y="532313"/>
                        <a:pt x="563246" y="528094"/>
                        <a:pt x="574495" y="528094"/>
                      </a:cubicBezTo>
                      <a:close/>
                      <a:moveTo>
                        <a:pt x="134694" y="528094"/>
                      </a:moveTo>
                      <a:cubicBezTo>
                        <a:pt x="146107" y="528094"/>
                        <a:pt x="157866" y="532312"/>
                        <a:pt x="167549" y="540749"/>
                      </a:cubicBezTo>
                      <a:cubicBezTo>
                        <a:pt x="184150" y="557622"/>
                        <a:pt x="184150" y="585743"/>
                        <a:pt x="167549" y="605428"/>
                      </a:cubicBezTo>
                      <a:cubicBezTo>
                        <a:pt x="148182" y="622301"/>
                        <a:pt x="120514" y="622301"/>
                        <a:pt x="103913" y="605428"/>
                      </a:cubicBezTo>
                      <a:cubicBezTo>
                        <a:pt x="87312" y="585743"/>
                        <a:pt x="87312" y="557622"/>
                        <a:pt x="103913" y="540749"/>
                      </a:cubicBezTo>
                      <a:cubicBezTo>
                        <a:pt x="112214" y="532312"/>
                        <a:pt x="123281" y="528094"/>
                        <a:pt x="134694" y="528094"/>
                      </a:cubicBezTo>
                      <a:close/>
                      <a:moveTo>
                        <a:pt x="70115" y="433810"/>
                      </a:moveTo>
                      <a:cubicBezTo>
                        <a:pt x="87313" y="433289"/>
                        <a:pt x="103717" y="443707"/>
                        <a:pt x="112184" y="460375"/>
                      </a:cubicBezTo>
                      <a:cubicBezTo>
                        <a:pt x="120650" y="482600"/>
                        <a:pt x="112184" y="507603"/>
                        <a:pt x="89606" y="518716"/>
                      </a:cubicBezTo>
                      <a:cubicBezTo>
                        <a:pt x="67028" y="527050"/>
                        <a:pt x="38806" y="518716"/>
                        <a:pt x="30339" y="496491"/>
                      </a:cubicBezTo>
                      <a:cubicBezTo>
                        <a:pt x="19050" y="474266"/>
                        <a:pt x="30339" y="446485"/>
                        <a:pt x="52917" y="438151"/>
                      </a:cubicBezTo>
                      <a:cubicBezTo>
                        <a:pt x="58561" y="435372"/>
                        <a:pt x="64382" y="433983"/>
                        <a:pt x="70115" y="433810"/>
                      </a:cubicBezTo>
                      <a:close/>
                      <a:moveTo>
                        <a:pt x="660401" y="424259"/>
                      </a:moveTo>
                      <a:cubicBezTo>
                        <a:pt x="682626" y="435372"/>
                        <a:pt x="693738" y="460375"/>
                        <a:pt x="685404" y="482600"/>
                      </a:cubicBezTo>
                      <a:cubicBezTo>
                        <a:pt x="674291" y="504825"/>
                        <a:pt x="649288" y="515937"/>
                        <a:pt x="627063" y="507603"/>
                      </a:cubicBezTo>
                      <a:cubicBezTo>
                        <a:pt x="604838" y="499268"/>
                        <a:pt x="593725" y="474265"/>
                        <a:pt x="602060" y="449262"/>
                      </a:cubicBezTo>
                      <a:cubicBezTo>
                        <a:pt x="610394" y="427038"/>
                        <a:pt x="635397" y="415925"/>
                        <a:pt x="660401" y="424259"/>
                      </a:cubicBezTo>
                      <a:close/>
                      <a:moveTo>
                        <a:pt x="44450" y="309563"/>
                      </a:moveTo>
                      <a:cubicBezTo>
                        <a:pt x="68999" y="309563"/>
                        <a:pt x="88900" y="328753"/>
                        <a:pt x="88900" y="352426"/>
                      </a:cubicBezTo>
                      <a:cubicBezTo>
                        <a:pt x="88900" y="376099"/>
                        <a:pt x="68999" y="395289"/>
                        <a:pt x="44450" y="395289"/>
                      </a:cubicBezTo>
                      <a:cubicBezTo>
                        <a:pt x="19901" y="395289"/>
                        <a:pt x="0" y="376099"/>
                        <a:pt x="0" y="352426"/>
                      </a:cubicBezTo>
                      <a:cubicBezTo>
                        <a:pt x="0" y="328753"/>
                        <a:pt x="19901" y="309563"/>
                        <a:pt x="44450" y="309563"/>
                      </a:cubicBezTo>
                      <a:close/>
                      <a:moveTo>
                        <a:pt x="665163" y="309562"/>
                      </a:moveTo>
                      <a:cubicBezTo>
                        <a:pt x="688836" y="309562"/>
                        <a:pt x="708026" y="328752"/>
                        <a:pt x="708026" y="352425"/>
                      </a:cubicBezTo>
                      <a:cubicBezTo>
                        <a:pt x="708026" y="376098"/>
                        <a:pt x="688836" y="395288"/>
                        <a:pt x="665163" y="395288"/>
                      </a:cubicBezTo>
                      <a:cubicBezTo>
                        <a:pt x="641490" y="395288"/>
                        <a:pt x="622300" y="376098"/>
                        <a:pt x="622300" y="352425"/>
                      </a:cubicBezTo>
                      <a:cubicBezTo>
                        <a:pt x="622300" y="328752"/>
                        <a:pt x="641490" y="309562"/>
                        <a:pt x="665163" y="309562"/>
                      </a:cubicBezTo>
                      <a:close/>
                      <a:moveTo>
                        <a:pt x="81098" y="197380"/>
                      </a:moveTo>
                      <a:cubicBezTo>
                        <a:pt x="103233" y="208669"/>
                        <a:pt x="114300" y="234069"/>
                        <a:pt x="105999" y="256646"/>
                      </a:cubicBezTo>
                      <a:cubicBezTo>
                        <a:pt x="97699" y="279224"/>
                        <a:pt x="72798" y="290513"/>
                        <a:pt x="50663" y="282046"/>
                      </a:cubicBezTo>
                      <a:cubicBezTo>
                        <a:pt x="28529" y="273580"/>
                        <a:pt x="17462" y="248180"/>
                        <a:pt x="25762" y="222780"/>
                      </a:cubicBezTo>
                      <a:cubicBezTo>
                        <a:pt x="34063" y="200202"/>
                        <a:pt x="58964" y="188913"/>
                        <a:pt x="81098" y="197380"/>
                      </a:cubicBezTo>
                      <a:close/>
                      <a:moveTo>
                        <a:pt x="639229" y="184679"/>
                      </a:moveTo>
                      <a:cubicBezTo>
                        <a:pt x="656159" y="184150"/>
                        <a:pt x="672306" y="194734"/>
                        <a:pt x="680641" y="211667"/>
                      </a:cubicBezTo>
                      <a:cubicBezTo>
                        <a:pt x="688975" y="234245"/>
                        <a:pt x="677863" y="259645"/>
                        <a:pt x="655638" y="270933"/>
                      </a:cubicBezTo>
                      <a:cubicBezTo>
                        <a:pt x="633412" y="279400"/>
                        <a:pt x="608409" y="268111"/>
                        <a:pt x="600075" y="245533"/>
                      </a:cubicBezTo>
                      <a:cubicBezTo>
                        <a:pt x="588962" y="222956"/>
                        <a:pt x="600075" y="197556"/>
                        <a:pt x="622300" y="189089"/>
                      </a:cubicBezTo>
                      <a:cubicBezTo>
                        <a:pt x="627856" y="186267"/>
                        <a:pt x="633586" y="184856"/>
                        <a:pt x="639229" y="184679"/>
                      </a:cubicBezTo>
                      <a:close/>
                      <a:moveTo>
                        <a:pt x="134694" y="89928"/>
                      </a:moveTo>
                      <a:cubicBezTo>
                        <a:pt x="146107" y="89928"/>
                        <a:pt x="157866" y="94131"/>
                        <a:pt x="167549" y="102535"/>
                      </a:cubicBezTo>
                      <a:cubicBezTo>
                        <a:pt x="184150" y="119344"/>
                        <a:pt x="184150" y="147358"/>
                        <a:pt x="167549" y="164167"/>
                      </a:cubicBezTo>
                      <a:cubicBezTo>
                        <a:pt x="148182" y="180976"/>
                        <a:pt x="120514" y="180976"/>
                        <a:pt x="103913" y="164167"/>
                      </a:cubicBezTo>
                      <a:cubicBezTo>
                        <a:pt x="87312" y="147358"/>
                        <a:pt x="87312" y="119344"/>
                        <a:pt x="103913" y="102535"/>
                      </a:cubicBezTo>
                      <a:cubicBezTo>
                        <a:pt x="112214" y="94131"/>
                        <a:pt x="123281" y="89928"/>
                        <a:pt x="134694" y="89928"/>
                      </a:cubicBezTo>
                      <a:close/>
                      <a:moveTo>
                        <a:pt x="574494" y="89927"/>
                      </a:moveTo>
                      <a:cubicBezTo>
                        <a:pt x="585742" y="89927"/>
                        <a:pt x="596991" y="94130"/>
                        <a:pt x="605427" y="102534"/>
                      </a:cubicBezTo>
                      <a:cubicBezTo>
                        <a:pt x="622300" y="119343"/>
                        <a:pt x="622300" y="147357"/>
                        <a:pt x="605427" y="164166"/>
                      </a:cubicBezTo>
                      <a:cubicBezTo>
                        <a:pt x="588555" y="180975"/>
                        <a:pt x="560433" y="180975"/>
                        <a:pt x="543560" y="164166"/>
                      </a:cubicBezTo>
                      <a:cubicBezTo>
                        <a:pt x="523875" y="147357"/>
                        <a:pt x="523875" y="119343"/>
                        <a:pt x="543560" y="102534"/>
                      </a:cubicBezTo>
                      <a:cubicBezTo>
                        <a:pt x="551997" y="94130"/>
                        <a:pt x="563245" y="89927"/>
                        <a:pt x="574494" y="89927"/>
                      </a:cubicBezTo>
                      <a:close/>
                      <a:moveTo>
                        <a:pt x="245886" y="27037"/>
                      </a:moveTo>
                      <a:cubicBezTo>
                        <a:pt x="256470" y="30857"/>
                        <a:pt x="265642" y="38497"/>
                        <a:pt x="271286" y="49609"/>
                      </a:cubicBezTo>
                      <a:cubicBezTo>
                        <a:pt x="282575" y="71834"/>
                        <a:pt x="271286" y="99615"/>
                        <a:pt x="248709" y="107950"/>
                      </a:cubicBezTo>
                      <a:cubicBezTo>
                        <a:pt x="226131" y="119062"/>
                        <a:pt x="200731" y="107950"/>
                        <a:pt x="189442" y="85725"/>
                      </a:cubicBezTo>
                      <a:cubicBezTo>
                        <a:pt x="180975" y="63500"/>
                        <a:pt x="189442" y="38497"/>
                        <a:pt x="212020" y="27384"/>
                      </a:cubicBezTo>
                      <a:cubicBezTo>
                        <a:pt x="223309" y="23217"/>
                        <a:pt x="235303" y="23217"/>
                        <a:pt x="245886" y="27037"/>
                      </a:cubicBezTo>
                      <a:close/>
                      <a:moveTo>
                        <a:pt x="482997" y="22621"/>
                      </a:moveTo>
                      <a:cubicBezTo>
                        <a:pt x="508001" y="30956"/>
                        <a:pt x="519113" y="58737"/>
                        <a:pt x="508001" y="80962"/>
                      </a:cubicBezTo>
                      <a:cubicBezTo>
                        <a:pt x="499666" y="103187"/>
                        <a:pt x="474663" y="114299"/>
                        <a:pt x="452438" y="105965"/>
                      </a:cubicBezTo>
                      <a:cubicBezTo>
                        <a:pt x="430213" y="97630"/>
                        <a:pt x="419100" y="69849"/>
                        <a:pt x="427435" y="47624"/>
                      </a:cubicBezTo>
                      <a:cubicBezTo>
                        <a:pt x="435769" y="25400"/>
                        <a:pt x="460772" y="14287"/>
                        <a:pt x="482997" y="22621"/>
                      </a:cubicBezTo>
                      <a:close/>
                      <a:moveTo>
                        <a:pt x="354012" y="0"/>
                      </a:moveTo>
                      <a:cubicBezTo>
                        <a:pt x="378561" y="0"/>
                        <a:pt x="398462" y="19190"/>
                        <a:pt x="398462" y="42863"/>
                      </a:cubicBezTo>
                      <a:cubicBezTo>
                        <a:pt x="398462" y="66536"/>
                        <a:pt x="378561" y="85726"/>
                        <a:pt x="354012" y="85726"/>
                      </a:cubicBezTo>
                      <a:cubicBezTo>
                        <a:pt x="329463" y="85726"/>
                        <a:pt x="309562" y="66536"/>
                        <a:pt x="309562" y="42863"/>
                      </a:cubicBezTo>
                      <a:cubicBezTo>
                        <a:pt x="309562" y="19190"/>
                        <a:pt x="329463" y="0"/>
                        <a:pt x="3540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2" name="任意多边形 781"/>
                <p:cNvSpPr>
                  <a:spLocks noChangeArrowheads="1"/>
                </p:cNvSpPr>
                <p:nvPr/>
              </p:nvSpPr>
              <p:spPr bwMode="auto">
                <a:xfrm>
                  <a:off x="7585075" y="1704580"/>
                  <a:ext cx="775493" cy="775493"/>
                </a:xfrm>
                <a:custGeom>
                  <a:avLst/>
                  <a:gdLst>
                    <a:gd name="connsiteX0" fmla="*/ 580232 w 1158875"/>
                    <a:gd name="connsiteY0" fmla="*/ 1014413 h 1158875"/>
                    <a:gd name="connsiteX1" fmla="*/ 652464 w 1158875"/>
                    <a:gd name="connsiteY1" fmla="*/ 1086644 h 1158875"/>
                    <a:gd name="connsiteX2" fmla="*/ 580232 w 1158875"/>
                    <a:gd name="connsiteY2" fmla="*/ 1158875 h 1158875"/>
                    <a:gd name="connsiteX3" fmla="*/ 508000 w 1158875"/>
                    <a:gd name="connsiteY3" fmla="*/ 1086644 h 1158875"/>
                    <a:gd name="connsiteX4" fmla="*/ 580232 w 1158875"/>
                    <a:gd name="connsiteY4" fmla="*/ 1014413 h 1158875"/>
                    <a:gd name="connsiteX5" fmla="*/ 392670 w 1158875"/>
                    <a:gd name="connsiteY5" fmla="*/ 979079 h 1158875"/>
                    <a:gd name="connsiteX6" fmla="*/ 420414 w 1158875"/>
                    <a:gd name="connsiteY6" fmla="*/ 983921 h 1158875"/>
                    <a:gd name="connsiteX7" fmla="*/ 462291 w 1158875"/>
                    <a:gd name="connsiteY7" fmla="*/ 1078843 h 1158875"/>
                    <a:gd name="connsiteX8" fmla="*/ 370161 w 1158875"/>
                    <a:gd name="connsiteY8" fmla="*/ 1117928 h 1158875"/>
                    <a:gd name="connsiteX9" fmla="*/ 328284 w 1158875"/>
                    <a:gd name="connsiteY9" fmla="*/ 1025798 h 1158875"/>
                    <a:gd name="connsiteX10" fmla="*/ 392670 w 1158875"/>
                    <a:gd name="connsiteY10" fmla="*/ 979079 h 1158875"/>
                    <a:gd name="connsiteX11" fmla="*/ 782694 w 1158875"/>
                    <a:gd name="connsiteY11" fmla="*/ 972201 h 1158875"/>
                    <a:gd name="connsiteX12" fmla="*/ 809759 w 1158875"/>
                    <a:gd name="connsiteY12" fmla="*/ 976921 h 1158875"/>
                    <a:gd name="connsiteX13" fmla="*/ 849984 w 1158875"/>
                    <a:gd name="connsiteY13" fmla="*/ 1014682 h 1158875"/>
                    <a:gd name="connsiteX14" fmla="*/ 813606 w 1158875"/>
                    <a:gd name="connsiteY14" fmla="*/ 1108909 h 1158875"/>
                    <a:gd name="connsiteX15" fmla="*/ 715666 w 1158875"/>
                    <a:gd name="connsiteY15" fmla="*/ 1072881 h 1158875"/>
                    <a:gd name="connsiteX16" fmla="*/ 754842 w 1158875"/>
                    <a:gd name="connsiteY16" fmla="*/ 978653 h 1158875"/>
                    <a:gd name="connsiteX17" fmla="*/ 782694 w 1158875"/>
                    <a:gd name="connsiteY17" fmla="*/ 972201 h 1158875"/>
                    <a:gd name="connsiteX18" fmla="*/ 939604 w 1158875"/>
                    <a:gd name="connsiteY18" fmla="*/ 865800 h 1158875"/>
                    <a:gd name="connsiteX19" fmla="*/ 989735 w 1158875"/>
                    <a:gd name="connsiteY19" fmla="*/ 886688 h 1158875"/>
                    <a:gd name="connsiteX20" fmla="*/ 989735 w 1158875"/>
                    <a:gd name="connsiteY20" fmla="*/ 989736 h 1158875"/>
                    <a:gd name="connsiteX21" fmla="*/ 889472 w 1158875"/>
                    <a:gd name="connsiteY21" fmla="*/ 989736 h 1158875"/>
                    <a:gd name="connsiteX22" fmla="*/ 889472 w 1158875"/>
                    <a:gd name="connsiteY22" fmla="*/ 886688 h 1158875"/>
                    <a:gd name="connsiteX23" fmla="*/ 939604 w 1158875"/>
                    <a:gd name="connsiteY23" fmla="*/ 865800 h 1158875"/>
                    <a:gd name="connsiteX24" fmla="*/ 222250 w 1158875"/>
                    <a:gd name="connsiteY24" fmla="*/ 865800 h 1158875"/>
                    <a:gd name="connsiteX25" fmla="*/ 273774 w 1158875"/>
                    <a:gd name="connsiteY25" fmla="*/ 886688 h 1158875"/>
                    <a:gd name="connsiteX26" fmla="*/ 273774 w 1158875"/>
                    <a:gd name="connsiteY26" fmla="*/ 989736 h 1158875"/>
                    <a:gd name="connsiteX27" fmla="*/ 170726 w 1158875"/>
                    <a:gd name="connsiteY27" fmla="*/ 989736 h 1158875"/>
                    <a:gd name="connsiteX28" fmla="*/ 170726 w 1158875"/>
                    <a:gd name="connsiteY28" fmla="*/ 886688 h 1158875"/>
                    <a:gd name="connsiteX29" fmla="*/ 222250 w 1158875"/>
                    <a:gd name="connsiteY29" fmla="*/ 865800 h 1158875"/>
                    <a:gd name="connsiteX30" fmla="*/ 114357 w 1158875"/>
                    <a:gd name="connsiteY30" fmla="*/ 708775 h 1158875"/>
                    <a:gd name="connsiteX31" fmla="*/ 181647 w 1158875"/>
                    <a:gd name="connsiteY31" fmla="*/ 751668 h 1158875"/>
                    <a:gd name="connsiteX32" fmla="*/ 145269 w 1158875"/>
                    <a:gd name="connsiteY32" fmla="*/ 846810 h 1158875"/>
                    <a:gd name="connsiteX33" fmla="*/ 50127 w 1158875"/>
                    <a:gd name="connsiteY33" fmla="*/ 810432 h 1158875"/>
                    <a:gd name="connsiteX34" fmla="*/ 86505 w 1158875"/>
                    <a:gd name="connsiteY34" fmla="*/ 715290 h 1158875"/>
                    <a:gd name="connsiteX35" fmla="*/ 114357 w 1158875"/>
                    <a:gd name="connsiteY35" fmla="*/ 708775 h 1158875"/>
                    <a:gd name="connsiteX36" fmla="*/ 1050505 w 1158875"/>
                    <a:gd name="connsiteY36" fmla="*/ 691698 h 1158875"/>
                    <a:gd name="connsiteX37" fmla="*/ 1078046 w 1158875"/>
                    <a:gd name="connsiteY37" fmla="*/ 696584 h 1158875"/>
                    <a:gd name="connsiteX38" fmla="*/ 1119617 w 1158875"/>
                    <a:gd name="connsiteY38" fmla="*/ 788714 h 1158875"/>
                    <a:gd name="connsiteX39" fmla="*/ 1025389 w 1158875"/>
                    <a:gd name="connsiteY39" fmla="*/ 830591 h 1158875"/>
                    <a:gd name="connsiteX40" fmla="*/ 986590 w 1158875"/>
                    <a:gd name="connsiteY40" fmla="*/ 735670 h 1158875"/>
                    <a:gd name="connsiteX41" fmla="*/ 1050505 w 1158875"/>
                    <a:gd name="connsiteY41" fmla="*/ 691698 h 1158875"/>
                    <a:gd name="connsiteX42" fmla="*/ 1086643 w 1158875"/>
                    <a:gd name="connsiteY42" fmla="*/ 506412 h 1158875"/>
                    <a:gd name="connsiteX43" fmla="*/ 1158875 w 1158875"/>
                    <a:gd name="connsiteY43" fmla="*/ 579437 h 1158875"/>
                    <a:gd name="connsiteX44" fmla="*/ 1086643 w 1158875"/>
                    <a:gd name="connsiteY44" fmla="*/ 652462 h 1158875"/>
                    <a:gd name="connsiteX45" fmla="*/ 1014411 w 1158875"/>
                    <a:gd name="connsiteY45" fmla="*/ 579437 h 1158875"/>
                    <a:gd name="connsiteX46" fmla="*/ 1086643 w 1158875"/>
                    <a:gd name="connsiteY46" fmla="*/ 506412 h 1158875"/>
                    <a:gd name="connsiteX47" fmla="*/ 72232 w 1158875"/>
                    <a:gd name="connsiteY47" fmla="*/ 506412 h 1158875"/>
                    <a:gd name="connsiteX48" fmla="*/ 144464 w 1158875"/>
                    <a:gd name="connsiteY48" fmla="*/ 579437 h 1158875"/>
                    <a:gd name="connsiteX49" fmla="*/ 72232 w 1158875"/>
                    <a:gd name="connsiteY49" fmla="*/ 652462 h 1158875"/>
                    <a:gd name="connsiteX50" fmla="*/ 0 w 1158875"/>
                    <a:gd name="connsiteY50" fmla="*/ 579437 h 1158875"/>
                    <a:gd name="connsiteX51" fmla="*/ 72232 w 1158875"/>
                    <a:gd name="connsiteY51" fmla="*/ 506412 h 1158875"/>
                    <a:gd name="connsiteX52" fmla="*/ 105944 w 1158875"/>
                    <a:gd name="connsiteY52" fmla="*/ 320682 h 1158875"/>
                    <a:gd name="connsiteX53" fmla="*/ 133485 w 1158875"/>
                    <a:gd name="connsiteY53" fmla="*/ 325142 h 1158875"/>
                    <a:gd name="connsiteX54" fmla="*/ 175056 w 1158875"/>
                    <a:gd name="connsiteY54" fmla="*/ 420284 h 1158875"/>
                    <a:gd name="connsiteX55" fmla="*/ 80828 w 1158875"/>
                    <a:gd name="connsiteY55" fmla="*/ 462259 h 1158875"/>
                    <a:gd name="connsiteX56" fmla="*/ 42028 w 1158875"/>
                    <a:gd name="connsiteY56" fmla="*/ 367116 h 1158875"/>
                    <a:gd name="connsiteX57" fmla="*/ 105944 w 1158875"/>
                    <a:gd name="connsiteY57" fmla="*/ 320682 h 1158875"/>
                    <a:gd name="connsiteX58" fmla="*/ 1043867 w 1158875"/>
                    <a:gd name="connsiteY58" fmla="*/ 302375 h 1158875"/>
                    <a:gd name="connsiteX59" fmla="*/ 1111680 w 1158875"/>
                    <a:gd name="connsiteY59" fmla="*/ 345268 h 1158875"/>
                    <a:gd name="connsiteX60" fmla="*/ 1072881 w 1158875"/>
                    <a:gd name="connsiteY60" fmla="*/ 440410 h 1158875"/>
                    <a:gd name="connsiteX61" fmla="*/ 978653 w 1158875"/>
                    <a:gd name="connsiteY61" fmla="*/ 404032 h 1158875"/>
                    <a:gd name="connsiteX62" fmla="*/ 1014681 w 1158875"/>
                    <a:gd name="connsiteY62" fmla="*/ 308890 h 1158875"/>
                    <a:gd name="connsiteX63" fmla="*/ 1043867 w 1158875"/>
                    <a:gd name="connsiteY63" fmla="*/ 302375 h 1158875"/>
                    <a:gd name="connsiteX64" fmla="*/ 939604 w 1158875"/>
                    <a:gd name="connsiteY64" fmla="*/ 148303 h 1158875"/>
                    <a:gd name="connsiteX65" fmla="*/ 989735 w 1158875"/>
                    <a:gd name="connsiteY65" fmla="*/ 169352 h 1158875"/>
                    <a:gd name="connsiteX66" fmla="*/ 989735 w 1158875"/>
                    <a:gd name="connsiteY66" fmla="*/ 270384 h 1158875"/>
                    <a:gd name="connsiteX67" fmla="*/ 889472 w 1158875"/>
                    <a:gd name="connsiteY67" fmla="*/ 270384 h 1158875"/>
                    <a:gd name="connsiteX68" fmla="*/ 889472 w 1158875"/>
                    <a:gd name="connsiteY68" fmla="*/ 169352 h 1158875"/>
                    <a:gd name="connsiteX69" fmla="*/ 939604 w 1158875"/>
                    <a:gd name="connsiteY69" fmla="*/ 148303 h 1158875"/>
                    <a:gd name="connsiteX70" fmla="*/ 222250 w 1158875"/>
                    <a:gd name="connsiteY70" fmla="*/ 148303 h 1158875"/>
                    <a:gd name="connsiteX71" fmla="*/ 273774 w 1158875"/>
                    <a:gd name="connsiteY71" fmla="*/ 169352 h 1158875"/>
                    <a:gd name="connsiteX72" fmla="*/ 273774 w 1158875"/>
                    <a:gd name="connsiteY72" fmla="*/ 270384 h 1158875"/>
                    <a:gd name="connsiteX73" fmla="*/ 170726 w 1158875"/>
                    <a:gd name="connsiteY73" fmla="*/ 270384 h 1158875"/>
                    <a:gd name="connsiteX74" fmla="*/ 170726 w 1158875"/>
                    <a:gd name="connsiteY74" fmla="*/ 169352 h 1158875"/>
                    <a:gd name="connsiteX75" fmla="*/ 222250 w 1158875"/>
                    <a:gd name="connsiteY75" fmla="*/ 148303 h 1158875"/>
                    <a:gd name="connsiteX76" fmla="*/ 376295 w 1158875"/>
                    <a:gd name="connsiteY76" fmla="*/ 42018 h 1158875"/>
                    <a:gd name="connsiteX77" fmla="*/ 443585 w 1158875"/>
                    <a:gd name="connsiteY77" fmla="*/ 86382 h 1158875"/>
                    <a:gd name="connsiteX78" fmla="*/ 407207 w 1158875"/>
                    <a:gd name="connsiteY78" fmla="*/ 181303 h 1158875"/>
                    <a:gd name="connsiteX79" fmla="*/ 309266 w 1158875"/>
                    <a:gd name="connsiteY79" fmla="*/ 142218 h 1158875"/>
                    <a:gd name="connsiteX80" fmla="*/ 348443 w 1158875"/>
                    <a:gd name="connsiteY80" fmla="*/ 47296 h 1158875"/>
                    <a:gd name="connsiteX81" fmla="*/ 376295 w 1158875"/>
                    <a:gd name="connsiteY81" fmla="*/ 42018 h 1158875"/>
                    <a:gd name="connsiteX82" fmla="*/ 762332 w 1158875"/>
                    <a:gd name="connsiteY82" fmla="*/ 32929 h 1158875"/>
                    <a:gd name="connsiteX83" fmla="*/ 791758 w 1158875"/>
                    <a:gd name="connsiteY83" fmla="*/ 37771 h 1158875"/>
                    <a:gd name="connsiteX84" fmla="*/ 830934 w 1158875"/>
                    <a:gd name="connsiteY84" fmla="*/ 132693 h 1158875"/>
                    <a:gd name="connsiteX85" fmla="*/ 738590 w 1158875"/>
                    <a:gd name="connsiteY85" fmla="*/ 171778 h 1158875"/>
                    <a:gd name="connsiteX86" fmla="*/ 696616 w 1158875"/>
                    <a:gd name="connsiteY86" fmla="*/ 79648 h 1158875"/>
                    <a:gd name="connsiteX87" fmla="*/ 762332 w 1158875"/>
                    <a:gd name="connsiteY87" fmla="*/ 32929 h 1158875"/>
                    <a:gd name="connsiteX88" fmla="*/ 580231 w 1158875"/>
                    <a:gd name="connsiteY88" fmla="*/ 0 h 1158875"/>
                    <a:gd name="connsiteX89" fmla="*/ 652463 w 1158875"/>
                    <a:gd name="connsiteY89" fmla="*/ 72231 h 1158875"/>
                    <a:gd name="connsiteX90" fmla="*/ 580231 w 1158875"/>
                    <a:gd name="connsiteY90" fmla="*/ 144462 h 1158875"/>
                    <a:gd name="connsiteX91" fmla="*/ 507999 w 1158875"/>
                    <a:gd name="connsiteY91" fmla="*/ 72231 h 1158875"/>
                    <a:gd name="connsiteX92" fmla="*/ 580231 w 1158875"/>
                    <a:gd name="connsiteY92" fmla="*/ 0 h 115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1158875" h="1158875">
                      <a:moveTo>
                        <a:pt x="580232" y="1014413"/>
                      </a:moveTo>
                      <a:cubicBezTo>
                        <a:pt x="620125" y="1014413"/>
                        <a:pt x="652464" y="1046752"/>
                        <a:pt x="652464" y="1086644"/>
                      </a:cubicBezTo>
                      <a:cubicBezTo>
                        <a:pt x="652464" y="1126536"/>
                        <a:pt x="620125" y="1158875"/>
                        <a:pt x="580232" y="1158875"/>
                      </a:cubicBezTo>
                      <a:cubicBezTo>
                        <a:pt x="540339" y="1158875"/>
                        <a:pt x="508000" y="1126536"/>
                        <a:pt x="508000" y="1086644"/>
                      </a:cubicBezTo>
                      <a:cubicBezTo>
                        <a:pt x="508000" y="1046752"/>
                        <a:pt x="540339" y="1014413"/>
                        <a:pt x="580232" y="1014413"/>
                      </a:cubicBezTo>
                      <a:close/>
                      <a:moveTo>
                        <a:pt x="392670" y="979079"/>
                      </a:moveTo>
                      <a:cubicBezTo>
                        <a:pt x="401918" y="978861"/>
                        <a:pt x="411340" y="980431"/>
                        <a:pt x="420414" y="983921"/>
                      </a:cubicBezTo>
                      <a:cubicBezTo>
                        <a:pt x="459499" y="997880"/>
                        <a:pt x="476250" y="1039757"/>
                        <a:pt x="462291" y="1078843"/>
                      </a:cubicBezTo>
                      <a:cubicBezTo>
                        <a:pt x="448332" y="1115136"/>
                        <a:pt x="406454" y="1131887"/>
                        <a:pt x="370161" y="1117928"/>
                      </a:cubicBezTo>
                      <a:cubicBezTo>
                        <a:pt x="331076" y="1103969"/>
                        <a:pt x="314325" y="1062092"/>
                        <a:pt x="328284" y="1025798"/>
                      </a:cubicBezTo>
                      <a:cubicBezTo>
                        <a:pt x="338753" y="996484"/>
                        <a:pt x="364926" y="979733"/>
                        <a:pt x="392670" y="979079"/>
                      </a:cubicBezTo>
                      <a:close/>
                      <a:moveTo>
                        <a:pt x="782694" y="972201"/>
                      </a:moveTo>
                      <a:cubicBezTo>
                        <a:pt x="792007" y="971985"/>
                        <a:pt x="801189" y="973630"/>
                        <a:pt x="809759" y="976921"/>
                      </a:cubicBezTo>
                      <a:cubicBezTo>
                        <a:pt x="826899" y="983503"/>
                        <a:pt x="841590" y="996668"/>
                        <a:pt x="849984" y="1014682"/>
                      </a:cubicBezTo>
                      <a:cubicBezTo>
                        <a:pt x="866774" y="1050710"/>
                        <a:pt x="849984" y="1092280"/>
                        <a:pt x="813606" y="1108909"/>
                      </a:cubicBezTo>
                      <a:cubicBezTo>
                        <a:pt x="774430" y="1125537"/>
                        <a:pt x="732456" y="1108909"/>
                        <a:pt x="715666" y="1072881"/>
                      </a:cubicBezTo>
                      <a:cubicBezTo>
                        <a:pt x="701674" y="1036853"/>
                        <a:pt x="718464" y="992510"/>
                        <a:pt x="754842" y="978653"/>
                      </a:cubicBezTo>
                      <a:cubicBezTo>
                        <a:pt x="763937" y="974496"/>
                        <a:pt x="773381" y="972418"/>
                        <a:pt x="782694" y="972201"/>
                      </a:cubicBezTo>
                      <a:close/>
                      <a:moveTo>
                        <a:pt x="939604" y="865800"/>
                      </a:moveTo>
                      <a:cubicBezTo>
                        <a:pt x="957707" y="865800"/>
                        <a:pt x="975810" y="872763"/>
                        <a:pt x="989735" y="886688"/>
                      </a:cubicBezTo>
                      <a:cubicBezTo>
                        <a:pt x="1017586" y="914539"/>
                        <a:pt x="1017586" y="961885"/>
                        <a:pt x="989735" y="989736"/>
                      </a:cubicBezTo>
                      <a:cubicBezTo>
                        <a:pt x="961884" y="1017587"/>
                        <a:pt x="917323" y="1017587"/>
                        <a:pt x="889472" y="989736"/>
                      </a:cubicBezTo>
                      <a:cubicBezTo>
                        <a:pt x="858836" y="961885"/>
                        <a:pt x="858836" y="914539"/>
                        <a:pt x="889472" y="886688"/>
                      </a:cubicBezTo>
                      <a:cubicBezTo>
                        <a:pt x="903398" y="872763"/>
                        <a:pt x="921501" y="865800"/>
                        <a:pt x="939604" y="865800"/>
                      </a:cubicBezTo>
                      <a:close/>
                      <a:moveTo>
                        <a:pt x="222250" y="865800"/>
                      </a:moveTo>
                      <a:cubicBezTo>
                        <a:pt x="241049" y="865800"/>
                        <a:pt x="259848" y="872763"/>
                        <a:pt x="273774" y="886688"/>
                      </a:cubicBezTo>
                      <a:cubicBezTo>
                        <a:pt x="301625" y="914539"/>
                        <a:pt x="301625" y="961885"/>
                        <a:pt x="273774" y="989736"/>
                      </a:cubicBezTo>
                      <a:cubicBezTo>
                        <a:pt x="245923" y="1017587"/>
                        <a:pt x="198577" y="1017587"/>
                        <a:pt x="170726" y="989736"/>
                      </a:cubicBezTo>
                      <a:cubicBezTo>
                        <a:pt x="142875" y="961885"/>
                        <a:pt x="142875" y="914539"/>
                        <a:pt x="170726" y="886688"/>
                      </a:cubicBezTo>
                      <a:cubicBezTo>
                        <a:pt x="184651" y="872763"/>
                        <a:pt x="203451" y="865800"/>
                        <a:pt x="222250" y="865800"/>
                      </a:cubicBezTo>
                      <a:close/>
                      <a:moveTo>
                        <a:pt x="114357" y="708775"/>
                      </a:moveTo>
                      <a:cubicBezTo>
                        <a:pt x="142296" y="708119"/>
                        <a:pt x="169055" y="724384"/>
                        <a:pt x="181647" y="751668"/>
                      </a:cubicBezTo>
                      <a:cubicBezTo>
                        <a:pt x="198437" y="788046"/>
                        <a:pt x="181647" y="832819"/>
                        <a:pt x="145269" y="846810"/>
                      </a:cubicBezTo>
                      <a:cubicBezTo>
                        <a:pt x="108891" y="863600"/>
                        <a:pt x="66916" y="846810"/>
                        <a:pt x="50127" y="810432"/>
                      </a:cubicBezTo>
                      <a:cubicBezTo>
                        <a:pt x="33337" y="774054"/>
                        <a:pt x="50127" y="732080"/>
                        <a:pt x="86505" y="715290"/>
                      </a:cubicBezTo>
                      <a:cubicBezTo>
                        <a:pt x="95599" y="711092"/>
                        <a:pt x="105044" y="708994"/>
                        <a:pt x="114357" y="708775"/>
                      </a:cubicBezTo>
                      <a:close/>
                      <a:moveTo>
                        <a:pt x="1050505" y="691698"/>
                      </a:moveTo>
                      <a:cubicBezTo>
                        <a:pt x="1059686" y="691524"/>
                        <a:pt x="1069039" y="693094"/>
                        <a:pt x="1078046" y="696584"/>
                      </a:cubicBezTo>
                      <a:cubicBezTo>
                        <a:pt x="1114074" y="710543"/>
                        <a:pt x="1133474" y="752420"/>
                        <a:pt x="1119617" y="788714"/>
                      </a:cubicBezTo>
                      <a:cubicBezTo>
                        <a:pt x="1105760" y="827799"/>
                        <a:pt x="1064189" y="844550"/>
                        <a:pt x="1025389" y="830591"/>
                      </a:cubicBezTo>
                      <a:cubicBezTo>
                        <a:pt x="989361" y="816632"/>
                        <a:pt x="969961" y="774755"/>
                        <a:pt x="986590" y="735670"/>
                      </a:cubicBezTo>
                      <a:cubicBezTo>
                        <a:pt x="996982" y="708449"/>
                        <a:pt x="1022964" y="692222"/>
                        <a:pt x="1050505" y="691698"/>
                      </a:cubicBezTo>
                      <a:close/>
                      <a:moveTo>
                        <a:pt x="1086643" y="506412"/>
                      </a:moveTo>
                      <a:cubicBezTo>
                        <a:pt x="1126536" y="506412"/>
                        <a:pt x="1158875" y="539106"/>
                        <a:pt x="1158875" y="579437"/>
                      </a:cubicBezTo>
                      <a:cubicBezTo>
                        <a:pt x="1158875" y="619768"/>
                        <a:pt x="1126536" y="652462"/>
                        <a:pt x="1086643" y="652462"/>
                      </a:cubicBezTo>
                      <a:cubicBezTo>
                        <a:pt x="1046750" y="652462"/>
                        <a:pt x="1014411" y="619768"/>
                        <a:pt x="1014411" y="579437"/>
                      </a:cubicBezTo>
                      <a:cubicBezTo>
                        <a:pt x="1014411" y="539106"/>
                        <a:pt x="1046750" y="506412"/>
                        <a:pt x="1086643" y="506412"/>
                      </a:cubicBezTo>
                      <a:close/>
                      <a:moveTo>
                        <a:pt x="72232" y="506412"/>
                      </a:moveTo>
                      <a:cubicBezTo>
                        <a:pt x="112125" y="506412"/>
                        <a:pt x="144464" y="539106"/>
                        <a:pt x="144464" y="579437"/>
                      </a:cubicBezTo>
                      <a:cubicBezTo>
                        <a:pt x="144464" y="619768"/>
                        <a:pt x="112125" y="652462"/>
                        <a:pt x="72232" y="652462"/>
                      </a:cubicBezTo>
                      <a:cubicBezTo>
                        <a:pt x="32339" y="652462"/>
                        <a:pt x="0" y="619768"/>
                        <a:pt x="0" y="579437"/>
                      </a:cubicBezTo>
                      <a:cubicBezTo>
                        <a:pt x="0" y="539106"/>
                        <a:pt x="32339" y="506412"/>
                        <a:pt x="72232" y="506412"/>
                      </a:cubicBezTo>
                      <a:close/>
                      <a:moveTo>
                        <a:pt x="105944" y="320682"/>
                      </a:moveTo>
                      <a:cubicBezTo>
                        <a:pt x="115124" y="320245"/>
                        <a:pt x="124478" y="321644"/>
                        <a:pt x="133485" y="325142"/>
                      </a:cubicBezTo>
                      <a:cubicBezTo>
                        <a:pt x="169513" y="341931"/>
                        <a:pt x="188913" y="383906"/>
                        <a:pt x="175056" y="420284"/>
                      </a:cubicBezTo>
                      <a:cubicBezTo>
                        <a:pt x="161199" y="456662"/>
                        <a:pt x="119628" y="476250"/>
                        <a:pt x="80828" y="462259"/>
                      </a:cubicBezTo>
                      <a:cubicBezTo>
                        <a:pt x="44800" y="445469"/>
                        <a:pt x="25400" y="403494"/>
                        <a:pt x="42028" y="367116"/>
                      </a:cubicBezTo>
                      <a:cubicBezTo>
                        <a:pt x="52421" y="339833"/>
                        <a:pt x="78403" y="321994"/>
                        <a:pt x="105944" y="320682"/>
                      </a:cubicBezTo>
                      <a:close/>
                      <a:moveTo>
                        <a:pt x="1043867" y="302375"/>
                      </a:moveTo>
                      <a:cubicBezTo>
                        <a:pt x="1072707" y="301719"/>
                        <a:pt x="1099209" y="317984"/>
                        <a:pt x="1111680" y="345268"/>
                      </a:cubicBezTo>
                      <a:cubicBezTo>
                        <a:pt x="1125537" y="381646"/>
                        <a:pt x="1108909" y="426419"/>
                        <a:pt x="1072881" y="440410"/>
                      </a:cubicBezTo>
                      <a:cubicBezTo>
                        <a:pt x="1036852" y="457200"/>
                        <a:pt x="995281" y="440410"/>
                        <a:pt x="978653" y="404032"/>
                      </a:cubicBezTo>
                      <a:cubicBezTo>
                        <a:pt x="962024" y="367654"/>
                        <a:pt x="978653" y="325680"/>
                        <a:pt x="1014681" y="308890"/>
                      </a:cubicBezTo>
                      <a:cubicBezTo>
                        <a:pt x="1024381" y="304692"/>
                        <a:pt x="1034254" y="302594"/>
                        <a:pt x="1043867" y="302375"/>
                      </a:cubicBezTo>
                      <a:close/>
                      <a:moveTo>
                        <a:pt x="939604" y="148303"/>
                      </a:moveTo>
                      <a:cubicBezTo>
                        <a:pt x="957707" y="148303"/>
                        <a:pt x="975810" y="155320"/>
                        <a:pt x="989735" y="169352"/>
                      </a:cubicBezTo>
                      <a:cubicBezTo>
                        <a:pt x="1017586" y="197416"/>
                        <a:pt x="1017586" y="242320"/>
                        <a:pt x="989735" y="270384"/>
                      </a:cubicBezTo>
                      <a:cubicBezTo>
                        <a:pt x="961884" y="298449"/>
                        <a:pt x="917323" y="298449"/>
                        <a:pt x="889472" y="270384"/>
                      </a:cubicBezTo>
                      <a:cubicBezTo>
                        <a:pt x="858836" y="242320"/>
                        <a:pt x="858836" y="197416"/>
                        <a:pt x="889472" y="169352"/>
                      </a:cubicBezTo>
                      <a:cubicBezTo>
                        <a:pt x="903398" y="155320"/>
                        <a:pt x="921501" y="148303"/>
                        <a:pt x="939604" y="148303"/>
                      </a:cubicBezTo>
                      <a:close/>
                      <a:moveTo>
                        <a:pt x="222250" y="148303"/>
                      </a:moveTo>
                      <a:cubicBezTo>
                        <a:pt x="241049" y="148303"/>
                        <a:pt x="259848" y="155320"/>
                        <a:pt x="273774" y="169352"/>
                      </a:cubicBezTo>
                      <a:cubicBezTo>
                        <a:pt x="301625" y="197416"/>
                        <a:pt x="301625" y="242320"/>
                        <a:pt x="273774" y="270384"/>
                      </a:cubicBezTo>
                      <a:cubicBezTo>
                        <a:pt x="245923" y="298449"/>
                        <a:pt x="198577" y="298449"/>
                        <a:pt x="170726" y="270384"/>
                      </a:cubicBezTo>
                      <a:cubicBezTo>
                        <a:pt x="142875" y="242320"/>
                        <a:pt x="142875" y="197416"/>
                        <a:pt x="170726" y="169352"/>
                      </a:cubicBezTo>
                      <a:cubicBezTo>
                        <a:pt x="184651" y="155320"/>
                        <a:pt x="203451" y="148303"/>
                        <a:pt x="222250" y="148303"/>
                      </a:cubicBezTo>
                      <a:close/>
                      <a:moveTo>
                        <a:pt x="376295" y="42018"/>
                      </a:moveTo>
                      <a:cubicBezTo>
                        <a:pt x="404234" y="41887"/>
                        <a:pt x="430993" y="57068"/>
                        <a:pt x="443585" y="86382"/>
                      </a:cubicBezTo>
                      <a:cubicBezTo>
                        <a:pt x="460375" y="122675"/>
                        <a:pt x="443585" y="164552"/>
                        <a:pt x="407207" y="181303"/>
                      </a:cubicBezTo>
                      <a:cubicBezTo>
                        <a:pt x="368031" y="195262"/>
                        <a:pt x="326056" y="178511"/>
                        <a:pt x="309266" y="142218"/>
                      </a:cubicBezTo>
                      <a:cubicBezTo>
                        <a:pt x="295275" y="105924"/>
                        <a:pt x="312065" y="64047"/>
                        <a:pt x="348443" y="47296"/>
                      </a:cubicBezTo>
                      <a:cubicBezTo>
                        <a:pt x="357537" y="43806"/>
                        <a:pt x="366982" y="42062"/>
                        <a:pt x="376295" y="42018"/>
                      </a:cubicBezTo>
                      <a:close/>
                      <a:moveTo>
                        <a:pt x="762332" y="32929"/>
                      </a:moveTo>
                      <a:cubicBezTo>
                        <a:pt x="771995" y="32711"/>
                        <a:pt x="781964" y="34281"/>
                        <a:pt x="791758" y="37771"/>
                      </a:cubicBezTo>
                      <a:cubicBezTo>
                        <a:pt x="828136" y="51730"/>
                        <a:pt x="847724" y="93607"/>
                        <a:pt x="830934" y="132693"/>
                      </a:cubicBezTo>
                      <a:cubicBezTo>
                        <a:pt x="816943" y="168986"/>
                        <a:pt x="774968" y="185737"/>
                        <a:pt x="738590" y="171778"/>
                      </a:cubicBezTo>
                      <a:cubicBezTo>
                        <a:pt x="702212" y="157819"/>
                        <a:pt x="682624" y="115942"/>
                        <a:pt x="696616" y="79648"/>
                      </a:cubicBezTo>
                      <a:cubicBezTo>
                        <a:pt x="707109" y="50334"/>
                        <a:pt x="733343" y="33583"/>
                        <a:pt x="762332" y="32929"/>
                      </a:cubicBezTo>
                      <a:close/>
                      <a:moveTo>
                        <a:pt x="580231" y="0"/>
                      </a:moveTo>
                      <a:cubicBezTo>
                        <a:pt x="620124" y="0"/>
                        <a:pt x="652463" y="32339"/>
                        <a:pt x="652463" y="72231"/>
                      </a:cubicBezTo>
                      <a:cubicBezTo>
                        <a:pt x="652463" y="112123"/>
                        <a:pt x="620124" y="144462"/>
                        <a:pt x="580231" y="144462"/>
                      </a:cubicBezTo>
                      <a:cubicBezTo>
                        <a:pt x="540338" y="144462"/>
                        <a:pt x="507999" y="112123"/>
                        <a:pt x="507999" y="72231"/>
                      </a:cubicBezTo>
                      <a:cubicBezTo>
                        <a:pt x="507999" y="32339"/>
                        <a:pt x="540338" y="0"/>
                        <a:pt x="5802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00" name="组合 799"/>
            <p:cNvGrpSpPr/>
            <p:nvPr>
              <p:custDataLst>
                <p:tags r:id="rId23"/>
              </p:custDataLst>
            </p:nvPr>
          </p:nvGrpSpPr>
          <p:grpSpPr>
            <a:xfrm>
              <a:off x="3399948" y="3920504"/>
              <a:ext cx="1134021" cy="2940671"/>
              <a:chOff x="5225096" y="3593343"/>
              <a:chExt cx="1260185" cy="3267831"/>
            </a:xfrm>
            <a:solidFill>
              <a:srgbClr val="C3496D"/>
            </a:solidFill>
          </p:grpSpPr>
          <p:sp>
            <p:nvSpPr>
              <p:cNvPr id="801" name="Freeform 971"/>
              <p:cNvSpPr/>
              <p:nvPr/>
            </p:nvSpPr>
            <p:spPr bwMode="auto">
              <a:xfrm>
                <a:off x="5582434" y="4557488"/>
                <a:ext cx="399153" cy="2303686"/>
              </a:xfrm>
              <a:custGeom>
                <a:avLst/>
                <a:gdLst>
                  <a:gd name="T0" fmla="*/ 183 w 239"/>
                  <a:gd name="T1" fmla="*/ 1380 h 1380"/>
                  <a:gd name="T2" fmla="*/ 144 w 239"/>
                  <a:gd name="T3" fmla="*/ 1380 h 1380"/>
                  <a:gd name="T4" fmla="*/ 122 w 239"/>
                  <a:gd name="T5" fmla="*/ 793 h 1380"/>
                  <a:gd name="T6" fmla="*/ 67 w 239"/>
                  <a:gd name="T7" fmla="*/ 0 h 1380"/>
                  <a:gd name="T8" fmla="*/ 114 w 239"/>
                  <a:gd name="T9" fmla="*/ 632 h 1380"/>
                  <a:gd name="T10" fmla="*/ 183 w 239"/>
                  <a:gd name="T11" fmla="*/ 1380 h 1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9" h="1380">
                    <a:moveTo>
                      <a:pt x="183" y="1380"/>
                    </a:moveTo>
                    <a:cubicBezTo>
                      <a:pt x="144" y="1380"/>
                      <a:pt x="144" y="1380"/>
                      <a:pt x="144" y="1380"/>
                    </a:cubicBezTo>
                    <a:cubicBezTo>
                      <a:pt x="144" y="1380"/>
                      <a:pt x="208" y="1071"/>
                      <a:pt x="122" y="793"/>
                    </a:cubicBezTo>
                    <a:cubicBezTo>
                      <a:pt x="51" y="565"/>
                      <a:pt x="0" y="329"/>
                      <a:pt x="67" y="0"/>
                    </a:cubicBezTo>
                    <a:cubicBezTo>
                      <a:pt x="67" y="0"/>
                      <a:pt x="28" y="407"/>
                      <a:pt x="114" y="632"/>
                    </a:cubicBezTo>
                    <a:cubicBezTo>
                      <a:pt x="196" y="845"/>
                      <a:pt x="239" y="1078"/>
                      <a:pt x="183" y="13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02" name="组合 801"/>
              <p:cNvGrpSpPr/>
              <p:nvPr/>
            </p:nvGrpSpPr>
            <p:grpSpPr>
              <a:xfrm>
                <a:off x="5966381" y="5522109"/>
                <a:ext cx="518900" cy="776448"/>
                <a:chOff x="4189413" y="4624388"/>
                <a:chExt cx="866775" cy="1296987"/>
              </a:xfrm>
              <a:grpFill/>
            </p:grpSpPr>
            <p:sp>
              <p:nvSpPr>
                <p:cNvPr id="844" name="Freeform 980"/>
                <p:cNvSpPr>
                  <a:spLocks noEditPoints="1"/>
                </p:cNvSpPr>
                <p:nvPr/>
              </p:nvSpPr>
              <p:spPr bwMode="auto">
                <a:xfrm>
                  <a:off x="4189413" y="4624388"/>
                  <a:ext cx="863600" cy="1296987"/>
                </a:xfrm>
                <a:custGeom>
                  <a:avLst/>
                  <a:gdLst>
                    <a:gd name="T0" fmla="*/ 13 w 310"/>
                    <a:gd name="T1" fmla="*/ 465 h 465"/>
                    <a:gd name="T2" fmla="*/ 11 w 310"/>
                    <a:gd name="T3" fmla="*/ 462 h 465"/>
                    <a:gd name="T4" fmla="*/ 11 w 310"/>
                    <a:gd name="T5" fmla="*/ 462 h 465"/>
                    <a:gd name="T6" fmla="*/ 0 w 310"/>
                    <a:gd name="T7" fmla="*/ 365 h 465"/>
                    <a:gd name="T8" fmla="*/ 0 w 310"/>
                    <a:gd name="T9" fmla="*/ 365 h 465"/>
                    <a:gd name="T10" fmla="*/ 54 w 310"/>
                    <a:gd name="T11" fmla="*/ 174 h 465"/>
                    <a:gd name="T12" fmla="*/ 54 w 310"/>
                    <a:gd name="T13" fmla="*/ 174 h 465"/>
                    <a:gd name="T14" fmla="*/ 301 w 310"/>
                    <a:gd name="T15" fmla="*/ 1 h 465"/>
                    <a:gd name="T16" fmla="*/ 301 w 310"/>
                    <a:gd name="T17" fmla="*/ 1 h 465"/>
                    <a:gd name="T18" fmla="*/ 305 w 310"/>
                    <a:gd name="T19" fmla="*/ 1 h 465"/>
                    <a:gd name="T20" fmla="*/ 305 w 310"/>
                    <a:gd name="T21" fmla="*/ 1 h 465"/>
                    <a:gd name="T22" fmla="*/ 306 w 310"/>
                    <a:gd name="T23" fmla="*/ 4 h 465"/>
                    <a:gd name="T24" fmla="*/ 306 w 310"/>
                    <a:gd name="T25" fmla="*/ 4 h 465"/>
                    <a:gd name="T26" fmla="*/ 310 w 310"/>
                    <a:gd name="T27" fmla="*/ 60 h 465"/>
                    <a:gd name="T28" fmla="*/ 310 w 310"/>
                    <a:gd name="T29" fmla="*/ 60 h 465"/>
                    <a:gd name="T30" fmla="*/ 245 w 310"/>
                    <a:gd name="T31" fmla="*/ 289 h 465"/>
                    <a:gd name="T32" fmla="*/ 245 w 310"/>
                    <a:gd name="T33" fmla="*/ 289 h 465"/>
                    <a:gd name="T34" fmla="*/ 16 w 310"/>
                    <a:gd name="T35" fmla="*/ 465 h 465"/>
                    <a:gd name="T36" fmla="*/ 16 w 310"/>
                    <a:gd name="T37" fmla="*/ 465 h 465"/>
                    <a:gd name="T38" fmla="*/ 15 w 310"/>
                    <a:gd name="T39" fmla="*/ 465 h 465"/>
                    <a:gd name="T40" fmla="*/ 15 w 310"/>
                    <a:gd name="T41" fmla="*/ 465 h 465"/>
                    <a:gd name="T42" fmla="*/ 13 w 310"/>
                    <a:gd name="T43" fmla="*/ 465 h 465"/>
                    <a:gd name="T44" fmla="*/ 15 w 310"/>
                    <a:gd name="T45" fmla="*/ 461 h 465"/>
                    <a:gd name="T46" fmla="*/ 19 w 310"/>
                    <a:gd name="T47" fmla="*/ 460 h 465"/>
                    <a:gd name="T48" fmla="*/ 15 w 310"/>
                    <a:gd name="T49" fmla="*/ 461 h 465"/>
                    <a:gd name="T50" fmla="*/ 278 w 310"/>
                    <a:gd name="T51" fmla="*/ 18 h 465"/>
                    <a:gd name="T52" fmla="*/ 214 w 310"/>
                    <a:gd name="T53" fmla="*/ 48 h 465"/>
                    <a:gd name="T54" fmla="*/ 214 w 310"/>
                    <a:gd name="T55" fmla="*/ 48 h 465"/>
                    <a:gd name="T56" fmla="*/ 60 w 310"/>
                    <a:gd name="T57" fmla="*/ 179 h 465"/>
                    <a:gd name="T58" fmla="*/ 60 w 310"/>
                    <a:gd name="T59" fmla="*/ 179 h 465"/>
                    <a:gd name="T60" fmla="*/ 8 w 310"/>
                    <a:gd name="T61" fmla="*/ 365 h 465"/>
                    <a:gd name="T62" fmla="*/ 8 w 310"/>
                    <a:gd name="T63" fmla="*/ 365 h 465"/>
                    <a:gd name="T64" fmla="*/ 13 w 310"/>
                    <a:gd name="T65" fmla="*/ 433 h 465"/>
                    <a:gd name="T66" fmla="*/ 13 w 310"/>
                    <a:gd name="T67" fmla="*/ 433 h 465"/>
                    <a:gd name="T68" fmla="*/ 18 w 310"/>
                    <a:gd name="T69" fmla="*/ 456 h 465"/>
                    <a:gd name="T70" fmla="*/ 18 w 310"/>
                    <a:gd name="T71" fmla="*/ 456 h 465"/>
                    <a:gd name="T72" fmla="*/ 36 w 310"/>
                    <a:gd name="T73" fmla="*/ 449 h 465"/>
                    <a:gd name="T74" fmla="*/ 36 w 310"/>
                    <a:gd name="T75" fmla="*/ 449 h 465"/>
                    <a:gd name="T76" fmla="*/ 91 w 310"/>
                    <a:gd name="T77" fmla="*/ 422 h 465"/>
                    <a:gd name="T78" fmla="*/ 91 w 310"/>
                    <a:gd name="T79" fmla="*/ 422 h 465"/>
                    <a:gd name="T80" fmla="*/ 239 w 310"/>
                    <a:gd name="T81" fmla="*/ 284 h 465"/>
                    <a:gd name="T82" fmla="*/ 239 w 310"/>
                    <a:gd name="T83" fmla="*/ 284 h 465"/>
                    <a:gd name="T84" fmla="*/ 302 w 310"/>
                    <a:gd name="T85" fmla="*/ 60 h 465"/>
                    <a:gd name="T86" fmla="*/ 302 w 310"/>
                    <a:gd name="T87" fmla="*/ 60 h 465"/>
                    <a:gd name="T88" fmla="*/ 300 w 310"/>
                    <a:gd name="T89" fmla="*/ 20 h 465"/>
                    <a:gd name="T90" fmla="*/ 300 w 310"/>
                    <a:gd name="T91" fmla="*/ 20 h 465"/>
                    <a:gd name="T92" fmla="*/ 299 w 310"/>
                    <a:gd name="T93" fmla="*/ 10 h 465"/>
                    <a:gd name="T94" fmla="*/ 299 w 310"/>
                    <a:gd name="T95" fmla="*/ 10 h 465"/>
                    <a:gd name="T96" fmla="*/ 278 w 310"/>
                    <a:gd name="T97" fmla="*/ 18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10" h="465">
                      <a:moveTo>
                        <a:pt x="13" y="465"/>
                      </a:moveTo>
                      <a:cubicBezTo>
                        <a:pt x="12" y="464"/>
                        <a:pt x="11" y="463"/>
                        <a:pt x="11" y="462"/>
                      </a:cubicBezTo>
                      <a:cubicBezTo>
                        <a:pt x="11" y="462"/>
                        <a:pt x="11" y="462"/>
                        <a:pt x="11" y="462"/>
                      </a:cubicBezTo>
                      <a:cubicBezTo>
                        <a:pt x="11" y="462"/>
                        <a:pt x="0" y="421"/>
                        <a:pt x="0" y="365"/>
                      </a:cubicBezTo>
                      <a:cubicBezTo>
                        <a:pt x="0" y="365"/>
                        <a:pt x="0" y="365"/>
                        <a:pt x="0" y="365"/>
                      </a:cubicBezTo>
                      <a:cubicBezTo>
                        <a:pt x="0" y="308"/>
                        <a:pt x="11" y="237"/>
                        <a:pt x="54" y="174"/>
                      </a:cubicBezTo>
                      <a:cubicBezTo>
                        <a:pt x="54" y="174"/>
                        <a:pt x="54" y="174"/>
                        <a:pt x="54" y="174"/>
                      </a:cubicBezTo>
                      <a:cubicBezTo>
                        <a:pt x="140" y="50"/>
                        <a:pt x="301" y="1"/>
                        <a:pt x="301" y="1"/>
                      </a:cubicBezTo>
                      <a:cubicBezTo>
                        <a:pt x="301" y="1"/>
                        <a:pt x="301" y="1"/>
                        <a:pt x="301" y="1"/>
                      </a:cubicBezTo>
                      <a:cubicBezTo>
                        <a:pt x="302" y="0"/>
                        <a:pt x="304" y="0"/>
                        <a:pt x="305" y="1"/>
                      </a:cubicBezTo>
                      <a:cubicBezTo>
                        <a:pt x="305" y="1"/>
                        <a:pt x="305" y="1"/>
                        <a:pt x="305" y="1"/>
                      </a:cubicBezTo>
                      <a:cubicBezTo>
                        <a:pt x="306" y="2"/>
                        <a:pt x="306" y="3"/>
                        <a:pt x="306" y="4"/>
                      </a:cubicBezTo>
                      <a:cubicBezTo>
                        <a:pt x="306" y="4"/>
                        <a:pt x="306" y="4"/>
                        <a:pt x="306" y="4"/>
                      </a:cubicBezTo>
                      <a:cubicBezTo>
                        <a:pt x="306" y="4"/>
                        <a:pt x="310" y="26"/>
                        <a:pt x="310" y="60"/>
                      </a:cubicBezTo>
                      <a:cubicBezTo>
                        <a:pt x="310" y="60"/>
                        <a:pt x="310" y="60"/>
                        <a:pt x="310" y="60"/>
                      </a:cubicBezTo>
                      <a:cubicBezTo>
                        <a:pt x="310" y="117"/>
                        <a:pt x="300" y="209"/>
                        <a:pt x="245" y="289"/>
                      </a:cubicBezTo>
                      <a:cubicBezTo>
                        <a:pt x="245" y="289"/>
                        <a:pt x="245" y="289"/>
                        <a:pt x="245" y="289"/>
                      </a:cubicBezTo>
                      <a:cubicBezTo>
                        <a:pt x="151" y="427"/>
                        <a:pt x="16" y="465"/>
                        <a:pt x="16" y="465"/>
                      </a:cubicBezTo>
                      <a:cubicBezTo>
                        <a:pt x="16" y="465"/>
                        <a:pt x="16" y="465"/>
                        <a:pt x="16" y="465"/>
                      </a:cubicBezTo>
                      <a:cubicBezTo>
                        <a:pt x="16" y="465"/>
                        <a:pt x="15" y="465"/>
                        <a:pt x="15" y="465"/>
                      </a:cubicBezTo>
                      <a:cubicBezTo>
                        <a:pt x="15" y="465"/>
                        <a:pt x="15" y="465"/>
                        <a:pt x="15" y="465"/>
                      </a:cubicBezTo>
                      <a:cubicBezTo>
                        <a:pt x="14" y="465"/>
                        <a:pt x="13" y="465"/>
                        <a:pt x="13" y="465"/>
                      </a:cubicBezTo>
                      <a:close/>
                      <a:moveTo>
                        <a:pt x="15" y="461"/>
                      </a:moveTo>
                      <a:cubicBezTo>
                        <a:pt x="19" y="460"/>
                        <a:pt x="19" y="460"/>
                        <a:pt x="19" y="460"/>
                      </a:cubicBezTo>
                      <a:cubicBezTo>
                        <a:pt x="15" y="461"/>
                        <a:pt x="15" y="461"/>
                        <a:pt x="15" y="461"/>
                      </a:cubicBezTo>
                      <a:close/>
                      <a:moveTo>
                        <a:pt x="278" y="18"/>
                      </a:moveTo>
                      <a:cubicBezTo>
                        <a:pt x="261" y="24"/>
                        <a:pt x="239" y="34"/>
                        <a:pt x="214" y="48"/>
                      </a:cubicBezTo>
                      <a:cubicBezTo>
                        <a:pt x="214" y="48"/>
                        <a:pt x="214" y="48"/>
                        <a:pt x="214" y="48"/>
                      </a:cubicBezTo>
                      <a:cubicBezTo>
                        <a:pt x="163" y="75"/>
                        <a:pt x="102" y="118"/>
                        <a:pt x="60" y="179"/>
                      </a:cubicBezTo>
                      <a:cubicBezTo>
                        <a:pt x="60" y="179"/>
                        <a:pt x="60" y="179"/>
                        <a:pt x="60" y="179"/>
                      </a:cubicBezTo>
                      <a:cubicBezTo>
                        <a:pt x="19" y="239"/>
                        <a:pt x="8" y="309"/>
                        <a:pt x="8" y="365"/>
                      </a:cubicBezTo>
                      <a:cubicBezTo>
                        <a:pt x="8" y="365"/>
                        <a:pt x="8" y="365"/>
                        <a:pt x="8" y="365"/>
                      </a:cubicBezTo>
                      <a:cubicBezTo>
                        <a:pt x="8" y="392"/>
                        <a:pt x="11" y="416"/>
                        <a:pt x="13" y="433"/>
                      </a:cubicBezTo>
                      <a:cubicBezTo>
                        <a:pt x="13" y="433"/>
                        <a:pt x="13" y="433"/>
                        <a:pt x="13" y="433"/>
                      </a:cubicBezTo>
                      <a:cubicBezTo>
                        <a:pt x="15" y="444"/>
                        <a:pt x="17" y="452"/>
                        <a:pt x="18" y="456"/>
                      </a:cubicBezTo>
                      <a:cubicBezTo>
                        <a:pt x="18" y="456"/>
                        <a:pt x="18" y="456"/>
                        <a:pt x="18" y="456"/>
                      </a:cubicBezTo>
                      <a:cubicBezTo>
                        <a:pt x="21" y="455"/>
                        <a:pt x="28" y="453"/>
                        <a:pt x="36" y="449"/>
                      </a:cubicBezTo>
                      <a:cubicBezTo>
                        <a:pt x="36" y="449"/>
                        <a:pt x="36" y="449"/>
                        <a:pt x="36" y="449"/>
                      </a:cubicBezTo>
                      <a:cubicBezTo>
                        <a:pt x="49" y="444"/>
                        <a:pt x="69" y="435"/>
                        <a:pt x="91" y="422"/>
                      </a:cubicBezTo>
                      <a:cubicBezTo>
                        <a:pt x="91" y="422"/>
                        <a:pt x="91" y="422"/>
                        <a:pt x="91" y="422"/>
                      </a:cubicBezTo>
                      <a:cubicBezTo>
                        <a:pt x="136" y="395"/>
                        <a:pt x="192" y="352"/>
                        <a:pt x="239" y="284"/>
                      </a:cubicBezTo>
                      <a:cubicBezTo>
                        <a:pt x="239" y="284"/>
                        <a:pt x="239" y="284"/>
                        <a:pt x="239" y="284"/>
                      </a:cubicBezTo>
                      <a:cubicBezTo>
                        <a:pt x="292" y="206"/>
                        <a:pt x="302" y="116"/>
                        <a:pt x="302" y="60"/>
                      </a:cubicBezTo>
                      <a:cubicBezTo>
                        <a:pt x="302" y="60"/>
                        <a:pt x="302" y="60"/>
                        <a:pt x="302" y="60"/>
                      </a:cubicBezTo>
                      <a:cubicBezTo>
                        <a:pt x="302" y="43"/>
                        <a:pt x="301" y="30"/>
                        <a:pt x="300" y="20"/>
                      </a:cubicBezTo>
                      <a:cubicBezTo>
                        <a:pt x="300" y="20"/>
                        <a:pt x="300" y="20"/>
                        <a:pt x="300" y="20"/>
                      </a:cubicBezTo>
                      <a:cubicBezTo>
                        <a:pt x="300" y="16"/>
                        <a:pt x="299" y="12"/>
                        <a:pt x="299" y="10"/>
                      </a:cubicBezTo>
                      <a:cubicBezTo>
                        <a:pt x="299" y="10"/>
                        <a:pt x="299" y="10"/>
                        <a:pt x="299" y="10"/>
                      </a:cubicBezTo>
                      <a:cubicBezTo>
                        <a:pt x="295" y="11"/>
                        <a:pt x="287" y="14"/>
                        <a:pt x="278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5" name="Freeform 981"/>
                <p:cNvSpPr/>
                <p:nvPr/>
              </p:nvSpPr>
              <p:spPr bwMode="auto">
                <a:xfrm>
                  <a:off x="4222750" y="4624388"/>
                  <a:ext cx="822325" cy="1289050"/>
                </a:xfrm>
                <a:custGeom>
                  <a:avLst/>
                  <a:gdLst>
                    <a:gd name="T0" fmla="*/ 2 w 295"/>
                    <a:gd name="T1" fmla="*/ 461 h 462"/>
                    <a:gd name="T2" fmla="*/ 1 w 295"/>
                    <a:gd name="T3" fmla="*/ 456 h 462"/>
                    <a:gd name="T4" fmla="*/ 1 w 295"/>
                    <a:gd name="T5" fmla="*/ 456 h 462"/>
                    <a:gd name="T6" fmla="*/ 287 w 295"/>
                    <a:gd name="T7" fmla="*/ 2 h 462"/>
                    <a:gd name="T8" fmla="*/ 293 w 295"/>
                    <a:gd name="T9" fmla="*/ 1 h 462"/>
                    <a:gd name="T10" fmla="*/ 293 w 295"/>
                    <a:gd name="T11" fmla="*/ 1 h 462"/>
                    <a:gd name="T12" fmla="*/ 294 w 295"/>
                    <a:gd name="T13" fmla="*/ 7 h 462"/>
                    <a:gd name="T14" fmla="*/ 294 w 295"/>
                    <a:gd name="T15" fmla="*/ 7 h 462"/>
                    <a:gd name="T16" fmla="*/ 8 w 295"/>
                    <a:gd name="T17" fmla="*/ 460 h 462"/>
                    <a:gd name="T18" fmla="*/ 4 w 295"/>
                    <a:gd name="T19" fmla="*/ 462 h 462"/>
                    <a:gd name="T20" fmla="*/ 4 w 295"/>
                    <a:gd name="T21" fmla="*/ 462 h 462"/>
                    <a:gd name="T22" fmla="*/ 2 w 295"/>
                    <a:gd name="T23" fmla="*/ 461 h 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5" h="462">
                      <a:moveTo>
                        <a:pt x="2" y="461"/>
                      </a:moveTo>
                      <a:cubicBezTo>
                        <a:pt x="0" y="460"/>
                        <a:pt x="0" y="457"/>
                        <a:pt x="1" y="456"/>
                      </a:cubicBezTo>
                      <a:cubicBezTo>
                        <a:pt x="1" y="456"/>
                        <a:pt x="1" y="456"/>
                        <a:pt x="1" y="456"/>
                      </a:cubicBezTo>
                      <a:cubicBezTo>
                        <a:pt x="287" y="2"/>
                        <a:pt x="287" y="2"/>
                        <a:pt x="287" y="2"/>
                      </a:cubicBezTo>
                      <a:cubicBezTo>
                        <a:pt x="288" y="0"/>
                        <a:pt x="291" y="0"/>
                        <a:pt x="293" y="1"/>
                      </a:cubicBezTo>
                      <a:cubicBezTo>
                        <a:pt x="293" y="1"/>
                        <a:pt x="293" y="1"/>
                        <a:pt x="293" y="1"/>
                      </a:cubicBezTo>
                      <a:cubicBezTo>
                        <a:pt x="294" y="2"/>
                        <a:pt x="295" y="5"/>
                        <a:pt x="294" y="7"/>
                      </a:cubicBezTo>
                      <a:cubicBezTo>
                        <a:pt x="294" y="7"/>
                        <a:pt x="294" y="7"/>
                        <a:pt x="294" y="7"/>
                      </a:cubicBezTo>
                      <a:cubicBezTo>
                        <a:pt x="8" y="460"/>
                        <a:pt x="8" y="460"/>
                        <a:pt x="8" y="460"/>
                      </a:cubicBezTo>
                      <a:cubicBezTo>
                        <a:pt x="7" y="461"/>
                        <a:pt x="6" y="462"/>
                        <a:pt x="4" y="462"/>
                      </a:cubicBezTo>
                      <a:cubicBezTo>
                        <a:pt x="4" y="462"/>
                        <a:pt x="4" y="462"/>
                        <a:pt x="4" y="462"/>
                      </a:cubicBezTo>
                      <a:cubicBezTo>
                        <a:pt x="3" y="462"/>
                        <a:pt x="3" y="462"/>
                        <a:pt x="2" y="4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6" name="Freeform 982"/>
                <p:cNvSpPr/>
                <p:nvPr/>
              </p:nvSpPr>
              <p:spPr bwMode="auto">
                <a:xfrm>
                  <a:off x="4473575" y="4948238"/>
                  <a:ext cx="504825" cy="315912"/>
                </a:xfrm>
                <a:custGeom>
                  <a:avLst/>
                  <a:gdLst>
                    <a:gd name="T0" fmla="*/ 56 w 181"/>
                    <a:gd name="T1" fmla="*/ 111 h 113"/>
                    <a:gd name="T2" fmla="*/ 1 w 181"/>
                    <a:gd name="T3" fmla="*/ 6 h 113"/>
                    <a:gd name="T4" fmla="*/ 1 w 181"/>
                    <a:gd name="T5" fmla="*/ 6 h 113"/>
                    <a:gd name="T6" fmla="*/ 3 w 181"/>
                    <a:gd name="T7" fmla="*/ 1 h 113"/>
                    <a:gd name="T8" fmla="*/ 3 w 181"/>
                    <a:gd name="T9" fmla="*/ 1 h 113"/>
                    <a:gd name="T10" fmla="*/ 8 w 181"/>
                    <a:gd name="T11" fmla="*/ 3 h 113"/>
                    <a:gd name="T12" fmla="*/ 8 w 181"/>
                    <a:gd name="T13" fmla="*/ 3 h 113"/>
                    <a:gd name="T14" fmla="*/ 62 w 181"/>
                    <a:gd name="T15" fmla="*/ 105 h 113"/>
                    <a:gd name="T16" fmla="*/ 176 w 181"/>
                    <a:gd name="T17" fmla="*/ 91 h 113"/>
                    <a:gd name="T18" fmla="*/ 181 w 181"/>
                    <a:gd name="T19" fmla="*/ 95 h 113"/>
                    <a:gd name="T20" fmla="*/ 181 w 181"/>
                    <a:gd name="T21" fmla="*/ 95 h 113"/>
                    <a:gd name="T22" fmla="*/ 177 w 181"/>
                    <a:gd name="T23" fmla="*/ 99 h 113"/>
                    <a:gd name="T24" fmla="*/ 177 w 181"/>
                    <a:gd name="T25" fmla="*/ 99 h 113"/>
                    <a:gd name="T26" fmla="*/ 60 w 181"/>
                    <a:gd name="T27" fmla="*/ 113 h 113"/>
                    <a:gd name="T28" fmla="*/ 59 w 181"/>
                    <a:gd name="T29" fmla="*/ 113 h 113"/>
                    <a:gd name="T30" fmla="*/ 59 w 181"/>
                    <a:gd name="T31" fmla="*/ 113 h 113"/>
                    <a:gd name="T32" fmla="*/ 56 w 181"/>
                    <a:gd name="T33" fmla="*/ 111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1" h="113">
                      <a:moveTo>
                        <a:pt x="56" y="111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62" y="105"/>
                        <a:pt x="62" y="105"/>
                        <a:pt x="62" y="105"/>
                      </a:cubicBezTo>
                      <a:cubicBezTo>
                        <a:pt x="176" y="91"/>
                        <a:pt x="176" y="91"/>
                        <a:pt x="176" y="91"/>
                      </a:cubicBezTo>
                      <a:cubicBezTo>
                        <a:pt x="179" y="91"/>
                        <a:pt x="181" y="93"/>
                        <a:pt x="181" y="95"/>
                      </a:cubicBezTo>
                      <a:cubicBezTo>
                        <a:pt x="181" y="95"/>
                        <a:pt x="181" y="95"/>
                        <a:pt x="181" y="95"/>
                      </a:cubicBezTo>
                      <a:cubicBezTo>
                        <a:pt x="181" y="97"/>
                        <a:pt x="180" y="99"/>
                        <a:pt x="177" y="99"/>
                      </a:cubicBezTo>
                      <a:cubicBezTo>
                        <a:pt x="177" y="99"/>
                        <a:pt x="177" y="99"/>
                        <a:pt x="177" y="99"/>
                      </a:cubicBezTo>
                      <a:cubicBezTo>
                        <a:pt x="60" y="113"/>
                        <a:pt x="60" y="113"/>
                        <a:pt x="60" y="113"/>
                      </a:cubicBezTo>
                      <a:cubicBezTo>
                        <a:pt x="60" y="113"/>
                        <a:pt x="60" y="113"/>
                        <a:pt x="59" y="113"/>
                      </a:cubicBezTo>
                      <a:cubicBezTo>
                        <a:pt x="59" y="113"/>
                        <a:pt x="59" y="113"/>
                        <a:pt x="59" y="113"/>
                      </a:cubicBezTo>
                      <a:cubicBezTo>
                        <a:pt x="58" y="113"/>
                        <a:pt x="57" y="113"/>
                        <a:pt x="56" y="1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7" name="Freeform 983"/>
                <p:cNvSpPr/>
                <p:nvPr/>
              </p:nvSpPr>
              <p:spPr bwMode="auto">
                <a:xfrm>
                  <a:off x="4411663" y="5003800"/>
                  <a:ext cx="530225" cy="341312"/>
                </a:xfrm>
                <a:custGeom>
                  <a:avLst/>
                  <a:gdLst>
                    <a:gd name="T0" fmla="*/ 61 w 190"/>
                    <a:gd name="T1" fmla="*/ 120 h 122"/>
                    <a:gd name="T2" fmla="*/ 1 w 190"/>
                    <a:gd name="T3" fmla="*/ 7 h 122"/>
                    <a:gd name="T4" fmla="*/ 1 w 190"/>
                    <a:gd name="T5" fmla="*/ 7 h 122"/>
                    <a:gd name="T6" fmla="*/ 2 w 190"/>
                    <a:gd name="T7" fmla="*/ 1 h 122"/>
                    <a:gd name="T8" fmla="*/ 2 w 190"/>
                    <a:gd name="T9" fmla="*/ 1 h 122"/>
                    <a:gd name="T10" fmla="*/ 8 w 190"/>
                    <a:gd name="T11" fmla="*/ 3 h 122"/>
                    <a:gd name="T12" fmla="*/ 8 w 190"/>
                    <a:gd name="T13" fmla="*/ 3 h 122"/>
                    <a:gd name="T14" fmla="*/ 67 w 190"/>
                    <a:gd name="T15" fmla="*/ 114 h 122"/>
                    <a:gd name="T16" fmla="*/ 185 w 190"/>
                    <a:gd name="T17" fmla="*/ 99 h 122"/>
                    <a:gd name="T18" fmla="*/ 190 w 190"/>
                    <a:gd name="T19" fmla="*/ 103 h 122"/>
                    <a:gd name="T20" fmla="*/ 190 w 190"/>
                    <a:gd name="T21" fmla="*/ 103 h 122"/>
                    <a:gd name="T22" fmla="*/ 186 w 190"/>
                    <a:gd name="T23" fmla="*/ 107 h 122"/>
                    <a:gd name="T24" fmla="*/ 186 w 190"/>
                    <a:gd name="T25" fmla="*/ 107 h 122"/>
                    <a:gd name="T26" fmla="*/ 65 w 190"/>
                    <a:gd name="T27" fmla="*/ 122 h 122"/>
                    <a:gd name="T28" fmla="*/ 65 w 190"/>
                    <a:gd name="T29" fmla="*/ 122 h 122"/>
                    <a:gd name="T30" fmla="*/ 65 w 190"/>
                    <a:gd name="T31" fmla="*/ 122 h 122"/>
                    <a:gd name="T32" fmla="*/ 61 w 190"/>
                    <a:gd name="T33" fmla="*/ 12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0" h="122">
                      <a:moveTo>
                        <a:pt x="61" y="120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0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67" y="114"/>
                        <a:pt x="67" y="114"/>
                        <a:pt x="67" y="114"/>
                      </a:cubicBezTo>
                      <a:cubicBezTo>
                        <a:pt x="185" y="99"/>
                        <a:pt x="185" y="99"/>
                        <a:pt x="185" y="99"/>
                      </a:cubicBezTo>
                      <a:cubicBezTo>
                        <a:pt x="188" y="99"/>
                        <a:pt x="190" y="101"/>
                        <a:pt x="190" y="103"/>
                      </a:cubicBezTo>
                      <a:cubicBezTo>
                        <a:pt x="190" y="103"/>
                        <a:pt x="190" y="103"/>
                        <a:pt x="190" y="103"/>
                      </a:cubicBezTo>
                      <a:cubicBezTo>
                        <a:pt x="190" y="105"/>
                        <a:pt x="189" y="107"/>
                        <a:pt x="186" y="107"/>
                      </a:cubicBezTo>
                      <a:cubicBezTo>
                        <a:pt x="186" y="107"/>
                        <a:pt x="186" y="107"/>
                        <a:pt x="186" y="107"/>
                      </a:cubicBezTo>
                      <a:cubicBezTo>
                        <a:pt x="65" y="122"/>
                        <a:pt x="65" y="122"/>
                        <a:pt x="65" y="122"/>
                      </a:cubicBezTo>
                      <a:cubicBezTo>
                        <a:pt x="65" y="122"/>
                        <a:pt x="65" y="122"/>
                        <a:pt x="65" y="122"/>
                      </a:cubicBezTo>
                      <a:cubicBezTo>
                        <a:pt x="65" y="122"/>
                        <a:pt x="65" y="122"/>
                        <a:pt x="65" y="122"/>
                      </a:cubicBezTo>
                      <a:cubicBezTo>
                        <a:pt x="63" y="122"/>
                        <a:pt x="62" y="121"/>
                        <a:pt x="61" y="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8" name="Freeform 984"/>
                <p:cNvSpPr/>
                <p:nvPr/>
              </p:nvSpPr>
              <p:spPr bwMode="auto">
                <a:xfrm>
                  <a:off x="4359275" y="5076825"/>
                  <a:ext cx="542925" cy="347662"/>
                </a:xfrm>
                <a:custGeom>
                  <a:avLst/>
                  <a:gdLst>
                    <a:gd name="T0" fmla="*/ 62 w 195"/>
                    <a:gd name="T1" fmla="*/ 123 h 125"/>
                    <a:gd name="T2" fmla="*/ 1 w 195"/>
                    <a:gd name="T3" fmla="*/ 6 h 125"/>
                    <a:gd name="T4" fmla="*/ 1 w 195"/>
                    <a:gd name="T5" fmla="*/ 6 h 125"/>
                    <a:gd name="T6" fmla="*/ 2 w 195"/>
                    <a:gd name="T7" fmla="*/ 1 h 125"/>
                    <a:gd name="T8" fmla="*/ 2 w 195"/>
                    <a:gd name="T9" fmla="*/ 1 h 125"/>
                    <a:gd name="T10" fmla="*/ 8 w 195"/>
                    <a:gd name="T11" fmla="*/ 3 h 125"/>
                    <a:gd name="T12" fmla="*/ 8 w 195"/>
                    <a:gd name="T13" fmla="*/ 3 h 125"/>
                    <a:gd name="T14" fmla="*/ 68 w 195"/>
                    <a:gd name="T15" fmla="*/ 116 h 125"/>
                    <a:gd name="T16" fmla="*/ 190 w 195"/>
                    <a:gd name="T17" fmla="*/ 101 h 125"/>
                    <a:gd name="T18" fmla="*/ 194 w 195"/>
                    <a:gd name="T19" fmla="*/ 104 h 125"/>
                    <a:gd name="T20" fmla="*/ 194 w 195"/>
                    <a:gd name="T21" fmla="*/ 104 h 125"/>
                    <a:gd name="T22" fmla="*/ 191 w 195"/>
                    <a:gd name="T23" fmla="*/ 108 h 125"/>
                    <a:gd name="T24" fmla="*/ 191 w 195"/>
                    <a:gd name="T25" fmla="*/ 108 h 125"/>
                    <a:gd name="T26" fmla="*/ 66 w 195"/>
                    <a:gd name="T27" fmla="*/ 125 h 125"/>
                    <a:gd name="T28" fmla="*/ 65 w 195"/>
                    <a:gd name="T29" fmla="*/ 125 h 125"/>
                    <a:gd name="T30" fmla="*/ 65 w 195"/>
                    <a:gd name="T31" fmla="*/ 125 h 125"/>
                    <a:gd name="T32" fmla="*/ 62 w 195"/>
                    <a:gd name="T33" fmla="*/ 123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5" h="125">
                      <a:moveTo>
                        <a:pt x="62" y="123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5"/>
                        <a:pt x="0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90" y="101"/>
                        <a:pt x="190" y="101"/>
                        <a:pt x="190" y="101"/>
                      </a:cubicBezTo>
                      <a:cubicBezTo>
                        <a:pt x="192" y="100"/>
                        <a:pt x="194" y="102"/>
                        <a:pt x="194" y="104"/>
                      </a:cubicBezTo>
                      <a:cubicBezTo>
                        <a:pt x="194" y="104"/>
                        <a:pt x="194" y="104"/>
                        <a:pt x="194" y="104"/>
                      </a:cubicBezTo>
                      <a:cubicBezTo>
                        <a:pt x="195" y="106"/>
                        <a:pt x="193" y="108"/>
                        <a:pt x="191" y="108"/>
                      </a:cubicBezTo>
                      <a:cubicBezTo>
                        <a:pt x="191" y="108"/>
                        <a:pt x="191" y="108"/>
                        <a:pt x="191" y="108"/>
                      </a:cubicBezTo>
                      <a:cubicBezTo>
                        <a:pt x="66" y="125"/>
                        <a:pt x="66" y="125"/>
                        <a:pt x="66" y="125"/>
                      </a:cubicBezTo>
                      <a:cubicBezTo>
                        <a:pt x="66" y="125"/>
                        <a:pt x="65" y="125"/>
                        <a:pt x="65" y="125"/>
                      </a:cubicBezTo>
                      <a:cubicBezTo>
                        <a:pt x="65" y="125"/>
                        <a:pt x="65" y="125"/>
                        <a:pt x="65" y="125"/>
                      </a:cubicBezTo>
                      <a:cubicBezTo>
                        <a:pt x="64" y="125"/>
                        <a:pt x="62" y="124"/>
                        <a:pt x="62" y="1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9" name="Freeform 985"/>
                <p:cNvSpPr/>
                <p:nvPr/>
              </p:nvSpPr>
              <p:spPr bwMode="auto">
                <a:xfrm>
                  <a:off x="4306888" y="5157788"/>
                  <a:ext cx="536575" cy="350837"/>
                </a:xfrm>
                <a:custGeom>
                  <a:avLst/>
                  <a:gdLst>
                    <a:gd name="T0" fmla="*/ 61 w 193"/>
                    <a:gd name="T1" fmla="*/ 124 h 126"/>
                    <a:gd name="T2" fmla="*/ 1 w 193"/>
                    <a:gd name="T3" fmla="*/ 6 h 126"/>
                    <a:gd name="T4" fmla="*/ 1 w 193"/>
                    <a:gd name="T5" fmla="*/ 6 h 126"/>
                    <a:gd name="T6" fmla="*/ 3 w 193"/>
                    <a:gd name="T7" fmla="*/ 1 h 126"/>
                    <a:gd name="T8" fmla="*/ 3 w 193"/>
                    <a:gd name="T9" fmla="*/ 1 h 126"/>
                    <a:gd name="T10" fmla="*/ 8 w 193"/>
                    <a:gd name="T11" fmla="*/ 2 h 126"/>
                    <a:gd name="T12" fmla="*/ 8 w 193"/>
                    <a:gd name="T13" fmla="*/ 2 h 126"/>
                    <a:gd name="T14" fmla="*/ 67 w 193"/>
                    <a:gd name="T15" fmla="*/ 118 h 126"/>
                    <a:gd name="T16" fmla="*/ 188 w 193"/>
                    <a:gd name="T17" fmla="*/ 103 h 126"/>
                    <a:gd name="T18" fmla="*/ 193 w 193"/>
                    <a:gd name="T19" fmla="*/ 106 h 126"/>
                    <a:gd name="T20" fmla="*/ 193 w 193"/>
                    <a:gd name="T21" fmla="*/ 106 h 126"/>
                    <a:gd name="T22" fmla="*/ 189 w 193"/>
                    <a:gd name="T23" fmla="*/ 111 h 126"/>
                    <a:gd name="T24" fmla="*/ 189 w 193"/>
                    <a:gd name="T25" fmla="*/ 111 h 126"/>
                    <a:gd name="T26" fmla="*/ 65 w 193"/>
                    <a:gd name="T27" fmla="*/ 126 h 126"/>
                    <a:gd name="T28" fmla="*/ 65 w 193"/>
                    <a:gd name="T29" fmla="*/ 126 h 126"/>
                    <a:gd name="T30" fmla="*/ 65 w 193"/>
                    <a:gd name="T31" fmla="*/ 126 h 126"/>
                    <a:gd name="T32" fmla="*/ 61 w 193"/>
                    <a:gd name="T33" fmla="*/ 124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3" h="126">
                      <a:moveTo>
                        <a:pt x="61" y="124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0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67" y="118"/>
                        <a:pt x="67" y="118"/>
                        <a:pt x="67" y="118"/>
                      </a:cubicBezTo>
                      <a:cubicBezTo>
                        <a:pt x="188" y="103"/>
                        <a:pt x="188" y="103"/>
                        <a:pt x="188" y="103"/>
                      </a:cubicBezTo>
                      <a:cubicBezTo>
                        <a:pt x="190" y="102"/>
                        <a:pt x="192" y="104"/>
                        <a:pt x="193" y="106"/>
                      </a:cubicBezTo>
                      <a:cubicBezTo>
                        <a:pt x="193" y="106"/>
                        <a:pt x="193" y="106"/>
                        <a:pt x="193" y="106"/>
                      </a:cubicBezTo>
                      <a:cubicBezTo>
                        <a:pt x="193" y="108"/>
                        <a:pt x="191" y="110"/>
                        <a:pt x="189" y="111"/>
                      </a:cubicBezTo>
                      <a:cubicBezTo>
                        <a:pt x="189" y="111"/>
                        <a:pt x="189" y="111"/>
                        <a:pt x="189" y="111"/>
                      </a:cubicBezTo>
                      <a:cubicBezTo>
                        <a:pt x="65" y="126"/>
                        <a:pt x="65" y="126"/>
                        <a:pt x="65" y="126"/>
                      </a:cubicBezTo>
                      <a:cubicBezTo>
                        <a:pt x="65" y="126"/>
                        <a:pt x="65" y="126"/>
                        <a:pt x="65" y="126"/>
                      </a:cubicBezTo>
                      <a:cubicBezTo>
                        <a:pt x="65" y="126"/>
                        <a:pt x="65" y="126"/>
                        <a:pt x="65" y="126"/>
                      </a:cubicBezTo>
                      <a:cubicBezTo>
                        <a:pt x="63" y="126"/>
                        <a:pt x="62" y="125"/>
                        <a:pt x="61" y="1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0" name="Freeform 986"/>
                <p:cNvSpPr/>
                <p:nvPr/>
              </p:nvSpPr>
              <p:spPr bwMode="auto">
                <a:xfrm>
                  <a:off x="4256088" y="5249863"/>
                  <a:ext cx="517525" cy="336550"/>
                </a:xfrm>
                <a:custGeom>
                  <a:avLst/>
                  <a:gdLst>
                    <a:gd name="T0" fmla="*/ 61 w 186"/>
                    <a:gd name="T1" fmla="*/ 119 h 121"/>
                    <a:gd name="T2" fmla="*/ 2 w 186"/>
                    <a:gd name="T3" fmla="*/ 7 h 121"/>
                    <a:gd name="T4" fmla="*/ 3 w 186"/>
                    <a:gd name="T5" fmla="*/ 1 h 121"/>
                    <a:gd name="T6" fmla="*/ 3 w 186"/>
                    <a:gd name="T7" fmla="*/ 1 h 121"/>
                    <a:gd name="T8" fmla="*/ 9 w 186"/>
                    <a:gd name="T9" fmla="*/ 3 h 121"/>
                    <a:gd name="T10" fmla="*/ 9 w 186"/>
                    <a:gd name="T11" fmla="*/ 3 h 121"/>
                    <a:gd name="T12" fmla="*/ 66 w 186"/>
                    <a:gd name="T13" fmla="*/ 113 h 121"/>
                    <a:gd name="T14" fmla="*/ 181 w 186"/>
                    <a:gd name="T15" fmla="*/ 99 h 121"/>
                    <a:gd name="T16" fmla="*/ 186 w 186"/>
                    <a:gd name="T17" fmla="*/ 103 h 121"/>
                    <a:gd name="T18" fmla="*/ 186 w 186"/>
                    <a:gd name="T19" fmla="*/ 103 h 121"/>
                    <a:gd name="T20" fmla="*/ 182 w 186"/>
                    <a:gd name="T21" fmla="*/ 107 h 121"/>
                    <a:gd name="T22" fmla="*/ 182 w 186"/>
                    <a:gd name="T23" fmla="*/ 107 h 121"/>
                    <a:gd name="T24" fmla="*/ 65 w 186"/>
                    <a:gd name="T25" fmla="*/ 121 h 121"/>
                    <a:gd name="T26" fmla="*/ 64 w 186"/>
                    <a:gd name="T27" fmla="*/ 121 h 121"/>
                    <a:gd name="T28" fmla="*/ 64 w 186"/>
                    <a:gd name="T29" fmla="*/ 121 h 121"/>
                    <a:gd name="T30" fmla="*/ 61 w 186"/>
                    <a:gd name="T31" fmla="*/ 119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6" h="121">
                      <a:moveTo>
                        <a:pt x="61" y="119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0" y="5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66" y="113"/>
                        <a:pt x="66" y="113"/>
                        <a:pt x="66" y="113"/>
                      </a:cubicBezTo>
                      <a:cubicBezTo>
                        <a:pt x="181" y="99"/>
                        <a:pt x="181" y="99"/>
                        <a:pt x="181" y="99"/>
                      </a:cubicBezTo>
                      <a:cubicBezTo>
                        <a:pt x="184" y="99"/>
                        <a:pt x="186" y="101"/>
                        <a:pt x="186" y="103"/>
                      </a:cubicBezTo>
                      <a:cubicBezTo>
                        <a:pt x="186" y="103"/>
                        <a:pt x="186" y="103"/>
                        <a:pt x="186" y="103"/>
                      </a:cubicBezTo>
                      <a:cubicBezTo>
                        <a:pt x="186" y="105"/>
                        <a:pt x="184" y="107"/>
                        <a:pt x="182" y="107"/>
                      </a:cubicBezTo>
                      <a:cubicBezTo>
                        <a:pt x="182" y="107"/>
                        <a:pt x="182" y="107"/>
                        <a:pt x="182" y="107"/>
                      </a:cubicBezTo>
                      <a:cubicBezTo>
                        <a:pt x="65" y="121"/>
                        <a:pt x="65" y="121"/>
                        <a:pt x="65" y="121"/>
                      </a:cubicBezTo>
                      <a:cubicBezTo>
                        <a:pt x="65" y="121"/>
                        <a:pt x="64" y="121"/>
                        <a:pt x="64" y="121"/>
                      </a:cubicBezTo>
                      <a:cubicBezTo>
                        <a:pt x="64" y="121"/>
                        <a:pt x="64" y="121"/>
                        <a:pt x="64" y="121"/>
                      </a:cubicBezTo>
                      <a:cubicBezTo>
                        <a:pt x="63" y="121"/>
                        <a:pt x="61" y="121"/>
                        <a:pt x="61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1" name="Freeform 987"/>
                <p:cNvSpPr/>
                <p:nvPr/>
              </p:nvSpPr>
              <p:spPr bwMode="auto">
                <a:xfrm>
                  <a:off x="4225925" y="5368925"/>
                  <a:ext cx="468313" cy="304800"/>
                </a:xfrm>
                <a:custGeom>
                  <a:avLst/>
                  <a:gdLst>
                    <a:gd name="T0" fmla="*/ 52 w 168"/>
                    <a:gd name="T1" fmla="*/ 106 h 109"/>
                    <a:gd name="T2" fmla="*/ 1 w 168"/>
                    <a:gd name="T3" fmla="*/ 6 h 109"/>
                    <a:gd name="T4" fmla="*/ 1 w 168"/>
                    <a:gd name="T5" fmla="*/ 6 h 109"/>
                    <a:gd name="T6" fmla="*/ 3 w 168"/>
                    <a:gd name="T7" fmla="*/ 1 h 109"/>
                    <a:gd name="T8" fmla="*/ 3 w 168"/>
                    <a:gd name="T9" fmla="*/ 1 h 109"/>
                    <a:gd name="T10" fmla="*/ 8 w 168"/>
                    <a:gd name="T11" fmla="*/ 2 h 109"/>
                    <a:gd name="T12" fmla="*/ 8 w 168"/>
                    <a:gd name="T13" fmla="*/ 2 h 109"/>
                    <a:gd name="T14" fmla="*/ 58 w 168"/>
                    <a:gd name="T15" fmla="*/ 100 h 109"/>
                    <a:gd name="T16" fmla="*/ 163 w 168"/>
                    <a:gd name="T17" fmla="*/ 88 h 109"/>
                    <a:gd name="T18" fmla="*/ 168 w 168"/>
                    <a:gd name="T19" fmla="*/ 92 h 109"/>
                    <a:gd name="T20" fmla="*/ 168 w 168"/>
                    <a:gd name="T21" fmla="*/ 92 h 109"/>
                    <a:gd name="T22" fmla="*/ 164 w 168"/>
                    <a:gd name="T23" fmla="*/ 96 h 109"/>
                    <a:gd name="T24" fmla="*/ 164 w 168"/>
                    <a:gd name="T25" fmla="*/ 96 h 109"/>
                    <a:gd name="T26" fmla="*/ 56 w 168"/>
                    <a:gd name="T27" fmla="*/ 109 h 109"/>
                    <a:gd name="T28" fmla="*/ 56 w 168"/>
                    <a:gd name="T29" fmla="*/ 109 h 109"/>
                    <a:gd name="T30" fmla="*/ 56 w 168"/>
                    <a:gd name="T31" fmla="*/ 109 h 109"/>
                    <a:gd name="T32" fmla="*/ 52 w 168"/>
                    <a:gd name="T33" fmla="*/ 106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8" h="109">
                      <a:moveTo>
                        <a:pt x="52" y="10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0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58" y="100"/>
                        <a:pt x="58" y="100"/>
                        <a:pt x="58" y="100"/>
                      </a:cubicBezTo>
                      <a:cubicBezTo>
                        <a:pt x="163" y="88"/>
                        <a:pt x="163" y="88"/>
                        <a:pt x="163" y="88"/>
                      </a:cubicBezTo>
                      <a:cubicBezTo>
                        <a:pt x="165" y="88"/>
                        <a:pt x="167" y="90"/>
                        <a:pt x="168" y="92"/>
                      </a:cubicBezTo>
                      <a:cubicBezTo>
                        <a:pt x="168" y="92"/>
                        <a:pt x="168" y="92"/>
                        <a:pt x="168" y="92"/>
                      </a:cubicBezTo>
                      <a:cubicBezTo>
                        <a:pt x="168" y="94"/>
                        <a:pt x="166" y="96"/>
                        <a:pt x="164" y="96"/>
                      </a:cubicBezTo>
                      <a:cubicBezTo>
                        <a:pt x="164" y="96"/>
                        <a:pt x="164" y="96"/>
                        <a:pt x="164" y="96"/>
                      </a:cubicBezTo>
                      <a:cubicBezTo>
                        <a:pt x="56" y="109"/>
                        <a:pt x="56" y="109"/>
                        <a:pt x="56" y="109"/>
                      </a:cubicBezTo>
                      <a:cubicBezTo>
                        <a:pt x="56" y="109"/>
                        <a:pt x="56" y="109"/>
                        <a:pt x="56" y="109"/>
                      </a:cubicBezTo>
                      <a:cubicBezTo>
                        <a:pt x="56" y="109"/>
                        <a:pt x="56" y="109"/>
                        <a:pt x="56" y="109"/>
                      </a:cubicBezTo>
                      <a:cubicBezTo>
                        <a:pt x="54" y="109"/>
                        <a:pt x="53" y="108"/>
                        <a:pt x="52" y="1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2" name="Freeform 988"/>
                <p:cNvSpPr/>
                <p:nvPr/>
              </p:nvSpPr>
              <p:spPr bwMode="auto">
                <a:xfrm>
                  <a:off x="4200525" y="5503863"/>
                  <a:ext cx="392113" cy="252412"/>
                </a:xfrm>
                <a:custGeom>
                  <a:avLst/>
                  <a:gdLst>
                    <a:gd name="T0" fmla="*/ 42 w 141"/>
                    <a:gd name="T1" fmla="*/ 89 h 91"/>
                    <a:gd name="T2" fmla="*/ 1 w 141"/>
                    <a:gd name="T3" fmla="*/ 7 h 91"/>
                    <a:gd name="T4" fmla="*/ 1 w 141"/>
                    <a:gd name="T5" fmla="*/ 7 h 91"/>
                    <a:gd name="T6" fmla="*/ 2 w 141"/>
                    <a:gd name="T7" fmla="*/ 1 h 91"/>
                    <a:gd name="T8" fmla="*/ 2 w 141"/>
                    <a:gd name="T9" fmla="*/ 1 h 91"/>
                    <a:gd name="T10" fmla="*/ 8 w 141"/>
                    <a:gd name="T11" fmla="*/ 3 h 91"/>
                    <a:gd name="T12" fmla="*/ 8 w 141"/>
                    <a:gd name="T13" fmla="*/ 3 h 91"/>
                    <a:gd name="T14" fmla="*/ 48 w 141"/>
                    <a:gd name="T15" fmla="*/ 83 h 91"/>
                    <a:gd name="T16" fmla="*/ 136 w 141"/>
                    <a:gd name="T17" fmla="*/ 73 h 91"/>
                    <a:gd name="T18" fmla="*/ 141 w 141"/>
                    <a:gd name="T19" fmla="*/ 76 h 91"/>
                    <a:gd name="T20" fmla="*/ 141 w 141"/>
                    <a:gd name="T21" fmla="*/ 76 h 91"/>
                    <a:gd name="T22" fmla="*/ 137 w 141"/>
                    <a:gd name="T23" fmla="*/ 81 h 91"/>
                    <a:gd name="T24" fmla="*/ 137 w 141"/>
                    <a:gd name="T25" fmla="*/ 81 h 91"/>
                    <a:gd name="T26" fmla="*/ 46 w 141"/>
                    <a:gd name="T27" fmla="*/ 91 h 91"/>
                    <a:gd name="T28" fmla="*/ 46 w 141"/>
                    <a:gd name="T29" fmla="*/ 91 h 91"/>
                    <a:gd name="T30" fmla="*/ 46 w 141"/>
                    <a:gd name="T31" fmla="*/ 91 h 91"/>
                    <a:gd name="T32" fmla="*/ 42 w 141"/>
                    <a:gd name="T33" fmla="*/ 89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1" h="91">
                      <a:moveTo>
                        <a:pt x="42" y="89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0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8" y="83"/>
                        <a:pt x="48" y="83"/>
                        <a:pt x="48" y="83"/>
                      </a:cubicBezTo>
                      <a:cubicBezTo>
                        <a:pt x="136" y="73"/>
                        <a:pt x="136" y="73"/>
                        <a:pt x="136" y="73"/>
                      </a:cubicBezTo>
                      <a:cubicBezTo>
                        <a:pt x="138" y="73"/>
                        <a:pt x="140" y="74"/>
                        <a:pt x="141" y="76"/>
                      </a:cubicBezTo>
                      <a:cubicBezTo>
                        <a:pt x="141" y="76"/>
                        <a:pt x="141" y="76"/>
                        <a:pt x="141" y="76"/>
                      </a:cubicBezTo>
                      <a:cubicBezTo>
                        <a:pt x="141" y="79"/>
                        <a:pt x="139" y="81"/>
                        <a:pt x="137" y="81"/>
                      </a:cubicBezTo>
                      <a:cubicBezTo>
                        <a:pt x="137" y="81"/>
                        <a:pt x="137" y="81"/>
                        <a:pt x="137" y="8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4" y="91"/>
                        <a:pt x="43" y="91"/>
                        <a:pt x="4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3" name="Freeform 989"/>
                <p:cNvSpPr/>
                <p:nvPr/>
              </p:nvSpPr>
              <p:spPr bwMode="auto">
                <a:xfrm>
                  <a:off x="4192588" y="5673725"/>
                  <a:ext cx="280988" cy="163512"/>
                </a:xfrm>
                <a:custGeom>
                  <a:avLst/>
                  <a:gdLst>
                    <a:gd name="T0" fmla="*/ 29 w 101"/>
                    <a:gd name="T1" fmla="*/ 57 h 59"/>
                    <a:gd name="T2" fmla="*/ 1 w 101"/>
                    <a:gd name="T3" fmla="*/ 6 h 59"/>
                    <a:gd name="T4" fmla="*/ 2 w 101"/>
                    <a:gd name="T5" fmla="*/ 1 h 59"/>
                    <a:gd name="T6" fmla="*/ 2 w 101"/>
                    <a:gd name="T7" fmla="*/ 1 h 59"/>
                    <a:gd name="T8" fmla="*/ 8 w 101"/>
                    <a:gd name="T9" fmla="*/ 3 h 59"/>
                    <a:gd name="T10" fmla="*/ 8 w 101"/>
                    <a:gd name="T11" fmla="*/ 3 h 59"/>
                    <a:gd name="T12" fmla="*/ 34 w 101"/>
                    <a:gd name="T13" fmla="*/ 50 h 59"/>
                    <a:gd name="T14" fmla="*/ 96 w 101"/>
                    <a:gd name="T15" fmla="*/ 43 h 59"/>
                    <a:gd name="T16" fmla="*/ 100 w 101"/>
                    <a:gd name="T17" fmla="*/ 47 h 59"/>
                    <a:gd name="T18" fmla="*/ 100 w 101"/>
                    <a:gd name="T19" fmla="*/ 47 h 59"/>
                    <a:gd name="T20" fmla="*/ 97 w 101"/>
                    <a:gd name="T21" fmla="*/ 51 h 59"/>
                    <a:gd name="T22" fmla="*/ 97 w 101"/>
                    <a:gd name="T23" fmla="*/ 51 h 59"/>
                    <a:gd name="T24" fmla="*/ 33 w 101"/>
                    <a:gd name="T25" fmla="*/ 59 h 59"/>
                    <a:gd name="T26" fmla="*/ 32 w 101"/>
                    <a:gd name="T27" fmla="*/ 59 h 59"/>
                    <a:gd name="T28" fmla="*/ 32 w 101"/>
                    <a:gd name="T29" fmla="*/ 59 h 59"/>
                    <a:gd name="T30" fmla="*/ 29 w 101"/>
                    <a:gd name="T31" fmla="*/ 5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1" h="59">
                      <a:moveTo>
                        <a:pt x="29" y="57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5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4" y="50"/>
                        <a:pt x="34" y="50"/>
                        <a:pt x="34" y="50"/>
                      </a:cubicBezTo>
                      <a:cubicBezTo>
                        <a:pt x="96" y="43"/>
                        <a:pt x="96" y="43"/>
                        <a:pt x="96" y="43"/>
                      </a:cubicBezTo>
                      <a:cubicBezTo>
                        <a:pt x="98" y="43"/>
                        <a:pt x="100" y="44"/>
                        <a:pt x="100" y="47"/>
                      </a:cubicBezTo>
                      <a:cubicBezTo>
                        <a:pt x="100" y="47"/>
                        <a:pt x="100" y="47"/>
                        <a:pt x="100" y="47"/>
                      </a:cubicBezTo>
                      <a:cubicBezTo>
                        <a:pt x="101" y="49"/>
                        <a:pt x="99" y="51"/>
                        <a:pt x="97" y="51"/>
                      </a:cubicBezTo>
                      <a:cubicBezTo>
                        <a:pt x="97" y="51"/>
                        <a:pt x="97" y="51"/>
                        <a:pt x="97" y="51"/>
                      </a:cubicBezTo>
                      <a:cubicBezTo>
                        <a:pt x="33" y="59"/>
                        <a:pt x="33" y="59"/>
                        <a:pt x="33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1" y="59"/>
                        <a:pt x="29" y="58"/>
                        <a:pt x="29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4" name="Freeform 990"/>
                <p:cNvSpPr/>
                <p:nvPr/>
              </p:nvSpPr>
              <p:spPr bwMode="auto">
                <a:xfrm>
                  <a:off x="4529138" y="4899025"/>
                  <a:ext cx="479425" cy="292100"/>
                </a:xfrm>
                <a:custGeom>
                  <a:avLst/>
                  <a:gdLst>
                    <a:gd name="T0" fmla="*/ 54 w 172"/>
                    <a:gd name="T1" fmla="*/ 103 h 105"/>
                    <a:gd name="T2" fmla="*/ 1 w 172"/>
                    <a:gd name="T3" fmla="*/ 7 h 105"/>
                    <a:gd name="T4" fmla="*/ 3 w 172"/>
                    <a:gd name="T5" fmla="*/ 1 h 105"/>
                    <a:gd name="T6" fmla="*/ 3 w 172"/>
                    <a:gd name="T7" fmla="*/ 1 h 105"/>
                    <a:gd name="T8" fmla="*/ 8 w 172"/>
                    <a:gd name="T9" fmla="*/ 3 h 105"/>
                    <a:gd name="T10" fmla="*/ 8 w 172"/>
                    <a:gd name="T11" fmla="*/ 3 h 105"/>
                    <a:gd name="T12" fmla="*/ 59 w 172"/>
                    <a:gd name="T13" fmla="*/ 97 h 105"/>
                    <a:gd name="T14" fmla="*/ 168 w 172"/>
                    <a:gd name="T15" fmla="*/ 82 h 105"/>
                    <a:gd name="T16" fmla="*/ 172 w 172"/>
                    <a:gd name="T17" fmla="*/ 85 h 105"/>
                    <a:gd name="T18" fmla="*/ 172 w 172"/>
                    <a:gd name="T19" fmla="*/ 85 h 105"/>
                    <a:gd name="T20" fmla="*/ 169 w 172"/>
                    <a:gd name="T21" fmla="*/ 90 h 105"/>
                    <a:gd name="T22" fmla="*/ 169 w 172"/>
                    <a:gd name="T23" fmla="*/ 90 h 105"/>
                    <a:gd name="T24" fmla="*/ 58 w 172"/>
                    <a:gd name="T25" fmla="*/ 105 h 105"/>
                    <a:gd name="T26" fmla="*/ 57 w 172"/>
                    <a:gd name="T27" fmla="*/ 105 h 105"/>
                    <a:gd name="T28" fmla="*/ 57 w 172"/>
                    <a:gd name="T29" fmla="*/ 105 h 105"/>
                    <a:gd name="T30" fmla="*/ 54 w 172"/>
                    <a:gd name="T31" fmla="*/ 103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2" h="105">
                      <a:moveTo>
                        <a:pt x="54" y="103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59" y="97"/>
                        <a:pt x="59" y="97"/>
                        <a:pt x="59" y="97"/>
                      </a:cubicBezTo>
                      <a:cubicBezTo>
                        <a:pt x="168" y="82"/>
                        <a:pt x="168" y="82"/>
                        <a:pt x="168" y="82"/>
                      </a:cubicBezTo>
                      <a:cubicBezTo>
                        <a:pt x="170" y="81"/>
                        <a:pt x="172" y="83"/>
                        <a:pt x="172" y="85"/>
                      </a:cubicBezTo>
                      <a:cubicBezTo>
                        <a:pt x="172" y="85"/>
                        <a:pt x="172" y="85"/>
                        <a:pt x="172" y="85"/>
                      </a:cubicBezTo>
                      <a:cubicBezTo>
                        <a:pt x="172" y="87"/>
                        <a:pt x="171" y="89"/>
                        <a:pt x="169" y="90"/>
                      </a:cubicBezTo>
                      <a:cubicBezTo>
                        <a:pt x="169" y="90"/>
                        <a:pt x="169" y="90"/>
                        <a:pt x="169" y="90"/>
                      </a:cubicBezTo>
                      <a:cubicBezTo>
                        <a:pt x="58" y="105"/>
                        <a:pt x="58" y="105"/>
                        <a:pt x="58" y="105"/>
                      </a:cubicBezTo>
                      <a:cubicBezTo>
                        <a:pt x="58" y="105"/>
                        <a:pt x="57" y="105"/>
                        <a:pt x="57" y="105"/>
                      </a:cubicBezTo>
                      <a:cubicBezTo>
                        <a:pt x="57" y="105"/>
                        <a:pt x="57" y="105"/>
                        <a:pt x="57" y="105"/>
                      </a:cubicBezTo>
                      <a:cubicBezTo>
                        <a:pt x="56" y="105"/>
                        <a:pt x="54" y="105"/>
                        <a:pt x="54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5" name="Freeform 991"/>
                <p:cNvSpPr/>
                <p:nvPr/>
              </p:nvSpPr>
              <p:spPr bwMode="auto">
                <a:xfrm>
                  <a:off x="4587875" y="4852988"/>
                  <a:ext cx="431800" cy="265112"/>
                </a:xfrm>
                <a:custGeom>
                  <a:avLst/>
                  <a:gdLst>
                    <a:gd name="T0" fmla="*/ 48 w 155"/>
                    <a:gd name="T1" fmla="*/ 93 h 95"/>
                    <a:gd name="T2" fmla="*/ 1 w 155"/>
                    <a:gd name="T3" fmla="*/ 6 h 95"/>
                    <a:gd name="T4" fmla="*/ 2 w 155"/>
                    <a:gd name="T5" fmla="*/ 1 h 95"/>
                    <a:gd name="T6" fmla="*/ 2 w 155"/>
                    <a:gd name="T7" fmla="*/ 1 h 95"/>
                    <a:gd name="T8" fmla="*/ 8 w 155"/>
                    <a:gd name="T9" fmla="*/ 2 h 95"/>
                    <a:gd name="T10" fmla="*/ 8 w 155"/>
                    <a:gd name="T11" fmla="*/ 2 h 95"/>
                    <a:gd name="T12" fmla="*/ 53 w 155"/>
                    <a:gd name="T13" fmla="*/ 86 h 95"/>
                    <a:gd name="T14" fmla="*/ 150 w 155"/>
                    <a:gd name="T15" fmla="*/ 72 h 95"/>
                    <a:gd name="T16" fmla="*/ 155 w 155"/>
                    <a:gd name="T17" fmla="*/ 75 h 95"/>
                    <a:gd name="T18" fmla="*/ 155 w 155"/>
                    <a:gd name="T19" fmla="*/ 75 h 95"/>
                    <a:gd name="T20" fmla="*/ 151 w 155"/>
                    <a:gd name="T21" fmla="*/ 80 h 95"/>
                    <a:gd name="T22" fmla="*/ 151 w 155"/>
                    <a:gd name="T23" fmla="*/ 80 h 95"/>
                    <a:gd name="T24" fmla="*/ 52 w 155"/>
                    <a:gd name="T25" fmla="*/ 95 h 95"/>
                    <a:gd name="T26" fmla="*/ 51 w 155"/>
                    <a:gd name="T27" fmla="*/ 95 h 95"/>
                    <a:gd name="T28" fmla="*/ 51 w 155"/>
                    <a:gd name="T29" fmla="*/ 95 h 95"/>
                    <a:gd name="T30" fmla="*/ 48 w 155"/>
                    <a:gd name="T31" fmla="*/ 9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5" h="95">
                      <a:moveTo>
                        <a:pt x="48" y="93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0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7" y="0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53" y="86"/>
                        <a:pt x="53" y="86"/>
                        <a:pt x="53" y="86"/>
                      </a:cubicBezTo>
                      <a:cubicBezTo>
                        <a:pt x="150" y="72"/>
                        <a:pt x="150" y="72"/>
                        <a:pt x="150" y="72"/>
                      </a:cubicBezTo>
                      <a:cubicBezTo>
                        <a:pt x="152" y="72"/>
                        <a:pt x="154" y="73"/>
                        <a:pt x="155" y="75"/>
                      </a:cubicBezTo>
                      <a:cubicBezTo>
                        <a:pt x="155" y="75"/>
                        <a:pt x="155" y="75"/>
                        <a:pt x="155" y="75"/>
                      </a:cubicBezTo>
                      <a:cubicBezTo>
                        <a:pt x="155" y="78"/>
                        <a:pt x="154" y="80"/>
                        <a:pt x="151" y="80"/>
                      </a:cubicBezTo>
                      <a:cubicBezTo>
                        <a:pt x="151" y="80"/>
                        <a:pt x="151" y="80"/>
                        <a:pt x="151" y="80"/>
                      </a:cubicBez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2" y="95"/>
                        <a:pt x="51" y="95"/>
                        <a:pt x="51" y="95"/>
                      </a:cubicBezTo>
                      <a:cubicBezTo>
                        <a:pt x="51" y="95"/>
                        <a:pt x="51" y="95"/>
                        <a:pt x="51" y="95"/>
                      </a:cubicBezTo>
                      <a:cubicBezTo>
                        <a:pt x="50" y="95"/>
                        <a:pt x="48" y="94"/>
                        <a:pt x="48" y="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6" name="Freeform 992"/>
                <p:cNvSpPr/>
                <p:nvPr/>
              </p:nvSpPr>
              <p:spPr bwMode="auto">
                <a:xfrm>
                  <a:off x="4651375" y="4808538"/>
                  <a:ext cx="387350" cy="238125"/>
                </a:xfrm>
                <a:custGeom>
                  <a:avLst/>
                  <a:gdLst>
                    <a:gd name="T0" fmla="*/ 41 w 139"/>
                    <a:gd name="T1" fmla="*/ 83 h 85"/>
                    <a:gd name="T2" fmla="*/ 1 w 139"/>
                    <a:gd name="T3" fmla="*/ 6 h 85"/>
                    <a:gd name="T4" fmla="*/ 2 w 139"/>
                    <a:gd name="T5" fmla="*/ 1 h 85"/>
                    <a:gd name="T6" fmla="*/ 2 w 139"/>
                    <a:gd name="T7" fmla="*/ 1 h 85"/>
                    <a:gd name="T8" fmla="*/ 8 w 139"/>
                    <a:gd name="T9" fmla="*/ 3 h 85"/>
                    <a:gd name="T10" fmla="*/ 8 w 139"/>
                    <a:gd name="T11" fmla="*/ 3 h 85"/>
                    <a:gd name="T12" fmla="*/ 47 w 139"/>
                    <a:gd name="T13" fmla="*/ 76 h 85"/>
                    <a:gd name="T14" fmla="*/ 134 w 139"/>
                    <a:gd name="T15" fmla="*/ 61 h 85"/>
                    <a:gd name="T16" fmla="*/ 138 w 139"/>
                    <a:gd name="T17" fmla="*/ 64 h 85"/>
                    <a:gd name="T18" fmla="*/ 138 w 139"/>
                    <a:gd name="T19" fmla="*/ 64 h 85"/>
                    <a:gd name="T20" fmla="*/ 135 w 139"/>
                    <a:gd name="T21" fmla="*/ 69 h 85"/>
                    <a:gd name="T22" fmla="*/ 135 w 139"/>
                    <a:gd name="T23" fmla="*/ 69 h 85"/>
                    <a:gd name="T24" fmla="*/ 46 w 139"/>
                    <a:gd name="T25" fmla="*/ 85 h 85"/>
                    <a:gd name="T26" fmla="*/ 45 w 139"/>
                    <a:gd name="T27" fmla="*/ 85 h 85"/>
                    <a:gd name="T28" fmla="*/ 45 w 139"/>
                    <a:gd name="T29" fmla="*/ 85 h 85"/>
                    <a:gd name="T30" fmla="*/ 41 w 139"/>
                    <a:gd name="T31" fmla="*/ 83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9" h="85">
                      <a:moveTo>
                        <a:pt x="41" y="83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5"/>
                        <a:pt x="0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7" y="76"/>
                        <a:pt x="47" y="76"/>
                        <a:pt x="47" y="76"/>
                      </a:cubicBezTo>
                      <a:cubicBezTo>
                        <a:pt x="134" y="61"/>
                        <a:pt x="134" y="61"/>
                        <a:pt x="134" y="61"/>
                      </a:cubicBezTo>
                      <a:cubicBezTo>
                        <a:pt x="136" y="61"/>
                        <a:pt x="138" y="62"/>
                        <a:pt x="138" y="64"/>
                      </a:cubicBezTo>
                      <a:cubicBezTo>
                        <a:pt x="138" y="64"/>
                        <a:pt x="138" y="64"/>
                        <a:pt x="138" y="64"/>
                      </a:cubicBezTo>
                      <a:cubicBezTo>
                        <a:pt x="139" y="67"/>
                        <a:pt x="137" y="69"/>
                        <a:pt x="135" y="69"/>
                      </a:cubicBezTo>
                      <a:cubicBezTo>
                        <a:pt x="135" y="69"/>
                        <a:pt x="135" y="69"/>
                        <a:pt x="135" y="69"/>
                      </a:cubicBezTo>
                      <a:cubicBezTo>
                        <a:pt x="46" y="85"/>
                        <a:pt x="46" y="85"/>
                        <a:pt x="46" y="85"/>
                      </a:cubicBezTo>
                      <a:cubicBezTo>
                        <a:pt x="45" y="85"/>
                        <a:pt x="45" y="85"/>
                        <a:pt x="45" y="85"/>
                      </a:cubicBezTo>
                      <a:cubicBezTo>
                        <a:pt x="45" y="85"/>
                        <a:pt x="45" y="85"/>
                        <a:pt x="45" y="85"/>
                      </a:cubicBezTo>
                      <a:cubicBezTo>
                        <a:pt x="44" y="85"/>
                        <a:pt x="42" y="84"/>
                        <a:pt x="41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7" name="Freeform 993"/>
                <p:cNvSpPr/>
                <p:nvPr/>
              </p:nvSpPr>
              <p:spPr bwMode="auto">
                <a:xfrm>
                  <a:off x="4713288" y="4767263"/>
                  <a:ext cx="334963" cy="198437"/>
                </a:xfrm>
                <a:custGeom>
                  <a:avLst/>
                  <a:gdLst>
                    <a:gd name="T0" fmla="*/ 36 w 120"/>
                    <a:gd name="T1" fmla="*/ 69 h 71"/>
                    <a:gd name="T2" fmla="*/ 1 w 120"/>
                    <a:gd name="T3" fmla="*/ 6 h 71"/>
                    <a:gd name="T4" fmla="*/ 1 w 120"/>
                    <a:gd name="T5" fmla="*/ 6 h 71"/>
                    <a:gd name="T6" fmla="*/ 3 w 120"/>
                    <a:gd name="T7" fmla="*/ 1 h 71"/>
                    <a:gd name="T8" fmla="*/ 3 w 120"/>
                    <a:gd name="T9" fmla="*/ 1 h 71"/>
                    <a:gd name="T10" fmla="*/ 8 w 120"/>
                    <a:gd name="T11" fmla="*/ 2 h 71"/>
                    <a:gd name="T12" fmla="*/ 8 w 120"/>
                    <a:gd name="T13" fmla="*/ 2 h 71"/>
                    <a:gd name="T14" fmla="*/ 41 w 120"/>
                    <a:gd name="T15" fmla="*/ 63 h 71"/>
                    <a:gd name="T16" fmla="*/ 115 w 120"/>
                    <a:gd name="T17" fmla="*/ 48 h 71"/>
                    <a:gd name="T18" fmla="*/ 120 w 120"/>
                    <a:gd name="T19" fmla="*/ 51 h 71"/>
                    <a:gd name="T20" fmla="*/ 120 w 120"/>
                    <a:gd name="T21" fmla="*/ 51 h 71"/>
                    <a:gd name="T22" fmla="*/ 117 w 120"/>
                    <a:gd name="T23" fmla="*/ 56 h 71"/>
                    <a:gd name="T24" fmla="*/ 117 w 120"/>
                    <a:gd name="T25" fmla="*/ 56 h 71"/>
                    <a:gd name="T26" fmla="*/ 40 w 120"/>
                    <a:gd name="T27" fmla="*/ 71 h 71"/>
                    <a:gd name="T28" fmla="*/ 39 w 120"/>
                    <a:gd name="T29" fmla="*/ 71 h 71"/>
                    <a:gd name="T30" fmla="*/ 39 w 120"/>
                    <a:gd name="T31" fmla="*/ 71 h 71"/>
                    <a:gd name="T32" fmla="*/ 36 w 120"/>
                    <a:gd name="T33" fmla="*/ 6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0" h="71">
                      <a:moveTo>
                        <a:pt x="36" y="69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0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41" y="63"/>
                        <a:pt x="41" y="63"/>
                        <a:pt x="41" y="63"/>
                      </a:cubicBezTo>
                      <a:cubicBezTo>
                        <a:pt x="115" y="48"/>
                        <a:pt x="115" y="48"/>
                        <a:pt x="115" y="48"/>
                      </a:cubicBezTo>
                      <a:cubicBezTo>
                        <a:pt x="117" y="47"/>
                        <a:pt x="119" y="49"/>
                        <a:pt x="120" y="51"/>
                      </a:cubicBezTo>
                      <a:cubicBezTo>
                        <a:pt x="120" y="51"/>
                        <a:pt x="120" y="51"/>
                        <a:pt x="120" y="51"/>
                      </a:cubicBezTo>
                      <a:cubicBezTo>
                        <a:pt x="120" y="53"/>
                        <a:pt x="119" y="55"/>
                        <a:pt x="117" y="56"/>
                      </a:cubicBezTo>
                      <a:cubicBezTo>
                        <a:pt x="117" y="56"/>
                        <a:pt x="117" y="56"/>
                        <a:pt x="117" y="56"/>
                      </a:cubicBezTo>
                      <a:cubicBezTo>
                        <a:pt x="40" y="71"/>
                        <a:pt x="40" y="71"/>
                        <a:pt x="40" y="71"/>
                      </a:cubicBezTo>
                      <a:cubicBezTo>
                        <a:pt x="40" y="71"/>
                        <a:pt x="40" y="71"/>
                        <a:pt x="39" y="71"/>
                      </a:cubicBezTo>
                      <a:cubicBezTo>
                        <a:pt x="39" y="71"/>
                        <a:pt x="39" y="71"/>
                        <a:pt x="39" y="71"/>
                      </a:cubicBezTo>
                      <a:cubicBezTo>
                        <a:pt x="38" y="71"/>
                        <a:pt x="37" y="70"/>
                        <a:pt x="36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8" name="Freeform 994"/>
                <p:cNvSpPr/>
                <p:nvPr/>
              </p:nvSpPr>
              <p:spPr bwMode="auto">
                <a:xfrm>
                  <a:off x="4791075" y="4727575"/>
                  <a:ext cx="258763" cy="165100"/>
                </a:xfrm>
                <a:custGeom>
                  <a:avLst/>
                  <a:gdLst>
                    <a:gd name="T0" fmla="*/ 27 w 93"/>
                    <a:gd name="T1" fmla="*/ 57 h 59"/>
                    <a:gd name="T2" fmla="*/ 1 w 93"/>
                    <a:gd name="T3" fmla="*/ 7 h 59"/>
                    <a:gd name="T4" fmla="*/ 1 w 93"/>
                    <a:gd name="T5" fmla="*/ 7 h 59"/>
                    <a:gd name="T6" fmla="*/ 3 w 93"/>
                    <a:gd name="T7" fmla="*/ 1 h 59"/>
                    <a:gd name="T8" fmla="*/ 3 w 93"/>
                    <a:gd name="T9" fmla="*/ 1 h 59"/>
                    <a:gd name="T10" fmla="*/ 8 w 93"/>
                    <a:gd name="T11" fmla="*/ 3 h 59"/>
                    <a:gd name="T12" fmla="*/ 8 w 93"/>
                    <a:gd name="T13" fmla="*/ 3 h 59"/>
                    <a:gd name="T14" fmla="*/ 33 w 93"/>
                    <a:gd name="T15" fmla="*/ 50 h 59"/>
                    <a:gd name="T16" fmla="*/ 87 w 93"/>
                    <a:gd name="T17" fmla="*/ 34 h 59"/>
                    <a:gd name="T18" fmla="*/ 92 w 93"/>
                    <a:gd name="T19" fmla="*/ 36 h 59"/>
                    <a:gd name="T20" fmla="*/ 92 w 93"/>
                    <a:gd name="T21" fmla="*/ 36 h 59"/>
                    <a:gd name="T22" fmla="*/ 90 w 93"/>
                    <a:gd name="T23" fmla="*/ 41 h 59"/>
                    <a:gd name="T24" fmla="*/ 90 w 93"/>
                    <a:gd name="T25" fmla="*/ 41 h 59"/>
                    <a:gd name="T26" fmla="*/ 32 w 93"/>
                    <a:gd name="T27" fmla="*/ 59 h 59"/>
                    <a:gd name="T28" fmla="*/ 31 w 93"/>
                    <a:gd name="T29" fmla="*/ 59 h 59"/>
                    <a:gd name="T30" fmla="*/ 31 w 93"/>
                    <a:gd name="T31" fmla="*/ 59 h 59"/>
                    <a:gd name="T32" fmla="*/ 27 w 93"/>
                    <a:gd name="T33" fmla="*/ 5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59">
                      <a:moveTo>
                        <a:pt x="27" y="5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87" y="34"/>
                        <a:pt x="87" y="34"/>
                        <a:pt x="87" y="34"/>
                      </a:cubicBezTo>
                      <a:cubicBezTo>
                        <a:pt x="89" y="33"/>
                        <a:pt x="92" y="34"/>
                        <a:pt x="92" y="36"/>
                      </a:cubicBezTo>
                      <a:cubicBezTo>
                        <a:pt x="92" y="36"/>
                        <a:pt x="92" y="36"/>
                        <a:pt x="92" y="36"/>
                      </a:cubicBezTo>
                      <a:cubicBezTo>
                        <a:pt x="93" y="38"/>
                        <a:pt x="92" y="41"/>
                        <a:pt x="90" y="41"/>
                      </a:cubicBezTo>
                      <a:cubicBezTo>
                        <a:pt x="90" y="41"/>
                        <a:pt x="90" y="41"/>
                        <a:pt x="90" y="41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2" y="59"/>
                        <a:pt x="31" y="59"/>
                        <a:pt x="31" y="59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cubicBezTo>
                        <a:pt x="29" y="59"/>
                        <a:pt x="28" y="58"/>
                        <a:pt x="27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9" name="Freeform 995"/>
                <p:cNvSpPr/>
                <p:nvPr/>
              </p:nvSpPr>
              <p:spPr bwMode="auto">
                <a:xfrm>
                  <a:off x="4857750" y="4692650"/>
                  <a:ext cx="195263" cy="125412"/>
                </a:xfrm>
                <a:custGeom>
                  <a:avLst/>
                  <a:gdLst>
                    <a:gd name="T0" fmla="*/ 21 w 70"/>
                    <a:gd name="T1" fmla="*/ 43 h 45"/>
                    <a:gd name="T2" fmla="*/ 1 w 70"/>
                    <a:gd name="T3" fmla="*/ 7 h 45"/>
                    <a:gd name="T4" fmla="*/ 1 w 70"/>
                    <a:gd name="T5" fmla="*/ 7 h 45"/>
                    <a:gd name="T6" fmla="*/ 3 w 70"/>
                    <a:gd name="T7" fmla="*/ 1 h 45"/>
                    <a:gd name="T8" fmla="*/ 3 w 70"/>
                    <a:gd name="T9" fmla="*/ 1 h 45"/>
                    <a:gd name="T10" fmla="*/ 8 w 70"/>
                    <a:gd name="T11" fmla="*/ 3 h 45"/>
                    <a:gd name="T12" fmla="*/ 8 w 70"/>
                    <a:gd name="T13" fmla="*/ 3 h 45"/>
                    <a:gd name="T14" fmla="*/ 26 w 70"/>
                    <a:gd name="T15" fmla="*/ 36 h 45"/>
                    <a:gd name="T16" fmla="*/ 64 w 70"/>
                    <a:gd name="T17" fmla="*/ 23 h 45"/>
                    <a:gd name="T18" fmla="*/ 70 w 70"/>
                    <a:gd name="T19" fmla="*/ 26 h 45"/>
                    <a:gd name="T20" fmla="*/ 70 w 70"/>
                    <a:gd name="T21" fmla="*/ 26 h 45"/>
                    <a:gd name="T22" fmla="*/ 67 w 70"/>
                    <a:gd name="T23" fmla="*/ 31 h 45"/>
                    <a:gd name="T24" fmla="*/ 67 w 70"/>
                    <a:gd name="T25" fmla="*/ 31 h 45"/>
                    <a:gd name="T26" fmla="*/ 26 w 70"/>
                    <a:gd name="T27" fmla="*/ 45 h 45"/>
                    <a:gd name="T28" fmla="*/ 24 w 70"/>
                    <a:gd name="T29" fmla="*/ 45 h 45"/>
                    <a:gd name="T30" fmla="*/ 24 w 70"/>
                    <a:gd name="T31" fmla="*/ 45 h 45"/>
                    <a:gd name="T32" fmla="*/ 21 w 70"/>
                    <a:gd name="T33" fmla="*/ 4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0" h="45">
                      <a:moveTo>
                        <a:pt x="21" y="43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1" y="3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7" y="22"/>
                        <a:pt x="69" y="24"/>
                        <a:pt x="70" y="26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0" y="28"/>
                        <a:pt x="69" y="30"/>
                        <a:pt x="67" y="31"/>
                      </a:cubicBezTo>
                      <a:cubicBezTo>
                        <a:pt x="67" y="31"/>
                        <a:pt x="67" y="31"/>
                        <a:pt x="67" y="31"/>
                      </a:cubicBezTo>
                      <a:cubicBezTo>
                        <a:pt x="26" y="45"/>
                        <a:pt x="26" y="45"/>
                        <a:pt x="26" y="45"/>
                      </a:cubicBezTo>
                      <a:cubicBezTo>
                        <a:pt x="25" y="45"/>
                        <a:pt x="25" y="45"/>
                        <a:pt x="24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3" y="45"/>
                        <a:pt x="21" y="45"/>
                        <a:pt x="21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0" name="Freeform 996"/>
                <p:cNvSpPr/>
                <p:nvPr/>
              </p:nvSpPr>
              <p:spPr bwMode="auto">
                <a:xfrm>
                  <a:off x="4922838" y="4664075"/>
                  <a:ext cx="133350" cy="84137"/>
                </a:xfrm>
                <a:custGeom>
                  <a:avLst/>
                  <a:gdLst>
                    <a:gd name="T0" fmla="*/ 13 w 48"/>
                    <a:gd name="T1" fmla="*/ 28 h 30"/>
                    <a:gd name="T2" fmla="*/ 1 w 48"/>
                    <a:gd name="T3" fmla="*/ 7 h 30"/>
                    <a:gd name="T4" fmla="*/ 1 w 48"/>
                    <a:gd name="T5" fmla="*/ 7 h 30"/>
                    <a:gd name="T6" fmla="*/ 2 w 48"/>
                    <a:gd name="T7" fmla="*/ 1 h 30"/>
                    <a:gd name="T8" fmla="*/ 2 w 48"/>
                    <a:gd name="T9" fmla="*/ 1 h 30"/>
                    <a:gd name="T10" fmla="*/ 8 w 48"/>
                    <a:gd name="T11" fmla="*/ 3 h 30"/>
                    <a:gd name="T12" fmla="*/ 8 w 48"/>
                    <a:gd name="T13" fmla="*/ 3 h 30"/>
                    <a:gd name="T14" fmla="*/ 18 w 48"/>
                    <a:gd name="T15" fmla="*/ 21 h 30"/>
                    <a:gd name="T16" fmla="*/ 42 w 48"/>
                    <a:gd name="T17" fmla="*/ 13 h 30"/>
                    <a:gd name="T18" fmla="*/ 47 w 48"/>
                    <a:gd name="T19" fmla="*/ 16 h 30"/>
                    <a:gd name="T20" fmla="*/ 47 w 48"/>
                    <a:gd name="T21" fmla="*/ 16 h 30"/>
                    <a:gd name="T22" fmla="*/ 44 w 48"/>
                    <a:gd name="T23" fmla="*/ 21 h 30"/>
                    <a:gd name="T24" fmla="*/ 44 w 48"/>
                    <a:gd name="T25" fmla="*/ 21 h 30"/>
                    <a:gd name="T26" fmla="*/ 17 w 48"/>
                    <a:gd name="T27" fmla="*/ 30 h 30"/>
                    <a:gd name="T28" fmla="*/ 16 w 48"/>
                    <a:gd name="T29" fmla="*/ 30 h 30"/>
                    <a:gd name="T30" fmla="*/ 16 w 48"/>
                    <a:gd name="T31" fmla="*/ 30 h 30"/>
                    <a:gd name="T32" fmla="*/ 13 w 48"/>
                    <a:gd name="T33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8" h="30">
                      <a:moveTo>
                        <a:pt x="13" y="28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0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4" y="13"/>
                        <a:pt x="46" y="14"/>
                        <a:pt x="47" y="16"/>
                      </a:cubicBezTo>
                      <a:cubicBezTo>
                        <a:pt x="47" y="16"/>
                        <a:pt x="47" y="16"/>
                        <a:pt x="47" y="16"/>
                      </a:cubicBezTo>
                      <a:cubicBezTo>
                        <a:pt x="48" y="18"/>
                        <a:pt x="46" y="20"/>
                        <a:pt x="44" y="21"/>
                      </a:cubicBezTo>
                      <a:cubicBezTo>
                        <a:pt x="44" y="21"/>
                        <a:pt x="44" y="21"/>
                        <a:pt x="44" y="21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17" y="30"/>
                        <a:pt x="17" y="30"/>
                        <a:pt x="16" y="30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5" y="30"/>
                        <a:pt x="13" y="29"/>
                        <a:pt x="13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03" name="组合 802"/>
              <p:cNvGrpSpPr/>
              <p:nvPr/>
            </p:nvGrpSpPr>
            <p:grpSpPr>
              <a:xfrm>
                <a:off x="5697427" y="4779874"/>
                <a:ext cx="270854" cy="318373"/>
                <a:chOff x="3740150" y="3384550"/>
                <a:chExt cx="452437" cy="531813"/>
              </a:xfrm>
              <a:grpFill/>
            </p:grpSpPr>
            <p:sp>
              <p:nvSpPr>
                <p:cNvPr id="827" name="Freeform 1117"/>
                <p:cNvSpPr>
                  <a:spLocks noEditPoints="1"/>
                </p:cNvSpPr>
                <p:nvPr/>
              </p:nvSpPr>
              <p:spPr bwMode="auto">
                <a:xfrm>
                  <a:off x="3740150" y="3384550"/>
                  <a:ext cx="452437" cy="531813"/>
                </a:xfrm>
                <a:custGeom>
                  <a:avLst/>
                  <a:gdLst>
                    <a:gd name="T0" fmla="*/ 11 w 162"/>
                    <a:gd name="T1" fmla="*/ 191 h 191"/>
                    <a:gd name="T2" fmla="*/ 5 w 162"/>
                    <a:gd name="T3" fmla="*/ 191 h 191"/>
                    <a:gd name="T4" fmla="*/ 5 w 162"/>
                    <a:gd name="T5" fmla="*/ 191 h 191"/>
                    <a:gd name="T6" fmla="*/ 5 w 162"/>
                    <a:gd name="T7" fmla="*/ 187 h 191"/>
                    <a:gd name="T8" fmla="*/ 9 w 162"/>
                    <a:gd name="T9" fmla="*/ 187 h 191"/>
                    <a:gd name="T10" fmla="*/ 5 w 162"/>
                    <a:gd name="T11" fmla="*/ 187 h 191"/>
                    <a:gd name="T12" fmla="*/ 5 w 162"/>
                    <a:gd name="T13" fmla="*/ 191 h 191"/>
                    <a:gd name="T14" fmla="*/ 1 w 162"/>
                    <a:gd name="T15" fmla="*/ 188 h 191"/>
                    <a:gd name="T16" fmla="*/ 1 w 162"/>
                    <a:gd name="T17" fmla="*/ 188 h 191"/>
                    <a:gd name="T18" fmla="*/ 0 w 162"/>
                    <a:gd name="T19" fmla="*/ 161 h 191"/>
                    <a:gd name="T20" fmla="*/ 0 w 162"/>
                    <a:gd name="T21" fmla="*/ 161 h 191"/>
                    <a:gd name="T22" fmla="*/ 35 w 162"/>
                    <a:gd name="T23" fmla="*/ 44 h 191"/>
                    <a:gd name="T24" fmla="*/ 35 w 162"/>
                    <a:gd name="T25" fmla="*/ 44 h 191"/>
                    <a:gd name="T26" fmla="*/ 151 w 162"/>
                    <a:gd name="T27" fmla="*/ 0 h 191"/>
                    <a:gd name="T28" fmla="*/ 151 w 162"/>
                    <a:gd name="T29" fmla="*/ 0 h 191"/>
                    <a:gd name="T30" fmla="*/ 158 w 162"/>
                    <a:gd name="T31" fmla="*/ 1 h 191"/>
                    <a:gd name="T32" fmla="*/ 158 w 162"/>
                    <a:gd name="T33" fmla="*/ 1 h 191"/>
                    <a:gd name="T34" fmla="*/ 162 w 162"/>
                    <a:gd name="T35" fmla="*/ 4 h 191"/>
                    <a:gd name="T36" fmla="*/ 162 w 162"/>
                    <a:gd name="T37" fmla="*/ 4 h 191"/>
                    <a:gd name="T38" fmla="*/ 162 w 162"/>
                    <a:gd name="T39" fmla="*/ 10 h 191"/>
                    <a:gd name="T40" fmla="*/ 162 w 162"/>
                    <a:gd name="T41" fmla="*/ 10 h 191"/>
                    <a:gd name="T42" fmla="*/ 120 w 162"/>
                    <a:gd name="T43" fmla="*/ 143 h 191"/>
                    <a:gd name="T44" fmla="*/ 120 w 162"/>
                    <a:gd name="T45" fmla="*/ 143 h 191"/>
                    <a:gd name="T46" fmla="*/ 11 w 162"/>
                    <a:gd name="T47" fmla="*/ 191 h 191"/>
                    <a:gd name="T48" fmla="*/ 11 w 162"/>
                    <a:gd name="T49" fmla="*/ 191 h 191"/>
                    <a:gd name="T50" fmla="*/ 11 w 162"/>
                    <a:gd name="T51" fmla="*/ 191 h 191"/>
                    <a:gd name="T52" fmla="*/ 11 w 162"/>
                    <a:gd name="T53" fmla="*/ 183 h 191"/>
                    <a:gd name="T54" fmla="*/ 114 w 162"/>
                    <a:gd name="T55" fmla="*/ 137 h 191"/>
                    <a:gd name="T56" fmla="*/ 114 w 162"/>
                    <a:gd name="T57" fmla="*/ 137 h 191"/>
                    <a:gd name="T58" fmla="*/ 154 w 162"/>
                    <a:gd name="T59" fmla="*/ 10 h 191"/>
                    <a:gd name="T60" fmla="*/ 154 w 162"/>
                    <a:gd name="T61" fmla="*/ 10 h 191"/>
                    <a:gd name="T62" fmla="*/ 154 w 162"/>
                    <a:gd name="T63" fmla="*/ 8 h 191"/>
                    <a:gd name="T64" fmla="*/ 154 w 162"/>
                    <a:gd name="T65" fmla="*/ 8 h 191"/>
                    <a:gd name="T66" fmla="*/ 151 w 162"/>
                    <a:gd name="T67" fmla="*/ 8 h 191"/>
                    <a:gd name="T68" fmla="*/ 151 w 162"/>
                    <a:gd name="T69" fmla="*/ 8 h 191"/>
                    <a:gd name="T70" fmla="*/ 41 w 162"/>
                    <a:gd name="T71" fmla="*/ 50 h 191"/>
                    <a:gd name="T72" fmla="*/ 41 w 162"/>
                    <a:gd name="T73" fmla="*/ 50 h 191"/>
                    <a:gd name="T74" fmla="*/ 8 w 162"/>
                    <a:gd name="T75" fmla="*/ 161 h 191"/>
                    <a:gd name="T76" fmla="*/ 8 w 162"/>
                    <a:gd name="T77" fmla="*/ 161 h 191"/>
                    <a:gd name="T78" fmla="*/ 9 w 162"/>
                    <a:gd name="T79" fmla="*/ 183 h 191"/>
                    <a:gd name="T80" fmla="*/ 9 w 162"/>
                    <a:gd name="T81" fmla="*/ 183 h 191"/>
                    <a:gd name="T82" fmla="*/ 11 w 162"/>
                    <a:gd name="T83" fmla="*/ 183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62" h="191">
                      <a:moveTo>
                        <a:pt x="11" y="191"/>
                      </a:moveTo>
                      <a:cubicBezTo>
                        <a:pt x="7" y="191"/>
                        <a:pt x="5" y="191"/>
                        <a:pt x="5" y="191"/>
                      </a:cubicBezTo>
                      <a:cubicBezTo>
                        <a:pt x="5" y="191"/>
                        <a:pt x="5" y="191"/>
                        <a:pt x="5" y="191"/>
                      </a:cubicBezTo>
                      <a:cubicBezTo>
                        <a:pt x="5" y="187"/>
                        <a:pt x="5" y="187"/>
                        <a:pt x="5" y="187"/>
                      </a:cubicBezTo>
                      <a:cubicBezTo>
                        <a:pt x="9" y="187"/>
                        <a:pt x="9" y="187"/>
                        <a:pt x="9" y="187"/>
                      </a:cubicBezTo>
                      <a:cubicBezTo>
                        <a:pt x="5" y="187"/>
                        <a:pt x="5" y="187"/>
                        <a:pt x="5" y="187"/>
                      </a:cubicBezTo>
                      <a:cubicBezTo>
                        <a:pt x="5" y="191"/>
                        <a:pt x="5" y="191"/>
                        <a:pt x="5" y="191"/>
                      </a:cubicBezTo>
                      <a:cubicBezTo>
                        <a:pt x="3" y="191"/>
                        <a:pt x="1" y="190"/>
                        <a:pt x="1" y="188"/>
                      </a:cubicBezTo>
                      <a:cubicBezTo>
                        <a:pt x="1" y="188"/>
                        <a:pt x="1" y="188"/>
                        <a:pt x="1" y="188"/>
                      </a:cubicBezTo>
                      <a:cubicBezTo>
                        <a:pt x="1" y="188"/>
                        <a:pt x="0" y="177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29"/>
                        <a:pt x="4" y="77"/>
                        <a:pt x="35" y="44"/>
                      </a:cubicBezTo>
                      <a:cubicBezTo>
                        <a:pt x="35" y="44"/>
                        <a:pt x="35" y="44"/>
                        <a:pt x="35" y="44"/>
                      </a:cubicBezTo>
                      <a:cubicBezTo>
                        <a:pt x="73" y="4"/>
                        <a:pt x="131" y="0"/>
                        <a:pt x="151" y="0"/>
                      </a:cubicBezTo>
                      <a:cubicBezTo>
                        <a:pt x="151" y="0"/>
                        <a:pt x="151" y="0"/>
                        <a:pt x="151" y="0"/>
                      </a:cubicBezTo>
                      <a:cubicBezTo>
                        <a:pt x="155" y="0"/>
                        <a:pt x="158" y="1"/>
                        <a:pt x="158" y="1"/>
                      </a:cubicBezTo>
                      <a:cubicBezTo>
                        <a:pt x="158" y="1"/>
                        <a:pt x="158" y="1"/>
                        <a:pt x="158" y="1"/>
                      </a:cubicBezTo>
                      <a:cubicBezTo>
                        <a:pt x="160" y="1"/>
                        <a:pt x="162" y="2"/>
                        <a:pt x="162" y="4"/>
                      </a:cubicBezTo>
                      <a:cubicBezTo>
                        <a:pt x="162" y="4"/>
                        <a:pt x="162" y="4"/>
                        <a:pt x="162" y="4"/>
                      </a:cubicBezTo>
                      <a:cubicBezTo>
                        <a:pt x="162" y="4"/>
                        <a:pt x="162" y="6"/>
                        <a:pt x="162" y="10"/>
                      </a:cubicBezTo>
                      <a:cubicBezTo>
                        <a:pt x="162" y="10"/>
                        <a:pt x="162" y="10"/>
                        <a:pt x="162" y="10"/>
                      </a:cubicBezTo>
                      <a:cubicBezTo>
                        <a:pt x="162" y="29"/>
                        <a:pt x="159" y="99"/>
                        <a:pt x="120" y="143"/>
                      </a:cubicBezTo>
                      <a:cubicBezTo>
                        <a:pt x="120" y="143"/>
                        <a:pt x="120" y="143"/>
                        <a:pt x="120" y="143"/>
                      </a:cubicBezTo>
                      <a:cubicBezTo>
                        <a:pt x="78" y="187"/>
                        <a:pt x="28" y="191"/>
                        <a:pt x="11" y="191"/>
                      </a:cubicBezTo>
                      <a:cubicBezTo>
                        <a:pt x="11" y="191"/>
                        <a:pt x="11" y="191"/>
                        <a:pt x="11" y="191"/>
                      </a:cubicBezTo>
                      <a:cubicBezTo>
                        <a:pt x="11" y="191"/>
                        <a:pt x="11" y="191"/>
                        <a:pt x="11" y="191"/>
                      </a:cubicBezTo>
                      <a:close/>
                      <a:moveTo>
                        <a:pt x="11" y="183"/>
                      </a:moveTo>
                      <a:cubicBezTo>
                        <a:pt x="27" y="183"/>
                        <a:pt x="75" y="179"/>
                        <a:pt x="114" y="137"/>
                      </a:cubicBezTo>
                      <a:cubicBezTo>
                        <a:pt x="114" y="137"/>
                        <a:pt x="114" y="137"/>
                        <a:pt x="114" y="137"/>
                      </a:cubicBezTo>
                      <a:cubicBezTo>
                        <a:pt x="151" y="97"/>
                        <a:pt x="154" y="29"/>
                        <a:pt x="154" y="10"/>
                      </a:cubicBezTo>
                      <a:cubicBezTo>
                        <a:pt x="154" y="10"/>
                        <a:pt x="154" y="10"/>
                        <a:pt x="154" y="10"/>
                      </a:cubicBezTo>
                      <a:cubicBezTo>
                        <a:pt x="154" y="9"/>
                        <a:pt x="154" y="9"/>
                        <a:pt x="154" y="8"/>
                      </a:cubicBezTo>
                      <a:cubicBezTo>
                        <a:pt x="154" y="8"/>
                        <a:pt x="154" y="8"/>
                        <a:pt x="154" y="8"/>
                      </a:cubicBezTo>
                      <a:cubicBezTo>
                        <a:pt x="153" y="8"/>
                        <a:pt x="152" y="8"/>
                        <a:pt x="151" y="8"/>
                      </a:cubicBezTo>
                      <a:cubicBezTo>
                        <a:pt x="151" y="8"/>
                        <a:pt x="151" y="8"/>
                        <a:pt x="151" y="8"/>
                      </a:cubicBezTo>
                      <a:cubicBezTo>
                        <a:pt x="132" y="8"/>
                        <a:pt x="76" y="12"/>
                        <a:pt x="41" y="50"/>
                      </a:cubicBezTo>
                      <a:cubicBezTo>
                        <a:pt x="41" y="50"/>
                        <a:pt x="41" y="50"/>
                        <a:pt x="41" y="50"/>
                      </a:cubicBezTo>
                      <a:cubicBezTo>
                        <a:pt x="13" y="80"/>
                        <a:pt x="8" y="130"/>
                        <a:pt x="8" y="161"/>
                      </a:cubicBezTo>
                      <a:cubicBezTo>
                        <a:pt x="8" y="161"/>
                        <a:pt x="8" y="161"/>
                        <a:pt x="8" y="161"/>
                      </a:cubicBezTo>
                      <a:cubicBezTo>
                        <a:pt x="8" y="171"/>
                        <a:pt x="8" y="179"/>
                        <a:pt x="9" y="183"/>
                      </a:cubicBezTo>
                      <a:cubicBezTo>
                        <a:pt x="9" y="183"/>
                        <a:pt x="9" y="183"/>
                        <a:pt x="9" y="183"/>
                      </a:cubicBezTo>
                      <a:cubicBezTo>
                        <a:pt x="9" y="183"/>
                        <a:pt x="10" y="183"/>
                        <a:pt x="11" y="1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8" name="Freeform 1118"/>
                <p:cNvSpPr/>
                <p:nvPr/>
              </p:nvSpPr>
              <p:spPr bwMode="auto">
                <a:xfrm>
                  <a:off x="3743325" y="3384550"/>
                  <a:ext cx="449262" cy="530225"/>
                </a:xfrm>
                <a:custGeom>
                  <a:avLst/>
                  <a:gdLst>
                    <a:gd name="T0" fmla="*/ 2 w 161"/>
                    <a:gd name="T1" fmla="*/ 189 h 190"/>
                    <a:gd name="T2" fmla="*/ 2 w 161"/>
                    <a:gd name="T3" fmla="*/ 183 h 190"/>
                    <a:gd name="T4" fmla="*/ 2 w 161"/>
                    <a:gd name="T5" fmla="*/ 183 h 190"/>
                    <a:gd name="T6" fmla="*/ 154 w 161"/>
                    <a:gd name="T7" fmla="*/ 2 h 190"/>
                    <a:gd name="T8" fmla="*/ 159 w 161"/>
                    <a:gd name="T9" fmla="*/ 2 h 190"/>
                    <a:gd name="T10" fmla="*/ 159 w 161"/>
                    <a:gd name="T11" fmla="*/ 2 h 190"/>
                    <a:gd name="T12" fmla="*/ 160 w 161"/>
                    <a:gd name="T13" fmla="*/ 7 h 190"/>
                    <a:gd name="T14" fmla="*/ 160 w 161"/>
                    <a:gd name="T15" fmla="*/ 7 h 190"/>
                    <a:gd name="T16" fmla="*/ 8 w 161"/>
                    <a:gd name="T17" fmla="*/ 188 h 190"/>
                    <a:gd name="T18" fmla="*/ 5 w 161"/>
                    <a:gd name="T19" fmla="*/ 190 h 190"/>
                    <a:gd name="T20" fmla="*/ 5 w 161"/>
                    <a:gd name="T21" fmla="*/ 190 h 190"/>
                    <a:gd name="T22" fmla="*/ 2 w 161"/>
                    <a:gd name="T23" fmla="*/ 189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1" h="190">
                      <a:moveTo>
                        <a:pt x="2" y="189"/>
                      </a:moveTo>
                      <a:cubicBezTo>
                        <a:pt x="0" y="187"/>
                        <a:pt x="0" y="185"/>
                        <a:pt x="2" y="183"/>
                      </a:cubicBezTo>
                      <a:cubicBezTo>
                        <a:pt x="2" y="183"/>
                        <a:pt x="2" y="183"/>
                        <a:pt x="2" y="183"/>
                      </a:cubicBezTo>
                      <a:cubicBezTo>
                        <a:pt x="154" y="2"/>
                        <a:pt x="154" y="2"/>
                        <a:pt x="154" y="2"/>
                      </a:cubicBezTo>
                      <a:cubicBezTo>
                        <a:pt x="155" y="0"/>
                        <a:pt x="158" y="0"/>
                        <a:pt x="159" y="2"/>
                      </a:cubicBezTo>
                      <a:cubicBezTo>
                        <a:pt x="159" y="2"/>
                        <a:pt x="159" y="2"/>
                        <a:pt x="159" y="2"/>
                      </a:cubicBezTo>
                      <a:cubicBezTo>
                        <a:pt x="161" y="3"/>
                        <a:pt x="161" y="5"/>
                        <a:pt x="160" y="7"/>
                      </a:cubicBezTo>
                      <a:cubicBezTo>
                        <a:pt x="160" y="7"/>
                        <a:pt x="160" y="7"/>
                        <a:pt x="160" y="7"/>
                      </a:cubicBezTo>
                      <a:cubicBezTo>
                        <a:pt x="8" y="188"/>
                        <a:pt x="8" y="188"/>
                        <a:pt x="8" y="188"/>
                      </a:cubicBezTo>
                      <a:cubicBezTo>
                        <a:pt x="7" y="189"/>
                        <a:pt x="6" y="190"/>
                        <a:pt x="5" y="190"/>
                      </a:cubicBezTo>
                      <a:cubicBezTo>
                        <a:pt x="5" y="190"/>
                        <a:pt x="5" y="190"/>
                        <a:pt x="5" y="190"/>
                      </a:cubicBezTo>
                      <a:cubicBezTo>
                        <a:pt x="4" y="190"/>
                        <a:pt x="3" y="189"/>
                        <a:pt x="2" y="1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9" name="Freeform 1119"/>
                <p:cNvSpPr/>
                <p:nvPr/>
              </p:nvSpPr>
              <p:spPr bwMode="auto">
                <a:xfrm>
                  <a:off x="3905250" y="3448050"/>
                  <a:ext cx="228600" cy="249238"/>
                </a:xfrm>
                <a:custGeom>
                  <a:avLst/>
                  <a:gdLst>
                    <a:gd name="T0" fmla="*/ 77 w 82"/>
                    <a:gd name="T1" fmla="*/ 89 h 89"/>
                    <a:gd name="T2" fmla="*/ 23 w 82"/>
                    <a:gd name="T3" fmla="*/ 73 h 89"/>
                    <a:gd name="T4" fmla="*/ 20 w 82"/>
                    <a:gd name="T5" fmla="*/ 71 h 89"/>
                    <a:gd name="T6" fmla="*/ 20 w 82"/>
                    <a:gd name="T7" fmla="*/ 71 h 89"/>
                    <a:gd name="T8" fmla="*/ 0 w 82"/>
                    <a:gd name="T9" fmla="*/ 5 h 89"/>
                    <a:gd name="T10" fmla="*/ 3 w 82"/>
                    <a:gd name="T11" fmla="*/ 1 h 89"/>
                    <a:gd name="T12" fmla="*/ 3 w 82"/>
                    <a:gd name="T13" fmla="*/ 1 h 89"/>
                    <a:gd name="T14" fmla="*/ 8 w 82"/>
                    <a:gd name="T15" fmla="*/ 3 h 89"/>
                    <a:gd name="T16" fmla="*/ 8 w 82"/>
                    <a:gd name="T17" fmla="*/ 3 h 89"/>
                    <a:gd name="T18" fmla="*/ 27 w 82"/>
                    <a:gd name="T19" fmla="*/ 66 h 89"/>
                    <a:gd name="T20" fmla="*/ 79 w 82"/>
                    <a:gd name="T21" fmla="*/ 81 h 89"/>
                    <a:gd name="T22" fmla="*/ 82 w 82"/>
                    <a:gd name="T23" fmla="*/ 86 h 89"/>
                    <a:gd name="T24" fmla="*/ 82 w 82"/>
                    <a:gd name="T25" fmla="*/ 86 h 89"/>
                    <a:gd name="T26" fmla="*/ 78 w 82"/>
                    <a:gd name="T27" fmla="*/ 89 h 89"/>
                    <a:gd name="T28" fmla="*/ 78 w 82"/>
                    <a:gd name="T29" fmla="*/ 89 h 89"/>
                    <a:gd name="T30" fmla="*/ 77 w 82"/>
                    <a:gd name="T31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2" h="89">
                      <a:moveTo>
                        <a:pt x="77" y="89"/>
                      </a:moveTo>
                      <a:cubicBezTo>
                        <a:pt x="23" y="73"/>
                        <a:pt x="23" y="73"/>
                        <a:pt x="23" y="73"/>
                      </a:cubicBezTo>
                      <a:cubicBezTo>
                        <a:pt x="22" y="73"/>
                        <a:pt x="21" y="72"/>
                        <a:pt x="20" y="71"/>
                      </a:cubicBezTo>
                      <a:cubicBezTo>
                        <a:pt x="20" y="71"/>
                        <a:pt x="20" y="71"/>
                        <a:pt x="20" y="71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3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7" y="66"/>
                        <a:pt x="27" y="66"/>
                        <a:pt x="27" y="66"/>
                      </a:cubicBezTo>
                      <a:cubicBezTo>
                        <a:pt x="79" y="81"/>
                        <a:pt x="79" y="81"/>
                        <a:pt x="79" y="81"/>
                      </a:cubicBezTo>
                      <a:cubicBezTo>
                        <a:pt x="81" y="82"/>
                        <a:pt x="82" y="84"/>
                        <a:pt x="82" y="86"/>
                      </a:cubicBezTo>
                      <a:cubicBezTo>
                        <a:pt x="82" y="86"/>
                        <a:pt x="82" y="86"/>
                        <a:pt x="82" y="86"/>
                      </a:cubicBezTo>
                      <a:cubicBezTo>
                        <a:pt x="81" y="88"/>
                        <a:pt x="80" y="89"/>
                        <a:pt x="78" y="89"/>
                      </a:cubicBezTo>
                      <a:cubicBezTo>
                        <a:pt x="78" y="89"/>
                        <a:pt x="78" y="89"/>
                        <a:pt x="78" y="89"/>
                      </a:cubicBezTo>
                      <a:cubicBezTo>
                        <a:pt x="78" y="89"/>
                        <a:pt x="77" y="89"/>
                        <a:pt x="77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0" name="Freeform 1120"/>
                <p:cNvSpPr/>
                <p:nvPr/>
              </p:nvSpPr>
              <p:spPr bwMode="auto">
                <a:xfrm>
                  <a:off x="3873500" y="3465513"/>
                  <a:ext cx="239712" cy="265113"/>
                </a:xfrm>
                <a:custGeom>
                  <a:avLst/>
                  <a:gdLst>
                    <a:gd name="T0" fmla="*/ 81 w 86"/>
                    <a:gd name="T1" fmla="*/ 95 h 95"/>
                    <a:gd name="T2" fmla="*/ 25 w 86"/>
                    <a:gd name="T3" fmla="*/ 79 h 95"/>
                    <a:gd name="T4" fmla="*/ 22 w 86"/>
                    <a:gd name="T5" fmla="*/ 77 h 95"/>
                    <a:gd name="T6" fmla="*/ 22 w 86"/>
                    <a:gd name="T7" fmla="*/ 77 h 95"/>
                    <a:gd name="T8" fmla="*/ 0 w 86"/>
                    <a:gd name="T9" fmla="*/ 6 h 95"/>
                    <a:gd name="T10" fmla="*/ 3 w 86"/>
                    <a:gd name="T11" fmla="*/ 1 h 95"/>
                    <a:gd name="T12" fmla="*/ 3 w 86"/>
                    <a:gd name="T13" fmla="*/ 1 h 95"/>
                    <a:gd name="T14" fmla="*/ 8 w 86"/>
                    <a:gd name="T15" fmla="*/ 3 h 95"/>
                    <a:gd name="T16" fmla="*/ 8 w 86"/>
                    <a:gd name="T17" fmla="*/ 3 h 95"/>
                    <a:gd name="T18" fmla="*/ 29 w 86"/>
                    <a:gd name="T19" fmla="*/ 72 h 95"/>
                    <a:gd name="T20" fmla="*/ 83 w 86"/>
                    <a:gd name="T21" fmla="*/ 87 h 95"/>
                    <a:gd name="T22" fmla="*/ 86 w 86"/>
                    <a:gd name="T23" fmla="*/ 92 h 95"/>
                    <a:gd name="T24" fmla="*/ 86 w 86"/>
                    <a:gd name="T25" fmla="*/ 92 h 95"/>
                    <a:gd name="T26" fmla="*/ 82 w 86"/>
                    <a:gd name="T27" fmla="*/ 95 h 95"/>
                    <a:gd name="T28" fmla="*/ 82 w 86"/>
                    <a:gd name="T29" fmla="*/ 95 h 95"/>
                    <a:gd name="T30" fmla="*/ 81 w 86"/>
                    <a:gd name="T31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6" h="95">
                      <a:moveTo>
                        <a:pt x="81" y="95"/>
                      </a:moveTo>
                      <a:cubicBezTo>
                        <a:pt x="25" y="79"/>
                        <a:pt x="25" y="79"/>
                        <a:pt x="25" y="79"/>
                      </a:cubicBezTo>
                      <a:cubicBezTo>
                        <a:pt x="24" y="79"/>
                        <a:pt x="23" y="78"/>
                        <a:pt x="22" y="77"/>
                      </a:cubicBezTo>
                      <a:cubicBezTo>
                        <a:pt x="22" y="77"/>
                        <a:pt x="22" y="77"/>
                        <a:pt x="22" y="7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4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9" y="72"/>
                        <a:pt x="29" y="72"/>
                        <a:pt x="29" y="72"/>
                      </a:cubicBezTo>
                      <a:cubicBezTo>
                        <a:pt x="83" y="87"/>
                        <a:pt x="83" y="87"/>
                        <a:pt x="83" y="87"/>
                      </a:cubicBezTo>
                      <a:cubicBezTo>
                        <a:pt x="85" y="88"/>
                        <a:pt x="86" y="90"/>
                        <a:pt x="86" y="92"/>
                      </a:cubicBezTo>
                      <a:cubicBezTo>
                        <a:pt x="86" y="92"/>
                        <a:pt x="86" y="92"/>
                        <a:pt x="86" y="92"/>
                      </a:cubicBezTo>
                      <a:cubicBezTo>
                        <a:pt x="85" y="94"/>
                        <a:pt x="83" y="95"/>
                        <a:pt x="82" y="95"/>
                      </a:cubicBezTo>
                      <a:cubicBezTo>
                        <a:pt x="82" y="95"/>
                        <a:pt x="82" y="95"/>
                        <a:pt x="82" y="95"/>
                      </a:cubicBezTo>
                      <a:cubicBezTo>
                        <a:pt x="81" y="95"/>
                        <a:pt x="81" y="95"/>
                        <a:pt x="81" y="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1" name="Freeform 1121"/>
                <p:cNvSpPr/>
                <p:nvPr/>
              </p:nvSpPr>
              <p:spPr bwMode="auto">
                <a:xfrm>
                  <a:off x="3846512" y="3494088"/>
                  <a:ext cx="244475" cy="266700"/>
                </a:xfrm>
                <a:custGeom>
                  <a:avLst/>
                  <a:gdLst>
                    <a:gd name="T0" fmla="*/ 83 w 88"/>
                    <a:gd name="T1" fmla="*/ 96 h 96"/>
                    <a:gd name="T2" fmla="*/ 25 w 88"/>
                    <a:gd name="T3" fmla="*/ 81 h 96"/>
                    <a:gd name="T4" fmla="*/ 22 w 88"/>
                    <a:gd name="T5" fmla="*/ 78 h 96"/>
                    <a:gd name="T6" fmla="*/ 22 w 88"/>
                    <a:gd name="T7" fmla="*/ 78 h 96"/>
                    <a:gd name="T8" fmla="*/ 1 w 88"/>
                    <a:gd name="T9" fmla="*/ 6 h 96"/>
                    <a:gd name="T10" fmla="*/ 1 w 88"/>
                    <a:gd name="T11" fmla="*/ 6 h 96"/>
                    <a:gd name="T12" fmla="*/ 3 w 88"/>
                    <a:gd name="T13" fmla="*/ 1 h 96"/>
                    <a:gd name="T14" fmla="*/ 3 w 88"/>
                    <a:gd name="T15" fmla="*/ 1 h 96"/>
                    <a:gd name="T16" fmla="*/ 8 w 88"/>
                    <a:gd name="T17" fmla="*/ 3 h 96"/>
                    <a:gd name="T18" fmla="*/ 8 w 88"/>
                    <a:gd name="T19" fmla="*/ 3 h 96"/>
                    <a:gd name="T20" fmla="*/ 29 w 88"/>
                    <a:gd name="T21" fmla="*/ 73 h 96"/>
                    <a:gd name="T22" fmla="*/ 85 w 88"/>
                    <a:gd name="T23" fmla="*/ 88 h 96"/>
                    <a:gd name="T24" fmla="*/ 88 w 88"/>
                    <a:gd name="T25" fmla="*/ 93 h 96"/>
                    <a:gd name="T26" fmla="*/ 88 w 88"/>
                    <a:gd name="T27" fmla="*/ 93 h 96"/>
                    <a:gd name="T28" fmla="*/ 84 w 88"/>
                    <a:gd name="T29" fmla="*/ 96 h 96"/>
                    <a:gd name="T30" fmla="*/ 84 w 88"/>
                    <a:gd name="T31" fmla="*/ 96 h 96"/>
                    <a:gd name="T32" fmla="*/ 83 w 88"/>
                    <a:gd name="T33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96">
                      <a:moveTo>
                        <a:pt x="83" y="96"/>
                      </a:moveTo>
                      <a:cubicBezTo>
                        <a:pt x="25" y="81"/>
                        <a:pt x="25" y="81"/>
                        <a:pt x="25" y="81"/>
                      </a:cubicBezTo>
                      <a:cubicBezTo>
                        <a:pt x="24" y="80"/>
                        <a:pt x="23" y="79"/>
                        <a:pt x="22" y="78"/>
                      </a:cubicBezTo>
                      <a:cubicBezTo>
                        <a:pt x="22" y="78"/>
                        <a:pt x="22" y="78"/>
                        <a:pt x="22" y="78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3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9" y="73"/>
                        <a:pt x="29" y="73"/>
                        <a:pt x="29" y="73"/>
                      </a:cubicBezTo>
                      <a:cubicBezTo>
                        <a:pt x="85" y="88"/>
                        <a:pt x="85" y="88"/>
                        <a:pt x="85" y="88"/>
                      </a:cubicBezTo>
                      <a:cubicBezTo>
                        <a:pt x="87" y="89"/>
                        <a:pt x="88" y="91"/>
                        <a:pt x="88" y="93"/>
                      </a:cubicBezTo>
                      <a:cubicBezTo>
                        <a:pt x="88" y="93"/>
                        <a:pt x="88" y="93"/>
                        <a:pt x="88" y="93"/>
                      </a:cubicBezTo>
                      <a:cubicBezTo>
                        <a:pt x="87" y="95"/>
                        <a:pt x="86" y="96"/>
                        <a:pt x="84" y="96"/>
                      </a:cubicBezTo>
                      <a:cubicBezTo>
                        <a:pt x="84" y="96"/>
                        <a:pt x="84" y="96"/>
                        <a:pt x="84" y="96"/>
                      </a:cubicBezTo>
                      <a:cubicBezTo>
                        <a:pt x="83" y="96"/>
                        <a:pt x="83" y="96"/>
                        <a:pt x="83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2" name="Freeform 1122"/>
                <p:cNvSpPr/>
                <p:nvPr/>
              </p:nvSpPr>
              <p:spPr bwMode="auto">
                <a:xfrm>
                  <a:off x="3817937" y="3524250"/>
                  <a:ext cx="242887" cy="273050"/>
                </a:xfrm>
                <a:custGeom>
                  <a:avLst/>
                  <a:gdLst>
                    <a:gd name="T0" fmla="*/ 82 w 87"/>
                    <a:gd name="T1" fmla="*/ 97 h 98"/>
                    <a:gd name="T2" fmla="*/ 25 w 87"/>
                    <a:gd name="T3" fmla="*/ 82 h 98"/>
                    <a:gd name="T4" fmla="*/ 22 w 87"/>
                    <a:gd name="T5" fmla="*/ 79 h 98"/>
                    <a:gd name="T6" fmla="*/ 22 w 87"/>
                    <a:gd name="T7" fmla="*/ 79 h 98"/>
                    <a:gd name="T8" fmla="*/ 1 w 87"/>
                    <a:gd name="T9" fmla="*/ 6 h 98"/>
                    <a:gd name="T10" fmla="*/ 3 w 87"/>
                    <a:gd name="T11" fmla="*/ 1 h 98"/>
                    <a:gd name="T12" fmla="*/ 3 w 87"/>
                    <a:gd name="T13" fmla="*/ 1 h 98"/>
                    <a:gd name="T14" fmla="*/ 8 w 87"/>
                    <a:gd name="T15" fmla="*/ 4 h 98"/>
                    <a:gd name="T16" fmla="*/ 8 w 87"/>
                    <a:gd name="T17" fmla="*/ 4 h 98"/>
                    <a:gd name="T18" fmla="*/ 29 w 87"/>
                    <a:gd name="T19" fmla="*/ 74 h 98"/>
                    <a:gd name="T20" fmla="*/ 84 w 87"/>
                    <a:gd name="T21" fmla="*/ 90 h 98"/>
                    <a:gd name="T22" fmla="*/ 87 w 87"/>
                    <a:gd name="T23" fmla="*/ 95 h 98"/>
                    <a:gd name="T24" fmla="*/ 87 w 87"/>
                    <a:gd name="T25" fmla="*/ 95 h 98"/>
                    <a:gd name="T26" fmla="*/ 83 w 87"/>
                    <a:gd name="T27" fmla="*/ 98 h 98"/>
                    <a:gd name="T28" fmla="*/ 83 w 87"/>
                    <a:gd name="T29" fmla="*/ 98 h 98"/>
                    <a:gd name="T30" fmla="*/ 82 w 87"/>
                    <a:gd name="T31" fmla="*/ 97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7" h="98">
                      <a:moveTo>
                        <a:pt x="82" y="97"/>
                      </a:moveTo>
                      <a:cubicBezTo>
                        <a:pt x="25" y="82"/>
                        <a:pt x="25" y="82"/>
                        <a:pt x="25" y="82"/>
                      </a:cubicBezTo>
                      <a:cubicBezTo>
                        <a:pt x="24" y="81"/>
                        <a:pt x="23" y="80"/>
                        <a:pt x="22" y="79"/>
                      </a:cubicBezTo>
                      <a:cubicBezTo>
                        <a:pt x="22" y="79"/>
                        <a:pt x="22" y="79"/>
                        <a:pt x="22" y="79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29" y="74"/>
                        <a:pt x="29" y="74"/>
                        <a:pt x="29" y="74"/>
                      </a:cubicBezTo>
                      <a:cubicBezTo>
                        <a:pt x="84" y="90"/>
                        <a:pt x="84" y="90"/>
                        <a:pt x="84" y="90"/>
                      </a:cubicBezTo>
                      <a:cubicBezTo>
                        <a:pt x="86" y="90"/>
                        <a:pt x="87" y="93"/>
                        <a:pt x="87" y="95"/>
                      </a:cubicBezTo>
                      <a:cubicBezTo>
                        <a:pt x="87" y="95"/>
                        <a:pt x="87" y="95"/>
                        <a:pt x="87" y="95"/>
                      </a:cubicBezTo>
                      <a:cubicBezTo>
                        <a:pt x="86" y="96"/>
                        <a:pt x="85" y="98"/>
                        <a:pt x="83" y="98"/>
                      </a:cubicBezTo>
                      <a:cubicBezTo>
                        <a:pt x="83" y="98"/>
                        <a:pt x="83" y="98"/>
                        <a:pt x="83" y="98"/>
                      </a:cubicBezTo>
                      <a:cubicBezTo>
                        <a:pt x="83" y="98"/>
                        <a:pt x="82" y="98"/>
                        <a:pt x="82" y="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3" name="Freeform 1123"/>
                <p:cNvSpPr/>
                <p:nvPr/>
              </p:nvSpPr>
              <p:spPr bwMode="auto">
                <a:xfrm>
                  <a:off x="3790950" y="3562350"/>
                  <a:ext cx="236537" cy="261938"/>
                </a:xfrm>
                <a:custGeom>
                  <a:avLst/>
                  <a:gdLst>
                    <a:gd name="T0" fmla="*/ 79 w 85"/>
                    <a:gd name="T1" fmla="*/ 94 h 94"/>
                    <a:gd name="T2" fmla="*/ 25 w 85"/>
                    <a:gd name="T3" fmla="*/ 79 h 94"/>
                    <a:gd name="T4" fmla="*/ 22 w 85"/>
                    <a:gd name="T5" fmla="*/ 76 h 94"/>
                    <a:gd name="T6" fmla="*/ 22 w 85"/>
                    <a:gd name="T7" fmla="*/ 76 h 94"/>
                    <a:gd name="T8" fmla="*/ 1 w 85"/>
                    <a:gd name="T9" fmla="*/ 6 h 94"/>
                    <a:gd name="T10" fmla="*/ 1 w 85"/>
                    <a:gd name="T11" fmla="*/ 6 h 94"/>
                    <a:gd name="T12" fmla="*/ 4 w 85"/>
                    <a:gd name="T13" fmla="*/ 1 h 94"/>
                    <a:gd name="T14" fmla="*/ 4 w 85"/>
                    <a:gd name="T15" fmla="*/ 1 h 94"/>
                    <a:gd name="T16" fmla="*/ 9 w 85"/>
                    <a:gd name="T17" fmla="*/ 4 h 94"/>
                    <a:gd name="T18" fmla="*/ 9 w 85"/>
                    <a:gd name="T19" fmla="*/ 4 h 94"/>
                    <a:gd name="T20" fmla="*/ 29 w 85"/>
                    <a:gd name="T21" fmla="*/ 72 h 94"/>
                    <a:gd name="T22" fmla="*/ 81 w 85"/>
                    <a:gd name="T23" fmla="*/ 86 h 94"/>
                    <a:gd name="T24" fmla="*/ 84 w 85"/>
                    <a:gd name="T25" fmla="*/ 91 h 94"/>
                    <a:gd name="T26" fmla="*/ 84 w 85"/>
                    <a:gd name="T27" fmla="*/ 91 h 94"/>
                    <a:gd name="T28" fmla="*/ 80 w 85"/>
                    <a:gd name="T29" fmla="*/ 94 h 94"/>
                    <a:gd name="T30" fmla="*/ 80 w 85"/>
                    <a:gd name="T31" fmla="*/ 94 h 94"/>
                    <a:gd name="T32" fmla="*/ 79 w 85"/>
                    <a:gd name="T33" fmla="*/ 94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5" h="94">
                      <a:moveTo>
                        <a:pt x="79" y="94"/>
                      </a:moveTo>
                      <a:cubicBezTo>
                        <a:pt x="25" y="79"/>
                        <a:pt x="25" y="79"/>
                        <a:pt x="25" y="79"/>
                      </a:cubicBezTo>
                      <a:cubicBezTo>
                        <a:pt x="24" y="78"/>
                        <a:pt x="23" y="77"/>
                        <a:pt x="22" y="76"/>
                      </a:cubicBezTo>
                      <a:cubicBezTo>
                        <a:pt x="22" y="76"/>
                        <a:pt x="22" y="76"/>
                        <a:pt x="22" y="7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2" y="2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6" y="0"/>
                        <a:pt x="8" y="2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29" y="72"/>
                        <a:pt x="29" y="72"/>
                        <a:pt x="29" y="72"/>
                      </a:cubicBezTo>
                      <a:cubicBezTo>
                        <a:pt x="81" y="86"/>
                        <a:pt x="81" y="86"/>
                        <a:pt x="81" y="86"/>
                      </a:cubicBezTo>
                      <a:cubicBezTo>
                        <a:pt x="83" y="87"/>
                        <a:pt x="85" y="89"/>
                        <a:pt x="84" y="91"/>
                      </a:cubicBezTo>
                      <a:cubicBezTo>
                        <a:pt x="84" y="91"/>
                        <a:pt x="84" y="91"/>
                        <a:pt x="84" y="91"/>
                      </a:cubicBezTo>
                      <a:cubicBezTo>
                        <a:pt x="83" y="93"/>
                        <a:pt x="82" y="94"/>
                        <a:pt x="80" y="94"/>
                      </a:cubicBezTo>
                      <a:cubicBezTo>
                        <a:pt x="80" y="94"/>
                        <a:pt x="80" y="94"/>
                        <a:pt x="80" y="94"/>
                      </a:cubicBezTo>
                      <a:cubicBezTo>
                        <a:pt x="80" y="94"/>
                        <a:pt x="79" y="94"/>
                        <a:pt x="79" y="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4" name="Freeform 1124"/>
                <p:cNvSpPr/>
                <p:nvPr/>
              </p:nvSpPr>
              <p:spPr bwMode="auto">
                <a:xfrm>
                  <a:off x="3771900" y="3619500"/>
                  <a:ext cx="214312" cy="236538"/>
                </a:xfrm>
                <a:custGeom>
                  <a:avLst/>
                  <a:gdLst>
                    <a:gd name="T0" fmla="*/ 71 w 77"/>
                    <a:gd name="T1" fmla="*/ 85 h 85"/>
                    <a:gd name="T2" fmla="*/ 22 w 77"/>
                    <a:gd name="T3" fmla="*/ 71 h 85"/>
                    <a:gd name="T4" fmla="*/ 19 w 77"/>
                    <a:gd name="T5" fmla="*/ 68 h 85"/>
                    <a:gd name="T6" fmla="*/ 19 w 77"/>
                    <a:gd name="T7" fmla="*/ 68 h 85"/>
                    <a:gd name="T8" fmla="*/ 1 w 77"/>
                    <a:gd name="T9" fmla="*/ 6 h 85"/>
                    <a:gd name="T10" fmla="*/ 1 w 77"/>
                    <a:gd name="T11" fmla="*/ 6 h 85"/>
                    <a:gd name="T12" fmla="*/ 3 w 77"/>
                    <a:gd name="T13" fmla="*/ 1 h 85"/>
                    <a:gd name="T14" fmla="*/ 3 w 77"/>
                    <a:gd name="T15" fmla="*/ 1 h 85"/>
                    <a:gd name="T16" fmla="*/ 8 w 77"/>
                    <a:gd name="T17" fmla="*/ 4 h 85"/>
                    <a:gd name="T18" fmla="*/ 8 w 77"/>
                    <a:gd name="T19" fmla="*/ 4 h 85"/>
                    <a:gd name="T20" fmla="*/ 26 w 77"/>
                    <a:gd name="T21" fmla="*/ 64 h 85"/>
                    <a:gd name="T22" fmla="*/ 73 w 77"/>
                    <a:gd name="T23" fmla="*/ 77 h 85"/>
                    <a:gd name="T24" fmla="*/ 76 w 77"/>
                    <a:gd name="T25" fmla="*/ 82 h 85"/>
                    <a:gd name="T26" fmla="*/ 76 w 77"/>
                    <a:gd name="T27" fmla="*/ 82 h 85"/>
                    <a:gd name="T28" fmla="*/ 72 w 77"/>
                    <a:gd name="T29" fmla="*/ 85 h 85"/>
                    <a:gd name="T30" fmla="*/ 72 w 77"/>
                    <a:gd name="T31" fmla="*/ 85 h 85"/>
                    <a:gd name="T32" fmla="*/ 71 w 77"/>
                    <a:gd name="T33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" h="85">
                      <a:moveTo>
                        <a:pt x="71" y="85"/>
                      </a:moveTo>
                      <a:cubicBezTo>
                        <a:pt x="22" y="71"/>
                        <a:pt x="22" y="71"/>
                        <a:pt x="22" y="71"/>
                      </a:cubicBezTo>
                      <a:cubicBezTo>
                        <a:pt x="20" y="70"/>
                        <a:pt x="19" y="69"/>
                        <a:pt x="19" y="68"/>
                      </a:cubicBezTo>
                      <a:cubicBezTo>
                        <a:pt x="19" y="68"/>
                        <a:pt x="19" y="68"/>
                        <a:pt x="19" y="68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6" y="0"/>
                        <a:pt x="8" y="1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73" y="77"/>
                        <a:pt x="73" y="77"/>
                        <a:pt x="73" y="77"/>
                      </a:cubicBezTo>
                      <a:cubicBezTo>
                        <a:pt x="76" y="78"/>
                        <a:pt x="77" y="80"/>
                        <a:pt x="76" y="82"/>
                      </a:cubicBezTo>
                      <a:cubicBezTo>
                        <a:pt x="76" y="82"/>
                        <a:pt x="76" y="82"/>
                        <a:pt x="76" y="82"/>
                      </a:cubicBezTo>
                      <a:cubicBezTo>
                        <a:pt x="76" y="84"/>
                        <a:pt x="74" y="85"/>
                        <a:pt x="72" y="85"/>
                      </a:cubicBezTo>
                      <a:cubicBezTo>
                        <a:pt x="72" y="85"/>
                        <a:pt x="72" y="85"/>
                        <a:pt x="72" y="85"/>
                      </a:cubicBezTo>
                      <a:cubicBezTo>
                        <a:pt x="72" y="85"/>
                        <a:pt x="72" y="85"/>
                        <a:pt x="71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5" name="Freeform 1125"/>
                <p:cNvSpPr/>
                <p:nvPr/>
              </p:nvSpPr>
              <p:spPr bwMode="auto">
                <a:xfrm>
                  <a:off x="3751262" y="3686175"/>
                  <a:ext cx="184150" cy="196850"/>
                </a:xfrm>
                <a:custGeom>
                  <a:avLst/>
                  <a:gdLst>
                    <a:gd name="T0" fmla="*/ 60 w 66"/>
                    <a:gd name="T1" fmla="*/ 71 h 71"/>
                    <a:gd name="T2" fmla="*/ 19 w 66"/>
                    <a:gd name="T3" fmla="*/ 59 h 71"/>
                    <a:gd name="T4" fmla="*/ 16 w 66"/>
                    <a:gd name="T5" fmla="*/ 56 h 71"/>
                    <a:gd name="T6" fmla="*/ 16 w 66"/>
                    <a:gd name="T7" fmla="*/ 56 h 71"/>
                    <a:gd name="T8" fmla="*/ 1 w 66"/>
                    <a:gd name="T9" fmla="*/ 5 h 71"/>
                    <a:gd name="T10" fmla="*/ 1 w 66"/>
                    <a:gd name="T11" fmla="*/ 5 h 71"/>
                    <a:gd name="T12" fmla="*/ 4 w 66"/>
                    <a:gd name="T13" fmla="*/ 0 h 71"/>
                    <a:gd name="T14" fmla="*/ 4 w 66"/>
                    <a:gd name="T15" fmla="*/ 0 h 71"/>
                    <a:gd name="T16" fmla="*/ 9 w 66"/>
                    <a:gd name="T17" fmla="*/ 3 h 71"/>
                    <a:gd name="T18" fmla="*/ 9 w 66"/>
                    <a:gd name="T19" fmla="*/ 3 h 71"/>
                    <a:gd name="T20" fmla="*/ 23 w 66"/>
                    <a:gd name="T21" fmla="*/ 52 h 71"/>
                    <a:gd name="T22" fmla="*/ 63 w 66"/>
                    <a:gd name="T23" fmla="*/ 63 h 71"/>
                    <a:gd name="T24" fmla="*/ 65 w 66"/>
                    <a:gd name="T25" fmla="*/ 68 h 71"/>
                    <a:gd name="T26" fmla="*/ 65 w 66"/>
                    <a:gd name="T27" fmla="*/ 68 h 71"/>
                    <a:gd name="T28" fmla="*/ 61 w 66"/>
                    <a:gd name="T29" fmla="*/ 71 h 71"/>
                    <a:gd name="T30" fmla="*/ 61 w 66"/>
                    <a:gd name="T31" fmla="*/ 71 h 71"/>
                    <a:gd name="T32" fmla="*/ 60 w 66"/>
                    <a:gd name="T33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6" h="71">
                      <a:moveTo>
                        <a:pt x="60" y="71"/>
                      </a:moveTo>
                      <a:cubicBezTo>
                        <a:pt x="19" y="59"/>
                        <a:pt x="19" y="59"/>
                        <a:pt x="19" y="59"/>
                      </a:cubicBezTo>
                      <a:cubicBezTo>
                        <a:pt x="17" y="59"/>
                        <a:pt x="16" y="58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3"/>
                        <a:pt x="2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6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65" y="64"/>
                        <a:pt x="66" y="66"/>
                        <a:pt x="65" y="68"/>
                      </a:cubicBezTo>
                      <a:cubicBezTo>
                        <a:pt x="65" y="68"/>
                        <a:pt x="65" y="68"/>
                        <a:pt x="65" y="68"/>
                      </a:cubicBezTo>
                      <a:cubicBezTo>
                        <a:pt x="65" y="70"/>
                        <a:pt x="63" y="71"/>
                        <a:pt x="61" y="71"/>
                      </a:cubicBezTo>
                      <a:cubicBezTo>
                        <a:pt x="61" y="71"/>
                        <a:pt x="61" y="71"/>
                        <a:pt x="61" y="71"/>
                      </a:cubicBezTo>
                      <a:cubicBezTo>
                        <a:pt x="61" y="71"/>
                        <a:pt x="61" y="71"/>
                        <a:pt x="60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6" name="Freeform 1126"/>
                <p:cNvSpPr/>
                <p:nvPr/>
              </p:nvSpPr>
              <p:spPr bwMode="auto">
                <a:xfrm>
                  <a:off x="3740150" y="3771900"/>
                  <a:ext cx="136525" cy="133350"/>
                </a:xfrm>
                <a:custGeom>
                  <a:avLst/>
                  <a:gdLst>
                    <a:gd name="T0" fmla="*/ 43 w 49"/>
                    <a:gd name="T1" fmla="*/ 48 h 48"/>
                    <a:gd name="T2" fmla="*/ 14 w 49"/>
                    <a:gd name="T3" fmla="*/ 40 h 48"/>
                    <a:gd name="T4" fmla="*/ 11 w 49"/>
                    <a:gd name="T5" fmla="*/ 37 h 48"/>
                    <a:gd name="T6" fmla="*/ 11 w 49"/>
                    <a:gd name="T7" fmla="*/ 37 h 48"/>
                    <a:gd name="T8" fmla="*/ 1 w 49"/>
                    <a:gd name="T9" fmla="*/ 6 h 48"/>
                    <a:gd name="T10" fmla="*/ 1 w 49"/>
                    <a:gd name="T11" fmla="*/ 6 h 48"/>
                    <a:gd name="T12" fmla="*/ 3 w 49"/>
                    <a:gd name="T13" fmla="*/ 1 h 48"/>
                    <a:gd name="T14" fmla="*/ 3 w 49"/>
                    <a:gd name="T15" fmla="*/ 1 h 48"/>
                    <a:gd name="T16" fmla="*/ 8 w 49"/>
                    <a:gd name="T17" fmla="*/ 3 h 48"/>
                    <a:gd name="T18" fmla="*/ 8 w 49"/>
                    <a:gd name="T19" fmla="*/ 3 h 48"/>
                    <a:gd name="T20" fmla="*/ 18 w 49"/>
                    <a:gd name="T21" fmla="*/ 33 h 48"/>
                    <a:gd name="T22" fmla="*/ 45 w 49"/>
                    <a:gd name="T23" fmla="*/ 40 h 48"/>
                    <a:gd name="T24" fmla="*/ 48 w 49"/>
                    <a:gd name="T25" fmla="*/ 45 h 48"/>
                    <a:gd name="T26" fmla="*/ 48 w 49"/>
                    <a:gd name="T27" fmla="*/ 45 h 48"/>
                    <a:gd name="T28" fmla="*/ 44 w 49"/>
                    <a:gd name="T29" fmla="*/ 48 h 48"/>
                    <a:gd name="T30" fmla="*/ 44 w 49"/>
                    <a:gd name="T31" fmla="*/ 48 h 48"/>
                    <a:gd name="T32" fmla="*/ 43 w 49"/>
                    <a:gd name="T33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8">
                      <a:moveTo>
                        <a:pt x="43" y="48"/>
                      </a:move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12" y="39"/>
                        <a:pt x="11" y="38"/>
                        <a:pt x="11" y="37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3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6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8" y="33"/>
                        <a:pt x="18" y="33"/>
                        <a:pt x="18" y="33"/>
                      </a:cubicBezTo>
                      <a:cubicBezTo>
                        <a:pt x="45" y="40"/>
                        <a:pt x="45" y="40"/>
                        <a:pt x="45" y="40"/>
                      </a:cubicBezTo>
                      <a:cubicBezTo>
                        <a:pt x="48" y="41"/>
                        <a:pt x="49" y="43"/>
                        <a:pt x="48" y="45"/>
                      </a:cubicBezTo>
                      <a:cubicBezTo>
                        <a:pt x="48" y="45"/>
                        <a:pt x="48" y="45"/>
                        <a:pt x="48" y="45"/>
                      </a:cubicBezTo>
                      <a:cubicBezTo>
                        <a:pt x="48" y="47"/>
                        <a:pt x="46" y="48"/>
                        <a:pt x="44" y="48"/>
                      </a:cubicBezTo>
                      <a:cubicBezTo>
                        <a:pt x="44" y="48"/>
                        <a:pt x="44" y="48"/>
                        <a:pt x="44" y="48"/>
                      </a:cubicBezTo>
                      <a:cubicBezTo>
                        <a:pt x="44" y="48"/>
                        <a:pt x="44" y="48"/>
                        <a:pt x="43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7" name="Freeform 1127"/>
                <p:cNvSpPr/>
                <p:nvPr/>
              </p:nvSpPr>
              <p:spPr bwMode="auto">
                <a:xfrm>
                  <a:off x="3932237" y="3435350"/>
                  <a:ext cx="220662" cy="228600"/>
                </a:xfrm>
                <a:custGeom>
                  <a:avLst/>
                  <a:gdLst>
                    <a:gd name="T0" fmla="*/ 73 w 79"/>
                    <a:gd name="T1" fmla="*/ 81 h 82"/>
                    <a:gd name="T2" fmla="*/ 22 w 79"/>
                    <a:gd name="T3" fmla="*/ 68 h 82"/>
                    <a:gd name="T4" fmla="*/ 20 w 79"/>
                    <a:gd name="T5" fmla="*/ 66 h 82"/>
                    <a:gd name="T6" fmla="*/ 20 w 79"/>
                    <a:gd name="T7" fmla="*/ 66 h 82"/>
                    <a:gd name="T8" fmla="*/ 1 w 79"/>
                    <a:gd name="T9" fmla="*/ 5 h 82"/>
                    <a:gd name="T10" fmla="*/ 1 w 79"/>
                    <a:gd name="T11" fmla="*/ 5 h 82"/>
                    <a:gd name="T12" fmla="*/ 3 w 79"/>
                    <a:gd name="T13" fmla="*/ 0 h 82"/>
                    <a:gd name="T14" fmla="*/ 3 w 79"/>
                    <a:gd name="T15" fmla="*/ 0 h 82"/>
                    <a:gd name="T16" fmla="*/ 8 w 79"/>
                    <a:gd name="T17" fmla="*/ 3 h 82"/>
                    <a:gd name="T18" fmla="*/ 8 w 79"/>
                    <a:gd name="T19" fmla="*/ 3 h 82"/>
                    <a:gd name="T20" fmla="*/ 27 w 79"/>
                    <a:gd name="T21" fmla="*/ 61 h 82"/>
                    <a:gd name="T22" fmla="*/ 75 w 79"/>
                    <a:gd name="T23" fmla="*/ 74 h 82"/>
                    <a:gd name="T24" fmla="*/ 78 w 79"/>
                    <a:gd name="T25" fmla="*/ 79 h 82"/>
                    <a:gd name="T26" fmla="*/ 78 w 79"/>
                    <a:gd name="T27" fmla="*/ 79 h 82"/>
                    <a:gd name="T28" fmla="*/ 74 w 79"/>
                    <a:gd name="T29" fmla="*/ 82 h 82"/>
                    <a:gd name="T30" fmla="*/ 74 w 79"/>
                    <a:gd name="T31" fmla="*/ 82 h 82"/>
                    <a:gd name="T32" fmla="*/ 73 w 79"/>
                    <a:gd name="T33" fmla="*/ 8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9" h="82">
                      <a:moveTo>
                        <a:pt x="73" y="81"/>
                      </a:move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1" y="68"/>
                        <a:pt x="20" y="67"/>
                        <a:pt x="20" y="66"/>
                      </a:cubicBezTo>
                      <a:cubicBezTo>
                        <a:pt x="20" y="66"/>
                        <a:pt x="20" y="66"/>
                        <a:pt x="20" y="6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3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7" y="61"/>
                        <a:pt x="27" y="61"/>
                        <a:pt x="27" y="61"/>
                      </a:cubicBezTo>
                      <a:cubicBezTo>
                        <a:pt x="75" y="74"/>
                        <a:pt x="75" y="74"/>
                        <a:pt x="75" y="74"/>
                      </a:cubicBezTo>
                      <a:cubicBezTo>
                        <a:pt x="78" y="74"/>
                        <a:pt x="79" y="76"/>
                        <a:pt x="78" y="79"/>
                      </a:cubicBezTo>
                      <a:cubicBezTo>
                        <a:pt x="78" y="79"/>
                        <a:pt x="78" y="79"/>
                        <a:pt x="78" y="79"/>
                      </a:cubicBezTo>
                      <a:cubicBezTo>
                        <a:pt x="78" y="80"/>
                        <a:pt x="76" y="82"/>
                        <a:pt x="74" y="82"/>
                      </a:cubicBezTo>
                      <a:cubicBezTo>
                        <a:pt x="74" y="82"/>
                        <a:pt x="74" y="82"/>
                        <a:pt x="74" y="82"/>
                      </a:cubicBezTo>
                      <a:cubicBezTo>
                        <a:pt x="74" y="82"/>
                        <a:pt x="74" y="82"/>
                        <a:pt x="73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8" name="Freeform 1128"/>
                <p:cNvSpPr/>
                <p:nvPr/>
              </p:nvSpPr>
              <p:spPr bwMode="auto">
                <a:xfrm>
                  <a:off x="3960812" y="3421063"/>
                  <a:ext cx="200025" cy="206375"/>
                </a:xfrm>
                <a:custGeom>
                  <a:avLst/>
                  <a:gdLst>
                    <a:gd name="T0" fmla="*/ 66 w 72"/>
                    <a:gd name="T1" fmla="*/ 74 h 74"/>
                    <a:gd name="T2" fmla="*/ 21 w 72"/>
                    <a:gd name="T3" fmla="*/ 62 h 74"/>
                    <a:gd name="T4" fmla="*/ 18 w 72"/>
                    <a:gd name="T5" fmla="*/ 60 h 74"/>
                    <a:gd name="T6" fmla="*/ 18 w 72"/>
                    <a:gd name="T7" fmla="*/ 60 h 74"/>
                    <a:gd name="T8" fmla="*/ 1 w 72"/>
                    <a:gd name="T9" fmla="*/ 6 h 74"/>
                    <a:gd name="T10" fmla="*/ 1 w 72"/>
                    <a:gd name="T11" fmla="*/ 6 h 74"/>
                    <a:gd name="T12" fmla="*/ 3 w 72"/>
                    <a:gd name="T13" fmla="*/ 0 h 74"/>
                    <a:gd name="T14" fmla="*/ 3 w 72"/>
                    <a:gd name="T15" fmla="*/ 0 h 74"/>
                    <a:gd name="T16" fmla="*/ 8 w 72"/>
                    <a:gd name="T17" fmla="*/ 3 h 74"/>
                    <a:gd name="T18" fmla="*/ 8 w 72"/>
                    <a:gd name="T19" fmla="*/ 3 h 74"/>
                    <a:gd name="T20" fmla="*/ 25 w 72"/>
                    <a:gd name="T21" fmla="*/ 55 h 74"/>
                    <a:gd name="T22" fmla="*/ 68 w 72"/>
                    <a:gd name="T23" fmla="*/ 66 h 74"/>
                    <a:gd name="T24" fmla="*/ 71 w 72"/>
                    <a:gd name="T25" fmla="*/ 71 h 74"/>
                    <a:gd name="T26" fmla="*/ 71 w 72"/>
                    <a:gd name="T27" fmla="*/ 71 h 74"/>
                    <a:gd name="T28" fmla="*/ 67 w 72"/>
                    <a:gd name="T29" fmla="*/ 74 h 74"/>
                    <a:gd name="T30" fmla="*/ 67 w 72"/>
                    <a:gd name="T31" fmla="*/ 74 h 74"/>
                    <a:gd name="T32" fmla="*/ 66 w 72"/>
                    <a:gd name="T33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2" h="74">
                      <a:moveTo>
                        <a:pt x="66" y="74"/>
                      </a:moveTo>
                      <a:cubicBezTo>
                        <a:pt x="21" y="62"/>
                        <a:pt x="21" y="62"/>
                        <a:pt x="21" y="62"/>
                      </a:cubicBezTo>
                      <a:cubicBezTo>
                        <a:pt x="19" y="62"/>
                        <a:pt x="18" y="61"/>
                        <a:pt x="18" y="60"/>
                      </a:cubicBezTo>
                      <a:cubicBezTo>
                        <a:pt x="18" y="60"/>
                        <a:pt x="18" y="60"/>
                        <a:pt x="18" y="60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3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68" y="66"/>
                        <a:pt x="68" y="66"/>
                        <a:pt x="68" y="66"/>
                      </a:cubicBezTo>
                      <a:cubicBezTo>
                        <a:pt x="71" y="67"/>
                        <a:pt x="72" y="69"/>
                        <a:pt x="71" y="71"/>
                      </a:cubicBezTo>
                      <a:cubicBezTo>
                        <a:pt x="71" y="71"/>
                        <a:pt x="71" y="71"/>
                        <a:pt x="71" y="71"/>
                      </a:cubicBezTo>
                      <a:cubicBezTo>
                        <a:pt x="71" y="73"/>
                        <a:pt x="69" y="74"/>
                        <a:pt x="67" y="74"/>
                      </a:cubicBezTo>
                      <a:cubicBezTo>
                        <a:pt x="67" y="74"/>
                        <a:pt x="67" y="74"/>
                        <a:pt x="67" y="74"/>
                      </a:cubicBezTo>
                      <a:cubicBezTo>
                        <a:pt x="67" y="74"/>
                        <a:pt x="67" y="74"/>
                        <a:pt x="66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9" name="Freeform 1129"/>
                <p:cNvSpPr/>
                <p:nvPr/>
              </p:nvSpPr>
              <p:spPr bwMode="auto">
                <a:xfrm>
                  <a:off x="3990975" y="3409950"/>
                  <a:ext cx="180975" cy="180975"/>
                </a:xfrm>
                <a:custGeom>
                  <a:avLst/>
                  <a:gdLst>
                    <a:gd name="T0" fmla="*/ 60 w 65"/>
                    <a:gd name="T1" fmla="*/ 65 h 65"/>
                    <a:gd name="T2" fmla="*/ 19 w 65"/>
                    <a:gd name="T3" fmla="*/ 56 h 65"/>
                    <a:gd name="T4" fmla="*/ 16 w 65"/>
                    <a:gd name="T5" fmla="*/ 53 h 65"/>
                    <a:gd name="T6" fmla="*/ 16 w 65"/>
                    <a:gd name="T7" fmla="*/ 53 h 65"/>
                    <a:gd name="T8" fmla="*/ 1 w 65"/>
                    <a:gd name="T9" fmla="*/ 6 h 65"/>
                    <a:gd name="T10" fmla="*/ 1 w 65"/>
                    <a:gd name="T11" fmla="*/ 6 h 65"/>
                    <a:gd name="T12" fmla="*/ 3 w 65"/>
                    <a:gd name="T13" fmla="*/ 1 h 65"/>
                    <a:gd name="T14" fmla="*/ 3 w 65"/>
                    <a:gd name="T15" fmla="*/ 1 h 65"/>
                    <a:gd name="T16" fmla="*/ 8 w 65"/>
                    <a:gd name="T17" fmla="*/ 3 h 65"/>
                    <a:gd name="T18" fmla="*/ 8 w 65"/>
                    <a:gd name="T19" fmla="*/ 3 h 65"/>
                    <a:gd name="T20" fmla="*/ 23 w 65"/>
                    <a:gd name="T21" fmla="*/ 49 h 65"/>
                    <a:gd name="T22" fmla="*/ 62 w 65"/>
                    <a:gd name="T23" fmla="*/ 57 h 65"/>
                    <a:gd name="T24" fmla="*/ 65 w 65"/>
                    <a:gd name="T25" fmla="*/ 62 h 65"/>
                    <a:gd name="T26" fmla="*/ 65 w 65"/>
                    <a:gd name="T27" fmla="*/ 62 h 65"/>
                    <a:gd name="T28" fmla="*/ 61 w 65"/>
                    <a:gd name="T29" fmla="*/ 65 h 65"/>
                    <a:gd name="T30" fmla="*/ 61 w 65"/>
                    <a:gd name="T31" fmla="*/ 65 h 65"/>
                    <a:gd name="T32" fmla="*/ 60 w 65"/>
                    <a:gd name="T3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5">
                      <a:moveTo>
                        <a:pt x="60" y="65"/>
                      </a:moveTo>
                      <a:cubicBezTo>
                        <a:pt x="19" y="56"/>
                        <a:pt x="19" y="56"/>
                        <a:pt x="19" y="56"/>
                      </a:cubicBezTo>
                      <a:cubicBezTo>
                        <a:pt x="17" y="56"/>
                        <a:pt x="16" y="55"/>
                        <a:pt x="16" y="53"/>
                      </a:cubicBezTo>
                      <a:cubicBezTo>
                        <a:pt x="16" y="53"/>
                        <a:pt x="16" y="53"/>
                        <a:pt x="16" y="53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6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3" y="49"/>
                        <a:pt x="23" y="49"/>
                        <a:pt x="23" y="49"/>
                      </a:cubicBezTo>
                      <a:cubicBezTo>
                        <a:pt x="62" y="57"/>
                        <a:pt x="62" y="57"/>
                        <a:pt x="62" y="57"/>
                      </a:cubicBezTo>
                      <a:cubicBezTo>
                        <a:pt x="64" y="58"/>
                        <a:pt x="65" y="60"/>
                        <a:pt x="65" y="62"/>
                      </a:cubicBezTo>
                      <a:cubicBezTo>
                        <a:pt x="65" y="62"/>
                        <a:pt x="65" y="62"/>
                        <a:pt x="65" y="62"/>
                      </a:cubicBezTo>
                      <a:cubicBezTo>
                        <a:pt x="64" y="64"/>
                        <a:pt x="63" y="65"/>
                        <a:pt x="61" y="65"/>
                      </a:cubicBezTo>
                      <a:cubicBezTo>
                        <a:pt x="61" y="65"/>
                        <a:pt x="61" y="65"/>
                        <a:pt x="61" y="65"/>
                      </a:cubicBezTo>
                      <a:cubicBezTo>
                        <a:pt x="60" y="65"/>
                        <a:pt x="60" y="65"/>
                        <a:pt x="60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0" name="Freeform 1130"/>
                <p:cNvSpPr/>
                <p:nvPr/>
              </p:nvSpPr>
              <p:spPr bwMode="auto">
                <a:xfrm>
                  <a:off x="4022725" y="3398838"/>
                  <a:ext cx="158750" cy="152400"/>
                </a:xfrm>
                <a:custGeom>
                  <a:avLst/>
                  <a:gdLst>
                    <a:gd name="T0" fmla="*/ 52 w 57"/>
                    <a:gd name="T1" fmla="*/ 55 h 55"/>
                    <a:gd name="T2" fmla="*/ 17 w 57"/>
                    <a:gd name="T3" fmla="*/ 48 h 55"/>
                    <a:gd name="T4" fmla="*/ 13 w 57"/>
                    <a:gd name="T5" fmla="*/ 46 h 55"/>
                    <a:gd name="T6" fmla="*/ 13 w 57"/>
                    <a:gd name="T7" fmla="*/ 46 h 55"/>
                    <a:gd name="T8" fmla="*/ 1 w 57"/>
                    <a:gd name="T9" fmla="*/ 6 h 55"/>
                    <a:gd name="T10" fmla="*/ 3 w 57"/>
                    <a:gd name="T11" fmla="*/ 1 h 55"/>
                    <a:gd name="T12" fmla="*/ 3 w 57"/>
                    <a:gd name="T13" fmla="*/ 1 h 55"/>
                    <a:gd name="T14" fmla="*/ 8 w 57"/>
                    <a:gd name="T15" fmla="*/ 4 h 55"/>
                    <a:gd name="T16" fmla="*/ 8 w 57"/>
                    <a:gd name="T17" fmla="*/ 4 h 55"/>
                    <a:gd name="T18" fmla="*/ 20 w 57"/>
                    <a:gd name="T19" fmla="*/ 41 h 55"/>
                    <a:gd name="T20" fmla="*/ 53 w 57"/>
                    <a:gd name="T21" fmla="*/ 47 h 55"/>
                    <a:gd name="T22" fmla="*/ 57 w 57"/>
                    <a:gd name="T23" fmla="*/ 52 h 55"/>
                    <a:gd name="T24" fmla="*/ 57 w 57"/>
                    <a:gd name="T25" fmla="*/ 52 h 55"/>
                    <a:gd name="T26" fmla="*/ 53 w 57"/>
                    <a:gd name="T27" fmla="*/ 55 h 55"/>
                    <a:gd name="T28" fmla="*/ 53 w 57"/>
                    <a:gd name="T29" fmla="*/ 55 h 55"/>
                    <a:gd name="T30" fmla="*/ 52 w 57"/>
                    <a:gd name="T31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7" h="55">
                      <a:moveTo>
                        <a:pt x="52" y="55"/>
                      </a:move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5" y="48"/>
                        <a:pt x="14" y="47"/>
                        <a:pt x="13" y="46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2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20" y="41"/>
                        <a:pt x="20" y="41"/>
                        <a:pt x="20" y="41"/>
                      </a:cubicBezTo>
                      <a:cubicBezTo>
                        <a:pt x="53" y="47"/>
                        <a:pt x="53" y="47"/>
                        <a:pt x="53" y="47"/>
                      </a:cubicBezTo>
                      <a:cubicBezTo>
                        <a:pt x="56" y="47"/>
                        <a:pt x="57" y="50"/>
                        <a:pt x="57" y="5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56" y="54"/>
                        <a:pt x="55" y="55"/>
                        <a:pt x="53" y="55"/>
                      </a:cubicBezTo>
                      <a:cubicBezTo>
                        <a:pt x="53" y="55"/>
                        <a:pt x="53" y="55"/>
                        <a:pt x="53" y="55"/>
                      </a:cubicBezTo>
                      <a:cubicBezTo>
                        <a:pt x="52" y="55"/>
                        <a:pt x="52" y="55"/>
                        <a:pt x="52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1" name="Freeform 1131"/>
                <p:cNvSpPr/>
                <p:nvPr/>
              </p:nvSpPr>
              <p:spPr bwMode="auto">
                <a:xfrm>
                  <a:off x="4057650" y="3395663"/>
                  <a:ext cx="128587" cy="114300"/>
                </a:xfrm>
                <a:custGeom>
                  <a:avLst/>
                  <a:gdLst>
                    <a:gd name="T0" fmla="*/ 41 w 46"/>
                    <a:gd name="T1" fmla="*/ 41 h 41"/>
                    <a:gd name="T2" fmla="*/ 14 w 46"/>
                    <a:gd name="T3" fmla="*/ 39 h 41"/>
                    <a:gd name="T4" fmla="*/ 11 w 46"/>
                    <a:gd name="T5" fmla="*/ 37 h 41"/>
                    <a:gd name="T6" fmla="*/ 11 w 46"/>
                    <a:gd name="T7" fmla="*/ 37 h 41"/>
                    <a:gd name="T8" fmla="*/ 1 w 46"/>
                    <a:gd name="T9" fmla="*/ 5 h 41"/>
                    <a:gd name="T10" fmla="*/ 1 w 46"/>
                    <a:gd name="T11" fmla="*/ 5 h 41"/>
                    <a:gd name="T12" fmla="*/ 4 w 46"/>
                    <a:gd name="T13" fmla="*/ 0 h 41"/>
                    <a:gd name="T14" fmla="*/ 4 w 46"/>
                    <a:gd name="T15" fmla="*/ 0 h 41"/>
                    <a:gd name="T16" fmla="*/ 9 w 46"/>
                    <a:gd name="T17" fmla="*/ 3 h 41"/>
                    <a:gd name="T18" fmla="*/ 9 w 46"/>
                    <a:gd name="T19" fmla="*/ 3 h 41"/>
                    <a:gd name="T20" fmla="*/ 17 w 46"/>
                    <a:gd name="T21" fmla="*/ 32 h 41"/>
                    <a:gd name="T22" fmla="*/ 42 w 46"/>
                    <a:gd name="T23" fmla="*/ 33 h 41"/>
                    <a:gd name="T24" fmla="*/ 45 w 46"/>
                    <a:gd name="T25" fmla="*/ 38 h 41"/>
                    <a:gd name="T26" fmla="*/ 45 w 46"/>
                    <a:gd name="T27" fmla="*/ 38 h 41"/>
                    <a:gd name="T28" fmla="*/ 41 w 46"/>
                    <a:gd name="T29" fmla="*/ 41 h 41"/>
                    <a:gd name="T30" fmla="*/ 41 w 46"/>
                    <a:gd name="T31" fmla="*/ 41 h 41"/>
                    <a:gd name="T32" fmla="*/ 41 w 46"/>
                    <a:gd name="T3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1">
                      <a:moveTo>
                        <a:pt x="41" y="41"/>
                      </a:move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12" y="39"/>
                        <a:pt x="11" y="38"/>
                        <a:pt x="11" y="37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3"/>
                        <a:pt x="2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6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42" y="33"/>
                        <a:pt x="42" y="33"/>
                        <a:pt x="42" y="33"/>
                      </a:cubicBezTo>
                      <a:cubicBezTo>
                        <a:pt x="44" y="34"/>
                        <a:pt x="46" y="36"/>
                        <a:pt x="45" y="38"/>
                      </a:cubicBezTo>
                      <a:cubicBezTo>
                        <a:pt x="45" y="38"/>
                        <a:pt x="45" y="38"/>
                        <a:pt x="45" y="38"/>
                      </a:cubicBezTo>
                      <a:cubicBezTo>
                        <a:pt x="45" y="40"/>
                        <a:pt x="43" y="41"/>
                        <a:pt x="41" y="41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2" name="Freeform 1132"/>
                <p:cNvSpPr/>
                <p:nvPr/>
              </p:nvSpPr>
              <p:spPr bwMode="auto">
                <a:xfrm>
                  <a:off x="4090987" y="3390900"/>
                  <a:ext cx="98425" cy="85725"/>
                </a:xfrm>
                <a:custGeom>
                  <a:avLst/>
                  <a:gdLst>
                    <a:gd name="T0" fmla="*/ 31 w 35"/>
                    <a:gd name="T1" fmla="*/ 31 h 31"/>
                    <a:gd name="T2" fmla="*/ 11 w 35"/>
                    <a:gd name="T3" fmla="*/ 31 h 31"/>
                    <a:gd name="T4" fmla="*/ 8 w 35"/>
                    <a:gd name="T5" fmla="*/ 28 h 31"/>
                    <a:gd name="T6" fmla="*/ 8 w 35"/>
                    <a:gd name="T7" fmla="*/ 28 h 31"/>
                    <a:gd name="T8" fmla="*/ 1 w 35"/>
                    <a:gd name="T9" fmla="*/ 5 h 31"/>
                    <a:gd name="T10" fmla="*/ 1 w 35"/>
                    <a:gd name="T11" fmla="*/ 5 h 31"/>
                    <a:gd name="T12" fmla="*/ 3 w 35"/>
                    <a:gd name="T13" fmla="*/ 0 h 31"/>
                    <a:gd name="T14" fmla="*/ 3 w 35"/>
                    <a:gd name="T15" fmla="*/ 0 h 31"/>
                    <a:gd name="T16" fmla="*/ 8 w 35"/>
                    <a:gd name="T17" fmla="*/ 3 h 31"/>
                    <a:gd name="T18" fmla="*/ 8 w 35"/>
                    <a:gd name="T19" fmla="*/ 3 h 31"/>
                    <a:gd name="T20" fmla="*/ 15 w 35"/>
                    <a:gd name="T21" fmla="*/ 23 h 31"/>
                    <a:gd name="T22" fmla="*/ 31 w 35"/>
                    <a:gd name="T23" fmla="*/ 23 h 31"/>
                    <a:gd name="T24" fmla="*/ 35 w 35"/>
                    <a:gd name="T25" fmla="*/ 28 h 31"/>
                    <a:gd name="T26" fmla="*/ 35 w 35"/>
                    <a:gd name="T27" fmla="*/ 28 h 31"/>
                    <a:gd name="T28" fmla="*/ 31 w 35"/>
                    <a:gd name="T29" fmla="*/ 31 h 31"/>
                    <a:gd name="T30" fmla="*/ 31 w 35"/>
                    <a:gd name="T31" fmla="*/ 31 h 31"/>
                    <a:gd name="T32" fmla="*/ 31 w 35"/>
                    <a:gd name="T33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31">
                      <a:moveTo>
                        <a:pt x="31" y="31"/>
                      </a:move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0" y="31"/>
                        <a:pt x="8" y="30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3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3" y="23"/>
                        <a:pt x="35" y="25"/>
                        <a:pt x="35" y="28"/>
                      </a:cubicBezTo>
                      <a:cubicBezTo>
                        <a:pt x="35" y="28"/>
                        <a:pt x="35" y="28"/>
                        <a:pt x="35" y="28"/>
                      </a:cubicBezTo>
                      <a:cubicBezTo>
                        <a:pt x="35" y="30"/>
                        <a:pt x="33" y="31"/>
                        <a:pt x="31" y="31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3" name="Freeform 1133"/>
                <p:cNvSpPr/>
                <p:nvPr/>
              </p:nvSpPr>
              <p:spPr bwMode="auto">
                <a:xfrm>
                  <a:off x="4122737" y="3387725"/>
                  <a:ext cx="69850" cy="60325"/>
                </a:xfrm>
                <a:custGeom>
                  <a:avLst/>
                  <a:gdLst>
                    <a:gd name="T0" fmla="*/ 21 w 25"/>
                    <a:gd name="T1" fmla="*/ 22 h 22"/>
                    <a:gd name="T2" fmla="*/ 8 w 25"/>
                    <a:gd name="T3" fmla="*/ 22 h 22"/>
                    <a:gd name="T4" fmla="*/ 5 w 25"/>
                    <a:gd name="T5" fmla="*/ 19 h 22"/>
                    <a:gd name="T6" fmla="*/ 5 w 25"/>
                    <a:gd name="T7" fmla="*/ 19 h 22"/>
                    <a:gd name="T8" fmla="*/ 0 w 25"/>
                    <a:gd name="T9" fmla="*/ 6 h 22"/>
                    <a:gd name="T10" fmla="*/ 3 w 25"/>
                    <a:gd name="T11" fmla="*/ 0 h 22"/>
                    <a:gd name="T12" fmla="*/ 3 w 25"/>
                    <a:gd name="T13" fmla="*/ 0 h 22"/>
                    <a:gd name="T14" fmla="*/ 8 w 25"/>
                    <a:gd name="T15" fmla="*/ 3 h 22"/>
                    <a:gd name="T16" fmla="*/ 8 w 25"/>
                    <a:gd name="T17" fmla="*/ 3 h 22"/>
                    <a:gd name="T18" fmla="*/ 12 w 25"/>
                    <a:gd name="T19" fmla="*/ 14 h 22"/>
                    <a:gd name="T20" fmla="*/ 21 w 25"/>
                    <a:gd name="T21" fmla="*/ 14 h 22"/>
                    <a:gd name="T22" fmla="*/ 25 w 25"/>
                    <a:gd name="T23" fmla="*/ 18 h 22"/>
                    <a:gd name="T24" fmla="*/ 25 w 25"/>
                    <a:gd name="T25" fmla="*/ 18 h 22"/>
                    <a:gd name="T26" fmla="*/ 21 w 25"/>
                    <a:gd name="T27" fmla="*/ 22 h 22"/>
                    <a:gd name="T28" fmla="*/ 21 w 25"/>
                    <a:gd name="T29" fmla="*/ 22 h 22"/>
                    <a:gd name="T30" fmla="*/ 21 w 25"/>
                    <a:gd name="T3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" h="22">
                      <a:moveTo>
                        <a:pt x="21" y="22"/>
                      </a:move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7" y="21"/>
                        <a:pt x="5" y="20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4" y="14"/>
                        <a:pt x="25" y="16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21"/>
                        <a:pt x="23" y="22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04" name="组合 803"/>
              <p:cNvGrpSpPr/>
              <p:nvPr/>
            </p:nvGrpSpPr>
            <p:grpSpPr>
              <a:xfrm>
                <a:off x="5225096" y="5256007"/>
                <a:ext cx="452374" cy="395352"/>
                <a:chOff x="2951162" y="4179888"/>
                <a:chExt cx="755650" cy="660400"/>
              </a:xfrm>
              <a:grpFill/>
            </p:grpSpPr>
            <p:sp>
              <p:nvSpPr>
                <p:cNvPr id="810" name="Freeform 1134"/>
                <p:cNvSpPr>
                  <a:spLocks noEditPoints="1"/>
                </p:cNvSpPr>
                <p:nvPr/>
              </p:nvSpPr>
              <p:spPr bwMode="auto">
                <a:xfrm>
                  <a:off x="2951162" y="4179888"/>
                  <a:ext cx="755650" cy="660400"/>
                </a:xfrm>
                <a:custGeom>
                  <a:avLst/>
                  <a:gdLst>
                    <a:gd name="T0" fmla="*/ 85 w 271"/>
                    <a:gd name="T1" fmla="*/ 201 h 237"/>
                    <a:gd name="T2" fmla="*/ 0 w 271"/>
                    <a:gd name="T3" fmla="*/ 17 h 237"/>
                    <a:gd name="T4" fmla="*/ 0 w 271"/>
                    <a:gd name="T5" fmla="*/ 17 h 237"/>
                    <a:gd name="T6" fmla="*/ 3 w 271"/>
                    <a:gd name="T7" fmla="*/ 13 h 237"/>
                    <a:gd name="T8" fmla="*/ 3 w 271"/>
                    <a:gd name="T9" fmla="*/ 13 h 237"/>
                    <a:gd name="T10" fmla="*/ 93 w 271"/>
                    <a:gd name="T11" fmla="*/ 0 h 237"/>
                    <a:gd name="T12" fmla="*/ 93 w 271"/>
                    <a:gd name="T13" fmla="*/ 0 h 237"/>
                    <a:gd name="T14" fmla="*/ 198 w 271"/>
                    <a:gd name="T15" fmla="*/ 28 h 237"/>
                    <a:gd name="T16" fmla="*/ 198 w 271"/>
                    <a:gd name="T17" fmla="*/ 28 h 237"/>
                    <a:gd name="T18" fmla="*/ 271 w 271"/>
                    <a:gd name="T19" fmla="*/ 218 h 237"/>
                    <a:gd name="T20" fmla="*/ 271 w 271"/>
                    <a:gd name="T21" fmla="*/ 218 h 237"/>
                    <a:gd name="T22" fmla="*/ 271 w 271"/>
                    <a:gd name="T23" fmla="*/ 223 h 237"/>
                    <a:gd name="T24" fmla="*/ 271 w 271"/>
                    <a:gd name="T25" fmla="*/ 223 h 237"/>
                    <a:gd name="T26" fmla="*/ 269 w 271"/>
                    <a:gd name="T27" fmla="*/ 227 h 237"/>
                    <a:gd name="T28" fmla="*/ 269 w 271"/>
                    <a:gd name="T29" fmla="*/ 227 h 237"/>
                    <a:gd name="T30" fmla="*/ 202 w 271"/>
                    <a:gd name="T31" fmla="*/ 237 h 237"/>
                    <a:gd name="T32" fmla="*/ 202 w 271"/>
                    <a:gd name="T33" fmla="*/ 237 h 237"/>
                    <a:gd name="T34" fmla="*/ 85 w 271"/>
                    <a:gd name="T35" fmla="*/ 201 h 237"/>
                    <a:gd name="T36" fmla="*/ 10 w 271"/>
                    <a:gd name="T37" fmla="*/ 37 h 237"/>
                    <a:gd name="T38" fmla="*/ 21 w 271"/>
                    <a:gd name="T39" fmla="*/ 86 h 237"/>
                    <a:gd name="T40" fmla="*/ 21 w 271"/>
                    <a:gd name="T41" fmla="*/ 86 h 237"/>
                    <a:gd name="T42" fmla="*/ 90 w 271"/>
                    <a:gd name="T43" fmla="*/ 195 h 237"/>
                    <a:gd name="T44" fmla="*/ 90 w 271"/>
                    <a:gd name="T45" fmla="*/ 195 h 237"/>
                    <a:gd name="T46" fmla="*/ 202 w 271"/>
                    <a:gd name="T47" fmla="*/ 229 h 237"/>
                    <a:gd name="T48" fmla="*/ 202 w 271"/>
                    <a:gd name="T49" fmla="*/ 229 h 237"/>
                    <a:gd name="T50" fmla="*/ 248 w 271"/>
                    <a:gd name="T51" fmla="*/ 224 h 237"/>
                    <a:gd name="T52" fmla="*/ 248 w 271"/>
                    <a:gd name="T53" fmla="*/ 224 h 237"/>
                    <a:gd name="T54" fmla="*/ 263 w 271"/>
                    <a:gd name="T55" fmla="*/ 220 h 237"/>
                    <a:gd name="T56" fmla="*/ 263 w 271"/>
                    <a:gd name="T57" fmla="*/ 220 h 237"/>
                    <a:gd name="T58" fmla="*/ 263 w 271"/>
                    <a:gd name="T59" fmla="*/ 218 h 237"/>
                    <a:gd name="T60" fmla="*/ 263 w 271"/>
                    <a:gd name="T61" fmla="*/ 218 h 237"/>
                    <a:gd name="T62" fmla="*/ 194 w 271"/>
                    <a:gd name="T63" fmla="*/ 35 h 237"/>
                    <a:gd name="T64" fmla="*/ 194 w 271"/>
                    <a:gd name="T65" fmla="*/ 35 h 237"/>
                    <a:gd name="T66" fmla="*/ 93 w 271"/>
                    <a:gd name="T67" fmla="*/ 8 h 237"/>
                    <a:gd name="T68" fmla="*/ 93 w 271"/>
                    <a:gd name="T69" fmla="*/ 8 h 237"/>
                    <a:gd name="T70" fmla="*/ 31 w 271"/>
                    <a:gd name="T71" fmla="*/ 14 h 237"/>
                    <a:gd name="T72" fmla="*/ 31 w 271"/>
                    <a:gd name="T73" fmla="*/ 14 h 237"/>
                    <a:gd name="T74" fmla="*/ 8 w 271"/>
                    <a:gd name="T75" fmla="*/ 20 h 237"/>
                    <a:gd name="T76" fmla="*/ 8 w 271"/>
                    <a:gd name="T77" fmla="*/ 20 h 237"/>
                    <a:gd name="T78" fmla="*/ 10 w 271"/>
                    <a:gd name="T79" fmla="*/ 37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71" h="237">
                      <a:moveTo>
                        <a:pt x="85" y="201"/>
                      </a:moveTo>
                      <a:cubicBezTo>
                        <a:pt x="6" y="146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5"/>
                        <a:pt x="1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44" y="0"/>
                        <a:pt x="93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127" y="0"/>
                        <a:pt x="166" y="6"/>
                        <a:pt x="198" y="28"/>
                      </a:cubicBezTo>
                      <a:cubicBezTo>
                        <a:pt x="198" y="28"/>
                        <a:pt x="198" y="28"/>
                        <a:pt x="198" y="28"/>
                      </a:cubicBezTo>
                      <a:cubicBezTo>
                        <a:pt x="268" y="77"/>
                        <a:pt x="271" y="193"/>
                        <a:pt x="271" y="218"/>
                      </a:cubicBezTo>
                      <a:cubicBezTo>
                        <a:pt x="271" y="218"/>
                        <a:pt x="271" y="218"/>
                        <a:pt x="271" y="218"/>
                      </a:cubicBezTo>
                      <a:cubicBezTo>
                        <a:pt x="271" y="222"/>
                        <a:pt x="271" y="223"/>
                        <a:pt x="271" y="223"/>
                      </a:cubicBezTo>
                      <a:cubicBezTo>
                        <a:pt x="271" y="223"/>
                        <a:pt x="271" y="223"/>
                        <a:pt x="271" y="223"/>
                      </a:cubicBezTo>
                      <a:cubicBezTo>
                        <a:pt x="271" y="225"/>
                        <a:pt x="270" y="226"/>
                        <a:pt x="269" y="227"/>
                      </a:cubicBezTo>
                      <a:cubicBezTo>
                        <a:pt x="269" y="227"/>
                        <a:pt x="269" y="227"/>
                        <a:pt x="269" y="227"/>
                      </a:cubicBezTo>
                      <a:cubicBezTo>
                        <a:pt x="268" y="227"/>
                        <a:pt x="241" y="237"/>
                        <a:pt x="202" y="237"/>
                      </a:cubicBezTo>
                      <a:cubicBezTo>
                        <a:pt x="202" y="237"/>
                        <a:pt x="202" y="237"/>
                        <a:pt x="202" y="237"/>
                      </a:cubicBezTo>
                      <a:cubicBezTo>
                        <a:pt x="168" y="237"/>
                        <a:pt x="125" y="229"/>
                        <a:pt x="85" y="201"/>
                      </a:cubicBezTo>
                      <a:close/>
                      <a:moveTo>
                        <a:pt x="10" y="37"/>
                      </a:moveTo>
                      <a:cubicBezTo>
                        <a:pt x="12" y="50"/>
                        <a:pt x="15" y="67"/>
                        <a:pt x="21" y="86"/>
                      </a:cubicBezTo>
                      <a:cubicBezTo>
                        <a:pt x="21" y="86"/>
                        <a:pt x="21" y="86"/>
                        <a:pt x="21" y="86"/>
                      </a:cubicBezTo>
                      <a:cubicBezTo>
                        <a:pt x="32" y="124"/>
                        <a:pt x="52" y="169"/>
                        <a:pt x="90" y="195"/>
                      </a:cubicBezTo>
                      <a:cubicBezTo>
                        <a:pt x="90" y="195"/>
                        <a:pt x="90" y="195"/>
                        <a:pt x="90" y="195"/>
                      </a:cubicBezTo>
                      <a:cubicBezTo>
                        <a:pt x="128" y="222"/>
                        <a:pt x="169" y="229"/>
                        <a:pt x="202" y="229"/>
                      </a:cubicBezTo>
                      <a:cubicBezTo>
                        <a:pt x="202" y="229"/>
                        <a:pt x="202" y="229"/>
                        <a:pt x="202" y="229"/>
                      </a:cubicBezTo>
                      <a:cubicBezTo>
                        <a:pt x="221" y="229"/>
                        <a:pt x="237" y="226"/>
                        <a:pt x="248" y="224"/>
                      </a:cubicBezTo>
                      <a:cubicBezTo>
                        <a:pt x="248" y="224"/>
                        <a:pt x="248" y="224"/>
                        <a:pt x="248" y="224"/>
                      </a:cubicBezTo>
                      <a:cubicBezTo>
                        <a:pt x="255" y="223"/>
                        <a:pt x="260" y="221"/>
                        <a:pt x="263" y="220"/>
                      </a:cubicBezTo>
                      <a:cubicBezTo>
                        <a:pt x="263" y="220"/>
                        <a:pt x="263" y="220"/>
                        <a:pt x="263" y="220"/>
                      </a:cubicBezTo>
                      <a:cubicBezTo>
                        <a:pt x="263" y="220"/>
                        <a:pt x="263" y="219"/>
                        <a:pt x="263" y="218"/>
                      </a:cubicBezTo>
                      <a:cubicBezTo>
                        <a:pt x="263" y="218"/>
                        <a:pt x="263" y="218"/>
                        <a:pt x="263" y="218"/>
                      </a:cubicBezTo>
                      <a:cubicBezTo>
                        <a:pt x="264" y="194"/>
                        <a:pt x="259" y="79"/>
                        <a:pt x="194" y="35"/>
                      </a:cubicBezTo>
                      <a:cubicBezTo>
                        <a:pt x="194" y="35"/>
                        <a:pt x="194" y="35"/>
                        <a:pt x="194" y="35"/>
                      </a:cubicBezTo>
                      <a:cubicBezTo>
                        <a:pt x="163" y="14"/>
                        <a:pt x="126" y="8"/>
                        <a:pt x="93" y="8"/>
                      </a:cubicBezTo>
                      <a:cubicBezTo>
                        <a:pt x="93" y="8"/>
                        <a:pt x="93" y="8"/>
                        <a:pt x="93" y="8"/>
                      </a:cubicBezTo>
                      <a:cubicBezTo>
                        <a:pt x="69" y="8"/>
                        <a:pt x="47" y="11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20" y="16"/>
                        <a:pt x="12" y="18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9" y="23"/>
                        <a:pt x="9" y="29"/>
                        <a:pt x="1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1" name="Freeform 1135"/>
                <p:cNvSpPr/>
                <p:nvPr/>
              </p:nvSpPr>
              <p:spPr bwMode="auto">
                <a:xfrm>
                  <a:off x="2951162" y="4213225"/>
                  <a:ext cx="752475" cy="593725"/>
                </a:xfrm>
                <a:custGeom>
                  <a:avLst/>
                  <a:gdLst>
                    <a:gd name="T0" fmla="*/ 263 w 270"/>
                    <a:gd name="T1" fmla="*/ 213 h 213"/>
                    <a:gd name="T2" fmla="*/ 2 w 270"/>
                    <a:gd name="T3" fmla="*/ 8 h 213"/>
                    <a:gd name="T4" fmla="*/ 1 w 270"/>
                    <a:gd name="T5" fmla="*/ 2 h 213"/>
                    <a:gd name="T6" fmla="*/ 1 w 270"/>
                    <a:gd name="T7" fmla="*/ 2 h 213"/>
                    <a:gd name="T8" fmla="*/ 7 w 270"/>
                    <a:gd name="T9" fmla="*/ 2 h 213"/>
                    <a:gd name="T10" fmla="*/ 7 w 270"/>
                    <a:gd name="T11" fmla="*/ 2 h 213"/>
                    <a:gd name="T12" fmla="*/ 268 w 270"/>
                    <a:gd name="T13" fmla="*/ 206 h 213"/>
                    <a:gd name="T14" fmla="*/ 269 w 270"/>
                    <a:gd name="T15" fmla="*/ 212 h 213"/>
                    <a:gd name="T16" fmla="*/ 269 w 270"/>
                    <a:gd name="T17" fmla="*/ 212 h 213"/>
                    <a:gd name="T18" fmla="*/ 266 w 270"/>
                    <a:gd name="T19" fmla="*/ 213 h 213"/>
                    <a:gd name="T20" fmla="*/ 266 w 270"/>
                    <a:gd name="T21" fmla="*/ 213 h 213"/>
                    <a:gd name="T22" fmla="*/ 263 w 270"/>
                    <a:gd name="T23" fmla="*/ 213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0" h="213">
                      <a:moveTo>
                        <a:pt x="263" y="213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6"/>
                        <a:pt x="0" y="4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0"/>
                        <a:pt x="5" y="0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268" y="206"/>
                        <a:pt x="268" y="206"/>
                        <a:pt x="268" y="206"/>
                      </a:cubicBezTo>
                      <a:cubicBezTo>
                        <a:pt x="270" y="208"/>
                        <a:pt x="270" y="210"/>
                        <a:pt x="269" y="212"/>
                      </a:cubicBezTo>
                      <a:cubicBezTo>
                        <a:pt x="269" y="212"/>
                        <a:pt x="269" y="212"/>
                        <a:pt x="269" y="212"/>
                      </a:cubicBezTo>
                      <a:cubicBezTo>
                        <a:pt x="268" y="213"/>
                        <a:pt x="267" y="213"/>
                        <a:pt x="266" y="213"/>
                      </a:cubicBezTo>
                      <a:cubicBezTo>
                        <a:pt x="266" y="213"/>
                        <a:pt x="266" y="213"/>
                        <a:pt x="266" y="213"/>
                      </a:cubicBezTo>
                      <a:cubicBezTo>
                        <a:pt x="265" y="213"/>
                        <a:pt x="264" y="213"/>
                        <a:pt x="263" y="2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2" name="Freeform 1136"/>
                <p:cNvSpPr/>
                <p:nvPr/>
              </p:nvSpPr>
              <p:spPr bwMode="auto">
                <a:xfrm>
                  <a:off x="3079750" y="4202113"/>
                  <a:ext cx="315912" cy="431800"/>
                </a:xfrm>
                <a:custGeom>
                  <a:avLst/>
                  <a:gdLst>
                    <a:gd name="T0" fmla="*/ 2 w 113"/>
                    <a:gd name="T1" fmla="*/ 153 h 155"/>
                    <a:gd name="T2" fmla="*/ 3 w 113"/>
                    <a:gd name="T3" fmla="*/ 148 h 155"/>
                    <a:gd name="T4" fmla="*/ 3 w 113"/>
                    <a:gd name="T5" fmla="*/ 148 h 155"/>
                    <a:gd name="T6" fmla="*/ 83 w 113"/>
                    <a:gd name="T7" fmla="*/ 105 h 155"/>
                    <a:gd name="T8" fmla="*/ 104 w 113"/>
                    <a:gd name="T9" fmla="*/ 4 h 155"/>
                    <a:gd name="T10" fmla="*/ 104 w 113"/>
                    <a:gd name="T11" fmla="*/ 4 h 155"/>
                    <a:gd name="T12" fmla="*/ 109 w 113"/>
                    <a:gd name="T13" fmla="*/ 1 h 155"/>
                    <a:gd name="T14" fmla="*/ 109 w 113"/>
                    <a:gd name="T15" fmla="*/ 1 h 155"/>
                    <a:gd name="T16" fmla="*/ 112 w 113"/>
                    <a:gd name="T17" fmla="*/ 6 h 155"/>
                    <a:gd name="T18" fmla="*/ 112 w 113"/>
                    <a:gd name="T19" fmla="*/ 6 h 155"/>
                    <a:gd name="T20" fmla="*/ 91 w 113"/>
                    <a:gd name="T21" fmla="*/ 108 h 155"/>
                    <a:gd name="T22" fmla="*/ 89 w 113"/>
                    <a:gd name="T23" fmla="*/ 111 h 155"/>
                    <a:gd name="T24" fmla="*/ 89 w 113"/>
                    <a:gd name="T25" fmla="*/ 111 h 155"/>
                    <a:gd name="T26" fmla="*/ 7 w 113"/>
                    <a:gd name="T27" fmla="*/ 155 h 155"/>
                    <a:gd name="T28" fmla="*/ 5 w 113"/>
                    <a:gd name="T29" fmla="*/ 155 h 155"/>
                    <a:gd name="T30" fmla="*/ 5 w 113"/>
                    <a:gd name="T31" fmla="*/ 155 h 155"/>
                    <a:gd name="T32" fmla="*/ 2 w 113"/>
                    <a:gd name="T33" fmla="*/ 153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3" h="155">
                      <a:moveTo>
                        <a:pt x="2" y="153"/>
                      </a:moveTo>
                      <a:cubicBezTo>
                        <a:pt x="0" y="151"/>
                        <a:pt x="1" y="149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83" y="105"/>
                        <a:pt x="83" y="105"/>
                        <a:pt x="83" y="105"/>
                      </a:cubicBezTo>
                      <a:cubicBezTo>
                        <a:pt x="104" y="4"/>
                        <a:pt x="104" y="4"/>
                        <a:pt x="104" y="4"/>
                      </a:cubicBezTo>
                      <a:cubicBezTo>
                        <a:pt x="104" y="4"/>
                        <a:pt x="104" y="4"/>
                        <a:pt x="104" y="4"/>
                      </a:cubicBezTo>
                      <a:cubicBezTo>
                        <a:pt x="105" y="2"/>
                        <a:pt x="107" y="0"/>
                        <a:pt x="109" y="1"/>
                      </a:cubicBezTo>
                      <a:cubicBezTo>
                        <a:pt x="109" y="1"/>
                        <a:pt x="109" y="1"/>
                        <a:pt x="109" y="1"/>
                      </a:cubicBezTo>
                      <a:cubicBezTo>
                        <a:pt x="111" y="1"/>
                        <a:pt x="113" y="3"/>
                        <a:pt x="112" y="6"/>
                      </a:cubicBezTo>
                      <a:cubicBezTo>
                        <a:pt x="112" y="6"/>
                        <a:pt x="112" y="6"/>
                        <a:pt x="112" y="6"/>
                      </a:cubicBezTo>
                      <a:cubicBezTo>
                        <a:pt x="91" y="108"/>
                        <a:pt x="91" y="108"/>
                        <a:pt x="91" y="108"/>
                      </a:cubicBezTo>
                      <a:cubicBezTo>
                        <a:pt x="90" y="110"/>
                        <a:pt x="90" y="111"/>
                        <a:pt x="89" y="111"/>
                      </a:cubicBezTo>
                      <a:cubicBezTo>
                        <a:pt x="89" y="111"/>
                        <a:pt x="89" y="111"/>
                        <a:pt x="89" y="111"/>
                      </a:cubicBezTo>
                      <a:cubicBezTo>
                        <a:pt x="7" y="155"/>
                        <a:pt x="7" y="155"/>
                        <a:pt x="7" y="155"/>
                      </a:cubicBezTo>
                      <a:cubicBezTo>
                        <a:pt x="6" y="155"/>
                        <a:pt x="6" y="155"/>
                        <a:pt x="5" y="155"/>
                      </a:cubicBezTo>
                      <a:cubicBezTo>
                        <a:pt x="5" y="155"/>
                        <a:pt x="5" y="155"/>
                        <a:pt x="5" y="155"/>
                      </a:cubicBezTo>
                      <a:cubicBezTo>
                        <a:pt x="4" y="155"/>
                        <a:pt x="2" y="154"/>
                        <a:pt x="2" y="1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3" name="Freeform 1137"/>
                <p:cNvSpPr/>
                <p:nvPr/>
              </p:nvSpPr>
              <p:spPr bwMode="auto">
                <a:xfrm>
                  <a:off x="3116262" y="4214813"/>
                  <a:ext cx="328612" cy="460375"/>
                </a:xfrm>
                <a:custGeom>
                  <a:avLst/>
                  <a:gdLst>
                    <a:gd name="T0" fmla="*/ 1 w 118"/>
                    <a:gd name="T1" fmla="*/ 163 h 165"/>
                    <a:gd name="T2" fmla="*/ 3 w 118"/>
                    <a:gd name="T3" fmla="*/ 157 h 165"/>
                    <a:gd name="T4" fmla="*/ 3 w 118"/>
                    <a:gd name="T5" fmla="*/ 157 h 165"/>
                    <a:gd name="T6" fmla="*/ 86 w 118"/>
                    <a:gd name="T7" fmla="*/ 114 h 165"/>
                    <a:gd name="T8" fmla="*/ 110 w 118"/>
                    <a:gd name="T9" fmla="*/ 4 h 165"/>
                    <a:gd name="T10" fmla="*/ 114 w 118"/>
                    <a:gd name="T11" fmla="*/ 1 h 165"/>
                    <a:gd name="T12" fmla="*/ 114 w 118"/>
                    <a:gd name="T13" fmla="*/ 1 h 165"/>
                    <a:gd name="T14" fmla="*/ 117 w 118"/>
                    <a:gd name="T15" fmla="*/ 5 h 165"/>
                    <a:gd name="T16" fmla="*/ 117 w 118"/>
                    <a:gd name="T17" fmla="*/ 5 h 165"/>
                    <a:gd name="T18" fmla="*/ 93 w 118"/>
                    <a:gd name="T19" fmla="*/ 117 h 165"/>
                    <a:gd name="T20" fmla="*/ 91 w 118"/>
                    <a:gd name="T21" fmla="*/ 120 h 165"/>
                    <a:gd name="T22" fmla="*/ 91 w 118"/>
                    <a:gd name="T23" fmla="*/ 120 h 165"/>
                    <a:gd name="T24" fmla="*/ 7 w 118"/>
                    <a:gd name="T25" fmla="*/ 165 h 165"/>
                    <a:gd name="T26" fmla="*/ 5 w 118"/>
                    <a:gd name="T27" fmla="*/ 165 h 165"/>
                    <a:gd name="T28" fmla="*/ 5 w 118"/>
                    <a:gd name="T29" fmla="*/ 165 h 165"/>
                    <a:gd name="T30" fmla="*/ 1 w 118"/>
                    <a:gd name="T31" fmla="*/ 163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8" h="165">
                      <a:moveTo>
                        <a:pt x="1" y="163"/>
                      </a:moveTo>
                      <a:cubicBezTo>
                        <a:pt x="0" y="161"/>
                        <a:pt x="1" y="158"/>
                        <a:pt x="3" y="157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86" y="114"/>
                        <a:pt x="86" y="114"/>
                        <a:pt x="86" y="114"/>
                      </a:cubicBezTo>
                      <a:cubicBezTo>
                        <a:pt x="110" y="4"/>
                        <a:pt x="110" y="4"/>
                        <a:pt x="110" y="4"/>
                      </a:cubicBezTo>
                      <a:cubicBezTo>
                        <a:pt x="110" y="2"/>
                        <a:pt x="112" y="0"/>
                        <a:pt x="114" y="1"/>
                      </a:cubicBezTo>
                      <a:cubicBezTo>
                        <a:pt x="114" y="1"/>
                        <a:pt x="114" y="1"/>
                        <a:pt x="114" y="1"/>
                      </a:cubicBezTo>
                      <a:cubicBezTo>
                        <a:pt x="116" y="1"/>
                        <a:pt x="118" y="3"/>
                        <a:pt x="117" y="5"/>
                      </a:cubicBezTo>
                      <a:cubicBezTo>
                        <a:pt x="117" y="5"/>
                        <a:pt x="117" y="5"/>
                        <a:pt x="117" y="5"/>
                      </a:cubicBezTo>
                      <a:cubicBezTo>
                        <a:pt x="93" y="117"/>
                        <a:pt x="93" y="117"/>
                        <a:pt x="93" y="117"/>
                      </a:cubicBezTo>
                      <a:cubicBezTo>
                        <a:pt x="93" y="118"/>
                        <a:pt x="92" y="119"/>
                        <a:pt x="91" y="120"/>
                      </a:cubicBezTo>
                      <a:cubicBezTo>
                        <a:pt x="91" y="120"/>
                        <a:pt x="91" y="120"/>
                        <a:pt x="91" y="120"/>
                      </a:cubicBezTo>
                      <a:cubicBezTo>
                        <a:pt x="7" y="165"/>
                        <a:pt x="7" y="165"/>
                        <a:pt x="7" y="165"/>
                      </a:cubicBezTo>
                      <a:cubicBezTo>
                        <a:pt x="6" y="165"/>
                        <a:pt x="6" y="165"/>
                        <a:pt x="5" y="165"/>
                      </a:cubicBezTo>
                      <a:cubicBezTo>
                        <a:pt x="5" y="165"/>
                        <a:pt x="5" y="165"/>
                        <a:pt x="5" y="165"/>
                      </a:cubicBezTo>
                      <a:cubicBezTo>
                        <a:pt x="4" y="165"/>
                        <a:pt x="2" y="164"/>
                        <a:pt x="1" y="1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4" name="Freeform 1138"/>
                <p:cNvSpPr/>
                <p:nvPr/>
              </p:nvSpPr>
              <p:spPr bwMode="auto">
                <a:xfrm>
                  <a:off x="3155950" y="4246563"/>
                  <a:ext cx="333375" cy="468313"/>
                </a:xfrm>
                <a:custGeom>
                  <a:avLst/>
                  <a:gdLst>
                    <a:gd name="T0" fmla="*/ 1 w 120"/>
                    <a:gd name="T1" fmla="*/ 165 h 168"/>
                    <a:gd name="T2" fmla="*/ 3 w 120"/>
                    <a:gd name="T3" fmla="*/ 160 h 168"/>
                    <a:gd name="T4" fmla="*/ 3 w 120"/>
                    <a:gd name="T5" fmla="*/ 160 h 168"/>
                    <a:gd name="T6" fmla="*/ 89 w 120"/>
                    <a:gd name="T7" fmla="*/ 115 h 168"/>
                    <a:gd name="T8" fmla="*/ 112 w 120"/>
                    <a:gd name="T9" fmla="*/ 3 h 168"/>
                    <a:gd name="T10" fmla="*/ 112 w 120"/>
                    <a:gd name="T11" fmla="*/ 3 h 168"/>
                    <a:gd name="T12" fmla="*/ 117 w 120"/>
                    <a:gd name="T13" fmla="*/ 0 h 168"/>
                    <a:gd name="T14" fmla="*/ 117 w 120"/>
                    <a:gd name="T15" fmla="*/ 0 h 168"/>
                    <a:gd name="T16" fmla="*/ 120 w 120"/>
                    <a:gd name="T17" fmla="*/ 5 h 168"/>
                    <a:gd name="T18" fmla="*/ 120 w 120"/>
                    <a:gd name="T19" fmla="*/ 5 h 168"/>
                    <a:gd name="T20" fmla="*/ 96 w 120"/>
                    <a:gd name="T21" fmla="*/ 119 h 168"/>
                    <a:gd name="T22" fmla="*/ 94 w 120"/>
                    <a:gd name="T23" fmla="*/ 122 h 168"/>
                    <a:gd name="T24" fmla="*/ 94 w 120"/>
                    <a:gd name="T25" fmla="*/ 122 h 168"/>
                    <a:gd name="T26" fmla="*/ 7 w 120"/>
                    <a:gd name="T27" fmla="*/ 167 h 168"/>
                    <a:gd name="T28" fmla="*/ 5 w 120"/>
                    <a:gd name="T29" fmla="*/ 168 h 168"/>
                    <a:gd name="T30" fmla="*/ 5 w 120"/>
                    <a:gd name="T31" fmla="*/ 168 h 168"/>
                    <a:gd name="T32" fmla="*/ 1 w 120"/>
                    <a:gd name="T33" fmla="*/ 165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0" h="168">
                      <a:moveTo>
                        <a:pt x="1" y="165"/>
                      </a:moveTo>
                      <a:cubicBezTo>
                        <a:pt x="0" y="163"/>
                        <a:pt x="1" y="161"/>
                        <a:pt x="3" y="160"/>
                      </a:cubicBezTo>
                      <a:cubicBezTo>
                        <a:pt x="3" y="160"/>
                        <a:pt x="3" y="160"/>
                        <a:pt x="3" y="160"/>
                      </a:cubicBezTo>
                      <a:cubicBezTo>
                        <a:pt x="89" y="115"/>
                        <a:pt x="89" y="115"/>
                        <a:pt x="89" y="115"/>
                      </a:cubicBezTo>
                      <a:cubicBezTo>
                        <a:pt x="112" y="3"/>
                        <a:pt x="112" y="3"/>
                        <a:pt x="112" y="3"/>
                      </a:cubicBezTo>
                      <a:cubicBezTo>
                        <a:pt x="112" y="3"/>
                        <a:pt x="112" y="3"/>
                        <a:pt x="112" y="3"/>
                      </a:cubicBezTo>
                      <a:cubicBezTo>
                        <a:pt x="113" y="1"/>
                        <a:pt x="115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9" y="0"/>
                        <a:pt x="120" y="3"/>
                        <a:pt x="120" y="5"/>
                      </a:cubicBezTo>
                      <a:cubicBezTo>
                        <a:pt x="120" y="5"/>
                        <a:pt x="120" y="5"/>
                        <a:pt x="120" y="5"/>
                      </a:cubicBezTo>
                      <a:cubicBezTo>
                        <a:pt x="96" y="119"/>
                        <a:pt x="96" y="119"/>
                        <a:pt x="96" y="119"/>
                      </a:cubicBezTo>
                      <a:cubicBezTo>
                        <a:pt x="96" y="120"/>
                        <a:pt x="95" y="121"/>
                        <a:pt x="94" y="122"/>
                      </a:cubicBezTo>
                      <a:cubicBezTo>
                        <a:pt x="94" y="122"/>
                        <a:pt x="94" y="122"/>
                        <a:pt x="94" y="122"/>
                      </a:cubicBezTo>
                      <a:cubicBezTo>
                        <a:pt x="7" y="167"/>
                        <a:pt x="7" y="167"/>
                        <a:pt x="7" y="167"/>
                      </a:cubicBezTo>
                      <a:cubicBezTo>
                        <a:pt x="6" y="167"/>
                        <a:pt x="6" y="168"/>
                        <a:pt x="5" y="168"/>
                      </a:cubicBezTo>
                      <a:cubicBezTo>
                        <a:pt x="5" y="168"/>
                        <a:pt x="5" y="168"/>
                        <a:pt x="5" y="168"/>
                      </a:cubicBezTo>
                      <a:cubicBezTo>
                        <a:pt x="4" y="168"/>
                        <a:pt x="2" y="167"/>
                        <a:pt x="1" y="1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5" name="Freeform 1139"/>
                <p:cNvSpPr/>
                <p:nvPr/>
              </p:nvSpPr>
              <p:spPr bwMode="auto">
                <a:xfrm>
                  <a:off x="3208337" y="4279900"/>
                  <a:ext cx="328612" cy="471488"/>
                </a:xfrm>
                <a:custGeom>
                  <a:avLst/>
                  <a:gdLst>
                    <a:gd name="T0" fmla="*/ 1 w 118"/>
                    <a:gd name="T1" fmla="*/ 167 h 169"/>
                    <a:gd name="T2" fmla="*/ 3 w 118"/>
                    <a:gd name="T3" fmla="*/ 162 h 169"/>
                    <a:gd name="T4" fmla="*/ 3 w 118"/>
                    <a:gd name="T5" fmla="*/ 162 h 169"/>
                    <a:gd name="T6" fmla="*/ 87 w 118"/>
                    <a:gd name="T7" fmla="*/ 117 h 169"/>
                    <a:gd name="T8" fmla="*/ 110 w 118"/>
                    <a:gd name="T9" fmla="*/ 4 h 169"/>
                    <a:gd name="T10" fmla="*/ 115 w 118"/>
                    <a:gd name="T11" fmla="*/ 1 h 169"/>
                    <a:gd name="T12" fmla="*/ 115 w 118"/>
                    <a:gd name="T13" fmla="*/ 1 h 169"/>
                    <a:gd name="T14" fmla="*/ 118 w 118"/>
                    <a:gd name="T15" fmla="*/ 5 h 169"/>
                    <a:gd name="T16" fmla="*/ 118 w 118"/>
                    <a:gd name="T17" fmla="*/ 5 h 169"/>
                    <a:gd name="T18" fmla="*/ 95 w 118"/>
                    <a:gd name="T19" fmla="*/ 120 h 169"/>
                    <a:gd name="T20" fmla="*/ 93 w 118"/>
                    <a:gd name="T21" fmla="*/ 123 h 169"/>
                    <a:gd name="T22" fmla="*/ 93 w 118"/>
                    <a:gd name="T23" fmla="*/ 123 h 169"/>
                    <a:gd name="T24" fmla="*/ 7 w 118"/>
                    <a:gd name="T25" fmla="*/ 169 h 169"/>
                    <a:gd name="T26" fmla="*/ 5 w 118"/>
                    <a:gd name="T27" fmla="*/ 169 h 169"/>
                    <a:gd name="T28" fmla="*/ 5 w 118"/>
                    <a:gd name="T29" fmla="*/ 169 h 169"/>
                    <a:gd name="T30" fmla="*/ 1 w 118"/>
                    <a:gd name="T31" fmla="*/ 167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8" h="169">
                      <a:moveTo>
                        <a:pt x="1" y="167"/>
                      </a:moveTo>
                      <a:cubicBezTo>
                        <a:pt x="0" y="165"/>
                        <a:pt x="1" y="163"/>
                        <a:pt x="3" y="162"/>
                      </a:cubicBezTo>
                      <a:cubicBezTo>
                        <a:pt x="3" y="162"/>
                        <a:pt x="3" y="162"/>
                        <a:pt x="3" y="162"/>
                      </a:cubicBezTo>
                      <a:cubicBezTo>
                        <a:pt x="87" y="117"/>
                        <a:pt x="87" y="117"/>
                        <a:pt x="87" y="117"/>
                      </a:cubicBezTo>
                      <a:cubicBezTo>
                        <a:pt x="110" y="4"/>
                        <a:pt x="110" y="4"/>
                        <a:pt x="110" y="4"/>
                      </a:cubicBezTo>
                      <a:cubicBezTo>
                        <a:pt x="111" y="2"/>
                        <a:pt x="113" y="0"/>
                        <a:pt x="115" y="1"/>
                      </a:cubicBezTo>
                      <a:cubicBezTo>
                        <a:pt x="115" y="1"/>
                        <a:pt x="115" y="1"/>
                        <a:pt x="115" y="1"/>
                      </a:cubicBezTo>
                      <a:cubicBezTo>
                        <a:pt x="117" y="1"/>
                        <a:pt x="118" y="3"/>
                        <a:pt x="118" y="5"/>
                      </a:cubicBezTo>
                      <a:cubicBezTo>
                        <a:pt x="118" y="5"/>
                        <a:pt x="118" y="5"/>
                        <a:pt x="118" y="5"/>
                      </a:cubicBezTo>
                      <a:cubicBezTo>
                        <a:pt x="95" y="120"/>
                        <a:pt x="95" y="120"/>
                        <a:pt x="95" y="120"/>
                      </a:cubicBezTo>
                      <a:cubicBezTo>
                        <a:pt x="94" y="122"/>
                        <a:pt x="94" y="123"/>
                        <a:pt x="93" y="123"/>
                      </a:cubicBezTo>
                      <a:cubicBezTo>
                        <a:pt x="93" y="123"/>
                        <a:pt x="93" y="123"/>
                        <a:pt x="93" y="123"/>
                      </a:cubicBezTo>
                      <a:cubicBezTo>
                        <a:pt x="7" y="169"/>
                        <a:pt x="7" y="169"/>
                        <a:pt x="7" y="169"/>
                      </a:cubicBezTo>
                      <a:cubicBezTo>
                        <a:pt x="6" y="169"/>
                        <a:pt x="5" y="169"/>
                        <a:pt x="5" y="169"/>
                      </a:cubicBezTo>
                      <a:cubicBezTo>
                        <a:pt x="5" y="169"/>
                        <a:pt x="5" y="169"/>
                        <a:pt x="5" y="169"/>
                      </a:cubicBezTo>
                      <a:cubicBezTo>
                        <a:pt x="3" y="169"/>
                        <a:pt x="2" y="168"/>
                        <a:pt x="1" y="1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6" name="Freeform 1140"/>
                <p:cNvSpPr/>
                <p:nvPr/>
              </p:nvSpPr>
              <p:spPr bwMode="auto">
                <a:xfrm>
                  <a:off x="3267075" y="4327525"/>
                  <a:ext cx="317500" cy="454025"/>
                </a:xfrm>
                <a:custGeom>
                  <a:avLst/>
                  <a:gdLst>
                    <a:gd name="T0" fmla="*/ 1 w 114"/>
                    <a:gd name="T1" fmla="*/ 161 h 163"/>
                    <a:gd name="T2" fmla="*/ 3 w 114"/>
                    <a:gd name="T3" fmla="*/ 155 h 163"/>
                    <a:gd name="T4" fmla="*/ 3 w 114"/>
                    <a:gd name="T5" fmla="*/ 155 h 163"/>
                    <a:gd name="T6" fmla="*/ 83 w 114"/>
                    <a:gd name="T7" fmla="*/ 113 h 163"/>
                    <a:gd name="T8" fmla="*/ 106 w 114"/>
                    <a:gd name="T9" fmla="*/ 4 h 163"/>
                    <a:gd name="T10" fmla="*/ 106 w 114"/>
                    <a:gd name="T11" fmla="*/ 4 h 163"/>
                    <a:gd name="T12" fmla="*/ 111 w 114"/>
                    <a:gd name="T13" fmla="*/ 1 h 163"/>
                    <a:gd name="T14" fmla="*/ 111 w 114"/>
                    <a:gd name="T15" fmla="*/ 1 h 163"/>
                    <a:gd name="T16" fmla="*/ 114 w 114"/>
                    <a:gd name="T17" fmla="*/ 5 h 163"/>
                    <a:gd name="T18" fmla="*/ 114 w 114"/>
                    <a:gd name="T19" fmla="*/ 5 h 163"/>
                    <a:gd name="T20" fmla="*/ 91 w 114"/>
                    <a:gd name="T21" fmla="*/ 116 h 163"/>
                    <a:gd name="T22" fmla="*/ 89 w 114"/>
                    <a:gd name="T23" fmla="*/ 119 h 163"/>
                    <a:gd name="T24" fmla="*/ 89 w 114"/>
                    <a:gd name="T25" fmla="*/ 119 h 163"/>
                    <a:gd name="T26" fmla="*/ 7 w 114"/>
                    <a:gd name="T27" fmla="*/ 162 h 163"/>
                    <a:gd name="T28" fmla="*/ 5 w 114"/>
                    <a:gd name="T29" fmla="*/ 163 h 163"/>
                    <a:gd name="T30" fmla="*/ 5 w 114"/>
                    <a:gd name="T31" fmla="*/ 163 h 163"/>
                    <a:gd name="T32" fmla="*/ 1 w 114"/>
                    <a:gd name="T33" fmla="*/ 161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4" h="163">
                      <a:moveTo>
                        <a:pt x="1" y="161"/>
                      </a:moveTo>
                      <a:cubicBezTo>
                        <a:pt x="0" y="159"/>
                        <a:pt x="1" y="156"/>
                        <a:pt x="3" y="155"/>
                      </a:cubicBezTo>
                      <a:cubicBezTo>
                        <a:pt x="3" y="155"/>
                        <a:pt x="3" y="155"/>
                        <a:pt x="3" y="155"/>
                      </a:cubicBezTo>
                      <a:cubicBezTo>
                        <a:pt x="83" y="113"/>
                        <a:pt x="83" y="113"/>
                        <a:pt x="83" y="113"/>
                      </a:cubicBezTo>
                      <a:cubicBezTo>
                        <a:pt x="106" y="4"/>
                        <a:pt x="106" y="4"/>
                        <a:pt x="106" y="4"/>
                      </a:cubicBezTo>
                      <a:cubicBezTo>
                        <a:pt x="106" y="4"/>
                        <a:pt x="106" y="4"/>
                        <a:pt x="106" y="4"/>
                      </a:cubicBezTo>
                      <a:cubicBezTo>
                        <a:pt x="106" y="2"/>
                        <a:pt x="109" y="0"/>
                        <a:pt x="111" y="1"/>
                      </a:cubicBezTo>
                      <a:cubicBezTo>
                        <a:pt x="111" y="1"/>
                        <a:pt x="111" y="1"/>
                        <a:pt x="111" y="1"/>
                      </a:cubicBezTo>
                      <a:cubicBezTo>
                        <a:pt x="113" y="1"/>
                        <a:pt x="114" y="3"/>
                        <a:pt x="114" y="5"/>
                      </a:cubicBezTo>
                      <a:cubicBezTo>
                        <a:pt x="114" y="5"/>
                        <a:pt x="114" y="5"/>
                        <a:pt x="114" y="5"/>
                      </a:cubicBezTo>
                      <a:cubicBezTo>
                        <a:pt x="91" y="116"/>
                        <a:pt x="91" y="116"/>
                        <a:pt x="91" y="116"/>
                      </a:cubicBezTo>
                      <a:cubicBezTo>
                        <a:pt x="90" y="117"/>
                        <a:pt x="90" y="118"/>
                        <a:pt x="89" y="119"/>
                      </a:cubicBezTo>
                      <a:cubicBezTo>
                        <a:pt x="89" y="119"/>
                        <a:pt x="89" y="119"/>
                        <a:pt x="89" y="119"/>
                      </a:cubicBezTo>
                      <a:cubicBezTo>
                        <a:pt x="7" y="162"/>
                        <a:pt x="7" y="162"/>
                        <a:pt x="7" y="162"/>
                      </a:cubicBezTo>
                      <a:cubicBezTo>
                        <a:pt x="6" y="163"/>
                        <a:pt x="6" y="163"/>
                        <a:pt x="5" y="163"/>
                      </a:cubicBezTo>
                      <a:cubicBezTo>
                        <a:pt x="5" y="163"/>
                        <a:pt x="5" y="163"/>
                        <a:pt x="5" y="163"/>
                      </a:cubicBezTo>
                      <a:cubicBezTo>
                        <a:pt x="4" y="163"/>
                        <a:pt x="2" y="162"/>
                        <a:pt x="1" y="1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7" name="Freeform 1141"/>
                <p:cNvSpPr/>
                <p:nvPr/>
              </p:nvSpPr>
              <p:spPr bwMode="auto">
                <a:xfrm>
                  <a:off x="3336925" y="4398963"/>
                  <a:ext cx="285750" cy="409575"/>
                </a:xfrm>
                <a:custGeom>
                  <a:avLst/>
                  <a:gdLst>
                    <a:gd name="T0" fmla="*/ 1 w 103"/>
                    <a:gd name="T1" fmla="*/ 145 h 147"/>
                    <a:gd name="T2" fmla="*/ 3 w 103"/>
                    <a:gd name="T3" fmla="*/ 140 h 147"/>
                    <a:gd name="T4" fmla="*/ 3 w 103"/>
                    <a:gd name="T5" fmla="*/ 140 h 147"/>
                    <a:gd name="T6" fmla="*/ 76 w 103"/>
                    <a:gd name="T7" fmla="*/ 100 h 147"/>
                    <a:gd name="T8" fmla="*/ 95 w 103"/>
                    <a:gd name="T9" fmla="*/ 4 h 147"/>
                    <a:gd name="T10" fmla="*/ 95 w 103"/>
                    <a:gd name="T11" fmla="*/ 4 h 147"/>
                    <a:gd name="T12" fmla="*/ 100 w 103"/>
                    <a:gd name="T13" fmla="*/ 1 h 147"/>
                    <a:gd name="T14" fmla="*/ 100 w 103"/>
                    <a:gd name="T15" fmla="*/ 1 h 147"/>
                    <a:gd name="T16" fmla="*/ 103 w 103"/>
                    <a:gd name="T17" fmla="*/ 5 h 147"/>
                    <a:gd name="T18" fmla="*/ 103 w 103"/>
                    <a:gd name="T19" fmla="*/ 5 h 147"/>
                    <a:gd name="T20" fmla="*/ 83 w 103"/>
                    <a:gd name="T21" fmla="*/ 103 h 147"/>
                    <a:gd name="T22" fmla="*/ 81 w 103"/>
                    <a:gd name="T23" fmla="*/ 106 h 147"/>
                    <a:gd name="T24" fmla="*/ 81 w 103"/>
                    <a:gd name="T25" fmla="*/ 106 h 147"/>
                    <a:gd name="T26" fmla="*/ 6 w 103"/>
                    <a:gd name="T27" fmla="*/ 147 h 147"/>
                    <a:gd name="T28" fmla="*/ 5 w 103"/>
                    <a:gd name="T29" fmla="*/ 147 h 147"/>
                    <a:gd name="T30" fmla="*/ 5 w 103"/>
                    <a:gd name="T31" fmla="*/ 147 h 147"/>
                    <a:gd name="T32" fmla="*/ 1 w 103"/>
                    <a:gd name="T33" fmla="*/ 145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3" h="147">
                      <a:moveTo>
                        <a:pt x="1" y="145"/>
                      </a:moveTo>
                      <a:cubicBezTo>
                        <a:pt x="0" y="143"/>
                        <a:pt x="1" y="141"/>
                        <a:pt x="3" y="140"/>
                      </a:cubicBezTo>
                      <a:cubicBezTo>
                        <a:pt x="3" y="140"/>
                        <a:pt x="3" y="140"/>
                        <a:pt x="3" y="140"/>
                      </a:cubicBezTo>
                      <a:cubicBezTo>
                        <a:pt x="76" y="100"/>
                        <a:pt x="76" y="100"/>
                        <a:pt x="76" y="100"/>
                      </a:cubicBezTo>
                      <a:cubicBezTo>
                        <a:pt x="95" y="4"/>
                        <a:pt x="95" y="4"/>
                        <a:pt x="95" y="4"/>
                      </a:cubicBezTo>
                      <a:cubicBezTo>
                        <a:pt x="95" y="4"/>
                        <a:pt x="95" y="4"/>
                        <a:pt x="95" y="4"/>
                      </a:cubicBezTo>
                      <a:cubicBezTo>
                        <a:pt x="96" y="2"/>
                        <a:pt x="98" y="0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2" y="1"/>
                        <a:pt x="103" y="3"/>
                        <a:pt x="103" y="5"/>
                      </a:cubicBezTo>
                      <a:cubicBezTo>
                        <a:pt x="103" y="5"/>
                        <a:pt x="103" y="5"/>
                        <a:pt x="103" y="5"/>
                      </a:cubicBezTo>
                      <a:cubicBezTo>
                        <a:pt x="83" y="103"/>
                        <a:pt x="83" y="103"/>
                        <a:pt x="83" y="103"/>
                      </a:cubicBezTo>
                      <a:cubicBezTo>
                        <a:pt x="83" y="105"/>
                        <a:pt x="82" y="106"/>
                        <a:pt x="81" y="106"/>
                      </a:cubicBezTo>
                      <a:cubicBezTo>
                        <a:pt x="81" y="106"/>
                        <a:pt x="81" y="106"/>
                        <a:pt x="81" y="106"/>
                      </a:cubicBezTo>
                      <a:cubicBezTo>
                        <a:pt x="6" y="147"/>
                        <a:pt x="6" y="147"/>
                        <a:pt x="6" y="147"/>
                      </a:cubicBezTo>
                      <a:cubicBezTo>
                        <a:pt x="6" y="147"/>
                        <a:pt x="5" y="147"/>
                        <a:pt x="5" y="147"/>
                      </a:cubicBezTo>
                      <a:cubicBezTo>
                        <a:pt x="5" y="147"/>
                        <a:pt x="5" y="147"/>
                        <a:pt x="5" y="147"/>
                      </a:cubicBezTo>
                      <a:cubicBezTo>
                        <a:pt x="3" y="147"/>
                        <a:pt x="2" y="146"/>
                        <a:pt x="1" y="1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8" name="Freeform 1142"/>
                <p:cNvSpPr/>
                <p:nvPr/>
              </p:nvSpPr>
              <p:spPr bwMode="auto">
                <a:xfrm>
                  <a:off x="3417887" y="4487863"/>
                  <a:ext cx="244475" cy="342900"/>
                </a:xfrm>
                <a:custGeom>
                  <a:avLst/>
                  <a:gdLst>
                    <a:gd name="T0" fmla="*/ 1 w 88"/>
                    <a:gd name="T1" fmla="*/ 121 h 123"/>
                    <a:gd name="T2" fmla="*/ 3 w 88"/>
                    <a:gd name="T3" fmla="*/ 115 h 123"/>
                    <a:gd name="T4" fmla="*/ 3 w 88"/>
                    <a:gd name="T5" fmla="*/ 115 h 123"/>
                    <a:gd name="T6" fmla="*/ 64 w 88"/>
                    <a:gd name="T7" fmla="*/ 82 h 123"/>
                    <a:gd name="T8" fmla="*/ 80 w 88"/>
                    <a:gd name="T9" fmla="*/ 4 h 123"/>
                    <a:gd name="T10" fmla="*/ 80 w 88"/>
                    <a:gd name="T11" fmla="*/ 4 h 123"/>
                    <a:gd name="T12" fmla="*/ 85 w 88"/>
                    <a:gd name="T13" fmla="*/ 0 h 123"/>
                    <a:gd name="T14" fmla="*/ 85 w 88"/>
                    <a:gd name="T15" fmla="*/ 0 h 123"/>
                    <a:gd name="T16" fmla="*/ 88 w 88"/>
                    <a:gd name="T17" fmla="*/ 5 h 123"/>
                    <a:gd name="T18" fmla="*/ 88 w 88"/>
                    <a:gd name="T19" fmla="*/ 5 h 123"/>
                    <a:gd name="T20" fmla="*/ 72 w 88"/>
                    <a:gd name="T21" fmla="*/ 86 h 123"/>
                    <a:gd name="T22" fmla="*/ 70 w 88"/>
                    <a:gd name="T23" fmla="*/ 88 h 123"/>
                    <a:gd name="T24" fmla="*/ 70 w 88"/>
                    <a:gd name="T25" fmla="*/ 88 h 123"/>
                    <a:gd name="T26" fmla="*/ 7 w 88"/>
                    <a:gd name="T27" fmla="*/ 122 h 123"/>
                    <a:gd name="T28" fmla="*/ 5 w 88"/>
                    <a:gd name="T29" fmla="*/ 123 h 123"/>
                    <a:gd name="T30" fmla="*/ 5 w 88"/>
                    <a:gd name="T31" fmla="*/ 123 h 123"/>
                    <a:gd name="T32" fmla="*/ 1 w 88"/>
                    <a:gd name="T33" fmla="*/ 121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123">
                      <a:moveTo>
                        <a:pt x="1" y="121"/>
                      </a:moveTo>
                      <a:cubicBezTo>
                        <a:pt x="0" y="119"/>
                        <a:pt x="1" y="116"/>
                        <a:pt x="3" y="115"/>
                      </a:cubicBezTo>
                      <a:cubicBezTo>
                        <a:pt x="3" y="115"/>
                        <a:pt x="3" y="115"/>
                        <a:pt x="3" y="115"/>
                      </a:cubicBezTo>
                      <a:cubicBezTo>
                        <a:pt x="64" y="82"/>
                        <a:pt x="64" y="82"/>
                        <a:pt x="64" y="82"/>
                      </a:cubicBezTo>
                      <a:cubicBezTo>
                        <a:pt x="80" y="4"/>
                        <a:pt x="80" y="4"/>
                        <a:pt x="80" y="4"/>
                      </a:cubicBezTo>
                      <a:cubicBezTo>
                        <a:pt x="80" y="4"/>
                        <a:pt x="80" y="4"/>
                        <a:pt x="80" y="4"/>
                      </a:cubicBezTo>
                      <a:cubicBezTo>
                        <a:pt x="80" y="1"/>
                        <a:pt x="82" y="0"/>
                        <a:pt x="85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7" y="1"/>
                        <a:pt x="88" y="3"/>
                        <a:pt x="88" y="5"/>
                      </a:cubicBezTo>
                      <a:cubicBezTo>
                        <a:pt x="88" y="5"/>
                        <a:pt x="88" y="5"/>
                        <a:pt x="88" y="5"/>
                      </a:cubicBezTo>
                      <a:cubicBezTo>
                        <a:pt x="72" y="86"/>
                        <a:pt x="72" y="86"/>
                        <a:pt x="72" y="86"/>
                      </a:cubicBezTo>
                      <a:cubicBezTo>
                        <a:pt x="71" y="87"/>
                        <a:pt x="71" y="88"/>
                        <a:pt x="70" y="88"/>
                      </a:cubicBezTo>
                      <a:cubicBezTo>
                        <a:pt x="70" y="88"/>
                        <a:pt x="70" y="88"/>
                        <a:pt x="70" y="88"/>
                      </a:cubicBezTo>
                      <a:cubicBezTo>
                        <a:pt x="7" y="122"/>
                        <a:pt x="7" y="122"/>
                        <a:pt x="7" y="122"/>
                      </a:cubicBezTo>
                      <a:cubicBezTo>
                        <a:pt x="6" y="123"/>
                        <a:pt x="5" y="123"/>
                        <a:pt x="5" y="123"/>
                      </a:cubicBezTo>
                      <a:cubicBezTo>
                        <a:pt x="5" y="123"/>
                        <a:pt x="5" y="123"/>
                        <a:pt x="5" y="123"/>
                      </a:cubicBezTo>
                      <a:cubicBezTo>
                        <a:pt x="3" y="123"/>
                        <a:pt x="2" y="122"/>
                        <a:pt x="1" y="1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9" name="Freeform 1143"/>
                <p:cNvSpPr/>
                <p:nvPr/>
              </p:nvSpPr>
              <p:spPr bwMode="auto">
                <a:xfrm>
                  <a:off x="3511550" y="4611688"/>
                  <a:ext cx="180975" cy="228600"/>
                </a:xfrm>
                <a:custGeom>
                  <a:avLst/>
                  <a:gdLst>
                    <a:gd name="T0" fmla="*/ 1 w 65"/>
                    <a:gd name="T1" fmla="*/ 80 h 82"/>
                    <a:gd name="T2" fmla="*/ 3 w 65"/>
                    <a:gd name="T3" fmla="*/ 74 h 82"/>
                    <a:gd name="T4" fmla="*/ 3 w 65"/>
                    <a:gd name="T5" fmla="*/ 74 h 82"/>
                    <a:gd name="T6" fmla="*/ 46 w 65"/>
                    <a:gd name="T7" fmla="*/ 51 h 82"/>
                    <a:gd name="T8" fmla="*/ 57 w 65"/>
                    <a:gd name="T9" fmla="*/ 3 h 82"/>
                    <a:gd name="T10" fmla="*/ 62 w 65"/>
                    <a:gd name="T11" fmla="*/ 0 h 82"/>
                    <a:gd name="T12" fmla="*/ 62 w 65"/>
                    <a:gd name="T13" fmla="*/ 0 h 82"/>
                    <a:gd name="T14" fmla="*/ 65 w 65"/>
                    <a:gd name="T15" fmla="*/ 5 h 82"/>
                    <a:gd name="T16" fmla="*/ 65 w 65"/>
                    <a:gd name="T17" fmla="*/ 5 h 82"/>
                    <a:gd name="T18" fmla="*/ 53 w 65"/>
                    <a:gd name="T19" fmla="*/ 55 h 82"/>
                    <a:gd name="T20" fmla="*/ 51 w 65"/>
                    <a:gd name="T21" fmla="*/ 58 h 82"/>
                    <a:gd name="T22" fmla="*/ 51 w 65"/>
                    <a:gd name="T23" fmla="*/ 58 h 82"/>
                    <a:gd name="T24" fmla="*/ 7 w 65"/>
                    <a:gd name="T25" fmla="*/ 82 h 82"/>
                    <a:gd name="T26" fmla="*/ 5 w 65"/>
                    <a:gd name="T27" fmla="*/ 82 h 82"/>
                    <a:gd name="T28" fmla="*/ 5 w 65"/>
                    <a:gd name="T29" fmla="*/ 82 h 82"/>
                    <a:gd name="T30" fmla="*/ 1 w 65"/>
                    <a:gd name="T31" fmla="*/ 8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5" h="82">
                      <a:moveTo>
                        <a:pt x="1" y="80"/>
                      </a:moveTo>
                      <a:cubicBezTo>
                        <a:pt x="0" y="78"/>
                        <a:pt x="1" y="75"/>
                        <a:pt x="3" y="74"/>
                      </a:cubicBezTo>
                      <a:cubicBezTo>
                        <a:pt x="3" y="74"/>
                        <a:pt x="3" y="74"/>
                        <a:pt x="3" y="74"/>
                      </a:cubicBezTo>
                      <a:cubicBezTo>
                        <a:pt x="46" y="51"/>
                        <a:pt x="46" y="51"/>
                        <a:pt x="46" y="51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1"/>
                        <a:pt x="59" y="0"/>
                        <a:pt x="62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4" y="1"/>
                        <a:pt x="65" y="3"/>
                        <a:pt x="65" y="5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53" y="55"/>
                        <a:pt x="53" y="55"/>
                        <a:pt x="53" y="55"/>
                      </a:cubicBezTo>
                      <a:cubicBezTo>
                        <a:pt x="53" y="56"/>
                        <a:pt x="52" y="57"/>
                        <a:pt x="51" y="58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7" y="82"/>
                        <a:pt x="7" y="82"/>
                        <a:pt x="7" y="82"/>
                      </a:cubicBezTo>
                      <a:cubicBezTo>
                        <a:pt x="6" y="82"/>
                        <a:pt x="5" y="82"/>
                        <a:pt x="5" y="82"/>
                      </a:cubicBezTo>
                      <a:cubicBezTo>
                        <a:pt x="5" y="82"/>
                        <a:pt x="5" y="82"/>
                        <a:pt x="5" y="82"/>
                      </a:cubicBezTo>
                      <a:cubicBezTo>
                        <a:pt x="3" y="82"/>
                        <a:pt x="2" y="81"/>
                        <a:pt x="1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0" name="Freeform 1144"/>
                <p:cNvSpPr/>
                <p:nvPr/>
              </p:nvSpPr>
              <p:spPr bwMode="auto">
                <a:xfrm>
                  <a:off x="3049587" y="4192588"/>
                  <a:ext cx="298450" cy="398463"/>
                </a:xfrm>
                <a:custGeom>
                  <a:avLst/>
                  <a:gdLst>
                    <a:gd name="T0" fmla="*/ 1 w 107"/>
                    <a:gd name="T1" fmla="*/ 141 h 143"/>
                    <a:gd name="T2" fmla="*/ 3 w 107"/>
                    <a:gd name="T3" fmla="*/ 135 h 143"/>
                    <a:gd name="T4" fmla="*/ 3 w 107"/>
                    <a:gd name="T5" fmla="*/ 135 h 143"/>
                    <a:gd name="T6" fmla="*/ 78 w 107"/>
                    <a:gd name="T7" fmla="*/ 97 h 143"/>
                    <a:gd name="T8" fmla="*/ 99 w 107"/>
                    <a:gd name="T9" fmla="*/ 3 h 143"/>
                    <a:gd name="T10" fmla="*/ 99 w 107"/>
                    <a:gd name="T11" fmla="*/ 3 h 143"/>
                    <a:gd name="T12" fmla="*/ 104 w 107"/>
                    <a:gd name="T13" fmla="*/ 0 h 143"/>
                    <a:gd name="T14" fmla="*/ 104 w 107"/>
                    <a:gd name="T15" fmla="*/ 0 h 143"/>
                    <a:gd name="T16" fmla="*/ 107 w 107"/>
                    <a:gd name="T17" fmla="*/ 5 h 143"/>
                    <a:gd name="T18" fmla="*/ 107 w 107"/>
                    <a:gd name="T19" fmla="*/ 5 h 143"/>
                    <a:gd name="T20" fmla="*/ 86 w 107"/>
                    <a:gd name="T21" fmla="*/ 101 h 143"/>
                    <a:gd name="T22" fmla="*/ 84 w 107"/>
                    <a:gd name="T23" fmla="*/ 103 h 143"/>
                    <a:gd name="T24" fmla="*/ 84 w 107"/>
                    <a:gd name="T25" fmla="*/ 103 h 143"/>
                    <a:gd name="T26" fmla="*/ 6 w 107"/>
                    <a:gd name="T27" fmla="*/ 142 h 143"/>
                    <a:gd name="T28" fmla="*/ 4 w 107"/>
                    <a:gd name="T29" fmla="*/ 143 h 143"/>
                    <a:gd name="T30" fmla="*/ 4 w 107"/>
                    <a:gd name="T31" fmla="*/ 143 h 143"/>
                    <a:gd name="T32" fmla="*/ 1 w 107"/>
                    <a:gd name="T33" fmla="*/ 141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43">
                      <a:moveTo>
                        <a:pt x="1" y="141"/>
                      </a:moveTo>
                      <a:cubicBezTo>
                        <a:pt x="0" y="139"/>
                        <a:pt x="1" y="136"/>
                        <a:pt x="3" y="135"/>
                      </a:cubicBezTo>
                      <a:cubicBezTo>
                        <a:pt x="3" y="135"/>
                        <a:pt x="3" y="135"/>
                        <a:pt x="3" y="135"/>
                      </a:cubicBezTo>
                      <a:cubicBezTo>
                        <a:pt x="78" y="97"/>
                        <a:pt x="78" y="97"/>
                        <a:pt x="78" y="97"/>
                      </a:cubicBezTo>
                      <a:cubicBezTo>
                        <a:pt x="99" y="3"/>
                        <a:pt x="99" y="3"/>
                        <a:pt x="99" y="3"/>
                      </a:cubicBezTo>
                      <a:cubicBezTo>
                        <a:pt x="99" y="3"/>
                        <a:pt x="99" y="3"/>
                        <a:pt x="99" y="3"/>
                      </a:cubicBezTo>
                      <a:cubicBezTo>
                        <a:pt x="99" y="1"/>
                        <a:pt x="102" y="0"/>
                        <a:pt x="104" y="0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106" y="1"/>
                        <a:pt x="107" y="3"/>
                        <a:pt x="107" y="5"/>
                      </a:cubicBezTo>
                      <a:cubicBezTo>
                        <a:pt x="107" y="5"/>
                        <a:pt x="107" y="5"/>
                        <a:pt x="107" y="5"/>
                      </a:cubicBezTo>
                      <a:cubicBezTo>
                        <a:pt x="86" y="101"/>
                        <a:pt x="86" y="101"/>
                        <a:pt x="86" y="101"/>
                      </a:cubicBezTo>
                      <a:cubicBezTo>
                        <a:pt x="86" y="102"/>
                        <a:pt x="85" y="103"/>
                        <a:pt x="84" y="103"/>
                      </a:cubicBezTo>
                      <a:cubicBezTo>
                        <a:pt x="84" y="103"/>
                        <a:pt x="84" y="103"/>
                        <a:pt x="84" y="103"/>
                      </a:cubicBezTo>
                      <a:cubicBezTo>
                        <a:pt x="6" y="142"/>
                        <a:pt x="6" y="142"/>
                        <a:pt x="6" y="142"/>
                      </a:cubicBezTo>
                      <a:cubicBezTo>
                        <a:pt x="6" y="143"/>
                        <a:pt x="5" y="143"/>
                        <a:pt x="4" y="143"/>
                      </a:cubicBezTo>
                      <a:cubicBezTo>
                        <a:pt x="4" y="143"/>
                        <a:pt x="4" y="143"/>
                        <a:pt x="4" y="143"/>
                      </a:cubicBezTo>
                      <a:cubicBezTo>
                        <a:pt x="3" y="143"/>
                        <a:pt x="1" y="142"/>
                        <a:pt x="1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1" name="Freeform 1145"/>
                <p:cNvSpPr/>
                <p:nvPr/>
              </p:nvSpPr>
              <p:spPr bwMode="auto">
                <a:xfrm>
                  <a:off x="3030537" y="4184650"/>
                  <a:ext cx="273050" cy="360363"/>
                </a:xfrm>
                <a:custGeom>
                  <a:avLst/>
                  <a:gdLst>
                    <a:gd name="T0" fmla="*/ 1 w 98"/>
                    <a:gd name="T1" fmla="*/ 126 h 129"/>
                    <a:gd name="T2" fmla="*/ 3 w 98"/>
                    <a:gd name="T3" fmla="*/ 121 h 129"/>
                    <a:gd name="T4" fmla="*/ 3 w 98"/>
                    <a:gd name="T5" fmla="*/ 121 h 129"/>
                    <a:gd name="T6" fmla="*/ 71 w 98"/>
                    <a:gd name="T7" fmla="*/ 87 h 129"/>
                    <a:gd name="T8" fmla="*/ 90 w 98"/>
                    <a:gd name="T9" fmla="*/ 3 h 129"/>
                    <a:gd name="T10" fmla="*/ 94 w 98"/>
                    <a:gd name="T11" fmla="*/ 0 h 129"/>
                    <a:gd name="T12" fmla="*/ 94 w 98"/>
                    <a:gd name="T13" fmla="*/ 0 h 129"/>
                    <a:gd name="T14" fmla="*/ 98 w 98"/>
                    <a:gd name="T15" fmla="*/ 5 h 129"/>
                    <a:gd name="T16" fmla="*/ 98 w 98"/>
                    <a:gd name="T17" fmla="*/ 5 h 129"/>
                    <a:gd name="T18" fmla="*/ 79 w 98"/>
                    <a:gd name="T19" fmla="*/ 91 h 129"/>
                    <a:gd name="T20" fmla="*/ 76 w 98"/>
                    <a:gd name="T21" fmla="*/ 93 h 129"/>
                    <a:gd name="T22" fmla="*/ 76 w 98"/>
                    <a:gd name="T23" fmla="*/ 93 h 129"/>
                    <a:gd name="T24" fmla="*/ 7 w 98"/>
                    <a:gd name="T25" fmla="*/ 128 h 129"/>
                    <a:gd name="T26" fmla="*/ 5 w 98"/>
                    <a:gd name="T27" fmla="*/ 129 h 129"/>
                    <a:gd name="T28" fmla="*/ 5 w 98"/>
                    <a:gd name="T29" fmla="*/ 129 h 129"/>
                    <a:gd name="T30" fmla="*/ 1 w 98"/>
                    <a:gd name="T31" fmla="*/ 126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8" h="129">
                      <a:moveTo>
                        <a:pt x="1" y="126"/>
                      </a:moveTo>
                      <a:cubicBezTo>
                        <a:pt x="0" y="124"/>
                        <a:pt x="1" y="122"/>
                        <a:pt x="3" y="121"/>
                      </a:cubicBezTo>
                      <a:cubicBezTo>
                        <a:pt x="3" y="121"/>
                        <a:pt x="3" y="121"/>
                        <a:pt x="3" y="121"/>
                      </a:cubicBezTo>
                      <a:cubicBezTo>
                        <a:pt x="71" y="87"/>
                        <a:pt x="71" y="87"/>
                        <a:pt x="71" y="87"/>
                      </a:cubicBezTo>
                      <a:cubicBezTo>
                        <a:pt x="90" y="3"/>
                        <a:pt x="90" y="3"/>
                        <a:pt x="90" y="3"/>
                      </a:cubicBezTo>
                      <a:cubicBezTo>
                        <a:pt x="90" y="1"/>
                        <a:pt x="92" y="0"/>
                        <a:pt x="94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7" y="1"/>
                        <a:pt x="98" y="3"/>
                        <a:pt x="98" y="5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79" y="91"/>
                        <a:pt x="79" y="91"/>
                        <a:pt x="79" y="91"/>
                      </a:cubicBezTo>
                      <a:cubicBezTo>
                        <a:pt x="78" y="92"/>
                        <a:pt x="78" y="93"/>
                        <a:pt x="76" y="93"/>
                      </a:cubicBezTo>
                      <a:cubicBezTo>
                        <a:pt x="76" y="93"/>
                        <a:pt x="76" y="93"/>
                        <a:pt x="76" y="93"/>
                      </a:cubicBezTo>
                      <a:cubicBezTo>
                        <a:pt x="7" y="128"/>
                        <a:pt x="7" y="128"/>
                        <a:pt x="7" y="128"/>
                      </a:cubicBezTo>
                      <a:cubicBezTo>
                        <a:pt x="6" y="128"/>
                        <a:pt x="6" y="129"/>
                        <a:pt x="5" y="129"/>
                      </a:cubicBezTo>
                      <a:cubicBezTo>
                        <a:pt x="5" y="129"/>
                        <a:pt x="5" y="129"/>
                        <a:pt x="5" y="129"/>
                      </a:cubicBezTo>
                      <a:cubicBezTo>
                        <a:pt x="4" y="129"/>
                        <a:pt x="2" y="128"/>
                        <a:pt x="1" y="1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2" name="Freeform 1146"/>
                <p:cNvSpPr/>
                <p:nvPr/>
              </p:nvSpPr>
              <p:spPr bwMode="auto">
                <a:xfrm>
                  <a:off x="3008312" y="4181475"/>
                  <a:ext cx="244475" cy="315913"/>
                </a:xfrm>
                <a:custGeom>
                  <a:avLst/>
                  <a:gdLst>
                    <a:gd name="T0" fmla="*/ 1 w 88"/>
                    <a:gd name="T1" fmla="*/ 110 h 113"/>
                    <a:gd name="T2" fmla="*/ 3 w 88"/>
                    <a:gd name="T3" fmla="*/ 105 h 113"/>
                    <a:gd name="T4" fmla="*/ 3 w 88"/>
                    <a:gd name="T5" fmla="*/ 105 h 113"/>
                    <a:gd name="T6" fmla="*/ 64 w 88"/>
                    <a:gd name="T7" fmla="*/ 76 h 113"/>
                    <a:gd name="T8" fmla="*/ 80 w 88"/>
                    <a:gd name="T9" fmla="*/ 3 h 113"/>
                    <a:gd name="T10" fmla="*/ 80 w 88"/>
                    <a:gd name="T11" fmla="*/ 3 h 113"/>
                    <a:gd name="T12" fmla="*/ 85 w 88"/>
                    <a:gd name="T13" fmla="*/ 0 h 113"/>
                    <a:gd name="T14" fmla="*/ 85 w 88"/>
                    <a:gd name="T15" fmla="*/ 0 h 113"/>
                    <a:gd name="T16" fmla="*/ 88 w 88"/>
                    <a:gd name="T17" fmla="*/ 5 h 113"/>
                    <a:gd name="T18" fmla="*/ 88 w 88"/>
                    <a:gd name="T19" fmla="*/ 5 h 113"/>
                    <a:gd name="T20" fmla="*/ 71 w 88"/>
                    <a:gd name="T21" fmla="*/ 80 h 113"/>
                    <a:gd name="T22" fmla="*/ 69 w 88"/>
                    <a:gd name="T23" fmla="*/ 83 h 113"/>
                    <a:gd name="T24" fmla="*/ 69 w 88"/>
                    <a:gd name="T25" fmla="*/ 83 h 113"/>
                    <a:gd name="T26" fmla="*/ 6 w 88"/>
                    <a:gd name="T27" fmla="*/ 112 h 113"/>
                    <a:gd name="T28" fmla="*/ 4 w 88"/>
                    <a:gd name="T29" fmla="*/ 113 h 113"/>
                    <a:gd name="T30" fmla="*/ 4 w 88"/>
                    <a:gd name="T31" fmla="*/ 113 h 113"/>
                    <a:gd name="T32" fmla="*/ 1 w 88"/>
                    <a:gd name="T33" fmla="*/ 11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113">
                      <a:moveTo>
                        <a:pt x="1" y="110"/>
                      </a:moveTo>
                      <a:cubicBezTo>
                        <a:pt x="0" y="108"/>
                        <a:pt x="1" y="106"/>
                        <a:pt x="3" y="105"/>
                      </a:cubicBezTo>
                      <a:cubicBezTo>
                        <a:pt x="3" y="105"/>
                        <a:pt x="3" y="105"/>
                        <a:pt x="3" y="105"/>
                      </a:cubicBezTo>
                      <a:cubicBezTo>
                        <a:pt x="64" y="76"/>
                        <a:pt x="64" y="76"/>
                        <a:pt x="64" y="76"/>
                      </a:cubicBezTo>
                      <a:cubicBezTo>
                        <a:pt x="80" y="3"/>
                        <a:pt x="80" y="3"/>
                        <a:pt x="80" y="3"/>
                      </a:cubicBezTo>
                      <a:cubicBezTo>
                        <a:pt x="80" y="3"/>
                        <a:pt x="80" y="3"/>
                        <a:pt x="80" y="3"/>
                      </a:cubicBezTo>
                      <a:cubicBezTo>
                        <a:pt x="80" y="1"/>
                        <a:pt x="82" y="0"/>
                        <a:pt x="85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7" y="0"/>
                        <a:pt x="88" y="3"/>
                        <a:pt x="88" y="5"/>
                      </a:cubicBezTo>
                      <a:cubicBezTo>
                        <a:pt x="88" y="5"/>
                        <a:pt x="88" y="5"/>
                        <a:pt x="88" y="5"/>
                      </a:cubicBezTo>
                      <a:cubicBezTo>
                        <a:pt x="71" y="80"/>
                        <a:pt x="71" y="80"/>
                        <a:pt x="71" y="80"/>
                      </a:cubicBezTo>
                      <a:cubicBezTo>
                        <a:pt x="71" y="81"/>
                        <a:pt x="70" y="82"/>
                        <a:pt x="69" y="83"/>
                      </a:cubicBezTo>
                      <a:cubicBezTo>
                        <a:pt x="69" y="83"/>
                        <a:pt x="69" y="83"/>
                        <a:pt x="69" y="83"/>
                      </a:cubicBezTo>
                      <a:cubicBezTo>
                        <a:pt x="6" y="112"/>
                        <a:pt x="6" y="112"/>
                        <a:pt x="6" y="112"/>
                      </a:cubicBezTo>
                      <a:cubicBezTo>
                        <a:pt x="6" y="113"/>
                        <a:pt x="5" y="113"/>
                        <a:pt x="4" y="113"/>
                      </a:cubicBezTo>
                      <a:cubicBezTo>
                        <a:pt x="4" y="113"/>
                        <a:pt x="4" y="113"/>
                        <a:pt x="4" y="113"/>
                      </a:cubicBezTo>
                      <a:cubicBezTo>
                        <a:pt x="3" y="113"/>
                        <a:pt x="1" y="112"/>
                        <a:pt x="1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3" name="Freeform 1147"/>
                <p:cNvSpPr/>
                <p:nvPr/>
              </p:nvSpPr>
              <p:spPr bwMode="auto">
                <a:xfrm>
                  <a:off x="2987675" y="4179888"/>
                  <a:ext cx="217487" cy="261938"/>
                </a:xfrm>
                <a:custGeom>
                  <a:avLst/>
                  <a:gdLst>
                    <a:gd name="T0" fmla="*/ 1 w 78"/>
                    <a:gd name="T1" fmla="*/ 92 h 94"/>
                    <a:gd name="T2" fmla="*/ 3 w 78"/>
                    <a:gd name="T3" fmla="*/ 86 h 94"/>
                    <a:gd name="T4" fmla="*/ 3 w 78"/>
                    <a:gd name="T5" fmla="*/ 86 h 94"/>
                    <a:gd name="T6" fmla="*/ 56 w 78"/>
                    <a:gd name="T7" fmla="*/ 64 h 94"/>
                    <a:gd name="T8" fmla="*/ 69 w 78"/>
                    <a:gd name="T9" fmla="*/ 3 h 94"/>
                    <a:gd name="T10" fmla="*/ 74 w 78"/>
                    <a:gd name="T11" fmla="*/ 0 h 94"/>
                    <a:gd name="T12" fmla="*/ 74 w 78"/>
                    <a:gd name="T13" fmla="*/ 0 h 94"/>
                    <a:gd name="T14" fmla="*/ 77 w 78"/>
                    <a:gd name="T15" fmla="*/ 5 h 94"/>
                    <a:gd name="T16" fmla="*/ 77 w 78"/>
                    <a:gd name="T17" fmla="*/ 5 h 94"/>
                    <a:gd name="T18" fmla="*/ 63 w 78"/>
                    <a:gd name="T19" fmla="*/ 67 h 94"/>
                    <a:gd name="T20" fmla="*/ 61 w 78"/>
                    <a:gd name="T21" fmla="*/ 70 h 94"/>
                    <a:gd name="T22" fmla="*/ 61 w 78"/>
                    <a:gd name="T23" fmla="*/ 70 h 94"/>
                    <a:gd name="T24" fmla="*/ 6 w 78"/>
                    <a:gd name="T25" fmla="*/ 94 h 94"/>
                    <a:gd name="T26" fmla="*/ 5 w 78"/>
                    <a:gd name="T27" fmla="*/ 94 h 94"/>
                    <a:gd name="T28" fmla="*/ 5 w 78"/>
                    <a:gd name="T29" fmla="*/ 94 h 94"/>
                    <a:gd name="T30" fmla="*/ 1 w 78"/>
                    <a:gd name="T31" fmla="*/ 92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8" h="94">
                      <a:moveTo>
                        <a:pt x="1" y="92"/>
                      </a:moveTo>
                      <a:cubicBezTo>
                        <a:pt x="0" y="90"/>
                        <a:pt x="1" y="87"/>
                        <a:pt x="3" y="86"/>
                      </a:cubicBezTo>
                      <a:cubicBezTo>
                        <a:pt x="3" y="86"/>
                        <a:pt x="3" y="86"/>
                        <a:pt x="3" y="86"/>
                      </a:cubicBezTo>
                      <a:cubicBezTo>
                        <a:pt x="56" y="64"/>
                        <a:pt x="56" y="64"/>
                        <a:pt x="56" y="64"/>
                      </a:cubicBezTo>
                      <a:cubicBezTo>
                        <a:pt x="69" y="3"/>
                        <a:pt x="69" y="3"/>
                        <a:pt x="69" y="3"/>
                      </a:cubicBezTo>
                      <a:cubicBezTo>
                        <a:pt x="70" y="1"/>
                        <a:pt x="72" y="0"/>
                        <a:pt x="74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76" y="0"/>
                        <a:pt x="78" y="3"/>
                        <a:pt x="77" y="5"/>
                      </a:cubicBezTo>
                      <a:cubicBezTo>
                        <a:pt x="77" y="5"/>
                        <a:pt x="77" y="5"/>
                        <a:pt x="77" y="5"/>
                      </a:cubicBezTo>
                      <a:cubicBezTo>
                        <a:pt x="63" y="67"/>
                        <a:pt x="63" y="67"/>
                        <a:pt x="63" y="67"/>
                      </a:cubicBezTo>
                      <a:cubicBezTo>
                        <a:pt x="63" y="69"/>
                        <a:pt x="62" y="70"/>
                        <a:pt x="61" y="70"/>
                      </a:cubicBezTo>
                      <a:cubicBezTo>
                        <a:pt x="61" y="70"/>
                        <a:pt x="61" y="70"/>
                        <a:pt x="61" y="70"/>
                      </a:cubicBezTo>
                      <a:cubicBezTo>
                        <a:pt x="6" y="94"/>
                        <a:pt x="6" y="94"/>
                        <a:pt x="6" y="94"/>
                      </a:cubicBezTo>
                      <a:cubicBezTo>
                        <a:pt x="6" y="94"/>
                        <a:pt x="5" y="94"/>
                        <a:pt x="5" y="94"/>
                      </a:cubicBezTo>
                      <a:cubicBezTo>
                        <a:pt x="5" y="94"/>
                        <a:pt x="5" y="94"/>
                        <a:pt x="5" y="94"/>
                      </a:cubicBezTo>
                      <a:cubicBezTo>
                        <a:pt x="3" y="94"/>
                        <a:pt x="2" y="93"/>
                        <a:pt x="1" y="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4" name="Freeform 1148"/>
                <p:cNvSpPr/>
                <p:nvPr/>
              </p:nvSpPr>
              <p:spPr bwMode="auto">
                <a:xfrm>
                  <a:off x="2976562" y="4184650"/>
                  <a:ext cx="169862" cy="200025"/>
                </a:xfrm>
                <a:custGeom>
                  <a:avLst/>
                  <a:gdLst>
                    <a:gd name="T0" fmla="*/ 0 w 61"/>
                    <a:gd name="T1" fmla="*/ 69 h 72"/>
                    <a:gd name="T2" fmla="*/ 3 w 61"/>
                    <a:gd name="T3" fmla="*/ 64 h 72"/>
                    <a:gd name="T4" fmla="*/ 3 w 61"/>
                    <a:gd name="T5" fmla="*/ 64 h 72"/>
                    <a:gd name="T6" fmla="*/ 42 w 61"/>
                    <a:gd name="T7" fmla="*/ 51 h 72"/>
                    <a:gd name="T8" fmla="*/ 52 w 61"/>
                    <a:gd name="T9" fmla="*/ 4 h 72"/>
                    <a:gd name="T10" fmla="*/ 57 w 61"/>
                    <a:gd name="T11" fmla="*/ 1 h 72"/>
                    <a:gd name="T12" fmla="*/ 57 w 61"/>
                    <a:gd name="T13" fmla="*/ 1 h 72"/>
                    <a:gd name="T14" fmla="*/ 60 w 61"/>
                    <a:gd name="T15" fmla="*/ 5 h 72"/>
                    <a:gd name="T16" fmla="*/ 60 w 61"/>
                    <a:gd name="T17" fmla="*/ 5 h 72"/>
                    <a:gd name="T18" fmla="*/ 50 w 61"/>
                    <a:gd name="T19" fmla="*/ 55 h 72"/>
                    <a:gd name="T20" fmla="*/ 47 w 61"/>
                    <a:gd name="T21" fmla="*/ 58 h 72"/>
                    <a:gd name="T22" fmla="*/ 47 w 61"/>
                    <a:gd name="T23" fmla="*/ 58 h 72"/>
                    <a:gd name="T24" fmla="*/ 6 w 61"/>
                    <a:gd name="T25" fmla="*/ 71 h 72"/>
                    <a:gd name="T26" fmla="*/ 4 w 61"/>
                    <a:gd name="T27" fmla="*/ 72 h 72"/>
                    <a:gd name="T28" fmla="*/ 4 w 61"/>
                    <a:gd name="T29" fmla="*/ 72 h 72"/>
                    <a:gd name="T30" fmla="*/ 0 w 61"/>
                    <a:gd name="T31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1" h="72">
                      <a:moveTo>
                        <a:pt x="0" y="69"/>
                      </a:moveTo>
                      <a:cubicBezTo>
                        <a:pt x="0" y="67"/>
                        <a:pt x="1" y="64"/>
                        <a:pt x="3" y="64"/>
                      </a:cubicBezTo>
                      <a:cubicBezTo>
                        <a:pt x="3" y="64"/>
                        <a:pt x="3" y="64"/>
                        <a:pt x="3" y="64"/>
                      </a:cubicBezTo>
                      <a:cubicBezTo>
                        <a:pt x="42" y="51"/>
                        <a:pt x="42" y="51"/>
                        <a:pt x="42" y="51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3" y="2"/>
                        <a:pt x="55" y="0"/>
                        <a:pt x="57" y="1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9" y="1"/>
                        <a:pt x="61" y="3"/>
                        <a:pt x="60" y="5"/>
                      </a:cubicBezTo>
                      <a:cubicBezTo>
                        <a:pt x="60" y="5"/>
                        <a:pt x="60" y="5"/>
                        <a:pt x="60" y="5"/>
                      </a:cubicBezTo>
                      <a:cubicBezTo>
                        <a:pt x="50" y="55"/>
                        <a:pt x="50" y="55"/>
                        <a:pt x="50" y="55"/>
                      </a:cubicBezTo>
                      <a:cubicBezTo>
                        <a:pt x="49" y="56"/>
                        <a:pt x="48" y="57"/>
                        <a:pt x="47" y="58"/>
                      </a:cubicBezTo>
                      <a:cubicBezTo>
                        <a:pt x="47" y="58"/>
                        <a:pt x="47" y="58"/>
                        <a:pt x="47" y="58"/>
                      </a:cubicBezTo>
                      <a:cubicBezTo>
                        <a:pt x="6" y="71"/>
                        <a:pt x="6" y="71"/>
                        <a:pt x="6" y="71"/>
                      </a:cubicBezTo>
                      <a:cubicBezTo>
                        <a:pt x="5" y="71"/>
                        <a:pt x="5" y="72"/>
                        <a:pt x="4" y="72"/>
                      </a:cubicBezTo>
                      <a:cubicBezTo>
                        <a:pt x="4" y="72"/>
                        <a:pt x="4" y="72"/>
                        <a:pt x="4" y="72"/>
                      </a:cubicBezTo>
                      <a:cubicBezTo>
                        <a:pt x="3" y="72"/>
                        <a:pt x="1" y="70"/>
                        <a:pt x="0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5" name="Freeform 1149"/>
                <p:cNvSpPr/>
                <p:nvPr/>
              </p:nvSpPr>
              <p:spPr bwMode="auto">
                <a:xfrm>
                  <a:off x="2962275" y="4191000"/>
                  <a:ext cx="131762" cy="147638"/>
                </a:xfrm>
                <a:custGeom>
                  <a:avLst/>
                  <a:gdLst>
                    <a:gd name="T0" fmla="*/ 1 w 47"/>
                    <a:gd name="T1" fmla="*/ 50 h 53"/>
                    <a:gd name="T2" fmla="*/ 4 w 47"/>
                    <a:gd name="T3" fmla="*/ 45 h 53"/>
                    <a:gd name="T4" fmla="*/ 4 w 47"/>
                    <a:gd name="T5" fmla="*/ 45 h 53"/>
                    <a:gd name="T6" fmla="*/ 32 w 47"/>
                    <a:gd name="T7" fmla="*/ 37 h 53"/>
                    <a:gd name="T8" fmla="*/ 39 w 47"/>
                    <a:gd name="T9" fmla="*/ 4 h 53"/>
                    <a:gd name="T10" fmla="*/ 44 w 47"/>
                    <a:gd name="T11" fmla="*/ 0 h 53"/>
                    <a:gd name="T12" fmla="*/ 44 w 47"/>
                    <a:gd name="T13" fmla="*/ 0 h 53"/>
                    <a:gd name="T14" fmla="*/ 47 w 47"/>
                    <a:gd name="T15" fmla="*/ 5 h 53"/>
                    <a:gd name="T16" fmla="*/ 47 w 47"/>
                    <a:gd name="T17" fmla="*/ 5 h 53"/>
                    <a:gd name="T18" fmla="*/ 39 w 47"/>
                    <a:gd name="T19" fmla="*/ 41 h 53"/>
                    <a:gd name="T20" fmla="*/ 36 w 47"/>
                    <a:gd name="T21" fmla="*/ 44 h 53"/>
                    <a:gd name="T22" fmla="*/ 36 w 47"/>
                    <a:gd name="T23" fmla="*/ 44 h 53"/>
                    <a:gd name="T24" fmla="*/ 6 w 47"/>
                    <a:gd name="T25" fmla="*/ 52 h 53"/>
                    <a:gd name="T26" fmla="*/ 5 w 47"/>
                    <a:gd name="T27" fmla="*/ 53 h 53"/>
                    <a:gd name="T28" fmla="*/ 5 w 47"/>
                    <a:gd name="T29" fmla="*/ 53 h 53"/>
                    <a:gd name="T30" fmla="*/ 1 w 47"/>
                    <a:gd name="T31" fmla="*/ 5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7" h="53">
                      <a:moveTo>
                        <a:pt x="1" y="50"/>
                      </a:moveTo>
                      <a:cubicBezTo>
                        <a:pt x="0" y="48"/>
                        <a:pt x="2" y="45"/>
                        <a:pt x="4" y="45"/>
                      </a:cubicBezTo>
                      <a:cubicBezTo>
                        <a:pt x="4" y="45"/>
                        <a:pt x="4" y="45"/>
                        <a:pt x="4" y="45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1"/>
                        <a:pt x="42" y="0"/>
                        <a:pt x="44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6" y="1"/>
                        <a:pt x="47" y="3"/>
                        <a:pt x="47" y="5"/>
                      </a:cubicBezTo>
                      <a:cubicBezTo>
                        <a:pt x="47" y="5"/>
                        <a:pt x="47" y="5"/>
                        <a:pt x="47" y="5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9" y="43"/>
                        <a:pt x="38" y="44"/>
                        <a:pt x="36" y="44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6" y="53"/>
                        <a:pt x="5" y="53"/>
                        <a:pt x="5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3" y="53"/>
                        <a:pt x="2" y="51"/>
                        <a:pt x="1" y="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6" name="Freeform 1150"/>
                <p:cNvSpPr/>
                <p:nvPr/>
              </p:nvSpPr>
              <p:spPr bwMode="auto">
                <a:xfrm>
                  <a:off x="2954337" y="4198938"/>
                  <a:ext cx="95250" cy="96838"/>
                </a:xfrm>
                <a:custGeom>
                  <a:avLst/>
                  <a:gdLst>
                    <a:gd name="T0" fmla="*/ 1 w 34"/>
                    <a:gd name="T1" fmla="*/ 32 h 35"/>
                    <a:gd name="T2" fmla="*/ 4 w 34"/>
                    <a:gd name="T3" fmla="*/ 27 h 35"/>
                    <a:gd name="T4" fmla="*/ 4 w 34"/>
                    <a:gd name="T5" fmla="*/ 27 h 35"/>
                    <a:gd name="T6" fmla="*/ 21 w 34"/>
                    <a:gd name="T7" fmla="*/ 22 h 35"/>
                    <a:gd name="T8" fmla="*/ 25 w 34"/>
                    <a:gd name="T9" fmla="*/ 3 h 35"/>
                    <a:gd name="T10" fmla="*/ 30 w 34"/>
                    <a:gd name="T11" fmla="*/ 0 h 35"/>
                    <a:gd name="T12" fmla="*/ 30 w 34"/>
                    <a:gd name="T13" fmla="*/ 0 h 35"/>
                    <a:gd name="T14" fmla="*/ 33 w 34"/>
                    <a:gd name="T15" fmla="*/ 5 h 35"/>
                    <a:gd name="T16" fmla="*/ 33 w 34"/>
                    <a:gd name="T17" fmla="*/ 5 h 35"/>
                    <a:gd name="T18" fmla="*/ 28 w 34"/>
                    <a:gd name="T19" fmla="*/ 26 h 35"/>
                    <a:gd name="T20" fmla="*/ 25 w 34"/>
                    <a:gd name="T21" fmla="*/ 29 h 35"/>
                    <a:gd name="T22" fmla="*/ 25 w 34"/>
                    <a:gd name="T23" fmla="*/ 29 h 35"/>
                    <a:gd name="T24" fmla="*/ 6 w 34"/>
                    <a:gd name="T25" fmla="*/ 35 h 35"/>
                    <a:gd name="T26" fmla="*/ 5 w 34"/>
                    <a:gd name="T27" fmla="*/ 35 h 35"/>
                    <a:gd name="T28" fmla="*/ 5 w 34"/>
                    <a:gd name="T29" fmla="*/ 35 h 35"/>
                    <a:gd name="T30" fmla="*/ 1 w 34"/>
                    <a:gd name="T31" fmla="*/ 3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4" h="35">
                      <a:moveTo>
                        <a:pt x="1" y="32"/>
                      </a:moveTo>
                      <a:cubicBezTo>
                        <a:pt x="0" y="30"/>
                        <a:pt x="1" y="28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6" y="1"/>
                        <a:pt x="28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2" y="1"/>
                        <a:pt x="34" y="3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8"/>
                        <a:pt x="27" y="29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5"/>
                        <a:pt x="5" y="35"/>
                        <a:pt x="5" y="35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3" y="35"/>
                        <a:pt x="1" y="34"/>
                        <a:pt x="1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05" name="组合 804"/>
              <p:cNvGrpSpPr/>
              <p:nvPr/>
            </p:nvGrpSpPr>
            <p:grpSpPr>
              <a:xfrm>
                <a:off x="5287819" y="3593343"/>
                <a:ext cx="997883" cy="997883"/>
                <a:chOff x="3055936" y="1402558"/>
                <a:chExt cx="1666874" cy="1666874"/>
              </a:xfrm>
              <a:grpFill/>
            </p:grpSpPr>
            <p:sp>
              <p:nvSpPr>
                <p:cNvPr id="806" name="任意多边形 805"/>
                <p:cNvSpPr>
                  <a:spLocks noChangeArrowheads="1"/>
                </p:cNvSpPr>
                <p:nvPr/>
              </p:nvSpPr>
              <p:spPr bwMode="auto">
                <a:xfrm>
                  <a:off x="3729829" y="2076451"/>
                  <a:ext cx="319088" cy="319088"/>
                </a:xfrm>
                <a:custGeom>
                  <a:avLst/>
                  <a:gdLst>
                    <a:gd name="connsiteX0" fmla="*/ 182563 w 365125"/>
                    <a:gd name="connsiteY0" fmla="*/ 320675 h 365125"/>
                    <a:gd name="connsiteX1" fmla="*/ 206376 w 365125"/>
                    <a:gd name="connsiteY1" fmla="*/ 342900 h 365125"/>
                    <a:gd name="connsiteX2" fmla="*/ 182563 w 365125"/>
                    <a:gd name="connsiteY2" fmla="*/ 365125 h 365125"/>
                    <a:gd name="connsiteX3" fmla="*/ 158750 w 365125"/>
                    <a:gd name="connsiteY3" fmla="*/ 342900 h 365125"/>
                    <a:gd name="connsiteX4" fmla="*/ 182563 w 365125"/>
                    <a:gd name="connsiteY4" fmla="*/ 320675 h 365125"/>
                    <a:gd name="connsiteX5" fmla="*/ 114947 w 365125"/>
                    <a:gd name="connsiteY5" fmla="*/ 311212 h 365125"/>
                    <a:gd name="connsiteX6" fmla="*/ 133767 w 365125"/>
                    <a:gd name="connsiteY6" fmla="*/ 311901 h 365125"/>
                    <a:gd name="connsiteX7" fmla="*/ 145130 w 365125"/>
                    <a:gd name="connsiteY7" fmla="*/ 339474 h 365125"/>
                    <a:gd name="connsiteX8" fmla="*/ 116722 w 365125"/>
                    <a:gd name="connsiteY8" fmla="*/ 353260 h 365125"/>
                    <a:gd name="connsiteX9" fmla="*/ 102518 w 365125"/>
                    <a:gd name="connsiteY9" fmla="*/ 322930 h 365125"/>
                    <a:gd name="connsiteX10" fmla="*/ 114947 w 365125"/>
                    <a:gd name="connsiteY10" fmla="*/ 311212 h 365125"/>
                    <a:gd name="connsiteX11" fmla="*/ 255472 w 365125"/>
                    <a:gd name="connsiteY11" fmla="*/ 308037 h 365125"/>
                    <a:gd name="connsiteX12" fmla="*/ 267535 w 365125"/>
                    <a:gd name="connsiteY12" fmla="*/ 319755 h 365125"/>
                    <a:gd name="connsiteX13" fmla="*/ 256506 w 365125"/>
                    <a:gd name="connsiteY13" fmla="*/ 350085 h 365125"/>
                    <a:gd name="connsiteX14" fmla="*/ 226177 w 365125"/>
                    <a:gd name="connsiteY14" fmla="*/ 339056 h 365125"/>
                    <a:gd name="connsiteX15" fmla="*/ 237205 w 365125"/>
                    <a:gd name="connsiteY15" fmla="*/ 308726 h 365125"/>
                    <a:gd name="connsiteX16" fmla="*/ 255472 w 365125"/>
                    <a:gd name="connsiteY16" fmla="*/ 308037 h 365125"/>
                    <a:gd name="connsiteX17" fmla="*/ 296686 w 365125"/>
                    <a:gd name="connsiteY17" fmla="*/ 272697 h 365125"/>
                    <a:gd name="connsiteX18" fmla="*/ 312208 w 365125"/>
                    <a:gd name="connsiteY18" fmla="*/ 281164 h 365125"/>
                    <a:gd name="connsiteX19" fmla="*/ 312208 w 365125"/>
                    <a:gd name="connsiteY19" fmla="*/ 312208 h 365125"/>
                    <a:gd name="connsiteX20" fmla="*/ 281164 w 365125"/>
                    <a:gd name="connsiteY20" fmla="*/ 312208 h 365125"/>
                    <a:gd name="connsiteX21" fmla="*/ 281164 w 365125"/>
                    <a:gd name="connsiteY21" fmla="*/ 281164 h 365125"/>
                    <a:gd name="connsiteX22" fmla="*/ 296686 w 365125"/>
                    <a:gd name="connsiteY22" fmla="*/ 272697 h 365125"/>
                    <a:gd name="connsiteX23" fmla="*/ 69850 w 365125"/>
                    <a:gd name="connsiteY23" fmla="*/ 272697 h 365125"/>
                    <a:gd name="connsiteX24" fmla="*/ 86783 w 365125"/>
                    <a:gd name="connsiteY24" fmla="*/ 281164 h 365125"/>
                    <a:gd name="connsiteX25" fmla="*/ 86783 w 365125"/>
                    <a:gd name="connsiteY25" fmla="*/ 312208 h 365125"/>
                    <a:gd name="connsiteX26" fmla="*/ 52917 w 365125"/>
                    <a:gd name="connsiteY26" fmla="*/ 312208 h 365125"/>
                    <a:gd name="connsiteX27" fmla="*/ 52917 w 365125"/>
                    <a:gd name="connsiteY27" fmla="*/ 281164 h 365125"/>
                    <a:gd name="connsiteX28" fmla="*/ 69850 w 365125"/>
                    <a:gd name="connsiteY28" fmla="*/ 272697 h 365125"/>
                    <a:gd name="connsiteX29" fmla="*/ 45331 w 365125"/>
                    <a:gd name="connsiteY29" fmla="*/ 224046 h 365125"/>
                    <a:gd name="connsiteX30" fmla="*/ 56267 w 365125"/>
                    <a:gd name="connsiteY30" fmla="*/ 236120 h 365125"/>
                    <a:gd name="connsiteX31" fmla="*/ 44979 w 365125"/>
                    <a:gd name="connsiteY31" fmla="*/ 267368 h 365125"/>
                    <a:gd name="connsiteX32" fmla="*/ 13934 w 365125"/>
                    <a:gd name="connsiteY32" fmla="*/ 256005 h 365125"/>
                    <a:gd name="connsiteX33" fmla="*/ 28045 w 365125"/>
                    <a:gd name="connsiteY33" fmla="*/ 224756 h 365125"/>
                    <a:gd name="connsiteX34" fmla="*/ 45331 w 365125"/>
                    <a:gd name="connsiteY34" fmla="*/ 224046 h 365125"/>
                    <a:gd name="connsiteX35" fmla="*/ 322586 w 365125"/>
                    <a:gd name="connsiteY35" fmla="*/ 219482 h 365125"/>
                    <a:gd name="connsiteX36" fmla="*/ 339474 w 365125"/>
                    <a:gd name="connsiteY36" fmla="*/ 219826 h 365125"/>
                    <a:gd name="connsiteX37" fmla="*/ 353260 w 365125"/>
                    <a:gd name="connsiteY37" fmla="*/ 250156 h 365125"/>
                    <a:gd name="connsiteX38" fmla="*/ 322930 w 365125"/>
                    <a:gd name="connsiteY38" fmla="*/ 261184 h 365125"/>
                    <a:gd name="connsiteX39" fmla="*/ 311902 w 365125"/>
                    <a:gd name="connsiteY39" fmla="*/ 233612 h 365125"/>
                    <a:gd name="connsiteX40" fmla="*/ 322586 w 365125"/>
                    <a:gd name="connsiteY40" fmla="*/ 219482 h 365125"/>
                    <a:gd name="connsiteX41" fmla="*/ 342900 w 365125"/>
                    <a:gd name="connsiteY41" fmla="*/ 158750 h 365125"/>
                    <a:gd name="connsiteX42" fmla="*/ 365125 w 365125"/>
                    <a:gd name="connsiteY42" fmla="*/ 182563 h 365125"/>
                    <a:gd name="connsiteX43" fmla="*/ 342900 w 365125"/>
                    <a:gd name="connsiteY43" fmla="*/ 206376 h 365125"/>
                    <a:gd name="connsiteX44" fmla="*/ 320675 w 365125"/>
                    <a:gd name="connsiteY44" fmla="*/ 182563 h 365125"/>
                    <a:gd name="connsiteX45" fmla="*/ 342900 w 365125"/>
                    <a:gd name="connsiteY45" fmla="*/ 158750 h 365125"/>
                    <a:gd name="connsiteX46" fmla="*/ 22225 w 365125"/>
                    <a:gd name="connsiteY46" fmla="*/ 158750 h 365125"/>
                    <a:gd name="connsiteX47" fmla="*/ 44450 w 365125"/>
                    <a:gd name="connsiteY47" fmla="*/ 182563 h 365125"/>
                    <a:gd name="connsiteX48" fmla="*/ 22225 w 365125"/>
                    <a:gd name="connsiteY48" fmla="*/ 206376 h 365125"/>
                    <a:gd name="connsiteX49" fmla="*/ 0 w 365125"/>
                    <a:gd name="connsiteY49" fmla="*/ 182563 h 365125"/>
                    <a:gd name="connsiteX50" fmla="*/ 22225 w 365125"/>
                    <a:gd name="connsiteY50" fmla="*/ 158750 h 365125"/>
                    <a:gd name="connsiteX51" fmla="*/ 24165 w 365125"/>
                    <a:gd name="connsiteY51" fmla="*/ 102007 h 365125"/>
                    <a:gd name="connsiteX52" fmla="*/ 41804 w 365125"/>
                    <a:gd name="connsiteY52" fmla="*/ 102351 h 365125"/>
                    <a:gd name="connsiteX53" fmla="*/ 55915 w 365125"/>
                    <a:gd name="connsiteY53" fmla="*/ 132681 h 365125"/>
                    <a:gd name="connsiteX54" fmla="*/ 24870 w 365125"/>
                    <a:gd name="connsiteY54" fmla="*/ 143710 h 365125"/>
                    <a:gd name="connsiteX55" fmla="*/ 10759 w 365125"/>
                    <a:gd name="connsiteY55" fmla="*/ 116137 h 365125"/>
                    <a:gd name="connsiteX56" fmla="*/ 24165 w 365125"/>
                    <a:gd name="connsiteY56" fmla="*/ 102007 h 365125"/>
                    <a:gd name="connsiteX57" fmla="*/ 338012 w 365125"/>
                    <a:gd name="connsiteY57" fmla="*/ 96900 h 365125"/>
                    <a:gd name="connsiteX58" fmla="*/ 351506 w 365125"/>
                    <a:gd name="connsiteY58" fmla="*/ 108618 h 365125"/>
                    <a:gd name="connsiteX59" fmla="*/ 340142 w 365125"/>
                    <a:gd name="connsiteY59" fmla="*/ 138948 h 365125"/>
                    <a:gd name="connsiteX60" fmla="*/ 308894 w 365125"/>
                    <a:gd name="connsiteY60" fmla="*/ 127919 h 365125"/>
                    <a:gd name="connsiteX61" fmla="*/ 320257 w 365125"/>
                    <a:gd name="connsiteY61" fmla="*/ 97589 h 365125"/>
                    <a:gd name="connsiteX62" fmla="*/ 338012 w 365125"/>
                    <a:gd name="connsiteY62" fmla="*/ 96900 h 365125"/>
                    <a:gd name="connsiteX63" fmla="*/ 296686 w 365125"/>
                    <a:gd name="connsiteY63" fmla="*/ 46500 h 365125"/>
                    <a:gd name="connsiteX64" fmla="*/ 312208 w 365125"/>
                    <a:gd name="connsiteY64" fmla="*/ 52652 h 365125"/>
                    <a:gd name="connsiteX65" fmla="*/ 312208 w 365125"/>
                    <a:gd name="connsiteY65" fmla="*/ 85460 h 365125"/>
                    <a:gd name="connsiteX66" fmla="*/ 281164 w 365125"/>
                    <a:gd name="connsiteY66" fmla="*/ 85460 h 365125"/>
                    <a:gd name="connsiteX67" fmla="*/ 281164 w 365125"/>
                    <a:gd name="connsiteY67" fmla="*/ 52652 h 365125"/>
                    <a:gd name="connsiteX68" fmla="*/ 296686 w 365125"/>
                    <a:gd name="connsiteY68" fmla="*/ 46500 h 365125"/>
                    <a:gd name="connsiteX69" fmla="*/ 69850 w 365125"/>
                    <a:gd name="connsiteY69" fmla="*/ 46500 h 365125"/>
                    <a:gd name="connsiteX70" fmla="*/ 86783 w 365125"/>
                    <a:gd name="connsiteY70" fmla="*/ 52652 h 365125"/>
                    <a:gd name="connsiteX71" fmla="*/ 86783 w 365125"/>
                    <a:gd name="connsiteY71" fmla="*/ 85460 h 365125"/>
                    <a:gd name="connsiteX72" fmla="*/ 52917 w 365125"/>
                    <a:gd name="connsiteY72" fmla="*/ 85460 h 365125"/>
                    <a:gd name="connsiteX73" fmla="*/ 52917 w 365125"/>
                    <a:gd name="connsiteY73" fmla="*/ 52652 h 365125"/>
                    <a:gd name="connsiteX74" fmla="*/ 69850 w 365125"/>
                    <a:gd name="connsiteY74" fmla="*/ 46500 h 365125"/>
                    <a:gd name="connsiteX75" fmla="*/ 108618 w 365125"/>
                    <a:gd name="connsiteY75" fmla="*/ 13846 h 365125"/>
                    <a:gd name="connsiteX76" fmla="*/ 138947 w 365125"/>
                    <a:gd name="connsiteY76" fmla="*/ 27516 h 365125"/>
                    <a:gd name="connsiteX77" fmla="*/ 127919 w 365125"/>
                    <a:gd name="connsiteY77" fmla="*/ 54856 h 365125"/>
                    <a:gd name="connsiteX78" fmla="*/ 97589 w 365125"/>
                    <a:gd name="connsiteY78" fmla="*/ 43920 h 365125"/>
                    <a:gd name="connsiteX79" fmla="*/ 108618 w 365125"/>
                    <a:gd name="connsiteY79" fmla="*/ 13846 h 365125"/>
                    <a:gd name="connsiteX80" fmla="*/ 251242 w 365125"/>
                    <a:gd name="connsiteY80" fmla="*/ 10759 h 365125"/>
                    <a:gd name="connsiteX81" fmla="*/ 262606 w 365125"/>
                    <a:gd name="connsiteY81" fmla="*/ 41804 h 365125"/>
                    <a:gd name="connsiteX82" fmla="*/ 234198 w 365125"/>
                    <a:gd name="connsiteY82" fmla="*/ 55915 h 365125"/>
                    <a:gd name="connsiteX83" fmla="*/ 219994 w 365125"/>
                    <a:gd name="connsiteY83" fmla="*/ 24870 h 365125"/>
                    <a:gd name="connsiteX84" fmla="*/ 251242 w 365125"/>
                    <a:gd name="connsiteY84" fmla="*/ 10759 h 365125"/>
                    <a:gd name="connsiteX85" fmla="*/ 182563 w 365125"/>
                    <a:gd name="connsiteY85" fmla="*/ 0 h 365125"/>
                    <a:gd name="connsiteX86" fmla="*/ 206376 w 365125"/>
                    <a:gd name="connsiteY86" fmla="*/ 22225 h 365125"/>
                    <a:gd name="connsiteX87" fmla="*/ 182563 w 365125"/>
                    <a:gd name="connsiteY87" fmla="*/ 44450 h 365125"/>
                    <a:gd name="connsiteX88" fmla="*/ 158750 w 365125"/>
                    <a:gd name="connsiteY88" fmla="*/ 22225 h 365125"/>
                    <a:gd name="connsiteX89" fmla="*/ 182563 w 365125"/>
                    <a:gd name="connsiteY89" fmla="*/ 0 h 365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365125" h="365125">
                      <a:moveTo>
                        <a:pt x="182563" y="320675"/>
                      </a:moveTo>
                      <a:cubicBezTo>
                        <a:pt x="195715" y="320675"/>
                        <a:pt x="206376" y="330625"/>
                        <a:pt x="206376" y="342900"/>
                      </a:cubicBezTo>
                      <a:cubicBezTo>
                        <a:pt x="206376" y="355175"/>
                        <a:pt x="195715" y="365125"/>
                        <a:pt x="182563" y="365125"/>
                      </a:cubicBezTo>
                      <a:cubicBezTo>
                        <a:pt x="169411" y="365125"/>
                        <a:pt x="158750" y="355175"/>
                        <a:pt x="158750" y="342900"/>
                      </a:cubicBezTo>
                      <a:cubicBezTo>
                        <a:pt x="158750" y="330625"/>
                        <a:pt x="169411" y="320675"/>
                        <a:pt x="182563" y="320675"/>
                      </a:cubicBezTo>
                      <a:close/>
                      <a:moveTo>
                        <a:pt x="114947" y="311212"/>
                      </a:moveTo>
                      <a:cubicBezTo>
                        <a:pt x="120273" y="309144"/>
                        <a:pt x="126665" y="309144"/>
                        <a:pt x="133767" y="311901"/>
                      </a:cubicBezTo>
                      <a:cubicBezTo>
                        <a:pt x="145130" y="314659"/>
                        <a:pt x="150812" y="328445"/>
                        <a:pt x="145130" y="339474"/>
                      </a:cubicBezTo>
                      <a:cubicBezTo>
                        <a:pt x="142290" y="353260"/>
                        <a:pt x="128086" y="358774"/>
                        <a:pt x="116722" y="353260"/>
                      </a:cubicBezTo>
                      <a:cubicBezTo>
                        <a:pt x="102518" y="347745"/>
                        <a:pt x="96837" y="336716"/>
                        <a:pt x="102518" y="322930"/>
                      </a:cubicBezTo>
                      <a:cubicBezTo>
                        <a:pt x="105359" y="317416"/>
                        <a:pt x="109620" y="313280"/>
                        <a:pt x="114947" y="311212"/>
                      </a:cubicBezTo>
                      <a:close/>
                      <a:moveTo>
                        <a:pt x="255472" y="308037"/>
                      </a:moveTo>
                      <a:cubicBezTo>
                        <a:pt x="260642" y="310105"/>
                        <a:pt x="264777" y="314241"/>
                        <a:pt x="267535" y="319755"/>
                      </a:cubicBezTo>
                      <a:cubicBezTo>
                        <a:pt x="273049" y="330784"/>
                        <a:pt x="267535" y="344570"/>
                        <a:pt x="256506" y="350085"/>
                      </a:cubicBezTo>
                      <a:cubicBezTo>
                        <a:pt x="245477" y="355599"/>
                        <a:pt x="231691" y="350085"/>
                        <a:pt x="226177" y="339056"/>
                      </a:cubicBezTo>
                      <a:cubicBezTo>
                        <a:pt x="220662" y="328027"/>
                        <a:pt x="226177" y="314241"/>
                        <a:pt x="237205" y="308726"/>
                      </a:cubicBezTo>
                      <a:cubicBezTo>
                        <a:pt x="244098" y="305969"/>
                        <a:pt x="250302" y="305969"/>
                        <a:pt x="255472" y="308037"/>
                      </a:cubicBezTo>
                      <a:close/>
                      <a:moveTo>
                        <a:pt x="296686" y="272697"/>
                      </a:moveTo>
                      <a:cubicBezTo>
                        <a:pt x="302331" y="272697"/>
                        <a:pt x="307975" y="275519"/>
                        <a:pt x="312208" y="281164"/>
                      </a:cubicBezTo>
                      <a:cubicBezTo>
                        <a:pt x="320675" y="289630"/>
                        <a:pt x="320675" y="303742"/>
                        <a:pt x="312208" y="312208"/>
                      </a:cubicBezTo>
                      <a:cubicBezTo>
                        <a:pt x="303742" y="320675"/>
                        <a:pt x="289631" y="320675"/>
                        <a:pt x="281164" y="312208"/>
                      </a:cubicBezTo>
                      <a:cubicBezTo>
                        <a:pt x="269875" y="303742"/>
                        <a:pt x="269875" y="289630"/>
                        <a:pt x="281164" y="281164"/>
                      </a:cubicBezTo>
                      <a:cubicBezTo>
                        <a:pt x="285397" y="275519"/>
                        <a:pt x="291042" y="272697"/>
                        <a:pt x="296686" y="272697"/>
                      </a:cubicBezTo>
                      <a:close/>
                      <a:moveTo>
                        <a:pt x="69850" y="272697"/>
                      </a:moveTo>
                      <a:cubicBezTo>
                        <a:pt x="76200" y="272697"/>
                        <a:pt x="82550" y="275519"/>
                        <a:pt x="86783" y="281164"/>
                      </a:cubicBezTo>
                      <a:cubicBezTo>
                        <a:pt x="95250" y="289630"/>
                        <a:pt x="95250" y="303742"/>
                        <a:pt x="86783" y="312208"/>
                      </a:cubicBezTo>
                      <a:cubicBezTo>
                        <a:pt x="78317" y="320675"/>
                        <a:pt x="61383" y="320675"/>
                        <a:pt x="52917" y="312208"/>
                      </a:cubicBezTo>
                      <a:cubicBezTo>
                        <a:pt x="44450" y="303742"/>
                        <a:pt x="44450" y="289630"/>
                        <a:pt x="52917" y="281164"/>
                      </a:cubicBezTo>
                      <a:cubicBezTo>
                        <a:pt x="57150" y="275519"/>
                        <a:pt x="63500" y="272697"/>
                        <a:pt x="69850" y="272697"/>
                      </a:cubicBezTo>
                      <a:close/>
                      <a:moveTo>
                        <a:pt x="45331" y="224046"/>
                      </a:moveTo>
                      <a:cubicBezTo>
                        <a:pt x="50623" y="226177"/>
                        <a:pt x="54856" y="230438"/>
                        <a:pt x="56267" y="236120"/>
                      </a:cubicBezTo>
                      <a:cubicBezTo>
                        <a:pt x="61912" y="250324"/>
                        <a:pt x="56267" y="261687"/>
                        <a:pt x="44979" y="267368"/>
                      </a:cubicBezTo>
                      <a:cubicBezTo>
                        <a:pt x="33690" y="273050"/>
                        <a:pt x="19579" y="267368"/>
                        <a:pt x="13934" y="256005"/>
                      </a:cubicBezTo>
                      <a:cubicBezTo>
                        <a:pt x="11112" y="244642"/>
                        <a:pt x="13934" y="230438"/>
                        <a:pt x="28045" y="224756"/>
                      </a:cubicBezTo>
                      <a:cubicBezTo>
                        <a:pt x="33690" y="221916"/>
                        <a:pt x="40040" y="221916"/>
                        <a:pt x="45331" y="224046"/>
                      </a:cubicBezTo>
                      <a:close/>
                      <a:moveTo>
                        <a:pt x="322586" y="219482"/>
                      </a:moveTo>
                      <a:cubicBezTo>
                        <a:pt x="327756" y="217069"/>
                        <a:pt x="333959" y="217069"/>
                        <a:pt x="339474" y="219826"/>
                      </a:cubicBezTo>
                      <a:cubicBezTo>
                        <a:pt x="353260" y="225341"/>
                        <a:pt x="358774" y="236370"/>
                        <a:pt x="353260" y="250156"/>
                      </a:cubicBezTo>
                      <a:cubicBezTo>
                        <a:pt x="347745" y="261184"/>
                        <a:pt x="336716" y="266699"/>
                        <a:pt x="322930" y="261184"/>
                      </a:cubicBezTo>
                      <a:cubicBezTo>
                        <a:pt x="311902" y="258427"/>
                        <a:pt x="306387" y="244641"/>
                        <a:pt x="311902" y="233612"/>
                      </a:cubicBezTo>
                      <a:cubicBezTo>
                        <a:pt x="313280" y="226719"/>
                        <a:pt x="317416" y="221894"/>
                        <a:pt x="322586" y="219482"/>
                      </a:cubicBezTo>
                      <a:close/>
                      <a:moveTo>
                        <a:pt x="342900" y="158750"/>
                      </a:moveTo>
                      <a:cubicBezTo>
                        <a:pt x="355175" y="158750"/>
                        <a:pt x="365125" y="169411"/>
                        <a:pt x="365125" y="182563"/>
                      </a:cubicBezTo>
                      <a:cubicBezTo>
                        <a:pt x="365125" y="195715"/>
                        <a:pt x="355175" y="206376"/>
                        <a:pt x="342900" y="206376"/>
                      </a:cubicBezTo>
                      <a:cubicBezTo>
                        <a:pt x="330625" y="206376"/>
                        <a:pt x="320675" y="195715"/>
                        <a:pt x="320675" y="182563"/>
                      </a:cubicBezTo>
                      <a:cubicBezTo>
                        <a:pt x="320675" y="169411"/>
                        <a:pt x="330625" y="158750"/>
                        <a:pt x="342900" y="158750"/>
                      </a:cubicBezTo>
                      <a:close/>
                      <a:moveTo>
                        <a:pt x="22225" y="158750"/>
                      </a:moveTo>
                      <a:cubicBezTo>
                        <a:pt x="34500" y="158750"/>
                        <a:pt x="44450" y="169411"/>
                        <a:pt x="44450" y="182563"/>
                      </a:cubicBezTo>
                      <a:cubicBezTo>
                        <a:pt x="44450" y="195715"/>
                        <a:pt x="34500" y="206376"/>
                        <a:pt x="22225" y="206376"/>
                      </a:cubicBezTo>
                      <a:cubicBezTo>
                        <a:pt x="9950" y="206376"/>
                        <a:pt x="0" y="195715"/>
                        <a:pt x="0" y="182563"/>
                      </a:cubicBezTo>
                      <a:cubicBezTo>
                        <a:pt x="0" y="169411"/>
                        <a:pt x="9950" y="158750"/>
                        <a:pt x="22225" y="158750"/>
                      </a:cubicBezTo>
                      <a:close/>
                      <a:moveTo>
                        <a:pt x="24165" y="102007"/>
                      </a:moveTo>
                      <a:cubicBezTo>
                        <a:pt x="29809" y="99594"/>
                        <a:pt x="36159" y="99594"/>
                        <a:pt x="41804" y="102351"/>
                      </a:cubicBezTo>
                      <a:cubicBezTo>
                        <a:pt x="53092" y="107866"/>
                        <a:pt x="58737" y="118895"/>
                        <a:pt x="55915" y="132681"/>
                      </a:cubicBezTo>
                      <a:cubicBezTo>
                        <a:pt x="50270" y="143710"/>
                        <a:pt x="36159" y="149224"/>
                        <a:pt x="24870" y="143710"/>
                      </a:cubicBezTo>
                      <a:cubicBezTo>
                        <a:pt x="13581" y="140952"/>
                        <a:pt x="7937" y="127166"/>
                        <a:pt x="10759" y="116137"/>
                      </a:cubicBezTo>
                      <a:cubicBezTo>
                        <a:pt x="13581" y="109244"/>
                        <a:pt x="18520" y="104419"/>
                        <a:pt x="24165" y="102007"/>
                      </a:cubicBezTo>
                      <a:close/>
                      <a:moveTo>
                        <a:pt x="338012" y="96900"/>
                      </a:moveTo>
                      <a:cubicBezTo>
                        <a:pt x="343693" y="98968"/>
                        <a:pt x="348665" y="103104"/>
                        <a:pt x="351506" y="108618"/>
                      </a:cubicBezTo>
                      <a:cubicBezTo>
                        <a:pt x="357187" y="119647"/>
                        <a:pt x="351506" y="133433"/>
                        <a:pt x="340142" y="138948"/>
                      </a:cubicBezTo>
                      <a:cubicBezTo>
                        <a:pt x="328779" y="144462"/>
                        <a:pt x="314575" y="138948"/>
                        <a:pt x="308894" y="127919"/>
                      </a:cubicBezTo>
                      <a:cubicBezTo>
                        <a:pt x="303212" y="116890"/>
                        <a:pt x="308894" y="103104"/>
                        <a:pt x="320257" y="97589"/>
                      </a:cubicBezTo>
                      <a:cubicBezTo>
                        <a:pt x="325939" y="94832"/>
                        <a:pt x="332330" y="94832"/>
                        <a:pt x="338012" y="96900"/>
                      </a:cubicBezTo>
                      <a:close/>
                      <a:moveTo>
                        <a:pt x="296686" y="46500"/>
                      </a:moveTo>
                      <a:cubicBezTo>
                        <a:pt x="302331" y="46500"/>
                        <a:pt x="307975" y="48551"/>
                        <a:pt x="312208" y="52652"/>
                      </a:cubicBezTo>
                      <a:cubicBezTo>
                        <a:pt x="320675" y="60854"/>
                        <a:pt x="320675" y="77258"/>
                        <a:pt x="312208" y="85460"/>
                      </a:cubicBezTo>
                      <a:cubicBezTo>
                        <a:pt x="303742" y="93662"/>
                        <a:pt x="289631" y="93662"/>
                        <a:pt x="281164" y="85460"/>
                      </a:cubicBezTo>
                      <a:cubicBezTo>
                        <a:pt x="269875" y="77258"/>
                        <a:pt x="269875" y="60854"/>
                        <a:pt x="281164" y="52652"/>
                      </a:cubicBezTo>
                      <a:cubicBezTo>
                        <a:pt x="285397" y="48551"/>
                        <a:pt x="291042" y="46500"/>
                        <a:pt x="296686" y="46500"/>
                      </a:cubicBezTo>
                      <a:close/>
                      <a:moveTo>
                        <a:pt x="69850" y="46500"/>
                      </a:moveTo>
                      <a:cubicBezTo>
                        <a:pt x="76200" y="46500"/>
                        <a:pt x="82550" y="48551"/>
                        <a:pt x="86783" y="52652"/>
                      </a:cubicBezTo>
                      <a:cubicBezTo>
                        <a:pt x="95250" y="60854"/>
                        <a:pt x="95250" y="77258"/>
                        <a:pt x="86783" y="85460"/>
                      </a:cubicBezTo>
                      <a:cubicBezTo>
                        <a:pt x="78317" y="93662"/>
                        <a:pt x="61383" y="93662"/>
                        <a:pt x="52917" y="85460"/>
                      </a:cubicBezTo>
                      <a:cubicBezTo>
                        <a:pt x="44450" y="77258"/>
                        <a:pt x="44450" y="60854"/>
                        <a:pt x="52917" y="52652"/>
                      </a:cubicBezTo>
                      <a:cubicBezTo>
                        <a:pt x="57150" y="48551"/>
                        <a:pt x="63500" y="46500"/>
                        <a:pt x="69850" y="46500"/>
                      </a:cubicBezTo>
                      <a:close/>
                      <a:moveTo>
                        <a:pt x="108618" y="13846"/>
                      </a:moveTo>
                      <a:cubicBezTo>
                        <a:pt x="119647" y="11112"/>
                        <a:pt x="133433" y="13846"/>
                        <a:pt x="138947" y="27516"/>
                      </a:cubicBezTo>
                      <a:cubicBezTo>
                        <a:pt x="144462" y="38452"/>
                        <a:pt x="138947" y="52122"/>
                        <a:pt x="127919" y="54856"/>
                      </a:cubicBezTo>
                      <a:cubicBezTo>
                        <a:pt x="116890" y="60324"/>
                        <a:pt x="103104" y="54856"/>
                        <a:pt x="97589" y="43920"/>
                      </a:cubicBezTo>
                      <a:cubicBezTo>
                        <a:pt x="92075" y="32984"/>
                        <a:pt x="97589" y="19314"/>
                        <a:pt x="108618" y="13846"/>
                      </a:cubicBezTo>
                      <a:close/>
                      <a:moveTo>
                        <a:pt x="251242" y="10759"/>
                      </a:moveTo>
                      <a:cubicBezTo>
                        <a:pt x="262606" y="16404"/>
                        <a:pt x="268287" y="30515"/>
                        <a:pt x="262606" y="41804"/>
                      </a:cubicBezTo>
                      <a:cubicBezTo>
                        <a:pt x="259765" y="53092"/>
                        <a:pt x="245561" y="58737"/>
                        <a:pt x="234198" y="55915"/>
                      </a:cubicBezTo>
                      <a:cubicBezTo>
                        <a:pt x="219994" y="50270"/>
                        <a:pt x="214312" y="36159"/>
                        <a:pt x="219994" y="24870"/>
                      </a:cubicBezTo>
                      <a:cubicBezTo>
                        <a:pt x="225675" y="13581"/>
                        <a:pt x="237038" y="7937"/>
                        <a:pt x="251242" y="10759"/>
                      </a:cubicBezTo>
                      <a:close/>
                      <a:moveTo>
                        <a:pt x="182563" y="0"/>
                      </a:moveTo>
                      <a:cubicBezTo>
                        <a:pt x="195715" y="0"/>
                        <a:pt x="206376" y="9950"/>
                        <a:pt x="206376" y="22225"/>
                      </a:cubicBezTo>
                      <a:cubicBezTo>
                        <a:pt x="206376" y="34500"/>
                        <a:pt x="195715" y="44450"/>
                        <a:pt x="182563" y="44450"/>
                      </a:cubicBezTo>
                      <a:cubicBezTo>
                        <a:pt x="169411" y="44450"/>
                        <a:pt x="158750" y="34500"/>
                        <a:pt x="158750" y="22225"/>
                      </a:cubicBezTo>
                      <a:cubicBezTo>
                        <a:pt x="158750" y="9950"/>
                        <a:pt x="169411" y="0"/>
                        <a:pt x="18256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7" name="任意多边形 806"/>
                <p:cNvSpPr>
                  <a:spLocks noChangeArrowheads="1"/>
                </p:cNvSpPr>
                <p:nvPr/>
              </p:nvSpPr>
              <p:spPr bwMode="auto">
                <a:xfrm>
                  <a:off x="3600524" y="1948288"/>
                  <a:ext cx="577698" cy="575414"/>
                </a:xfrm>
                <a:custGeom>
                  <a:avLst/>
                  <a:gdLst>
                    <a:gd name="connsiteX0" fmla="*/ 200025 w 401638"/>
                    <a:gd name="connsiteY0" fmla="*/ 350838 h 400050"/>
                    <a:gd name="connsiteX1" fmla="*/ 225425 w 401638"/>
                    <a:gd name="connsiteY1" fmla="*/ 375444 h 400050"/>
                    <a:gd name="connsiteX2" fmla="*/ 200025 w 401638"/>
                    <a:gd name="connsiteY2" fmla="*/ 400050 h 400050"/>
                    <a:gd name="connsiteX3" fmla="*/ 174625 w 401638"/>
                    <a:gd name="connsiteY3" fmla="*/ 375444 h 400050"/>
                    <a:gd name="connsiteX4" fmla="*/ 200025 w 401638"/>
                    <a:gd name="connsiteY4" fmla="*/ 350838 h 400050"/>
                    <a:gd name="connsiteX5" fmla="*/ 144065 w 401638"/>
                    <a:gd name="connsiteY5" fmla="*/ 338969 h 400050"/>
                    <a:gd name="connsiteX6" fmla="*/ 160734 w 401638"/>
                    <a:gd name="connsiteY6" fmla="*/ 372533 h 400050"/>
                    <a:gd name="connsiteX7" fmla="*/ 127396 w 401638"/>
                    <a:gd name="connsiteY7" fmla="*/ 386518 h 400050"/>
                    <a:gd name="connsiteX8" fmla="*/ 113506 w 401638"/>
                    <a:gd name="connsiteY8" fmla="*/ 352954 h 400050"/>
                    <a:gd name="connsiteX9" fmla="*/ 144065 w 401638"/>
                    <a:gd name="connsiteY9" fmla="*/ 338969 h 400050"/>
                    <a:gd name="connsiteX10" fmla="*/ 279760 w 401638"/>
                    <a:gd name="connsiteY10" fmla="*/ 335444 h 400050"/>
                    <a:gd name="connsiteX11" fmla="*/ 294444 w 401638"/>
                    <a:gd name="connsiteY11" fmla="*/ 349779 h 400050"/>
                    <a:gd name="connsiteX12" fmla="*/ 280459 w 401638"/>
                    <a:gd name="connsiteY12" fmla="*/ 383343 h 400050"/>
                    <a:gd name="connsiteX13" fmla="*/ 246894 w 401638"/>
                    <a:gd name="connsiteY13" fmla="*/ 369358 h 400050"/>
                    <a:gd name="connsiteX14" fmla="*/ 260880 w 401638"/>
                    <a:gd name="connsiteY14" fmla="*/ 335794 h 400050"/>
                    <a:gd name="connsiteX15" fmla="*/ 279760 w 401638"/>
                    <a:gd name="connsiteY15" fmla="*/ 335444 h 400050"/>
                    <a:gd name="connsiteX16" fmla="*/ 325884 w 401638"/>
                    <a:gd name="connsiteY16" fmla="*/ 298053 h 400050"/>
                    <a:gd name="connsiteX17" fmla="*/ 342901 w 401638"/>
                    <a:gd name="connsiteY17" fmla="*/ 306387 h 400050"/>
                    <a:gd name="connsiteX18" fmla="*/ 342901 w 401638"/>
                    <a:gd name="connsiteY18" fmla="*/ 342503 h 400050"/>
                    <a:gd name="connsiteX19" fmla="*/ 306785 w 401638"/>
                    <a:gd name="connsiteY19" fmla="*/ 342503 h 400050"/>
                    <a:gd name="connsiteX20" fmla="*/ 306785 w 401638"/>
                    <a:gd name="connsiteY20" fmla="*/ 306387 h 400050"/>
                    <a:gd name="connsiteX21" fmla="*/ 325884 w 401638"/>
                    <a:gd name="connsiteY21" fmla="*/ 298053 h 400050"/>
                    <a:gd name="connsiteX22" fmla="*/ 76200 w 401638"/>
                    <a:gd name="connsiteY22" fmla="*/ 298053 h 400050"/>
                    <a:gd name="connsiteX23" fmla="*/ 94665 w 401638"/>
                    <a:gd name="connsiteY23" fmla="*/ 306387 h 400050"/>
                    <a:gd name="connsiteX24" fmla="*/ 94665 w 401638"/>
                    <a:gd name="connsiteY24" fmla="*/ 342503 h 400050"/>
                    <a:gd name="connsiteX25" fmla="*/ 57735 w 401638"/>
                    <a:gd name="connsiteY25" fmla="*/ 342503 h 400050"/>
                    <a:gd name="connsiteX26" fmla="*/ 57735 w 401638"/>
                    <a:gd name="connsiteY26" fmla="*/ 306387 h 400050"/>
                    <a:gd name="connsiteX27" fmla="*/ 76200 w 401638"/>
                    <a:gd name="connsiteY27" fmla="*/ 298053 h 400050"/>
                    <a:gd name="connsiteX28" fmla="*/ 49571 w 401638"/>
                    <a:gd name="connsiteY28" fmla="*/ 246162 h 400050"/>
                    <a:gd name="connsiteX29" fmla="*/ 64255 w 401638"/>
                    <a:gd name="connsiteY29" fmla="*/ 257968 h 400050"/>
                    <a:gd name="connsiteX30" fmla="*/ 50270 w 401638"/>
                    <a:gd name="connsiteY30" fmla="*/ 291306 h 400050"/>
                    <a:gd name="connsiteX31" fmla="*/ 16706 w 401638"/>
                    <a:gd name="connsiteY31" fmla="*/ 280193 h 400050"/>
                    <a:gd name="connsiteX32" fmla="*/ 30691 w 401638"/>
                    <a:gd name="connsiteY32" fmla="*/ 246856 h 400050"/>
                    <a:gd name="connsiteX33" fmla="*/ 49571 w 401638"/>
                    <a:gd name="connsiteY33" fmla="*/ 246162 h 400050"/>
                    <a:gd name="connsiteX34" fmla="*/ 372666 w 401638"/>
                    <a:gd name="connsiteY34" fmla="*/ 238957 h 400050"/>
                    <a:gd name="connsiteX35" fmla="*/ 386556 w 401638"/>
                    <a:gd name="connsiteY35" fmla="*/ 272521 h 400050"/>
                    <a:gd name="connsiteX36" fmla="*/ 355997 w 401638"/>
                    <a:gd name="connsiteY36" fmla="*/ 286506 h 400050"/>
                    <a:gd name="connsiteX37" fmla="*/ 342106 w 401638"/>
                    <a:gd name="connsiteY37" fmla="*/ 252942 h 400050"/>
                    <a:gd name="connsiteX38" fmla="*/ 372666 w 401638"/>
                    <a:gd name="connsiteY38" fmla="*/ 238957 h 400050"/>
                    <a:gd name="connsiteX39" fmla="*/ 376238 w 401638"/>
                    <a:gd name="connsiteY39" fmla="*/ 174625 h 400050"/>
                    <a:gd name="connsiteX40" fmla="*/ 401638 w 401638"/>
                    <a:gd name="connsiteY40" fmla="*/ 200025 h 400050"/>
                    <a:gd name="connsiteX41" fmla="*/ 376238 w 401638"/>
                    <a:gd name="connsiteY41" fmla="*/ 225425 h 400050"/>
                    <a:gd name="connsiteX42" fmla="*/ 350838 w 401638"/>
                    <a:gd name="connsiteY42" fmla="*/ 200025 h 400050"/>
                    <a:gd name="connsiteX43" fmla="*/ 376238 w 401638"/>
                    <a:gd name="connsiteY43" fmla="*/ 174625 h 400050"/>
                    <a:gd name="connsiteX44" fmla="*/ 24607 w 401638"/>
                    <a:gd name="connsiteY44" fmla="*/ 174625 h 400050"/>
                    <a:gd name="connsiteX45" fmla="*/ 49214 w 401638"/>
                    <a:gd name="connsiteY45" fmla="*/ 200025 h 400050"/>
                    <a:gd name="connsiteX46" fmla="*/ 24607 w 401638"/>
                    <a:gd name="connsiteY46" fmla="*/ 225425 h 400050"/>
                    <a:gd name="connsiteX47" fmla="*/ 0 w 401638"/>
                    <a:gd name="connsiteY47" fmla="*/ 200025 h 400050"/>
                    <a:gd name="connsiteX48" fmla="*/ 24607 w 401638"/>
                    <a:gd name="connsiteY48" fmla="*/ 174625 h 400050"/>
                    <a:gd name="connsiteX49" fmla="*/ 47095 w 401638"/>
                    <a:gd name="connsiteY49" fmla="*/ 110728 h 400050"/>
                    <a:gd name="connsiteX50" fmla="*/ 61080 w 401638"/>
                    <a:gd name="connsiteY50" fmla="*/ 144065 h 400050"/>
                    <a:gd name="connsiteX51" fmla="*/ 27516 w 401638"/>
                    <a:gd name="connsiteY51" fmla="*/ 157956 h 400050"/>
                    <a:gd name="connsiteX52" fmla="*/ 13531 w 401638"/>
                    <a:gd name="connsiteY52" fmla="*/ 124618 h 400050"/>
                    <a:gd name="connsiteX53" fmla="*/ 47095 w 401638"/>
                    <a:gd name="connsiteY53" fmla="*/ 110728 h 400050"/>
                    <a:gd name="connsiteX54" fmla="*/ 370880 w 401638"/>
                    <a:gd name="connsiteY54" fmla="*/ 105257 h 400050"/>
                    <a:gd name="connsiteX55" fmla="*/ 384810 w 401638"/>
                    <a:gd name="connsiteY55" fmla="*/ 119592 h 400050"/>
                    <a:gd name="connsiteX56" fmla="*/ 373380 w 401638"/>
                    <a:gd name="connsiteY56" fmla="*/ 153156 h 400050"/>
                    <a:gd name="connsiteX57" fmla="*/ 339090 w 401638"/>
                    <a:gd name="connsiteY57" fmla="*/ 139171 h 400050"/>
                    <a:gd name="connsiteX58" fmla="*/ 350520 w 401638"/>
                    <a:gd name="connsiteY58" fmla="*/ 105607 h 400050"/>
                    <a:gd name="connsiteX59" fmla="*/ 370880 w 401638"/>
                    <a:gd name="connsiteY59" fmla="*/ 105257 h 400050"/>
                    <a:gd name="connsiteX60" fmla="*/ 325884 w 401638"/>
                    <a:gd name="connsiteY60" fmla="*/ 48816 h 400050"/>
                    <a:gd name="connsiteX61" fmla="*/ 342901 w 401638"/>
                    <a:gd name="connsiteY61" fmla="*/ 57150 h 400050"/>
                    <a:gd name="connsiteX62" fmla="*/ 342901 w 401638"/>
                    <a:gd name="connsiteY62" fmla="*/ 90487 h 400050"/>
                    <a:gd name="connsiteX63" fmla="*/ 306785 w 401638"/>
                    <a:gd name="connsiteY63" fmla="*/ 90487 h 400050"/>
                    <a:gd name="connsiteX64" fmla="*/ 306785 w 401638"/>
                    <a:gd name="connsiteY64" fmla="*/ 57150 h 400050"/>
                    <a:gd name="connsiteX65" fmla="*/ 325884 w 401638"/>
                    <a:gd name="connsiteY65" fmla="*/ 48816 h 400050"/>
                    <a:gd name="connsiteX66" fmla="*/ 76200 w 401638"/>
                    <a:gd name="connsiteY66" fmla="*/ 48816 h 400050"/>
                    <a:gd name="connsiteX67" fmla="*/ 94665 w 401638"/>
                    <a:gd name="connsiteY67" fmla="*/ 57150 h 400050"/>
                    <a:gd name="connsiteX68" fmla="*/ 94665 w 401638"/>
                    <a:gd name="connsiteY68" fmla="*/ 90487 h 400050"/>
                    <a:gd name="connsiteX69" fmla="*/ 57735 w 401638"/>
                    <a:gd name="connsiteY69" fmla="*/ 90487 h 400050"/>
                    <a:gd name="connsiteX70" fmla="*/ 57735 w 401638"/>
                    <a:gd name="connsiteY70" fmla="*/ 57150 h 400050"/>
                    <a:gd name="connsiteX71" fmla="*/ 76200 w 401638"/>
                    <a:gd name="connsiteY71" fmla="*/ 48816 h 400050"/>
                    <a:gd name="connsiteX72" fmla="*/ 139651 w 401638"/>
                    <a:gd name="connsiteY72" fmla="*/ 15975 h 400050"/>
                    <a:gd name="connsiteX73" fmla="*/ 153194 w 401638"/>
                    <a:gd name="connsiteY73" fmla="*/ 27781 h 400050"/>
                    <a:gd name="connsiteX74" fmla="*/ 139304 w 401638"/>
                    <a:gd name="connsiteY74" fmla="*/ 61119 h 400050"/>
                    <a:gd name="connsiteX75" fmla="*/ 108744 w 401638"/>
                    <a:gd name="connsiteY75" fmla="*/ 47228 h 400050"/>
                    <a:gd name="connsiteX76" fmla="*/ 119857 w 401638"/>
                    <a:gd name="connsiteY76" fmla="*/ 16669 h 400050"/>
                    <a:gd name="connsiteX77" fmla="*/ 139651 w 401638"/>
                    <a:gd name="connsiteY77" fmla="*/ 15975 h 400050"/>
                    <a:gd name="connsiteX78" fmla="*/ 255290 w 401638"/>
                    <a:gd name="connsiteY78" fmla="*/ 13147 h 400050"/>
                    <a:gd name="connsiteX79" fmla="*/ 272653 w 401638"/>
                    <a:gd name="connsiteY79" fmla="*/ 13494 h 400050"/>
                    <a:gd name="connsiteX80" fmla="*/ 286543 w 401638"/>
                    <a:gd name="connsiteY80" fmla="*/ 44053 h 400050"/>
                    <a:gd name="connsiteX81" fmla="*/ 255984 w 401638"/>
                    <a:gd name="connsiteY81" fmla="*/ 57944 h 400050"/>
                    <a:gd name="connsiteX82" fmla="*/ 242093 w 401638"/>
                    <a:gd name="connsiteY82" fmla="*/ 27385 h 400050"/>
                    <a:gd name="connsiteX83" fmla="*/ 255290 w 401638"/>
                    <a:gd name="connsiteY83" fmla="*/ 13147 h 400050"/>
                    <a:gd name="connsiteX84" fmla="*/ 200025 w 401638"/>
                    <a:gd name="connsiteY84" fmla="*/ 0 h 400050"/>
                    <a:gd name="connsiteX85" fmla="*/ 225425 w 401638"/>
                    <a:gd name="connsiteY85" fmla="*/ 24606 h 400050"/>
                    <a:gd name="connsiteX86" fmla="*/ 200025 w 401638"/>
                    <a:gd name="connsiteY86" fmla="*/ 49212 h 400050"/>
                    <a:gd name="connsiteX87" fmla="*/ 174625 w 401638"/>
                    <a:gd name="connsiteY87" fmla="*/ 24606 h 400050"/>
                    <a:gd name="connsiteX88" fmla="*/ 200025 w 401638"/>
                    <a:gd name="connsiteY88" fmla="*/ 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401638" h="400050">
                      <a:moveTo>
                        <a:pt x="200025" y="350838"/>
                      </a:moveTo>
                      <a:cubicBezTo>
                        <a:pt x="214053" y="350838"/>
                        <a:pt x="225425" y="361854"/>
                        <a:pt x="225425" y="375444"/>
                      </a:cubicBezTo>
                      <a:cubicBezTo>
                        <a:pt x="225425" y="389034"/>
                        <a:pt x="214053" y="400050"/>
                        <a:pt x="200025" y="400050"/>
                      </a:cubicBezTo>
                      <a:cubicBezTo>
                        <a:pt x="185997" y="400050"/>
                        <a:pt x="174625" y="389034"/>
                        <a:pt x="174625" y="375444"/>
                      </a:cubicBezTo>
                      <a:cubicBezTo>
                        <a:pt x="174625" y="361854"/>
                        <a:pt x="185997" y="350838"/>
                        <a:pt x="200025" y="350838"/>
                      </a:cubicBezTo>
                      <a:close/>
                      <a:moveTo>
                        <a:pt x="144065" y="338969"/>
                      </a:moveTo>
                      <a:cubicBezTo>
                        <a:pt x="157956" y="344563"/>
                        <a:pt x="163512" y="358548"/>
                        <a:pt x="160734" y="372533"/>
                      </a:cubicBezTo>
                      <a:cubicBezTo>
                        <a:pt x="155177" y="383721"/>
                        <a:pt x="141287" y="392112"/>
                        <a:pt x="127396" y="386518"/>
                      </a:cubicBezTo>
                      <a:cubicBezTo>
                        <a:pt x="113506" y="380924"/>
                        <a:pt x="107950" y="366939"/>
                        <a:pt x="113506" y="352954"/>
                      </a:cubicBezTo>
                      <a:cubicBezTo>
                        <a:pt x="119062" y="341766"/>
                        <a:pt x="132953" y="333375"/>
                        <a:pt x="144065" y="338969"/>
                      </a:cubicBezTo>
                      <a:close/>
                      <a:moveTo>
                        <a:pt x="279760" y="335444"/>
                      </a:moveTo>
                      <a:cubicBezTo>
                        <a:pt x="286053" y="337892"/>
                        <a:pt x="291647" y="342786"/>
                        <a:pt x="294444" y="349779"/>
                      </a:cubicBezTo>
                      <a:cubicBezTo>
                        <a:pt x="300038" y="360967"/>
                        <a:pt x="294444" y="377749"/>
                        <a:pt x="280459" y="383343"/>
                      </a:cubicBezTo>
                      <a:cubicBezTo>
                        <a:pt x="269271" y="388937"/>
                        <a:pt x="252488" y="383343"/>
                        <a:pt x="246894" y="369358"/>
                      </a:cubicBezTo>
                      <a:cubicBezTo>
                        <a:pt x="241300" y="355373"/>
                        <a:pt x="246894" y="341388"/>
                        <a:pt x="260880" y="335794"/>
                      </a:cubicBezTo>
                      <a:cubicBezTo>
                        <a:pt x="266474" y="332997"/>
                        <a:pt x="273466" y="332997"/>
                        <a:pt x="279760" y="335444"/>
                      </a:cubicBezTo>
                      <a:close/>
                      <a:moveTo>
                        <a:pt x="325884" y="298053"/>
                      </a:moveTo>
                      <a:cubicBezTo>
                        <a:pt x="332483" y="298053"/>
                        <a:pt x="338734" y="300831"/>
                        <a:pt x="342901" y="306387"/>
                      </a:cubicBezTo>
                      <a:cubicBezTo>
                        <a:pt x="354013" y="314722"/>
                        <a:pt x="354013" y="331390"/>
                        <a:pt x="342901" y="342503"/>
                      </a:cubicBezTo>
                      <a:cubicBezTo>
                        <a:pt x="334566" y="350837"/>
                        <a:pt x="317897" y="350837"/>
                        <a:pt x="306785" y="342503"/>
                      </a:cubicBezTo>
                      <a:cubicBezTo>
                        <a:pt x="298450" y="331390"/>
                        <a:pt x="298450" y="314722"/>
                        <a:pt x="306785" y="306387"/>
                      </a:cubicBezTo>
                      <a:cubicBezTo>
                        <a:pt x="312341" y="300831"/>
                        <a:pt x="319286" y="298053"/>
                        <a:pt x="325884" y="298053"/>
                      </a:cubicBezTo>
                      <a:close/>
                      <a:moveTo>
                        <a:pt x="76200" y="298053"/>
                      </a:moveTo>
                      <a:cubicBezTo>
                        <a:pt x="82592" y="298053"/>
                        <a:pt x="88984" y="300831"/>
                        <a:pt x="94665" y="306387"/>
                      </a:cubicBezTo>
                      <a:cubicBezTo>
                        <a:pt x="103188" y="314722"/>
                        <a:pt x="103188" y="331390"/>
                        <a:pt x="94665" y="342503"/>
                      </a:cubicBezTo>
                      <a:cubicBezTo>
                        <a:pt x="83302" y="350837"/>
                        <a:pt x="69098" y="350837"/>
                        <a:pt x="57735" y="342503"/>
                      </a:cubicBezTo>
                      <a:cubicBezTo>
                        <a:pt x="49213" y="331390"/>
                        <a:pt x="49213" y="314722"/>
                        <a:pt x="57735" y="306387"/>
                      </a:cubicBezTo>
                      <a:cubicBezTo>
                        <a:pt x="63417" y="300831"/>
                        <a:pt x="69809" y="298053"/>
                        <a:pt x="76200" y="298053"/>
                      </a:cubicBezTo>
                      <a:close/>
                      <a:moveTo>
                        <a:pt x="49571" y="246162"/>
                      </a:moveTo>
                      <a:cubicBezTo>
                        <a:pt x="55864" y="248245"/>
                        <a:pt x="61458" y="252412"/>
                        <a:pt x="64255" y="257968"/>
                      </a:cubicBezTo>
                      <a:cubicBezTo>
                        <a:pt x="69849" y="271859"/>
                        <a:pt x="64255" y="285749"/>
                        <a:pt x="50270" y="291306"/>
                      </a:cubicBezTo>
                      <a:cubicBezTo>
                        <a:pt x="36285" y="296862"/>
                        <a:pt x="22300" y="291306"/>
                        <a:pt x="16706" y="280193"/>
                      </a:cubicBezTo>
                      <a:cubicBezTo>
                        <a:pt x="11112" y="266303"/>
                        <a:pt x="16706" y="252412"/>
                        <a:pt x="30691" y="246856"/>
                      </a:cubicBezTo>
                      <a:cubicBezTo>
                        <a:pt x="36285" y="244078"/>
                        <a:pt x="43277" y="244078"/>
                        <a:pt x="49571" y="246162"/>
                      </a:cubicBezTo>
                      <a:close/>
                      <a:moveTo>
                        <a:pt x="372666" y="238957"/>
                      </a:moveTo>
                      <a:cubicBezTo>
                        <a:pt x="386556" y="244551"/>
                        <a:pt x="392112" y="258536"/>
                        <a:pt x="386556" y="272521"/>
                      </a:cubicBezTo>
                      <a:cubicBezTo>
                        <a:pt x="381000" y="283709"/>
                        <a:pt x="367109" y="292100"/>
                        <a:pt x="355997" y="286506"/>
                      </a:cubicBezTo>
                      <a:cubicBezTo>
                        <a:pt x="342106" y="280912"/>
                        <a:pt x="336550" y="266927"/>
                        <a:pt x="342106" y="252942"/>
                      </a:cubicBezTo>
                      <a:cubicBezTo>
                        <a:pt x="344885" y="241754"/>
                        <a:pt x="361553" y="233363"/>
                        <a:pt x="372666" y="238957"/>
                      </a:cubicBezTo>
                      <a:close/>
                      <a:moveTo>
                        <a:pt x="376238" y="174625"/>
                      </a:moveTo>
                      <a:cubicBezTo>
                        <a:pt x="390266" y="174625"/>
                        <a:pt x="401638" y="185997"/>
                        <a:pt x="401638" y="200025"/>
                      </a:cubicBezTo>
                      <a:cubicBezTo>
                        <a:pt x="401638" y="214053"/>
                        <a:pt x="390266" y="225425"/>
                        <a:pt x="376238" y="225425"/>
                      </a:cubicBezTo>
                      <a:cubicBezTo>
                        <a:pt x="362210" y="225425"/>
                        <a:pt x="350838" y="214053"/>
                        <a:pt x="350838" y="200025"/>
                      </a:cubicBezTo>
                      <a:cubicBezTo>
                        <a:pt x="350838" y="185997"/>
                        <a:pt x="362210" y="174625"/>
                        <a:pt x="376238" y="174625"/>
                      </a:cubicBezTo>
                      <a:close/>
                      <a:moveTo>
                        <a:pt x="24607" y="174625"/>
                      </a:moveTo>
                      <a:cubicBezTo>
                        <a:pt x="38197" y="174625"/>
                        <a:pt x="49214" y="185997"/>
                        <a:pt x="49214" y="200025"/>
                      </a:cubicBezTo>
                      <a:cubicBezTo>
                        <a:pt x="49214" y="214053"/>
                        <a:pt x="38197" y="225425"/>
                        <a:pt x="24607" y="225425"/>
                      </a:cubicBezTo>
                      <a:cubicBezTo>
                        <a:pt x="11017" y="225425"/>
                        <a:pt x="0" y="214053"/>
                        <a:pt x="0" y="200025"/>
                      </a:cubicBezTo>
                      <a:cubicBezTo>
                        <a:pt x="0" y="185997"/>
                        <a:pt x="11017" y="174625"/>
                        <a:pt x="24607" y="174625"/>
                      </a:cubicBezTo>
                      <a:close/>
                      <a:moveTo>
                        <a:pt x="47095" y="110728"/>
                      </a:moveTo>
                      <a:cubicBezTo>
                        <a:pt x="58283" y="116284"/>
                        <a:pt x="66674" y="130175"/>
                        <a:pt x="61080" y="144065"/>
                      </a:cubicBezTo>
                      <a:cubicBezTo>
                        <a:pt x="55486" y="157956"/>
                        <a:pt x="41501" y="163512"/>
                        <a:pt x="27516" y="157956"/>
                      </a:cubicBezTo>
                      <a:cubicBezTo>
                        <a:pt x="16328" y="152399"/>
                        <a:pt x="7937" y="138509"/>
                        <a:pt x="13531" y="124618"/>
                      </a:cubicBezTo>
                      <a:cubicBezTo>
                        <a:pt x="19125" y="113506"/>
                        <a:pt x="33110" y="107950"/>
                        <a:pt x="47095" y="110728"/>
                      </a:cubicBezTo>
                      <a:close/>
                      <a:moveTo>
                        <a:pt x="370880" y="105257"/>
                      </a:moveTo>
                      <a:cubicBezTo>
                        <a:pt x="376952" y="107705"/>
                        <a:pt x="381953" y="112599"/>
                        <a:pt x="384810" y="119592"/>
                      </a:cubicBezTo>
                      <a:cubicBezTo>
                        <a:pt x="390525" y="130780"/>
                        <a:pt x="384810" y="147562"/>
                        <a:pt x="373380" y="153156"/>
                      </a:cubicBezTo>
                      <a:cubicBezTo>
                        <a:pt x="359093" y="158750"/>
                        <a:pt x="344805" y="150359"/>
                        <a:pt x="339090" y="139171"/>
                      </a:cubicBezTo>
                      <a:cubicBezTo>
                        <a:pt x="333375" y="125186"/>
                        <a:pt x="339090" y="111201"/>
                        <a:pt x="350520" y="105607"/>
                      </a:cubicBezTo>
                      <a:cubicBezTo>
                        <a:pt x="357664" y="102810"/>
                        <a:pt x="364808" y="102810"/>
                        <a:pt x="370880" y="105257"/>
                      </a:cubicBezTo>
                      <a:close/>
                      <a:moveTo>
                        <a:pt x="325884" y="48816"/>
                      </a:moveTo>
                      <a:cubicBezTo>
                        <a:pt x="332483" y="48816"/>
                        <a:pt x="338734" y="51594"/>
                        <a:pt x="342901" y="57150"/>
                      </a:cubicBezTo>
                      <a:cubicBezTo>
                        <a:pt x="354013" y="65485"/>
                        <a:pt x="354013" y="82153"/>
                        <a:pt x="342901" y="90487"/>
                      </a:cubicBezTo>
                      <a:cubicBezTo>
                        <a:pt x="334566" y="101600"/>
                        <a:pt x="317897" y="101600"/>
                        <a:pt x="306785" y="90487"/>
                      </a:cubicBezTo>
                      <a:cubicBezTo>
                        <a:pt x="298450" y="82153"/>
                        <a:pt x="298450" y="65485"/>
                        <a:pt x="306785" y="57150"/>
                      </a:cubicBezTo>
                      <a:cubicBezTo>
                        <a:pt x="312341" y="51594"/>
                        <a:pt x="319286" y="48816"/>
                        <a:pt x="325884" y="48816"/>
                      </a:cubicBezTo>
                      <a:close/>
                      <a:moveTo>
                        <a:pt x="76200" y="48816"/>
                      </a:moveTo>
                      <a:cubicBezTo>
                        <a:pt x="82592" y="48816"/>
                        <a:pt x="88984" y="51594"/>
                        <a:pt x="94665" y="57150"/>
                      </a:cubicBezTo>
                      <a:cubicBezTo>
                        <a:pt x="103188" y="65485"/>
                        <a:pt x="103188" y="82153"/>
                        <a:pt x="94665" y="90487"/>
                      </a:cubicBezTo>
                      <a:cubicBezTo>
                        <a:pt x="83302" y="101600"/>
                        <a:pt x="69098" y="101600"/>
                        <a:pt x="57735" y="90487"/>
                      </a:cubicBezTo>
                      <a:cubicBezTo>
                        <a:pt x="49213" y="82153"/>
                        <a:pt x="49213" y="65485"/>
                        <a:pt x="57735" y="57150"/>
                      </a:cubicBezTo>
                      <a:cubicBezTo>
                        <a:pt x="63417" y="51594"/>
                        <a:pt x="69809" y="48816"/>
                        <a:pt x="76200" y="48816"/>
                      </a:cubicBezTo>
                      <a:close/>
                      <a:moveTo>
                        <a:pt x="139651" y="15975"/>
                      </a:moveTo>
                      <a:cubicBezTo>
                        <a:pt x="145555" y="18058"/>
                        <a:pt x="150416" y="22225"/>
                        <a:pt x="153194" y="27781"/>
                      </a:cubicBezTo>
                      <a:cubicBezTo>
                        <a:pt x="158751" y="41672"/>
                        <a:pt x="153194" y="55562"/>
                        <a:pt x="139304" y="61119"/>
                      </a:cubicBezTo>
                      <a:cubicBezTo>
                        <a:pt x="128191" y="66675"/>
                        <a:pt x="114300" y="61119"/>
                        <a:pt x="108744" y="47228"/>
                      </a:cubicBezTo>
                      <a:cubicBezTo>
                        <a:pt x="103188" y="36116"/>
                        <a:pt x="108744" y="22225"/>
                        <a:pt x="119857" y="16669"/>
                      </a:cubicBezTo>
                      <a:cubicBezTo>
                        <a:pt x="126802" y="13891"/>
                        <a:pt x="133747" y="13891"/>
                        <a:pt x="139651" y="15975"/>
                      </a:cubicBezTo>
                      <a:close/>
                      <a:moveTo>
                        <a:pt x="255290" y="13147"/>
                      </a:moveTo>
                      <a:cubicBezTo>
                        <a:pt x="260846" y="10716"/>
                        <a:pt x="267096" y="10716"/>
                        <a:pt x="272653" y="13494"/>
                      </a:cubicBezTo>
                      <a:cubicBezTo>
                        <a:pt x="286543" y="16272"/>
                        <a:pt x="292099" y="32941"/>
                        <a:pt x="286543" y="44053"/>
                      </a:cubicBezTo>
                      <a:cubicBezTo>
                        <a:pt x="283765" y="57944"/>
                        <a:pt x="267096" y="63500"/>
                        <a:pt x="255984" y="57944"/>
                      </a:cubicBezTo>
                      <a:cubicBezTo>
                        <a:pt x="242093" y="52387"/>
                        <a:pt x="236537" y="38497"/>
                        <a:pt x="242093" y="27385"/>
                      </a:cubicBezTo>
                      <a:cubicBezTo>
                        <a:pt x="244872" y="20439"/>
                        <a:pt x="249733" y="15578"/>
                        <a:pt x="255290" y="13147"/>
                      </a:cubicBezTo>
                      <a:close/>
                      <a:moveTo>
                        <a:pt x="200025" y="0"/>
                      </a:moveTo>
                      <a:cubicBezTo>
                        <a:pt x="214053" y="0"/>
                        <a:pt x="225425" y="11016"/>
                        <a:pt x="225425" y="24606"/>
                      </a:cubicBezTo>
                      <a:cubicBezTo>
                        <a:pt x="225425" y="38196"/>
                        <a:pt x="214053" y="49212"/>
                        <a:pt x="200025" y="49212"/>
                      </a:cubicBezTo>
                      <a:cubicBezTo>
                        <a:pt x="185997" y="49212"/>
                        <a:pt x="174625" y="38196"/>
                        <a:pt x="174625" y="24606"/>
                      </a:cubicBezTo>
                      <a:cubicBezTo>
                        <a:pt x="174625" y="11016"/>
                        <a:pt x="185997" y="0"/>
                        <a:pt x="2000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8" name="任意多边形 807"/>
                <p:cNvSpPr/>
                <p:nvPr/>
              </p:nvSpPr>
              <p:spPr bwMode="auto">
                <a:xfrm>
                  <a:off x="3380177" y="1726799"/>
                  <a:ext cx="1018393" cy="1018393"/>
                </a:xfrm>
                <a:custGeom>
                  <a:avLst/>
                  <a:gdLst>
                    <a:gd name="connsiteX0" fmla="*/ 354013 w 708026"/>
                    <a:gd name="connsiteY0" fmla="*/ 619126 h 708026"/>
                    <a:gd name="connsiteX1" fmla="*/ 398463 w 708026"/>
                    <a:gd name="connsiteY1" fmla="*/ 663576 h 708026"/>
                    <a:gd name="connsiteX2" fmla="*/ 354013 w 708026"/>
                    <a:gd name="connsiteY2" fmla="*/ 708026 h 708026"/>
                    <a:gd name="connsiteX3" fmla="*/ 309563 w 708026"/>
                    <a:gd name="connsiteY3" fmla="*/ 663576 h 708026"/>
                    <a:gd name="connsiteX4" fmla="*/ 354013 w 708026"/>
                    <a:gd name="connsiteY4" fmla="*/ 619126 h 708026"/>
                    <a:gd name="connsiteX5" fmla="*/ 239846 w 708026"/>
                    <a:gd name="connsiteY5" fmla="*/ 597366 h 708026"/>
                    <a:gd name="connsiteX6" fmla="*/ 256999 w 708026"/>
                    <a:gd name="connsiteY6" fmla="*/ 601664 h 708026"/>
                    <a:gd name="connsiteX7" fmla="*/ 282399 w 708026"/>
                    <a:gd name="connsiteY7" fmla="*/ 657226 h 708026"/>
                    <a:gd name="connsiteX8" fmla="*/ 225955 w 708026"/>
                    <a:gd name="connsiteY8" fmla="*/ 682229 h 708026"/>
                    <a:gd name="connsiteX9" fmla="*/ 200555 w 708026"/>
                    <a:gd name="connsiteY9" fmla="*/ 626667 h 708026"/>
                    <a:gd name="connsiteX10" fmla="*/ 239846 w 708026"/>
                    <a:gd name="connsiteY10" fmla="*/ 597366 h 708026"/>
                    <a:gd name="connsiteX11" fmla="*/ 495152 w 708026"/>
                    <a:gd name="connsiteY11" fmla="*/ 595490 h 708026"/>
                    <a:gd name="connsiteX12" fmla="*/ 519114 w 708026"/>
                    <a:gd name="connsiteY12" fmla="*/ 618421 h 708026"/>
                    <a:gd name="connsiteX13" fmla="*/ 496889 w 708026"/>
                    <a:gd name="connsiteY13" fmla="*/ 677687 h 708026"/>
                    <a:gd name="connsiteX14" fmla="*/ 438548 w 708026"/>
                    <a:gd name="connsiteY14" fmla="*/ 655109 h 708026"/>
                    <a:gd name="connsiteX15" fmla="*/ 460773 w 708026"/>
                    <a:gd name="connsiteY15" fmla="*/ 595843 h 708026"/>
                    <a:gd name="connsiteX16" fmla="*/ 495152 w 708026"/>
                    <a:gd name="connsiteY16" fmla="*/ 595490 h 708026"/>
                    <a:gd name="connsiteX17" fmla="*/ 574495 w 708026"/>
                    <a:gd name="connsiteY17" fmla="*/ 528094 h 708026"/>
                    <a:gd name="connsiteX18" fmla="*/ 605428 w 708026"/>
                    <a:gd name="connsiteY18" fmla="*/ 540749 h 708026"/>
                    <a:gd name="connsiteX19" fmla="*/ 605428 w 708026"/>
                    <a:gd name="connsiteY19" fmla="*/ 605428 h 708026"/>
                    <a:gd name="connsiteX20" fmla="*/ 543561 w 708026"/>
                    <a:gd name="connsiteY20" fmla="*/ 605428 h 708026"/>
                    <a:gd name="connsiteX21" fmla="*/ 543561 w 708026"/>
                    <a:gd name="connsiteY21" fmla="*/ 540749 h 708026"/>
                    <a:gd name="connsiteX22" fmla="*/ 574495 w 708026"/>
                    <a:gd name="connsiteY22" fmla="*/ 528094 h 708026"/>
                    <a:gd name="connsiteX23" fmla="*/ 134694 w 708026"/>
                    <a:gd name="connsiteY23" fmla="*/ 528094 h 708026"/>
                    <a:gd name="connsiteX24" fmla="*/ 167549 w 708026"/>
                    <a:gd name="connsiteY24" fmla="*/ 540749 h 708026"/>
                    <a:gd name="connsiteX25" fmla="*/ 167549 w 708026"/>
                    <a:gd name="connsiteY25" fmla="*/ 605428 h 708026"/>
                    <a:gd name="connsiteX26" fmla="*/ 103913 w 708026"/>
                    <a:gd name="connsiteY26" fmla="*/ 605428 h 708026"/>
                    <a:gd name="connsiteX27" fmla="*/ 103913 w 708026"/>
                    <a:gd name="connsiteY27" fmla="*/ 540749 h 708026"/>
                    <a:gd name="connsiteX28" fmla="*/ 134694 w 708026"/>
                    <a:gd name="connsiteY28" fmla="*/ 528094 h 708026"/>
                    <a:gd name="connsiteX29" fmla="*/ 70115 w 708026"/>
                    <a:gd name="connsiteY29" fmla="*/ 433810 h 708026"/>
                    <a:gd name="connsiteX30" fmla="*/ 112184 w 708026"/>
                    <a:gd name="connsiteY30" fmla="*/ 460375 h 708026"/>
                    <a:gd name="connsiteX31" fmla="*/ 89606 w 708026"/>
                    <a:gd name="connsiteY31" fmla="*/ 518716 h 708026"/>
                    <a:gd name="connsiteX32" fmla="*/ 30339 w 708026"/>
                    <a:gd name="connsiteY32" fmla="*/ 496491 h 708026"/>
                    <a:gd name="connsiteX33" fmla="*/ 52917 w 708026"/>
                    <a:gd name="connsiteY33" fmla="*/ 438151 h 708026"/>
                    <a:gd name="connsiteX34" fmla="*/ 70115 w 708026"/>
                    <a:gd name="connsiteY34" fmla="*/ 433810 h 708026"/>
                    <a:gd name="connsiteX35" fmla="*/ 660401 w 708026"/>
                    <a:gd name="connsiteY35" fmla="*/ 424259 h 708026"/>
                    <a:gd name="connsiteX36" fmla="*/ 685404 w 708026"/>
                    <a:gd name="connsiteY36" fmla="*/ 482600 h 708026"/>
                    <a:gd name="connsiteX37" fmla="*/ 627063 w 708026"/>
                    <a:gd name="connsiteY37" fmla="*/ 507603 h 708026"/>
                    <a:gd name="connsiteX38" fmla="*/ 602060 w 708026"/>
                    <a:gd name="connsiteY38" fmla="*/ 449262 h 708026"/>
                    <a:gd name="connsiteX39" fmla="*/ 660401 w 708026"/>
                    <a:gd name="connsiteY39" fmla="*/ 424259 h 708026"/>
                    <a:gd name="connsiteX40" fmla="*/ 44450 w 708026"/>
                    <a:gd name="connsiteY40" fmla="*/ 309563 h 708026"/>
                    <a:gd name="connsiteX41" fmla="*/ 88900 w 708026"/>
                    <a:gd name="connsiteY41" fmla="*/ 352426 h 708026"/>
                    <a:gd name="connsiteX42" fmla="*/ 44450 w 708026"/>
                    <a:gd name="connsiteY42" fmla="*/ 395289 h 708026"/>
                    <a:gd name="connsiteX43" fmla="*/ 0 w 708026"/>
                    <a:gd name="connsiteY43" fmla="*/ 352426 h 708026"/>
                    <a:gd name="connsiteX44" fmla="*/ 44450 w 708026"/>
                    <a:gd name="connsiteY44" fmla="*/ 309563 h 708026"/>
                    <a:gd name="connsiteX45" fmla="*/ 665163 w 708026"/>
                    <a:gd name="connsiteY45" fmla="*/ 309562 h 708026"/>
                    <a:gd name="connsiteX46" fmla="*/ 708026 w 708026"/>
                    <a:gd name="connsiteY46" fmla="*/ 352425 h 708026"/>
                    <a:gd name="connsiteX47" fmla="*/ 665163 w 708026"/>
                    <a:gd name="connsiteY47" fmla="*/ 395288 h 708026"/>
                    <a:gd name="connsiteX48" fmla="*/ 622300 w 708026"/>
                    <a:gd name="connsiteY48" fmla="*/ 352425 h 708026"/>
                    <a:gd name="connsiteX49" fmla="*/ 665163 w 708026"/>
                    <a:gd name="connsiteY49" fmla="*/ 309562 h 708026"/>
                    <a:gd name="connsiteX50" fmla="*/ 81098 w 708026"/>
                    <a:gd name="connsiteY50" fmla="*/ 197380 h 708026"/>
                    <a:gd name="connsiteX51" fmla="*/ 105999 w 708026"/>
                    <a:gd name="connsiteY51" fmla="*/ 256646 h 708026"/>
                    <a:gd name="connsiteX52" fmla="*/ 50663 w 708026"/>
                    <a:gd name="connsiteY52" fmla="*/ 282046 h 708026"/>
                    <a:gd name="connsiteX53" fmla="*/ 25762 w 708026"/>
                    <a:gd name="connsiteY53" fmla="*/ 222780 h 708026"/>
                    <a:gd name="connsiteX54" fmla="*/ 81098 w 708026"/>
                    <a:gd name="connsiteY54" fmla="*/ 197380 h 708026"/>
                    <a:gd name="connsiteX55" fmla="*/ 639229 w 708026"/>
                    <a:gd name="connsiteY55" fmla="*/ 184679 h 708026"/>
                    <a:gd name="connsiteX56" fmla="*/ 680641 w 708026"/>
                    <a:gd name="connsiteY56" fmla="*/ 211667 h 708026"/>
                    <a:gd name="connsiteX57" fmla="*/ 655638 w 708026"/>
                    <a:gd name="connsiteY57" fmla="*/ 270933 h 708026"/>
                    <a:gd name="connsiteX58" fmla="*/ 600075 w 708026"/>
                    <a:gd name="connsiteY58" fmla="*/ 245533 h 708026"/>
                    <a:gd name="connsiteX59" fmla="*/ 622300 w 708026"/>
                    <a:gd name="connsiteY59" fmla="*/ 189089 h 708026"/>
                    <a:gd name="connsiteX60" fmla="*/ 639229 w 708026"/>
                    <a:gd name="connsiteY60" fmla="*/ 184679 h 708026"/>
                    <a:gd name="connsiteX61" fmla="*/ 134694 w 708026"/>
                    <a:gd name="connsiteY61" fmla="*/ 89928 h 708026"/>
                    <a:gd name="connsiteX62" fmla="*/ 167549 w 708026"/>
                    <a:gd name="connsiteY62" fmla="*/ 102535 h 708026"/>
                    <a:gd name="connsiteX63" fmla="*/ 167549 w 708026"/>
                    <a:gd name="connsiteY63" fmla="*/ 164167 h 708026"/>
                    <a:gd name="connsiteX64" fmla="*/ 103913 w 708026"/>
                    <a:gd name="connsiteY64" fmla="*/ 164167 h 708026"/>
                    <a:gd name="connsiteX65" fmla="*/ 103913 w 708026"/>
                    <a:gd name="connsiteY65" fmla="*/ 102535 h 708026"/>
                    <a:gd name="connsiteX66" fmla="*/ 134694 w 708026"/>
                    <a:gd name="connsiteY66" fmla="*/ 89928 h 708026"/>
                    <a:gd name="connsiteX67" fmla="*/ 574494 w 708026"/>
                    <a:gd name="connsiteY67" fmla="*/ 89927 h 708026"/>
                    <a:gd name="connsiteX68" fmla="*/ 605427 w 708026"/>
                    <a:gd name="connsiteY68" fmla="*/ 102534 h 708026"/>
                    <a:gd name="connsiteX69" fmla="*/ 605427 w 708026"/>
                    <a:gd name="connsiteY69" fmla="*/ 164166 h 708026"/>
                    <a:gd name="connsiteX70" fmla="*/ 543560 w 708026"/>
                    <a:gd name="connsiteY70" fmla="*/ 164166 h 708026"/>
                    <a:gd name="connsiteX71" fmla="*/ 543560 w 708026"/>
                    <a:gd name="connsiteY71" fmla="*/ 102534 h 708026"/>
                    <a:gd name="connsiteX72" fmla="*/ 574494 w 708026"/>
                    <a:gd name="connsiteY72" fmla="*/ 89927 h 708026"/>
                    <a:gd name="connsiteX73" fmla="*/ 245886 w 708026"/>
                    <a:gd name="connsiteY73" fmla="*/ 27037 h 708026"/>
                    <a:gd name="connsiteX74" fmla="*/ 271286 w 708026"/>
                    <a:gd name="connsiteY74" fmla="*/ 49609 h 708026"/>
                    <a:gd name="connsiteX75" fmla="*/ 248709 w 708026"/>
                    <a:gd name="connsiteY75" fmla="*/ 107950 h 708026"/>
                    <a:gd name="connsiteX76" fmla="*/ 189442 w 708026"/>
                    <a:gd name="connsiteY76" fmla="*/ 85725 h 708026"/>
                    <a:gd name="connsiteX77" fmla="*/ 212020 w 708026"/>
                    <a:gd name="connsiteY77" fmla="*/ 27384 h 708026"/>
                    <a:gd name="connsiteX78" fmla="*/ 245886 w 708026"/>
                    <a:gd name="connsiteY78" fmla="*/ 27037 h 708026"/>
                    <a:gd name="connsiteX79" fmla="*/ 482997 w 708026"/>
                    <a:gd name="connsiteY79" fmla="*/ 22621 h 708026"/>
                    <a:gd name="connsiteX80" fmla="*/ 508001 w 708026"/>
                    <a:gd name="connsiteY80" fmla="*/ 80962 h 708026"/>
                    <a:gd name="connsiteX81" fmla="*/ 452438 w 708026"/>
                    <a:gd name="connsiteY81" fmla="*/ 105965 h 708026"/>
                    <a:gd name="connsiteX82" fmla="*/ 427435 w 708026"/>
                    <a:gd name="connsiteY82" fmla="*/ 47624 h 708026"/>
                    <a:gd name="connsiteX83" fmla="*/ 482997 w 708026"/>
                    <a:gd name="connsiteY83" fmla="*/ 22621 h 708026"/>
                    <a:gd name="connsiteX84" fmla="*/ 354012 w 708026"/>
                    <a:gd name="connsiteY84" fmla="*/ 0 h 708026"/>
                    <a:gd name="connsiteX85" fmla="*/ 398462 w 708026"/>
                    <a:gd name="connsiteY85" fmla="*/ 42863 h 708026"/>
                    <a:gd name="connsiteX86" fmla="*/ 354012 w 708026"/>
                    <a:gd name="connsiteY86" fmla="*/ 85726 h 708026"/>
                    <a:gd name="connsiteX87" fmla="*/ 309562 w 708026"/>
                    <a:gd name="connsiteY87" fmla="*/ 42863 h 708026"/>
                    <a:gd name="connsiteX88" fmla="*/ 354012 w 708026"/>
                    <a:gd name="connsiteY88" fmla="*/ 0 h 708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708026" h="708026">
                      <a:moveTo>
                        <a:pt x="354013" y="619126"/>
                      </a:moveTo>
                      <a:cubicBezTo>
                        <a:pt x="378562" y="619126"/>
                        <a:pt x="398463" y="639027"/>
                        <a:pt x="398463" y="663576"/>
                      </a:cubicBezTo>
                      <a:cubicBezTo>
                        <a:pt x="398463" y="688125"/>
                        <a:pt x="378562" y="708026"/>
                        <a:pt x="354013" y="708026"/>
                      </a:cubicBezTo>
                      <a:cubicBezTo>
                        <a:pt x="329464" y="708026"/>
                        <a:pt x="309563" y="688125"/>
                        <a:pt x="309563" y="663576"/>
                      </a:cubicBezTo>
                      <a:cubicBezTo>
                        <a:pt x="309563" y="639027"/>
                        <a:pt x="329464" y="619126"/>
                        <a:pt x="354013" y="619126"/>
                      </a:cubicBezTo>
                      <a:close/>
                      <a:moveTo>
                        <a:pt x="239846" y="597366"/>
                      </a:moveTo>
                      <a:cubicBezTo>
                        <a:pt x="245534" y="597496"/>
                        <a:pt x="251355" y="598886"/>
                        <a:pt x="256999" y="601664"/>
                      </a:cubicBezTo>
                      <a:cubicBezTo>
                        <a:pt x="282399" y="609998"/>
                        <a:pt x="293688" y="635001"/>
                        <a:pt x="282399" y="657226"/>
                      </a:cubicBezTo>
                      <a:cubicBezTo>
                        <a:pt x="273933" y="679451"/>
                        <a:pt x="248533" y="690563"/>
                        <a:pt x="225955" y="682229"/>
                      </a:cubicBezTo>
                      <a:cubicBezTo>
                        <a:pt x="203377" y="673894"/>
                        <a:pt x="192088" y="648891"/>
                        <a:pt x="200555" y="626667"/>
                      </a:cubicBezTo>
                      <a:cubicBezTo>
                        <a:pt x="206905" y="607914"/>
                        <a:pt x="222780" y="596976"/>
                        <a:pt x="239846" y="597366"/>
                      </a:cubicBezTo>
                      <a:close/>
                      <a:moveTo>
                        <a:pt x="495152" y="595490"/>
                      </a:moveTo>
                      <a:cubicBezTo>
                        <a:pt x="505917" y="599371"/>
                        <a:pt x="514947" y="607132"/>
                        <a:pt x="519114" y="618421"/>
                      </a:cubicBezTo>
                      <a:cubicBezTo>
                        <a:pt x="530226" y="640998"/>
                        <a:pt x="519114" y="669221"/>
                        <a:pt x="496889" y="677687"/>
                      </a:cubicBezTo>
                      <a:cubicBezTo>
                        <a:pt x="474663" y="688976"/>
                        <a:pt x="449660" y="677687"/>
                        <a:pt x="438548" y="655109"/>
                      </a:cubicBezTo>
                      <a:cubicBezTo>
                        <a:pt x="430213" y="632532"/>
                        <a:pt x="438548" y="607132"/>
                        <a:pt x="460773" y="595843"/>
                      </a:cubicBezTo>
                      <a:cubicBezTo>
                        <a:pt x="471885" y="591609"/>
                        <a:pt x="484387" y="591609"/>
                        <a:pt x="495152" y="595490"/>
                      </a:cubicBezTo>
                      <a:close/>
                      <a:moveTo>
                        <a:pt x="574495" y="528094"/>
                      </a:moveTo>
                      <a:cubicBezTo>
                        <a:pt x="585744" y="528094"/>
                        <a:pt x="596992" y="532313"/>
                        <a:pt x="605428" y="540749"/>
                      </a:cubicBezTo>
                      <a:cubicBezTo>
                        <a:pt x="622301" y="557622"/>
                        <a:pt x="622301" y="585743"/>
                        <a:pt x="605428" y="605428"/>
                      </a:cubicBezTo>
                      <a:cubicBezTo>
                        <a:pt x="588556" y="622301"/>
                        <a:pt x="560434" y="622301"/>
                        <a:pt x="543561" y="605428"/>
                      </a:cubicBezTo>
                      <a:cubicBezTo>
                        <a:pt x="523876" y="585743"/>
                        <a:pt x="523876" y="557622"/>
                        <a:pt x="543561" y="540749"/>
                      </a:cubicBezTo>
                      <a:cubicBezTo>
                        <a:pt x="551998" y="532313"/>
                        <a:pt x="563246" y="528094"/>
                        <a:pt x="574495" y="528094"/>
                      </a:cubicBezTo>
                      <a:close/>
                      <a:moveTo>
                        <a:pt x="134694" y="528094"/>
                      </a:moveTo>
                      <a:cubicBezTo>
                        <a:pt x="146107" y="528094"/>
                        <a:pt x="157866" y="532312"/>
                        <a:pt x="167549" y="540749"/>
                      </a:cubicBezTo>
                      <a:cubicBezTo>
                        <a:pt x="184150" y="557622"/>
                        <a:pt x="184150" y="585743"/>
                        <a:pt x="167549" y="605428"/>
                      </a:cubicBezTo>
                      <a:cubicBezTo>
                        <a:pt x="148182" y="622301"/>
                        <a:pt x="120514" y="622301"/>
                        <a:pt x="103913" y="605428"/>
                      </a:cubicBezTo>
                      <a:cubicBezTo>
                        <a:pt x="87312" y="585743"/>
                        <a:pt x="87312" y="557622"/>
                        <a:pt x="103913" y="540749"/>
                      </a:cubicBezTo>
                      <a:cubicBezTo>
                        <a:pt x="112214" y="532312"/>
                        <a:pt x="123281" y="528094"/>
                        <a:pt x="134694" y="528094"/>
                      </a:cubicBezTo>
                      <a:close/>
                      <a:moveTo>
                        <a:pt x="70115" y="433810"/>
                      </a:moveTo>
                      <a:cubicBezTo>
                        <a:pt x="87313" y="433289"/>
                        <a:pt x="103717" y="443707"/>
                        <a:pt x="112184" y="460375"/>
                      </a:cubicBezTo>
                      <a:cubicBezTo>
                        <a:pt x="120650" y="482600"/>
                        <a:pt x="112184" y="507603"/>
                        <a:pt x="89606" y="518716"/>
                      </a:cubicBezTo>
                      <a:cubicBezTo>
                        <a:pt x="67028" y="527050"/>
                        <a:pt x="38806" y="518716"/>
                        <a:pt x="30339" y="496491"/>
                      </a:cubicBezTo>
                      <a:cubicBezTo>
                        <a:pt x="19050" y="474266"/>
                        <a:pt x="30339" y="446485"/>
                        <a:pt x="52917" y="438151"/>
                      </a:cubicBezTo>
                      <a:cubicBezTo>
                        <a:pt x="58561" y="435372"/>
                        <a:pt x="64382" y="433983"/>
                        <a:pt x="70115" y="433810"/>
                      </a:cubicBezTo>
                      <a:close/>
                      <a:moveTo>
                        <a:pt x="660401" y="424259"/>
                      </a:moveTo>
                      <a:cubicBezTo>
                        <a:pt x="682626" y="435372"/>
                        <a:pt x="693738" y="460375"/>
                        <a:pt x="685404" y="482600"/>
                      </a:cubicBezTo>
                      <a:cubicBezTo>
                        <a:pt x="674291" y="504825"/>
                        <a:pt x="649288" y="515937"/>
                        <a:pt x="627063" y="507603"/>
                      </a:cubicBezTo>
                      <a:cubicBezTo>
                        <a:pt x="604838" y="499268"/>
                        <a:pt x="593725" y="474265"/>
                        <a:pt x="602060" y="449262"/>
                      </a:cubicBezTo>
                      <a:cubicBezTo>
                        <a:pt x="610394" y="427038"/>
                        <a:pt x="635397" y="415925"/>
                        <a:pt x="660401" y="424259"/>
                      </a:cubicBezTo>
                      <a:close/>
                      <a:moveTo>
                        <a:pt x="44450" y="309563"/>
                      </a:moveTo>
                      <a:cubicBezTo>
                        <a:pt x="68999" y="309563"/>
                        <a:pt x="88900" y="328753"/>
                        <a:pt x="88900" y="352426"/>
                      </a:cubicBezTo>
                      <a:cubicBezTo>
                        <a:pt x="88900" y="376099"/>
                        <a:pt x="68999" y="395289"/>
                        <a:pt x="44450" y="395289"/>
                      </a:cubicBezTo>
                      <a:cubicBezTo>
                        <a:pt x="19901" y="395289"/>
                        <a:pt x="0" y="376099"/>
                        <a:pt x="0" y="352426"/>
                      </a:cubicBezTo>
                      <a:cubicBezTo>
                        <a:pt x="0" y="328753"/>
                        <a:pt x="19901" y="309563"/>
                        <a:pt x="44450" y="309563"/>
                      </a:cubicBezTo>
                      <a:close/>
                      <a:moveTo>
                        <a:pt x="665163" y="309562"/>
                      </a:moveTo>
                      <a:cubicBezTo>
                        <a:pt x="688836" y="309562"/>
                        <a:pt x="708026" y="328752"/>
                        <a:pt x="708026" y="352425"/>
                      </a:cubicBezTo>
                      <a:cubicBezTo>
                        <a:pt x="708026" y="376098"/>
                        <a:pt x="688836" y="395288"/>
                        <a:pt x="665163" y="395288"/>
                      </a:cubicBezTo>
                      <a:cubicBezTo>
                        <a:pt x="641490" y="395288"/>
                        <a:pt x="622300" y="376098"/>
                        <a:pt x="622300" y="352425"/>
                      </a:cubicBezTo>
                      <a:cubicBezTo>
                        <a:pt x="622300" y="328752"/>
                        <a:pt x="641490" y="309562"/>
                        <a:pt x="665163" y="309562"/>
                      </a:cubicBezTo>
                      <a:close/>
                      <a:moveTo>
                        <a:pt x="81098" y="197380"/>
                      </a:moveTo>
                      <a:cubicBezTo>
                        <a:pt x="103233" y="208669"/>
                        <a:pt x="114300" y="234069"/>
                        <a:pt x="105999" y="256646"/>
                      </a:cubicBezTo>
                      <a:cubicBezTo>
                        <a:pt x="97699" y="279224"/>
                        <a:pt x="72798" y="290513"/>
                        <a:pt x="50663" y="282046"/>
                      </a:cubicBezTo>
                      <a:cubicBezTo>
                        <a:pt x="28529" y="273580"/>
                        <a:pt x="17462" y="248180"/>
                        <a:pt x="25762" y="222780"/>
                      </a:cubicBezTo>
                      <a:cubicBezTo>
                        <a:pt x="34063" y="200202"/>
                        <a:pt x="58964" y="188913"/>
                        <a:pt x="81098" y="197380"/>
                      </a:cubicBezTo>
                      <a:close/>
                      <a:moveTo>
                        <a:pt x="639229" y="184679"/>
                      </a:moveTo>
                      <a:cubicBezTo>
                        <a:pt x="656159" y="184150"/>
                        <a:pt x="672306" y="194734"/>
                        <a:pt x="680641" y="211667"/>
                      </a:cubicBezTo>
                      <a:cubicBezTo>
                        <a:pt x="688975" y="234245"/>
                        <a:pt x="677863" y="259645"/>
                        <a:pt x="655638" y="270933"/>
                      </a:cubicBezTo>
                      <a:cubicBezTo>
                        <a:pt x="633412" y="279400"/>
                        <a:pt x="608409" y="268111"/>
                        <a:pt x="600075" y="245533"/>
                      </a:cubicBezTo>
                      <a:cubicBezTo>
                        <a:pt x="588962" y="222956"/>
                        <a:pt x="600075" y="197556"/>
                        <a:pt x="622300" y="189089"/>
                      </a:cubicBezTo>
                      <a:cubicBezTo>
                        <a:pt x="627856" y="186267"/>
                        <a:pt x="633586" y="184856"/>
                        <a:pt x="639229" y="184679"/>
                      </a:cubicBezTo>
                      <a:close/>
                      <a:moveTo>
                        <a:pt x="134694" y="89928"/>
                      </a:moveTo>
                      <a:cubicBezTo>
                        <a:pt x="146107" y="89928"/>
                        <a:pt x="157866" y="94131"/>
                        <a:pt x="167549" y="102535"/>
                      </a:cubicBezTo>
                      <a:cubicBezTo>
                        <a:pt x="184150" y="119344"/>
                        <a:pt x="184150" y="147358"/>
                        <a:pt x="167549" y="164167"/>
                      </a:cubicBezTo>
                      <a:cubicBezTo>
                        <a:pt x="148182" y="180976"/>
                        <a:pt x="120514" y="180976"/>
                        <a:pt x="103913" y="164167"/>
                      </a:cubicBezTo>
                      <a:cubicBezTo>
                        <a:pt x="87312" y="147358"/>
                        <a:pt x="87312" y="119344"/>
                        <a:pt x="103913" y="102535"/>
                      </a:cubicBezTo>
                      <a:cubicBezTo>
                        <a:pt x="112214" y="94131"/>
                        <a:pt x="123281" y="89928"/>
                        <a:pt x="134694" y="89928"/>
                      </a:cubicBezTo>
                      <a:close/>
                      <a:moveTo>
                        <a:pt x="574494" y="89927"/>
                      </a:moveTo>
                      <a:cubicBezTo>
                        <a:pt x="585742" y="89927"/>
                        <a:pt x="596991" y="94130"/>
                        <a:pt x="605427" y="102534"/>
                      </a:cubicBezTo>
                      <a:cubicBezTo>
                        <a:pt x="622300" y="119343"/>
                        <a:pt x="622300" y="147357"/>
                        <a:pt x="605427" y="164166"/>
                      </a:cubicBezTo>
                      <a:cubicBezTo>
                        <a:pt x="588555" y="180975"/>
                        <a:pt x="560433" y="180975"/>
                        <a:pt x="543560" y="164166"/>
                      </a:cubicBezTo>
                      <a:cubicBezTo>
                        <a:pt x="523875" y="147357"/>
                        <a:pt x="523875" y="119343"/>
                        <a:pt x="543560" y="102534"/>
                      </a:cubicBezTo>
                      <a:cubicBezTo>
                        <a:pt x="551997" y="94130"/>
                        <a:pt x="563245" y="89927"/>
                        <a:pt x="574494" y="89927"/>
                      </a:cubicBezTo>
                      <a:close/>
                      <a:moveTo>
                        <a:pt x="245886" y="27037"/>
                      </a:moveTo>
                      <a:cubicBezTo>
                        <a:pt x="256470" y="30857"/>
                        <a:pt x="265642" y="38497"/>
                        <a:pt x="271286" y="49609"/>
                      </a:cubicBezTo>
                      <a:cubicBezTo>
                        <a:pt x="282575" y="71834"/>
                        <a:pt x="271286" y="99615"/>
                        <a:pt x="248709" y="107950"/>
                      </a:cubicBezTo>
                      <a:cubicBezTo>
                        <a:pt x="226131" y="119062"/>
                        <a:pt x="200731" y="107950"/>
                        <a:pt x="189442" y="85725"/>
                      </a:cubicBezTo>
                      <a:cubicBezTo>
                        <a:pt x="180975" y="63500"/>
                        <a:pt x="189442" y="38497"/>
                        <a:pt x="212020" y="27384"/>
                      </a:cubicBezTo>
                      <a:cubicBezTo>
                        <a:pt x="223309" y="23217"/>
                        <a:pt x="235303" y="23217"/>
                        <a:pt x="245886" y="27037"/>
                      </a:cubicBezTo>
                      <a:close/>
                      <a:moveTo>
                        <a:pt x="482997" y="22621"/>
                      </a:moveTo>
                      <a:cubicBezTo>
                        <a:pt x="508001" y="30956"/>
                        <a:pt x="519113" y="58737"/>
                        <a:pt x="508001" y="80962"/>
                      </a:cubicBezTo>
                      <a:cubicBezTo>
                        <a:pt x="499666" y="103187"/>
                        <a:pt x="474663" y="114299"/>
                        <a:pt x="452438" y="105965"/>
                      </a:cubicBezTo>
                      <a:cubicBezTo>
                        <a:pt x="430213" y="97630"/>
                        <a:pt x="419100" y="69849"/>
                        <a:pt x="427435" y="47624"/>
                      </a:cubicBezTo>
                      <a:cubicBezTo>
                        <a:pt x="435769" y="25400"/>
                        <a:pt x="460772" y="14287"/>
                        <a:pt x="482997" y="22621"/>
                      </a:cubicBezTo>
                      <a:close/>
                      <a:moveTo>
                        <a:pt x="354012" y="0"/>
                      </a:moveTo>
                      <a:cubicBezTo>
                        <a:pt x="378561" y="0"/>
                        <a:pt x="398462" y="19190"/>
                        <a:pt x="398462" y="42863"/>
                      </a:cubicBezTo>
                      <a:cubicBezTo>
                        <a:pt x="398462" y="66536"/>
                        <a:pt x="378561" y="85726"/>
                        <a:pt x="354012" y="85726"/>
                      </a:cubicBezTo>
                      <a:cubicBezTo>
                        <a:pt x="329463" y="85726"/>
                        <a:pt x="309562" y="66536"/>
                        <a:pt x="309562" y="42863"/>
                      </a:cubicBezTo>
                      <a:cubicBezTo>
                        <a:pt x="309562" y="19190"/>
                        <a:pt x="329463" y="0"/>
                        <a:pt x="3540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9" name="任意多边形 808"/>
                <p:cNvSpPr>
                  <a:spLocks noChangeArrowheads="1"/>
                </p:cNvSpPr>
                <p:nvPr/>
              </p:nvSpPr>
              <p:spPr bwMode="auto">
                <a:xfrm>
                  <a:off x="3055936" y="1402558"/>
                  <a:ext cx="1666874" cy="1666874"/>
                </a:xfrm>
                <a:custGeom>
                  <a:avLst/>
                  <a:gdLst>
                    <a:gd name="connsiteX0" fmla="*/ 580232 w 1158875"/>
                    <a:gd name="connsiteY0" fmla="*/ 1014413 h 1158875"/>
                    <a:gd name="connsiteX1" fmla="*/ 652464 w 1158875"/>
                    <a:gd name="connsiteY1" fmla="*/ 1086644 h 1158875"/>
                    <a:gd name="connsiteX2" fmla="*/ 580232 w 1158875"/>
                    <a:gd name="connsiteY2" fmla="*/ 1158875 h 1158875"/>
                    <a:gd name="connsiteX3" fmla="*/ 508000 w 1158875"/>
                    <a:gd name="connsiteY3" fmla="*/ 1086644 h 1158875"/>
                    <a:gd name="connsiteX4" fmla="*/ 580232 w 1158875"/>
                    <a:gd name="connsiteY4" fmla="*/ 1014413 h 1158875"/>
                    <a:gd name="connsiteX5" fmla="*/ 392670 w 1158875"/>
                    <a:gd name="connsiteY5" fmla="*/ 979079 h 1158875"/>
                    <a:gd name="connsiteX6" fmla="*/ 420414 w 1158875"/>
                    <a:gd name="connsiteY6" fmla="*/ 983921 h 1158875"/>
                    <a:gd name="connsiteX7" fmla="*/ 462291 w 1158875"/>
                    <a:gd name="connsiteY7" fmla="*/ 1078843 h 1158875"/>
                    <a:gd name="connsiteX8" fmla="*/ 370161 w 1158875"/>
                    <a:gd name="connsiteY8" fmla="*/ 1117928 h 1158875"/>
                    <a:gd name="connsiteX9" fmla="*/ 328284 w 1158875"/>
                    <a:gd name="connsiteY9" fmla="*/ 1025798 h 1158875"/>
                    <a:gd name="connsiteX10" fmla="*/ 392670 w 1158875"/>
                    <a:gd name="connsiteY10" fmla="*/ 979079 h 1158875"/>
                    <a:gd name="connsiteX11" fmla="*/ 782694 w 1158875"/>
                    <a:gd name="connsiteY11" fmla="*/ 972201 h 1158875"/>
                    <a:gd name="connsiteX12" fmla="*/ 809759 w 1158875"/>
                    <a:gd name="connsiteY12" fmla="*/ 976921 h 1158875"/>
                    <a:gd name="connsiteX13" fmla="*/ 849984 w 1158875"/>
                    <a:gd name="connsiteY13" fmla="*/ 1014682 h 1158875"/>
                    <a:gd name="connsiteX14" fmla="*/ 813606 w 1158875"/>
                    <a:gd name="connsiteY14" fmla="*/ 1108909 h 1158875"/>
                    <a:gd name="connsiteX15" fmla="*/ 715666 w 1158875"/>
                    <a:gd name="connsiteY15" fmla="*/ 1072881 h 1158875"/>
                    <a:gd name="connsiteX16" fmla="*/ 754842 w 1158875"/>
                    <a:gd name="connsiteY16" fmla="*/ 978653 h 1158875"/>
                    <a:gd name="connsiteX17" fmla="*/ 782694 w 1158875"/>
                    <a:gd name="connsiteY17" fmla="*/ 972201 h 1158875"/>
                    <a:gd name="connsiteX18" fmla="*/ 939604 w 1158875"/>
                    <a:gd name="connsiteY18" fmla="*/ 865800 h 1158875"/>
                    <a:gd name="connsiteX19" fmla="*/ 989735 w 1158875"/>
                    <a:gd name="connsiteY19" fmla="*/ 886688 h 1158875"/>
                    <a:gd name="connsiteX20" fmla="*/ 989735 w 1158875"/>
                    <a:gd name="connsiteY20" fmla="*/ 989736 h 1158875"/>
                    <a:gd name="connsiteX21" fmla="*/ 889472 w 1158875"/>
                    <a:gd name="connsiteY21" fmla="*/ 989736 h 1158875"/>
                    <a:gd name="connsiteX22" fmla="*/ 889472 w 1158875"/>
                    <a:gd name="connsiteY22" fmla="*/ 886688 h 1158875"/>
                    <a:gd name="connsiteX23" fmla="*/ 939604 w 1158875"/>
                    <a:gd name="connsiteY23" fmla="*/ 865800 h 1158875"/>
                    <a:gd name="connsiteX24" fmla="*/ 222250 w 1158875"/>
                    <a:gd name="connsiteY24" fmla="*/ 865800 h 1158875"/>
                    <a:gd name="connsiteX25" fmla="*/ 273774 w 1158875"/>
                    <a:gd name="connsiteY25" fmla="*/ 886688 h 1158875"/>
                    <a:gd name="connsiteX26" fmla="*/ 273774 w 1158875"/>
                    <a:gd name="connsiteY26" fmla="*/ 989736 h 1158875"/>
                    <a:gd name="connsiteX27" fmla="*/ 170726 w 1158875"/>
                    <a:gd name="connsiteY27" fmla="*/ 989736 h 1158875"/>
                    <a:gd name="connsiteX28" fmla="*/ 170726 w 1158875"/>
                    <a:gd name="connsiteY28" fmla="*/ 886688 h 1158875"/>
                    <a:gd name="connsiteX29" fmla="*/ 222250 w 1158875"/>
                    <a:gd name="connsiteY29" fmla="*/ 865800 h 1158875"/>
                    <a:gd name="connsiteX30" fmla="*/ 114357 w 1158875"/>
                    <a:gd name="connsiteY30" fmla="*/ 708775 h 1158875"/>
                    <a:gd name="connsiteX31" fmla="*/ 181647 w 1158875"/>
                    <a:gd name="connsiteY31" fmla="*/ 751668 h 1158875"/>
                    <a:gd name="connsiteX32" fmla="*/ 145269 w 1158875"/>
                    <a:gd name="connsiteY32" fmla="*/ 846810 h 1158875"/>
                    <a:gd name="connsiteX33" fmla="*/ 50127 w 1158875"/>
                    <a:gd name="connsiteY33" fmla="*/ 810432 h 1158875"/>
                    <a:gd name="connsiteX34" fmla="*/ 86505 w 1158875"/>
                    <a:gd name="connsiteY34" fmla="*/ 715290 h 1158875"/>
                    <a:gd name="connsiteX35" fmla="*/ 114357 w 1158875"/>
                    <a:gd name="connsiteY35" fmla="*/ 708775 h 1158875"/>
                    <a:gd name="connsiteX36" fmla="*/ 1050505 w 1158875"/>
                    <a:gd name="connsiteY36" fmla="*/ 691698 h 1158875"/>
                    <a:gd name="connsiteX37" fmla="*/ 1078046 w 1158875"/>
                    <a:gd name="connsiteY37" fmla="*/ 696584 h 1158875"/>
                    <a:gd name="connsiteX38" fmla="*/ 1119617 w 1158875"/>
                    <a:gd name="connsiteY38" fmla="*/ 788714 h 1158875"/>
                    <a:gd name="connsiteX39" fmla="*/ 1025389 w 1158875"/>
                    <a:gd name="connsiteY39" fmla="*/ 830591 h 1158875"/>
                    <a:gd name="connsiteX40" fmla="*/ 986590 w 1158875"/>
                    <a:gd name="connsiteY40" fmla="*/ 735670 h 1158875"/>
                    <a:gd name="connsiteX41" fmla="*/ 1050505 w 1158875"/>
                    <a:gd name="connsiteY41" fmla="*/ 691698 h 1158875"/>
                    <a:gd name="connsiteX42" fmla="*/ 1086643 w 1158875"/>
                    <a:gd name="connsiteY42" fmla="*/ 506412 h 1158875"/>
                    <a:gd name="connsiteX43" fmla="*/ 1158875 w 1158875"/>
                    <a:gd name="connsiteY43" fmla="*/ 579437 h 1158875"/>
                    <a:gd name="connsiteX44" fmla="*/ 1086643 w 1158875"/>
                    <a:gd name="connsiteY44" fmla="*/ 652462 h 1158875"/>
                    <a:gd name="connsiteX45" fmla="*/ 1014411 w 1158875"/>
                    <a:gd name="connsiteY45" fmla="*/ 579437 h 1158875"/>
                    <a:gd name="connsiteX46" fmla="*/ 1086643 w 1158875"/>
                    <a:gd name="connsiteY46" fmla="*/ 506412 h 1158875"/>
                    <a:gd name="connsiteX47" fmla="*/ 72232 w 1158875"/>
                    <a:gd name="connsiteY47" fmla="*/ 506412 h 1158875"/>
                    <a:gd name="connsiteX48" fmla="*/ 144464 w 1158875"/>
                    <a:gd name="connsiteY48" fmla="*/ 579437 h 1158875"/>
                    <a:gd name="connsiteX49" fmla="*/ 72232 w 1158875"/>
                    <a:gd name="connsiteY49" fmla="*/ 652462 h 1158875"/>
                    <a:gd name="connsiteX50" fmla="*/ 0 w 1158875"/>
                    <a:gd name="connsiteY50" fmla="*/ 579437 h 1158875"/>
                    <a:gd name="connsiteX51" fmla="*/ 72232 w 1158875"/>
                    <a:gd name="connsiteY51" fmla="*/ 506412 h 1158875"/>
                    <a:gd name="connsiteX52" fmla="*/ 105944 w 1158875"/>
                    <a:gd name="connsiteY52" fmla="*/ 320682 h 1158875"/>
                    <a:gd name="connsiteX53" fmla="*/ 133485 w 1158875"/>
                    <a:gd name="connsiteY53" fmla="*/ 325142 h 1158875"/>
                    <a:gd name="connsiteX54" fmla="*/ 175056 w 1158875"/>
                    <a:gd name="connsiteY54" fmla="*/ 420284 h 1158875"/>
                    <a:gd name="connsiteX55" fmla="*/ 80828 w 1158875"/>
                    <a:gd name="connsiteY55" fmla="*/ 462259 h 1158875"/>
                    <a:gd name="connsiteX56" fmla="*/ 42028 w 1158875"/>
                    <a:gd name="connsiteY56" fmla="*/ 367116 h 1158875"/>
                    <a:gd name="connsiteX57" fmla="*/ 105944 w 1158875"/>
                    <a:gd name="connsiteY57" fmla="*/ 320682 h 1158875"/>
                    <a:gd name="connsiteX58" fmla="*/ 1043867 w 1158875"/>
                    <a:gd name="connsiteY58" fmla="*/ 302375 h 1158875"/>
                    <a:gd name="connsiteX59" fmla="*/ 1111680 w 1158875"/>
                    <a:gd name="connsiteY59" fmla="*/ 345268 h 1158875"/>
                    <a:gd name="connsiteX60" fmla="*/ 1072881 w 1158875"/>
                    <a:gd name="connsiteY60" fmla="*/ 440410 h 1158875"/>
                    <a:gd name="connsiteX61" fmla="*/ 978653 w 1158875"/>
                    <a:gd name="connsiteY61" fmla="*/ 404032 h 1158875"/>
                    <a:gd name="connsiteX62" fmla="*/ 1014681 w 1158875"/>
                    <a:gd name="connsiteY62" fmla="*/ 308890 h 1158875"/>
                    <a:gd name="connsiteX63" fmla="*/ 1043867 w 1158875"/>
                    <a:gd name="connsiteY63" fmla="*/ 302375 h 1158875"/>
                    <a:gd name="connsiteX64" fmla="*/ 939604 w 1158875"/>
                    <a:gd name="connsiteY64" fmla="*/ 148303 h 1158875"/>
                    <a:gd name="connsiteX65" fmla="*/ 989735 w 1158875"/>
                    <a:gd name="connsiteY65" fmla="*/ 169352 h 1158875"/>
                    <a:gd name="connsiteX66" fmla="*/ 989735 w 1158875"/>
                    <a:gd name="connsiteY66" fmla="*/ 270384 h 1158875"/>
                    <a:gd name="connsiteX67" fmla="*/ 889472 w 1158875"/>
                    <a:gd name="connsiteY67" fmla="*/ 270384 h 1158875"/>
                    <a:gd name="connsiteX68" fmla="*/ 889472 w 1158875"/>
                    <a:gd name="connsiteY68" fmla="*/ 169352 h 1158875"/>
                    <a:gd name="connsiteX69" fmla="*/ 939604 w 1158875"/>
                    <a:gd name="connsiteY69" fmla="*/ 148303 h 1158875"/>
                    <a:gd name="connsiteX70" fmla="*/ 222250 w 1158875"/>
                    <a:gd name="connsiteY70" fmla="*/ 148303 h 1158875"/>
                    <a:gd name="connsiteX71" fmla="*/ 273774 w 1158875"/>
                    <a:gd name="connsiteY71" fmla="*/ 169352 h 1158875"/>
                    <a:gd name="connsiteX72" fmla="*/ 273774 w 1158875"/>
                    <a:gd name="connsiteY72" fmla="*/ 270384 h 1158875"/>
                    <a:gd name="connsiteX73" fmla="*/ 170726 w 1158875"/>
                    <a:gd name="connsiteY73" fmla="*/ 270384 h 1158875"/>
                    <a:gd name="connsiteX74" fmla="*/ 170726 w 1158875"/>
                    <a:gd name="connsiteY74" fmla="*/ 169352 h 1158875"/>
                    <a:gd name="connsiteX75" fmla="*/ 222250 w 1158875"/>
                    <a:gd name="connsiteY75" fmla="*/ 148303 h 1158875"/>
                    <a:gd name="connsiteX76" fmla="*/ 376295 w 1158875"/>
                    <a:gd name="connsiteY76" fmla="*/ 42018 h 1158875"/>
                    <a:gd name="connsiteX77" fmla="*/ 443585 w 1158875"/>
                    <a:gd name="connsiteY77" fmla="*/ 86382 h 1158875"/>
                    <a:gd name="connsiteX78" fmla="*/ 407207 w 1158875"/>
                    <a:gd name="connsiteY78" fmla="*/ 181303 h 1158875"/>
                    <a:gd name="connsiteX79" fmla="*/ 309266 w 1158875"/>
                    <a:gd name="connsiteY79" fmla="*/ 142218 h 1158875"/>
                    <a:gd name="connsiteX80" fmla="*/ 348443 w 1158875"/>
                    <a:gd name="connsiteY80" fmla="*/ 47296 h 1158875"/>
                    <a:gd name="connsiteX81" fmla="*/ 376295 w 1158875"/>
                    <a:gd name="connsiteY81" fmla="*/ 42018 h 1158875"/>
                    <a:gd name="connsiteX82" fmla="*/ 762332 w 1158875"/>
                    <a:gd name="connsiteY82" fmla="*/ 32929 h 1158875"/>
                    <a:gd name="connsiteX83" fmla="*/ 791758 w 1158875"/>
                    <a:gd name="connsiteY83" fmla="*/ 37771 h 1158875"/>
                    <a:gd name="connsiteX84" fmla="*/ 830934 w 1158875"/>
                    <a:gd name="connsiteY84" fmla="*/ 132693 h 1158875"/>
                    <a:gd name="connsiteX85" fmla="*/ 738590 w 1158875"/>
                    <a:gd name="connsiteY85" fmla="*/ 171778 h 1158875"/>
                    <a:gd name="connsiteX86" fmla="*/ 696616 w 1158875"/>
                    <a:gd name="connsiteY86" fmla="*/ 79648 h 1158875"/>
                    <a:gd name="connsiteX87" fmla="*/ 762332 w 1158875"/>
                    <a:gd name="connsiteY87" fmla="*/ 32929 h 1158875"/>
                    <a:gd name="connsiteX88" fmla="*/ 580231 w 1158875"/>
                    <a:gd name="connsiteY88" fmla="*/ 0 h 1158875"/>
                    <a:gd name="connsiteX89" fmla="*/ 652463 w 1158875"/>
                    <a:gd name="connsiteY89" fmla="*/ 72231 h 1158875"/>
                    <a:gd name="connsiteX90" fmla="*/ 580231 w 1158875"/>
                    <a:gd name="connsiteY90" fmla="*/ 144462 h 1158875"/>
                    <a:gd name="connsiteX91" fmla="*/ 507999 w 1158875"/>
                    <a:gd name="connsiteY91" fmla="*/ 72231 h 1158875"/>
                    <a:gd name="connsiteX92" fmla="*/ 580231 w 1158875"/>
                    <a:gd name="connsiteY92" fmla="*/ 0 h 115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1158875" h="1158875">
                      <a:moveTo>
                        <a:pt x="580232" y="1014413"/>
                      </a:moveTo>
                      <a:cubicBezTo>
                        <a:pt x="620125" y="1014413"/>
                        <a:pt x="652464" y="1046752"/>
                        <a:pt x="652464" y="1086644"/>
                      </a:cubicBezTo>
                      <a:cubicBezTo>
                        <a:pt x="652464" y="1126536"/>
                        <a:pt x="620125" y="1158875"/>
                        <a:pt x="580232" y="1158875"/>
                      </a:cubicBezTo>
                      <a:cubicBezTo>
                        <a:pt x="540339" y="1158875"/>
                        <a:pt x="508000" y="1126536"/>
                        <a:pt x="508000" y="1086644"/>
                      </a:cubicBezTo>
                      <a:cubicBezTo>
                        <a:pt x="508000" y="1046752"/>
                        <a:pt x="540339" y="1014413"/>
                        <a:pt x="580232" y="1014413"/>
                      </a:cubicBezTo>
                      <a:close/>
                      <a:moveTo>
                        <a:pt x="392670" y="979079"/>
                      </a:moveTo>
                      <a:cubicBezTo>
                        <a:pt x="401918" y="978861"/>
                        <a:pt x="411340" y="980431"/>
                        <a:pt x="420414" y="983921"/>
                      </a:cubicBezTo>
                      <a:cubicBezTo>
                        <a:pt x="459499" y="997880"/>
                        <a:pt x="476250" y="1039757"/>
                        <a:pt x="462291" y="1078843"/>
                      </a:cubicBezTo>
                      <a:cubicBezTo>
                        <a:pt x="448332" y="1115136"/>
                        <a:pt x="406454" y="1131887"/>
                        <a:pt x="370161" y="1117928"/>
                      </a:cubicBezTo>
                      <a:cubicBezTo>
                        <a:pt x="331076" y="1103969"/>
                        <a:pt x="314325" y="1062092"/>
                        <a:pt x="328284" y="1025798"/>
                      </a:cubicBezTo>
                      <a:cubicBezTo>
                        <a:pt x="338753" y="996484"/>
                        <a:pt x="364926" y="979733"/>
                        <a:pt x="392670" y="979079"/>
                      </a:cubicBezTo>
                      <a:close/>
                      <a:moveTo>
                        <a:pt x="782694" y="972201"/>
                      </a:moveTo>
                      <a:cubicBezTo>
                        <a:pt x="792007" y="971985"/>
                        <a:pt x="801189" y="973630"/>
                        <a:pt x="809759" y="976921"/>
                      </a:cubicBezTo>
                      <a:cubicBezTo>
                        <a:pt x="826899" y="983503"/>
                        <a:pt x="841590" y="996668"/>
                        <a:pt x="849984" y="1014682"/>
                      </a:cubicBezTo>
                      <a:cubicBezTo>
                        <a:pt x="866774" y="1050710"/>
                        <a:pt x="849984" y="1092280"/>
                        <a:pt x="813606" y="1108909"/>
                      </a:cubicBezTo>
                      <a:cubicBezTo>
                        <a:pt x="774430" y="1125537"/>
                        <a:pt x="732456" y="1108909"/>
                        <a:pt x="715666" y="1072881"/>
                      </a:cubicBezTo>
                      <a:cubicBezTo>
                        <a:pt x="701674" y="1036853"/>
                        <a:pt x="718464" y="992510"/>
                        <a:pt x="754842" y="978653"/>
                      </a:cubicBezTo>
                      <a:cubicBezTo>
                        <a:pt x="763937" y="974496"/>
                        <a:pt x="773381" y="972418"/>
                        <a:pt x="782694" y="972201"/>
                      </a:cubicBezTo>
                      <a:close/>
                      <a:moveTo>
                        <a:pt x="939604" y="865800"/>
                      </a:moveTo>
                      <a:cubicBezTo>
                        <a:pt x="957707" y="865800"/>
                        <a:pt x="975810" y="872763"/>
                        <a:pt x="989735" y="886688"/>
                      </a:cubicBezTo>
                      <a:cubicBezTo>
                        <a:pt x="1017586" y="914539"/>
                        <a:pt x="1017586" y="961885"/>
                        <a:pt x="989735" y="989736"/>
                      </a:cubicBezTo>
                      <a:cubicBezTo>
                        <a:pt x="961884" y="1017587"/>
                        <a:pt x="917323" y="1017587"/>
                        <a:pt x="889472" y="989736"/>
                      </a:cubicBezTo>
                      <a:cubicBezTo>
                        <a:pt x="858836" y="961885"/>
                        <a:pt x="858836" y="914539"/>
                        <a:pt x="889472" y="886688"/>
                      </a:cubicBezTo>
                      <a:cubicBezTo>
                        <a:pt x="903398" y="872763"/>
                        <a:pt x="921501" y="865800"/>
                        <a:pt x="939604" y="865800"/>
                      </a:cubicBezTo>
                      <a:close/>
                      <a:moveTo>
                        <a:pt x="222250" y="865800"/>
                      </a:moveTo>
                      <a:cubicBezTo>
                        <a:pt x="241049" y="865800"/>
                        <a:pt x="259848" y="872763"/>
                        <a:pt x="273774" y="886688"/>
                      </a:cubicBezTo>
                      <a:cubicBezTo>
                        <a:pt x="301625" y="914539"/>
                        <a:pt x="301625" y="961885"/>
                        <a:pt x="273774" y="989736"/>
                      </a:cubicBezTo>
                      <a:cubicBezTo>
                        <a:pt x="245923" y="1017587"/>
                        <a:pt x="198577" y="1017587"/>
                        <a:pt x="170726" y="989736"/>
                      </a:cubicBezTo>
                      <a:cubicBezTo>
                        <a:pt x="142875" y="961885"/>
                        <a:pt x="142875" y="914539"/>
                        <a:pt x="170726" y="886688"/>
                      </a:cubicBezTo>
                      <a:cubicBezTo>
                        <a:pt x="184651" y="872763"/>
                        <a:pt x="203451" y="865800"/>
                        <a:pt x="222250" y="865800"/>
                      </a:cubicBezTo>
                      <a:close/>
                      <a:moveTo>
                        <a:pt x="114357" y="708775"/>
                      </a:moveTo>
                      <a:cubicBezTo>
                        <a:pt x="142296" y="708119"/>
                        <a:pt x="169055" y="724384"/>
                        <a:pt x="181647" y="751668"/>
                      </a:cubicBezTo>
                      <a:cubicBezTo>
                        <a:pt x="198437" y="788046"/>
                        <a:pt x="181647" y="832819"/>
                        <a:pt x="145269" y="846810"/>
                      </a:cubicBezTo>
                      <a:cubicBezTo>
                        <a:pt x="108891" y="863600"/>
                        <a:pt x="66916" y="846810"/>
                        <a:pt x="50127" y="810432"/>
                      </a:cubicBezTo>
                      <a:cubicBezTo>
                        <a:pt x="33337" y="774054"/>
                        <a:pt x="50127" y="732080"/>
                        <a:pt x="86505" y="715290"/>
                      </a:cubicBezTo>
                      <a:cubicBezTo>
                        <a:pt x="95599" y="711092"/>
                        <a:pt x="105044" y="708994"/>
                        <a:pt x="114357" y="708775"/>
                      </a:cubicBezTo>
                      <a:close/>
                      <a:moveTo>
                        <a:pt x="1050505" y="691698"/>
                      </a:moveTo>
                      <a:cubicBezTo>
                        <a:pt x="1059686" y="691524"/>
                        <a:pt x="1069039" y="693094"/>
                        <a:pt x="1078046" y="696584"/>
                      </a:cubicBezTo>
                      <a:cubicBezTo>
                        <a:pt x="1114074" y="710543"/>
                        <a:pt x="1133474" y="752420"/>
                        <a:pt x="1119617" y="788714"/>
                      </a:cubicBezTo>
                      <a:cubicBezTo>
                        <a:pt x="1105760" y="827799"/>
                        <a:pt x="1064189" y="844550"/>
                        <a:pt x="1025389" y="830591"/>
                      </a:cubicBezTo>
                      <a:cubicBezTo>
                        <a:pt x="989361" y="816632"/>
                        <a:pt x="969961" y="774755"/>
                        <a:pt x="986590" y="735670"/>
                      </a:cubicBezTo>
                      <a:cubicBezTo>
                        <a:pt x="996982" y="708449"/>
                        <a:pt x="1022964" y="692222"/>
                        <a:pt x="1050505" y="691698"/>
                      </a:cubicBezTo>
                      <a:close/>
                      <a:moveTo>
                        <a:pt x="1086643" y="506412"/>
                      </a:moveTo>
                      <a:cubicBezTo>
                        <a:pt x="1126536" y="506412"/>
                        <a:pt x="1158875" y="539106"/>
                        <a:pt x="1158875" y="579437"/>
                      </a:cubicBezTo>
                      <a:cubicBezTo>
                        <a:pt x="1158875" y="619768"/>
                        <a:pt x="1126536" y="652462"/>
                        <a:pt x="1086643" y="652462"/>
                      </a:cubicBezTo>
                      <a:cubicBezTo>
                        <a:pt x="1046750" y="652462"/>
                        <a:pt x="1014411" y="619768"/>
                        <a:pt x="1014411" y="579437"/>
                      </a:cubicBezTo>
                      <a:cubicBezTo>
                        <a:pt x="1014411" y="539106"/>
                        <a:pt x="1046750" y="506412"/>
                        <a:pt x="1086643" y="506412"/>
                      </a:cubicBezTo>
                      <a:close/>
                      <a:moveTo>
                        <a:pt x="72232" y="506412"/>
                      </a:moveTo>
                      <a:cubicBezTo>
                        <a:pt x="112125" y="506412"/>
                        <a:pt x="144464" y="539106"/>
                        <a:pt x="144464" y="579437"/>
                      </a:cubicBezTo>
                      <a:cubicBezTo>
                        <a:pt x="144464" y="619768"/>
                        <a:pt x="112125" y="652462"/>
                        <a:pt x="72232" y="652462"/>
                      </a:cubicBezTo>
                      <a:cubicBezTo>
                        <a:pt x="32339" y="652462"/>
                        <a:pt x="0" y="619768"/>
                        <a:pt x="0" y="579437"/>
                      </a:cubicBezTo>
                      <a:cubicBezTo>
                        <a:pt x="0" y="539106"/>
                        <a:pt x="32339" y="506412"/>
                        <a:pt x="72232" y="506412"/>
                      </a:cubicBezTo>
                      <a:close/>
                      <a:moveTo>
                        <a:pt x="105944" y="320682"/>
                      </a:moveTo>
                      <a:cubicBezTo>
                        <a:pt x="115124" y="320245"/>
                        <a:pt x="124478" y="321644"/>
                        <a:pt x="133485" y="325142"/>
                      </a:cubicBezTo>
                      <a:cubicBezTo>
                        <a:pt x="169513" y="341931"/>
                        <a:pt x="188913" y="383906"/>
                        <a:pt x="175056" y="420284"/>
                      </a:cubicBezTo>
                      <a:cubicBezTo>
                        <a:pt x="161199" y="456662"/>
                        <a:pt x="119628" y="476250"/>
                        <a:pt x="80828" y="462259"/>
                      </a:cubicBezTo>
                      <a:cubicBezTo>
                        <a:pt x="44800" y="445469"/>
                        <a:pt x="25400" y="403494"/>
                        <a:pt x="42028" y="367116"/>
                      </a:cubicBezTo>
                      <a:cubicBezTo>
                        <a:pt x="52421" y="339833"/>
                        <a:pt x="78403" y="321994"/>
                        <a:pt x="105944" y="320682"/>
                      </a:cubicBezTo>
                      <a:close/>
                      <a:moveTo>
                        <a:pt x="1043867" y="302375"/>
                      </a:moveTo>
                      <a:cubicBezTo>
                        <a:pt x="1072707" y="301719"/>
                        <a:pt x="1099209" y="317984"/>
                        <a:pt x="1111680" y="345268"/>
                      </a:cubicBezTo>
                      <a:cubicBezTo>
                        <a:pt x="1125537" y="381646"/>
                        <a:pt x="1108909" y="426419"/>
                        <a:pt x="1072881" y="440410"/>
                      </a:cubicBezTo>
                      <a:cubicBezTo>
                        <a:pt x="1036852" y="457200"/>
                        <a:pt x="995281" y="440410"/>
                        <a:pt x="978653" y="404032"/>
                      </a:cubicBezTo>
                      <a:cubicBezTo>
                        <a:pt x="962024" y="367654"/>
                        <a:pt x="978653" y="325680"/>
                        <a:pt x="1014681" y="308890"/>
                      </a:cubicBezTo>
                      <a:cubicBezTo>
                        <a:pt x="1024381" y="304692"/>
                        <a:pt x="1034254" y="302594"/>
                        <a:pt x="1043867" y="302375"/>
                      </a:cubicBezTo>
                      <a:close/>
                      <a:moveTo>
                        <a:pt x="939604" y="148303"/>
                      </a:moveTo>
                      <a:cubicBezTo>
                        <a:pt x="957707" y="148303"/>
                        <a:pt x="975810" y="155320"/>
                        <a:pt x="989735" y="169352"/>
                      </a:cubicBezTo>
                      <a:cubicBezTo>
                        <a:pt x="1017586" y="197416"/>
                        <a:pt x="1017586" y="242320"/>
                        <a:pt x="989735" y="270384"/>
                      </a:cubicBezTo>
                      <a:cubicBezTo>
                        <a:pt x="961884" y="298449"/>
                        <a:pt x="917323" y="298449"/>
                        <a:pt x="889472" y="270384"/>
                      </a:cubicBezTo>
                      <a:cubicBezTo>
                        <a:pt x="858836" y="242320"/>
                        <a:pt x="858836" y="197416"/>
                        <a:pt x="889472" y="169352"/>
                      </a:cubicBezTo>
                      <a:cubicBezTo>
                        <a:pt x="903398" y="155320"/>
                        <a:pt x="921501" y="148303"/>
                        <a:pt x="939604" y="148303"/>
                      </a:cubicBezTo>
                      <a:close/>
                      <a:moveTo>
                        <a:pt x="222250" y="148303"/>
                      </a:moveTo>
                      <a:cubicBezTo>
                        <a:pt x="241049" y="148303"/>
                        <a:pt x="259848" y="155320"/>
                        <a:pt x="273774" y="169352"/>
                      </a:cubicBezTo>
                      <a:cubicBezTo>
                        <a:pt x="301625" y="197416"/>
                        <a:pt x="301625" y="242320"/>
                        <a:pt x="273774" y="270384"/>
                      </a:cubicBezTo>
                      <a:cubicBezTo>
                        <a:pt x="245923" y="298449"/>
                        <a:pt x="198577" y="298449"/>
                        <a:pt x="170726" y="270384"/>
                      </a:cubicBezTo>
                      <a:cubicBezTo>
                        <a:pt x="142875" y="242320"/>
                        <a:pt x="142875" y="197416"/>
                        <a:pt x="170726" y="169352"/>
                      </a:cubicBezTo>
                      <a:cubicBezTo>
                        <a:pt x="184651" y="155320"/>
                        <a:pt x="203451" y="148303"/>
                        <a:pt x="222250" y="148303"/>
                      </a:cubicBezTo>
                      <a:close/>
                      <a:moveTo>
                        <a:pt x="376295" y="42018"/>
                      </a:moveTo>
                      <a:cubicBezTo>
                        <a:pt x="404234" y="41887"/>
                        <a:pt x="430993" y="57068"/>
                        <a:pt x="443585" y="86382"/>
                      </a:cubicBezTo>
                      <a:cubicBezTo>
                        <a:pt x="460375" y="122675"/>
                        <a:pt x="443585" y="164552"/>
                        <a:pt x="407207" y="181303"/>
                      </a:cubicBezTo>
                      <a:cubicBezTo>
                        <a:pt x="368031" y="195262"/>
                        <a:pt x="326056" y="178511"/>
                        <a:pt x="309266" y="142218"/>
                      </a:cubicBezTo>
                      <a:cubicBezTo>
                        <a:pt x="295275" y="105924"/>
                        <a:pt x="312065" y="64047"/>
                        <a:pt x="348443" y="47296"/>
                      </a:cubicBezTo>
                      <a:cubicBezTo>
                        <a:pt x="357537" y="43806"/>
                        <a:pt x="366982" y="42062"/>
                        <a:pt x="376295" y="42018"/>
                      </a:cubicBezTo>
                      <a:close/>
                      <a:moveTo>
                        <a:pt x="762332" y="32929"/>
                      </a:moveTo>
                      <a:cubicBezTo>
                        <a:pt x="771995" y="32711"/>
                        <a:pt x="781964" y="34281"/>
                        <a:pt x="791758" y="37771"/>
                      </a:cubicBezTo>
                      <a:cubicBezTo>
                        <a:pt x="828136" y="51730"/>
                        <a:pt x="847724" y="93607"/>
                        <a:pt x="830934" y="132693"/>
                      </a:cubicBezTo>
                      <a:cubicBezTo>
                        <a:pt x="816943" y="168986"/>
                        <a:pt x="774968" y="185737"/>
                        <a:pt x="738590" y="171778"/>
                      </a:cubicBezTo>
                      <a:cubicBezTo>
                        <a:pt x="702212" y="157819"/>
                        <a:pt x="682624" y="115942"/>
                        <a:pt x="696616" y="79648"/>
                      </a:cubicBezTo>
                      <a:cubicBezTo>
                        <a:pt x="707109" y="50334"/>
                        <a:pt x="733343" y="33583"/>
                        <a:pt x="762332" y="32929"/>
                      </a:cubicBezTo>
                      <a:close/>
                      <a:moveTo>
                        <a:pt x="580231" y="0"/>
                      </a:moveTo>
                      <a:cubicBezTo>
                        <a:pt x="620124" y="0"/>
                        <a:pt x="652463" y="32339"/>
                        <a:pt x="652463" y="72231"/>
                      </a:cubicBezTo>
                      <a:cubicBezTo>
                        <a:pt x="652463" y="112123"/>
                        <a:pt x="620124" y="144462"/>
                        <a:pt x="580231" y="144462"/>
                      </a:cubicBezTo>
                      <a:cubicBezTo>
                        <a:pt x="540338" y="144462"/>
                        <a:pt x="507999" y="112123"/>
                        <a:pt x="507999" y="72231"/>
                      </a:cubicBezTo>
                      <a:cubicBezTo>
                        <a:pt x="507999" y="32339"/>
                        <a:pt x="540338" y="0"/>
                        <a:pt x="5802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61" name="组合 860"/>
            <p:cNvGrpSpPr/>
            <p:nvPr>
              <p:custDataLst>
                <p:tags r:id="rId24"/>
              </p:custDataLst>
            </p:nvPr>
          </p:nvGrpSpPr>
          <p:grpSpPr>
            <a:xfrm>
              <a:off x="2774046" y="4590566"/>
              <a:ext cx="667931" cy="2270608"/>
              <a:chOff x="6735225" y="4337953"/>
              <a:chExt cx="742241" cy="2523221"/>
            </a:xfrm>
            <a:solidFill>
              <a:srgbClr val="C3496D"/>
            </a:solidFill>
          </p:grpSpPr>
          <p:grpSp>
            <p:nvGrpSpPr>
              <p:cNvPr id="862" name="组合 861"/>
              <p:cNvGrpSpPr/>
              <p:nvPr/>
            </p:nvGrpSpPr>
            <p:grpSpPr>
              <a:xfrm>
                <a:off x="6783695" y="4337953"/>
                <a:ext cx="693767" cy="693767"/>
                <a:chOff x="5554663" y="2646362"/>
                <a:chExt cx="1158875" cy="1158875"/>
              </a:xfrm>
              <a:grpFill/>
            </p:grpSpPr>
            <p:sp>
              <p:nvSpPr>
                <p:cNvPr id="900" name="任意多边形 899"/>
                <p:cNvSpPr>
                  <a:spLocks noChangeArrowheads="1"/>
                </p:cNvSpPr>
                <p:nvPr/>
              </p:nvSpPr>
              <p:spPr bwMode="auto">
                <a:xfrm>
                  <a:off x="5934075" y="3025775"/>
                  <a:ext cx="401638" cy="400050"/>
                </a:xfrm>
                <a:custGeom>
                  <a:avLst/>
                  <a:gdLst>
                    <a:gd name="connsiteX0" fmla="*/ 200025 w 401638"/>
                    <a:gd name="connsiteY0" fmla="*/ 350838 h 400050"/>
                    <a:gd name="connsiteX1" fmla="*/ 225425 w 401638"/>
                    <a:gd name="connsiteY1" fmla="*/ 375444 h 400050"/>
                    <a:gd name="connsiteX2" fmla="*/ 200025 w 401638"/>
                    <a:gd name="connsiteY2" fmla="*/ 400050 h 400050"/>
                    <a:gd name="connsiteX3" fmla="*/ 174625 w 401638"/>
                    <a:gd name="connsiteY3" fmla="*/ 375444 h 400050"/>
                    <a:gd name="connsiteX4" fmla="*/ 200025 w 401638"/>
                    <a:gd name="connsiteY4" fmla="*/ 350838 h 400050"/>
                    <a:gd name="connsiteX5" fmla="*/ 144065 w 401638"/>
                    <a:gd name="connsiteY5" fmla="*/ 338969 h 400050"/>
                    <a:gd name="connsiteX6" fmla="*/ 160734 w 401638"/>
                    <a:gd name="connsiteY6" fmla="*/ 372533 h 400050"/>
                    <a:gd name="connsiteX7" fmla="*/ 127396 w 401638"/>
                    <a:gd name="connsiteY7" fmla="*/ 386518 h 400050"/>
                    <a:gd name="connsiteX8" fmla="*/ 113506 w 401638"/>
                    <a:gd name="connsiteY8" fmla="*/ 352954 h 400050"/>
                    <a:gd name="connsiteX9" fmla="*/ 144065 w 401638"/>
                    <a:gd name="connsiteY9" fmla="*/ 338969 h 400050"/>
                    <a:gd name="connsiteX10" fmla="*/ 279760 w 401638"/>
                    <a:gd name="connsiteY10" fmla="*/ 335444 h 400050"/>
                    <a:gd name="connsiteX11" fmla="*/ 294444 w 401638"/>
                    <a:gd name="connsiteY11" fmla="*/ 349779 h 400050"/>
                    <a:gd name="connsiteX12" fmla="*/ 280459 w 401638"/>
                    <a:gd name="connsiteY12" fmla="*/ 383343 h 400050"/>
                    <a:gd name="connsiteX13" fmla="*/ 246894 w 401638"/>
                    <a:gd name="connsiteY13" fmla="*/ 369358 h 400050"/>
                    <a:gd name="connsiteX14" fmla="*/ 260880 w 401638"/>
                    <a:gd name="connsiteY14" fmla="*/ 335794 h 400050"/>
                    <a:gd name="connsiteX15" fmla="*/ 279760 w 401638"/>
                    <a:gd name="connsiteY15" fmla="*/ 335444 h 400050"/>
                    <a:gd name="connsiteX16" fmla="*/ 325884 w 401638"/>
                    <a:gd name="connsiteY16" fmla="*/ 298053 h 400050"/>
                    <a:gd name="connsiteX17" fmla="*/ 342901 w 401638"/>
                    <a:gd name="connsiteY17" fmla="*/ 306387 h 400050"/>
                    <a:gd name="connsiteX18" fmla="*/ 342901 w 401638"/>
                    <a:gd name="connsiteY18" fmla="*/ 342503 h 400050"/>
                    <a:gd name="connsiteX19" fmla="*/ 306785 w 401638"/>
                    <a:gd name="connsiteY19" fmla="*/ 342503 h 400050"/>
                    <a:gd name="connsiteX20" fmla="*/ 306785 w 401638"/>
                    <a:gd name="connsiteY20" fmla="*/ 306387 h 400050"/>
                    <a:gd name="connsiteX21" fmla="*/ 325884 w 401638"/>
                    <a:gd name="connsiteY21" fmla="*/ 298053 h 400050"/>
                    <a:gd name="connsiteX22" fmla="*/ 76200 w 401638"/>
                    <a:gd name="connsiteY22" fmla="*/ 298053 h 400050"/>
                    <a:gd name="connsiteX23" fmla="*/ 94665 w 401638"/>
                    <a:gd name="connsiteY23" fmla="*/ 306387 h 400050"/>
                    <a:gd name="connsiteX24" fmla="*/ 94665 w 401638"/>
                    <a:gd name="connsiteY24" fmla="*/ 342503 h 400050"/>
                    <a:gd name="connsiteX25" fmla="*/ 57735 w 401638"/>
                    <a:gd name="connsiteY25" fmla="*/ 342503 h 400050"/>
                    <a:gd name="connsiteX26" fmla="*/ 57735 w 401638"/>
                    <a:gd name="connsiteY26" fmla="*/ 306387 h 400050"/>
                    <a:gd name="connsiteX27" fmla="*/ 76200 w 401638"/>
                    <a:gd name="connsiteY27" fmla="*/ 298053 h 400050"/>
                    <a:gd name="connsiteX28" fmla="*/ 49571 w 401638"/>
                    <a:gd name="connsiteY28" fmla="*/ 246162 h 400050"/>
                    <a:gd name="connsiteX29" fmla="*/ 64255 w 401638"/>
                    <a:gd name="connsiteY29" fmla="*/ 257968 h 400050"/>
                    <a:gd name="connsiteX30" fmla="*/ 50270 w 401638"/>
                    <a:gd name="connsiteY30" fmla="*/ 291306 h 400050"/>
                    <a:gd name="connsiteX31" fmla="*/ 16706 w 401638"/>
                    <a:gd name="connsiteY31" fmla="*/ 280193 h 400050"/>
                    <a:gd name="connsiteX32" fmla="*/ 30691 w 401638"/>
                    <a:gd name="connsiteY32" fmla="*/ 246856 h 400050"/>
                    <a:gd name="connsiteX33" fmla="*/ 49571 w 401638"/>
                    <a:gd name="connsiteY33" fmla="*/ 246162 h 400050"/>
                    <a:gd name="connsiteX34" fmla="*/ 372666 w 401638"/>
                    <a:gd name="connsiteY34" fmla="*/ 238957 h 400050"/>
                    <a:gd name="connsiteX35" fmla="*/ 386556 w 401638"/>
                    <a:gd name="connsiteY35" fmla="*/ 272521 h 400050"/>
                    <a:gd name="connsiteX36" fmla="*/ 355997 w 401638"/>
                    <a:gd name="connsiteY36" fmla="*/ 286506 h 400050"/>
                    <a:gd name="connsiteX37" fmla="*/ 342106 w 401638"/>
                    <a:gd name="connsiteY37" fmla="*/ 252942 h 400050"/>
                    <a:gd name="connsiteX38" fmla="*/ 372666 w 401638"/>
                    <a:gd name="connsiteY38" fmla="*/ 238957 h 400050"/>
                    <a:gd name="connsiteX39" fmla="*/ 376238 w 401638"/>
                    <a:gd name="connsiteY39" fmla="*/ 174625 h 400050"/>
                    <a:gd name="connsiteX40" fmla="*/ 401638 w 401638"/>
                    <a:gd name="connsiteY40" fmla="*/ 200025 h 400050"/>
                    <a:gd name="connsiteX41" fmla="*/ 376238 w 401638"/>
                    <a:gd name="connsiteY41" fmla="*/ 225425 h 400050"/>
                    <a:gd name="connsiteX42" fmla="*/ 350838 w 401638"/>
                    <a:gd name="connsiteY42" fmla="*/ 200025 h 400050"/>
                    <a:gd name="connsiteX43" fmla="*/ 376238 w 401638"/>
                    <a:gd name="connsiteY43" fmla="*/ 174625 h 400050"/>
                    <a:gd name="connsiteX44" fmla="*/ 24607 w 401638"/>
                    <a:gd name="connsiteY44" fmla="*/ 174625 h 400050"/>
                    <a:gd name="connsiteX45" fmla="*/ 49214 w 401638"/>
                    <a:gd name="connsiteY45" fmla="*/ 200025 h 400050"/>
                    <a:gd name="connsiteX46" fmla="*/ 24607 w 401638"/>
                    <a:gd name="connsiteY46" fmla="*/ 225425 h 400050"/>
                    <a:gd name="connsiteX47" fmla="*/ 0 w 401638"/>
                    <a:gd name="connsiteY47" fmla="*/ 200025 h 400050"/>
                    <a:gd name="connsiteX48" fmla="*/ 24607 w 401638"/>
                    <a:gd name="connsiteY48" fmla="*/ 174625 h 400050"/>
                    <a:gd name="connsiteX49" fmla="*/ 47095 w 401638"/>
                    <a:gd name="connsiteY49" fmla="*/ 110728 h 400050"/>
                    <a:gd name="connsiteX50" fmla="*/ 61080 w 401638"/>
                    <a:gd name="connsiteY50" fmla="*/ 144065 h 400050"/>
                    <a:gd name="connsiteX51" fmla="*/ 27516 w 401638"/>
                    <a:gd name="connsiteY51" fmla="*/ 157956 h 400050"/>
                    <a:gd name="connsiteX52" fmla="*/ 13531 w 401638"/>
                    <a:gd name="connsiteY52" fmla="*/ 124618 h 400050"/>
                    <a:gd name="connsiteX53" fmla="*/ 47095 w 401638"/>
                    <a:gd name="connsiteY53" fmla="*/ 110728 h 400050"/>
                    <a:gd name="connsiteX54" fmla="*/ 370880 w 401638"/>
                    <a:gd name="connsiteY54" fmla="*/ 105257 h 400050"/>
                    <a:gd name="connsiteX55" fmla="*/ 384810 w 401638"/>
                    <a:gd name="connsiteY55" fmla="*/ 119592 h 400050"/>
                    <a:gd name="connsiteX56" fmla="*/ 373380 w 401638"/>
                    <a:gd name="connsiteY56" fmla="*/ 153156 h 400050"/>
                    <a:gd name="connsiteX57" fmla="*/ 339090 w 401638"/>
                    <a:gd name="connsiteY57" fmla="*/ 139171 h 400050"/>
                    <a:gd name="connsiteX58" fmla="*/ 350520 w 401638"/>
                    <a:gd name="connsiteY58" fmla="*/ 105607 h 400050"/>
                    <a:gd name="connsiteX59" fmla="*/ 370880 w 401638"/>
                    <a:gd name="connsiteY59" fmla="*/ 105257 h 400050"/>
                    <a:gd name="connsiteX60" fmla="*/ 325884 w 401638"/>
                    <a:gd name="connsiteY60" fmla="*/ 48816 h 400050"/>
                    <a:gd name="connsiteX61" fmla="*/ 342901 w 401638"/>
                    <a:gd name="connsiteY61" fmla="*/ 57150 h 400050"/>
                    <a:gd name="connsiteX62" fmla="*/ 342901 w 401638"/>
                    <a:gd name="connsiteY62" fmla="*/ 90487 h 400050"/>
                    <a:gd name="connsiteX63" fmla="*/ 306785 w 401638"/>
                    <a:gd name="connsiteY63" fmla="*/ 90487 h 400050"/>
                    <a:gd name="connsiteX64" fmla="*/ 306785 w 401638"/>
                    <a:gd name="connsiteY64" fmla="*/ 57150 h 400050"/>
                    <a:gd name="connsiteX65" fmla="*/ 325884 w 401638"/>
                    <a:gd name="connsiteY65" fmla="*/ 48816 h 400050"/>
                    <a:gd name="connsiteX66" fmla="*/ 76200 w 401638"/>
                    <a:gd name="connsiteY66" fmla="*/ 48816 h 400050"/>
                    <a:gd name="connsiteX67" fmla="*/ 94665 w 401638"/>
                    <a:gd name="connsiteY67" fmla="*/ 57150 h 400050"/>
                    <a:gd name="connsiteX68" fmla="*/ 94665 w 401638"/>
                    <a:gd name="connsiteY68" fmla="*/ 90487 h 400050"/>
                    <a:gd name="connsiteX69" fmla="*/ 57735 w 401638"/>
                    <a:gd name="connsiteY69" fmla="*/ 90487 h 400050"/>
                    <a:gd name="connsiteX70" fmla="*/ 57735 w 401638"/>
                    <a:gd name="connsiteY70" fmla="*/ 57150 h 400050"/>
                    <a:gd name="connsiteX71" fmla="*/ 76200 w 401638"/>
                    <a:gd name="connsiteY71" fmla="*/ 48816 h 400050"/>
                    <a:gd name="connsiteX72" fmla="*/ 139651 w 401638"/>
                    <a:gd name="connsiteY72" fmla="*/ 15975 h 400050"/>
                    <a:gd name="connsiteX73" fmla="*/ 153194 w 401638"/>
                    <a:gd name="connsiteY73" fmla="*/ 27781 h 400050"/>
                    <a:gd name="connsiteX74" fmla="*/ 139304 w 401638"/>
                    <a:gd name="connsiteY74" fmla="*/ 61119 h 400050"/>
                    <a:gd name="connsiteX75" fmla="*/ 108744 w 401638"/>
                    <a:gd name="connsiteY75" fmla="*/ 47228 h 400050"/>
                    <a:gd name="connsiteX76" fmla="*/ 119857 w 401638"/>
                    <a:gd name="connsiteY76" fmla="*/ 16669 h 400050"/>
                    <a:gd name="connsiteX77" fmla="*/ 139651 w 401638"/>
                    <a:gd name="connsiteY77" fmla="*/ 15975 h 400050"/>
                    <a:gd name="connsiteX78" fmla="*/ 255290 w 401638"/>
                    <a:gd name="connsiteY78" fmla="*/ 13147 h 400050"/>
                    <a:gd name="connsiteX79" fmla="*/ 272653 w 401638"/>
                    <a:gd name="connsiteY79" fmla="*/ 13494 h 400050"/>
                    <a:gd name="connsiteX80" fmla="*/ 286543 w 401638"/>
                    <a:gd name="connsiteY80" fmla="*/ 44053 h 400050"/>
                    <a:gd name="connsiteX81" fmla="*/ 255984 w 401638"/>
                    <a:gd name="connsiteY81" fmla="*/ 57944 h 400050"/>
                    <a:gd name="connsiteX82" fmla="*/ 242093 w 401638"/>
                    <a:gd name="connsiteY82" fmla="*/ 27385 h 400050"/>
                    <a:gd name="connsiteX83" fmla="*/ 255290 w 401638"/>
                    <a:gd name="connsiteY83" fmla="*/ 13147 h 400050"/>
                    <a:gd name="connsiteX84" fmla="*/ 200025 w 401638"/>
                    <a:gd name="connsiteY84" fmla="*/ 0 h 400050"/>
                    <a:gd name="connsiteX85" fmla="*/ 225425 w 401638"/>
                    <a:gd name="connsiteY85" fmla="*/ 24606 h 400050"/>
                    <a:gd name="connsiteX86" fmla="*/ 200025 w 401638"/>
                    <a:gd name="connsiteY86" fmla="*/ 49212 h 400050"/>
                    <a:gd name="connsiteX87" fmla="*/ 174625 w 401638"/>
                    <a:gd name="connsiteY87" fmla="*/ 24606 h 400050"/>
                    <a:gd name="connsiteX88" fmla="*/ 200025 w 401638"/>
                    <a:gd name="connsiteY88" fmla="*/ 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401638" h="400050">
                      <a:moveTo>
                        <a:pt x="200025" y="350838"/>
                      </a:moveTo>
                      <a:cubicBezTo>
                        <a:pt x="214053" y="350838"/>
                        <a:pt x="225425" y="361854"/>
                        <a:pt x="225425" y="375444"/>
                      </a:cubicBezTo>
                      <a:cubicBezTo>
                        <a:pt x="225425" y="389034"/>
                        <a:pt x="214053" y="400050"/>
                        <a:pt x="200025" y="400050"/>
                      </a:cubicBezTo>
                      <a:cubicBezTo>
                        <a:pt x="185997" y="400050"/>
                        <a:pt x="174625" y="389034"/>
                        <a:pt x="174625" y="375444"/>
                      </a:cubicBezTo>
                      <a:cubicBezTo>
                        <a:pt x="174625" y="361854"/>
                        <a:pt x="185997" y="350838"/>
                        <a:pt x="200025" y="350838"/>
                      </a:cubicBezTo>
                      <a:close/>
                      <a:moveTo>
                        <a:pt x="144065" y="338969"/>
                      </a:moveTo>
                      <a:cubicBezTo>
                        <a:pt x="157956" y="344563"/>
                        <a:pt x="163512" y="358548"/>
                        <a:pt x="160734" y="372533"/>
                      </a:cubicBezTo>
                      <a:cubicBezTo>
                        <a:pt x="155177" y="383721"/>
                        <a:pt x="141287" y="392112"/>
                        <a:pt x="127396" y="386518"/>
                      </a:cubicBezTo>
                      <a:cubicBezTo>
                        <a:pt x="113506" y="380924"/>
                        <a:pt x="107950" y="366939"/>
                        <a:pt x="113506" y="352954"/>
                      </a:cubicBezTo>
                      <a:cubicBezTo>
                        <a:pt x="119062" y="341766"/>
                        <a:pt x="132953" y="333375"/>
                        <a:pt x="144065" y="338969"/>
                      </a:cubicBezTo>
                      <a:close/>
                      <a:moveTo>
                        <a:pt x="279760" y="335444"/>
                      </a:moveTo>
                      <a:cubicBezTo>
                        <a:pt x="286053" y="337892"/>
                        <a:pt x="291647" y="342786"/>
                        <a:pt x="294444" y="349779"/>
                      </a:cubicBezTo>
                      <a:cubicBezTo>
                        <a:pt x="300038" y="360967"/>
                        <a:pt x="294444" y="377749"/>
                        <a:pt x="280459" y="383343"/>
                      </a:cubicBezTo>
                      <a:cubicBezTo>
                        <a:pt x="269271" y="388937"/>
                        <a:pt x="252488" y="383343"/>
                        <a:pt x="246894" y="369358"/>
                      </a:cubicBezTo>
                      <a:cubicBezTo>
                        <a:pt x="241300" y="355373"/>
                        <a:pt x="246894" y="341388"/>
                        <a:pt x="260880" y="335794"/>
                      </a:cubicBezTo>
                      <a:cubicBezTo>
                        <a:pt x="266474" y="332997"/>
                        <a:pt x="273466" y="332997"/>
                        <a:pt x="279760" y="335444"/>
                      </a:cubicBezTo>
                      <a:close/>
                      <a:moveTo>
                        <a:pt x="325884" y="298053"/>
                      </a:moveTo>
                      <a:cubicBezTo>
                        <a:pt x="332483" y="298053"/>
                        <a:pt x="338734" y="300831"/>
                        <a:pt x="342901" y="306387"/>
                      </a:cubicBezTo>
                      <a:cubicBezTo>
                        <a:pt x="354013" y="314722"/>
                        <a:pt x="354013" y="331390"/>
                        <a:pt x="342901" y="342503"/>
                      </a:cubicBezTo>
                      <a:cubicBezTo>
                        <a:pt x="334566" y="350837"/>
                        <a:pt x="317897" y="350837"/>
                        <a:pt x="306785" y="342503"/>
                      </a:cubicBezTo>
                      <a:cubicBezTo>
                        <a:pt x="298450" y="331390"/>
                        <a:pt x="298450" y="314722"/>
                        <a:pt x="306785" y="306387"/>
                      </a:cubicBezTo>
                      <a:cubicBezTo>
                        <a:pt x="312341" y="300831"/>
                        <a:pt x="319286" y="298053"/>
                        <a:pt x="325884" y="298053"/>
                      </a:cubicBezTo>
                      <a:close/>
                      <a:moveTo>
                        <a:pt x="76200" y="298053"/>
                      </a:moveTo>
                      <a:cubicBezTo>
                        <a:pt x="82592" y="298053"/>
                        <a:pt x="88984" y="300831"/>
                        <a:pt x="94665" y="306387"/>
                      </a:cubicBezTo>
                      <a:cubicBezTo>
                        <a:pt x="103188" y="314722"/>
                        <a:pt x="103188" y="331390"/>
                        <a:pt x="94665" y="342503"/>
                      </a:cubicBezTo>
                      <a:cubicBezTo>
                        <a:pt x="83302" y="350837"/>
                        <a:pt x="69098" y="350837"/>
                        <a:pt x="57735" y="342503"/>
                      </a:cubicBezTo>
                      <a:cubicBezTo>
                        <a:pt x="49213" y="331390"/>
                        <a:pt x="49213" y="314722"/>
                        <a:pt x="57735" y="306387"/>
                      </a:cubicBezTo>
                      <a:cubicBezTo>
                        <a:pt x="63417" y="300831"/>
                        <a:pt x="69809" y="298053"/>
                        <a:pt x="76200" y="298053"/>
                      </a:cubicBezTo>
                      <a:close/>
                      <a:moveTo>
                        <a:pt x="49571" y="246162"/>
                      </a:moveTo>
                      <a:cubicBezTo>
                        <a:pt x="55864" y="248245"/>
                        <a:pt x="61458" y="252412"/>
                        <a:pt x="64255" y="257968"/>
                      </a:cubicBezTo>
                      <a:cubicBezTo>
                        <a:pt x="69849" y="271859"/>
                        <a:pt x="64255" y="285749"/>
                        <a:pt x="50270" y="291306"/>
                      </a:cubicBezTo>
                      <a:cubicBezTo>
                        <a:pt x="36285" y="296862"/>
                        <a:pt x="22300" y="291306"/>
                        <a:pt x="16706" y="280193"/>
                      </a:cubicBezTo>
                      <a:cubicBezTo>
                        <a:pt x="11112" y="266303"/>
                        <a:pt x="16706" y="252412"/>
                        <a:pt x="30691" y="246856"/>
                      </a:cubicBezTo>
                      <a:cubicBezTo>
                        <a:pt x="36285" y="244078"/>
                        <a:pt x="43277" y="244078"/>
                        <a:pt x="49571" y="246162"/>
                      </a:cubicBezTo>
                      <a:close/>
                      <a:moveTo>
                        <a:pt x="372666" y="238957"/>
                      </a:moveTo>
                      <a:cubicBezTo>
                        <a:pt x="386556" y="244551"/>
                        <a:pt x="392112" y="258536"/>
                        <a:pt x="386556" y="272521"/>
                      </a:cubicBezTo>
                      <a:cubicBezTo>
                        <a:pt x="381000" y="283709"/>
                        <a:pt x="367109" y="292100"/>
                        <a:pt x="355997" y="286506"/>
                      </a:cubicBezTo>
                      <a:cubicBezTo>
                        <a:pt x="342106" y="280912"/>
                        <a:pt x="336550" y="266927"/>
                        <a:pt x="342106" y="252942"/>
                      </a:cubicBezTo>
                      <a:cubicBezTo>
                        <a:pt x="344885" y="241754"/>
                        <a:pt x="361553" y="233363"/>
                        <a:pt x="372666" y="238957"/>
                      </a:cubicBezTo>
                      <a:close/>
                      <a:moveTo>
                        <a:pt x="376238" y="174625"/>
                      </a:moveTo>
                      <a:cubicBezTo>
                        <a:pt x="390266" y="174625"/>
                        <a:pt x="401638" y="185997"/>
                        <a:pt x="401638" y="200025"/>
                      </a:cubicBezTo>
                      <a:cubicBezTo>
                        <a:pt x="401638" y="214053"/>
                        <a:pt x="390266" y="225425"/>
                        <a:pt x="376238" y="225425"/>
                      </a:cubicBezTo>
                      <a:cubicBezTo>
                        <a:pt x="362210" y="225425"/>
                        <a:pt x="350838" y="214053"/>
                        <a:pt x="350838" y="200025"/>
                      </a:cubicBezTo>
                      <a:cubicBezTo>
                        <a:pt x="350838" y="185997"/>
                        <a:pt x="362210" y="174625"/>
                        <a:pt x="376238" y="174625"/>
                      </a:cubicBezTo>
                      <a:close/>
                      <a:moveTo>
                        <a:pt x="24607" y="174625"/>
                      </a:moveTo>
                      <a:cubicBezTo>
                        <a:pt x="38197" y="174625"/>
                        <a:pt x="49214" y="185997"/>
                        <a:pt x="49214" y="200025"/>
                      </a:cubicBezTo>
                      <a:cubicBezTo>
                        <a:pt x="49214" y="214053"/>
                        <a:pt x="38197" y="225425"/>
                        <a:pt x="24607" y="225425"/>
                      </a:cubicBezTo>
                      <a:cubicBezTo>
                        <a:pt x="11017" y="225425"/>
                        <a:pt x="0" y="214053"/>
                        <a:pt x="0" y="200025"/>
                      </a:cubicBezTo>
                      <a:cubicBezTo>
                        <a:pt x="0" y="185997"/>
                        <a:pt x="11017" y="174625"/>
                        <a:pt x="24607" y="174625"/>
                      </a:cubicBezTo>
                      <a:close/>
                      <a:moveTo>
                        <a:pt x="47095" y="110728"/>
                      </a:moveTo>
                      <a:cubicBezTo>
                        <a:pt x="58283" y="116284"/>
                        <a:pt x="66674" y="130175"/>
                        <a:pt x="61080" y="144065"/>
                      </a:cubicBezTo>
                      <a:cubicBezTo>
                        <a:pt x="55486" y="157956"/>
                        <a:pt x="41501" y="163512"/>
                        <a:pt x="27516" y="157956"/>
                      </a:cubicBezTo>
                      <a:cubicBezTo>
                        <a:pt x="16328" y="152399"/>
                        <a:pt x="7937" y="138509"/>
                        <a:pt x="13531" y="124618"/>
                      </a:cubicBezTo>
                      <a:cubicBezTo>
                        <a:pt x="19125" y="113506"/>
                        <a:pt x="33110" y="107950"/>
                        <a:pt x="47095" y="110728"/>
                      </a:cubicBezTo>
                      <a:close/>
                      <a:moveTo>
                        <a:pt x="370880" y="105257"/>
                      </a:moveTo>
                      <a:cubicBezTo>
                        <a:pt x="376952" y="107705"/>
                        <a:pt x="381953" y="112599"/>
                        <a:pt x="384810" y="119592"/>
                      </a:cubicBezTo>
                      <a:cubicBezTo>
                        <a:pt x="390525" y="130780"/>
                        <a:pt x="384810" y="147562"/>
                        <a:pt x="373380" y="153156"/>
                      </a:cubicBezTo>
                      <a:cubicBezTo>
                        <a:pt x="359093" y="158750"/>
                        <a:pt x="344805" y="150359"/>
                        <a:pt x="339090" y="139171"/>
                      </a:cubicBezTo>
                      <a:cubicBezTo>
                        <a:pt x="333375" y="125186"/>
                        <a:pt x="339090" y="111201"/>
                        <a:pt x="350520" y="105607"/>
                      </a:cubicBezTo>
                      <a:cubicBezTo>
                        <a:pt x="357664" y="102810"/>
                        <a:pt x="364808" y="102810"/>
                        <a:pt x="370880" y="105257"/>
                      </a:cubicBezTo>
                      <a:close/>
                      <a:moveTo>
                        <a:pt x="325884" y="48816"/>
                      </a:moveTo>
                      <a:cubicBezTo>
                        <a:pt x="332483" y="48816"/>
                        <a:pt x="338734" y="51594"/>
                        <a:pt x="342901" y="57150"/>
                      </a:cubicBezTo>
                      <a:cubicBezTo>
                        <a:pt x="354013" y="65485"/>
                        <a:pt x="354013" y="82153"/>
                        <a:pt x="342901" y="90487"/>
                      </a:cubicBezTo>
                      <a:cubicBezTo>
                        <a:pt x="334566" y="101600"/>
                        <a:pt x="317897" y="101600"/>
                        <a:pt x="306785" y="90487"/>
                      </a:cubicBezTo>
                      <a:cubicBezTo>
                        <a:pt x="298450" y="82153"/>
                        <a:pt x="298450" y="65485"/>
                        <a:pt x="306785" y="57150"/>
                      </a:cubicBezTo>
                      <a:cubicBezTo>
                        <a:pt x="312341" y="51594"/>
                        <a:pt x="319286" y="48816"/>
                        <a:pt x="325884" y="48816"/>
                      </a:cubicBezTo>
                      <a:close/>
                      <a:moveTo>
                        <a:pt x="76200" y="48816"/>
                      </a:moveTo>
                      <a:cubicBezTo>
                        <a:pt x="82592" y="48816"/>
                        <a:pt x="88984" y="51594"/>
                        <a:pt x="94665" y="57150"/>
                      </a:cubicBezTo>
                      <a:cubicBezTo>
                        <a:pt x="103188" y="65485"/>
                        <a:pt x="103188" y="82153"/>
                        <a:pt x="94665" y="90487"/>
                      </a:cubicBezTo>
                      <a:cubicBezTo>
                        <a:pt x="83302" y="101600"/>
                        <a:pt x="69098" y="101600"/>
                        <a:pt x="57735" y="90487"/>
                      </a:cubicBezTo>
                      <a:cubicBezTo>
                        <a:pt x="49213" y="82153"/>
                        <a:pt x="49213" y="65485"/>
                        <a:pt x="57735" y="57150"/>
                      </a:cubicBezTo>
                      <a:cubicBezTo>
                        <a:pt x="63417" y="51594"/>
                        <a:pt x="69809" y="48816"/>
                        <a:pt x="76200" y="48816"/>
                      </a:cubicBezTo>
                      <a:close/>
                      <a:moveTo>
                        <a:pt x="139651" y="15975"/>
                      </a:moveTo>
                      <a:cubicBezTo>
                        <a:pt x="145555" y="18058"/>
                        <a:pt x="150416" y="22225"/>
                        <a:pt x="153194" y="27781"/>
                      </a:cubicBezTo>
                      <a:cubicBezTo>
                        <a:pt x="158751" y="41672"/>
                        <a:pt x="153194" y="55562"/>
                        <a:pt x="139304" y="61119"/>
                      </a:cubicBezTo>
                      <a:cubicBezTo>
                        <a:pt x="128191" y="66675"/>
                        <a:pt x="114300" y="61119"/>
                        <a:pt x="108744" y="47228"/>
                      </a:cubicBezTo>
                      <a:cubicBezTo>
                        <a:pt x="103188" y="36116"/>
                        <a:pt x="108744" y="22225"/>
                        <a:pt x="119857" y="16669"/>
                      </a:cubicBezTo>
                      <a:cubicBezTo>
                        <a:pt x="126802" y="13891"/>
                        <a:pt x="133747" y="13891"/>
                        <a:pt x="139651" y="15975"/>
                      </a:cubicBezTo>
                      <a:close/>
                      <a:moveTo>
                        <a:pt x="255290" y="13147"/>
                      </a:moveTo>
                      <a:cubicBezTo>
                        <a:pt x="260846" y="10716"/>
                        <a:pt x="267096" y="10716"/>
                        <a:pt x="272653" y="13494"/>
                      </a:cubicBezTo>
                      <a:cubicBezTo>
                        <a:pt x="286543" y="16272"/>
                        <a:pt x="292099" y="32941"/>
                        <a:pt x="286543" y="44053"/>
                      </a:cubicBezTo>
                      <a:cubicBezTo>
                        <a:pt x="283765" y="57944"/>
                        <a:pt x="267096" y="63500"/>
                        <a:pt x="255984" y="57944"/>
                      </a:cubicBezTo>
                      <a:cubicBezTo>
                        <a:pt x="242093" y="52387"/>
                        <a:pt x="236537" y="38497"/>
                        <a:pt x="242093" y="27385"/>
                      </a:cubicBezTo>
                      <a:cubicBezTo>
                        <a:pt x="244872" y="20439"/>
                        <a:pt x="249733" y="15578"/>
                        <a:pt x="255290" y="13147"/>
                      </a:cubicBezTo>
                      <a:close/>
                      <a:moveTo>
                        <a:pt x="200025" y="0"/>
                      </a:moveTo>
                      <a:cubicBezTo>
                        <a:pt x="214053" y="0"/>
                        <a:pt x="225425" y="11016"/>
                        <a:pt x="225425" y="24606"/>
                      </a:cubicBezTo>
                      <a:cubicBezTo>
                        <a:pt x="225425" y="38196"/>
                        <a:pt x="214053" y="49212"/>
                        <a:pt x="200025" y="49212"/>
                      </a:cubicBezTo>
                      <a:cubicBezTo>
                        <a:pt x="185997" y="49212"/>
                        <a:pt x="174625" y="38196"/>
                        <a:pt x="174625" y="24606"/>
                      </a:cubicBezTo>
                      <a:cubicBezTo>
                        <a:pt x="174625" y="11016"/>
                        <a:pt x="185997" y="0"/>
                        <a:pt x="2000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01" name="任意多边形 900"/>
                <p:cNvSpPr/>
                <p:nvPr/>
              </p:nvSpPr>
              <p:spPr bwMode="auto">
                <a:xfrm>
                  <a:off x="5780086" y="2871787"/>
                  <a:ext cx="708026" cy="708026"/>
                </a:xfrm>
                <a:custGeom>
                  <a:avLst/>
                  <a:gdLst>
                    <a:gd name="connsiteX0" fmla="*/ 354013 w 708026"/>
                    <a:gd name="connsiteY0" fmla="*/ 619126 h 708026"/>
                    <a:gd name="connsiteX1" fmla="*/ 398463 w 708026"/>
                    <a:gd name="connsiteY1" fmla="*/ 663576 h 708026"/>
                    <a:gd name="connsiteX2" fmla="*/ 354013 w 708026"/>
                    <a:gd name="connsiteY2" fmla="*/ 708026 h 708026"/>
                    <a:gd name="connsiteX3" fmla="*/ 309563 w 708026"/>
                    <a:gd name="connsiteY3" fmla="*/ 663576 h 708026"/>
                    <a:gd name="connsiteX4" fmla="*/ 354013 w 708026"/>
                    <a:gd name="connsiteY4" fmla="*/ 619126 h 708026"/>
                    <a:gd name="connsiteX5" fmla="*/ 239846 w 708026"/>
                    <a:gd name="connsiteY5" fmla="*/ 597366 h 708026"/>
                    <a:gd name="connsiteX6" fmla="*/ 256999 w 708026"/>
                    <a:gd name="connsiteY6" fmla="*/ 601664 h 708026"/>
                    <a:gd name="connsiteX7" fmla="*/ 282399 w 708026"/>
                    <a:gd name="connsiteY7" fmla="*/ 657226 h 708026"/>
                    <a:gd name="connsiteX8" fmla="*/ 225955 w 708026"/>
                    <a:gd name="connsiteY8" fmla="*/ 682229 h 708026"/>
                    <a:gd name="connsiteX9" fmla="*/ 200555 w 708026"/>
                    <a:gd name="connsiteY9" fmla="*/ 626667 h 708026"/>
                    <a:gd name="connsiteX10" fmla="*/ 239846 w 708026"/>
                    <a:gd name="connsiteY10" fmla="*/ 597366 h 708026"/>
                    <a:gd name="connsiteX11" fmla="*/ 495152 w 708026"/>
                    <a:gd name="connsiteY11" fmla="*/ 595490 h 708026"/>
                    <a:gd name="connsiteX12" fmla="*/ 519114 w 708026"/>
                    <a:gd name="connsiteY12" fmla="*/ 618421 h 708026"/>
                    <a:gd name="connsiteX13" fmla="*/ 496889 w 708026"/>
                    <a:gd name="connsiteY13" fmla="*/ 677687 h 708026"/>
                    <a:gd name="connsiteX14" fmla="*/ 438548 w 708026"/>
                    <a:gd name="connsiteY14" fmla="*/ 655109 h 708026"/>
                    <a:gd name="connsiteX15" fmla="*/ 460773 w 708026"/>
                    <a:gd name="connsiteY15" fmla="*/ 595843 h 708026"/>
                    <a:gd name="connsiteX16" fmla="*/ 495152 w 708026"/>
                    <a:gd name="connsiteY16" fmla="*/ 595490 h 708026"/>
                    <a:gd name="connsiteX17" fmla="*/ 574495 w 708026"/>
                    <a:gd name="connsiteY17" fmla="*/ 528094 h 708026"/>
                    <a:gd name="connsiteX18" fmla="*/ 605428 w 708026"/>
                    <a:gd name="connsiteY18" fmla="*/ 540749 h 708026"/>
                    <a:gd name="connsiteX19" fmla="*/ 605428 w 708026"/>
                    <a:gd name="connsiteY19" fmla="*/ 605428 h 708026"/>
                    <a:gd name="connsiteX20" fmla="*/ 543561 w 708026"/>
                    <a:gd name="connsiteY20" fmla="*/ 605428 h 708026"/>
                    <a:gd name="connsiteX21" fmla="*/ 543561 w 708026"/>
                    <a:gd name="connsiteY21" fmla="*/ 540749 h 708026"/>
                    <a:gd name="connsiteX22" fmla="*/ 574495 w 708026"/>
                    <a:gd name="connsiteY22" fmla="*/ 528094 h 708026"/>
                    <a:gd name="connsiteX23" fmla="*/ 134694 w 708026"/>
                    <a:gd name="connsiteY23" fmla="*/ 528094 h 708026"/>
                    <a:gd name="connsiteX24" fmla="*/ 167549 w 708026"/>
                    <a:gd name="connsiteY24" fmla="*/ 540749 h 708026"/>
                    <a:gd name="connsiteX25" fmla="*/ 167549 w 708026"/>
                    <a:gd name="connsiteY25" fmla="*/ 605428 h 708026"/>
                    <a:gd name="connsiteX26" fmla="*/ 103913 w 708026"/>
                    <a:gd name="connsiteY26" fmla="*/ 605428 h 708026"/>
                    <a:gd name="connsiteX27" fmla="*/ 103913 w 708026"/>
                    <a:gd name="connsiteY27" fmla="*/ 540749 h 708026"/>
                    <a:gd name="connsiteX28" fmla="*/ 134694 w 708026"/>
                    <a:gd name="connsiteY28" fmla="*/ 528094 h 708026"/>
                    <a:gd name="connsiteX29" fmla="*/ 70115 w 708026"/>
                    <a:gd name="connsiteY29" fmla="*/ 433810 h 708026"/>
                    <a:gd name="connsiteX30" fmla="*/ 112184 w 708026"/>
                    <a:gd name="connsiteY30" fmla="*/ 460375 h 708026"/>
                    <a:gd name="connsiteX31" fmla="*/ 89606 w 708026"/>
                    <a:gd name="connsiteY31" fmla="*/ 518716 h 708026"/>
                    <a:gd name="connsiteX32" fmla="*/ 30339 w 708026"/>
                    <a:gd name="connsiteY32" fmla="*/ 496491 h 708026"/>
                    <a:gd name="connsiteX33" fmla="*/ 52917 w 708026"/>
                    <a:gd name="connsiteY33" fmla="*/ 438151 h 708026"/>
                    <a:gd name="connsiteX34" fmla="*/ 70115 w 708026"/>
                    <a:gd name="connsiteY34" fmla="*/ 433810 h 708026"/>
                    <a:gd name="connsiteX35" fmla="*/ 660401 w 708026"/>
                    <a:gd name="connsiteY35" fmla="*/ 424259 h 708026"/>
                    <a:gd name="connsiteX36" fmla="*/ 685404 w 708026"/>
                    <a:gd name="connsiteY36" fmla="*/ 482600 h 708026"/>
                    <a:gd name="connsiteX37" fmla="*/ 627063 w 708026"/>
                    <a:gd name="connsiteY37" fmla="*/ 507603 h 708026"/>
                    <a:gd name="connsiteX38" fmla="*/ 602060 w 708026"/>
                    <a:gd name="connsiteY38" fmla="*/ 449262 h 708026"/>
                    <a:gd name="connsiteX39" fmla="*/ 660401 w 708026"/>
                    <a:gd name="connsiteY39" fmla="*/ 424259 h 708026"/>
                    <a:gd name="connsiteX40" fmla="*/ 44450 w 708026"/>
                    <a:gd name="connsiteY40" fmla="*/ 309563 h 708026"/>
                    <a:gd name="connsiteX41" fmla="*/ 88900 w 708026"/>
                    <a:gd name="connsiteY41" fmla="*/ 352426 h 708026"/>
                    <a:gd name="connsiteX42" fmla="*/ 44450 w 708026"/>
                    <a:gd name="connsiteY42" fmla="*/ 395289 h 708026"/>
                    <a:gd name="connsiteX43" fmla="*/ 0 w 708026"/>
                    <a:gd name="connsiteY43" fmla="*/ 352426 h 708026"/>
                    <a:gd name="connsiteX44" fmla="*/ 44450 w 708026"/>
                    <a:gd name="connsiteY44" fmla="*/ 309563 h 708026"/>
                    <a:gd name="connsiteX45" fmla="*/ 665163 w 708026"/>
                    <a:gd name="connsiteY45" fmla="*/ 309562 h 708026"/>
                    <a:gd name="connsiteX46" fmla="*/ 708026 w 708026"/>
                    <a:gd name="connsiteY46" fmla="*/ 352425 h 708026"/>
                    <a:gd name="connsiteX47" fmla="*/ 665163 w 708026"/>
                    <a:gd name="connsiteY47" fmla="*/ 395288 h 708026"/>
                    <a:gd name="connsiteX48" fmla="*/ 622300 w 708026"/>
                    <a:gd name="connsiteY48" fmla="*/ 352425 h 708026"/>
                    <a:gd name="connsiteX49" fmla="*/ 665163 w 708026"/>
                    <a:gd name="connsiteY49" fmla="*/ 309562 h 708026"/>
                    <a:gd name="connsiteX50" fmla="*/ 81098 w 708026"/>
                    <a:gd name="connsiteY50" fmla="*/ 197380 h 708026"/>
                    <a:gd name="connsiteX51" fmla="*/ 105999 w 708026"/>
                    <a:gd name="connsiteY51" fmla="*/ 256646 h 708026"/>
                    <a:gd name="connsiteX52" fmla="*/ 50663 w 708026"/>
                    <a:gd name="connsiteY52" fmla="*/ 282046 h 708026"/>
                    <a:gd name="connsiteX53" fmla="*/ 25762 w 708026"/>
                    <a:gd name="connsiteY53" fmla="*/ 222780 h 708026"/>
                    <a:gd name="connsiteX54" fmla="*/ 81098 w 708026"/>
                    <a:gd name="connsiteY54" fmla="*/ 197380 h 708026"/>
                    <a:gd name="connsiteX55" fmla="*/ 639229 w 708026"/>
                    <a:gd name="connsiteY55" fmla="*/ 184679 h 708026"/>
                    <a:gd name="connsiteX56" fmla="*/ 680641 w 708026"/>
                    <a:gd name="connsiteY56" fmla="*/ 211667 h 708026"/>
                    <a:gd name="connsiteX57" fmla="*/ 655638 w 708026"/>
                    <a:gd name="connsiteY57" fmla="*/ 270933 h 708026"/>
                    <a:gd name="connsiteX58" fmla="*/ 600075 w 708026"/>
                    <a:gd name="connsiteY58" fmla="*/ 245533 h 708026"/>
                    <a:gd name="connsiteX59" fmla="*/ 622300 w 708026"/>
                    <a:gd name="connsiteY59" fmla="*/ 189089 h 708026"/>
                    <a:gd name="connsiteX60" fmla="*/ 639229 w 708026"/>
                    <a:gd name="connsiteY60" fmla="*/ 184679 h 708026"/>
                    <a:gd name="connsiteX61" fmla="*/ 134694 w 708026"/>
                    <a:gd name="connsiteY61" fmla="*/ 89928 h 708026"/>
                    <a:gd name="connsiteX62" fmla="*/ 167549 w 708026"/>
                    <a:gd name="connsiteY62" fmla="*/ 102535 h 708026"/>
                    <a:gd name="connsiteX63" fmla="*/ 167549 w 708026"/>
                    <a:gd name="connsiteY63" fmla="*/ 164167 h 708026"/>
                    <a:gd name="connsiteX64" fmla="*/ 103913 w 708026"/>
                    <a:gd name="connsiteY64" fmla="*/ 164167 h 708026"/>
                    <a:gd name="connsiteX65" fmla="*/ 103913 w 708026"/>
                    <a:gd name="connsiteY65" fmla="*/ 102535 h 708026"/>
                    <a:gd name="connsiteX66" fmla="*/ 134694 w 708026"/>
                    <a:gd name="connsiteY66" fmla="*/ 89928 h 708026"/>
                    <a:gd name="connsiteX67" fmla="*/ 574494 w 708026"/>
                    <a:gd name="connsiteY67" fmla="*/ 89927 h 708026"/>
                    <a:gd name="connsiteX68" fmla="*/ 605427 w 708026"/>
                    <a:gd name="connsiteY68" fmla="*/ 102534 h 708026"/>
                    <a:gd name="connsiteX69" fmla="*/ 605427 w 708026"/>
                    <a:gd name="connsiteY69" fmla="*/ 164166 h 708026"/>
                    <a:gd name="connsiteX70" fmla="*/ 543560 w 708026"/>
                    <a:gd name="connsiteY70" fmla="*/ 164166 h 708026"/>
                    <a:gd name="connsiteX71" fmla="*/ 543560 w 708026"/>
                    <a:gd name="connsiteY71" fmla="*/ 102534 h 708026"/>
                    <a:gd name="connsiteX72" fmla="*/ 574494 w 708026"/>
                    <a:gd name="connsiteY72" fmla="*/ 89927 h 708026"/>
                    <a:gd name="connsiteX73" fmla="*/ 245886 w 708026"/>
                    <a:gd name="connsiteY73" fmla="*/ 27037 h 708026"/>
                    <a:gd name="connsiteX74" fmla="*/ 271286 w 708026"/>
                    <a:gd name="connsiteY74" fmla="*/ 49609 h 708026"/>
                    <a:gd name="connsiteX75" fmla="*/ 248709 w 708026"/>
                    <a:gd name="connsiteY75" fmla="*/ 107950 h 708026"/>
                    <a:gd name="connsiteX76" fmla="*/ 189442 w 708026"/>
                    <a:gd name="connsiteY76" fmla="*/ 85725 h 708026"/>
                    <a:gd name="connsiteX77" fmla="*/ 212020 w 708026"/>
                    <a:gd name="connsiteY77" fmla="*/ 27384 h 708026"/>
                    <a:gd name="connsiteX78" fmla="*/ 245886 w 708026"/>
                    <a:gd name="connsiteY78" fmla="*/ 27037 h 708026"/>
                    <a:gd name="connsiteX79" fmla="*/ 482997 w 708026"/>
                    <a:gd name="connsiteY79" fmla="*/ 22621 h 708026"/>
                    <a:gd name="connsiteX80" fmla="*/ 508001 w 708026"/>
                    <a:gd name="connsiteY80" fmla="*/ 80962 h 708026"/>
                    <a:gd name="connsiteX81" fmla="*/ 452438 w 708026"/>
                    <a:gd name="connsiteY81" fmla="*/ 105965 h 708026"/>
                    <a:gd name="connsiteX82" fmla="*/ 427435 w 708026"/>
                    <a:gd name="connsiteY82" fmla="*/ 47624 h 708026"/>
                    <a:gd name="connsiteX83" fmla="*/ 482997 w 708026"/>
                    <a:gd name="connsiteY83" fmla="*/ 22621 h 708026"/>
                    <a:gd name="connsiteX84" fmla="*/ 354012 w 708026"/>
                    <a:gd name="connsiteY84" fmla="*/ 0 h 708026"/>
                    <a:gd name="connsiteX85" fmla="*/ 398462 w 708026"/>
                    <a:gd name="connsiteY85" fmla="*/ 42863 h 708026"/>
                    <a:gd name="connsiteX86" fmla="*/ 354012 w 708026"/>
                    <a:gd name="connsiteY86" fmla="*/ 85726 h 708026"/>
                    <a:gd name="connsiteX87" fmla="*/ 309562 w 708026"/>
                    <a:gd name="connsiteY87" fmla="*/ 42863 h 708026"/>
                    <a:gd name="connsiteX88" fmla="*/ 354012 w 708026"/>
                    <a:gd name="connsiteY88" fmla="*/ 0 h 708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708026" h="708026">
                      <a:moveTo>
                        <a:pt x="354013" y="619126"/>
                      </a:moveTo>
                      <a:cubicBezTo>
                        <a:pt x="378562" y="619126"/>
                        <a:pt x="398463" y="639027"/>
                        <a:pt x="398463" y="663576"/>
                      </a:cubicBezTo>
                      <a:cubicBezTo>
                        <a:pt x="398463" y="688125"/>
                        <a:pt x="378562" y="708026"/>
                        <a:pt x="354013" y="708026"/>
                      </a:cubicBezTo>
                      <a:cubicBezTo>
                        <a:pt x="329464" y="708026"/>
                        <a:pt x="309563" y="688125"/>
                        <a:pt x="309563" y="663576"/>
                      </a:cubicBezTo>
                      <a:cubicBezTo>
                        <a:pt x="309563" y="639027"/>
                        <a:pt x="329464" y="619126"/>
                        <a:pt x="354013" y="619126"/>
                      </a:cubicBezTo>
                      <a:close/>
                      <a:moveTo>
                        <a:pt x="239846" y="597366"/>
                      </a:moveTo>
                      <a:cubicBezTo>
                        <a:pt x="245534" y="597496"/>
                        <a:pt x="251355" y="598886"/>
                        <a:pt x="256999" y="601664"/>
                      </a:cubicBezTo>
                      <a:cubicBezTo>
                        <a:pt x="282399" y="609998"/>
                        <a:pt x="293688" y="635001"/>
                        <a:pt x="282399" y="657226"/>
                      </a:cubicBezTo>
                      <a:cubicBezTo>
                        <a:pt x="273933" y="679451"/>
                        <a:pt x="248533" y="690563"/>
                        <a:pt x="225955" y="682229"/>
                      </a:cubicBezTo>
                      <a:cubicBezTo>
                        <a:pt x="203377" y="673894"/>
                        <a:pt x="192088" y="648891"/>
                        <a:pt x="200555" y="626667"/>
                      </a:cubicBezTo>
                      <a:cubicBezTo>
                        <a:pt x="206905" y="607914"/>
                        <a:pt x="222780" y="596976"/>
                        <a:pt x="239846" y="597366"/>
                      </a:cubicBezTo>
                      <a:close/>
                      <a:moveTo>
                        <a:pt x="495152" y="595490"/>
                      </a:moveTo>
                      <a:cubicBezTo>
                        <a:pt x="505917" y="599371"/>
                        <a:pt x="514947" y="607132"/>
                        <a:pt x="519114" y="618421"/>
                      </a:cubicBezTo>
                      <a:cubicBezTo>
                        <a:pt x="530226" y="640998"/>
                        <a:pt x="519114" y="669221"/>
                        <a:pt x="496889" y="677687"/>
                      </a:cubicBezTo>
                      <a:cubicBezTo>
                        <a:pt x="474663" y="688976"/>
                        <a:pt x="449660" y="677687"/>
                        <a:pt x="438548" y="655109"/>
                      </a:cubicBezTo>
                      <a:cubicBezTo>
                        <a:pt x="430213" y="632532"/>
                        <a:pt x="438548" y="607132"/>
                        <a:pt x="460773" y="595843"/>
                      </a:cubicBezTo>
                      <a:cubicBezTo>
                        <a:pt x="471885" y="591609"/>
                        <a:pt x="484387" y="591609"/>
                        <a:pt x="495152" y="595490"/>
                      </a:cubicBezTo>
                      <a:close/>
                      <a:moveTo>
                        <a:pt x="574495" y="528094"/>
                      </a:moveTo>
                      <a:cubicBezTo>
                        <a:pt x="585744" y="528094"/>
                        <a:pt x="596992" y="532313"/>
                        <a:pt x="605428" y="540749"/>
                      </a:cubicBezTo>
                      <a:cubicBezTo>
                        <a:pt x="622301" y="557622"/>
                        <a:pt x="622301" y="585743"/>
                        <a:pt x="605428" y="605428"/>
                      </a:cubicBezTo>
                      <a:cubicBezTo>
                        <a:pt x="588556" y="622301"/>
                        <a:pt x="560434" y="622301"/>
                        <a:pt x="543561" y="605428"/>
                      </a:cubicBezTo>
                      <a:cubicBezTo>
                        <a:pt x="523876" y="585743"/>
                        <a:pt x="523876" y="557622"/>
                        <a:pt x="543561" y="540749"/>
                      </a:cubicBezTo>
                      <a:cubicBezTo>
                        <a:pt x="551998" y="532313"/>
                        <a:pt x="563246" y="528094"/>
                        <a:pt x="574495" y="528094"/>
                      </a:cubicBezTo>
                      <a:close/>
                      <a:moveTo>
                        <a:pt x="134694" y="528094"/>
                      </a:moveTo>
                      <a:cubicBezTo>
                        <a:pt x="146107" y="528094"/>
                        <a:pt x="157866" y="532312"/>
                        <a:pt x="167549" y="540749"/>
                      </a:cubicBezTo>
                      <a:cubicBezTo>
                        <a:pt x="184150" y="557622"/>
                        <a:pt x="184150" y="585743"/>
                        <a:pt x="167549" y="605428"/>
                      </a:cubicBezTo>
                      <a:cubicBezTo>
                        <a:pt x="148182" y="622301"/>
                        <a:pt x="120514" y="622301"/>
                        <a:pt x="103913" y="605428"/>
                      </a:cubicBezTo>
                      <a:cubicBezTo>
                        <a:pt x="87312" y="585743"/>
                        <a:pt x="87312" y="557622"/>
                        <a:pt x="103913" y="540749"/>
                      </a:cubicBezTo>
                      <a:cubicBezTo>
                        <a:pt x="112214" y="532312"/>
                        <a:pt x="123281" y="528094"/>
                        <a:pt x="134694" y="528094"/>
                      </a:cubicBezTo>
                      <a:close/>
                      <a:moveTo>
                        <a:pt x="70115" y="433810"/>
                      </a:moveTo>
                      <a:cubicBezTo>
                        <a:pt x="87313" y="433289"/>
                        <a:pt x="103717" y="443707"/>
                        <a:pt x="112184" y="460375"/>
                      </a:cubicBezTo>
                      <a:cubicBezTo>
                        <a:pt x="120650" y="482600"/>
                        <a:pt x="112184" y="507603"/>
                        <a:pt x="89606" y="518716"/>
                      </a:cubicBezTo>
                      <a:cubicBezTo>
                        <a:pt x="67028" y="527050"/>
                        <a:pt x="38806" y="518716"/>
                        <a:pt x="30339" y="496491"/>
                      </a:cubicBezTo>
                      <a:cubicBezTo>
                        <a:pt x="19050" y="474266"/>
                        <a:pt x="30339" y="446485"/>
                        <a:pt x="52917" y="438151"/>
                      </a:cubicBezTo>
                      <a:cubicBezTo>
                        <a:pt x="58561" y="435372"/>
                        <a:pt x="64382" y="433983"/>
                        <a:pt x="70115" y="433810"/>
                      </a:cubicBezTo>
                      <a:close/>
                      <a:moveTo>
                        <a:pt x="660401" y="424259"/>
                      </a:moveTo>
                      <a:cubicBezTo>
                        <a:pt x="682626" y="435372"/>
                        <a:pt x="693738" y="460375"/>
                        <a:pt x="685404" y="482600"/>
                      </a:cubicBezTo>
                      <a:cubicBezTo>
                        <a:pt x="674291" y="504825"/>
                        <a:pt x="649288" y="515937"/>
                        <a:pt x="627063" y="507603"/>
                      </a:cubicBezTo>
                      <a:cubicBezTo>
                        <a:pt x="604838" y="499268"/>
                        <a:pt x="593725" y="474265"/>
                        <a:pt x="602060" y="449262"/>
                      </a:cubicBezTo>
                      <a:cubicBezTo>
                        <a:pt x="610394" y="427038"/>
                        <a:pt x="635397" y="415925"/>
                        <a:pt x="660401" y="424259"/>
                      </a:cubicBezTo>
                      <a:close/>
                      <a:moveTo>
                        <a:pt x="44450" y="309563"/>
                      </a:moveTo>
                      <a:cubicBezTo>
                        <a:pt x="68999" y="309563"/>
                        <a:pt x="88900" y="328753"/>
                        <a:pt x="88900" y="352426"/>
                      </a:cubicBezTo>
                      <a:cubicBezTo>
                        <a:pt x="88900" y="376099"/>
                        <a:pt x="68999" y="395289"/>
                        <a:pt x="44450" y="395289"/>
                      </a:cubicBezTo>
                      <a:cubicBezTo>
                        <a:pt x="19901" y="395289"/>
                        <a:pt x="0" y="376099"/>
                        <a:pt x="0" y="352426"/>
                      </a:cubicBezTo>
                      <a:cubicBezTo>
                        <a:pt x="0" y="328753"/>
                        <a:pt x="19901" y="309563"/>
                        <a:pt x="44450" y="309563"/>
                      </a:cubicBezTo>
                      <a:close/>
                      <a:moveTo>
                        <a:pt x="665163" y="309562"/>
                      </a:moveTo>
                      <a:cubicBezTo>
                        <a:pt x="688836" y="309562"/>
                        <a:pt x="708026" y="328752"/>
                        <a:pt x="708026" y="352425"/>
                      </a:cubicBezTo>
                      <a:cubicBezTo>
                        <a:pt x="708026" y="376098"/>
                        <a:pt x="688836" y="395288"/>
                        <a:pt x="665163" y="395288"/>
                      </a:cubicBezTo>
                      <a:cubicBezTo>
                        <a:pt x="641490" y="395288"/>
                        <a:pt x="622300" y="376098"/>
                        <a:pt x="622300" y="352425"/>
                      </a:cubicBezTo>
                      <a:cubicBezTo>
                        <a:pt x="622300" y="328752"/>
                        <a:pt x="641490" y="309562"/>
                        <a:pt x="665163" y="309562"/>
                      </a:cubicBezTo>
                      <a:close/>
                      <a:moveTo>
                        <a:pt x="81098" y="197380"/>
                      </a:moveTo>
                      <a:cubicBezTo>
                        <a:pt x="103233" y="208669"/>
                        <a:pt x="114300" y="234069"/>
                        <a:pt x="105999" y="256646"/>
                      </a:cubicBezTo>
                      <a:cubicBezTo>
                        <a:pt x="97699" y="279224"/>
                        <a:pt x="72798" y="290513"/>
                        <a:pt x="50663" y="282046"/>
                      </a:cubicBezTo>
                      <a:cubicBezTo>
                        <a:pt x="28529" y="273580"/>
                        <a:pt x="17462" y="248180"/>
                        <a:pt x="25762" y="222780"/>
                      </a:cubicBezTo>
                      <a:cubicBezTo>
                        <a:pt x="34063" y="200202"/>
                        <a:pt x="58964" y="188913"/>
                        <a:pt x="81098" y="197380"/>
                      </a:cubicBezTo>
                      <a:close/>
                      <a:moveTo>
                        <a:pt x="639229" y="184679"/>
                      </a:moveTo>
                      <a:cubicBezTo>
                        <a:pt x="656159" y="184150"/>
                        <a:pt x="672306" y="194734"/>
                        <a:pt x="680641" y="211667"/>
                      </a:cubicBezTo>
                      <a:cubicBezTo>
                        <a:pt x="688975" y="234245"/>
                        <a:pt x="677863" y="259645"/>
                        <a:pt x="655638" y="270933"/>
                      </a:cubicBezTo>
                      <a:cubicBezTo>
                        <a:pt x="633412" y="279400"/>
                        <a:pt x="608409" y="268111"/>
                        <a:pt x="600075" y="245533"/>
                      </a:cubicBezTo>
                      <a:cubicBezTo>
                        <a:pt x="588962" y="222956"/>
                        <a:pt x="600075" y="197556"/>
                        <a:pt x="622300" y="189089"/>
                      </a:cubicBezTo>
                      <a:cubicBezTo>
                        <a:pt x="627856" y="186267"/>
                        <a:pt x="633586" y="184856"/>
                        <a:pt x="639229" y="184679"/>
                      </a:cubicBezTo>
                      <a:close/>
                      <a:moveTo>
                        <a:pt x="134694" y="89928"/>
                      </a:moveTo>
                      <a:cubicBezTo>
                        <a:pt x="146107" y="89928"/>
                        <a:pt x="157866" y="94131"/>
                        <a:pt x="167549" y="102535"/>
                      </a:cubicBezTo>
                      <a:cubicBezTo>
                        <a:pt x="184150" y="119344"/>
                        <a:pt x="184150" y="147358"/>
                        <a:pt x="167549" y="164167"/>
                      </a:cubicBezTo>
                      <a:cubicBezTo>
                        <a:pt x="148182" y="180976"/>
                        <a:pt x="120514" y="180976"/>
                        <a:pt x="103913" y="164167"/>
                      </a:cubicBezTo>
                      <a:cubicBezTo>
                        <a:pt x="87312" y="147358"/>
                        <a:pt x="87312" y="119344"/>
                        <a:pt x="103913" y="102535"/>
                      </a:cubicBezTo>
                      <a:cubicBezTo>
                        <a:pt x="112214" y="94131"/>
                        <a:pt x="123281" y="89928"/>
                        <a:pt x="134694" y="89928"/>
                      </a:cubicBezTo>
                      <a:close/>
                      <a:moveTo>
                        <a:pt x="574494" y="89927"/>
                      </a:moveTo>
                      <a:cubicBezTo>
                        <a:pt x="585742" y="89927"/>
                        <a:pt x="596991" y="94130"/>
                        <a:pt x="605427" y="102534"/>
                      </a:cubicBezTo>
                      <a:cubicBezTo>
                        <a:pt x="622300" y="119343"/>
                        <a:pt x="622300" y="147357"/>
                        <a:pt x="605427" y="164166"/>
                      </a:cubicBezTo>
                      <a:cubicBezTo>
                        <a:pt x="588555" y="180975"/>
                        <a:pt x="560433" y="180975"/>
                        <a:pt x="543560" y="164166"/>
                      </a:cubicBezTo>
                      <a:cubicBezTo>
                        <a:pt x="523875" y="147357"/>
                        <a:pt x="523875" y="119343"/>
                        <a:pt x="543560" y="102534"/>
                      </a:cubicBezTo>
                      <a:cubicBezTo>
                        <a:pt x="551997" y="94130"/>
                        <a:pt x="563245" y="89927"/>
                        <a:pt x="574494" y="89927"/>
                      </a:cubicBezTo>
                      <a:close/>
                      <a:moveTo>
                        <a:pt x="245886" y="27037"/>
                      </a:moveTo>
                      <a:cubicBezTo>
                        <a:pt x="256470" y="30857"/>
                        <a:pt x="265642" y="38497"/>
                        <a:pt x="271286" y="49609"/>
                      </a:cubicBezTo>
                      <a:cubicBezTo>
                        <a:pt x="282575" y="71834"/>
                        <a:pt x="271286" y="99615"/>
                        <a:pt x="248709" y="107950"/>
                      </a:cubicBezTo>
                      <a:cubicBezTo>
                        <a:pt x="226131" y="119062"/>
                        <a:pt x="200731" y="107950"/>
                        <a:pt x="189442" y="85725"/>
                      </a:cubicBezTo>
                      <a:cubicBezTo>
                        <a:pt x="180975" y="63500"/>
                        <a:pt x="189442" y="38497"/>
                        <a:pt x="212020" y="27384"/>
                      </a:cubicBezTo>
                      <a:cubicBezTo>
                        <a:pt x="223309" y="23217"/>
                        <a:pt x="235303" y="23217"/>
                        <a:pt x="245886" y="27037"/>
                      </a:cubicBezTo>
                      <a:close/>
                      <a:moveTo>
                        <a:pt x="482997" y="22621"/>
                      </a:moveTo>
                      <a:cubicBezTo>
                        <a:pt x="508001" y="30956"/>
                        <a:pt x="519113" y="58737"/>
                        <a:pt x="508001" y="80962"/>
                      </a:cubicBezTo>
                      <a:cubicBezTo>
                        <a:pt x="499666" y="103187"/>
                        <a:pt x="474663" y="114299"/>
                        <a:pt x="452438" y="105965"/>
                      </a:cubicBezTo>
                      <a:cubicBezTo>
                        <a:pt x="430213" y="97630"/>
                        <a:pt x="419100" y="69849"/>
                        <a:pt x="427435" y="47624"/>
                      </a:cubicBezTo>
                      <a:cubicBezTo>
                        <a:pt x="435769" y="25400"/>
                        <a:pt x="460772" y="14287"/>
                        <a:pt x="482997" y="22621"/>
                      </a:cubicBezTo>
                      <a:close/>
                      <a:moveTo>
                        <a:pt x="354012" y="0"/>
                      </a:moveTo>
                      <a:cubicBezTo>
                        <a:pt x="378561" y="0"/>
                        <a:pt x="398462" y="19190"/>
                        <a:pt x="398462" y="42863"/>
                      </a:cubicBezTo>
                      <a:cubicBezTo>
                        <a:pt x="398462" y="66536"/>
                        <a:pt x="378561" y="85726"/>
                        <a:pt x="354012" y="85726"/>
                      </a:cubicBezTo>
                      <a:cubicBezTo>
                        <a:pt x="329463" y="85726"/>
                        <a:pt x="309562" y="66536"/>
                        <a:pt x="309562" y="42863"/>
                      </a:cubicBezTo>
                      <a:cubicBezTo>
                        <a:pt x="309562" y="19190"/>
                        <a:pt x="329463" y="0"/>
                        <a:pt x="3540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02" name="任意多边形 901"/>
                <p:cNvSpPr>
                  <a:spLocks noChangeArrowheads="1"/>
                </p:cNvSpPr>
                <p:nvPr/>
              </p:nvSpPr>
              <p:spPr bwMode="auto">
                <a:xfrm>
                  <a:off x="5554663" y="2646362"/>
                  <a:ext cx="1158875" cy="1158875"/>
                </a:xfrm>
                <a:custGeom>
                  <a:avLst/>
                  <a:gdLst>
                    <a:gd name="connsiteX0" fmla="*/ 580232 w 1158875"/>
                    <a:gd name="connsiteY0" fmla="*/ 1014413 h 1158875"/>
                    <a:gd name="connsiteX1" fmla="*/ 652464 w 1158875"/>
                    <a:gd name="connsiteY1" fmla="*/ 1086644 h 1158875"/>
                    <a:gd name="connsiteX2" fmla="*/ 580232 w 1158875"/>
                    <a:gd name="connsiteY2" fmla="*/ 1158875 h 1158875"/>
                    <a:gd name="connsiteX3" fmla="*/ 508000 w 1158875"/>
                    <a:gd name="connsiteY3" fmla="*/ 1086644 h 1158875"/>
                    <a:gd name="connsiteX4" fmla="*/ 580232 w 1158875"/>
                    <a:gd name="connsiteY4" fmla="*/ 1014413 h 1158875"/>
                    <a:gd name="connsiteX5" fmla="*/ 392670 w 1158875"/>
                    <a:gd name="connsiteY5" fmla="*/ 979079 h 1158875"/>
                    <a:gd name="connsiteX6" fmla="*/ 420414 w 1158875"/>
                    <a:gd name="connsiteY6" fmla="*/ 983921 h 1158875"/>
                    <a:gd name="connsiteX7" fmla="*/ 462291 w 1158875"/>
                    <a:gd name="connsiteY7" fmla="*/ 1078843 h 1158875"/>
                    <a:gd name="connsiteX8" fmla="*/ 370161 w 1158875"/>
                    <a:gd name="connsiteY8" fmla="*/ 1117928 h 1158875"/>
                    <a:gd name="connsiteX9" fmla="*/ 328284 w 1158875"/>
                    <a:gd name="connsiteY9" fmla="*/ 1025798 h 1158875"/>
                    <a:gd name="connsiteX10" fmla="*/ 392670 w 1158875"/>
                    <a:gd name="connsiteY10" fmla="*/ 979079 h 1158875"/>
                    <a:gd name="connsiteX11" fmla="*/ 782694 w 1158875"/>
                    <a:gd name="connsiteY11" fmla="*/ 972201 h 1158875"/>
                    <a:gd name="connsiteX12" fmla="*/ 809759 w 1158875"/>
                    <a:gd name="connsiteY12" fmla="*/ 976921 h 1158875"/>
                    <a:gd name="connsiteX13" fmla="*/ 849984 w 1158875"/>
                    <a:gd name="connsiteY13" fmla="*/ 1014682 h 1158875"/>
                    <a:gd name="connsiteX14" fmla="*/ 813606 w 1158875"/>
                    <a:gd name="connsiteY14" fmla="*/ 1108909 h 1158875"/>
                    <a:gd name="connsiteX15" fmla="*/ 715666 w 1158875"/>
                    <a:gd name="connsiteY15" fmla="*/ 1072881 h 1158875"/>
                    <a:gd name="connsiteX16" fmla="*/ 754842 w 1158875"/>
                    <a:gd name="connsiteY16" fmla="*/ 978653 h 1158875"/>
                    <a:gd name="connsiteX17" fmla="*/ 782694 w 1158875"/>
                    <a:gd name="connsiteY17" fmla="*/ 972201 h 1158875"/>
                    <a:gd name="connsiteX18" fmla="*/ 939604 w 1158875"/>
                    <a:gd name="connsiteY18" fmla="*/ 865800 h 1158875"/>
                    <a:gd name="connsiteX19" fmla="*/ 989735 w 1158875"/>
                    <a:gd name="connsiteY19" fmla="*/ 886688 h 1158875"/>
                    <a:gd name="connsiteX20" fmla="*/ 989735 w 1158875"/>
                    <a:gd name="connsiteY20" fmla="*/ 989736 h 1158875"/>
                    <a:gd name="connsiteX21" fmla="*/ 889472 w 1158875"/>
                    <a:gd name="connsiteY21" fmla="*/ 989736 h 1158875"/>
                    <a:gd name="connsiteX22" fmla="*/ 889472 w 1158875"/>
                    <a:gd name="connsiteY22" fmla="*/ 886688 h 1158875"/>
                    <a:gd name="connsiteX23" fmla="*/ 939604 w 1158875"/>
                    <a:gd name="connsiteY23" fmla="*/ 865800 h 1158875"/>
                    <a:gd name="connsiteX24" fmla="*/ 222250 w 1158875"/>
                    <a:gd name="connsiteY24" fmla="*/ 865800 h 1158875"/>
                    <a:gd name="connsiteX25" fmla="*/ 273774 w 1158875"/>
                    <a:gd name="connsiteY25" fmla="*/ 886688 h 1158875"/>
                    <a:gd name="connsiteX26" fmla="*/ 273774 w 1158875"/>
                    <a:gd name="connsiteY26" fmla="*/ 989736 h 1158875"/>
                    <a:gd name="connsiteX27" fmla="*/ 170726 w 1158875"/>
                    <a:gd name="connsiteY27" fmla="*/ 989736 h 1158875"/>
                    <a:gd name="connsiteX28" fmla="*/ 170726 w 1158875"/>
                    <a:gd name="connsiteY28" fmla="*/ 886688 h 1158875"/>
                    <a:gd name="connsiteX29" fmla="*/ 222250 w 1158875"/>
                    <a:gd name="connsiteY29" fmla="*/ 865800 h 1158875"/>
                    <a:gd name="connsiteX30" fmla="*/ 114357 w 1158875"/>
                    <a:gd name="connsiteY30" fmla="*/ 708775 h 1158875"/>
                    <a:gd name="connsiteX31" fmla="*/ 181647 w 1158875"/>
                    <a:gd name="connsiteY31" fmla="*/ 751668 h 1158875"/>
                    <a:gd name="connsiteX32" fmla="*/ 145269 w 1158875"/>
                    <a:gd name="connsiteY32" fmla="*/ 846810 h 1158875"/>
                    <a:gd name="connsiteX33" fmla="*/ 50127 w 1158875"/>
                    <a:gd name="connsiteY33" fmla="*/ 810432 h 1158875"/>
                    <a:gd name="connsiteX34" fmla="*/ 86505 w 1158875"/>
                    <a:gd name="connsiteY34" fmla="*/ 715290 h 1158875"/>
                    <a:gd name="connsiteX35" fmla="*/ 114357 w 1158875"/>
                    <a:gd name="connsiteY35" fmla="*/ 708775 h 1158875"/>
                    <a:gd name="connsiteX36" fmla="*/ 1050505 w 1158875"/>
                    <a:gd name="connsiteY36" fmla="*/ 691698 h 1158875"/>
                    <a:gd name="connsiteX37" fmla="*/ 1078046 w 1158875"/>
                    <a:gd name="connsiteY37" fmla="*/ 696584 h 1158875"/>
                    <a:gd name="connsiteX38" fmla="*/ 1119617 w 1158875"/>
                    <a:gd name="connsiteY38" fmla="*/ 788714 h 1158875"/>
                    <a:gd name="connsiteX39" fmla="*/ 1025389 w 1158875"/>
                    <a:gd name="connsiteY39" fmla="*/ 830591 h 1158875"/>
                    <a:gd name="connsiteX40" fmla="*/ 986590 w 1158875"/>
                    <a:gd name="connsiteY40" fmla="*/ 735670 h 1158875"/>
                    <a:gd name="connsiteX41" fmla="*/ 1050505 w 1158875"/>
                    <a:gd name="connsiteY41" fmla="*/ 691698 h 1158875"/>
                    <a:gd name="connsiteX42" fmla="*/ 1086643 w 1158875"/>
                    <a:gd name="connsiteY42" fmla="*/ 506412 h 1158875"/>
                    <a:gd name="connsiteX43" fmla="*/ 1158875 w 1158875"/>
                    <a:gd name="connsiteY43" fmla="*/ 579437 h 1158875"/>
                    <a:gd name="connsiteX44" fmla="*/ 1086643 w 1158875"/>
                    <a:gd name="connsiteY44" fmla="*/ 652462 h 1158875"/>
                    <a:gd name="connsiteX45" fmla="*/ 1014411 w 1158875"/>
                    <a:gd name="connsiteY45" fmla="*/ 579437 h 1158875"/>
                    <a:gd name="connsiteX46" fmla="*/ 1086643 w 1158875"/>
                    <a:gd name="connsiteY46" fmla="*/ 506412 h 1158875"/>
                    <a:gd name="connsiteX47" fmla="*/ 72232 w 1158875"/>
                    <a:gd name="connsiteY47" fmla="*/ 506412 h 1158875"/>
                    <a:gd name="connsiteX48" fmla="*/ 144464 w 1158875"/>
                    <a:gd name="connsiteY48" fmla="*/ 579437 h 1158875"/>
                    <a:gd name="connsiteX49" fmla="*/ 72232 w 1158875"/>
                    <a:gd name="connsiteY49" fmla="*/ 652462 h 1158875"/>
                    <a:gd name="connsiteX50" fmla="*/ 0 w 1158875"/>
                    <a:gd name="connsiteY50" fmla="*/ 579437 h 1158875"/>
                    <a:gd name="connsiteX51" fmla="*/ 72232 w 1158875"/>
                    <a:gd name="connsiteY51" fmla="*/ 506412 h 1158875"/>
                    <a:gd name="connsiteX52" fmla="*/ 105944 w 1158875"/>
                    <a:gd name="connsiteY52" fmla="*/ 320682 h 1158875"/>
                    <a:gd name="connsiteX53" fmla="*/ 133485 w 1158875"/>
                    <a:gd name="connsiteY53" fmla="*/ 325142 h 1158875"/>
                    <a:gd name="connsiteX54" fmla="*/ 175056 w 1158875"/>
                    <a:gd name="connsiteY54" fmla="*/ 420284 h 1158875"/>
                    <a:gd name="connsiteX55" fmla="*/ 80828 w 1158875"/>
                    <a:gd name="connsiteY55" fmla="*/ 462259 h 1158875"/>
                    <a:gd name="connsiteX56" fmla="*/ 42028 w 1158875"/>
                    <a:gd name="connsiteY56" fmla="*/ 367116 h 1158875"/>
                    <a:gd name="connsiteX57" fmla="*/ 105944 w 1158875"/>
                    <a:gd name="connsiteY57" fmla="*/ 320682 h 1158875"/>
                    <a:gd name="connsiteX58" fmla="*/ 1043867 w 1158875"/>
                    <a:gd name="connsiteY58" fmla="*/ 302375 h 1158875"/>
                    <a:gd name="connsiteX59" fmla="*/ 1111680 w 1158875"/>
                    <a:gd name="connsiteY59" fmla="*/ 345268 h 1158875"/>
                    <a:gd name="connsiteX60" fmla="*/ 1072881 w 1158875"/>
                    <a:gd name="connsiteY60" fmla="*/ 440410 h 1158875"/>
                    <a:gd name="connsiteX61" fmla="*/ 978653 w 1158875"/>
                    <a:gd name="connsiteY61" fmla="*/ 404032 h 1158875"/>
                    <a:gd name="connsiteX62" fmla="*/ 1014681 w 1158875"/>
                    <a:gd name="connsiteY62" fmla="*/ 308890 h 1158875"/>
                    <a:gd name="connsiteX63" fmla="*/ 1043867 w 1158875"/>
                    <a:gd name="connsiteY63" fmla="*/ 302375 h 1158875"/>
                    <a:gd name="connsiteX64" fmla="*/ 939604 w 1158875"/>
                    <a:gd name="connsiteY64" fmla="*/ 148303 h 1158875"/>
                    <a:gd name="connsiteX65" fmla="*/ 989735 w 1158875"/>
                    <a:gd name="connsiteY65" fmla="*/ 169352 h 1158875"/>
                    <a:gd name="connsiteX66" fmla="*/ 989735 w 1158875"/>
                    <a:gd name="connsiteY66" fmla="*/ 270384 h 1158875"/>
                    <a:gd name="connsiteX67" fmla="*/ 889472 w 1158875"/>
                    <a:gd name="connsiteY67" fmla="*/ 270384 h 1158875"/>
                    <a:gd name="connsiteX68" fmla="*/ 889472 w 1158875"/>
                    <a:gd name="connsiteY68" fmla="*/ 169352 h 1158875"/>
                    <a:gd name="connsiteX69" fmla="*/ 939604 w 1158875"/>
                    <a:gd name="connsiteY69" fmla="*/ 148303 h 1158875"/>
                    <a:gd name="connsiteX70" fmla="*/ 222250 w 1158875"/>
                    <a:gd name="connsiteY70" fmla="*/ 148303 h 1158875"/>
                    <a:gd name="connsiteX71" fmla="*/ 273774 w 1158875"/>
                    <a:gd name="connsiteY71" fmla="*/ 169352 h 1158875"/>
                    <a:gd name="connsiteX72" fmla="*/ 273774 w 1158875"/>
                    <a:gd name="connsiteY72" fmla="*/ 270384 h 1158875"/>
                    <a:gd name="connsiteX73" fmla="*/ 170726 w 1158875"/>
                    <a:gd name="connsiteY73" fmla="*/ 270384 h 1158875"/>
                    <a:gd name="connsiteX74" fmla="*/ 170726 w 1158875"/>
                    <a:gd name="connsiteY74" fmla="*/ 169352 h 1158875"/>
                    <a:gd name="connsiteX75" fmla="*/ 222250 w 1158875"/>
                    <a:gd name="connsiteY75" fmla="*/ 148303 h 1158875"/>
                    <a:gd name="connsiteX76" fmla="*/ 376295 w 1158875"/>
                    <a:gd name="connsiteY76" fmla="*/ 42018 h 1158875"/>
                    <a:gd name="connsiteX77" fmla="*/ 443585 w 1158875"/>
                    <a:gd name="connsiteY77" fmla="*/ 86382 h 1158875"/>
                    <a:gd name="connsiteX78" fmla="*/ 407207 w 1158875"/>
                    <a:gd name="connsiteY78" fmla="*/ 181303 h 1158875"/>
                    <a:gd name="connsiteX79" fmla="*/ 309266 w 1158875"/>
                    <a:gd name="connsiteY79" fmla="*/ 142218 h 1158875"/>
                    <a:gd name="connsiteX80" fmla="*/ 348443 w 1158875"/>
                    <a:gd name="connsiteY80" fmla="*/ 47296 h 1158875"/>
                    <a:gd name="connsiteX81" fmla="*/ 376295 w 1158875"/>
                    <a:gd name="connsiteY81" fmla="*/ 42018 h 1158875"/>
                    <a:gd name="connsiteX82" fmla="*/ 762332 w 1158875"/>
                    <a:gd name="connsiteY82" fmla="*/ 32929 h 1158875"/>
                    <a:gd name="connsiteX83" fmla="*/ 791758 w 1158875"/>
                    <a:gd name="connsiteY83" fmla="*/ 37771 h 1158875"/>
                    <a:gd name="connsiteX84" fmla="*/ 830934 w 1158875"/>
                    <a:gd name="connsiteY84" fmla="*/ 132693 h 1158875"/>
                    <a:gd name="connsiteX85" fmla="*/ 738590 w 1158875"/>
                    <a:gd name="connsiteY85" fmla="*/ 171778 h 1158875"/>
                    <a:gd name="connsiteX86" fmla="*/ 696616 w 1158875"/>
                    <a:gd name="connsiteY86" fmla="*/ 79648 h 1158875"/>
                    <a:gd name="connsiteX87" fmla="*/ 762332 w 1158875"/>
                    <a:gd name="connsiteY87" fmla="*/ 32929 h 1158875"/>
                    <a:gd name="connsiteX88" fmla="*/ 580231 w 1158875"/>
                    <a:gd name="connsiteY88" fmla="*/ 0 h 1158875"/>
                    <a:gd name="connsiteX89" fmla="*/ 652463 w 1158875"/>
                    <a:gd name="connsiteY89" fmla="*/ 72231 h 1158875"/>
                    <a:gd name="connsiteX90" fmla="*/ 580231 w 1158875"/>
                    <a:gd name="connsiteY90" fmla="*/ 144462 h 1158875"/>
                    <a:gd name="connsiteX91" fmla="*/ 507999 w 1158875"/>
                    <a:gd name="connsiteY91" fmla="*/ 72231 h 1158875"/>
                    <a:gd name="connsiteX92" fmla="*/ 580231 w 1158875"/>
                    <a:gd name="connsiteY92" fmla="*/ 0 h 1158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1158875" h="1158875">
                      <a:moveTo>
                        <a:pt x="580232" y="1014413"/>
                      </a:moveTo>
                      <a:cubicBezTo>
                        <a:pt x="620125" y="1014413"/>
                        <a:pt x="652464" y="1046752"/>
                        <a:pt x="652464" y="1086644"/>
                      </a:cubicBezTo>
                      <a:cubicBezTo>
                        <a:pt x="652464" y="1126536"/>
                        <a:pt x="620125" y="1158875"/>
                        <a:pt x="580232" y="1158875"/>
                      </a:cubicBezTo>
                      <a:cubicBezTo>
                        <a:pt x="540339" y="1158875"/>
                        <a:pt x="508000" y="1126536"/>
                        <a:pt x="508000" y="1086644"/>
                      </a:cubicBezTo>
                      <a:cubicBezTo>
                        <a:pt x="508000" y="1046752"/>
                        <a:pt x="540339" y="1014413"/>
                        <a:pt x="580232" y="1014413"/>
                      </a:cubicBezTo>
                      <a:close/>
                      <a:moveTo>
                        <a:pt x="392670" y="979079"/>
                      </a:moveTo>
                      <a:cubicBezTo>
                        <a:pt x="401918" y="978861"/>
                        <a:pt x="411340" y="980431"/>
                        <a:pt x="420414" y="983921"/>
                      </a:cubicBezTo>
                      <a:cubicBezTo>
                        <a:pt x="459499" y="997880"/>
                        <a:pt x="476250" y="1039757"/>
                        <a:pt x="462291" y="1078843"/>
                      </a:cubicBezTo>
                      <a:cubicBezTo>
                        <a:pt x="448332" y="1115136"/>
                        <a:pt x="406454" y="1131887"/>
                        <a:pt x="370161" y="1117928"/>
                      </a:cubicBezTo>
                      <a:cubicBezTo>
                        <a:pt x="331076" y="1103969"/>
                        <a:pt x="314325" y="1062092"/>
                        <a:pt x="328284" y="1025798"/>
                      </a:cubicBezTo>
                      <a:cubicBezTo>
                        <a:pt x="338753" y="996484"/>
                        <a:pt x="364926" y="979733"/>
                        <a:pt x="392670" y="979079"/>
                      </a:cubicBezTo>
                      <a:close/>
                      <a:moveTo>
                        <a:pt x="782694" y="972201"/>
                      </a:moveTo>
                      <a:cubicBezTo>
                        <a:pt x="792007" y="971985"/>
                        <a:pt x="801189" y="973630"/>
                        <a:pt x="809759" y="976921"/>
                      </a:cubicBezTo>
                      <a:cubicBezTo>
                        <a:pt x="826899" y="983503"/>
                        <a:pt x="841590" y="996668"/>
                        <a:pt x="849984" y="1014682"/>
                      </a:cubicBezTo>
                      <a:cubicBezTo>
                        <a:pt x="866774" y="1050710"/>
                        <a:pt x="849984" y="1092280"/>
                        <a:pt x="813606" y="1108909"/>
                      </a:cubicBezTo>
                      <a:cubicBezTo>
                        <a:pt x="774430" y="1125537"/>
                        <a:pt x="732456" y="1108909"/>
                        <a:pt x="715666" y="1072881"/>
                      </a:cubicBezTo>
                      <a:cubicBezTo>
                        <a:pt x="701674" y="1036853"/>
                        <a:pt x="718464" y="992510"/>
                        <a:pt x="754842" y="978653"/>
                      </a:cubicBezTo>
                      <a:cubicBezTo>
                        <a:pt x="763937" y="974496"/>
                        <a:pt x="773381" y="972418"/>
                        <a:pt x="782694" y="972201"/>
                      </a:cubicBezTo>
                      <a:close/>
                      <a:moveTo>
                        <a:pt x="939604" y="865800"/>
                      </a:moveTo>
                      <a:cubicBezTo>
                        <a:pt x="957707" y="865800"/>
                        <a:pt x="975810" y="872763"/>
                        <a:pt x="989735" y="886688"/>
                      </a:cubicBezTo>
                      <a:cubicBezTo>
                        <a:pt x="1017586" y="914539"/>
                        <a:pt x="1017586" y="961885"/>
                        <a:pt x="989735" y="989736"/>
                      </a:cubicBezTo>
                      <a:cubicBezTo>
                        <a:pt x="961884" y="1017587"/>
                        <a:pt x="917323" y="1017587"/>
                        <a:pt x="889472" y="989736"/>
                      </a:cubicBezTo>
                      <a:cubicBezTo>
                        <a:pt x="858836" y="961885"/>
                        <a:pt x="858836" y="914539"/>
                        <a:pt x="889472" y="886688"/>
                      </a:cubicBezTo>
                      <a:cubicBezTo>
                        <a:pt x="903398" y="872763"/>
                        <a:pt x="921501" y="865800"/>
                        <a:pt x="939604" y="865800"/>
                      </a:cubicBezTo>
                      <a:close/>
                      <a:moveTo>
                        <a:pt x="222250" y="865800"/>
                      </a:moveTo>
                      <a:cubicBezTo>
                        <a:pt x="241049" y="865800"/>
                        <a:pt x="259848" y="872763"/>
                        <a:pt x="273774" y="886688"/>
                      </a:cubicBezTo>
                      <a:cubicBezTo>
                        <a:pt x="301625" y="914539"/>
                        <a:pt x="301625" y="961885"/>
                        <a:pt x="273774" y="989736"/>
                      </a:cubicBezTo>
                      <a:cubicBezTo>
                        <a:pt x="245923" y="1017587"/>
                        <a:pt x="198577" y="1017587"/>
                        <a:pt x="170726" y="989736"/>
                      </a:cubicBezTo>
                      <a:cubicBezTo>
                        <a:pt x="142875" y="961885"/>
                        <a:pt x="142875" y="914539"/>
                        <a:pt x="170726" y="886688"/>
                      </a:cubicBezTo>
                      <a:cubicBezTo>
                        <a:pt x="184651" y="872763"/>
                        <a:pt x="203451" y="865800"/>
                        <a:pt x="222250" y="865800"/>
                      </a:cubicBezTo>
                      <a:close/>
                      <a:moveTo>
                        <a:pt x="114357" y="708775"/>
                      </a:moveTo>
                      <a:cubicBezTo>
                        <a:pt x="142296" y="708119"/>
                        <a:pt x="169055" y="724384"/>
                        <a:pt x="181647" y="751668"/>
                      </a:cubicBezTo>
                      <a:cubicBezTo>
                        <a:pt x="198437" y="788046"/>
                        <a:pt x="181647" y="832819"/>
                        <a:pt x="145269" y="846810"/>
                      </a:cubicBezTo>
                      <a:cubicBezTo>
                        <a:pt x="108891" y="863600"/>
                        <a:pt x="66916" y="846810"/>
                        <a:pt x="50127" y="810432"/>
                      </a:cubicBezTo>
                      <a:cubicBezTo>
                        <a:pt x="33337" y="774054"/>
                        <a:pt x="50127" y="732080"/>
                        <a:pt x="86505" y="715290"/>
                      </a:cubicBezTo>
                      <a:cubicBezTo>
                        <a:pt x="95599" y="711092"/>
                        <a:pt x="105044" y="708994"/>
                        <a:pt x="114357" y="708775"/>
                      </a:cubicBezTo>
                      <a:close/>
                      <a:moveTo>
                        <a:pt x="1050505" y="691698"/>
                      </a:moveTo>
                      <a:cubicBezTo>
                        <a:pt x="1059686" y="691524"/>
                        <a:pt x="1069039" y="693094"/>
                        <a:pt x="1078046" y="696584"/>
                      </a:cubicBezTo>
                      <a:cubicBezTo>
                        <a:pt x="1114074" y="710543"/>
                        <a:pt x="1133474" y="752420"/>
                        <a:pt x="1119617" y="788714"/>
                      </a:cubicBezTo>
                      <a:cubicBezTo>
                        <a:pt x="1105760" y="827799"/>
                        <a:pt x="1064189" y="844550"/>
                        <a:pt x="1025389" y="830591"/>
                      </a:cubicBezTo>
                      <a:cubicBezTo>
                        <a:pt x="989361" y="816632"/>
                        <a:pt x="969961" y="774755"/>
                        <a:pt x="986590" y="735670"/>
                      </a:cubicBezTo>
                      <a:cubicBezTo>
                        <a:pt x="996982" y="708449"/>
                        <a:pt x="1022964" y="692222"/>
                        <a:pt x="1050505" y="691698"/>
                      </a:cubicBezTo>
                      <a:close/>
                      <a:moveTo>
                        <a:pt x="1086643" y="506412"/>
                      </a:moveTo>
                      <a:cubicBezTo>
                        <a:pt x="1126536" y="506412"/>
                        <a:pt x="1158875" y="539106"/>
                        <a:pt x="1158875" y="579437"/>
                      </a:cubicBezTo>
                      <a:cubicBezTo>
                        <a:pt x="1158875" y="619768"/>
                        <a:pt x="1126536" y="652462"/>
                        <a:pt x="1086643" y="652462"/>
                      </a:cubicBezTo>
                      <a:cubicBezTo>
                        <a:pt x="1046750" y="652462"/>
                        <a:pt x="1014411" y="619768"/>
                        <a:pt x="1014411" y="579437"/>
                      </a:cubicBezTo>
                      <a:cubicBezTo>
                        <a:pt x="1014411" y="539106"/>
                        <a:pt x="1046750" y="506412"/>
                        <a:pt x="1086643" y="506412"/>
                      </a:cubicBezTo>
                      <a:close/>
                      <a:moveTo>
                        <a:pt x="72232" y="506412"/>
                      </a:moveTo>
                      <a:cubicBezTo>
                        <a:pt x="112125" y="506412"/>
                        <a:pt x="144464" y="539106"/>
                        <a:pt x="144464" y="579437"/>
                      </a:cubicBezTo>
                      <a:cubicBezTo>
                        <a:pt x="144464" y="619768"/>
                        <a:pt x="112125" y="652462"/>
                        <a:pt x="72232" y="652462"/>
                      </a:cubicBezTo>
                      <a:cubicBezTo>
                        <a:pt x="32339" y="652462"/>
                        <a:pt x="0" y="619768"/>
                        <a:pt x="0" y="579437"/>
                      </a:cubicBezTo>
                      <a:cubicBezTo>
                        <a:pt x="0" y="539106"/>
                        <a:pt x="32339" y="506412"/>
                        <a:pt x="72232" y="506412"/>
                      </a:cubicBezTo>
                      <a:close/>
                      <a:moveTo>
                        <a:pt x="105944" y="320682"/>
                      </a:moveTo>
                      <a:cubicBezTo>
                        <a:pt x="115124" y="320245"/>
                        <a:pt x="124478" y="321644"/>
                        <a:pt x="133485" y="325142"/>
                      </a:cubicBezTo>
                      <a:cubicBezTo>
                        <a:pt x="169513" y="341931"/>
                        <a:pt x="188913" y="383906"/>
                        <a:pt x="175056" y="420284"/>
                      </a:cubicBezTo>
                      <a:cubicBezTo>
                        <a:pt x="161199" y="456662"/>
                        <a:pt x="119628" y="476250"/>
                        <a:pt x="80828" y="462259"/>
                      </a:cubicBezTo>
                      <a:cubicBezTo>
                        <a:pt x="44800" y="445469"/>
                        <a:pt x="25400" y="403494"/>
                        <a:pt x="42028" y="367116"/>
                      </a:cubicBezTo>
                      <a:cubicBezTo>
                        <a:pt x="52421" y="339833"/>
                        <a:pt x="78403" y="321994"/>
                        <a:pt x="105944" y="320682"/>
                      </a:cubicBezTo>
                      <a:close/>
                      <a:moveTo>
                        <a:pt x="1043867" y="302375"/>
                      </a:moveTo>
                      <a:cubicBezTo>
                        <a:pt x="1072707" y="301719"/>
                        <a:pt x="1099209" y="317984"/>
                        <a:pt x="1111680" y="345268"/>
                      </a:cubicBezTo>
                      <a:cubicBezTo>
                        <a:pt x="1125537" y="381646"/>
                        <a:pt x="1108909" y="426419"/>
                        <a:pt x="1072881" y="440410"/>
                      </a:cubicBezTo>
                      <a:cubicBezTo>
                        <a:pt x="1036852" y="457200"/>
                        <a:pt x="995281" y="440410"/>
                        <a:pt x="978653" y="404032"/>
                      </a:cubicBezTo>
                      <a:cubicBezTo>
                        <a:pt x="962024" y="367654"/>
                        <a:pt x="978653" y="325680"/>
                        <a:pt x="1014681" y="308890"/>
                      </a:cubicBezTo>
                      <a:cubicBezTo>
                        <a:pt x="1024381" y="304692"/>
                        <a:pt x="1034254" y="302594"/>
                        <a:pt x="1043867" y="302375"/>
                      </a:cubicBezTo>
                      <a:close/>
                      <a:moveTo>
                        <a:pt x="939604" y="148303"/>
                      </a:moveTo>
                      <a:cubicBezTo>
                        <a:pt x="957707" y="148303"/>
                        <a:pt x="975810" y="155320"/>
                        <a:pt x="989735" y="169352"/>
                      </a:cubicBezTo>
                      <a:cubicBezTo>
                        <a:pt x="1017586" y="197416"/>
                        <a:pt x="1017586" y="242320"/>
                        <a:pt x="989735" y="270384"/>
                      </a:cubicBezTo>
                      <a:cubicBezTo>
                        <a:pt x="961884" y="298449"/>
                        <a:pt x="917323" y="298449"/>
                        <a:pt x="889472" y="270384"/>
                      </a:cubicBezTo>
                      <a:cubicBezTo>
                        <a:pt x="858836" y="242320"/>
                        <a:pt x="858836" y="197416"/>
                        <a:pt x="889472" y="169352"/>
                      </a:cubicBezTo>
                      <a:cubicBezTo>
                        <a:pt x="903398" y="155320"/>
                        <a:pt x="921501" y="148303"/>
                        <a:pt x="939604" y="148303"/>
                      </a:cubicBezTo>
                      <a:close/>
                      <a:moveTo>
                        <a:pt x="222250" y="148303"/>
                      </a:moveTo>
                      <a:cubicBezTo>
                        <a:pt x="241049" y="148303"/>
                        <a:pt x="259848" y="155320"/>
                        <a:pt x="273774" y="169352"/>
                      </a:cubicBezTo>
                      <a:cubicBezTo>
                        <a:pt x="301625" y="197416"/>
                        <a:pt x="301625" y="242320"/>
                        <a:pt x="273774" y="270384"/>
                      </a:cubicBezTo>
                      <a:cubicBezTo>
                        <a:pt x="245923" y="298449"/>
                        <a:pt x="198577" y="298449"/>
                        <a:pt x="170726" y="270384"/>
                      </a:cubicBezTo>
                      <a:cubicBezTo>
                        <a:pt x="142875" y="242320"/>
                        <a:pt x="142875" y="197416"/>
                        <a:pt x="170726" y="169352"/>
                      </a:cubicBezTo>
                      <a:cubicBezTo>
                        <a:pt x="184651" y="155320"/>
                        <a:pt x="203451" y="148303"/>
                        <a:pt x="222250" y="148303"/>
                      </a:cubicBezTo>
                      <a:close/>
                      <a:moveTo>
                        <a:pt x="376295" y="42018"/>
                      </a:moveTo>
                      <a:cubicBezTo>
                        <a:pt x="404234" y="41887"/>
                        <a:pt x="430993" y="57068"/>
                        <a:pt x="443585" y="86382"/>
                      </a:cubicBezTo>
                      <a:cubicBezTo>
                        <a:pt x="460375" y="122675"/>
                        <a:pt x="443585" y="164552"/>
                        <a:pt x="407207" y="181303"/>
                      </a:cubicBezTo>
                      <a:cubicBezTo>
                        <a:pt x="368031" y="195262"/>
                        <a:pt x="326056" y="178511"/>
                        <a:pt x="309266" y="142218"/>
                      </a:cubicBezTo>
                      <a:cubicBezTo>
                        <a:pt x="295275" y="105924"/>
                        <a:pt x="312065" y="64047"/>
                        <a:pt x="348443" y="47296"/>
                      </a:cubicBezTo>
                      <a:cubicBezTo>
                        <a:pt x="357537" y="43806"/>
                        <a:pt x="366982" y="42062"/>
                        <a:pt x="376295" y="42018"/>
                      </a:cubicBezTo>
                      <a:close/>
                      <a:moveTo>
                        <a:pt x="762332" y="32929"/>
                      </a:moveTo>
                      <a:cubicBezTo>
                        <a:pt x="771995" y="32711"/>
                        <a:pt x="781964" y="34281"/>
                        <a:pt x="791758" y="37771"/>
                      </a:cubicBezTo>
                      <a:cubicBezTo>
                        <a:pt x="828136" y="51730"/>
                        <a:pt x="847724" y="93607"/>
                        <a:pt x="830934" y="132693"/>
                      </a:cubicBezTo>
                      <a:cubicBezTo>
                        <a:pt x="816943" y="168986"/>
                        <a:pt x="774968" y="185737"/>
                        <a:pt x="738590" y="171778"/>
                      </a:cubicBezTo>
                      <a:cubicBezTo>
                        <a:pt x="702212" y="157819"/>
                        <a:pt x="682624" y="115942"/>
                        <a:pt x="696616" y="79648"/>
                      </a:cubicBezTo>
                      <a:cubicBezTo>
                        <a:pt x="707109" y="50334"/>
                        <a:pt x="733343" y="33583"/>
                        <a:pt x="762332" y="32929"/>
                      </a:cubicBezTo>
                      <a:close/>
                      <a:moveTo>
                        <a:pt x="580231" y="0"/>
                      </a:moveTo>
                      <a:cubicBezTo>
                        <a:pt x="620124" y="0"/>
                        <a:pt x="652463" y="32339"/>
                        <a:pt x="652463" y="72231"/>
                      </a:cubicBezTo>
                      <a:cubicBezTo>
                        <a:pt x="652463" y="112123"/>
                        <a:pt x="620124" y="144462"/>
                        <a:pt x="580231" y="144462"/>
                      </a:cubicBezTo>
                      <a:cubicBezTo>
                        <a:pt x="540338" y="144462"/>
                        <a:pt x="507999" y="112123"/>
                        <a:pt x="507999" y="72231"/>
                      </a:cubicBezTo>
                      <a:cubicBezTo>
                        <a:pt x="507999" y="32339"/>
                        <a:pt x="540338" y="0"/>
                        <a:pt x="5802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63" name="Freeform 976"/>
              <p:cNvSpPr/>
              <p:nvPr/>
            </p:nvSpPr>
            <p:spPr bwMode="auto">
              <a:xfrm>
                <a:off x="7035542" y="5016515"/>
                <a:ext cx="325025" cy="1844659"/>
              </a:xfrm>
              <a:custGeom>
                <a:avLst/>
                <a:gdLst>
                  <a:gd name="T0" fmla="*/ 98 w 195"/>
                  <a:gd name="T1" fmla="*/ 744 h 1105"/>
                  <a:gd name="T2" fmla="*/ 108 w 195"/>
                  <a:gd name="T3" fmla="*/ 1105 h 1105"/>
                  <a:gd name="T4" fmla="*/ 141 w 195"/>
                  <a:gd name="T5" fmla="*/ 1105 h 1105"/>
                  <a:gd name="T6" fmla="*/ 95 w 195"/>
                  <a:gd name="T7" fmla="*/ 645 h 1105"/>
                  <a:gd name="T8" fmla="*/ 71 w 195"/>
                  <a:gd name="T9" fmla="*/ 229 h 1105"/>
                  <a:gd name="T10" fmla="*/ 92 w 195"/>
                  <a:gd name="T11" fmla="*/ 0 h 1105"/>
                  <a:gd name="T12" fmla="*/ 46 w 195"/>
                  <a:gd name="T13" fmla="*/ 239 h 1105"/>
                  <a:gd name="T14" fmla="*/ 27 w 195"/>
                  <a:gd name="T15" fmla="*/ 548 h 1105"/>
                  <a:gd name="T16" fmla="*/ 98 w 195"/>
                  <a:gd name="T17" fmla="*/ 744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5" h="1105">
                    <a:moveTo>
                      <a:pt x="98" y="744"/>
                    </a:moveTo>
                    <a:cubicBezTo>
                      <a:pt x="169" y="915"/>
                      <a:pt x="108" y="1105"/>
                      <a:pt x="108" y="1105"/>
                    </a:cubicBezTo>
                    <a:cubicBezTo>
                      <a:pt x="141" y="1105"/>
                      <a:pt x="141" y="1105"/>
                      <a:pt x="141" y="1105"/>
                    </a:cubicBezTo>
                    <a:cubicBezTo>
                      <a:pt x="195" y="919"/>
                      <a:pt x="159" y="777"/>
                      <a:pt x="95" y="645"/>
                    </a:cubicBezTo>
                    <a:cubicBezTo>
                      <a:pt x="6" y="463"/>
                      <a:pt x="42" y="316"/>
                      <a:pt x="71" y="229"/>
                    </a:cubicBezTo>
                    <a:cubicBezTo>
                      <a:pt x="104" y="127"/>
                      <a:pt x="92" y="0"/>
                      <a:pt x="92" y="0"/>
                    </a:cubicBezTo>
                    <a:cubicBezTo>
                      <a:pt x="92" y="0"/>
                      <a:pt x="84" y="144"/>
                      <a:pt x="46" y="239"/>
                    </a:cubicBezTo>
                    <a:cubicBezTo>
                      <a:pt x="7" y="333"/>
                      <a:pt x="0" y="472"/>
                      <a:pt x="27" y="548"/>
                    </a:cubicBezTo>
                    <a:cubicBezTo>
                      <a:pt x="54" y="624"/>
                      <a:pt x="82" y="703"/>
                      <a:pt x="98" y="7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64" name="组合 863"/>
              <p:cNvGrpSpPr/>
              <p:nvPr/>
            </p:nvGrpSpPr>
            <p:grpSpPr>
              <a:xfrm>
                <a:off x="7182850" y="5592436"/>
                <a:ext cx="294616" cy="417209"/>
                <a:chOff x="6221377" y="4741859"/>
                <a:chExt cx="492127" cy="696910"/>
              </a:xfrm>
              <a:grpFill/>
            </p:grpSpPr>
            <p:sp>
              <p:nvSpPr>
                <p:cNvPr id="883" name="Freeform 1048"/>
                <p:cNvSpPr>
                  <a:spLocks noEditPoints="1"/>
                </p:cNvSpPr>
                <p:nvPr/>
              </p:nvSpPr>
              <p:spPr bwMode="auto">
                <a:xfrm>
                  <a:off x="6221382" y="4745033"/>
                  <a:ext cx="492122" cy="693736"/>
                </a:xfrm>
                <a:custGeom>
                  <a:avLst/>
                  <a:gdLst>
                    <a:gd name="T0" fmla="*/ 13 w 177"/>
                    <a:gd name="T1" fmla="*/ 249 h 249"/>
                    <a:gd name="T2" fmla="*/ 12 w 177"/>
                    <a:gd name="T3" fmla="*/ 249 h 249"/>
                    <a:gd name="T4" fmla="*/ 12 w 177"/>
                    <a:gd name="T5" fmla="*/ 249 h 249"/>
                    <a:gd name="T6" fmla="*/ 12 w 177"/>
                    <a:gd name="T7" fmla="*/ 245 h 249"/>
                    <a:gd name="T8" fmla="*/ 16 w 177"/>
                    <a:gd name="T9" fmla="*/ 244 h 249"/>
                    <a:gd name="T10" fmla="*/ 12 w 177"/>
                    <a:gd name="T11" fmla="*/ 245 h 249"/>
                    <a:gd name="T12" fmla="*/ 12 w 177"/>
                    <a:gd name="T13" fmla="*/ 249 h 249"/>
                    <a:gd name="T14" fmla="*/ 8 w 177"/>
                    <a:gd name="T15" fmla="*/ 246 h 249"/>
                    <a:gd name="T16" fmla="*/ 8 w 177"/>
                    <a:gd name="T17" fmla="*/ 246 h 249"/>
                    <a:gd name="T18" fmla="*/ 0 w 177"/>
                    <a:gd name="T19" fmla="*/ 171 h 249"/>
                    <a:gd name="T20" fmla="*/ 0 w 177"/>
                    <a:gd name="T21" fmla="*/ 171 h 249"/>
                    <a:gd name="T22" fmla="*/ 28 w 177"/>
                    <a:gd name="T23" fmla="*/ 64 h 249"/>
                    <a:gd name="T24" fmla="*/ 28 w 177"/>
                    <a:gd name="T25" fmla="*/ 64 h 249"/>
                    <a:gd name="T26" fmla="*/ 169 w 177"/>
                    <a:gd name="T27" fmla="*/ 0 h 249"/>
                    <a:gd name="T28" fmla="*/ 169 w 177"/>
                    <a:gd name="T29" fmla="*/ 0 h 249"/>
                    <a:gd name="T30" fmla="*/ 170 w 177"/>
                    <a:gd name="T31" fmla="*/ 0 h 249"/>
                    <a:gd name="T32" fmla="*/ 170 w 177"/>
                    <a:gd name="T33" fmla="*/ 0 h 249"/>
                    <a:gd name="T34" fmla="*/ 173 w 177"/>
                    <a:gd name="T35" fmla="*/ 3 h 249"/>
                    <a:gd name="T36" fmla="*/ 173 w 177"/>
                    <a:gd name="T37" fmla="*/ 3 h 249"/>
                    <a:gd name="T38" fmla="*/ 177 w 177"/>
                    <a:gd name="T39" fmla="*/ 51 h 249"/>
                    <a:gd name="T40" fmla="*/ 177 w 177"/>
                    <a:gd name="T41" fmla="*/ 51 h 249"/>
                    <a:gd name="T42" fmla="*/ 143 w 177"/>
                    <a:gd name="T43" fmla="*/ 179 h 249"/>
                    <a:gd name="T44" fmla="*/ 143 w 177"/>
                    <a:gd name="T45" fmla="*/ 179 h 249"/>
                    <a:gd name="T46" fmla="*/ 13 w 177"/>
                    <a:gd name="T47" fmla="*/ 249 h 249"/>
                    <a:gd name="T48" fmla="*/ 13 w 177"/>
                    <a:gd name="T49" fmla="*/ 249 h 249"/>
                    <a:gd name="T50" fmla="*/ 13 w 177"/>
                    <a:gd name="T51" fmla="*/ 249 h 249"/>
                    <a:gd name="T52" fmla="*/ 34 w 177"/>
                    <a:gd name="T53" fmla="*/ 69 h 249"/>
                    <a:gd name="T54" fmla="*/ 8 w 177"/>
                    <a:gd name="T55" fmla="*/ 171 h 249"/>
                    <a:gd name="T56" fmla="*/ 8 w 177"/>
                    <a:gd name="T57" fmla="*/ 171 h 249"/>
                    <a:gd name="T58" fmla="*/ 12 w 177"/>
                    <a:gd name="T59" fmla="*/ 223 h 249"/>
                    <a:gd name="T60" fmla="*/ 12 w 177"/>
                    <a:gd name="T61" fmla="*/ 223 h 249"/>
                    <a:gd name="T62" fmla="*/ 15 w 177"/>
                    <a:gd name="T63" fmla="*/ 241 h 249"/>
                    <a:gd name="T64" fmla="*/ 15 w 177"/>
                    <a:gd name="T65" fmla="*/ 241 h 249"/>
                    <a:gd name="T66" fmla="*/ 136 w 177"/>
                    <a:gd name="T67" fmla="*/ 174 h 249"/>
                    <a:gd name="T68" fmla="*/ 136 w 177"/>
                    <a:gd name="T69" fmla="*/ 174 h 249"/>
                    <a:gd name="T70" fmla="*/ 169 w 177"/>
                    <a:gd name="T71" fmla="*/ 51 h 249"/>
                    <a:gd name="T72" fmla="*/ 169 w 177"/>
                    <a:gd name="T73" fmla="*/ 51 h 249"/>
                    <a:gd name="T74" fmla="*/ 166 w 177"/>
                    <a:gd name="T75" fmla="*/ 8 h 249"/>
                    <a:gd name="T76" fmla="*/ 166 w 177"/>
                    <a:gd name="T77" fmla="*/ 8 h 249"/>
                    <a:gd name="T78" fmla="*/ 34 w 177"/>
                    <a:gd name="T79" fmla="*/ 69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77" h="249">
                      <a:moveTo>
                        <a:pt x="13" y="249"/>
                      </a:moveTo>
                      <a:cubicBezTo>
                        <a:pt x="12" y="249"/>
                        <a:pt x="12" y="249"/>
                        <a:pt x="12" y="249"/>
                      </a:cubicBezTo>
                      <a:cubicBezTo>
                        <a:pt x="12" y="249"/>
                        <a:pt x="12" y="249"/>
                        <a:pt x="12" y="249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6" y="244"/>
                        <a:pt x="16" y="244"/>
                        <a:pt x="16" y="244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9"/>
                        <a:pt x="12" y="249"/>
                        <a:pt x="12" y="249"/>
                      </a:cubicBezTo>
                      <a:cubicBezTo>
                        <a:pt x="10" y="249"/>
                        <a:pt x="8" y="248"/>
                        <a:pt x="8" y="246"/>
                      </a:cubicBezTo>
                      <a:cubicBezTo>
                        <a:pt x="8" y="246"/>
                        <a:pt x="8" y="246"/>
                        <a:pt x="8" y="246"/>
                      </a:cubicBezTo>
                      <a:cubicBezTo>
                        <a:pt x="8" y="246"/>
                        <a:pt x="0" y="212"/>
                        <a:pt x="0" y="171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0" y="136"/>
                        <a:pt x="6" y="95"/>
                        <a:pt x="28" y="64"/>
                      </a:cubicBezTo>
                      <a:cubicBezTo>
                        <a:pt x="28" y="64"/>
                        <a:pt x="28" y="64"/>
                        <a:pt x="28" y="64"/>
                      </a:cubicBezTo>
                      <a:cubicBezTo>
                        <a:pt x="76" y="0"/>
                        <a:pt x="166" y="0"/>
                        <a:pt x="169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70" y="0"/>
                        <a:pt x="170" y="0"/>
                        <a:pt x="170" y="0"/>
                      </a:cubicBezTo>
                      <a:cubicBezTo>
                        <a:pt x="170" y="0"/>
                        <a:pt x="170" y="0"/>
                        <a:pt x="170" y="0"/>
                      </a:cubicBezTo>
                      <a:cubicBezTo>
                        <a:pt x="172" y="0"/>
                        <a:pt x="173" y="1"/>
                        <a:pt x="173" y="3"/>
                      </a:cubicBezTo>
                      <a:cubicBezTo>
                        <a:pt x="173" y="3"/>
                        <a:pt x="173" y="3"/>
                        <a:pt x="173" y="3"/>
                      </a:cubicBezTo>
                      <a:cubicBezTo>
                        <a:pt x="173" y="3"/>
                        <a:pt x="177" y="23"/>
                        <a:pt x="177" y="51"/>
                      </a:cubicBezTo>
                      <a:cubicBezTo>
                        <a:pt x="177" y="51"/>
                        <a:pt x="177" y="51"/>
                        <a:pt x="177" y="51"/>
                      </a:cubicBezTo>
                      <a:cubicBezTo>
                        <a:pt x="177" y="88"/>
                        <a:pt x="171" y="141"/>
                        <a:pt x="143" y="179"/>
                      </a:cubicBezTo>
                      <a:cubicBezTo>
                        <a:pt x="143" y="179"/>
                        <a:pt x="143" y="179"/>
                        <a:pt x="143" y="179"/>
                      </a:cubicBezTo>
                      <a:cubicBezTo>
                        <a:pt x="94" y="247"/>
                        <a:pt x="23" y="249"/>
                        <a:pt x="13" y="249"/>
                      </a:cubicBezTo>
                      <a:cubicBezTo>
                        <a:pt x="13" y="249"/>
                        <a:pt x="13" y="249"/>
                        <a:pt x="13" y="249"/>
                      </a:cubicBezTo>
                      <a:cubicBezTo>
                        <a:pt x="13" y="249"/>
                        <a:pt x="13" y="249"/>
                        <a:pt x="13" y="249"/>
                      </a:cubicBezTo>
                      <a:close/>
                      <a:moveTo>
                        <a:pt x="34" y="69"/>
                      </a:moveTo>
                      <a:cubicBezTo>
                        <a:pt x="14" y="97"/>
                        <a:pt x="8" y="136"/>
                        <a:pt x="8" y="171"/>
                      </a:cubicBezTo>
                      <a:cubicBezTo>
                        <a:pt x="8" y="171"/>
                        <a:pt x="8" y="171"/>
                        <a:pt x="8" y="171"/>
                      </a:cubicBezTo>
                      <a:cubicBezTo>
                        <a:pt x="8" y="191"/>
                        <a:pt x="10" y="209"/>
                        <a:pt x="12" y="223"/>
                      </a:cubicBezTo>
                      <a:cubicBezTo>
                        <a:pt x="12" y="223"/>
                        <a:pt x="12" y="223"/>
                        <a:pt x="12" y="223"/>
                      </a:cubicBezTo>
                      <a:cubicBezTo>
                        <a:pt x="13" y="231"/>
                        <a:pt x="14" y="238"/>
                        <a:pt x="15" y="241"/>
                      </a:cubicBezTo>
                      <a:cubicBezTo>
                        <a:pt x="15" y="241"/>
                        <a:pt x="15" y="241"/>
                        <a:pt x="15" y="241"/>
                      </a:cubicBezTo>
                      <a:cubicBezTo>
                        <a:pt x="30" y="241"/>
                        <a:pt x="92" y="235"/>
                        <a:pt x="136" y="174"/>
                      </a:cubicBezTo>
                      <a:cubicBezTo>
                        <a:pt x="136" y="174"/>
                        <a:pt x="136" y="174"/>
                        <a:pt x="136" y="174"/>
                      </a:cubicBezTo>
                      <a:cubicBezTo>
                        <a:pt x="163" y="138"/>
                        <a:pt x="169" y="88"/>
                        <a:pt x="169" y="51"/>
                      </a:cubicBezTo>
                      <a:cubicBezTo>
                        <a:pt x="169" y="51"/>
                        <a:pt x="169" y="51"/>
                        <a:pt x="169" y="51"/>
                      </a:cubicBezTo>
                      <a:cubicBezTo>
                        <a:pt x="169" y="30"/>
                        <a:pt x="167" y="14"/>
                        <a:pt x="166" y="8"/>
                      </a:cubicBezTo>
                      <a:cubicBezTo>
                        <a:pt x="166" y="8"/>
                        <a:pt x="166" y="8"/>
                        <a:pt x="166" y="8"/>
                      </a:cubicBezTo>
                      <a:cubicBezTo>
                        <a:pt x="149" y="8"/>
                        <a:pt x="74" y="15"/>
                        <a:pt x="34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4" name="Freeform 1049"/>
                <p:cNvSpPr/>
                <p:nvPr/>
              </p:nvSpPr>
              <p:spPr bwMode="auto">
                <a:xfrm>
                  <a:off x="6243607" y="4741859"/>
                  <a:ext cx="461960" cy="692149"/>
                </a:xfrm>
                <a:custGeom>
                  <a:avLst/>
                  <a:gdLst>
                    <a:gd name="T0" fmla="*/ 2 w 166"/>
                    <a:gd name="T1" fmla="*/ 248 h 248"/>
                    <a:gd name="T2" fmla="*/ 1 w 166"/>
                    <a:gd name="T3" fmla="*/ 242 h 248"/>
                    <a:gd name="T4" fmla="*/ 1 w 166"/>
                    <a:gd name="T5" fmla="*/ 242 h 248"/>
                    <a:gd name="T6" fmla="*/ 158 w 166"/>
                    <a:gd name="T7" fmla="*/ 2 h 248"/>
                    <a:gd name="T8" fmla="*/ 164 w 166"/>
                    <a:gd name="T9" fmla="*/ 1 h 248"/>
                    <a:gd name="T10" fmla="*/ 164 w 166"/>
                    <a:gd name="T11" fmla="*/ 1 h 248"/>
                    <a:gd name="T12" fmla="*/ 165 w 166"/>
                    <a:gd name="T13" fmla="*/ 7 h 248"/>
                    <a:gd name="T14" fmla="*/ 165 w 166"/>
                    <a:gd name="T15" fmla="*/ 7 h 248"/>
                    <a:gd name="T16" fmla="*/ 8 w 166"/>
                    <a:gd name="T17" fmla="*/ 247 h 248"/>
                    <a:gd name="T18" fmla="*/ 5 w 166"/>
                    <a:gd name="T19" fmla="*/ 248 h 248"/>
                    <a:gd name="T20" fmla="*/ 5 w 166"/>
                    <a:gd name="T21" fmla="*/ 248 h 248"/>
                    <a:gd name="T22" fmla="*/ 2 w 166"/>
                    <a:gd name="T23" fmla="*/ 248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6" h="248">
                      <a:moveTo>
                        <a:pt x="2" y="248"/>
                      </a:moveTo>
                      <a:cubicBezTo>
                        <a:pt x="1" y="247"/>
                        <a:pt x="0" y="244"/>
                        <a:pt x="1" y="242"/>
                      </a:cubicBezTo>
                      <a:cubicBezTo>
                        <a:pt x="1" y="242"/>
                        <a:pt x="1" y="242"/>
                        <a:pt x="1" y="242"/>
                      </a:cubicBezTo>
                      <a:cubicBezTo>
                        <a:pt x="158" y="2"/>
                        <a:pt x="158" y="2"/>
                        <a:pt x="158" y="2"/>
                      </a:cubicBezTo>
                      <a:cubicBezTo>
                        <a:pt x="159" y="1"/>
                        <a:pt x="162" y="0"/>
                        <a:pt x="164" y="1"/>
                      </a:cubicBezTo>
                      <a:cubicBezTo>
                        <a:pt x="164" y="1"/>
                        <a:pt x="164" y="1"/>
                        <a:pt x="164" y="1"/>
                      </a:cubicBezTo>
                      <a:cubicBezTo>
                        <a:pt x="165" y="3"/>
                        <a:pt x="166" y="5"/>
                        <a:pt x="165" y="7"/>
                      </a:cubicBezTo>
                      <a:cubicBezTo>
                        <a:pt x="165" y="7"/>
                        <a:pt x="165" y="7"/>
                        <a:pt x="165" y="7"/>
                      </a:cubicBezTo>
                      <a:cubicBezTo>
                        <a:pt x="8" y="247"/>
                        <a:pt x="8" y="247"/>
                        <a:pt x="8" y="247"/>
                      </a:cubicBezTo>
                      <a:cubicBezTo>
                        <a:pt x="7" y="248"/>
                        <a:pt x="6" y="248"/>
                        <a:pt x="5" y="248"/>
                      </a:cubicBezTo>
                      <a:cubicBezTo>
                        <a:pt x="5" y="248"/>
                        <a:pt x="5" y="248"/>
                        <a:pt x="5" y="248"/>
                      </a:cubicBezTo>
                      <a:cubicBezTo>
                        <a:pt x="4" y="248"/>
                        <a:pt x="3" y="248"/>
                        <a:pt x="2" y="2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5" name="Freeform 1050"/>
                <p:cNvSpPr/>
                <p:nvPr/>
              </p:nvSpPr>
              <p:spPr bwMode="auto">
                <a:xfrm>
                  <a:off x="6370606" y="4845046"/>
                  <a:ext cx="306387" cy="287337"/>
                </a:xfrm>
                <a:custGeom>
                  <a:avLst/>
                  <a:gdLst>
                    <a:gd name="T0" fmla="*/ 105 w 110"/>
                    <a:gd name="T1" fmla="*/ 103 h 103"/>
                    <a:gd name="T2" fmla="*/ 37 w 110"/>
                    <a:gd name="T3" fmla="*/ 88 h 103"/>
                    <a:gd name="T4" fmla="*/ 34 w 110"/>
                    <a:gd name="T5" fmla="*/ 86 h 103"/>
                    <a:gd name="T6" fmla="*/ 34 w 110"/>
                    <a:gd name="T7" fmla="*/ 86 h 103"/>
                    <a:gd name="T8" fmla="*/ 1 w 110"/>
                    <a:gd name="T9" fmla="*/ 6 h 103"/>
                    <a:gd name="T10" fmla="*/ 1 w 110"/>
                    <a:gd name="T11" fmla="*/ 6 h 103"/>
                    <a:gd name="T12" fmla="*/ 3 w 110"/>
                    <a:gd name="T13" fmla="*/ 0 h 103"/>
                    <a:gd name="T14" fmla="*/ 3 w 110"/>
                    <a:gd name="T15" fmla="*/ 0 h 103"/>
                    <a:gd name="T16" fmla="*/ 8 w 110"/>
                    <a:gd name="T17" fmla="*/ 3 h 103"/>
                    <a:gd name="T18" fmla="*/ 8 w 110"/>
                    <a:gd name="T19" fmla="*/ 3 h 103"/>
                    <a:gd name="T20" fmla="*/ 41 w 110"/>
                    <a:gd name="T21" fmla="*/ 81 h 103"/>
                    <a:gd name="T22" fmla="*/ 106 w 110"/>
                    <a:gd name="T23" fmla="*/ 95 h 103"/>
                    <a:gd name="T24" fmla="*/ 110 w 110"/>
                    <a:gd name="T25" fmla="*/ 100 h 103"/>
                    <a:gd name="T26" fmla="*/ 110 w 110"/>
                    <a:gd name="T27" fmla="*/ 100 h 103"/>
                    <a:gd name="T28" fmla="*/ 106 w 110"/>
                    <a:gd name="T29" fmla="*/ 103 h 103"/>
                    <a:gd name="T30" fmla="*/ 106 w 110"/>
                    <a:gd name="T31" fmla="*/ 103 h 103"/>
                    <a:gd name="T32" fmla="*/ 105 w 110"/>
                    <a:gd name="T33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0" h="103">
                      <a:moveTo>
                        <a:pt x="105" y="103"/>
                      </a:moveTo>
                      <a:cubicBezTo>
                        <a:pt x="37" y="88"/>
                        <a:pt x="37" y="88"/>
                        <a:pt x="37" y="88"/>
                      </a:cubicBezTo>
                      <a:cubicBezTo>
                        <a:pt x="36" y="88"/>
                        <a:pt x="35" y="87"/>
                        <a:pt x="34" y="86"/>
                      </a:cubicBezTo>
                      <a:cubicBezTo>
                        <a:pt x="34" y="86"/>
                        <a:pt x="34" y="86"/>
                        <a:pt x="34" y="8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7" y="0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1" y="81"/>
                        <a:pt x="41" y="81"/>
                        <a:pt x="41" y="81"/>
                      </a:cubicBezTo>
                      <a:cubicBezTo>
                        <a:pt x="106" y="95"/>
                        <a:pt x="106" y="95"/>
                        <a:pt x="106" y="95"/>
                      </a:cubicBezTo>
                      <a:cubicBezTo>
                        <a:pt x="109" y="95"/>
                        <a:pt x="110" y="97"/>
                        <a:pt x="110" y="100"/>
                      </a:cubicBezTo>
                      <a:cubicBezTo>
                        <a:pt x="110" y="100"/>
                        <a:pt x="110" y="100"/>
                        <a:pt x="110" y="100"/>
                      </a:cubicBezTo>
                      <a:cubicBezTo>
                        <a:pt x="109" y="102"/>
                        <a:pt x="107" y="103"/>
                        <a:pt x="106" y="103"/>
                      </a:cubicBezTo>
                      <a:cubicBezTo>
                        <a:pt x="106" y="103"/>
                        <a:pt x="106" y="103"/>
                        <a:pt x="106" y="103"/>
                      </a:cubicBezTo>
                      <a:cubicBezTo>
                        <a:pt x="105" y="103"/>
                        <a:pt x="105" y="103"/>
                        <a:pt x="105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6" name="Freeform 1051"/>
                <p:cNvSpPr/>
                <p:nvPr/>
              </p:nvSpPr>
              <p:spPr bwMode="auto">
                <a:xfrm>
                  <a:off x="6335681" y="4867272"/>
                  <a:ext cx="322261" cy="309562"/>
                </a:xfrm>
                <a:custGeom>
                  <a:avLst/>
                  <a:gdLst>
                    <a:gd name="T0" fmla="*/ 111 w 116"/>
                    <a:gd name="T1" fmla="*/ 110 h 111"/>
                    <a:gd name="T2" fmla="*/ 41 w 116"/>
                    <a:gd name="T3" fmla="*/ 96 h 111"/>
                    <a:gd name="T4" fmla="*/ 38 w 116"/>
                    <a:gd name="T5" fmla="*/ 93 h 111"/>
                    <a:gd name="T6" fmla="*/ 38 w 116"/>
                    <a:gd name="T7" fmla="*/ 93 h 111"/>
                    <a:gd name="T8" fmla="*/ 1 w 116"/>
                    <a:gd name="T9" fmla="*/ 6 h 111"/>
                    <a:gd name="T10" fmla="*/ 1 w 116"/>
                    <a:gd name="T11" fmla="*/ 6 h 111"/>
                    <a:gd name="T12" fmla="*/ 3 w 116"/>
                    <a:gd name="T13" fmla="*/ 1 h 111"/>
                    <a:gd name="T14" fmla="*/ 3 w 116"/>
                    <a:gd name="T15" fmla="*/ 1 h 111"/>
                    <a:gd name="T16" fmla="*/ 9 w 116"/>
                    <a:gd name="T17" fmla="*/ 3 h 111"/>
                    <a:gd name="T18" fmla="*/ 9 w 116"/>
                    <a:gd name="T19" fmla="*/ 3 h 111"/>
                    <a:gd name="T20" fmla="*/ 45 w 116"/>
                    <a:gd name="T21" fmla="*/ 88 h 111"/>
                    <a:gd name="T22" fmla="*/ 112 w 116"/>
                    <a:gd name="T23" fmla="*/ 103 h 111"/>
                    <a:gd name="T24" fmla="*/ 116 w 116"/>
                    <a:gd name="T25" fmla="*/ 107 h 111"/>
                    <a:gd name="T26" fmla="*/ 116 w 116"/>
                    <a:gd name="T27" fmla="*/ 107 h 111"/>
                    <a:gd name="T28" fmla="*/ 112 w 116"/>
                    <a:gd name="T29" fmla="*/ 111 h 111"/>
                    <a:gd name="T30" fmla="*/ 112 w 116"/>
                    <a:gd name="T31" fmla="*/ 111 h 111"/>
                    <a:gd name="T32" fmla="*/ 111 w 116"/>
                    <a:gd name="T33" fmla="*/ 11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6" h="111">
                      <a:moveTo>
                        <a:pt x="111" y="110"/>
                      </a:move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0" y="95"/>
                        <a:pt x="39" y="94"/>
                        <a:pt x="38" y="93"/>
                      </a:cubicBezTo>
                      <a:cubicBezTo>
                        <a:pt x="38" y="93"/>
                        <a:pt x="38" y="93"/>
                        <a:pt x="38" y="93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45" y="88"/>
                        <a:pt x="45" y="88"/>
                        <a:pt x="45" y="88"/>
                      </a:cubicBezTo>
                      <a:cubicBezTo>
                        <a:pt x="112" y="103"/>
                        <a:pt x="112" y="103"/>
                        <a:pt x="112" y="103"/>
                      </a:cubicBezTo>
                      <a:cubicBezTo>
                        <a:pt x="115" y="103"/>
                        <a:pt x="116" y="105"/>
                        <a:pt x="116" y="107"/>
                      </a:cubicBezTo>
                      <a:cubicBezTo>
                        <a:pt x="116" y="107"/>
                        <a:pt x="116" y="107"/>
                        <a:pt x="116" y="107"/>
                      </a:cubicBezTo>
                      <a:cubicBezTo>
                        <a:pt x="115" y="109"/>
                        <a:pt x="113" y="111"/>
                        <a:pt x="112" y="111"/>
                      </a:cubicBezTo>
                      <a:cubicBezTo>
                        <a:pt x="112" y="111"/>
                        <a:pt x="112" y="111"/>
                        <a:pt x="112" y="111"/>
                      </a:cubicBezTo>
                      <a:cubicBezTo>
                        <a:pt x="111" y="111"/>
                        <a:pt x="111" y="111"/>
                        <a:pt x="111" y="1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7" name="Freeform 1052"/>
                <p:cNvSpPr/>
                <p:nvPr/>
              </p:nvSpPr>
              <p:spPr bwMode="auto">
                <a:xfrm>
                  <a:off x="6307107" y="4903784"/>
                  <a:ext cx="328612" cy="315911"/>
                </a:xfrm>
                <a:custGeom>
                  <a:avLst/>
                  <a:gdLst>
                    <a:gd name="T0" fmla="*/ 113 w 118"/>
                    <a:gd name="T1" fmla="*/ 112 h 113"/>
                    <a:gd name="T2" fmla="*/ 41 w 118"/>
                    <a:gd name="T3" fmla="*/ 98 h 113"/>
                    <a:gd name="T4" fmla="*/ 38 w 118"/>
                    <a:gd name="T5" fmla="*/ 95 h 113"/>
                    <a:gd name="T6" fmla="*/ 38 w 118"/>
                    <a:gd name="T7" fmla="*/ 95 h 113"/>
                    <a:gd name="T8" fmla="*/ 1 w 118"/>
                    <a:gd name="T9" fmla="*/ 6 h 113"/>
                    <a:gd name="T10" fmla="*/ 1 w 118"/>
                    <a:gd name="T11" fmla="*/ 6 h 113"/>
                    <a:gd name="T12" fmla="*/ 3 w 118"/>
                    <a:gd name="T13" fmla="*/ 1 h 113"/>
                    <a:gd name="T14" fmla="*/ 3 w 118"/>
                    <a:gd name="T15" fmla="*/ 1 h 113"/>
                    <a:gd name="T16" fmla="*/ 8 w 118"/>
                    <a:gd name="T17" fmla="*/ 3 h 113"/>
                    <a:gd name="T18" fmla="*/ 8 w 118"/>
                    <a:gd name="T19" fmla="*/ 3 h 113"/>
                    <a:gd name="T20" fmla="*/ 45 w 118"/>
                    <a:gd name="T21" fmla="*/ 90 h 113"/>
                    <a:gd name="T22" fmla="*/ 115 w 118"/>
                    <a:gd name="T23" fmla="*/ 105 h 113"/>
                    <a:gd name="T24" fmla="*/ 118 w 118"/>
                    <a:gd name="T25" fmla="*/ 109 h 113"/>
                    <a:gd name="T26" fmla="*/ 118 w 118"/>
                    <a:gd name="T27" fmla="*/ 109 h 113"/>
                    <a:gd name="T28" fmla="*/ 114 w 118"/>
                    <a:gd name="T29" fmla="*/ 113 h 113"/>
                    <a:gd name="T30" fmla="*/ 114 w 118"/>
                    <a:gd name="T31" fmla="*/ 113 h 113"/>
                    <a:gd name="T32" fmla="*/ 113 w 118"/>
                    <a:gd name="T33" fmla="*/ 112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8" h="113">
                      <a:moveTo>
                        <a:pt x="113" y="112"/>
                      </a:moveTo>
                      <a:cubicBezTo>
                        <a:pt x="41" y="98"/>
                        <a:pt x="41" y="98"/>
                        <a:pt x="41" y="98"/>
                      </a:cubicBezTo>
                      <a:cubicBezTo>
                        <a:pt x="40" y="97"/>
                        <a:pt x="39" y="96"/>
                        <a:pt x="38" y="95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5" y="90"/>
                        <a:pt x="45" y="90"/>
                        <a:pt x="45" y="90"/>
                      </a:cubicBezTo>
                      <a:cubicBezTo>
                        <a:pt x="115" y="105"/>
                        <a:pt x="115" y="105"/>
                        <a:pt x="115" y="105"/>
                      </a:cubicBezTo>
                      <a:cubicBezTo>
                        <a:pt x="117" y="105"/>
                        <a:pt x="118" y="107"/>
                        <a:pt x="118" y="109"/>
                      </a:cubicBezTo>
                      <a:cubicBezTo>
                        <a:pt x="118" y="109"/>
                        <a:pt x="118" y="109"/>
                        <a:pt x="118" y="109"/>
                      </a:cubicBezTo>
                      <a:cubicBezTo>
                        <a:pt x="117" y="111"/>
                        <a:pt x="116" y="113"/>
                        <a:pt x="114" y="113"/>
                      </a:cubicBezTo>
                      <a:cubicBezTo>
                        <a:pt x="114" y="113"/>
                        <a:pt x="114" y="113"/>
                        <a:pt x="114" y="113"/>
                      </a:cubicBezTo>
                      <a:cubicBezTo>
                        <a:pt x="113" y="113"/>
                        <a:pt x="113" y="113"/>
                        <a:pt x="113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8" name="Freeform 1053"/>
                <p:cNvSpPr/>
                <p:nvPr/>
              </p:nvSpPr>
              <p:spPr bwMode="auto">
                <a:xfrm>
                  <a:off x="6278532" y="4945060"/>
                  <a:ext cx="327023" cy="319087"/>
                </a:xfrm>
                <a:custGeom>
                  <a:avLst/>
                  <a:gdLst>
                    <a:gd name="T0" fmla="*/ 112 w 117"/>
                    <a:gd name="T1" fmla="*/ 114 h 114"/>
                    <a:gd name="T2" fmla="*/ 40 w 117"/>
                    <a:gd name="T3" fmla="*/ 99 h 114"/>
                    <a:gd name="T4" fmla="*/ 38 w 117"/>
                    <a:gd name="T5" fmla="*/ 96 h 114"/>
                    <a:gd name="T6" fmla="*/ 38 w 117"/>
                    <a:gd name="T7" fmla="*/ 96 h 114"/>
                    <a:gd name="T8" fmla="*/ 1 w 117"/>
                    <a:gd name="T9" fmla="*/ 6 h 114"/>
                    <a:gd name="T10" fmla="*/ 1 w 117"/>
                    <a:gd name="T11" fmla="*/ 6 h 114"/>
                    <a:gd name="T12" fmla="*/ 3 w 117"/>
                    <a:gd name="T13" fmla="*/ 1 h 114"/>
                    <a:gd name="T14" fmla="*/ 3 w 117"/>
                    <a:gd name="T15" fmla="*/ 1 h 114"/>
                    <a:gd name="T16" fmla="*/ 8 w 117"/>
                    <a:gd name="T17" fmla="*/ 3 h 114"/>
                    <a:gd name="T18" fmla="*/ 8 w 117"/>
                    <a:gd name="T19" fmla="*/ 3 h 114"/>
                    <a:gd name="T20" fmla="*/ 44 w 117"/>
                    <a:gd name="T21" fmla="*/ 91 h 114"/>
                    <a:gd name="T22" fmla="*/ 113 w 117"/>
                    <a:gd name="T23" fmla="*/ 106 h 114"/>
                    <a:gd name="T24" fmla="*/ 116 w 117"/>
                    <a:gd name="T25" fmla="*/ 111 h 114"/>
                    <a:gd name="T26" fmla="*/ 116 w 117"/>
                    <a:gd name="T27" fmla="*/ 111 h 114"/>
                    <a:gd name="T28" fmla="*/ 112 w 117"/>
                    <a:gd name="T29" fmla="*/ 114 h 114"/>
                    <a:gd name="T30" fmla="*/ 112 w 117"/>
                    <a:gd name="T31" fmla="*/ 114 h 114"/>
                    <a:gd name="T32" fmla="*/ 112 w 117"/>
                    <a:gd name="T33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114">
                      <a:moveTo>
                        <a:pt x="112" y="114"/>
                      </a:moveTo>
                      <a:cubicBezTo>
                        <a:pt x="40" y="99"/>
                        <a:pt x="40" y="99"/>
                        <a:pt x="40" y="99"/>
                      </a:cubicBezTo>
                      <a:cubicBezTo>
                        <a:pt x="39" y="98"/>
                        <a:pt x="38" y="97"/>
                        <a:pt x="38" y="96"/>
                      </a:cubicBezTo>
                      <a:cubicBezTo>
                        <a:pt x="38" y="96"/>
                        <a:pt x="38" y="96"/>
                        <a:pt x="38" y="9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4" y="91"/>
                        <a:pt x="44" y="91"/>
                        <a:pt x="44" y="91"/>
                      </a:cubicBezTo>
                      <a:cubicBezTo>
                        <a:pt x="113" y="106"/>
                        <a:pt x="113" y="106"/>
                        <a:pt x="113" y="106"/>
                      </a:cubicBezTo>
                      <a:cubicBezTo>
                        <a:pt x="115" y="106"/>
                        <a:pt x="117" y="109"/>
                        <a:pt x="116" y="111"/>
                      </a:cubicBezTo>
                      <a:cubicBezTo>
                        <a:pt x="116" y="111"/>
                        <a:pt x="116" y="111"/>
                        <a:pt x="116" y="111"/>
                      </a:cubicBezTo>
                      <a:cubicBezTo>
                        <a:pt x="116" y="113"/>
                        <a:pt x="114" y="114"/>
                        <a:pt x="112" y="114"/>
                      </a:cubicBezTo>
                      <a:cubicBezTo>
                        <a:pt x="112" y="114"/>
                        <a:pt x="112" y="114"/>
                        <a:pt x="112" y="114"/>
                      </a:cubicBezTo>
                      <a:cubicBezTo>
                        <a:pt x="112" y="114"/>
                        <a:pt x="112" y="114"/>
                        <a:pt x="112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9" name="Freeform 1054"/>
                <p:cNvSpPr/>
                <p:nvPr/>
              </p:nvSpPr>
              <p:spPr bwMode="auto">
                <a:xfrm>
                  <a:off x="6251544" y="4999034"/>
                  <a:ext cx="314323" cy="303211"/>
                </a:xfrm>
                <a:custGeom>
                  <a:avLst/>
                  <a:gdLst>
                    <a:gd name="T0" fmla="*/ 108 w 113"/>
                    <a:gd name="T1" fmla="*/ 109 h 109"/>
                    <a:gd name="T2" fmla="*/ 40 w 113"/>
                    <a:gd name="T3" fmla="*/ 95 h 109"/>
                    <a:gd name="T4" fmla="*/ 37 w 113"/>
                    <a:gd name="T5" fmla="*/ 92 h 109"/>
                    <a:gd name="T6" fmla="*/ 37 w 113"/>
                    <a:gd name="T7" fmla="*/ 92 h 109"/>
                    <a:gd name="T8" fmla="*/ 1 w 113"/>
                    <a:gd name="T9" fmla="*/ 6 h 109"/>
                    <a:gd name="T10" fmla="*/ 1 w 113"/>
                    <a:gd name="T11" fmla="*/ 6 h 109"/>
                    <a:gd name="T12" fmla="*/ 3 w 113"/>
                    <a:gd name="T13" fmla="*/ 1 h 109"/>
                    <a:gd name="T14" fmla="*/ 3 w 113"/>
                    <a:gd name="T15" fmla="*/ 1 h 109"/>
                    <a:gd name="T16" fmla="*/ 8 w 113"/>
                    <a:gd name="T17" fmla="*/ 3 h 109"/>
                    <a:gd name="T18" fmla="*/ 8 w 113"/>
                    <a:gd name="T19" fmla="*/ 3 h 109"/>
                    <a:gd name="T20" fmla="*/ 44 w 113"/>
                    <a:gd name="T21" fmla="*/ 87 h 109"/>
                    <a:gd name="T22" fmla="*/ 109 w 113"/>
                    <a:gd name="T23" fmla="*/ 101 h 109"/>
                    <a:gd name="T24" fmla="*/ 112 w 113"/>
                    <a:gd name="T25" fmla="*/ 106 h 109"/>
                    <a:gd name="T26" fmla="*/ 112 w 113"/>
                    <a:gd name="T27" fmla="*/ 106 h 109"/>
                    <a:gd name="T28" fmla="*/ 109 w 113"/>
                    <a:gd name="T29" fmla="*/ 109 h 109"/>
                    <a:gd name="T30" fmla="*/ 109 w 113"/>
                    <a:gd name="T31" fmla="*/ 109 h 109"/>
                    <a:gd name="T32" fmla="*/ 108 w 113"/>
                    <a:gd name="T33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3" h="109">
                      <a:moveTo>
                        <a:pt x="108" y="109"/>
                      </a:moveTo>
                      <a:cubicBezTo>
                        <a:pt x="40" y="95"/>
                        <a:pt x="40" y="95"/>
                        <a:pt x="40" y="95"/>
                      </a:cubicBezTo>
                      <a:cubicBezTo>
                        <a:pt x="39" y="94"/>
                        <a:pt x="38" y="93"/>
                        <a:pt x="37" y="92"/>
                      </a:cubicBezTo>
                      <a:cubicBezTo>
                        <a:pt x="37" y="92"/>
                        <a:pt x="37" y="92"/>
                        <a:pt x="37" y="92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cubicBezTo>
                        <a:pt x="109" y="101"/>
                        <a:pt x="109" y="101"/>
                        <a:pt x="109" y="101"/>
                      </a:cubicBezTo>
                      <a:cubicBezTo>
                        <a:pt x="112" y="102"/>
                        <a:pt x="113" y="104"/>
                        <a:pt x="112" y="106"/>
                      </a:cubicBezTo>
                      <a:cubicBezTo>
                        <a:pt x="112" y="106"/>
                        <a:pt x="112" y="106"/>
                        <a:pt x="112" y="106"/>
                      </a:cubicBezTo>
                      <a:cubicBezTo>
                        <a:pt x="112" y="108"/>
                        <a:pt x="110" y="109"/>
                        <a:pt x="109" y="109"/>
                      </a:cubicBezTo>
                      <a:cubicBezTo>
                        <a:pt x="109" y="109"/>
                        <a:pt x="109" y="109"/>
                        <a:pt x="109" y="109"/>
                      </a:cubicBezTo>
                      <a:cubicBezTo>
                        <a:pt x="108" y="109"/>
                        <a:pt x="108" y="109"/>
                        <a:pt x="108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0" name="Freeform 1055"/>
                <p:cNvSpPr/>
                <p:nvPr/>
              </p:nvSpPr>
              <p:spPr bwMode="auto">
                <a:xfrm>
                  <a:off x="6234082" y="5068884"/>
                  <a:ext cx="287336" cy="276226"/>
                </a:xfrm>
                <a:custGeom>
                  <a:avLst/>
                  <a:gdLst>
                    <a:gd name="T0" fmla="*/ 97 w 103"/>
                    <a:gd name="T1" fmla="*/ 99 h 99"/>
                    <a:gd name="T2" fmla="*/ 35 w 103"/>
                    <a:gd name="T3" fmla="*/ 85 h 99"/>
                    <a:gd name="T4" fmla="*/ 33 w 103"/>
                    <a:gd name="T5" fmla="*/ 83 h 99"/>
                    <a:gd name="T6" fmla="*/ 33 w 103"/>
                    <a:gd name="T7" fmla="*/ 83 h 99"/>
                    <a:gd name="T8" fmla="*/ 1 w 103"/>
                    <a:gd name="T9" fmla="*/ 7 h 99"/>
                    <a:gd name="T10" fmla="*/ 1 w 103"/>
                    <a:gd name="T11" fmla="*/ 7 h 99"/>
                    <a:gd name="T12" fmla="*/ 3 w 103"/>
                    <a:gd name="T13" fmla="*/ 1 h 99"/>
                    <a:gd name="T14" fmla="*/ 3 w 103"/>
                    <a:gd name="T15" fmla="*/ 1 h 99"/>
                    <a:gd name="T16" fmla="*/ 9 w 103"/>
                    <a:gd name="T17" fmla="*/ 3 h 99"/>
                    <a:gd name="T18" fmla="*/ 9 w 103"/>
                    <a:gd name="T19" fmla="*/ 3 h 99"/>
                    <a:gd name="T20" fmla="*/ 39 w 103"/>
                    <a:gd name="T21" fmla="*/ 78 h 99"/>
                    <a:gd name="T22" fmla="*/ 99 w 103"/>
                    <a:gd name="T23" fmla="*/ 92 h 99"/>
                    <a:gd name="T24" fmla="*/ 102 w 103"/>
                    <a:gd name="T25" fmla="*/ 96 h 99"/>
                    <a:gd name="T26" fmla="*/ 102 w 103"/>
                    <a:gd name="T27" fmla="*/ 96 h 99"/>
                    <a:gd name="T28" fmla="*/ 98 w 103"/>
                    <a:gd name="T29" fmla="*/ 99 h 99"/>
                    <a:gd name="T30" fmla="*/ 98 w 103"/>
                    <a:gd name="T31" fmla="*/ 99 h 99"/>
                    <a:gd name="T32" fmla="*/ 97 w 103"/>
                    <a:gd name="T33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3" h="99">
                      <a:moveTo>
                        <a:pt x="97" y="99"/>
                      </a:moveTo>
                      <a:cubicBezTo>
                        <a:pt x="35" y="85"/>
                        <a:pt x="35" y="85"/>
                        <a:pt x="35" y="85"/>
                      </a:cubicBezTo>
                      <a:cubicBezTo>
                        <a:pt x="34" y="85"/>
                        <a:pt x="33" y="84"/>
                        <a:pt x="33" y="83"/>
                      </a:cubicBezTo>
                      <a:cubicBezTo>
                        <a:pt x="33" y="83"/>
                        <a:pt x="33" y="83"/>
                        <a:pt x="33" y="83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99" y="92"/>
                        <a:pt x="99" y="92"/>
                        <a:pt x="99" y="92"/>
                      </a:cubicBezTo>
                      <a:cubicBezTo>
                        <a:pt x="101" y="92"/>
                        <a:pt x="103" y="94"/>
                        <a:pt x="102" y="96"/>
                      </a:cubicBezTo>
                      <a:cubicBezTo>
                        <a:pt x="102" y="96"/>
                        <a:pt x="102" y="96"/>
                        <a:pt x="102" y="96"/>
                      </a:cubicBezTo>
                      <a:cubicBezTo>
                        <a:pt x="102" y="98"/>
                        <a:pt x="100" y="99"/>
                        <a:pt x="98" y="99"/>
                      </a:cubicBezTo>
                      <a:cubicBezTo>
                        <a:pt x="98" y="99"/>
                        <a:pt x="98" y="99"/>
                        <a:pt x="98" y="99"/>
                      </a:cubicBezTo>
                      <a:cubicBezTo>
                        <a:pt x="98" y="99"/>
                        <a:pt x="98" y="99"/>
                        <a:pt x="97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1" name="Freeform 1056"/>
                <p:cNvSpPr/>
                <p:nvPr/>
              </p:nvSpPr>
              <p:spPr bwMode="auto">
                <a:xfrm>
                  <a:off x="6222969" y="5154609"/>
                  <a:ext cx="242887" cy="228601"/>
                </a:xfrm>
                <a:custGeom>
                  <a:avLst/>
                  <a:gdLst>
                    <a:gd name="T0" fmla="*/ 81 w 87"/>
                    <a:gd name="T1" fmla="*/ 82 h 82"/>
                    <a:gd name="T2" fmla="*/ 29 w 87"/>
                    <a:gd name="T3" fmla="*/ 71 h 82"/>
                    <a:gd name="T4" fmla="*/ 26 w 87"/>
                    <a:gd name="T5" fmla="*/ 68 h 82"/>
                    <a:gd name="T6" fmla="*/ 26 w 87"/>
                    <a:gd name="T7" fmla="*/ 68 h 82"/>
                    <a:gd name="T8" fmla="*/ 1 w 87"/>
                    <a:gd name="T9" fmla="*/ 6 h 82"/>
                    <a:gd name="T10" fmla="*/ 1 w 87"/>
                    <a:gd name="T11" fmla="*/ 6 h 82"/>
                    <a:gd name="T12" fmla="*/ 3 w 87"/>
                    <a:gd name="T13" fmla="*/ 0 h 82"/>
                    <a:gd name="T14" fmla="*/ 3 w 87"/>
                    <a:gd name="T15" fmla="*/ 0 h 82"/>
                    <a:gd name="T16" fmla="*/ 8 w 87"/>
                    <a:gd name="T17" fmla="*/ 3 h 82"/>
                    <a:gd name="T18" fmla="*/ 8 w 87"/>
                    <a:gd name="T19" fmla="*/ 3 h 82"/>
                    <a:gd name="T20" fmla="*/ 33 w 87"/>
                    <a:gd name="T21" fmla="*/ 63 h 82"/>
                    <a:gd name="T22" fmla="*/ 83 w 87"/>
                    <a:gd name="T23" fmla="*/ 75 h 82"/>
                    <a:gd name="T24" fmla="*/ 86 w 87"/>
                    <a:gd name="T25" fmla="*/ 79 h 82"/>
                    <a:gd name="T26" fmla="*/ 86 w 87"/>
                    <a:gd name="T27" fmla="*/ 79 h 82"/>
                    <a:gd name="T28" fmla="*/ 82 w 87"/>
                    <a:gd name="T29" fmla="*/ 82 h 82"/>
                    <a:gd name="T30" fmla="*/ 82 w 87"/>
                    <a:gd name="T31" fmla="*/ 82 h 82"/>
                    <a:gd name="T32" fmla="*/ 81 w 87"/>
                    <a:gd name="T33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7" h="82">
                      <a:moveTo>
                        <a:pt x="81" y="82"/>
                      </a:moveTo>
                      <a:cubicBezTo>
                        <a:pt x="29" y="71"/>
                        <a:pt x="29" y="71"/>
                        <a:pt x="29" y="71"/>
                      </a:cubicBezTo>
                      <a:cubicBezTo>
                        <a:pt x="28" y="71"/>
                        <a:pt x="27" y="70"/>
                        <a:pt x="26" y="68"/>
                      </a:cubicBezTo>
                      <a:cubicBezTo>
                        <a:pt x="26" y="68"/>
                        <a:pt x="26" y="68"/>
                        <a:pt x="26" y="68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3" y="63"/>
                        <a:pt x="33" y="63"/>
                        <a:pt x="33" y="63"/>
                      </a:cubicBezTo>
                      <a:cubicBezTo>
                        <a:pt x="83" y="75"/>
                        <a:pt x="83" y="75"/>
                        <a:pt x="83" y="75"/>
                      </a:cubicBezTo>
                      <a:cubicBezTo>
                        <a:pt x="85" y="75"/>
                        <a:pt x="87" y="77"/>
                        <a:pt x="86" y="79"/>
                      </a:cubicBezTo>
                      <a:cubicBezTo>
                        <a:pt x="86" y="79"/>
                        <a:pt x="86" y="79"/>
                        <a:pt x="86" y="79"/>
                      </a:cubicBezTo>
                      <a:cubicBezTo>
                        <a:pt x="86" y="81"/>
                        <a:pt x="84" y="82"/>
                        <a:pt x="82" y="82"/>
                      </a:cubicBezTo>
                      <a:cubicBezTo>
                        <a:pt x="82" y="82"/>
                        <a:pt x="82" y="82"/>
                        <a:pt x="82" y="82"/>
                      </a:cubicBezTo>
                      <a:cubicBezTo>
                        <a:pt x="82" y="82"/>
                        <a:pt x="82" y="82"/>
                        <a:pt x="81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2" name="Freeform 1057"/>
                <p:cNvSpPr/>
                <p:nvPr/>
              </p:nvSpPr>
              <p:spPr bwMode="auto">
                <a:xfrm>
                  <a:off x="6221377" y="5264143"/>
                  <a:ext cx="174624" cy="152400"/>
                </a:xfrm>
                <a:custGeom>
                  <a:avLst/>
                  <a:gdLst>
                    <a:gd name="T0" fmla="*/ 58 w 63"/>
                    <a:gd name="T1" fmla="*/ 55 h 55"/>
                    <a:gd name="T2" fmla="*/ 21 w 63"/>
                    <a:gd name="T3" fmla="*/ 47 h 55"/>
                    <a:gd name="T4" fmla="*/ 18 w 63"/>
                    <a:gd name="T5" fmla="*/ 45 h 55"/>
                    <a:gd name="T6" fmla="*/ 18 w 63"/>
                    <a:gd name="T7" fmla="*/ 45 h 55"/>
                    <a:gd name="T8" fmla="*/ 1 w 63"/>
                    <a:gd name="T9" fmla="*/ 6 h 55"/>
                    <a:gd name="T10" fmla="*/ 1 w 63"/>
                    <a:gd name="T11" fmla="*/ 6 h 55"/>
                    <a:gd name="T12" fmla="*/ 3 w 63"/>
                    <a:gd name="T13" fmla="*/ 1 h 55"/>
                    <a:gd name="T14" fmla="*/ 3 w 63"/>
                    <a:gd name="T15" fmla="*/ 1 h 55"/>
                    <a:gd name="T16" fmla="*/ 9 w 63"/>
                    <a:gd name="T17" fmla="*/ 3 h 55"/>
                    <a:gd name="T18" fmla="*/ 9 w 63"/>
                    <a:gd name="T19" fmla="*/ 3 h 55"/>
                    <a:gd name="T20" fmla="*/ 25 w 63"/>
                    <a:gd name="T21" fmla="*/ 40 h 55"/>
                    <a:gd name="T22" fmla="*/ 60 w 63"/>
                    <a:gd name="T23" fmla="*/ 47 h 55"/>
                    <a:gd name="T24" fmla="*/ 63 w 63"/>
                    <a:gd name="T25" fmla="*/ 52 h 55"/>
                    <a:gd name="T26" fmla="*/ 63 w 63"/>
                    <a:gd name="T27" fmla="*/ 52 h 55"/>
                    <a:gd name="T28" fmla="*/ 59 w 63"/>
                    <a:gd name="T29" fmla="*/ 55 h 55"/>
                    <a:gd name="T30" fmla="*/ 59 w 63"/>
                    <a:gd name="T31" fmla="*/ 55 h 55"/>
                    <a:gd name="T32" fmla="*/ 58 w 63"/>
                    <a:gd name="T33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3" h="55">
                      <a:moveTo>
                        <a:pt x="58" y="55"/>
                      </a:move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20" y="47"/>
                        <a:pt x="19" y="46"/>
                        <a:pt x="18" y="45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60" y="47"/>
                        <a:pt x="60" y="47"/>
                        <a:pt x="60" y="47"/>
                      </a:cubicBezTo>
                      <a:cubicBezTo>
                        <a:pt x="62" y="48"/>
                        <a:pt x="63" y="50"/>
                        <a:pt x="63" y="52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2" y="54"/>
                        <a:pt x="61" y="55"/>
                        <a:pt x="59" y="55"/>
                      </a:cubicBezTo>
                      <a:cubicBezTo>
                        <a:pt x="59" y="55"/>
                        <a:pt x="59" y="55"/>
                        <a:pt x="59" y="55"/>
                      </a:cubicBezTo>
                      <a:cubicBezTo>
                        <a:pt x="59" y="55"/>
                        <a:pt x="58" y="55"/>
                        <a:pt x="58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3" name="Freeform 1058"/>
                <p:cNvSpPr/>
                <p:nvPr/>
              </p:nvSpPr>
              <p:spPr bwMode="auto">
                <a:xfrm>
                  <a:off x="6402342" y="4822816"/>
                  <a:ext cx="292098" cy="265112"/>
                </a:xfrm>
                <a:custGeom>
                  <a:avLst/>
                  <a:gdLst>
                    <a:gd name="T0" fmla="*/ 100 w 105"/>
                    <a:gd name="T1" fmla="*/ 95 h 95"/>
                    <a:gd name="T2" fmla="*/ 36 w 105"/>
                    <a:gd name="T3" fmla="*/ 83 h 95"/>
                    <a:gd name="T4" fmla="*/ 33 w 105"/>
                    <a:gd name="T5" fmla="*/ 80 h 95"/>
                    <a:gd name="T6" fmla="*/ 33 w 105"/>
                    <a:gd name="T7" fmla="*/ 80 h 95"/>
                    <a:gd name="T8" fmla="*/ 1 w 105"/>
                    <a:gd name="T9" fmla="*/ 6 h 95"/>
                    <a:gd name="T10" fmla="*/ 1 w 105"/>
                    <a:gd name="T11" fmla="*/ 6 h 95"/>
                    <a:gd name="T12" fmla="*/ 3 w 105"/>
                    <a:gd name="T13" fmla="*/ 1 h 95"/>
                    <a:gd name="T14" fmla="*/ 3 w 105"/>
                    <a:gd name="T15" fmla="*/ 1 h 95"/>
                    <a:gd name="T16" fmla="*/ 9 w 105"/>
                    <a:gd name="T17" fmla="*/ 3 h 95"/>
                    <a:gd name="T18" fmla="*/ 9 w 105"/>
                    <a:gd name="T19" fmla="*/ 3 h 95"/>
                    <a:gd name="T20" fmla="*/ 40 w 105"/>
                    <a:gd name="T21" fmla="*/ 75 h 95"/>
                    <a:gd name="T22" fmla="*/ 101 w 105"/>
                    <a:gd name="T23" fmla="*/ 87 h 95"/>
                    <a:gd name="T24" fmla="*/ 105 w 105"/>
                    <a:gd name="T25" fmla="*/ 92 h 95"/>
                    <a:gd name="T26" fmla="*/ 105 w 105"/>
                    <a:gd name="T27" fmla="*/ 92 h 95"/>
                    <a:gd name="T28" fmla="*/ 101 w 105"/>
                    <a:gd name="T29" fmla="*/ 95 h 95"/>
                    <a:gd name="T30" fmla="*/ 101 w 105"/>
                    <a:gd name="T31" fmla="*/ 95 h 95"/>
                    <a:gd name="T32" fmla="*/ 100 w 105"/>
                    <a:gd name="T33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5" h="95">
                      <a:moveTo>
                        <a:pt x="100" y="95"/>
                      </a:moveTo>
                      <a:cubicBezTo>
                        <a:pt x="36" y="83"/>
                        <a:pt x="36" y="83"/>
                        <a:pt x="36" y="83"/>
                      </a:cubicBezTo>
                      <a:cubicBezTo>
                        <a:pt x="35" y="82"/>
                        <a:pt x="34" y="82"/>
                        <a:pt x="33" y="80"/>
                      </a:cubicBezTo>
                      <a:cubicBezTo>
                        <a:pt x="33" y="80"/>
                        <a:pt x="33" y="80"/>
                        <a:pt x="33" y="80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40" y="75"/>
                        <a:pt x="40" y="75"/>
                        <a:pt x="40" y="75"/>
                      </a:cubicBezTo>
                      <a:cubicBezTo>
                        <a:pt x="101" y="87"/>
                        <a:pt x="101" y="87"/>
                        <a:pt x="101" y="87"/>
                      </a:cubicBezTo>
                      <a:cubicBezTo>
                        <a:pt x="103" y="87"/>
                        <a:pt x="105" y="90"/>
                        <a:pt x="105" y="92"/>
                      </a:cubicBezTo>
                      <a:cubicBezTo>
                        <a:pt x="105" y="92"/>
                        <a:pt x="105" y="92"/>
                        <a:pt x="105" y="92"/>
                      </a:cubicBezTo>
                      <a:cubicBezTo>
                        <a:pt x="104" y="94"/>
                        <a:pt x="102" y="95"/>
                        <a:pt x="101" y="95"/>
                      </a:cubicBezTo>
                      <a:cubicBezTo>
                        <a:pt x="101" y="95"/>
                        <a:pt x="101" y="95"/>
                        <a:pt x="101" y="95"/>
                      </a:cubicBezTo>
                      <a:cubicBezTo>
                        <a:pt x="100" y="95"/>
                        <a:pt x="100" y="95"/>
                        <a:pt x="100" y="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4" name="Freeform 1059"/>
                <p:cNvSpPr/>
                <p:nvPr/>
              </p:nvSpPr>
              <p:spPr bwMode="auto">
                <a:xfrm>
                  <a:off x="6435687" y="4803773"/>
                  <a:ext cx="265111" cy="239712"/>
                </a:xfrm>
                <a:custGeom>
                  <a:avLst/>
                  <a:gdLst>
                    <a:gd name="T0" fmla="*/ 90 w 95"/>
                    <a:gd name="T1" fmla="*/ 86 h 86"/>
                    <a:gd name="T2" fmla="*/ 32 w 95"/>
                    <a:gd name="T3" fmla="*/ 75 h 86"/>
                    <a:gd name="T4" fmla="*/ 29 w 95"/>
                    <a:gd name="T5" fmla="*/ 73 h 86"/>
                    <a:gd name="T6" fmla="*/ 29 w 95"/>
                    <a:gd name="T7" fmla="*/ 73 h 86"/>
                    <a:gd name="T8" fmla="*/ 1 w 95"/>
                    <a:gd name="T9" fmla="*/ 6 h 86"/>
                    <a:gd name="T10" fmla="*/ 3 w 95"/>
                    <a:gd name="T11" fmla="*/ 1 h 86"/>
                    <a:gd name="T12" fmla="*/ 3 w 95"/>
                    <a:gd name="T13" fmla="*/ 1 h 86"/>
                    <a:gd name="T14" fmla="*/ 8 w 95"/>
                    <a:gd name="T15" fmla="*/ 3 h 86"/>
                    <a:gd name="T16" fmla="*/ 8 w 95"/>
                    <a:gd name="T17" fmla="*/ 3 h 86"/>
                    <a:gd name="T18" fmla="*/ 36 w 95"/>
                    <a:gd name="T19" fmla="*/ 68 h 86"/>
                    <a:gd name="T20" fmla="*/ 91 w 95"/>
                    <a:gd name="T21" fmla="*/ 78 h 86"/>
                    <a:gd name="T22" fmla="*/ 94 w 95"/>
                    <a:gd name="T23" fmla="*/ 83 h 86"/>
                    <a:gd name="T24" fmla="*/ 94 w 95"/>
                    <a:gd name="T25" fmla="*/ 83 h 86"/>
                    <a:gd name="T26" fmla="*/ 90 w 95"/>
                    <a:gd name="T27" fmla="*/ 86 h 86"/>
                    <a:gd name="T28" fmla="*/ 90 w 95"/>
                    <a:gd name="T29" fmla="*/ 86 h 86"/>
                    <a:gd name="T30" fmla="*/ 90 w 95"/>
                    <a:gd name="T31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5" h="86">
                      <a:moveTo>
                        <a:pt x="90" y="86"/>
                      </a:moveTo>
                      <a:cubicBezTo>
                        <a:pt x="32" y="75"/>
                        <a:pt x="32" y="75"/>
                        <a:pt x="32" y="75"/>
                      </a:cubicBezTo>
                      <a:cubicBezTo>
                        <a:pt x="31" y="75"/>
                        <a:pt x="30" y="74"/>
                        <a:pt x="29" y="73"/>
                      </a:cubicBezTo>
                      <a:cubicBezTo>
                        <a:pt x="29" y="73"/>
                        <a:pt x="29" y="73"/>
                        <a:pt x="29" y="73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6" y="68"/>
                        <a:pt x="36" y="68"/>
                        <a:pt x="36" y="68"/>
                      </a:cubicBezTo>
                      <a:cubicBezTo>
                        <a:pt x="91" y="78"/>
                        <a:pt x="91" y="78"/>
                        <a:pt x="91" y="78"/>
                      </a:cubicBezTo>
                      <a:cubicBezTo>
                        <a:pt x="93" y="78"/>
                        <a:pt x="95" y="80"/>
                        <a:pt x="94" y="83"/>
                      </a:cubicBezTo>
                      <a:cubicBezTo>
                        <a:pt x="94" y="83"/>
                        <a:pt x="94" y="83"/>
                        <a:pt x="94" y="83"/>
                      </a:cubicBezTo>
                      <a:cubicBezTo>
                        <a:pt x="94" y="85"/>
                        <a:pt x="92" y="86"/>
                        <a:pt x="90" y="86"/>
                      </a:cubicBezTo>
                      <a:cubicBezTo>
                        <a:pt x="90" y="86"/>
                        <a:pt x="90" y="86"/>
                        <a:pt x="90" y="86"/>
                      </a:cubicBezTo>
                      <a:cubicBezTo>
                        <a:pt x="90" y="86"/>
                        <a:pt x="90" y="86"/>
                        <a:pt x="90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5" name="Freeform 1060"/>
                <p:cNvSpPr/>
                <p:nvPr/>
              </p:nvSpPr>
              <p:spPr bwMode="auto">
                <a:xfrm>
                  <a:off x="6472205" y="4789483"/>
                  <a:ext cx="236537" cy="206374"/>
                </a:xfrm>
                <a:custGeom>
                  <a:avLst/>
                  <a:gdLst>
                    <a:gd name="T0" fmla="*/ 80 w 85"/>
                    <a:gd name="T1" fmla="*/ 74 h 74"/>
                    <a:gd name="T2" fmla="*/ 29 w 85"/>
                    <a:gd name="T3" fmla="*/ 67 h 74"/>
                    <a:gd name="T4" fmla="*/ 26 w 85"/>
                    <a:gd name="T5" fmla="*/ 64 h 74"/>
                    <a:gd name="T6" fmla="*/ 26 w 85"/>
                    <a:gd name="T7" fmla="*/ 64 h 74"/>
                    <a:gd name="T8" fmla="*/ 1 w 85"/>
                    <a:gd name="T9" fmla="*/ 6 h 74"/>
                    <a:gd name="T10" fmla="*/ 1 w 85"/>
                    <a:gd name="T11" fmla="*/ 6 h 74"/>
                    <a:gd name="T12" fmla="*/ 3 w 85"/>
                    <a:gd name="T13" fmla="*/ 0 h 74"/>
                    <a:gd name="T14" fmla="*/ 3 w 85"/>
                    <a:gd name="T15" fmla="*/ 0 h 74"/>
                    <a:gd name="T16" fmla="*/ 8 w 85"/>
                    <a:gd name="T17" fmla="*/ 3 h 74"/>
                    <a:gd name="T18" fmla="*/ 8 w 85"/>
                    <a:gd name="T19" fmla="*/ 3 h 74"/>
                    <a:gd name="T20" fmla="*/ 32 w 85"/>
                    <a:gd name="T21" fmla="*/ 59 h 74"/>
                    <a:gd name="T22" fmla="*/ 81 w 85"/>
                    <a:gd name="T23" fmla="*/ 67 h 74"/>
                    <a:gd name="T24" fmla="*/ 85 w 85"/>
                    <a:gd name="T25" fmla="*/ 71 h 74"/>
                    <a:gd name="T26" fmla="*/ 85 w 85"/>
                    <a:gd name="T27" fmla="*/ 71 h 74"/>
                    <a:gd name="T28" fmla="*/ 81 w 85"/>
                    <a:gd name="T29" fmla="*/ 74 h 74"/>
                    <a:gd name="T30" fmla="*/ 81 w 85"/>
                    <a:gd name="T31" fmla="*/ 74 h 74"/>
                    <a:gd name="T32" fmla="*/ 80 w 85"/>
                    <a:gd name="T33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5" h="74">
                      <a:moveTo>
                        <a:pt x="80" y="74"/>
                      </a:move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27" y="66"/>
                        <a:pt x="26" y="65"/>
                        <a:pt x="26" y="64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81" y="67"/>
                        <a:pt x="81" y="67"/>
                        <a:pt x="81" y="67"/>
                      </a:cubicBezTo>
                      <a:cubicBezTo>
                        <a:pt x="83" y="67"/>
                        <a:pt x="85" y="69"/>
                        <a:pt x="85" y="71"/>
                      </a:cubicBezTo>
                      <a:cubicBezTo>
                        <a:pt x="85" y="71"/>
                        <a:pt x="85" y="71"/>
                        <a:pt x="85" y="71"/>
                      </a:cubicBezTo>
                      <a:cubicBezTo>
                        <a:pt x="84" y="73"/>
                        <a:pt x="83" y="74"/>
                        <a:pt x="81" y="74"/>
                      </a:cubicBez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80" y="74"/>
                        <a:pt x="80" y="74"/>
                        <a:pt x="80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6" name="Freeform 1061"/>
                <p:cNvSpPr/>
                <p:nvPr/>
              </p:nvSpPr>
              <p:spPr bwMode="auto">
                <a:xfrm>
                  <a:off x="6505531" y="4773604"/>
                  <a:ext cx="206373" cy="171449"/>
                </a:xfrm>
                <a:custGeom>
                  <a:avLst/>
                  <a:gdLst>
                    <a:gd name="T0" fmla="*/ 70 w 74"/>
                    <a:gd name="T1" fmla="*/ 62 h 62"/>
                    <a:gd name="T2" fmla="*/ 26 w 74"/>
                    <a:gd name="T3" fmla="*/ 57 h 62"/>
                    <a:gd name="T4" fmla="*/ 22 w 74"/>
                    <a:gd name="T5" fmla="*/ 55 h 62"/>
                    <a:gd name="T6" fmla="*/ 22 w 74"/>
                    <a:gd name="T7" fmla="*/ 55 h 62"/>
                    <a:gd name="T8" fmla="*/ 1 w 74"/>
                    <a:gd name="T9" fmla="*/ 6 h 62"/>
                    <a:gd name="T10" fmla="*/ 1 w 74"/>
                    <a:gd name="T11" fmla="*/ 6 h 62"/>
                    <a:gd name="T12" fmla="*/ 3 w 74"/>
                    <a:gd name="T13" fmla="*/ 1 h 62"/>
                    <a:gd name="T14" fmla="*/ 3 w 74"/>
                    <a:gd name="T15" fmla="*/ 1 h 62"/>
                    <a:gd name="T16" fmla="*/ 9 w 74"/>
                    <a:gd name="T17" fmla="*/ 3 h 62"/>
                    <a:gd name="T18" fmla="*/ 9 w 74"/>
                    <a:gd name="T19" fmla="*/ 3 h 62"/>
                    <a:gd name="T20" fmla="*/ 29 w 74"/>
                    <a:gd name="T21" fmla="*/ 49 h 62"/>
                    <a:gd name="T22" fmla="*/ 71 w 74"/>
                    <a:gd name="T23" fmla="*/ 55 h 62"/>
                    <a:gd name="T24" fmla="*/ 74 w 74"/>
                    <a:gd name="T25" fmla="*/ 59 h 62"/>
                    <a:gd name="T26" fmla="*/ 74 w 74"/>
                    <a:gd name="T27" fmla="*/ 59 h 62"/>
                    <a:gd name="T28" fmla="*/ 70 w 74"/>
                    <a:gd name="T29" fmla="*/ 62 h 62"/>
                    <a:gd name="T30" fmla="*/ 70 w 74"/>
                    <a:gd name="T31" fmla="*/ 62 h 62"/>
                    <a:gd name="T32" fmla="*/ 70 w 74"/>
                    <a:gd name="T33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62">
                      <a:moveTo>
                        <a:pt x="70" y="62"/>
                      </a:move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4" y="57"/>
                        <a:pt x="23" y="56"/>
                        <a:pt x="22" y="55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3" y="55"/>
                        <a:pt x="74" y="57"/>
                        <a:pt x="74" y="59"/>
                      </a:cubicBezTo>
                      <a:cubicBezTo>
                        <a:pt x="74" y="59"/>
                        <a:pt x="74" y="59"/>
                        <a:pt x="74" y="59"/>
                      </a:cubicBezTo>
                      <a:cubicBezTo>
                        <a:pt x="74" y="61"/>
                        <a:pt x="72" y="62"/>
                        <a:pt x="70" y="62"/>
                      </a:cubicBezTo>
                      <a:cubicBezTo>
                        <a:pt x="70" y="62"/>
                        <a:pt x="70" y="62"/>
                        <a:pt x="70" y="62"/>
                      </a:cubicBezTo>
                      <a:cubicBezTo>
                        <a:pt x="70" y="62"/>
                        <a:pt x="70" y="62"/>
                        <a:pt x="70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7" name="Freeform 1062"/>
                <p:cNvSpPr/>
                <p:nvPr/>
              </p:nvSpPr>
              <p:spPr bwMode="auto">
                <a:xfrm>
                  <a:off x="6549989" y="4764089"/>
                  <a:ext cx="161924" cy="131762"/>
                </a:xfrm>
                <a:custGeom>
                  <a:avLst/>
                  <a:gdLst>
                    <a:gd name="T0" fmla="*/ 54 w 58"/>
                    <a:gd name="T1" fmla="*/ 47 h 47"/>
                    <a:gd name="T2" fmla="*/ 21 w 58"/>
                    <a:gd name="T3" fmla="*/ 47 h 47"/>
                    <a:gd name="T4" fmla="*/ 17 w 58"/>
                    <a:gd name="T5" fmla="*/ 44 h 47"/>
                    <a:gd name="T6" fmla="*/ 17 w 58"/>
                    <a:gd name="T7" fmla="*/ 44 h 47"/>
                    <a:gd name="T8" fmla="*/ 1 w 58"/>
                    <a:gd name="T9" fmla="*/ 6 h 47"/>
                    <a:gd name="T10" fmla="*/ 3 w 58"/>
                    <a:gd name="T11" fmla="*/ 1 h 47"/>
                    <a:gd name="T12" fmla="*/ 3 w 58"/>
                    <a:gd name="T13" fmla="*/ 1 h 47"/>
                    <a:gd name="T14" fmla="*/ 8 w 58"/>
                    <a:gd name="T15" fmla="*/ 3 h 47"/>
                    <a:gd name="T16" fmla="*/ 8 w 58"/>
                    <a:gd name="T17" fmla="*/ 3 h 47"/>
                    <a:gd name="T18" fmla="*/ 24 w 58"/>
                    <a:gd name="T19" fmla="*/ 39 h 47"/>
                    <a:gd name="T20" fmla="*/ 54 w 58"/>
                    <a:gd name="T21" fmla="*/ 39 h 47"/>
                    <a:gd name="T22" fmla="*/ 58 w 58"/>
                    <a:gd name="T23" fmla="*/ 43 h 47"/>
                    <a:gd name="T24" fmla="*/ 58 w 58"/>
                    <a:gd name="T25" fmla="*/ 43 h 47"/>
                    <a:gd name="T26" fmla="*/ 54 w 58"/>
                    <a:gd name="T27" fmla="*/ 47 h 47"/>
                    <a:gd name="T28" fmla="*/ 54 w 58"/>
                    <a:gd name="T29" fmla="*/ 47 h 47"/>
                    <a:gd name="T30" fmla="*/ 54 w 58"/>
                    <a:gd name="T31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8" h="47">
                      <a:moveTo>
                        <a:pt x="54" y="47"/>
                      </a:move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19" y="47"/>
                        <a:pt x="18" y="46"/>
                        <a:pt x="17" y="44"/>
                      </a:cubicBezTo>
                      <a:cubicBezTo>
                        <a:pt x="17" y="44"/>
                        <a:pt x="17" y="44"/>
                        <a:pt x="17" y="44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54" y="39"/>
                        <a:pt x="54" y="39"/>
                        <a:pt x="54" y="39"/>
                      </a:cubicBezTo>
                      <a:cubicBezTo>
                        <a:pt x="56" y="39"/>
                        <a:pt x="58" y="41"/>
                        <a:pt x="58" y="43"/>
                      </a:cubicBezTo>
                      <a:cubicBezTo>
                        <a:pt x="58" y="43"/>
                        <a:pt x="58" y="43"/>
                        <a:pt x="58" y="43"/>
                      </a:cubicBezTo>
                      <a:cubicBezTo>
                        <a:pt x="58" y="45"/>
                        <a:pt x="56" y="47"/>
                        <a:pt x="54" y="47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8" name="Freeform 1063"/>
                <p:cNvSpPr/>
                <p:nvPr/>
              </p:nvSpPr>
              <p:spPr bwMode="auto">
                <a:xfrm>
                  <a:off x="6588094" y="4752983"/>
                  <a:ext cx="123824" cy="103186"/>
                </a:xfrm>
                <a:custGeom>
                  <a:avLst/>
                  <a:gdLst>
                    <a:gd name="T0" fmla="*/ 13 w 44"/>
                    <a:gd name="T1" fmla="*/ 34 h 37"/>
                    <a:gd name="T2" fmla="*/ 1 w 44"/>
                    <a:gd name="T3" fmla="*/ 7 h 37"/>
                    <a:gd name="T4" fmla="*/ 3 w 44"/>
                    <a:gd name="T5" fmla="*/ 1 h 37"/>
                    <a:gd name="T6" fmla="*/ 3 w 44"/>
                    <a:gd name="T7" fmla="*/ 1 h 37"/>
                    <a:gd name="T8" fmla="*/ 8 w 44"/>
                    <a:gd name="T9" fmla="*/ 3 h 37"/>
                    <a:gd name="T10" fmla="*/ 8 w 44"/>
                    <a:gd name="T11" fmla="*/ 3 h 37"/>
                    <a:gd name="T12" fmla="*/ 19 w 44"/>
                    <a:gd name="T13" fmla="*/ 29 h 37"/>
                    <a:gd name="T14" fmla="*/ 40 w 44"/>
                    <a:gd name="T15" fmla="*/ 28 h 37"/>
                    <a:gd name="T16" fmla="*/ 44 w 44"/>
                    <a:gd name="T17" fmla="*/ 32 h 37"/>
                    <a:gd name="T18" fmla="*/ 44 w 44"/>
                    <a:gd name="T19" fmla="*/ 32 h 37"/>
                    <a:gd name="T20" fmla="*/ 40 w 44"/>
                    <a:gd name="T21" fmla="*/ 36 h 37"/>
                    <a:gd name="T22" fmla="*/ 40 w 44"/>
                    <a:gd name="T23" fmla="*/ 36 h 37"/>
                    <a:gd name="T24" fmla="*/ 17 w 44"/>
                    <a:gd name="T25" fmla="*/ 37 h 37"/>
                    <a:gd name="T26" fmla="*/ 16 w 44"/>
                    <a:gd name="T27" fmla="*/ 37 h 37"/>
                    <a:gd name="T28" fmla="*/ 16 w 44"/>
                    <a:gd name="T29" fmla="*/ 37 h 37"/>
                    <a:gd name="T30" fmla="*/ 13 w 44"/>
                    <a:gd name="T31" fmla="*/ 3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37">
                      <a:moveTo>
                        <a:pt x="13" y="34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40" y="28"/>
                        <a:pt x="40" y="28"/>
                        <a:pt x="40" y="28"/>
                      </a:cubicBezTo>
                      <a:cubicBezTo>
                        <a:pt x="42" y="28"/>
                        <a:pt x="44" y="29"/>
                        <a:pt x="44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4"/>
                        <a:pt x="42" y="36"/>
                        <a:pt x="40" y="36"/>
                      </a:cubicBezTo>
                      <a:cubicBezTo>
                        <a:pt x="40" y="36"/>
                        <a:pt x="40" y="36"/>
                        <a:pt x="40" y="36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6" y="37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5" y="37"/>
                        <a:pt x="13" y="36"/>
                        <a:pt x="13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9" name="Freeform 1064"/>
                <p:cNvSpPr/>
                <p:nvPr/>
              </p:nvSpPr>
              <p:spPr bwMode="auto">
                <a:xfrm>
                  <a:off x="6624639" y="4748212"/>
                  <a:ext cx="87312" cy="69850"/>
                </a:xfrm>
                <a:custGeom>
                  <a:avLst/>
                  <a:gdLst>
                    <a:gd name="T0" fmla="*/ 8 w 31"/>
                    <a:gd name="T1" fmla="*/ 23 h 25"/>
                    <a:gd name="T2" fmla="*/ 1 w 31"/>
                    <a:gd name="T3" fmla="*/ 7 h 25"/>
                    <a:gd name="T4" fmla="*/ 1 w 31"/>
                    <a:gd name="T5" fmla="*/ 7 h 25"/>
                    <a:gd name="T6" fmla="*/ 3 w 31"/>
                    <a:gd name="T7" fmla="*/ 1 h 25"/>
                    <a:gd name="T8" fmla="*/ 3 w 31"/>
                    <a:gd name="T9" fmla="*/ 1 h 25"/>
                    <a:gd name="T10" fmla="*/ 8 w 31"/>
                    <a:gd name="T11" fmla="*/ 3 h 25"/>
                    <a:gd name="T12" fmla="*/ 8 w 31"/>
                    <a:gd name="T13" fmla="*/ 3 h 25"/>
                    <a:gd name="T14" fmla="*/ 14 w 31"/>
                    <a:gd name="T15" fmla="*/ 17 h 25"/>
                    <a:gd name="T16" fmla="*/ 27 w 31"/>
                    <a:gd name="T17" fmla="*/ 17 h 25"/>
                    <a:gd name="T18" fmla="*/ 31 w 31"/>
                    <a:gd name="T19" fmla="*/ 21 h 25"/>
                    <a:gd name="T20" fmla="*/ 31 w 31"/>
                    <a:gd name="T21" fmla="*/ 21 h 25"/>
                    <a:gd name="T22" fmla="*/ 27 w 31"/>
                    <a:gd name="T23" fmla="*/ 25 h 25"/>
                    <a:gd name="T24" fmla="*/ 27 w 31"/>
                    <a:gd name="T25" fmla="*/ 25 h 25"/>
                    <a:gd name="T26" fmla="*/ 12 w 31"/>
                    <a:gd name="T27" fmla="*/ 25 h 25"/>
                    <a:gd name="T28" fmla="*/ 12 w 31"/>
                    <a:gd name="T29" fmla="*/ 25 h 25"/>
                    <a:gd name="T30" fmla="*/ 12 w 31"/>
                    <a:gd name="T31" fmla="*/ 25 h 25"/>
                    <a:gd name="T32" fmla="*/ 8 w 31"/>
                    <a:gd name="T3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" h="25">
                      <a:moveTo>
                        <a:pt x="8" y="23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9" y="17"/>
                        <a:pt x="31" y="19"/>
                        <a:pt x="31" y="21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1" y="23"/>
                        <a:pt x="29" y="25"/>
                        <a:pt x="27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0" y="25"/>
                        <a:pt x="9" y="24"/>
                        <a:pt x="8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65" name="组合 864"/>
              <p:cNvGrpSpPr/>
              <p:nvPr/>
            </p:nvGrpSpPr>
            <p:grpSpPr>
              <a:xfrm>
                <a:off x="6735225" y="5490745"/>
                <a:ext cx="290812" cy="363991"/>
                <a:chOff x="5473710" y="4571968"/>
                <a:chExt cx="485776" cy="608011"/>
              </a:xfrm>
              <a:grpFill/>
            </p:grpSpPr>
            <p:sp>
              <p:nvSpPr>
                <p:cNvPr id="866" name="Freeform 1185"/>
                <p:cNvSpPr>
                  <a:spLocks noEditPoints="1"/>
                </p:cNvSpPr>
                <p:nvPr/>
              </p:nvSpPr>
              <p:spPr bwMode="auto">
                <a:xfrm>
                  <a:off x="5473710" y="4575145"/>
                  <a:ext cx="485776" cy="604834"/>
                </a:xfrm>
                <a:custGeom>
                  <a:avLst/>
                  <a:gdLst>
                    <a:gd name="T0" fmla="*/ 26 w 174"/>
                    <a:gd name="T1" fmla="*/ 158 h 217"/>
                    <a:gd name="T2" fmla="*/ 0 w 174"/>
                    <a:gd name="T3" fmla="*/ 66 h 217"/>
                    <a:gd name="T4" fmla="*/ 0 w 174"/>
                    <a:gd name="T5" fmla="*/ 66 h 217"/>
                    <a:gd name="T6" fmla="*/ 7 w 174"/>
                    <a:gd name="T7" fmla="*/ 3 h 217"/>
                    <a:gd name="T8" fmla="*/ 7 w 174"/>
                    <a:gd name="T9" fmla="*/ 3 h 217"/>
                    <a:gd name="T10" fmla="*/ 11 w 174"/>
                    <a:gd name="T11" fmla="*/ 0 h 217"/>
                    <a:gd name="T12" fmla="*/ 11 w 174"/>
                    <a:gd name="T13" fmla="*/ 0 h 217"/>
                    <a:gd name="T14" fmla="*/ 14 w 174"/>
                    <a:gd name="T15" fmla="*/ 0 h 217"/>
                    <a:gd name="T16" fmla="*/ 14 w 174"/>
                    <a:gd name="T17" fmla="*/ 0 h 217"/>
                    <a:gd name="T18" fmla="*/ 152 w 174"/>
                    <a:gd name="T19" fmla="*/ 53 h 217"/>
                    <a:gd name="T20" fmla="*/ 152 w 174"/>
                    <a:gd name="T21" fmla="*/ 53 h 217"/>
                    <a:gd name="T22" fmla="*/ 174 w 174"/>
                    <a:gd name="T23" fmla="*/ 129 h 217"/>
                    <a:gd name="T24" fmla="*/ 174 w 174"/>
                    <a:gd name="T25" fmla="*/ 129 h 217"/>
                    <a:gd name="T26" fmla="*/ 159 w 174"/>
                    <a:gd name="T27" fmla="*/ 214 h 217"/>
                    <a:gd name="T28" fmla="*/ 159 w 174"/>
                    <a:gd name="T29" fmla="*/ 214 h 217"/>
                    <a:gd name="T30" fmla="*/ 156 w 174"/>
                    <a:gd name="T31" fmla="*/ 217 h 217"/>
                    <a:gd name="T32" fmla="*/ 156 w 174"/>
                    <a:gd name="T33" fmla="*/ 217 h 217"/>
                    <a:gd name="T34" fmla="*/ 152 w 174"/>
                    <a:gd name="T35" fmla="*/ 217 h 217"/>
                    <a:gd name="T36" fmla="*/ 152 w 174"/>
                    <a:gd name="T37" fmla="*/ 217 h 217"/>
                    <a:gd name="T38" fmla="*/ 26 w 174"/>
                    <a:gd name="T39" fmla="*/ 158 h 217"/>
                    <a:gd name="T40" fmla="*/ 11 w 174"/>
                    <a:gd name="T41" fmla="*/ 23 h 217"/>
                    <a:gd name="T42" fmla="*/ 8 w 174"/>
                    <a:gd name="T43" fmla="*/ 66 h 217"/>
                    <a:gd name="T44" fmla="*/ 8 w 174"/>
                    <a:gd name="T45" fmla="*/ 66 h 217"/>
                    <a:gd name="T46" fmla="*/ 32 w 174"/>
                    <a:gd name="T47" fmla="*/ 153 h 217"/>
                    <a:gd name="T48" fmla="*/ 32 w 174"/>
                    <a:gd name="T49" fmla="*/ 153 h 217"/>
                    <a:gd name="T50" fmla="*/ 152 w 174"/>
                    <a:gd name="T51" fmla="*/ 209 h 217"/>
                    <a:gd name="T52" fmla="*/ 152 w 174"/>
                    <a:gd name="T53" fmla="*/ 209 h 217"/>
                    <a:gd name="T54" fmla="*/ 152 w 174"/>
                    <a:gd name="T55" fmla="*/ 209 h 217"/>
                    <a:gd name="T56" fmla="*/ 152 w 174"/>
                    <a:gd name="T57" fmla="*/ 209 h 217"/>
                    <a:gd name="T58" fmla="*/ 159 w 174"/>
                    <a:gd name="T59" fmla="*/ 186 h 217"/>
                    <a:gd name="T60" fmla="*/ 159 w 174"/>
                    <a:gd name="T61" fmla="*/ 186 h 217"/>
                    <a:gd name="T62" fmla="*/ 166 w 174"/>
                    <a:gd name="T63" fmla="*/ 129 h 217"/>
                    <a:gd name="T64" fmla="*/ 166 w 174"/>
                    <a:gd name="T65" fmla="*/ 129 h 217"/>
                    <a:gd name="T66" fmla="*/ 145 w 174"/>
                    <a:gd name="T67" fmla="*/ 58 h 217"/>
                    <a:gd name="T68" fmla="*/ 145 w 174"/>
                    <a:gd name="T69" fmla="*/ 58 h 217"/>
                    <a:gd name="T70" fmla="*/ 14 w 174"/>
                    <a:gd name="T71" fmla="*/ 8 h 217"/>
                    <a:gd name="T72" fmla="*/ 14 w 174"/>
                    <a:gd name="T73" fmla="*/ 8 h 217"/>
                    <a:gd name="T74" fmla="*/ 11 w 174"/>
                    <a:gd name="T75" fmla="*/ 23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4" h="217">
                      <a:moveTo>
                        <a:pt x="26" y="158"/>
                      </a:moveTo>
                      <a:cubicBezTo>
                        <a:pt x="5" y="131"/>
                        <a:pt x="0" y="96"/>
                        <a:pt x="0" y="66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0" y="31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1"/>
                        <a:pt x="9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2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30" y="0"/>
                        <a:pt x="111" y="2"/>
                        <a:pt x="152" y="53"/>
                      </a:cubicBezTo>
                      <a:cubicBezTo>
                        <a:pt x="152" y="53"/>
                        <a:pt x="152" y="53"/>
                        <a:pt x="152" y="53"/>
                      </a:cubicBezTo>
                      <a:cubicBezTo>
                        <a:pt x="169" y="74"/>
                        <a:pt x="174" y="102"/>
                        <a:pt x="174" y="129"/>
                      </a:cubicBezTo>
                      <a:cubicBezTo>
                        <a:pt x="174" y="129"/>
                        <a:pt x="174" y="129"/>
                        <a:pt x="174" y="129"/>
                      </a:cubicBezTo>
                      <a:cubicBezTo>
                        <a:pt x="174" y="173"/>
                        <a:pt x="159" y="214"/>
                        <a:pt x="159" y="214"/>
                      </a:cubicBezTo>
                      <a:cubicBezTo>
                        <a:pt x="159" y="214"/>
                        <a:pt x="159" y="214"/>
                        <a:pt x="159" y="214"/>
                      </a:cubicBezTo>
                      <a:cubicBezTo>
                        <a:pt x="159" y="216"/>
                        <a:pt x="157" y="217"/>
                        <a:pt x="156" y="217"/>
                      </a:cubicBezTo>
                      <a:cubicBezTo>
                        <a:pt x="156" y="217"/>
                        <a:pt x="156" y="217"/>
                        <a:pt x="156" y="217"/>
                      </a:cubicBezTo>
                      <a:cubicBezTo>
                        <a:pt x="156" y="217"/>
                        <a:pt x="154" y="217"/>
                        <a:pt x="152" y="217"/>
                      </a:cubicBezTo>
                      <a:cubicBezTo>
                        <a:pt x="152" y="217"/>
                        <a:pt x="152" y="217"/>
                        <a:pt x="152" y="217"/>
                      </a:cubicBezTo>
                      <a:cubicBezTo>
                        <a:pt x="136" y="217"/>
                        <a:pt x="69" y="213"/>
                        <a:pt x="26" y="158"/>
                      </a:cubicBezTo>
                      <a:close/>
                      <a:moveTo>
                        <a:pt x="11" y="23"/>
                      </a:moveTo>
                      <a:cubicBezTo>
                        <a:pt x="10" y="34"/>
                        <a:pt x="8" y="49"/>
                        <a:pt x="8" y="66"/>
                      </a:cubicBezTo>
                      <a:cubicBezTo>
                        <a:pt x="8" y="66"/>
                        <a:pt x="8" y="66"/>
                        <a:pt x="8" y="66"/>
                      </a:cubicBezTo>
                      <a:cubicBezTo>
                        <a:pt x="8" y="95"/>
                        <a:pt x="13" y="129"/>
                        <a:pt x="32" y="153"/>
                      </a:cubicBezTo>
                      <a:cubicBezTo>
                        <a:pt x="32" y="153"/>
                        <a:pt x="32" y="153"/>
                        <a:pt x="32" y="153"/>
                      </a:cubicBezTo>
                      <a:cubicBezTo>
                        <a:pt x="73" y="205"/>
                        <a:pt x="137" y="209"/>
                        <a:pt x="152" y="209"/>
                      </a:cubicBezTo>
                      <a:cubicBezTo>
                        <a:pt x="152" y="209"/>
                        <a:pt x="152" y="209"/>
                        <a:pt x="152" y="209"/>
                      </a:cubicBezTo>
                      <a:cubicBezTo>
                        <a:pt x="152" y="209"/>
                        <a:pt x="152" y="209"/>
                        <a:pt x="152" y="209"/>
                      </a:cubicBezTo>
                      <a:cubicBezTo>
                        <a:pt x="152" y="209"/>
                        <a:pt x="152" y="209"/>
                        <a:pt x="152" y="209"/>
                      </a:cubicBezTo>
                      <a:cubicBezTo>
                        <a:pt x="154" y="205"/>
                        <a:pt x="156" y="197"/>
                        <a:pt x="159" y="186"/>
                      </a:cubicBezTo>
                      <a:cubicBezTo>
                        <a:pt x="159" y="186"/>
                        <a:pt x="159" y="186"/>
                        <a:pt x="159" y="186"/>
                      </a:cubicBezTo>
                      <a:cubicBezTo>
                        <a:pt x="162" y="171"/>
                        <a:pt x="166" y="150"/>
                        <a:pt x="166" y="129"/>
                      </a:cubicBezTo>
                      <a:cubicBezTo>
                        <a:pt x="166" y="129"/>
                        <a:pt x="166" y="129"/>
                        <a:pt x="166" y="129"/>
                      </a:cubicBezTo>
                      <a:cubicBezTo>
                        <a:pt x="166" y="103"/>
                        <a:pt x="161" y="77"/>
                        <a:pt x="145" y="58"/>
                      </a:cubicBezTo>
                      <a:cubicBezTo>
                        <a:pt x="145" y="58"/>
                        <a:pt x="145" y="58"/>
                        <a:pt x="145" y="58"/>
                      </a:cubicBezTo>
                      <a:cubicBezTo>
                        <a:pt x="109" y="11"/>
                        <a:pt x="31" y="7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11"/>
                        <a:pt x="13" y="16"/>
                        <a:pt x="11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7" name="Freeform 1186"/>
                <p:cNvSpPr/>
                <p:nvPr/>
              </p:nvSpPr>
              <p:spPr bwMode="auto">
                <a:xfrm>
                  <a:off x="5492760" y="4571968"/>
                  <a:ext cx="423862" cy="601660"/>
                </a:xfrm>
                <a:custGeom>
                  <a:avLst/>
                  <a:gdLst>
                    <a:gd name="T0" fmla="*/ 145 w 152"/>
                    <a:gd name="T1" fmla="*/ 214 h 216"/>
                    <a:gd name="T2" fmla="*/ 1 w 152"/>
                    <a:gd name="T3" fmla="*/ 7 h 216"/>
                    <a:gd name="T4" fmla="*/ 2 w 152"/>
                    <a:gd name="T5" fmla="*/ 1 h 216"/>
                    <a:gd name="T6" fmla="*/ 2 w 152"/>
                    <a:gd name="T7" fmla="*/ 1 h 216"/>
                    <a:gd name="T8" fmla="*/ 8 w 152"/>
                    <a:gd name="T9" fmla="*/ 2 h 216"/>
                    <a:gd name="T10" fmla="*/ 8 w 152"/>
                    <a:gd name="T11" fmla="*/ 2 h 216"/>
                    <a:gd name="T12" fmla="*/ 151 w 152"/>
                    <a:gd name="T13" fmla="*/ 210 h 216"/>
                    <a:gd name="T14" fmla="*/ 150 w 152"/>
                    <a:gd name="T15" fmla="*/ 215 h 216"/>
                    <a:gd name="T16" fmla="*/ 150 w 152"/>
                    <a:gd name="T17" fmla="*/ 215 h 216"/>
                    <a:gd name="T18" fmla="*/ 148 w 152"/>
                    <a:gd name="T19" fmla="*/ 216 h 216"/>
                    <a:gd name="T20" fmla="*/ 148 w 152"/>
                    <a:gd name="T21" fmla="*/ 216 h 216"/>
                    <a:gd name="T22" fmla="*/ 145 w 152"/>
                    <a:gd name="T23" fmla="*/ 21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2" h="216">
                      <a:moveTo>
                        <a:pt x="145" y="214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0" y="3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151" y="210"/>
                        <a:pt x="151" y="210"/>
                        <a:pt x="151" y="210"/>
                      </a:cubicBezTo>
                      <a:cubicBezTo>
                        <a:pt x="152" y="212"/>
                        <a:pt x="152" y="214"/>
                        <a:pt x="150" y="215"/>
                      </a:cubicBezTo>
                      <a:cubicBezTo>
                        <a:pt x="150" y="215"/>
                        <a:pt x="150" y="215"/>
                        <a:pt x="150" y="215"/>
                      </a:cubicBezTo>
                      <a:cubicBezTo>
                        <a:pt x="149" y="216"/>
                        <a:pt x="149" y="216"/>
                        <a:pt x="148" y="216"/>
                      </a:cubicBezTo>
                      <a:cubicBezTo>
                        <a:pt x="148" y="216"/>
                        <a:pt x="148" y="216"/>
                        <a:pt x="148" y="216"/>
                      </a:cubicBezTo>
                      <a:cubicBezTo>
                        <a:pt x="147" y="216"/>
                        <a:pt x="145" y="215"/>
                        <a:pt x="145" y="2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8" name="Freeform 1187"/>
                <p:cNvSpPr/>
                <p:nvPr/>
              </p:nvSpPr>
              <p:spPr bwMode="auto">
                <a:xfrm>
                  <a:off x="5495935" y="4652930"/>
                  <a:ext cx="331787" cy="265111"/>
                </a:xfrm>
                <a:custGeom>
                  <a:avLst/>
                  <a:gdLst>
                    <a:gd name="T0" fmla="*/ 0 w 119"/>
                    <a:gd name="T1" fmla="*/ 92 h 95"/>
                    <a:gd name="T2" fmla="*/ 3 w 119"/>
                    <a:gd name="T3" fmla="*/ 87 h 95"/>
                    <a:gd name="T4" fmla="*/ 3 w 119"/>
                    <a:gd name="T5" fmla="*/ 87 h 95"/>
                    <a:gd name="T6" fmla="*/ 72 w 119"/>
                    <a:gd name="T7" fmla="*/ 73 h 95"/>
                    <a:gd name="T8" fmla="*/ 111 w 119"/>
                    <a:gd name="T9" fmla="*/ 3 h 95"/>
                    <a:gd name="T10" fmla="*/ 111 w 119"/>
                    <a:gd name="T11" fmla="*/ 3 h 95"/>
                    <a:gd name="T12" fmla="*/ 116 w 119"/>
                    <a:gd name="T13" fmla="*/ 1 h 95"/>
                    <a:gd name="T14" fmla="*/ 116 w 119"/>
                    <a:gd name="T15" fmla="*/ 1 h 95"/>
                    <a:gd name="T16" fmla="*/ 118 w 119"/>
                    <a:gd name="T17" fmla="*/ 7 h 95"/>
                    <a:gd name="T18" fmla="*/ 118 w 119"/>
                    <a:gd name="T19" fmla="*/ 7 h 95"/>
                    <a:gd name="T20" fmla="*/ 78 w 119"/>
                    <a:gd name="T21" fmla="*/ 78 h 95"/>
                    <a:gd name="T22" fmla="*/ 75 w 119"/>
                    <a:gd name="T23" fmla="*/ 80 h 95"/>
                    <a:gd name="T24" fmla="*/ 75 w 119"/>
                    <a:gd name="T25" fmla="*/ 80 h 95"/>
                    <a:gd name="T26" fmla="*/ 5 w 119"/>
                    <a:gd name="T27" fmla="*/ 95 h 95"/>
                    <a:gd name="T28" fmla="*/ 4 w 119"/>
                    <a:gd name="T29" fmla="*/ 95 h 95"/>
                    <a:gd name="T30" fmla="*/ 4 w 119"/>
                    <a:gd name="T31" fmla="*/ 95 h 95"/>
                    <a:gd name="T32" fmla="*/ 0 w 119"/>
                    <a:gd name="T33" fmla="*/ 92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9" h="95">
                      <a:moveTo>
                        <a:pt x="0" y="92"/>
                      </a:moveTo>
                      <a:cubicBezTo>
                        <a:pt x="0" y="90"/>
                        <a:pt x="1" y="88"/>
                        <a:pt x="3" y="87"/>
                      </a:cubicBezTo>
                      <a:cubicBezTo>
                        <a:pt x="3" y="87"/>
                        <a:pt x="3" y="87"/>
                        <a:pt x="3" y="87"/>
                      </a:cubicBezTo>
                      <a:cubicBezTo>
                        <a:pt x="72" y="73"/>
                        <a:pt x="72" y="73"/>
                        <a:pt x="72" y="73"/>
                      </a:cubicBezTo>
                      <a:cubicBezTo>
                        <a:pt x="111" y="3"/>
                        <a:pt x="111" y="3"/>
                        <a:pt x="111" y="3"/>
                      </a:cubicBezTo>
                      <a:cubicBezTo>
                        <a:pt x="111" y="3"/>
                        <a:pt x="111" y="3"/>
                        <a:pt x="111" y="3"/>
                      </a:cubicBezTo>
                      <a:cubicBezTo>
                        <a:pt x="112" y="1"/>
                        <a:pt x="114" y="0"/>
                        <a:pt x="116" y="1"/>
                      </a:cubicBezTo>
                      <a:cubicBezTo>
                        <a:pt x="116" y="1"/>
                        <a:pt x="116" y="1"/>
                        <a:pt x="116" y="1"/>
                      </a:cubicBezTo>
                      <a:cubicBezTo>
                        <a:pt x="118" y="2"/>
                        <a:pt x="119" y="5"/>
                        <a:pt x="118" y="7"/>
                      </a:cubicBezTo>
                      <a:cubicBezTo>
                        <a:pt x="118" y="7"/>
                        <a:pt x="118" y="7"/>
                        <a:pt x="118" y="7"/>
                      </a:cubicBezTo>
                      <a:cubicBezTo>
                        <a:pt x="78" y="78"/>
                        <a:pt x="78" y="78"/>
                        <a:pt x="78" y="78"/>
                      </a:cubicBezTo>
                      <a:cubicBezTo>
                        <a:pt x="77" y="79"/>
                        <a:pt x="76" y="80"/>
                        <a:pt x="75" y="80"/>
                      </a:cubicBezTo>
                      <a:cubicBezTo>
                        <a:pt x="75" y="80"/>
                        <a:pt x="75" y="80"/>
                        <a:pt x="75" y="80"/>
                      </a:cubicBezTo>
                      <a:cubicBezTo>
                        <a:pt x="5" y="95"/>
                        <a:pt x="5" y="95"/>
                        <a:pt x="5" y="95"/>
                      </a:cubicBezTo>
                      <a:cubicBezTo>
                        <a:pt x="4" y="95"/>
                        <a:pt x="4" y="95"/>
                        <a:pt x="4" y="95"/>
                      </a:cubicBezTo>
                      <a:cubicBezTo>
                        <a:pt x="4" y="95"/>
                        <a:pt x="4" y="95"/>
                        <a:pt x="4" y="95"/>
                      </a:cubicBezTo>
                      <a:cubicBezTo>
                        <a:pt x="2" y="95"/>
                        <a:pt x="0" y="94"/>
                        <a:pt x="0" y="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9" name="Freeform 1188"/>
                <p:cNvSpPr/>
                <p:nvPr/>
              </p:nvSpPr>
              <p:spPr bwMode="auto">
                <a:xfrm>
                  <a:off x="5513398" y="4671980"/>
                  <a:ext cx="347663" cy="284162"/>
                </a:xfrm>
                <a:custGeom>
                  <a:avLst/>
                  <a:gdLst>
                    <a:gd name="T0" fmla="*/ 0 w 125"/>
                    <a:gd name="T1" fmla="*/ 99 h 102"/>
                    <a:gd name="T2" fmla="*/ 3 w 125"/>
                    <a:gd name="T3" fmla="*/ 94 h 102"/>
                    <a:gd name="T4" fmla="*/ 3 w 125"/>
                    <a:gd name="T5" fmla="*/ 94 h 102"/>
                    <a:gd name="T6" fmla="*/ 74 w 125"/>
                    <a:gd name="T7" fmla="*/ 79 h 102"/>
                    <a:gd name="T8" fmla="*/ 117 w 125"/>
                    <a:gd name="T9" fmla="*/ 3 h 102"/>
                    <a:gd name="T10" fmla="*/ 117 w 125"/>
                    <a:gd name="T11" fmla="*/ 3 h 102"/>
                    <a:gd name="T12" fmla="*/ 123 w 125"/>
                    <a:gd name="T13" fmla="*/ 2 h 102"/>
                    <a:gd name="T14" fmla="*/ 123 w 125"/>
                    <a:gd name="T15" fmla="*/ 2 h 102"/>
                    <a:gd name="T16" fmla="*/ 124 w 125"/>
                    <a:gd name="T17" fmla="*/ 7 h 102"/>
                    <a:gd name="T18" fmla="*/ 124 w 125"/>
                    <a:gd name="T19" fmla="*/ 7 h 102"/>
                    <a:gd name="T20" fmla="*/ 80 w 125"/>
                    <a:gd name="T21" fmla="*/ 85 h 102"/>
                    <a:gd name="T22" fmla="*/ 77 w 125"/>
                    <a:gd name="T23" fmla="*/ 87 h 102"/>
                    <a:gd name="T24" fmla="*/ 77 w 125"/>
                    <a:gd name="T25" fmla="*/ 87 h 102"/>
                    <a:gd name="T26" fmla="*/ 5 w 125"/>
                    <a:gd name="T27" fmla="*/ 102 h 102"/>
                    <a:gd name="T28" fmla="*/ 4 w 125"/>
                    <a:gd name="T29" fmla="*/ 102 h 102"/>
                    <a:gd name="T30" fmla="*/ 4 w 125"/>
                    <a:gd name="T31" fmla="*/ 102 h 102"/>
                    <a:gd name="T32" fmla="*/ 0 w 125"/>
                    <a:gd name="T3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5" h="102">
                      <a:moveTo>
                        <a:pt x="0" y="99"/>
                      </a:moveTo>
                      <a:cubicBezTo>
                        <a:pt x="0" y="97"/>
                        <a:pt x="1" y="95"/>
                        <a:pt x="3" y="94"/>
                      </a:cubicBezTo>
                      <a:cubicBezTo>
                        <a:pt x="3" y="94"/>
                        <a:pt x="3" y="94"/>
                        <a:pt x="3" y="94"/>
                      </a:cubicBezTo>
                      <a:cubicBezTo>
                        <a:pt x="74" y="79"/>
                        <a:pt x="74" y="79"/>
                        <a:pt x="74" y="79"/>
                      </a:cubicBezTo>
                      <a:cubicBezTo>
                        <a:pt x="117" y="3"/>
                        <a:pt x="117" y="3"/>
                        <a:pt x="117" y="3"/>
                      </a:cubicBezTo>
                      <a:cubicBezTo>
                        <a:pt x="117" y="3"/>
                        <a:pt x="117" y="3"/>
                        <a:pt x="117" y="3"/>
                      </a:cubicBezTo>
                      <a:cubicBezTo>
                        <a:pt x="118" y="1"/>
                        <a:pt x="121" y="0"/>
                        <a:pt x="123" y="2"/>
                      </a:cubicBezTo>
                      <a:cubicBezTo>
                        <a:pt x="123" y="2"/>
                        <a:pt x="123" y="2"/>
                        <a:pt x="123" y="2"/>
                      </a:cubicBezTo>
                      <a:cubicBezTo>
                        <a:pt x="124" y="3"/>
                        <a:pt x="125" y="5"/>
                        <a:pt x="124" y="7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80" y="85"/>
                        <a:pt x="80" y="85"/>
                        <a:pt x="80" y="85"/>
                      </a:cubicBezTo>
                      <a:cubicBezTo>
                        <a:pt x="79" y="86"/>
                        <a:pt x="78" y="87"/>
                        <a:pt x="77" y="87"/>
                      </a:cubicBezTo>
                      <a:cubicBezTo>
                        <a:pt x="77" y="87"/>
                        <a:pt x="77" y="87"/>
                        <a:pt x="77" y="87"/>
                      </a:cubicBezTo>
                      <a:cubicBezTo>
                        <a:pt x="5" y="102"/>
                        <a:pt x="5" y="102"/>
                        <a:pt x="5" y="102"/>
                      </a:cubicBezTo>
                      <a:cubicBezTo>
                        <a:pt x="4" y="102"/>
                        <a:pt x="4" y="102"/>
                        <a:pt x="4" y="102"/>
                      </a:cubicBezTo>
                      <a:cubicBezTo>
                        <a:pt x="4" y="102"/>
                        <a:pt x="4" y="102"/>
                        <a:pt x="4" y="102"/>
                      </a:cubicBezTo>
                      <a:cubicBezTo>
                        <a:pt x="2" y="102"/>
                        <a:pt x="0" y="101"/>
                        <a:pt x="0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0" name="Freeform 1189"/>
                <p:cNvSpPr/>
                <p:nvPr/>
              </p:nvSpPr>
              <p:spPr bwMode="auto">
                <a:xfrm>
                  <a:off x="5532447" y="4705318"/>
                  <a:ext cx="357188" cy="287336"/>
                </a:xfrm>
                <a:custGeom>
                  <a:avLst/>
                  <a:gdLst>
                    <a:gd name="T0" fmla="*/ 0 w 128"/>
                    <a:gd name="T1" fmla="*/ 100 h 103"/>
                    <a:gd name="T2" fmla="*/ 3 w 128"/>
                    <a:gd name="T3" fmla="*/ 95 h 103"/>
                    <a:gd name="T4" fmla="*/ 3 w 128"/>
                    <a:gd name="T5" fmla="*/ 95 h 103"/>
                    <a:gd name="T6" fmla="*/ 76 w 128"/>
                    <a:gd name="T7" fmla="*/ 80 h 103"/>
                    <a:gd name="T8" fmla="*/ 120 w 128"/>
                    <a:gd name="T9" fmla="*/ 2 h 103"/>
                    <a:gd name="T10" fmla="*/ 120 w 128"/>
                    <a:gd name="T11" fmla="*/ 2 h 103"/>
                    <a:gd name="T12" fmla="*/ 125 w 128"/>
                    <a:gd name="T13" fmla="*/ 1 h 103"/>
                    <a:gd name="T14" fmla="*/ 125 w 128"/>
                    <a:gd name="T15" fmla="*/ 1 h 103"/>
                    <a:gd name="T16" fmla="*/ 127 w 128"/>
                    <a:gd name="T17" fmla="*/ 6 h 103"/>
                    <a:gd name="T18" fmla="*/ 127 w 128"/>
                    <a:gd name="T19" fmla="*/ 6 h 103"/>
                    <a:gd name="T20" fmla="*/ 82 w 128"/>
                    <a:gd name="T21" fmla="*/ 86 h 103"/>
                    <a:gd name="T22" fmla="*/ 79 w 128"/>
                    <a:gd name="T23" fmla="*/ 88 h 103"/>
                    <a:gd name="T24" fmla="*/ 79 w 128"/>
                    <a:gd name="T25" fmla="*/ 88 h 103"/>
                    <a:gd name="T26" fmla="*/ 5 w 128"/>
                    <a:gd name="T27" fmla="*/ 103 h 103"/>
                    <a:gd name="T28" fmla="*/ 4 w 128"/>
                    <a:gd name="T29" fmla="*/ 103 h 103"/>
                    <a:gd name="T30" fmla="*/ 4 w 128"/>
                    <a:gd name="T31" fmla="*/ 103 h 103"/>
                    <a:gd name="T32" fmla="*/ 0 w 128"/>
                    <a:gd name="T33" fmla="*/ 10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8" h="103">
                      <a:moveTo>
                        <a:pt x="0" y="100"/>
                      </a:moveTo>
                      <a:cubicBezTo>
                        <a:pt x="0" y="98"/>
                        <a:pt x="1" y="96"/>
                        <a:pt x="3" y="95"/>
                      </a:cubicBezTo>
                      <a:cubicBezTo>
                        <a:pt x="3" y="95"/>
                        <a:pt x="3" y="95"/>
                        <a:pt x="3" y="95"/>
                      </a:cubicBezTo>
                      <a:cubicBezTo>
                        <a:pt x="76" y="80"/>
                        <a:pt x="76" y="80"/>
                        <a:pt x="76" y="80"/>
                      </a:cubicBezTo>
                      <a:cubicBezTo>
                        <a:pt x="120" y="2"/>
                        <a:pt x="120" y="2"/>
                        <a:pt x="120" y="2"/>
                      </a:cubicBezTo>
                      <a:cubicBezTo>
                        <a:pt x="120" y="2"/>
                        <a:pt x="120" y="2"/>
                        <a:pt x="120" y="2"/>
                      </a:cubicBezTo>
                      <a:cubicBezTo>
                        <a:pt x="121" y="0"/>
                        <a:pt x="123" y="0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7" y="2"/>
                        <a:pt x="128" y="4"/>
                        <a:pt x="127" y="6"/>
                      </a:cubicBezTo>
                      <a:cubicBezTo>
                        <a:pt x="127" y="6"/>
                        <a:pt x="127" y="6"/>
                        <a:pt x="127" y="6"/>
                      </a:cubicBezTo>
                      <a:cubicBezTo>
                        <a:pt x="82" y="86"/>
                        <a:pt x="82" y="86"/>
                        <a:pt x="82" y="86"/>
                      </a:cubicBezTo>
                      <a:cubicBezTo>
                        <a:pt x="82" y="87"/>
                        <a:pt x="81" y="87"/>
                        <a:pt x="79" y="88"/>
                      </a:cubicBezTo>
                      <a:cubicBezTo>
                        <a:pt x="79" y="88"/>
                        <a:pt x="79" y="88"/>
                        <a:pt x="79" y="88"/>
                      </a:cubicBezTo>
                      <a:cubicBezTo>
                        <a:pt x="5" y="103"/>
                        <a:pt x="5" y="103"/>
                        <a:pt x="5" y="103"/>
                      </a:cubicBezTo>
                      <a:cubicBezTo>
                        <a:pt x="4" y="103"/>
                        <a:pt x="4" y="103"/>
                        <a:pt x="4" y="103"/>
                      </a:cubicBezTo>
                      <a:cubicBezTo>
                        <a:pt x="4" y="103"/>
                        <a:pt x="4" y="103"/>
                        <a:pt x="4" y="103"/>
                      </a:cubicBezTo>
                      <a:cubicBezTo>
                        <a:pt x="2" y="103"/>
                        <a:pt x="0" y="102"/>
                        <a:pt x="0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1" name="Freeform 1190"/>
                <p:cNvSpPr/>
                <p:nvPr/>
              </p:nvSpPr>
              <p:spPr bwMode="auto">
                <a:xfrm>
                  <a:off x="5561023" y="4741829"/>
                  <a:ext cx="352425" cy="290511"/>
                </a:xfrm>
                <a:custGeom>
                  <a:avLst/>
                  <a:gdLst>
                    <a:gd name="T0" fmla="*/ 0 w 127"/>
                    <a:gd name="T1" fmla="*/ 101 h 104"/>
                    <a:gd name="T2" fmla="*/ 4 w 127"/>
                    <a:gd name="T3" fmla="*/ 96 h 104"/>
                    <a:gd name="T4" fmla="*/ 4 w 127"/>
                    <a:gd name="T5" fmla="*/ 96 h 104"/>
                    <a:gd name="T6" fmla="*/ 76 w 127"/>
                    <a:gd name="T7" fmla="*/ 81 h 104"/>
                    <a:gd name="T8" fmla="*/ 119 w 127"/>
                    <a:gd name="T9" fmla="*/ 2 h 104"/>
                    <a:gd name="T10" fmla="*/ 119 w 127"/>
                    <a:gd name="T11" fmla="*/ 2 h 104"/>
                    <a:gd name="T12" fmla="*/ 125 w 127"/>
                    <a:gd name="T13" fmla="*/ 1 h 104"/>
                    <a:gd name="T14" fmla="*/ 125 w 127"/>
                    <a:gd name="T15" fmla="*/ 1 h 104"/>
                    <a:gd name="T16" fmla="*/ 126 w 127"/>
                    <a:gd name="T17" fmla="*/ 6 h 104"/>
                    <a:gd name="T18" fmla="*/ 126 w 127"/>
                    <a:gd name="T19" fmla="*/ 6 h 104"/>
                    <a:gd name="T20" fmla="*/ 82 w 127"/>
                    <a:gd name="T21" fmla="*/ 86 h 104"/>
                    <a:gd name="T22" fmla="*/ 79 w 127"/>
                    <a:gd name="T23" fmla="*/ 88 h 104"/>
                    <a:gd name="T24" fmla="*/ 79 w 127"/>
                    <a:gd name="T25" fmla="*/ 88 h 104"/>
                    <a:gd name="T26" fmla="*/ 5 w 127"/>
                    <a:gd name="T27" fmla="*/ 104 h 104"/>
                    <a:gd name="T28" fmla="*/ 4 w 127"/>
                    <a:gd name="T29" fmla="*/ 104 h 104"/>
                    <a:gd name="T30" fmla="*/ 4 w 127"/>
                    <a:gd name="T31" fmla="*/ 104 h 104"/>
                    <a:gd name="T32" fmla="*/ 0 w 127"/>
                    <a:gd name="T33" fmla="*/ 101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104">
                      <a:moveTo>
                        <a:pt x="0" y="101"/>
                      </a:moveTo>
                      <a:cubicBezTo>
                        <a:pt x="0" y="99"/>
                        <a:pt x="1" y="97"/>
                        <a:pt x="4" y="96"/>
                      </a:cubicBezTo>
                      <a:cubicBezTo>
                        <a:pt x="4" y="96"/>
                        <a:pt x="4" y="96"/>
                        <a:pt x="4" y="96"/>
                      </a:cubicBezTo>
                      <a:cubicBezTo>
                        <a:pt x="76" y="81"/>
                        <a:pt x="76" y="81"/>
                        <a:pt x="76" y="81"/>
                      </a:cubicBezTo>
                      <a:cubicBezTo>
                        <a:pt x="119" y="2"/>
                        <a:pt x="119" y="2"/>
                        <a:pt x="119" y="2"/>
                      </a:cubicBezTo>
                      <a:cubicBezTo>
                        <a:pt x="119" y="2"/>
                        <a:pt x="119" y="2"/>
                        <a:pt x="119" y="2"/>
                      </a:cubicBezTo>
                      <a:cubicBezTo>
                        <a:pt x="120" y="0"/>
                        <a:pt x="123" y="0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7" y="2"/>
                        <a:pt x="127" y="4"/>
                        <a:pt x="126" y="6"/>
                      </a:cubicBezTo>
                      <a:cubicBezTo>
                        <a:pt x="126" y="6"/>
                        <a:pt x="126" y="6"/>
                        <a:pt x="126" y="6"/>
                      </a:cubicBezTo>
                      <a:cubicBezTo>
                        <a:pt x="82" y="86"/>
                        <a:pt x="82" y="86"/>
                        <a:pt x="82" y="86"/>
                      </a:cubicBezTo>
                      <a:cubicBezTo>
                        <a:pt x="81" y="88"/>
                        <a:pt x="80" y="88"/>
                        <a:pt x="79" y="88"/>
                      </a:cubicBezTo>
                      <a:cubicBezTo>
                        <a:pt x="79" y="88"/>
                        <a:pt x="79" y="88"/>
                        <a:pt x="79" y="88"/>
                      </a:cubicBezTo>
                      <a:cubicBezTo>
                        <a:pt x="5" y="104"/>
                        <a:pt x="5" y="104"/>
                        <a:pt x="5" y="104"/>
                      </a:cubicBezTo>
                      <a:cubicBezTo>
                        <a:pt x="5" y="104"/>
                        <a:pt x="5" y="104"/>
                        <a:pt x="4" y="104"/>
                      </a:cubicBezTo>
                      <a:cubicBezTo>
                        <a:pt x="4" y="104"/>
                        <a:pt x="4" y="104"/>
                        <a:pt x="4" y="104"/>
                      </a:cubicBezTo>
                      <a:cubicBezTo>
                        <a:pt x="3" y="104"/>
                        <a:pt x="1" y="103"/>
                        <a:pt x="0" y="1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2" name="Freeform 1191"/>
                <p:cNvSpPr/>
                <p:nvPr/>
              </p:nvSpPr>
              <p:spPr bwMode="auto">
                <a:xfrm>
                  <a:off x="5595948" y="4786280"/>
                  <a:ext cx="342900" cy="279398"/>
                </a:xfrm>
                <a:custGeom>
                  <a:avLst/>
                  <a:gdLst>
                    <a:gd name="T0" fmla="*/ 1 w 123"/>
                    <a:gd name="T1" fmla="*/ 97 h 100"/>
                    <a:gd name="T2" fmla="*/ 4 w 123"/>
                    <a:gd name="T3" fmla="*/ 93 h 100"/>
                    <a:gd name="T4" fmla="*/ 4 w 123"/>
                    <a:gd name="T5" fmla="*/ 93 h 100"/>
                    <a:gd name="T6" fmla="*/ 72 w 123"/>
                    <a:gd name="T7" fmla="*/ 78 h 100"/>
                    <a:gd name="T8" fmla="*/ 115 w 123"/>
                    <a:gd name="T9" fmla="*/ 2 h 100"/>
                    <a:gd name="T10" fmla="*/ 115 w 123"/>
                    <a:gd name="T11" fmla="*/ 2 h 100"/>
                    <a:gd name="T12" fmla="*/ 120 w 123"/>
                    <a:gd name="T13" fmla="*/ 1 h 100"/>
                    <a:gd name="T14" fmla="*/ 120 w 123"/>
                    <a:gd name="T15" fmla="*/ 1 h 100"/>
                    <a:gd name="T16" fmla="*/ 122 w 123"/>
                    <a:gd name="T17" fmla="*/ 6 h 100"/>
                    <a:gd name="T18" fmla="*/ 122 w 123"/>
                    <a:gd name="T19" fmla="*/ 6 h 100"/>
                    <a:gd name="T20" fmla="*/ 78 w 123"/>
                    <a:gd name="T21" fmla="*/ 83 h 100"/>
                    <a:gd name="T22" fmla="*/ 76 w 123"/>
                    <a:gd name="T23" fmla="*/ 85 h 100"/>
                    <a:gd name="T24" fmla="*/ 76 w 123"/>
                    <a:gd name="T25" fmla="*/ 85 h 100"/>
                    <a:gd name="T26" fmla="*/ 5 w 123"/>
                    <a:gd name="T27" fmla="*/ 100 h 100"/>
                    <a:gd name="T28" fmla="*/ 5 w 123"/>
                    <a:gd name="T29" fmla="*/ 100 h 100"/>
                    <a:gd name="T30" fmla="*/ 5 w 123"/>
                    <a:gd name="T31" fmla="*/ 100 h 100"/>
                    <a:gd name="T32" fmla="*/ 1 w 123"/>
                    <a:gd name="T33" fmla="*/ 9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3" h="100">
                      <a:moveTo>
                        <a:pt x="1" y="97"/>
                      </a:moveTo>
                      <a:cubicBezTo>
                        <a:pt x="0" y="95"/>
                        <a:pt x="2" y="93"/>
                        <a:pt x="4" y="93"/>
                      </a:cubicBezTo>
                      <a:cubicBezTo>
                        <a:pt x="4" y="93"/>
                        <a:pt x="4" y="93"/>
                        <a:pt x="4" y="93"/>
                      </a:cubicBezTo>
                      <a:cubicBezTo>
                        <a:pt x="72" y="78"/>
                        <a:pt x="72" y="78"/>
                        <a:pt x="72" y="78"/>
                      </a:cubicBezTo>
                      <a:cubicBezTo>
                        <a:pt x="115" y="2"/>
                        <a:pt x="115" y="2"/>
                        <a:pt x="115" y="2"/>
                      </a:cubicBezTo>
                      <a:cubicBezTo>
                        <a:pt x="115" y="2"/>
                        <a:pt x="115" y="2"/>
                        <a:pt x="115" y="2"/>
                      </a:cubicBezTo>
                      <a:cubicBezTo>
                        <a:pt x="116" y="1"/>
                        <a:pt x="118" y="0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2" y="2"/>
                        <a:pt x="123" y="4"/>
                        <a:pt x="122" y="6"/>
                      </a:cubicBezTo>
                      <a:cubicBezTo>
                        <a:pt x="122" y="6"/>
                        <a:pt x="122" y="6"/>
                        <a:pt x="122" y="6"/>
                      </a:cubicBezTo>
                      <a:cubicBezTo>
                        <a:pt x="78" y="83"/>
                        <a:pt x="78" y="83"/>
                        <a:pt x="78" y="83"/>
                      </a:cubicBezTo>
                      <a:cubicBezTo>
                        <a:pt x="78" y="84"/>
                        <a:pt x="77" y="85"/>
                        <a:pt x="76" y="85"/>
                      </a:cubicBezTo>
                      <a:cubicBezTo>
                        <a:pt x="76" y="85"/>
                        <a:pt x="76" y="85"/>
                        <a:pt x="76" y="85"/>
                      </a:cubicBezTo>
                      <a:cubicBezTo>
                        <a:pt x="5" y="100"/>
                        <a:pt x="5" y="100"/>
                        <a:pt x="5" y="100"/>
                      </a:cubicBezTo>
                      <a:cubicBezTo>
                        <a:pt x="5" y="100"/>
                        <a:pt x="5" y="100"/>
                        <a:pt x="5" y="100"/>
                      </a:cubicBezTo>
                      <a:cubicBezTo>
                        <a:pt x="5" y="100"/>
                        <a:pt x="5" y="100"/>
                        <a:pt x="5" y="100"/>
                      </a:cubicBezTo>
                      <a:cubicBezTo>
                        <a:pt x="3" y="100"/>
                        <a:pt x="1" y="99"/>
                        <a:pt x="1" y="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3" name="Freeform 1192"/>
                <p:cNvSpPr/>
                <p:nvPr/>
              </p:nvSpPr>
              <p:spPr bwMode="auto">
                <a:xfrm>
                  <a:off x="5640397" y="4848190"/>
                  <a:ext cx="309562" cy="253998"/>
                </a:xfrm>
                <a:custGeom>
                  <a:avLst/>
                  <a:gdLst>
                    <a:gd name="T0" fmla="*/ 0 w 111"/>
                    <a:gd name="T1" fmla="*/ 88 h 91"/>
                    <a:gd name="T2" fmla="*/ 3 w 111"/>
                    <a:gd name="T3" fmla="*/ 83 h 91"/>
                    <a:gd name="T4" fmla="*/ 3 w 111"/>
                    <a:gd name="T5" fmla="*/ 83 h 91"/>
                    <a:gd name="T6" fmla="*/ 66 w 111"/>
                    <a:gd name="T7" fmla="*/ 70 h 91"/>
                    <a:gd name="T8" fmla="*/ 103 w 111"/>
                    <a:gd name="T9" fmla="*/ 3 h 91"/>
                    <a:gd name="T10" fmla="*/ 103 w 111"/>
                    <a:gd name="T11" fmla="*/ 3 h 91"/>
                    <a:gd name="T12" fmla="*/ 108 w 111"/>
                    <a:gd name="T13" fmla="*/ 1 h 91"/>
                    <a:gd name="T14" fmla="*/ 108 w 111"/>
                    <a:gd name="T15" fmla="*/ 1 h 91"/>
                    <a:gd name="T16" fmla="*/ 110 w 111"/>
                    <a:gd name="T17" fmla="*/ 7 h 91"/>
                    <a:gd name="T18" fmla="*/ 110 w 111"/>
                    <a:gd name="T19" fmla="*/ 7 h 91"/>
                    <a:gd name="T20" fmla="*/ 72 w 111"/>
                    <a:gd name="T21" fmla="*/ 75 h 91"/>
                    <a:gd name="T22" fmla="*/ 69 w 111"/>
                    <a:gd name="T23" fmla="*/ 77 h 91"/>
                    <a:gd name="T24" fmla="*/ 69 w 111"/>
                    <a:gd name="T25" fmla="*/ 77 h 91"/>
                    <a:gd name="T26" fmla="*/ 5 w 111"/>
                    <a:gd name="T27" fmla="*/ 91 h 91"/>
                    <a:gd name="T28" fmla="*/ 4 w 111"/>
                    <a:gd name="T29" fmla="*/ 91 h 91"/>
                    <a:gd name="T30" fmla="*/ 4 w 111"/>
                    <a:gd name="T31" fmla="*/ 91 h 91"/>
                    <a:gd name="T32" fmla="*/ 0 w 111"/>
                    <a:gd name="T33" fmla="*/ 8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1" h="91">
                      <a:moveTo>
                        <a:pt x="0" y="88"/>
                      </a:moveTo>
                      <a:cubicBezTo>
                        <a:pt x="0" y="86"/>
                        <a:pt x="1" y="84"/>
                        <a:pt x="3" y="83"/>
                      </a:cubicBezTo>
                      <a:cubicBezTo>
                        <a:pt x="3" y="83"/>
                        <a:pt x="3" y="83"/>
                        <a:pt x="3" y="83"/>
                      </a:cubicBezTo>
                      <a:cubicBezTo>
                        <a:pt x="66" y="70"/>
                        <a:pt x="66" y="70"/>
                        <a:pt x="66" y="70"/>
                      </a:cubicBezTo>
                      <a:cubicBezTo>
                        <a:pt x="103" y="3"/>
                        <a:pt x="103" y="3"/>
                        <a:pt x="103" y="3"/>
                      </a:cubicBezTo>
                      <a:cubicBezTo>
                        <a:pt x="103" y="3"/>
                        <a:pt x="103" y="3"/>
                        <a:pt x="103" y="3"/>
                      </a:cubicBezTo>
                      <a:cubicBezTo>
                        <a:pt x="104" y="1"/>
                        <a:pt x="106" y="0"/>
                        <a:pt x="108" y="1"/>
                      </a:cubicBezTo>
                      <a:cubicBezTo>
                        <a:pt x="108" y="1"/>
                        <a:pt x="108" y="1"/>
                        <a:pt x="108" y="1"/>
                      </a:cubicBezTo>
                      <a:cubicBezTo>
                        <a:pt x="110" y="2"/>
                        <a:pt x="111" y="5"/>
                        <a:pt x="110" y="7"/>
                      </a:cubicBezTo>
                      <a:cubicBezTo>
                        <a:pt x="110" y="7"/>
                        <a:pt x="110" y="7"/>
                        <a:pt x="110" y="7"/>
                      </a:cubicBezTo>
                      <a:cubicBezTo>
                        <a:pt x="72" y="75"/>
                        <a:pt x="72" y="75"/>
                        <a:pt x="72" y="75"/>
                      </a:cubicBezTo>
                      <a:cubicBezTo>
                        <a:pt x="72" y="76"/>
                        <a:pt x="71" y="77"/>
                        <a:pt x="69" y="77"/>
                      </a:cubicBezTo>
                      <a:cubicBezTo>
                        <a:pt x="69" y="77"/>
                        <a:pt x="69" y="77"/>
                        <a:pt x="69" y="77"/>
                      </a:cubicBezTo>
                      <a:cubicBezTo>
                        <a:pt x="5" y="91"/>
                        <a:pt x="5" y="91"/>
                        <a:pt x="5" y="91"/>
                      </a:cubicBezTo>
                      <a:cubicBezTo>
                        <a:pt x="5" y="91"/>
                        <a:pt x="4" y="91"/>
                        <a:pt x="4" y="91"/>
                      </a:cubicBezTo>
                      <a:cubicBezTo>
                        <a:pt x="4" y="91"/>
                        <a:pt x="4" y="91"/>
                        <a:pt x="4" y="91"/>
                      </a:cubicBezTo>
                      <a:cubicBezTo>
                        <a:pt x="2" y="91"/>
                        <a:pt x="1" y="90"/>
                        <a:pt x="0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4" name="Freeform 1193"/>
                <p:cNvSpPr/>
                <p:nvPr/>
              </p:nvSpPr>
              <p:spPr bwMode="auto">
                <a:xfrm>
                  <a:off x="5694377" y="4922804"/>
                  <a:ext cx="261937" cy="212724"/>
                </a:xfrm>
                <a:custGeom>
                  <a:avLst/>
                  <a:gdLst>
                    <a:gd name="T0" fmla="*/ 1 w 94"/>
                    <a:gd name="T1" fmla="*/ 73 h 76"/>
                    <a:gd name="T2" fmla="*/ 4 w 94"/>
                    <a:gd name="T3" fmla="*/ 68 h 76"/>
                    <a:gd name="T4" fmla="*/ 4 w 94"/>
                    <a:gd name="T5" fmla="*/ 68 h 76"/>
                    <a:gd name="T6" fmla="*/ 56 w 94"/>
                    <a:gd name="T7" fmla="*/ 57 h 76"/>
                    <a:gd name="T8" fmla="*/ 86 w 94"/>
                    <a:gd name="T9" fmla="*/ 2 h 76"/>
                    <a:gd name="T10" fmla="*/ 86 w 94"/>
                    <a:gd name="T11" fmla="*/ 2 h 76"/>
                    <a:gd name="T12" fmla="*/ 92 w 94"/>
                    <a:gd name="T13" fmla="*/ 1 h 76"/>
                    <a:gd name="T14" fmla="*/ 92 w 94"/>
                    <a:gd name="T15" fmla="*/ 1 h 76"/>
                    <a:gd name="T16" fmla="*/ 93 w 94"/>
                    <a:gd name="T17" fmla="*/ 6 h 76"/>
                    <a:gd name="T18" fmla="*/ 93 w 94"/>
                    <a:gd name="T19" fmla="*/ 6 h 76"/>
                    <a:gd name="T20" fmla="*/ 63 w 94"/>
                    <a:gd name="T21" fmla="*/ 62 h 76"/>
                    <a:gd name="T22" fmla="*/ 60 w 94"/>
                    <a:gd name="T23" fmla="*/ 64 h 76"/>
                    <a:gd name="T24" fmla="*/ 60 w 94"/>
                    <a:gd name="T25" fmla="*/ 64 h 76"/>
                    <a:gd name="T26" fmla="*/ 6 w 94"/>
                    <a:gd name="T27" fmla="*/ 76 h 76"/>
                    <a:gd name="T28" fmla="*/ 5 w 94"/>
                    <a:gd name="T29" fmla="*/ 76 h 76"/>
                    <a:gd name="T30" fmla="*/ 5 w 94"/>
                    <a:gd name="T31" fmla="*/ 76 h 76"/>
                    <a:gd name="T32" fmla="*/ 1 w 94"/>
                    <a:gd name="T33" fmla="*/ 73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4" h="76">
                      <a:moveTo>
                        <a:pt x="1" y="73"/>
                      </a:moveTo>
                      <a:cubicBezTo>
                        <a:pt x="0" y="71"/>
                        <a:pt x="2" y="69"/>
                        <a:pt x="4" y="68"/>
                      </a:cubicBezTo>
                      <a:cubicBezTo>
                        <a:pt x="4" y="68"/>
                        <a:pt x="4" y="68"/>
                        <a:pt x="4" y="68"/>
                      </a:cubicBezTo>
                      <a:cubicBezTo>
                        <a:pt x="56" y="57"/>
                        <a:pt x="56" y="57"/>
                        <a:pt x="56" y="57"/>
                      </a:cubicBezTo>
                      <a:cubicBezTo>
                        <a:pt x="86" y="2"/>
                        <a:pt x="86" y="2"/>
                        <a:pt x="86" y="2"/>
                      </a:cubicBezTo>
                      <a:cubicBezTo>
                        <a:pt x="86" y="2"/>
                        <a:pt x="86" y="2"/>
                        <a:pt x="86" y="2"/>
                      </a:cubicBezTo>
                      <a:cubicBezTo>
                        <a:pt x="87" y="0"/>
                        <a:pt x="90" y="0"/>
                        <a:pt x="92" y="1"/>
                      </a:cubicBezTo>
                      <a:cubicBezTo>
                        <a:pt x="92" y="1"/>
                        <a:pt x="92" y="1"/>
                        <a:pt x="92" y="1"/>
                      </a:cubicBezTo>
                      <a:cubicBezTo>
                        <a:pt x="94" y="2"/>
                        <a:pt x="94" y="4"/>
                        <a:pt x="93" y="6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63" y="62"/>
                        <a:pt x="63" y="62"/>
                        <a:pt x="63" y="62"/>
                      </a:cubicBezTo>
                      <a:cubicBezTo>
                        <a:pt x="62" y="63"/>
                        <a:pt x="61" y="64"/>
                        <a:pt x="60" y="64"/>
                      </a:cubicBezTo>
                      <a:cubicBezTo>
                        <a:pt x="60" y="64"/>
                        <a:pt x="60" y="64"/>
                        <a:pt x="60" y="64"/>
                      </a:cubicBezTo>
                      <a:cubicBezTo>
                        <a:pt x="6" y="76"/>
                        <a:pt x="6" y="76"/>
                        <a:pt x="6" y="76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3" y="76"/>
                        <a:pt x="1" y="75"/>
                        <a:pt x="1" y="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5" name="Freeform 1194"/>
                <p:cNvSpPr/>
                <p:nvPr/>
              </p:nvSpPr>
              <p:spPr bwMode="auto">
                <a:xfrm>
                  <a:off x="5761058" y="5018060"/>
                  <a:ext cx="188912" cy="144461"/>
                </a:xfrm>
                <a:custGeom>
                  <a:avLst/>
                  <a:gdLst>
                    <a:gd name="T0" fmla="*/ 1 w 68"/>
                    <a:gd name="T1" fmla="*/ 49 h 52"/>
                    <a:gd name="T2" fmla="*/ 4 w 68"/>
                    <a:gd name="T3" fmla="*/ 44 h 52"/>
                    <a:gd name="T4" fmla="*/ 4 w 68"/>
                    <a:gd name="T5" fmla="*/ 44 h 52"/>
                    <a:gd name="T6" fmla="*/ 41 w 68"/>
                    <a:gd name="T7" fmla="*/ 36 h 52"/>
                    <a:gd name="T8" fmla="*/ 60 w 68"/>
                    <a:gd name="T9" fmla="*/ 3 h 52"/>
                    <a:gd name="T10" fmla="*/ 60 w 68"/>
                    <a:gd name="T11" fmla="*/ 3 h 52"/>
                    <a:gd name="T12" fmla="*/ 65 w 68"/>
                    <a:gd name="T13" fmla="*/ 1 h 52"/>
                    <a:gd name="T14" fmla="*/ 65 w 68"/>
                    <a:gd name="T15" fmla="*/ 1 h 52"/>
                    <a:gd name="T16" fmla="*/ 67 w 68"/>
                    <a:gd name="T17" fmla="*/ 7 h 52"/>
                    <a:gd name="T18" fmla="*/ 67 w 68"/>
                    <a:gd name="T19" fmla="*/ 7 h 52"/>
                    <a:gd name="T20" fmla="*/ 47 w 68"/>
                    <a:gd name="T21" fmla="*/ 42 h 52"/>
                    <a:gd name="T22" fmla="*/ 44 w 68"/>
                    <a:gd name="T23" fmla="*/ 43 h 52"/>
                    <a:gd name="T24" fmla="*/ 44 w 68"/>
                    <a:gd name="T25" fmla="*/ 43 h 52"/>
                    <a:gd name="T26" fmla="*/ 6 w 68"/>
                    <a:gd name="T27" fmla="*/ 52 h 52"/>
                    <a:gd name="T28" fmla="*/ 5 w 68"/>
                    <a:gd name="T29" fmla="*/ 52 h 52"/>
                    <a:gd name="T30" fmla="*/ 5 w 68"/>
                    <a:gd name="T31" fmla="*/ 52 h 52"/>
                    <a:gd name="T32" fmla="*/ 1 w 68"/>
                    <a:gd name="T33" fmla="*/ 49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52">
                      <a:moveTo>
                        <a:pt x="1" y="49"/>
                      </a:moveTo>
                      <a:cubicBezTo>
                        <a:pt x="0" y="47"/>
                        <a:pt x="2" y="44"/>
                        <a:pt x="4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60" y="3"/>
                        <a:pt x="60" y="3"/>
                        <a:pt x="60" y="3"/>
                      </a:cubicBezTo>
                      <a:cubicBezTo>
                        <a:pt x="60" y="3"/>
                        <a:pt x="60" y="3"/>
                        <a:pt x="60" y="3"/>
                      </a:cubicBezTo>
                      <a:cubicBezTo>
                        <a:pt x="61" y="1"/>
                        <a:pt x="64" y="0"/>
                        <a:pt x="65" y="1"/>
                      </a:cubicBezTo>
                      <a:cubicBezTo>
                        <a:pt x="65" y="1"/>
                        <a:pt x="65" y="1"/>
                        <a:pt x="65" y="1"/>
                      </a:cubicBezTo>
                      <a:cubicBezTo>
                        <a:pt x="67" y="3"/>
                        <a:pt x="68" y="5"/>
                        <a:pt x="67" y="7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47" y="42"/>
                        <a:pt x="47" y="42"/>
                        <a:pt x="47" y="42"/>
                      </a:cubicBezTo>
                      <a:cubicBezTo>
                        <a:pt x="46" y="43"/>
                        <a:pt x="45" y="43"/>
                        <a:pt x="44" y="43"/>
                      </a:cubicBezTo>
                      <a:cubicBezTo>
                        <a:pt x="44" y="43"/>
                        <a:pt x="44" y="43"/>
                        <a:pt x="44" y="43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3" y="52"/>
                        <a:pt x="1" y="51"/>
                        <a:pt x="1" y="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6" name="Freeform 1195"/>
                <p:cNvSpPr/>
                <p:nvPr/>
              </p:nvSpPr>
              <p:spPr bwMode="auto">
                <a:xfrm>
                  <a:off x="5481668" y="4637065"/>
                  <a:ext cx="315914" cy="241298"/>
                </a:xfrm>
                <a:custGeom>
                  <a:avLst/>
                  <a:gdLst>
                    <a:gd name="T0" fmla="*/ 0 w 113"/>
                    <a:gd name="T1" fmla="*/ 84 h 87"/>
                    <a:gd name="T2" fmla="*/ 3 w 113"/>
                    <a:gd name="T3" fmla="*/ 79 h 87"/>
                    <a:gd name="T4" fmla="*/ 3 w 113"/>
                    <a:gd name="T5" fmla="*/ 79 h 87"/>
                    <a:gd name="T6" fmla="*/ 68 w 113"/>
                    <a:gd name="T7" fmla="*/ 67 h 87"/>
                    <a:gd name="T8" fmla="*/ 105 w 113"/>
                    <a:gd name="T9" fmla="*/ 2 h 87"/>
                    <a:gd name="T10" fmla="*/ 105 w 113"/>
                    <a:gd name="T11" fmla="*/ 2 h 87"/>
                    <a:gd name="T12" fmla="*/ 110 w 113"/>
                    <a:gd name="T13" fmla="*/ 1 h 87"/>
                    <a:gd name="T14" fmla="*/ 110 w 113"/>
                    <a:gd name="T15" fmla="*/ 1 h 87"/>
                    <a:gd name="T16" fmla="*/ 112 w 113"/>
                    <a:gd name="T17" fmla="*/ 6 h 87"/>
                    <a:gd name="T18" fmla="*/ 112 w 113"/>
                    <a:gd name="T19" fmla="*/ 6 h 87"/>
                    <a:gd name="T20" fmla="*/ 74 w 113"/>
                    <a:gd name="T21" fmla="*/ 73 h 87"/>
                    <a:gd name="T22" fmla="*/ 71 w 113"/>
                    <a:gd name="T23" fmla="*/ 75 h 87"/>
                    <a:gd name="T24" fmla="*/ 71 w 113"/>
                    <a:gd name="T25" fmla="*/ 75 h 87"/>
                    <a:gd name="T26" fmla="*/ 5 w 113"/>
                    <a:gd name="T27" fmla="*/ 87 h 87"/>
                    <a:gd name="T28" fmla="*/ 4 w 113"/>
                    <a:gd name="T29" fmla="*/ 87 h 87"/>
                    <a:gd name="T30" fmla="*/ 4 w 113"/>
                    <a:gd name="T31" fmla="*/ 87 h 87"/>
                    <a:gd name="T32" fmla="*/ 0 w 113"/>
                    <a:gd name="T33" fmla="*/ 8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3" h="87">
                      <a:moveTo>
                        <a:pt x="0" y="84"/>
                      </a:moveTo>
                      <a:cubicBezTo>
                        <a:pt x="0" y="82"/>
                        <a:pt x="1" y="80"/>
                        <a:pt x="3" y="79"/>
                      </a:cubicBezTo>
                      <a:cubicBezTo>
                        <a:pt x="3" y="79"/>
                        <a:pt x="3" y="79"/>
                        <a:pt x="3" y="79"/>
                      </a:cubicBezTo>
                      <a:cubicBezTo>
                        <a:pt x="68" y="67"/>
                        <a:pt x="68" y="67"/>
                        <a:pt x="68" y="67"/>
                      </a:cubicBezTo>
                      <a:cubicBezTo>
                        <a:pt x="105" y="2"/>
                        <a:pt x="105" y="2"/>
                        <a:pt x="105" y="2"/>
                      </a:cubicBezTo>
                      <a:cubicBezTo>
                        <a:pt x="105" y="2"/>
                        <a:pt x="105" y="2"/>
                        <a:pt x="105" y="2"/>
                      </a:cubicBezTo>
                      <a:cubicBezTo>
                        <a:pt x="106" y="0"/>
                        <a:pt x="108" y="0"/>
                        <a:pt x="110" y="1"/>
                      </a:cubicBezTo>
                      <a:cubicBezTo>
                        <a:pt x="110" y="1"/>
                        <a:pt x="110" y="1"/>
                        <a:pt x="110" y="1"/>
                      </a:cubicBezTo>
                      <a:cubicBezTo>
                        <a:pt x="112" y="2"/>
                        <a:pt x="113" y="4"/>
                        <a:pt x="112" y="6"/>
                      </a:cubicBezTo>
                      <a:cubicBezTo>
                        <a:pt x="112" y="6"/>
                        <a:pt x="112" y="6"/>
                        <a:pt x="112" y="6"/>
                      </a:cubicBezTo>
                      <a:cubicBezTo>
                        <a:pt x="74" y="73"/>
                        <a:pt x="74" y="73"/>
                        <a:pt x="74" y="73"/>
                      </a:cubicBezTo>
                      <a:cubicBezTo>
                        <a:pt x="73" y="74"/>
                        <a:pt x="72" y="75"/>
                        <a:pt x="71" y="75"/>
                      </a:cubicBezTo>
                      <a:cubicBezTo>
                        <a:pt x="71" y="75"/>
                        <a:pt x="71" y="75"/>
                        <a:pt x="71" y="75"/>
                      </a:cubicBezTo>
                      <a:cubicBezTo>
                        <a:pt x="5" y="87"/>
                        <a:pt x="5" y="87"/>
                        <a:pt x="5" y="87"/>
                      </a:cubicBezTo>
                      <a:cubicBezTo>
                        <a:pt x="4" y="87"/>
                        <a:pt x="4" y="87"/>
                        <a:pt x="4" y="87"/>
                      </a:cubicBezTo>
                      <a:cubicBezTo>
                        <a:pt x="4" y="87"/>
                        <a:pt x="4" y="87"/>
                        <a:pt x="4" y="87"/>
                      </a:cubicBezTo>
                      <a:cubicBezTo>
                        <a:pt x="2" y="87"/>
                        <a:pt x="0" y="86"/>
                        <a:pt x="0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7" name="Freeform 1196"/>
                <p:cNvSpPr/>
                <p:nvPr/>
              </p:nvSpPr>
              <p:spPr bwMode="auto">
                <a:xfrm>
                  <a:off x="5480081" y="4619611"/>
                  <a:ext cx="285752" cy="220662"/>
                </a:xfrm>
                <a:custGeom>
                  <a:avLst/>
                  <a:gdLst>
                    <a:gd name="T0" fmla="*/ 0 w 103"/>
                    <a:gd name="T1" fmla="*/ 76 h 79"/>
                    <a:gd name="T2" fmla="*/ 4 w 103"/>
                    <a:gd name="T3" fmla="*/ 71 h 79"/>
                    <a:gd name="T4" fmla="*/ 4 w 103"/>
                    <a:gd name="T5" fmla="*/ 71 h 79"/>
                    <a:gd name="T6" fmla="*/ 61 w 103"/>
                    <a:gd name="T7" fmla="*/ 61 h 79"/>
                    <a:gd name="T8" fmla="*/ 95 w 103"/>
                    <a:gd name="T9" fmla="*/ 3 h 79"/>
                    <a:gd name="T10" fmla="*/ 95 w 103"/>
                    <a:gd name="T11" fmla="*/ 3 h 79"/>
                    <a:gd name="T12" fmla="*/ 100 w 103"/>
                    <a:gd name="T13" fmla="*/ 1 h 79"/>
                    <a:gd name="T14" fmla="*/ 100 w 103"/>
                    <a:gd name="T15" fmla="*/ 1 h 79"/>
                    <a:gd name="T16" fmla="*/ 102 w 103"/>
                    <a:gd name="T17" fmla="*/ 7 h 79"/>
                    <a:gd name="T18" fmla="*/ 102 w 103"/>
                    <a:gd name="T19" fmla="*/ 7 h 79"/>
                    <a:gd name="T20" fmla="*/ 67 w 103"/>
                    <a:gd name="T21" fmla="*/ 66 h 79"/>
                    <a:gd name="T22" fmla="*/ 64 w 103"/>
                    <a:gd name="T23" fmla="*/ 68 h 79"/>
                    <a:gd name="T24" fmla="*/ 64 w 103"/>
                    <a:gd name="T25" fmla="*/ 68 h 79"/>
                    <a:gd name="T26" fmla="*/ 5 w 103"/>
                    <a:gd name="T27" fmla="*/ 79 h 79"/>
                    <a:gd name="T28" fmla="*/ 4 w 103"/>
                    <a:gd name="T29" fmla="*/ 79 h 79"/>
                    <a:gd name="T30" fmla="*/ 4 w 103"/>
                    <a:gd name="T31" fmla="*/ 79 h 79"/>
                    <a:gd name="T32" fmla="*/ 0 w 103"/>
                    <a:gd name="T33" fmla="*/ 7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3" h="79">
                      <a:moveTo>
                        <a:pt x="0" y="76"/>
                      </a:moveTo>
                      <a:cubicBezTo>
                        <a:pt x="0" y="74"/>
                        <a:pt x="1" y="72"/>
                        <a:pt x="4" y="71"/>
                      </a:cubicBezTo>
                      <a:cubicBezTo>
                        <a:pt x="4" y="71"/>
                        <a:pt x="4" y="71"/>
                        <a:pt x="4" y="71"/>
                      </a:cubicBezTo>
                      <a:cubicBezTo>
                        <a:pt x="61" y="61"/>
                        <a:pt x="61" y="61"/>
                        <a:pt x="61" y="61"/>
                      </a:cubicBezTo>
                      <a:cubicBezTo>
                        <a:pt x="95" y="3"/>
                        <a:pt x="95" y="3"/>
                        <a:pt x="95" y="3"/>
                      </a:cubicBezTo>
                      <a:cubicBezTo>
                        <a:pt x="95" y="3"/>
                        <a:pt x="95" y="3"/>
                        <a:pt x="95" y="3"/>
                      </a:cubicBezTo>
                      <a:cubicBezTo>
                        <a:pt x="96" y="1"/>
                        <a:pt x="98" y="0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2" y="2"/>
                        <a:pt x="103" y="5"/>
                        <a:pt x="102" y="7"/>
                      </a:cubicBezTo>
                      <a:cubicBezTo>
                        <a:pt x="102" y="7"/>
                        <a:pt x="102" y="7"/>
                        <a:pt x="102" y="7"/>
                      </a:cubicBezTo>
                      <a:cubicBezTo>
                        <a:pt x="67" y="66"/>
                        <a:pt x="67" y="66"/>
                        <a:pt x="67" y="66"/>
                      </a:cubicBezTo>
                      <a:cubicBezTo>
                        <a:pt x="67" y="67"/>
                        <a:pt x="66" y="68"/>
                        <a:pt x="64" y="68"/>
                      </a:cubicBezTo>
                      <a:cubicBezTo>
                        <a:pt x="64" y="68"/>
                        <a:pt x="64" y="68"/>
                        <a:pt x="64" y="68"/>
                      </a:cubicBezTo>
                      <a:cubicBezTo>
                        <a:pt x="5" y="79"/>
                        <a:pt x="5" y="79"/>
                        <a:pt x="5" y="79"/>
                      </a:cubicBezTo>
                      <a:cubicBezTo>
                        <a:pt x="5" y="79"/>
                        <a:pt x="5" y="79"/>
                        <a:pt x="4" y="79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3" y="79"/>
                        <a:pt x="1" y="78"/>
                        <a:pt x="0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8" name="Freeform 1197"/>
                <p:cNvSpPr/>
                <p:nvPr/>
              </p:nvSpPr>
              <p:spPr bwMode="auto">
                <a:xfrm>
                  <a:off x="5473732" y="4605321"/>
                  <a:ext cx="257176" cy="195262"/>
                </a:xfrm>
                <a:custGeom>
                  <a:avLst/>
                  <a:gdLst>
                    <a:gd name="T0" fmla="*/ 0 w 92"/>
                    <a:gd name="T1" fmla="*/ 66 h 70"/>
                    <a:gd name="T2" fmla="*/ 4 w 92"/>
                    <a:gd name="T3" fmla="*/ 62 h 70"/>
                    <a:gd name="T4" fmla="*/ 4 w 92"/>
                    <a:gd name="T5" fmla="*/ 62 h 70"/>
                    <a:gd name="T6" fmla="*/ 55 w 92"/>
                    <a:gd name="T7" fmla="*/ 54 h 70"/>
                    <a:gd name="T8" fmla="*/ 84 w 92"/>
                    <a:gd name="T9" fmla="*/ 3 h 70"/>
                    <a:gd name="T10" fmla="*/ 84 w 92"/>
                    <a:gd name="T11" fmla="*/ 3 h 70"/>
                    <a:gd name="T12" fmla="*/ 89 w 92"/>
                    <a:gd name="T13" fmla="*/ 2 h 70"/>
                    <a:gd name="T14" fmla="*/ 89 w 92"/>
                    <a:gd name="T15" fmla="*/ 2 h 70"/>
                    <a:gd name="T16" fmla="*/ 91 w 92"/>
                    <a:gd name="T17" fmla="*/ 7 h 70"/>
                    <a:gd name="T18" fmla="*/ 91 w 92"/>
                    <a:gd name="T19" fmla="*/ 7 h 70"/>
                    <a:gd name="T20" fmla="*/ 61 w 92"/>
                    <a:gd name="T21" fmla="*/ 59 h 70"/>
                    <a:gd name="T22" fmla="*/ 58 w 92"/>
                    <a:gd name="T23" fmla="*/ 61 h 70"/>
                    <a:gd name="T24" fmla="*/ 58 w 92"/>
                    <a:gd name="T25" fmla="*/ 61 h 70"/>
                    <a:gd name="T26" fmla="*/ 5 w 92"/>
                    <a:gd name="T27" fmla="*/ 70 h 70"/>
                    <a:gd name="T28" fmla="*/ 4 w 92"/>
                    <a:gd name="T29" fmla="*/ 70 h 70"/>
                    <a:gd name="T30" fmla="*/ 4 w 92"/>
                    <a:gd name="T31" fmla="*/ 70 h 70"/>
                    <a:gd name="T32" fmla="*/ 0 w 92"/>
                    <a:gd name="T33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2" h="70">
                      <a:moveTo>
                        <a:pt x="0" y="66"/>
                      </a:moveTo>
                      <a:cubicBezTo>
                        <a:pt x="0" y="64"/>
                        <a:pt x="1" y="62"/>
                        <a:pt x="4" y="62"/>
                      </a:cubicBezTo>
                      <a:cubicBezTo>
                        <a:pt x="4" y="62"/>
                        <a:pt x="4" y="62"/>
                        <a:pt x="4" y="62"/>
                      </a:cubicBezTo>
                      <a:cubicBezTo>
                        <a:pt x="55" y="54"/>
                        <a:pt x="55" y="54"/>
                        <a:pt x="55" y="54"/>
                      </a:cubicBezTo>
                      <a:cubicBezTo>
                        <a:pt x="84" y="3"/>
                        <a:pt x="84" y="3"/>
                        <a:pt x="84" y="3"/>
                      </a:cubicBezTo>
                      <a:cubicBezTo>
                        <a:pt x="84" y="3"/>
                        <a:pt x="84" y="3"/>
                        <a:pt x="84" y="3"/>
                      </a:cubicBezTo>
                      <a:cubicBezTo>
                        <a:pt x="85" y="1"/>
                        <a:pt x="87" y="0"/>
                        <a:pt x="89" y="2"/>
                      </a:cubicBezTo>
                      <a:cubicBezTo>
                        <a:pt x="89" y="2"/>
                        <a:pt x="89" y="2"/>
                        <a:pt x="89" y="2"/>
                      </a:cubicBezTo>
                      <a:cubicBezTo>
                        <a:pt x="91" y="3"/>
                        <a:pt x="92" y="5"/>
                        <a:pt x="91" y="7"/>
                      </a:cubicBezTo>
                      <a:cubicBezTo>
                        <a:pt x="91" y="7"/>
                        <a:pt x="91" y="7"/>
                        <a:pt x="91" y="7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0" y="60"/>
                        <a:pt x="59" y="61"/>
                        <a:pt x="58" y="61"/>
                      </a:cubicBezTo>
                      <a:cubicBezTo>
                        <a:pt x="58" y="61"/>
                        <a:pt x="58" y="61"/>
                        <a:pt x="58" y="61"/>
                      </a:cubicBezTo>
                      <a:cubicBezTo>
                        <a:pt x="5" y="70"/>
                        <a:pt x="5" y="70"/>
                        <a:pt x="5" y="70"/>
                      </a:cubicBezTo>
                      <a:cubicBezTo>
                        <a:pt x="5" y="70"/>
                        <a:pt x="4" y="70"/>
                        <a:pt x="4" y="70"/>
                      </a:cubicBezTo>
                      <a:cubicBezTo>
                        <a:pt x="4" y="70"/>
                        <a:pt x="4" y="70"/>
                        <a:pt x="4" y="70"/>
                      </a:cubicBezTo>
                      <a:cubicBezTo>
                        <a:pt x="2" y="70"/>
                        <a:pt x="1" y="68"/>
                        <a:pt x="0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9" name="Freeform 1198"/>
                <p:cNvSpPr/>
                <p:nvPr/>
              </p:nvSpPr>
              <p:spPr bwMode="auto">
                <a:xfrm>
                  <a:off x="5473742" y="4594201"/>
                  <a:ext cx="220664" cy="161924"/>
                </a:xfrm>
                <a:custGeom>
                  <a:avLst/>
                  <a:gdLst>
                    <a:gd name="T0" fmla="*/ 0 w 79"/>
                    <a:gd name="T1" fmla="*/ 54 h 58"/>
                    <a:gd name="T2" fmla="*/ 3 w 79"/>
                    <a:gd name="T3" fmla="*/ 50 h 58"/>
                    <a:gd name="T4" fmla="*/ 3 w 79"/>
                    <a:gd name="T5" fmla="*/ 50 h 58"/>
                    <a:gd name="T6" fmla="*/ 47 w 79"/>
                    <a:gd name="T7" fmla="*/ 44 h 58"/>
                    <a:gd name="T8" fmla="*/ 71 w 79"/>
                    <a:gd name="T9" fmla="*/ 3 h 58"/>
                    <a:gd name="T10" fmla="*/ 77 w 79"/>
                    <a:gd name="T11" fmla="*/ 1 h 58"/>
                    <a:gd name="T12" fmla="*/ 77 w 79"/>
                    <a:gd name="T13" fmla="*/ 1 h 58"/>
                    <a:gd name="T14" fmla="*/ 78 w 79"/>
                    <a:gd name="T15" fmla="*/ 7 h 58"/>
                    <a:gd name="T16" fmla="*/ 78 w 79"/>
                    <a:gd name="T17" fmla="*/ 7 h 58"/>
                    <a:gd name="T18" fmla="*/ 53 w 79"/>
                    <a:gd name="T19" fmla="*/ 50 h 58"/>
                    <a:gd name="T20" fmla="*/ 50 w 79"/>
                    <a:gd name="T21" fmla="*/ 52 h 58"/>
                    <a:gd name="T22" fmla="*/ 50 w 79"/>
                    <a:gd name="T23" fmla="*/ 52 h 58"/>
                    <a:gd name="T24" fmla="*/ 5 w 79"/>
                    <a:gd name="T25" fmla="*/ 58 h 58"/>
                    <a:gd name="T26" fmla="*/ 4 w 79"/>
                    <a:gd name="T27" fmla="*/ 58 h 58"/>
                    <a:gd name="T28" fmla="*/ 4 w 79"/>
                    <a:gd name="T29" fmla="*/ 58 h 58"/>
                    <a:gd name="T30" fmla="*/ 0 w 79"/>
                    <a:gd name="T31" fmla="*/ 54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9" h="58">
                      <a:moveTo>
                        <a:pt x="0" y="54"/>
                      </a:moveTo>
                      <a:cubicBezTo>
                        <a:pt x="0" y="52"/>
                        <a:pt x="1" y="50"/>
                        <a:pt x="3" y="50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47" y="44"/>
                        <a:pt x="47" y="44"/>
                        <a:pt x="47" y="44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2" y="1"/>
                        <a:pt x="75" y="0"/>
                        <a:pt x="77" y="1"/>
                      </a:cubicBezTo>
                      <a:cubicBezTo>
                        <a:pt x="77" y="1"/>
                        <a:pt x="77" y="1"/>
                        <a:pt x="77" y="1"/>
                      </a:cubicBezTo>
                      <a:cubicBezTo>
                        <a:pt x="79" y="2"/>
                        <a:pt x="79" y="5"/>
                        <a:pt x="78" y="7"/>
                      </a:cubicBezTo>
                      <a:cubicBezTo>
                        <a:pt x="78" y="7"/>
                        <a:pt x="78" y="7"/>
                        <a:pt x="78" y="7"/>
                      </a:cubicBezTo>
                      <a:cubicBezTo>
                        <a:pt x="53" y="50"/>
                        <a:pt x="53" y="50"/>
                        <a:pt x="53" y="50"/>
                      </a:cubicBezTo>
                      <a:cubicBezTo>
                        <a:pt x="52" y="51"/>
                        <a:pt x="51" y="52"/>
                        <a:pt x="50" y="52"/>
                      </a:cubicBezTo>
                      <a:cubicBezTo>
                        <a:pt x="50" y="52"/>
                        <a:pt x="50" y="52"/>
                        <a:pt x="50" y="52"/>
                      </a:cubicBezTo>
                      <a:cubicBezTo>
                        <a:pt x="5" y="58"/>
                        <a:pt x="5" y="58"/>
                        <a:pt x="5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2" y="58"/>
                        <a:pt x="0" y="57"/>
                        <a:pt x="0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0" name="Freeform 1199"/>
                <p:cNvSpPr/>
                <p:nvPr/>
              </p:nvSpPr>
              <p:spPr bwMode="auto">
                <a:xfrm>
                  <a:off x="5476917" y="4589445"/>
                  <a:ext cx="173039" cy="122237"/>
                </a:xfrm>
                <a:custGeom>
                  <a:avLst/>
                  <a:gdLst>
                    <a:gd name="T0" fmla="*/ 0 w 62"/>
                    <a:gd name="T1" fmla="*/ 40 h 44"/>
                    <a:gd name="T2" fmla="*/ 4 w 62"/>
                    <a:gd name="T3" fmla="*/ 36 h 44"/>
                    <a:gd name="T4" fmla="*/ 4 w 62"/>
                    <a:gd name="T5" fmla="*/ 36 h 44"/>
                    <a:gd name="T6" fmla="*/ 36 w 62"/>
                    <a:gd name="T7" fmla="*/ 35 h 44"/>
                    <a:gd name="T8" fmla="*/ 54 w 62"/>
                    <a:gd name="T9" fmla="*/ 2 h 44"/>
                    <a:gd name="T10" fmla="*/ 54 w 62"/>
                    <a:gd name="T11" fmla="*/ 2 h 44"/>
                    <a:gd name="T12" fmla="*/ 60 w 62"/>
                    <a:gd name="T13" fmla="*/ 1 h 44"/>
                    <a:gd name="T14" fmla="*/ 60 w 62"/>
                    <a:gd name="T15" fmla="*/ 1 h 44"/>
                    <a:gd name="T16" fmla="*/ 61 w 62"/>
                    <a:gd name="T17" fmla="*/ 6 h 44"/>
                    <a:gd name="T18" fmla="*/ 61 w 62"/>
                    <a:gd name="T19" fmla="*/ 6 h 44"/>
                    <a:gd name="T20" fmla="*/ 42 w 62"/>
                    <a:gd name="T21" fmla="*/ 40 h 44"/>
                    <a:gd name="T22" fmla="*/ 38 w 62"/>
                    <a:gd name="T23" fmla="*/ 42 h 44"/>
                    <a:gd name="T24" fmla="*/ 38 w 62"/>
                    <a:gd name="T25" fmla="*/ 42 h 44"/>
                    <a:gd name="T26" fmla="*/ 5 w 62"/>
                    <a:gd name="T27" fmla="*/ 44 h 44"/>
                    <a:gd name="T28" fmla="*/ 4 w 62"/>
                    <a:gd name="T29" fmla="*/ 44 h 44"/>
                    <a:gd name="T30" fmla="*/ 4 w 62"/>
                    <a:gd name="T31" fmla="*/ 44 h 44"/>
                    <a:gd name="T32" fmla="*/ 0 w 62"/>
                    <a:gd name="T33" fmla="*/ 4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44">
                      <a:moveTo>
                        <a:pt x="0" y="40"/>
                      </a:moveTo>
                      <a:cubicBezTo>
                        <a:pt x="0" y="38"/>
                        <a:pt x="2" y="36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54" y="2"/>
                        <a:pt x="54" y="2"/>
                        <a:pt x="54" y="2"/>
                      </a:cubicBezTo>
                      <a:cubicBezTo>
                        <a:pt x="54" y="2"/>
                        <a:pt x="54" y="2"/>
                        <a:pt x="54" y="2"/>
                      </a:cubicBezTo>
                      <a:cubicBezTo>
                        <a:pt x="55" y="0"/>
                        <a:pt x="58" y="0"/>
                        <a:pt x="60" y="1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1" y="2"/>
                        <a:pt x="62" y="4"/>
                        <a:pt x="61" y="6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1" y="42"/>
                        <a:pt x="40" y="42"/>
                        <a:pt x="38" y="42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44"/>
                        <a:pt x="5" y="44"/>
                        <a:pt x="4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2" y="44"/>
                        <a:pt x="1" y="42"/>
                        <a:pt x="0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1" name="Freeform 1200"/>
                <p:cNvSpPr/>
                <p:nvPr/>
              </p:nvSpPr>
              <p:spPr bwMode="auto">
                <a:xfrm>
                  <a:off x="5480071" y="4579906"/>
                  <a:ext cx="130176" cy="92074"/>
                </a:xfrm>
                <a:custGeom>
                  <a:avLst/>
                  <a:gdLst>
                    <a:gd name="T0" fmla="*/ 28 w 47"/>
                    <a:gd name="T1" fmla="*/ 33 h 33"/>
                    <a:gd name="T2" fmla="*/ 4 w 47"/>
                    <a:gd name="T3" fmla="*/ 33 h 33"/>
                    <a:gd name="T4" fmla="*/ 0 w 47"/>
                    <a:gd name="T5" fmla="*/ 29 h 33"/>
                    <a:gd name="T6" fmla="*/ 0 w 47"/>
                    <a:gd name="T7" fmla="*/ 29 h 33"/>
                    <a:gd name="T8" fmla="*/ 4 w 47"/>
                    <a:gd name="T9" fmla="*/ 25 h 33"/>
                    <a:gd name="T10" fmla="*/ 4 w 47"/>
                    <a:gd name="T11" fmla="*/ 25 h 33"/>
                    <a:gd name="T12" fmla="*/ 26 w 47"/>
                    <a:gd name="T13" fmla="*/ 25 h 33"/>
                    <a:gd name="T14" fmla="*/ 39 w 47"/>
                    <a:gd name="T15" fmla="*/ 3 h 33"/>
                    <a:gd name="T16" fmla="*/ 39 w 47"/>
                    <a:gd name="T17" fmla="*/ 3 h 33"/>
                    <a:gd name="T18" fmla="*/ 45 w 47"/>
                    <a:gd name="T19" fmla="*/ 1 h 33"/>
                    <a:gd name="T20" fmla="*/ 45 w 47"/>
                    <a:gd name="T21" fmla="*/ 1 h 33"/>
                    <a:gd name="T22" fmla="*/ 46 w 47"/>
                    <a:gd name="T23" fmla="*/ 6 h 33"/>
                    <a:gd name="T24" fmla="*/ 46 w 47"/>
                    <a:gd name="T25" fmla="*/ 6 h 33"/>
                    <a:gd name="T26" fmla="*/ 32 w 47"/>
                    <a:gd name="T27" fmla="*/ 31 h 33"/>
                    <a:gd name="T28" fmla="*/ 28 w 47"/>
                    <a:gd name="T29" fmla="*/ 33 h 33"/>
                    <a:gd name="T30" fmla="*/ 28 w 47"/>
                    <a:gd name="T31" fmla="*/ 33 h 33"/>
                    <a:gd name="T32" fmla="*/ 28 w 47"/>
                    <a:gd name="T3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33">
                      <a:moveTo>
                        <a:pt x="28" y="33"/>
                      </a:move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2" y="33"/>
                        <a:pt x="0" y="31"/>
                        <a:pt x="0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7"/>
                        <a:pt x="2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9" y="3"/>
                        <a:pt x="39" y="3"/>
                        <a:pt x="39" y="3"/>
                      </a:cubicBezTo>
                      <a:cubicBezTo>
                        <a:pt x="39" y="3"/>
                        <a:pt x="39" y="3"/>
                        <a:pt x="39" y="3"/>
                      </a:cubicBezTo>
                      <a:cubicBezTo>
                        <a:pt x="40" y="1"/>
                        <a:pt x="43" y="0"/>
                        <a:pt x="45" y="1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7" y="2"/>
                        <a:pt x="47" y="5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1" y="33"/>
                        <a:pt x="30" y="33"/>
                        <a:pt x="28" y="33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2" name="Freeform 1201"/>
                <p:cNvSpPr/>
                <p:nvPr/>
              </p:nvSpPr>
              <p:spPr bwMode="auto">
                <a:xfrm>
                  <a:off x="5481638" y="4575175"/>
                  <a:ext cx="92075" cy="66674"/>
                </a:xfrm>
                <a:custGeom>
                  <a:avLst/>
                  <a:gdLst>
                    <a:gd name="T0" fmla="*/ 0 w 33"/>
                    <a:gd name="T1" fmla="*/ 20 h 24"/>
                    <a:gd name="T2" fmla="*/ 4 w 33"/>
                    <a:gd name="T3" fmla="*/ 16 h 24"/>
                    <a:gd name="T4" fmla="*/ 4 w 33"/>
                    <a:gd name="T5" fmla="*/ 16 h 24"/>
                    <a:gd name="T6" fmla="*/ 18 w 33"/>
                    <a:gd name="T7" fmla="*/ 16 h 24"/>
                    <a:gd name="T8" fmla="*/ 25 w 33"/>
                    <a:gd name="T9" fmla="*/ 3 h 24"/>
                    <a:gd name="T10" fmla="*/ 31 w 33"/>
                    <a:gd name="T11" fmla="*/ 2 h 24"/>
                    <a:gd name="T12" fmla="*/ 31 w 33"/>
                    <a:gd name="T13" fmla="*/ 2 h 24"/>
                    <a:gd name="T14" fmla="*/ 32 w 33"/>
                    <a:gd name="T15" fmla="*/ 7 h 24"/>
                    <a:gd name="T16" fmla="*/ 32 w 33"/>
                    <a:gd name="T17" fmla="*/ 7 h 24"/>
                    <a:gd name="T18" fmla="*/ 24 w 33"/>
                    <a:gd name="T19" fmla="*/ 22 h 24"/>
                    <a:gd name="T20" fmla="*/ 20 w 33"/>
                    <a:gd name="T21" fmla="*/ 24 h 24"/>
                    <a:gd name="T22" fmla="*/ 20 w 33"/>
                    <a:gd name="T23" fmla="*/ 24 h 24"/>
                    <a:gd name="T24" fmla="*/ 4 w 33"/>
                    <a:gd name="T25" fmla="*/ 24 h 24"/>
                    <a:gd name="T26" fmla="*/ 4 w 33"/>
                    <a:gd name="T27" fmla="*/ 24 h 24"/>
                    <a:gd name="T28" fmla="*/ 4 w 33"/>
                    <a:gd name="T29" fmla="*/ 24 h 24"/>
                    <a:gd name="T30" fmla="*/ 0 w 33"/>
                    <a:gd name="T31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3" h="24">
                      <a:moveTo>
                        <a:pt x="0" y="20"/>
                      </a:moveTo>
                      <a:cubicBezTo>
                        <a:pt x="0" y="18"/>
                        <a:pt x="2" y="16"/>
                        <a:pt x="4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6" y="1"/>
                        <a:pt x="29" y="0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3" y="3"/>
                        <a:pt x="33" y="5"/>
                        <a:pt x="32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3" y="23"/>
                        <a:pt x="22" y="24"/>
                        <a:pt x="20" y="24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2" y="24"/>
                        <a:pt x="0" y="22"/>
                        <a:pt x="0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03" name="组合 902"/>
            <p:cNvGrpSpPr/>
            <p:nvPr>
              <p:custDataLst>
                <p:tags r:id="rId25"/>
              </p:custDataLst>
            </p:nvPr>
          </p:nvGrpSpPr>
          <p:grpSpPr>
            <a:xfrm flipH="1">
              <a:off x="1981188" y="4889038"/>
              <a:ext cx="689307" cy="1972136"/>
              <a:chOff x="3730171" y="4669631"/>
              <a:chExt cx="765995" cy="2191543"/>
            </a:xfrm>
            <a:solidFill>
              <a:srgbClr val="C3496D"/>
            </a:solidFill>
          </p:grpSpPr>
          <p:sp>
            <p:nvSpPr>
              <p:cNvPr id="904" name="Freeform 969"/>
              <p:cNvSpPr/>
              <p:nvPr/>
            </p:nvSpPr>
            <p:spPr bwMode="auto">
              <a:xfrm>
                <a:off x="3925946" y="5245553"/>
                <a:ext cx="366841" cy="1615621"/>
              </a:xfrm>
              <a:custGeom>
                <a:avLst/>
                <a:gdLst>
                  <a:gd name="T0" fmla="*/ 26 w 220"/>
                  <a:gd name="T1" fmla="*/ 968 h 968"/>
                  <a:gd name="T2" fmla="*/ 55 w 220"/>
                  <a:gd name="T3" fmla="*/ 968 h 968"/>
                  <a:gd name="T4" fmla="*/ 103 w 220"/>
                  <a:gd name="T5" fmla="*/ 556 h 968"/>
                  <a:gd name="T6" fmla="*/ 187 w 220"/>
                  <a:gd name="T7" fmla="*/ 0 h 968"/>
                  <a:gd name="T8" fmla="*/ 117 w 220"/>
                  <a:gd name="T9" fmla="*/ 444 h 968"/>
                  <a:gd name="T10" fmla="*/ 26 w 220"/>
                  <a:gd name="T11" fmla="*/ 968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968">
                    <a:moveTo>
                      <a:pt x="26" y="968"/>
                    </a:moveTo>
                    <a:cubicBezTo>
                      <a:pt x="55" y="968"/>
                      <a:pt x="55" y="968"/>
                      <a:pt x="55" y="968"/>
                    </a:cubicBezTo>
                    <a:cubicBezTo>
                      <a:pt x="55" y="968"/>
                      <a:pt x="23" y="751"/>
                      <a:pt x="103" y="556"/>
                    </a:cubicBezTo>
                    <a:cubicBezTo>
                      <a:pt x="169" y="396"/>
                      <a:pt x="220" y="231"/>
                      <a:pt x="187" y="0"/>
                    </a:cubicBezTo>
                    <a:cubicBezTo>
                      <a:pt x="187" y="0"/>
                      <a:pt x="194" y="286"/>
                      <a:pt x="117" y="444"/>
                    </a:cubicBezTo>
                    <a:cubicBezTo>
                      <a:pt x="45" y="593"/>
                      <a:pt x="0" y="756"/>
                      <a:pt x="26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05" name="组合 904"/>
              <p:cNvGrpSpPr/>
              <p:nvPr/>
            </p:nvGrpSpPr>
            <p:grpSpPr>
              <a:xfrm>
                <a:off x="4036189" y="6343225"/>
                <a:ext cx="408658" cy="494190"/>
                <a:chOff x="965200" y="5995988"/>
                <a:chExt cx="682626" cy="825500"/>
              </a:xfrm>
              <a:grpFill/>
            </p:grpSpPr>
            <p:sp>
              <p:nvSpPr>
                <p:cNvPr id="925" name="Freeform 1031"/>
                <p:cNvSpPr>
                  <a:spLocks noEditPoints="1"/>
                </p:cNvSpPr>
                <p:nvPr/>
              </p:nvSpPr>
              <p:spPr bwMode="auto">
                <a:xfrm>
                  <a:off x="965200" y="5995988"/>
                  <a:ext cx="682625" cy="825500"/>
                </a:xfrm>
                <a:custGeom>
                  <a:avLst/>
                  <a:gdLst>
                    <a:gd name="T0" fmla="*/ 1 w 245"/>
                    <a:gd name="T1" fmla="*/ 292 h 296"/>
                    <a:gd name="T2" fmla="*/ 0 w 245"/>
                    <a:gd name="T3" fmla="*/ 258 h 296"/>
                    <a:gd name="T4" fmla="*/ 0 w 245"/>
                    <a:gd name="T5" fmla="*/ 258 h 296"/>
                    <a:gd name="T6" fmla="*/ 54 w 245"/>
                    <a:gd name="T7" fmla="*/ 91 h 296"/>
                    <a:gd name="T8" fmla="*/ 54 w 245"/>
                    <a:gd name="T9" fmla="*/ 91 h 296"/>
                    <a:gd name="T10" fmla="*/ 240 w 245"/>
                    <a:gd name="T11" fmla="*/ 0 h 296"/>
                    <a:gd name="T12" fmla="*/ 240 w 245"/>
                    <a:gd name="T13" fmla="*/ 0 h 296"/>
                    <a:gd name="T14" fmla="*/ 243 w 245"/>
                    <a:gd name="T15" fmla="*/ 1 h 296"/>
                    <a:gd name="T16" fmla="*/ 243 w 245"/>
                    <a:gd name="T17" fmla="*/ 1 h 296"/>
                    <a:gd name="T18" fmla="*/ 245 w 245"/>
                    <a:gd name="T19" fmla="*/ 4 h 296"/>
                    <a:gd name="T20" fmla="*/ 245 w 245"/>
                    <a:gd name="T21" fmla="*/ 4 h 296"/>
                    <a:gd name="T22" fmla="*/ 245 w 245"/>
                    <a:gd name="T23" fmla="*/ 10 h 296"/>
                    <a:gd name="T24" fmla="*/ 245 w 245"/>
                    <a:gd name="T25" fmla="*/ 10 h 296"/>
                    <a:gd name="T26" fmla="*/ 180 w 245"/>
                    <a:gd name="T27" fmla="*/ 200 h 296"/>
                    <a:gd name="T28" fmla="*/ 180 w 245"/>
                    <a:gd name="T29" fmla="*/ 200 h 296"/>
                    <a:gd name="T30" fmla="*/ 6 w 245"/>
                    <a:gd name="T31" fmla="*/ 296 h 296"/>
                    <a:gd name="T32" fmla="*/ 6 w 245"/>
                    <a:gd name="T33" fmla="*/ 296 h 296"/>
                    <a:gd name="T34" fmla="*/ 5 w 245"/>
                    <a:gd name="T35" fmla="*/ 296 h 296"/>
                    <a:gd name="T36" fmla="*/ 5 w 245"/>
                    <a:gd name="T37" fmla="*/ 296 h 296"/>
                    <a:gd name="T38" fmla="*/ 1 w 245"/>
                    <a:gd name="T39" fmla="*/ 292 h 296"/>
                    <a:gd name="T40" fmla="*/ 5 w 245"/>
                    <a:gd name="T41" fmla="*/ 292 h 296"/>
                    <a:gd name="T42" fmla="*/ 9 w 245"/>
                    <a:gd name="T43" fmla="*/ 291 h 296"/>
                    <a:gd name="T44" fmla="*/ 5 w 245"/>
                    <a:gd name="T45" fmla="*/ 292 h 296"/>
                    <a:gd name="T46" fmla="*/ 223 w 245"/>
                    <a:gd name="T47" fmla="*/ 11 h 296"/>
                    <a:gd name="T48" fmla="*/ 176 w 245"/>
                    <a:gd name="T49" fmla="*/ 24 h 296"/>
                    <a:gd name="T50" fmla="*/ 176 w 245"/>
                    <a:gd name="T51" fmla="*/ 24 h 296"/>
                    <a:gd name="T52" fmla="*/ 60 w 245"/>
                    <a:gd name="T53" fmla="*/ 97 h 296"/>
                    <a:gd name="T54" fmla="*/ 60 w 245"/>
                    <a:gd name="T55" fmla="*/ 97 h 296"/>
                    <a:gd name="T56" fmla="*/ 8 w 245"/>
                    <a:gd name="T57" fmla="*/ 258 h 296"/>
                    <a:gd name="T58" fmla="*/ 8 w 245"/>
                    <a:gd name="T59" fmla="*/ 258 h 296"/>
                    <a:gd name="T60" fmla="*/ 9 w 245"/>
                    <a:gd name="T61" fmla="*/ 287 h 296"/>
                    <a:gd name="T62" fmla="*/ 9 w 245"/>
                    <a:gd name="T63" fmla="*/ 287 h 296"/>
                    <a:gd name="T64" fmla="*/ 21 w 245"/>
                    <a:gd name="T65" fmla="*/ 285 h 296"/>
                    <a:gd name="T66" fmla="*/ 21 w 245"/>
                    <a:gd name="T67" fmla="*/ 285 h 296"/>
                    <a:gd name="T68" fmla="*/ 61 w 245"/>
                    <a:gd name="T69" fmla="*/ 273 h 296"/>
                    <a:gd name="T70" fmla="*/ 61 w 245"/>
                    <a:gd name="T71" fmla="*/ 273 h 296"/>
                    <a:gd name="T72" fmla="*/ 174 w 245"/>
                    <a:gd name="T73" fmla="*/ 195 h 296"/>
                    <a:gd name="T74" fmla="*/ 174 w 245"/>
                    <a:gd name="T75" fmla="*/ 195 h 296"/>
                    <a:gd name="T76" fmla="*/ 237 w 245"/>
                    <a:gd name="T77" fmla="*/ 10 h 296"/>
                    <a:gd name="T78" fmla="*/ 237 w 245"/>
                    <a:gd name="T79" fmla="*/ 10 h 296"/>
                    <a:gd name="T80" fmla="*/ 237 w 245"/>
                    <a:gd name="T81" fmla="*/ 9 h 296"/>
                    <a:gd name="T82" fmla="*/ 237 w 245"/>
                    <a:gd name="T83" fmla="*/ 9 h 296"/>
                    <a:gd name="T84" fmla="*/ 223 w 245"/>
                    <a:gd name="T85" fmla="*/ 11 h 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45" h="296">
                      <a:moveTo>
                        <a:pt x="1" y="292"/>
                      </a:moveTo>
                      <a:cubicBezTo>
                        <a:pt x="1" y="292"/>
                        <a:pt x="0" y="279"/>
                        <a:pt x="0" y="258"/>
                      </a:cubicBezTo>
                      <a:cubicBezTo>
                        <a:pt x="0" y="258"/>
                        <a:pt x="0" y="258"/>
                        <a:pt x="0" y="258"/>
                      </a:cubicBezTo>
                      <a:cubicBezTo>
                        <a:pt x="0" y="216"/>
                        <a:pt x="7" y="144"/>
                        <a:pt x="54" y="91"/>
                      </a:cubicBezTo>
                      <a:cubicBezTo>
                        <a:pt x="54" y="91"/>
                        <a:pt x="54" y="91"/>
                        <a:pt x="54" y="91"/>
                      </a:cubicBezTo>
                      <a:cubicBezTo>
                        <a:pt x="124" y="13"/>
                        <a:pt x="240" y="0"/>
                        <a:pt x="240" y="0"/>
                      </a:cubicBezTo>
                      <a:cubicBezTo>
                        <a:pt x="240" y="0"/>
                        <a:pt x="240" y="0"/>
                        <a:pt x="240" y="0"/>
                      </a:cubicBezTo>
                      <a:cubicBezTo>
                        <a:pt x="241" y="0"/>
                        <a:pt x="242" y="0"/>
                        <a:pt x="243" y="1"/>
                      </a:cubicBezTo>
                      <a:cubicBezTo>
                        <a:pt x="243" y="1"/>
                        <a:pt x="243" y="1"/>
                        <a:pt x="243" y="1"/>
                      </a:cubicBezTo>
                      <a:cubicBezTo>
                        <a:pt x="244" y="2"/>
                        <a:pt x="245" y="3"/>
                        <a:pt x="245" y="4"/>
                      </a:cubicBezTo>
                      <a:cubicBezTo>
                        <a:pt x="245" y="4"/>
                        <a:pt x="245" y="4"/>
                        <a:pt x="245" y="4"/>
                      </a:cubicBezTo>
                      <a:cubicBezTo>
                        <a:pt x="245" y="4"/>
                        <a:pt x="245" y="6"/>
                        <a:pt x="245" y="10"/>
                      </a:cubicBezTo>
                      <a:cubicBezTo>
                        <a:pt x="245" y="10"/>
                        <a:pt x="245" y="10"/>
                        <a:pt x="245" y="10"/>
                      </a:cubicBezTo>
                      <a:cubicBezTo>
                        <a:pt x="245" y="36"/>
                        <a:pt x="241" y="131"/>
                        <a:pt x="180" y="200"/>
                      </a:cubicBezTo>
                      <a:cubicBezTo>
                        <a:pt x="180" y="200"/>
                        <a:pt x="180" y="200"/>
                        <a:pt x="180" y="200"/>
                      </a:cubicBezTo>
                      <a:cubicBezTo>
                        <a:pt x="103" y="287"/>
                        <a:pt x="6" y="296"/>
                        <a:pt x="6" y="296"/>
                      </a:cubicBezTo>
                      <a:cubicBezTo>
                        <a:pt x="6" y="296"/>
                        <a:pt x="6" y="296"/>
                        <a:pt x="6" y="296"/>
                      </a:cubicBezTo>
                      <a:cubicBezTo>
                        <a:pt x="6" y="296"/>
                        <a:pt x="6" y="296"/>
                        <a:pt x="5" y="296"/>
                      </a:cubicBezTo>
                      <a:cubicBezTo>
                        <a:pt x="5" y="296"/>
                        <a:pt x="5" y="296"/>
                        <a:pt x="5" y="296"/>
                      </a:cubicBezTo>
                      <a:cubicBezTo>
                        <a:pt x="3" y="296"/>
                        <a:pt x="2" y="294"/>
                        <a:pt x="1" y="292"/>
                      </a:cubicBezTo>
                      <a:close/>
                      <a:moveTo>
                        <a:pt x="5" y="292"/>
                      </a:moveTo>
                      <a:cubicBezTo>
                        <a:pt x="9" y="291"/>
                        <a:pt x="9" y="291"/>
                        <a:pt x="9" y="291"/>
                      </a:cubicBezTo>
                      <a:cubicBezTo>
                        <a:pt x="5" y="292"/>
                        <a:pt x="5" y="292"/>
                        <a:pt x="5" y="292"/>
                      </a:cubicBezTo>
                      <a:close/>
                      <a:moveTo>
                        <a:pt x="223" y="11"/>
                      </a:moveTo>
                      <a:cubicBezTo>
                        <a:pt x="211" y="14"/>
                        <a:pt x="194" y="18"/>
                        <a:pt x="176" y="24"/>
                      </a:cubicBezTo>
                      <a:cubicBezTo>
                        <a:pt x="176" y="24"/>
                        <a:pt x="176" y="24"/>
                        <a:pt x="176" y="24"/>
                      </a:cubicBezTo>
                      <a:cubicBezTo>
                        <a:pt x="139" y="37"/>
                        <a:pt x="94" y="59"/>
                        <a:pt x="60" y="97"/>
                      </a:cubicBezTo>
                      <a:cubicBezTo>
                        <a:pt x="60" y="97"/>
                        <a:pt x="60" y="97"/>
                        <a:pt x="60" y="97"/>
                      </a:cubicBezTo>
                      <a:cubicBezTo>
                        <a:pt x="15" y="147"/>
                        <a:pt x="8" y="217"/>
                        <a:pt x="8" y="258"/>
                      </a:cubicBezTo>
                      <a:cubicBezTo>
                        <a:pt x="8" y="258"/>
                        <a:pt x="8" y="258"/>
                        <a:pt x="8" y="258"/>
                      </a:cubicBezTo>
                      <a:cubicBezTo>
                        <a:pt x="8" y="272"/>
                        <a:pt x="8" y="282"/>
                        <a:pt x="9" y="287"/>
                      </a:cubicBezTo>
                      <a:cubicBezTo>
                        <a:pt x="9" y="287"/>
                        <a:pt x="9" y="287"/>
                        <a:pt x="9" y="287"/>
                      </a:cubicBezTo>
                      <a:cubicBezTo>
                        <a:pt x="12" y="287"/>
                        <a:pt x="16" y="286"/>
                        <a:pt x="21" y="285"/>
                      </a:cubicBezTo>
                      <a:cubicBezTo>
                        <a:pt x="21" y="285"/>
                        <a:pt x="21" y="285"/>
                        <a:pt x="21" y="285"/>
                      </a:cubicBezTo>
                      <a:cubicBezTo>
                        <a:pt x="31" y="283"/>
                        <a:pt x="45" y="279"/>
                        <a:pt x="61" y="273"/>
                      </a:cubicBezTo>
                      <a:cubicBezTo>
                        <a:pt x="61" y="273"/>
                        <a:pt x="61" y="273"/>
                        <a:pt x="61" y="273"/>
                      </a:cubicBezTo>
                      <a:cubicBezTo>
                        <a:pt x="94" y="260"/>
                        <a:pt x="136" y="237"/>
                        <a:pt x="174" y="195"/>
                      </a:cubicBezTo>
                      <a:cubicBezTo>
                        <a:pt x="174" y="195"/>
                        <a:pt x="174" y="195"/>
                        <a:pt x="174" y="195"/>
                      </a:cubicBezTo>
                      <a:cubicBezTo>
                        <a:pt x="233" y="129"/>
                        <a:pt x="237" y="35"/>
                        <a:pt x="237" y="10"/>
                      </a:cubicBezTo>
                      <a:cubicBezTo>
                        <a:pt x="237" y="10"/>
                        <a:pt x="237" y="10"/>
                        <a:pt x="237" y="10"/>
                      </a:cubicBezTo>
                      <a:cubicBezTo>
                        <a:pt x="237" y="10"/>
                        <a:pt x="237" y="9"/>
                        <a:pt x="237" y="9"/>
                      </a:cubicBezTo>
                      <a:cubicBezTo>
                        <a:pt x="237" y="9"/>
                        <a:pt x="237" y="9"/>
                        <a:pt x="237" y="9"/>
                      </a:cubicBezTo>
                      <a:cubicBezTo>
                        <a:pt x="234" y="9"/>
                        <a:pt x="229" y="10"/>
                        <a:pt x="22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6" name="Freeform 1032"/>
                <p:cNvSpPr/>
                <p:nvPr/>
              </p:nvSpPr>
              <p:spPr bwMode="auto">
                <a:xfrm>
                  <a:off x="969963" y="5995988"/>
                  <a:ext cx="677863" cy="820737"/>
                </a:xfrm>
                <a:custGeom>
                  <a:avLst/>
                  <a:gdLst>
                    <a:gd name="T0" fmla="*/ 2 w 243"/>
                    <a:gd name="T1" fmla="*/ 293 h 294"/>
                    <a:gd name="T2" fmla="*/ 2 w 243"/>
                    <a:gd name="T3" fmla="*/ 287 h 294"/>
                    <a:gd name="T4" fmla="*/ 2 w 243"/>
                    <a:gd name="T5" fmla="*/ 287 h 294"/>
                    <a:gd name="T6" fmla="*/ 236 w 243"/>
                    <a:gd name="T7" fmla="*/ 1 h 294"/>
                    <a:gd name="T8" fmla="*/ 241 w 243"/>
                    <a:gd name="T9" fmla="*/ 1 h 294"/>
                    <a:gd name="T10" fmla="*/ 241 w 243"/>
                    <a:gd name="T11" fmla="*/ 1 h 294"/>
                    <a:gd name="T12" fmla="*/ 242 w 243"/>
                    <a:gd name="T13" fmla="*/ 7 h 294"/>
                    <a:gd name="T14" fmla="*/ 242 w 243"/>
                    <a:gd name="T15" fmla="*/ 7 h 294"/>
                    <a:gd name="T16" fmla="*/ 8 w 243"/>
                    <a:gd name="T17" fmla="*/ 292 h 294"/>
                    <a:gd name="T18" fmla="*/ 5 w 243"/>
                    <a:gd name="T19" fmla="*/ 294 h 294"/>
                    <a:gd name="T20" fmla="*/ 5 w 243"/>
                    <a:gd name="T21" fmla="*/ 294 h 294"/>
                    <a:gd name="T22" fmla="*/ 2 w 243"/>
                    <a:gd name="T23" fmla="*/ 293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3" h="294">
                      <a:moveTo>
                        <a:pt x="2" y="293"/>
                      </a:moveTo>
                      <a:cubicBezTo>
                        <a:pt x="0" y="291"/>
                        <a:pt x="0" y="289"/>
                        <a:pt x="2" y="287"/>
                      </a:cubicBezTo>
                      <a:cubicBezTo>
                        <a:pt x="2" y="287"/>
                        <a:pt x="2" y="287"/>
                        <a:pt x="2" y="287"/>
                      </a:cubicBezTo>
                      <a:cubicBezTo>
                        <a:pt x="236" y="1"/>
                        <a:pt x="236" y="1"/>
                        <a:pt x="236" y="1"/>
                      </a:cubicBezTo>
                      <a:cubicBezTo>
                        <a:pt x="237" y="0"/>
                        <a:pt x="240" y="0"/>
                        <a:pt x="241" y="1"/>
                      </a:cubicBezTo>
                      <a:cubicBezTo>
                        <a:pt x="241" y="1"/>
                        <a:pt x="241" y="1"/>
                        <a:pt x="241" y="1"/>
                      </a:cubicBezTo>
                      <a:cubicBezTo>
                        <a:pt x="243" y="2"/>
                        <a:pt x="243" y="5"/>
                        <a:pt x="242" y="7"/>
                      </a:cubicBezTo>
                      <a:cubicBezTo>
                        <a:pt x="242" y="7"/>
                        <a:pt x="242" y="7"/>
                        <a:pt x="242" y="7"/>
                      </a:cubicBezTo>
                      <a:cubicBezTo>
                        <a:pt x="8" y="292"/>
                        <a:pt x="8" y="292"/>
                        <a:pt x="8" y="292"/>
                      </a:cubicBezTo>
                      <a:cubicBezTo>
                        <a:pt x="7" y="293"/>
                        <a:pt x="6" y="294"/>
                        <a:pt x="5" y="294"/>
                      </a:cubicBezTo>
                      <a:cubicBezTo>
                        <a:pt x="5" y="294"/>
                        <a:pt x="5" y="294"/>
                        <a:pt x="5" y="294"/>
                      </a:cubicBezTo>
                      <a:cubicBezTo>
                        <a:pt x="4" y="294"/>
                        <a:pt x="3" y="293"/>
                        <a:pt x="2" y="2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7" name="Freeform 1033"/>
                <p:cNvSpPr/>
                <p:nvPr/>
              </p:nvSpPr>
              <p:spPr bwMode="auto">
                <a:xfrm>
                  <a:off x="1217613" y="6153150"/>
                  <a:ext cx="338138" cy="269875"/>
                </a:xfrm>
                <a:custGeom>
                  <a:avLst/>
                  <a:gdLst>
                    <a:gd name="T0" fmla="*/ 117 w 121"/>
                    <a:gd name="T1" fmla="*/ 97 h 97"/>
                    <a:gd name="T2" fmla="*/ 34 w 121"/>
                    <a:gd name="T3" fmla="*/ 91 h 97"/>
                    <a:gd name="T4" fmla="*/ 31 w 121"/>
                    <a:gd name="T5" fmla="*/ 88 h 97"/>
                    <a:gd name="T6" fmla="*/ 31 w 121"/>
                    <a:gd name="T7" fmla="*/ 88 h 97"/>
                    <a:gd name="T8" fmla="*/ 1 w 121"/>
                    <a:gd name="T9" fmla="*/ 6 h 97"/>
                    <a:gd name="T10" fmla="*/ 1 w 121"/>
                    <a:gd name="T11" fmla="*/ 6 h 97"/>
                    <a:gd name="T12" fmla="*/ 3 w 121"/>
                    <a:gd name="T13" fmla="*/ 1 h 97"/>
                    <a:gd name="T14" fmla="*/ 3 w 121"/>
                    <a:gd name="T15" fmla="*/ 1 h 97"/>
                    <a:gd name="T16" fmla="*/ 8 w 121"/>
                    <a:gd name="T17" fmla="*/ 3 h 97"/>
                    <a:gd name="T18" fmla="*/ 8 w 121"/>
                    <a:gd name="T19" fmla="*/ 3 h 97"/>
                    <a:gd name="T20" fmla="*/ 37 w 121"/>
                    <a:gd name="T21" fmla="*/ 83 h 97"/>
                    <a:gd name="T22" fmla="*/ 118 w 121"/>
                    <a:gd name="T23" fmla="*/ 89 h 97"/>
                    <a:gd name="T24" fmla="*/ 121 w 121"/>
                    <a:gd name="T25" fmla="*/ 93 h 97"/>
                    <a:gd name="T26" fmla="*/ 121 w 121"/>
                    <a:gd name="T27" fmla="*/ 93 h 97"/>
                    <a:gd name="T28" fmla="*/ 117 w 121"/>
                    <a:gd name="T29" fmla="*/ 97 h 97"/>
                    <a:gd name="T30" fmla="*/ 117 w 121"/>
                    <a:gd name="T31" fmla="*/ 97 h 97"/>
                    <a:gd name="T32" fmla="*/ 117 w 121"/>
                    <a:gd name="T33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1" h="97">
                      <a:moveTo>
                        <a:pt x="117" y="97"/>
                      </a:moveTo>
                      <a:cubicBezTo>
                        <a:pt x="34" y="91"/>
                        <a:pt x="34" y="91"/>
                        <a:pt x="34" y="91"/>
                      </a:cubicBezTo>
                      <a:cubicBezTo>
                        <a:pt x="33" y="91"/>
                        <a:pt x="31" y="90"/>
                        <a:pt x="31" y="88"/>
                      </a:cubicBezTo>
                      <a:cubicBezTo>
                        <a:pt x="31" y="88"/>
                        <a:pt x="31" y="88"/>
                        <a:pt x="31" y="88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7" y="83"/>
                        <a:pt x="37" y="83"/>
                        <a:pt x="37" y="83"/>
                      </a:cubicBezTo>
                      <a:cubicBezTo>
                        <a:pt x="118" y="89"/>
                        <a:pt x="118" y="89"/>
                        <a:pt x="118" y="89"/>
                      </a:cubicBezTo>
                      <a:cubicBezTo>
                        <a:pt x="120" y="89"/>
                        <a:pt x="121" y="91"/>
                        <a:pt x="121" y="93"/>
                      </a:cubicBezTo>
                      <a:cubicBezTo>
                        <a:pt x="121" y="93"/>
                        <a:pt x="121" y="93"/>
                        <a:pt x="121" y="93"/>
                      </a:cubicBezTo>
                      <a:cubicBezTo>
                        <a:pt x="121" y="95"/>
                        <a:pt x="119" y="97"/>
                        <a:pt x="117" y="97"/>
                      </a:cubicBezTo>
                      <a:cubicBezTo>
                        <a:pt x="117" y="97"/>
                        <a:pt x="117" y="97"/>
                        <a:pt x="117" y="97"/>
                      </a:cubicBezTo>
                      <a:cubicBezTo>
                        <a:pt x="117" y="97"/>
                        <a:pt x="117" y="97"/>
                        <a:pt x="117" y="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8" name="Freeform 1034"/>
                <p:cNvSpPr/>
                <p:nvPr/>
              </p:nvSpPr>
              <p:spPr bwMode="auto">
                <a:xfrm>
                  <a:off x="1171575" y="6186488"/>
                  <a:ext cx="354013" cy="287337"/>
                </a:xfrm>
                <a:custGeom>
                  <a:avLst/>
                  <a:gdLst>
                    <a:gd name="T0" fmla="*/ 123 w 127"/>
                    <a:gd name="T1" fmla="*/ 103 h 103"/>
                    <a:gd name="T2" fmla="*/ 38 w 127"/>
                    <a:gd name="T3" fmla="*/ 97 h 103"/>
                    <a:gd name="T4" fmla="*/ 34 w 127"/>
                    <a:gd name="T5" fmla="*/ 95 h 103"/>
                    <a:gd name="T6" fmla="*/ 34 w 127"/>
                    <a:gd name="T7" fmla="*/ 95 h 103"/>
                    <a:gd name="T8" fmla="*/ 1 w 127"/>
                    <a:gd name="T9" fmla="*/ 6 h 103"/>
                    <a:gd name="T10" fmla="*/ 1 w 127"/>
                    <a:gd name="T11" fmla="*/ 6 h 103"/>
                    <a:gd name="T12" fmla="*/ 3 w 127"/>
                    <a:gd name="T13" fmla="*/ 1 h 103"/>
                    <a:gd name="T14" fmla="*/ 3 w 127"/>
                    <a:gd name="T15" fmla="*/ 1 h 103"/>
                    <a:gd name="T16" fmla="*/ 8 w 127"/>
                    <a:gd name="T17" fmla="*/ 3 h 103"/>
                    <a:gd name="T18" fmla="*/ 8 w 127"/>
                    <a:gd name="T19" fmla="*/ 3 h 103"/>
                    <a:gd name="T20" fmla="*/ 41 w 127"/>
                    <a:gd name="T21" fmla="*/ 90 h 103"/>
                    <a:gd name="T22" fmla="*/ 123 w 127"/>
                    <a:gd name="T23" fmla="*/ 95 h 103"/>
                    <a:gd name="T24" fmla="*/ 127 w 127"/>
                    <a:gd name="T25" fmla="*/ 99 h 103"/>
                    <a:gd name="T26" fmla="*/ 127 w 127"/>
                    <a:gd name="T27" fmla="*/ 99 h 103"/>
                    <a:gd name="T28" fmla="*/ 123 w 127"/>
                    <a:gd name="T29" fmla="*/ 103 h 103"/>
                    <a:gd name="T30" fmla="*/ 123 w 127"/>
                    <a:gd name="T31" fmla="*/ 103 h 103"/>
                    <a:gd name="T32" fmla="*/ 123 w 127"/>
                    <a:gd name="T33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103">
                      <a:moveTo>
                        <a:pt x="123" y="103"/>
                      </a:moveTo>
                      <a:cubicBezTo>
                        <a:pt x="38" y="97"/>
                        <a:pt x="38" y="97"/>
                        <a:pt x="38" y="97"/>
                      </a:cubicBezTo>
                      <a:cubicBezTo>
                        <a:pt x="36" y="97"/>
                        <a:pt x="35" y="96"/>
                        <a:pt x="34" y="95"/>
                      </a:cubicBezTo>
                      <a:cubicBezTo>
                        <a:pt x="34" y="95"/>
                        <a:pt x="34" y="95"/>
                        <a:pt x="34" y="9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1" y="90"/>
                        <a:pt x="41" y="90"/>
                        <a:pt x="41" y="90"/>
                      </a:cubicBezTo>
                      <a:cubicBezTo>
                        <a:pt x="123" y="95"/>
                        <a:pt x="123" y="95"/>
                        <a:pt x="123" y="95"/>
                      </a:cubicBezTo>
                      <a:cubicBezTo>
                        <a:pt x="126" y="95"/>
                        <a:pt x="127" y="97"/>
                        <a:pt x="127" y="99"/>
                      </a:cubicBezTo>
                      <a:cubicBezTo>
                        <a:pt x="127" y="99"/>
                        <a:pt x="127" y="99"/>
                        <a:pt x="127" y="99"/>
                      </a:cubicBezTo>
                      <a:cubicBezTo>
                        <a:pt x="127" y="101"/>
                        <a:pt x="125" y="103"/>
                        <a:pt x="123" y="103"/>
                      </a:cubicBezTo>
                      <a:cubicBezTo>
                        <a:pt x="123" y="103"/>
                        <a:pt x="123" y="103"/>
                        <a:pt x="123" y="103"/>
                      </a:cubicBezTo>
                      <a:cubicBezTo>
                        <a:pt x="123" y="103"/>
                        <a:pt x="123" y="103"/>
                        <a:pt x="123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9" name="Freeform 1035"/>
                <p:cNvSpPr/>
                <p:nvPr/>
              </p:nvSpPr>
              <p:spPr bwMode="auto">
                <a:xfrm>
                  <a:off x="1128713" y="6230938"/>
                  <a:ext cx="363538" cy="290512"/>
                </a:xfrm>
                <a:custGeom>
                  <a:avLst/>
                  <a:gdLst>
                    <a:gd name="T0" fmla="*/ 126 w 130"/>
                    <a:gd name="T1" fmla="*/ 104 h 104"/>
                    <a:gd name="T2" fmla="*/ 37 w 130"/>
                    <a:gd name="T3" fmla="*/ 99 h 104"/>
                    <a:gd name="T4" fmla="*/ 34 w 130"/>
                    <a:gd name="T5" fmla="*/ 97 h 104"/>
                    <a:gd name="T6" fmla="*/ 34 w 130"/>
                    <a:gd name="T7" fmla="*/ 97 h 104"/>
                    <a:gd name="T8" fmla="*/ 1 w 130"/>
                    <a:gd name="T9" fmla="*/ 6 h 104"/>
                    <a:gd name="T10" fmla="*/ 3 w 130"/>
                    <a:gd name="T11" fmla="*/ 0 h 104"/>
                    <a:gd name="T12" fmla="*/ 3 w 130"/>
                    <a:gd name="T13" fmla="*/ 0 h 104"/>
                    <a:gd name="T14" fmla="*/ 8 w 130"/>
                    <a:gd name="T15" fmla="*/ 3 h 104"/>
                    <a:gd name="T16" fmla="*/ 8 w 130"/>
                    <a:gd name="T17" fmla="*/ 3 h 104"/>
                    <a:gd name="T18" fmla="*/ 41 w 130"/>
                    <a:gd name="T19" fmla="*/ 91 h 104"/>
                    <a:gd name="T20" fmla="*/ 126 w 130"/>
                    <a:gd name="T21" fmla="*/ 96 h 104"/>
                    <a:gd name="T22" fmla="*/ 130 w 130"/>
                    <a:gd name="T23" fmla="*/ 101 h 104"/>
                    <a:gd name="T24" fmla="*/ 130 w 130"/>
                    <a:gd name="T25" fmla="*/ 101 h 104"/>
                    <a:gd name="T26" fmla="*/ 126 w 130"/>
                    <a:gd name="T27" fmla="*/ 104 h 104"/>
                    <a:gd name="T28" fmla="*/ 126 w 130"/>
                    <a:gd name="T29" fmla="*/ 104 h 104"/>
                    <a:gd name="T30" fmla="*/ 126 w 130"/>
                    <a:gd name="T31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0" h="104">
                      <a:moveTo>
                        <a:pt x="126" y="104"/>
                      </a:moveTo>
                      <a:cubicBezTo>
                        <a:pt x="37" y="99"/>
                        <a:pt x="37" y="99"/>
                        <a:pt x="37" y="99"/>
                      </a:cubicBezTo>
                      <a:cubicBezTo>
                        <a:pt x="36" y="99"/>
                        <a:pt x="35" y="98"/>
                        <a:pt x="34" y="97"/>
                      </a:cubicBezTo>
                      <a:cubicBezTo>
                        <a:pt x="34" y="97"/>
                        <a:pt x="34" y="97"/>
                        <a:pt x="34" y="9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3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1" y="91"/>
                        <a:pt x="41" y="91"/>
                        <a:pt x="41" y="91"/>
                      </a:cubicBezTo>
                      <a:cubicBezTo>
                        <a:pt x="126" y="96"/>
                        <a:pt x="126" y="96"/>
                        <a:pt x="126" y="96"/>
                      </a:cubicBezTo>
                      <a:cubicBezTo>
                        <a:pt x="128" y="97"/>
                        <a:pt x="130" y="98"/>
                        <a:pt x="130" y="101"/>
                      </a:cubicBezTo>
                      <a:cubicBezTo>
                        <a:pt x="130" y="101"/>
                        <a:pt x="130" y="101"/>
                        <a:pt x="130" y="101"/>
                      </a:cubicBezTo>
                      <a:cubicBezTo>
                        <a:pt x="130" y="103"/>
                        <a:pt x="128" y="104"/>
                        <a:pt x="126" y="104"/>
                      </a:cubicBezTo>
                      <a:cubicBezTo>
                        <a:pt x="126" y="104"/>
                        <a:pt x="126" y="104"/>
                        <a:pt x="126" y="104"/>
                      </a:cubicBezTo>
                      <a:cubicBezTo>
                        <a:pt x="126" y="104"/>
                        <a:pt x="126" y="104"/>
                        <a:pt x="126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0" name="Freeform 1036"/>
                <p:cNvSpPr/>
                <p:nvPr/>
              </p:nvSpPr>
              <p:spPr bwMode="auto">
                <a:xfrm>
                  <a:off x="1087438" y="6281738"/>
                  <a:ext cx="357188" cy="295275"/>
                </a:xfrm>
                <a:custGeom>
                  <a:avLst/>
                  <a:gdLst>
                    <a:gd name="T0" fmla="*/ 124 w 128"/>
                    <a:gd name="T1" fmla="*/ 106 h 106"/>
                    <a:gd name="T2" fmla="*/ 37 w 128"/>
                    <a:gd name="T3" fmla="*/ 100 h 106"/>
                    <a:gd name="T4" fmla="*/ 33 w 128"/>
                    <a:gd name="T5" fmla="*/ 98 h 106"/>
                    <a:gd name="T6" fmla="*/ 33 w 128"/>
                    <a:gd name="T7" fmla="*/ 98 h 106"/>
                    <a:gd name="T8" fmla="*/ 0 w 128"/>
                    <a:gd name="T9" fmla="*/ 5 h 106"/>
                    <a:gd name="T10" fmla="*/ 0 w 128"/>
                    <a:gd name="T11" fmla="*/ 5 h 106"/>
                    <a:gd name="T12" fmla="*/ 3 w 128"/>
                    <a:gd name="T13" fmla="*/ 0 h 106"/>
                    <a:gd name="T14" fmla="*/ 3 w 128"/>
                    <a:gd name="T15" fmla="*/ 0 h 106"/>
                    <a:gd name="T16" fmla="*/ 8 w 128"/>
                    <a:gd name="T17" fmla="*/ 3 h 106"/>
                    <a:gd name="T18" fmla="*/ 8 w 128"/>
                    <a:gd name="T19" fmla="*/ 3 h 106"/>
                    <a:gd name="T20" fmla="*/ 40 w 128"/>
                    <a:gd name="T21" fmla="*/ 92 h 106"/>
                    <a:gd name="T22" fmla="*/ 124 w 128"/>
                    <a:gd name="T23" fmla="*/ 98 h 106"/>
                    <a:gd name="T24" fmla="*/ 128 w 128"/>
                    <a:gd name="T25" fmla="*/ 102 h 106"/>
                    <a:gd name="T26" fmla="*/ 128 w 128"/>
                    <a:gd name="T27" fmla="*/ 102 h 106"/>
                    <a:gd name="T28" fmla="*/ 124 w 128"/>
                    <a:gd name="T29" fmla="*/ 106 h 106"/>
                    <a:gd name="T30" fmla="*/ 124 w 128"/>
                    <a:gd name="T31" fmla="*/ 106 h 106"/>
                    <a:gd name="T32" fmla="*/ 124 w 128"/>
                    <a:gd name="T33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8" h="106">
                      <a:moveTo>
                        <a:pt x="124" y="106"/>
                      </a:moveTo>
                      <a:cubicBezTo>
                        <a:pt x="37" y="100"/>
                        <a:pt x="37" y="100"/>
                        <a:pt x="37" y="100"/>
                      </a:cubicBezTo>
                      <a:cubicBezTo>
                        <a:pt x="35" y="100"/>
                        <a:pt x="34" y="99"/>
                        <a:pt x="33" y="98"/>
                      </a:cubicBezTo>
                      <a:cubicBezTo>
                        <a:pt x="33" y="98"/>
                        <a:pt x="33" y="98"/>
                        <a:pt x="33" y="98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3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0" y="92"/>
                        <a:pt x="40" y="92"/>
                        <a:pt x="40" y="92"/>
                      </a:cubicBezTo>
                      <a:cubicBezTo>
                        <a:pt x="124" y="98"/>
                        <a:pt x="124" y="98"/>
                        <a:pt x="124" y="98"/>
                      </a:cubicBezTo>
                      <a:cubicBezTo>
                        <a:pt x="127" y="98"/>
                        <a:pt x="128" y="100"/>
                        <a:pt x="128" y="102"/>
                      </a:cubicBezTo>
                      <a:cubicBezTo>
                        <a:pt x="128" y="102"/>
                        <a:pt x="128" y="102"/>
                        <a:pt x="128" y="102"/>
                      </a:cubicBezTo>
                      <a:cubicBezTo>
                        <a:pt x="128" y="104"/>
                        <a:pt x="126" y="106"/>
                        <a:pt x="124" y="106"/>
                      </a:cubicBezTo>
                      <a:cubicBezTo>
                        <a:pt x="124" y="106"/>
                        <a:pt x="124" y="106"/>
                        <a:pt x="124" y="106"/>
                      </a:cubicBezTo>
                      <a:cubicBezTo>
                        <a:pt x="124" y="106"/>
                        <a:pt x="124" y="106"/>
                        <a:pt x="124" y="1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1" name="Freeform 1037"/>
                <p:cNvSpPr/>
                <p:nvPr/>
              </p:nvSpPr>
              <p:spPr bwMode="auto">
                <a:xfrm>
                  <a:off x="1046163" y="6338888"/>
                  <a:ext cx="344488" cy="287337"/>
                </a:xfrm>
                <a:custGeom>
                  <a:avLst/>
                  <a:gdLst>
                    <a:gd name="T0" fmla="*/ 119 w 124"/>
                    <a:gd name="T1" fmla="*/ 103 h 103"/>
                    <a:gd name="T2" fmla="*/ 36 w 124"/>
                    <a:gd name="T3" fmla="*/ 97 h 103"/>
                    <a:gd name="T4" fmla="*/ 33 w 124"/>
                    <a:gd name="T5" fmla="*/ 95 h 103"/>
                    <a:gd name="T6" fmla="*/ 33 w 124"/>
                    <a:gd name="T7" fmla="*/ 95 h 103"/>
                    <a:gd name="T8" fmla="*/ 1 w 124"/>
                    <a:gd name="T9" fmla="*/ 6 h 103"/>
                    <a:gd name="T10" fmla="*/ 3 w 124"/>
                    <a:gd name="T11" fmla="*/ 1 h 103"/>
                    <a:gd name="T12" fmla="*/ 3 w 124"/>
                    <a:gd name="T13" fmla="*/ 1 h 103"/>
                    <a:gd name="T14" fmla="*/ 8 w 124"/>
                    <a:gd name="T15" fmla="*/ 3 h 103"/>
                    <a:gd name="T16" fmla="*/ 8 w 124"/>
                    <a:gd name="T17" fmla="*/ 3 h 103"/>
                    <a:gd name="T18" fmla="*/ 40 w 124"/>
                    <a:gd name="T19" fmla="*/ 89 h 103"/>
                    <a:gd name="T20" fmla="*/ 120 w 124"/>
                    <a:gd name="T21" fmla="*/ 95 h 103"/>
                    <a:gd name="T22" fmla="*/ 123 w 124"/>
                    <a:gd name="T23" fmla="*/ 99 h 103"/>
                    <a:gd name="T24" fmla="*/ 123 w 124"/>
                    <a:gd name="T25" fmla="*/ 99 h 103"/>
                    <a:gd name="T26" fmla="*/ 119 w 124"/>
                    <a:gd name="T27" fmla="*/ 103 h 103"/>
                    <a:gd name="T28" fmla="*/ 119 w 124"/>
                    <a:gd name="T29" fmla="*/ 103 h 103"/>
                    <a:gd name="T30" fmla="*/ 119 w 124"/>
                    <a:gd name="T31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4" h="103">
                      <a:moveTo>
                        <a:pt x="119" y="103"/>
                      </a:moveTo>
                      <a:cubicBezTo>
                        <a:pt x="36" y="97"/>
                        <a:pt x="36" y="97"/>
                        <a:pt x="36" y="97"/>
                      </a:cubicBezTo>
                      <a:cubicBezTo>
                        <a:pt x="35" y="97"/>
                        <a:pt x="34" y="96"/>
                        <a:pt x="33" y="95"/>
                      </a:cubicBezTo>
                      <a:cubicBezTo>
                        <a:pt x="33" y="95"/>
                        <a:pt x="33" y="95"/>
                        <a:pt x="33" y="9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40" y="89"/>
                        <a:pt x="40" y="89"/>
                        <a:pt x="40" y="89"/>
                      </a:cubicBezTo>
                      <a:cubicBezTo>
                        <a:pt x="120" y="95"/>
                        <a:pt x="120" y="95"/>
                        <a:pt x="120" y="95"/>
                      </a:cubicBezTo>
                      <a:cubicBezTo>
                        <a:pt x="122" y="95"/>
                        <a:pt x="124" y="97"/>
                        <a:pt x="123" y="99"/>
                      </a:cubicBezTo>
                      <a:cubicBezTo>
                        <a:pt x="123" y="99"/>
                        <a:pt x="123" y="99"/>
                        <a:pt x="123" y="99"/>
                      </a:cubicBezTo>
                      <a:cubicBezTo>
                        <a:pt x="123" y="101"/>
                        <a:pt x="122" y="103"/>
                        <a:pt x="119" y="103"/>
                      </a:cubicBezTo>
                      <a:cubicBezTo>
                        <a:pt x="119" y="103"/>
                        <a:pt x="119" y="103"/>
                        <a:pt x="119" y="103"/>
                      </a:cubicBezTo>
                      <a:cubicBezTo>
                        <a:pt x="119" y="103"/>
                        <a:pt x="119" y="103"/>
                        <a:pt x="119" y="1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2" name="Freeform 1038"/>
                <p:cNvSpPr/>
                <p:nvPr/>
              </p:nvSpPr>
              <p:spPr bwMode="auto">
                <a:xfrm>
                  <a:off x="1014413" y="6419850"/>
                  <a:ext cx="312738" cy="260350"/>
                </a:xfrm>
                <a:custGeom>
                  <a:avLst/>
                  <a:gdLst>
                    <a:gd name="T0" fmla="*/ 107 w 112"/>
                    <a:gd name="T1" fmla="*/ 93 h 93"/>
                    <a:gd name="T2" fmla="*/ 32 w 112"/>
                    <a:gd name="T3" fmla="*/ 87 h 93"/>
                    <a:gd name="T4" fmla="*/ 28 w 112"/>
                    <a:gd name="T5" fmla="*/ 85 h 93"/>
                    <a:gd name="T6" fmla="*/ 28 w 112"/>
                    <a:gd name="T7" fmla="*/ 85 h 93"/>
                    <a:gd name="T8" fmla="*/ 0 w 112"/>
                    <a:gd name="T9" fmla="*/ 6 h 93"/>
                    <a:gd name="T10" fmla="*/ 0 w 112"/>
                    <a:gd name="T11" fmla="*/ 6 h 93"/>
                    <a:gd name="T12" fmla="*/ 3 w 112"/>
                    <a:gd name="T13" fmla="*/ 1 h 93"/>
                    <a:gd name="T14" fmla="*/ 3 w 112"/>
                    <a:gd name="T15" fmla="*/ 1 h 93"/>
                    <a:gd name="T16" fmla="*/ 8 w 112"/>
                    <a:gd name="T17" fmla="*/ 3 h 93"/>
                    <a:gd name="T18" fmla="*/ 8 w 112"/>
                    <a:gd name="T19" fmla="*/ 3 h 93"/>
                    <a:gd name="T20" fmla="*/ 35 w 112"/>
                    <a:gd name="T21" fmla="*/ 79 h 93"/>
                    <a:gd name="T22" fmla="*/ 108 w 112"/>
                    <a:gd name="T23" fmla="*/ 85 h 93"/>
                    <a:gd name="T24" fmla="*/ 112 w 112"/>
                    <a:gd name="T25" fmla="*/ 89 h 93"/>
                    <a:gd name="T26" fmla="*/ 112 w 112"/>
                    <a:gd name="T27" fmla="*/ 89 h 93"/>
                    <a:gd name="T28" fmla="*/ 108 w 112"/>
                    <a:gd name="T29" fmla="*/ 93 h 93"/>
                    <a:gd name="T30" fmla="*/ 108 w 112"/>
                    <a:gd name="T31" fmla="*/ 93 h 93"/>
                    <a:gd name="T32" fmla="*/ 107 w 112"/>
                    <a:gd name="T33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2" h="93">
                      <a:moveTo>
                        <a:pt x="107" y="93"/>
                      </a:moveTo>
                      <a:cubicBezTo>
                        <a:pt x="32" y="87"/>
                        <a:pt x="32" y="87"/>
                        <a:pt x="32" y="87"/>
                      </a:cubicBezTo>
                      <a:cubicBezTo>
                        <a:pt x="30" y="87"/>
                        <a:pt x="29" y="86"/>
                        <a:pt x="28" y="85"/>
                      </a:cubicBezTo>
                      <a:cubicBezTo>
                        <a:pt x="28" y="85"/>
                        <a:pt x="28" y="85"/>
                        <a:pt x="28" y="8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4"/>
                        <a:pt x="1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5" y="79"/>
                        <a:pt x="35" y="79"/>
                        <a:pt x="35" y="79"/>
                      </a:cubicBezTo>
                      <a:cubicBezTo>
                        <a:pt x="108" y="85"/>
                        <a:pt x="108" y="85"/>
                        <a:pt x="108" y="85"/>
                      </a:cubicBezTo>
                      <a:cubicBezTo>
                        <a:pt x="110" y="85"/>
                        <a:pt x="112" y="87"/>
                        <a:pt x="112" y="89"/>
                      </a:cubicBezTo>
                      <a:cubicBezTo>
                        <a:pt x="112" y="89"/>
                        <a:pt x="112" y="89"/>
                        <a:pt x="112" y="89"/>
                      </a:cubicBezTo>
                      <a:cubicBezTo>
                        <a:pt x="112" y="91"/>
                        <a:pt x="110" y="93"/>
                        <a:pt x="108" y="93"/>
                      </a:cubicBezTo>
                      <a:cubicBezTo>
                        <a:pt x="108" y="93"/>
                        <a:pt x="108" y="93"/>
                        <a:pt x="108" y="93"/>
                      </a:cubicBezTo>
                      <a:cubicBezTo>
                        <a:pt x="108" y="93"/>
                        <a:pt x="108" y="93"/>
                        <a:pt x="107" y="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3" name="Freeform 1039"/>
                <p:cNvSpPr/>
                <p:nvPr/>
              </p:nvSpPr>
              <p:spPr bwMode="auto">
                <a:xfrm>
                  <a:off x="984250" y="6515100"/>
                  <a:ext cx="265113" cy="214312"/>
                </a:xfrm>
                <a:custGeom>
                  <a:avLst/>
                  <a:gdLst>
                    <a:gd name="T0" fmla="*/ 91 w 95"/>
                    <a:gd name="T1" fmla="*/ 77 h 77"/>
                    <a:gd name="T2" fmla="*/ 27 w 95"/>
                    <a:gd name="T3" fmla="*/ 73 h 77"/>
                    <a:gd name="T4" fmla="*/ 24 w 95"/>
                    <a:gd name="T5" fmla="*/ 70 h 77"/>
                    <a:gd name="T6" fmla="*/ 24 w 95"/>
                    <a:gd name="T7" fmla="*/ 70 h 77"/>
                    <a:gd name="T8" fmla="*/ 1 w 95"/>
                    <a:gd name="T9" fmla="*/ 5 h 77"/>
                    <a:gd name="T10" fmla="*/ 1 w 95"/>
                    <a:gd name="T11" fmla="*/ 5 h 77"/>
                    <a:gd name="T12" fmla="*/ 3 w 95"/>
                    <a:gd name="T13" fmla="*/ 0 h 77"/>
                    <a:gd name="T14" fmla="*/ 3 w 95"/>
                    <a:gd name="T15" fmla="*/ 0 h 77"/>
                    <a:gd name="T16" fmla="*/ 9 w 95"/>
                    <a:gd name="T17" fmla="*/ 3 h 77"/>
                    <a:gd name="T18" fmla="*/ 9 w 95"/>
                    <a:gd name="T19" fmla="*/ 3 h 77"/>
                    <a:gd name="T20" fmla="*/ 30 w 95"/>
                    <a:gd name="T21" fmla="*/ 65 h 77"/>
                    <a:gd name="T22" fmla="*/ 92 w 95"/>
                    <a:gd name="T23" fmla="*/ 69 h 77"/>
                    <a:gd name="T24" fmla="*/ 95 w 95"/>
                    <a:gd name="T25" fmla="*/ 74 h 77"/>
                    <a:gd name="T26" fmla="*/ 95 w 95"/>
                    <a:gd name="T27" fmla="*/ 74 h 77"/>
                    <a:gd name="T28" fmla="*/ 91 w 95"/>
                    <a:gd name="T29" fmla="*/ 77 h 77"/>
                    <a:gd name="T30" fmla="*/ 91 w 95"/>
                    <a:gd name="T31" fmla="*/ 77 h 77"/>
                    <a:gd name="T32" fmla="*/ 91 w 95"/>
                    <a:gd name="T33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77">
                      <a:moveTo>
                        <a:pt x="91" y="77"/>
                      </a:moveTo>
                      <a:cubicBezTo>
                        <a:pt x="27" y="73"/>
                        <a:pt x="27" y="73"/>
                        <a:pt x="27" y="73"/>
                      </a:cubicBezTo>
                      <a:cubicBezTo>
                        <a:pt x="26" y="73"/>
                        <a:pt x="24" y="72"/>
                        <a:pt x="24" y="70"/>
                      </a:cubicBezTo>
                      <a:cubicBezTo>
                        <a:pt x="24" y="70"/>
                        <a:pt x="24" y="70"/>
                        <a:pt x="24" y="70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3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6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92" y="69"/>
                        <a:pt x="92" y="69"/>
                        <a:pt x="92" y="69"/>
                      </a:cubicBezTo>
                      <a:cubicBezTo>
                        <a:pt x="94" y="69"/>
                        <a:pt x="95" y="71"/>
                        <a:pt x="95" y="74"/>
                      </a:cubicBezTo>
                      <a:cubicBezTo>
                        <a:pt x="95" y="74"/>
                        <a:pt x="95" y="74"/>
                        <a:pt x="95" y="74"/>
                      </a:cubicBezTo>
                      <a:cubicBezTo>
                        <a:pt x="95" y="76"/>
                        <a:pt x="93" y="77"/>
                        <a:pt x="91" y="77"/>
                      </a:cubicBezTo>
                      <a:cubicBezTo>
                        <a:pt x="91" y="77"/>
                        <a:pt x="91" y="77"/>
                        <a:pt x="91" y="77"/>
                      </a:cubicBezTo>
                      <a:cubicBezTo>
                        <a:pt x="91" y="77"/>
                        <a:pt x="91" y="77"/>
                        <a:pt x="91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4" name="Freeform 1040"/>
                <p:cNvSpPr/>
                <p:nvPr/>
              </p:nvSpPr>
              <p:spPr bwMode="auto">
                <a:xfrm>
                  <a:off x="968375" y="6635750"/>
                  <a:ext cx="192088" cy="141287"/>
                </a:xfrm>
                <a:custGeom>
                  <a:avLst/>
                  <a:gdLst>
                    <a:gd name="T0" fmla="*/ 65 w 69"/>
                    <a:gd name="T1" fmla="*/ 51 h 51"/>
                    <a:gd name="T2" fmla="*/ 19 w 69"/>
                    <a:gd name="T3" fmla="*/ 48 h 51"/>
                    <a:gd name="T4" fmla="*/ 16 w 69"/>
                    <a:gd name="T5" fmla="*/ 45 h 51"/>
                    <a:gd name="T6" fmla="*/ 16 w 69"/>
                    <a:gd name="T7" fmla="*/ 45 h 51"/>
                    <a:gd name="T8" fmla="*/ 0 w 69"/>
                    <a:gd name="T9" fmla="*/ 5 h 51"/>
                    <a:gd name="T10" fmla="*/ 0 w 69"/>
                    <a:gd name="T11" fmla="*/ 5 h 51"/>
                    <a:gd name="T12" fmla="*/ 3 w 69"/>
                    <a:gd name="T13" fmla="*/ 0 h 51"/>
                    <a:gd name="T14" fmla="*/ 3 w 69"/>
                    <a:gd name="T15" fmla="*/ 0 h 51"/>
                    <a:gd name="T16" fmla="*/ 8 w 69"/>
                    <a:gd name="T17" fmla="*/ 3 h 51"/>
                    <a:gd name="T18" fmla="*/ 8 w 69"/>
                    <a:gd name="T19" fmla="*/ 3 h 51"/>
                    <a:gd name="T20" fmla="*/ 22 w 69"/>
                    <a:gd name="T21" fmla="*/ 40 h 51"/>
                    <a:gd name="T22" fmla="*/ 65 w 69"/>
                    <a:gd name="T23" fmla="*/ 43 h 51"/>
                    <a:gd name="T24" fmla="*/ 69 w 69"/>
                    <a:gd name="T25" fmla="*/ 47 h 51"/>
                    <a:gd name="T26" fmla="*/ 69 w 69"/>
                    <a:gd name="T27" fmla="*/ 47 h 51"/>
                    <a:gd name="T28" fmla="*/ 65 w 69"/>
                    <a:gd name="T29" fmla="*/ 51 h 51"/>
                    <a:gd name="T30" fmla="*/ 65 w 69"/>
                    <a:gd name="T31" fmla="*/ 51 h 51"/>
                    <a:gd name="T32" fmla="*/ 65 w 69"/>
                    <a:gd name="T33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51">
                      <a:moveTo>
                        <a:pt x="65" y="51"/>
                      </a:moveTo>
                      <a:cubicBezTo>
                        <a:pt x="19" y="48"/>
                        <a:pt x="19" y="48"/>
                        <a:pt x="19" y="48"/>
                      </a:cubicBezTo>
                      <a:cubicBezTo>
                        <a:pt x="18" y="47"/>
                        <a:pt x="16" y="46"/>
                        <a:pt x="16" y="45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3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65" y="43"/>
                        <a:pt x="65" y="43"/>
                        <a:pt x="65" y="43"/>
                      </a:cubicBezTo>
                      <a:cubicBezTo>
                        <a:pt x="67" y="43"/>
                        <a:pt x="69" y="45"/>
                        <a:pt x="69" y="47"/>
                      </a:cubicBezTo>
                      <a:cubicBezTo>
                        <a:pt x="69" y="47"/>
                        <a:pt x="69" y="47"/>
                        <a:pt x="69" y="47"/>
                      </a:cubicBezTo>
                      <a:cubicBezTo>
                        <a:pt x="69" y="49"/>
                        <a:pt x="67" y="51"/>
                        <a:pt x="65" y="51"/>
                      </a:cubicBezTo>
                      <a:cubicBezTo>
                        <a:pt x="65" y="51"/>
                        <a:pt x="65" y="51"/>
                        <a:pt x="65" y="51"/>
                      </a:cubicBezTo>
                      <a:cubicBezTo>
                        <a:pt x="65" y="51"/>
                        <a:pt x="65" y="51"/>
                        <a:pt x="6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5" name="Freeform 1041"/>
                <p:cNvSpPr/>
                <p:nvPr/>
              </p:nvSpPr>
              <p:spPr bwMode="auto">
                <a:xfrm>
                  <a:off x="1263650" y="6124575"/>
                  <a:ext cx="319088" cy="246062"/>
                </a:xfrm>
                <a:custGeom>
                  <a:avLst/>
                  <a:gdLst>
                    <a:gd name="T0" fmla="*/ 111 w 115"/>
                    <a:gd name="T1" fmla="*/ 88 h 88"/>
                    <a:gd name="T2" fmla="*/ 33 w 115"/>
                    <a:gd name="T3" fmla="*/ 85 h 88"/>
                    <a:gd name="T4" fmla="*/ 29 w 115"/>
                    <a:gd name="T5" fmla="*/ 82 h 88"/>
                    <a:gd name="T6" fmla="*/ 29 w 115"/>
                    <a:gd name="T7" fmla="*/ 82 h 88"/>
                    <a:gd name="T8" fmla="*/ 0 w 115"/>
                    <a:gd name="T9" fmla="*/ 6 h 88"/>
                    <a:gd name="T10" fmla="*/ 3 w 115"/>
                    <a:gd name="T11" fmla="*/ 1 h 88"/>
                    <a:gd name="T12" fmla="*/ 3 w 115"/>
                    <a:gd name="T13" fmla="*/ 1 h 88"/>
                    <a:gd name="T14" fmla="*/ 8 w 115"/>
                    <a:gd name="T15" fmla="*/ 3 h 88"/>
                    <a:gd name="T16" fmla="*/ 8 w 115"/>
                    <a:gd name="T17" fmla="*/ 3 h 88"/>
                    <a:gd name="T18" fmla="*/ 36 w 115"/>
                    <a:gd name="T19" fmla="*/ 77 h 88"/>
                    <a:gd name="T20" fmla="*/ 111 w 115"/>
                    <a:gd name="T21" fmla="*/ 80 h 88"/>
                    <a:gd name="T22" fmla="*/ 115 w 115"/>
                    <a:gd name="T23" fmla="*/ 85 h 88"/>
                    <a:gd name="T24" fmla="*/ 115 w 115"/>
                    <a:gd name="T25" fmla="*/ 85 h 88"/>
                    <a:gd name="T26" fmla="*/ 111 w 115"/>
                    <a:gd name="T27" fmla="*/ 88 h 88"/>
                    <a:gd name="T28" fmla="*/ 111 w 115"/>
                    <a:gd name="T29" fmla="*/ 88 h 88"/>
                    <a:gd name="T30" fmla="*/ 111 w 115"/>
                    <a:gd name="T31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5" h="88">
                      <a:moveTo>
                        <a:pt x="111" y="88"/>
                      </a:moveTo>
                      <a:cubicBezTo>
                        <a:pt x="33" y="85"/>
                        <a:pt x="33" y="85"/>
                        <a:pt x="33" y="85"/>
                      </a:cubicBezTo>
                      <a:cubicBezTo>
                        <a:pt x="31" y="85"/>
                        <a:pt x="30" y="84"/>
                        <a:pt x="29" y="82"/>
                      </a:cubicBezTo>
                      <a:cubicBezTo>
                        <a:pt x="29" y="82"/>
                        <a:pt x="29" y="82"/>
                        <a:pt x="29" y="8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6" y="77"/>
                        <a:pt x="36" y="77"/>
                        <a:pt x="36" y="77"/>
                      </a:cubicBezTo>
                      <a:cubicBezTo>
                        <a:pt x="111" y="80"/>
                        <a:pt x="111" y="80"/>
                        <a:pt x="111" y="80"/>
                      </a:cubicBezTo>
                      <a:cubicBezTo>
                        <a:pt x="114" y="80"/>
                        <a:pt x="115" y="82"/>
                        <a:pt x="115" y="85"/>
                      </a:cubicBezTo>
                      <a:cubicBezTo>
                        <a:pt x="115" y="85"/>
                        <a:pt x="115" y="85"/>
                        <a:pt x="115" y="85"/>
                      </a:cubicBezTo>
                      <a:cubicBezTo>
                        <a:pt x="115" y="87"/>
                        <a:pt x="113" y="88"/>
                        <a:pt x="111" y="88"/>
                      </a:cubicBezTo>
                      <a:cubicBezTo>
                        <a:pt x="111" y="88"/>
                        <a:pt x="111" y="88"/>
                        <a:pt x="111" y="88"/>
                      </a:cubicBezTo>
                      <a:cubicBezTo>
                        <a:pt x="111" y="88"/>
                        <a:pt x="111" y="88"/>
                        <a:pt x="111" y="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6" name="Freeform 1042"/>
                <p:cNvSpPr/>
                <p:nvPr/>
              </p:nvSpPr>
              <p:spPr bwMode="auto">
                <a:xfrm>
                  <a:off x="1304925" y="6099175"/>
                  <a:ext cx="292100" cy="223837"/>
                </a:xfrm>
                <a:custGeom>
                  <a:avLst/>
                  <a:gdLst>
                    <a:gd name="T0" fmla="*/ 101 w 105"/>
                    <a:gd name="T1" fmla="*/ 80 h 80"/>
                    <a:gd name="T2" fmla="*/ 30 w 105"/>
                    <a:gd name="T3" fmla="*/ 77 h 80"/>
                    <a:gd name="T4" fmla="*/ 27 w 105"/>
                    <a:gd name="T5" fmla="*/ 74 h 80"/>
                    <a:gd name="T6" fmla="*/ 27 w 105"/>
                    <a:gd name="T7" fmla="*/ 74 h 80"/>
                    <a:gd name="T8" fmla="*/ 1 w 105"/>
                    <a:gd name="T9" fmla="*/ 6 h 80"/>
                    <a:gd name="T10" fmla="*/ 1 w 105"/>
                    <a:gd name="T11" fmla="*/ 6 h 80"/>
                    <a:gd name="T12" fmla="*/ 3 w 105"/>
                    <a:gd name="T13" fmla="*/ 1 h 80"/>
                    <a:gd name="T14" fmla="*/ 3 w 105"/>
                    <a:gd name="T15" fmla="*/ 1 h 80"/>
                    <a:gd name="T16" fmla="*/ 8 w 105"/>
                    <a:gd name="T17" fmla="*/ 3 h 80"/>
                    <a:gd name="T18" fmla="*/ 8 w 105"/>
                    <a:gd name="T19" fmla="*/ 3 h 80"/>
                    <a:gd name="T20" fmla="*/ 33 w 105"/>
                    <a:gd name="T21" fmla="*/ 69 h 80"/>
                    <a:gd name="T22" fmla="*/ 101 w 105"/>
                    <a:gd name="T23" fmla="*/ 72 h 80"/>
                    <a:gd name="T24" fmla="*/ 105 w 105"/>
                    <a:gd name="T25" fmla="*/ 76 h 80"/>
                    <a:gd name="T26" fmla="*/ 105 w 105"/>
                    <a:gd name="T27" fmla="*/ 76 h 80"/>
                    <a:gd name="T28" fmla="*/ 101 w 105"/>
                    <a:gd name="T29" fmla="*/ 80 h 80"/>
                    <a:gd name="T30" fmla="*/ 101 w 105"/>
                    <a:gd name="T31" fmla="*/ 80 h 80"/>
                    <a:gd name="T32" fmla="*/ 101 w 105"/>
                    <a:gd name="T33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5" h="80">
                      <a:moveTo>
                        <a:pt x="101" y="80"/>
                      </a:moveTo>
                      <a:cubicBezTo>
                        <a:pt x="30" y="77"/>
                        <a:pt x="30" y="77"/>
                        <a:pt x="30" y="77"/>
                      </a:cubicBezTo>
                      <a:cubicBezTo>
                        <a:pt x="29" y="77"/>
                        <a:pt x="27" y="76"/>
                        <a:pt x="27" y="74"/>
                      </a:cubicBezTo>
                      <a:cubicBezTo>
                        <a:pt x="27" y="74"/>
                        <a:pt x="27" y="74"/>
                        <a:pt x="27" y="74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3" y="69"/>
                        <a:pt x="33" y="69"/>
                        <a:pt x="33" y="69"/>
                      </a:cubicBezTo>
                      <a:cubicBezTo>
                        <a:pt x="101" y="72"/>
                        <a:pt x="101" y="72"/>
                        <a:pt x="101" y="72"/>
                      </a:cubicBezTo>
                      <a:cubicBezTo>
                        <a:pt x="103" y="72"/>
                        <a:pt x="105" y="74"/>
                        <a:pt x="105" y="76"/>
                      </a:cubicBezTo>
                      <a:cubicBezTo>
                        <a:pt x="105" y="76"/>
                        <a:pt x="105" y="76"/>
                        <a:pt x="105" y="76"/>
                      </a:cubicBezTo>
                      <a:cubicBezTo>
                        <a:pt x="105" y="78"/>
                        <a:pt x="103" y="80"/>
                        <a:pt x="101" y="80"/>
                      </a:cubicBezTo>
                      <a:cubicBezTo>
                        <a:pt x="101" y="80"/>
                        <a:pt x="101" y="80"/>
                        <a:pt x="101" y="80"/>
                      </a:cubicBezTo>
                      <a:cubicBezTo>
                        <a:pt x="101" y="80"/>
                        <a:pt x="101" y="80"/>
                        <a:pt x="101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7" name="Freeform 1043"/>
                <p:cNvSpPr/>
                <p:nvPr/>
              </p:nvSpPr>
              <p:spPr bwMode="auto">
                <a:xfrm>
                  <a:off x="1352550" y="6076950"/>
                  <a:ext cx="265113" cy="193675"/>
                </a:xfrm>
                <a:custGeom>
                  <a:avLst/>
                  <a:gdLst>
                    <a:gd name="T0" fmla="*/ 90 w 95"/>
                    <a:gd name="T1" fmla="*/ 69 h 69"/>
                    <a:gd name="T2" fmla="*/ 27 w 95"/>
                    <a:gd name="T3" fmla="*/ 69 h 69"/>
                    <a:gd name="T4" fmla="*/ 23 w 95"/>
                    <a:gd name="T5" fmla="*/ 66 h 69"/>
                    <a:gd name="T6" fmla="*/ 23 w 95"/>
                    <a:gd name="T7" fmla="*/ 66 h 69"/>
                    <a:gd name="T8" fmla="*/ 1 w 95"/>
                    <a:gd name="T9" fmla="*/ 6 h 69"/>
                    <a:gd name="T10" fmla="*/ 1 w 95"/>
                    <a:gd name="T11" fmla="*/ 6 h 69"/>
                    <a:gd name="T12" fmla="*/ 3 w 95"/>
                    <a:gd name="T13" fmla="*/ 1 h 69"/>
                    <a:gd name="T14" fmla="*/ 3 w 95"/>
                    <a:gd name="T15" fmla="*/ 1 h 69"/>
                    <a:gd name="T16" fmla="*/ 8 w 95"/>
                    <a:gd name="T17" fmla="*/ 3 h 69"/>
                    <a:gd name="T18" fmla="*/ 8 w 95"/>
                    <a:gd name="T19" fmla="*/ 3 h 69"/>
                    <a:gd name="T20" fmla="*/ 30 w 95"/>
                    <a:gd name="T21" fmla="*/ 61 h 69"/>
                    <a:gd name="T22" fmla="*/ 91 w 95"/>
                    <a:gd name="T23" fmla="*/ 61 h 69"/>
                    <a:gd name="T24" fmla="*/ 95 w 95"/>
                    <a:gd name="T25" fmla="*/ 65 h 69"/>
                    <a:gd name="T26" fmla="*/ 95 w 95"/>
                    <a:gd name="T27" fmla="*/ 65 h 69"/>
                    <a:gd name="T28" fmla="*/ 91 w 95"/>
                    <a:gd name="T29" fmla="*/ 69 h 69"/>
                    <a:gd name="T30" fmla="*/ 91 w 95"/>
                    <a:gd name="T31" fmla="*/ 69 h 69"/>
                    <a:gd name="T32" fmla="*/ 90 w 95"/>
                    <a:gd name="T3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5" h="69">
                      <a:moveTo>
                        <a:pt x="90" y="69"/>
                      </a:moveTo>
                      <a:cubicBezTo>
                        <a:pt x="27" y="69"/>
                        <a:pt x="27" y="69"/>
                        <a:pt x="27" y="69"/>
                      </a:cubicBezTo>
                      <a:cubicBezTo>
                        <a:pt x="25" y="68"/>
                        <a:pt x="24" y="67"/>
                        <a:pt x="23" y="66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91" y="61"/>
                        <a:pt x="91" y="61"/>
                        <a:pt x="91" y="61"/>
                      </a:cubicBezTo>
                      <a:cubicBezTo>
                        <a:pt x="93" y="61"/>
                        <a:pt x="95" y="63"/>
                        <a:pt x="95" y="65"/>
                      </a:cubicBezTo>
                      <a:cubicBezTo>
                        <a:pt x="95" y="65"/>
                        <a:pt x="95" y="65"/>
                        <a:pt x="95" y="65"/>
                      </a:cubicBezTo>
                      <a:cubicBezTo>
                        <a:pt x="95" y="67"/>
                        <a:pt x="93" y="69"/>
                        <a:pt x="91" y="69"/>
                      </a:cubicBezTo>
                      <a:cubicBezTo>
                        <a:pt x="91" y="69"/>
                        <a:pt x="91" y="69"/>
                        <a:pt x="91" y="69"/>
                      </a:cubicBezTo>
                      <a:cubicBezTo>
                        <a:pt x="91" y="69"/>
                        <a:pt x="91" y="69"/>
                        <a:pt x="90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8" name="Freeform 1044"/>
                <p:cNvSpPr/>
                <p:nvPr/>
              </p:nvSpPr>
              <p:spPr bwMode="auto">
                <a:xfrm>
                  <a:off x="1400175" y="6054725"/>
                  <a:ext cx="228600" cy="161925"/>
                </a:xfrm>
                <a:custGeom>
                  <a:avLst/>
                  <a:gdLst>
                    <a:gd name="T0" fmla="*/ 20 w 82"/>
                    <a:gd name="T1" fmla="*/ 56 h 58"/>
                    <a:gd name="T2" fmla="*/ 1 w 82"/>
                    <a:gd name="T3" fmla="*/ 6 h 58"/>
                    <a:gd name="T4" fmla="*/ 3 w 82"/>
                    <a:gd name="T5" fmla="*/ 1 h 58"/>
                    <a:gd name="T6" fmla="*/ 3 w 82"/>
                    <a:gd name="T7" fmla="*/ 1 h 58"/>
                    <a:gd name="T8" fmla="*/ 8 w 82"/>
                    <a:gd name="T9" fmla="*/ 3 h 58"/>
                    <a:gd name="T10" fmla="*/ 8 w 82"/>
                    <a:gd name="T11" fmla="*/ 3 h 58"/>
                    <a:gd name="T12" fmla="*/ 26 w 82"/>
                    <a:gd name="T13" fmla="*/ 50 h 58"/>
                    <a:gd name="T14" fmla="*/ 78 w 82"/>
                    <a:gd name="T15" fmla="*/ 49 h 58"/>
                    <a:gd name="T16" fmla="*/ 82 w 82"/>
                    <a:gd name="T17" fmla="*/ 53 h 58"/>
                    <a:gd name="T18" fmla="*/ 82 w 82"/>
                    <a:gd name="T19" fmla="*/ 53 h 58"/>
                    <a:gd name="T20" fmla="*/ 78 w 82"/>
                    <a:gd name="T21" fmla="*/ 57 h 58"/>
                    <a:gd name="T22" fmla="*/ 78 w 82"/>
                    <a:gd name="T23" fmla="*/ 57 h 58"/>
                    <a:gd name="T24" fmla="*/ 24 w 82"/>
                    <a:gd name="T25" fmla="*/ 58 h 58"/>
                    <a:gd name="T26" fmla="*/ 24 w 82"/>
                    <a:gd name="T27" fmla="*/ 58 h 58"/>
                    <a:gd name="T28" fmla="*/ 24 w 82"/>
                    <a:gd name="T29" fmla="*/ 58 h 58"/>
                    <a:gd name="T30" fmla="*/ 20 w 82"/>
                    <a:gd name="T31" fmla="*/ 5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2" h="58">
                      <a:moveTo>
                        <a:pt x="20" y="5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26" y="50"/>
                        <a:pt x="26" y="50"/>
                        <a:pt x="26" y="50"/>
                      </a:cubicBezTo>
                      <a:cubicBezTo>
                        <a:pt x="78" y="49"/>
                        <a:pt x="78" y="49"/>
                        <a:pt x="78" y="49"/>
                      </a:cubicBezTo>
                      <a:cubicBezTo>
                        <a:pt x="80" y="49"/>
                        <a:pt x="82" y="51"/>
                        <a:pt x="82" y="53"/>
                      </a:cubicBezTo>
                      <a:cubicBezTo>
                        <a:pt x="82" y="53"/>
                        <a:pt x="82" y="53"/>
                        <a:pt x="82" y="53"/>
                      </a:cubicBezTo>
                      <a:cubicBezTo>
                        <a:pt x="82" y="55"/>
                        <a:pt x="80" y="57"/>
                        <a:pt x="78" y="57"/>
                      </a:cubicBezTo>
                      <a:cubicBezTo>
                        <a:pt x="78" y="57"/>
                        <a:pt x="78" y="57"/>
                        <a:pt x="78" y="57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22" y="58"/>
                        <a:pt x="21" y="57"/>
                        <a:pt x="20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9" name="Freeform 1045"/>
                <p:cNvSpPr/>
                <p:nvPr/>
              </p:nvSpPr>
              <p:spPr bwMode="auto">
                <a:xfrm>
                  <a:off x="1455738" y="6038850"/>
                  <a:ext cx="180975" cy="133350"/>
                </a:xfrm>
                <a:custGeom>
                  <a:avLst/>
                  <a:gdLst>
                    <a:gd name="T0" fmla="*/ 16 w 65"/>
                    <a:gd name="T1" fmla="*/ 45 h 48"/>
                    <a:gd name="T2" fmla="*/ 1 w 65"/>
                    <a:gd name="T3" fmla="*/ 6 h 48"/>
                    <a:gd name="T4" fmla="*/ 1 w 65"/>
                    <a:gd name="T5" fmla="*/ 6 h 48"/>
                    <a:gd name="T6" fmla="*/ 3 w 65"/>
                    <a:gd name="T7" fmla="*/ 1 h 48"/>
                    <a:gd name="T8" fmla="*/ 3 w 65"/>
                    <a:gd name="T9" fmla="*/ 1 h 48"/>
                    <a:gd name="T10" fmla="*/ 9 w 65"/>
                    <a:gd name="T11" fmla="*/ 3 h 48"/>
                    <a:gd name="T12" fmla="*/ 9 w 65"/>
                    <a:gd name="T13" fmla="*/ 3 h 48"/>
                    <a:gd name="T14" fmla="*/ 22 w 65"/>
                    <a:gd name="T15" fmla="*/ 40 h 48"/>
                    <a:gd name="T16" fmla="*/ 60 w 65"/>
                    <a:gd name="T17" fmla="*/ 35 h 48"/>
                    <a:gd name="T18" fmla="*/ 65 w 65"/>
                    <a:gd name="T19" fmla="*/ 39 h 48"/>
                    <a:gd name="T20" fmla="*/ 65 w 65"/>
                    <a:gd name="T21" fmla="*/ 39 h 48"/>
                    <a:gd name="T22" fmla="*/ 61 w 65"/>
                    <a:gd name="T23" fmla="*/ 43 h 48"/>
                    <a:gd name="T24" fmla="*/ 61 w 65"/>
                    <a:gd name="T25" fmla="*/ 43 h 48"/>
                    <a:gd name="T26" fmla="*/ 20 w 65"/>
                    <a:gd name="T27" fmla="*/ 48 h 48"/>
                    <a:gd name="T28" fmla="*/ 19 w 65"/>
                    <a:gd name="T29" fmla="*/ 48 h 48"/>
                    <a:gd name="T30" fmla="*/ 19 w 65"/>
                    <a:gd name="T31" fmla="*/ 48 h 48"/>
                    <a:gd name="T32" fmla="*/ 16 w 65"/>
                    <a:gd name="T33" fmla="*/ 4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48">
                      <a:moveTo>
                        <a:pt x="16" y="45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6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60" y="35"/>
                        <a:pt x="60" y="35"/>
                        <a:pt x="60" y="35"/>
                      </a:cubicBezTo>
                      <a:cubicBezTo>
                        <a:pt x="62" y="35"/>
                        <a:pt x="64" y="37"/>
                        <a:pt x="65" y="39"/>
                      </a:cubicBezTo>
                      <a:cubicBezTo>
                        <a:pt x="65" y="39"/>
                        <a:pt x="65" y="39"/>
                        <a:pt x="65" y="39"/>
                      </a:cubicBezTo>
                      <a:cubicBezTo>
                        <a:pt x="65" y="41"/>
                        <a:pt x="63" y="43"/>
                        <a:pt x="61" y="43"/>
                      </a:cubicBezTo>
                      <a:cubicBezTo>
                        <a:pt x="61" y="43"/>
                        <a:pt x="61" y="43"/>
                        <a:pt x="61" y="43"/>
                      </a:cubicBezTo>
                      <a:cubicBezTo>
                        <a:pt x="20" y="48"/>
                        <a:pt x="20" y="48"/>
                        <a:pt x="20" y="48"/>
                      </a:cubicBezTo>
                      <a:cubicBezTo>
                        <a:pt x="20" y="48"/>
                        <a:pt x="20" y="48"/>
                        <a:pt x="19" y="48"/>
                      </a:cubicBezTo>
                      <a:cubicBezTo>
                        <a:pt x="19" y="48"/>
                        <a:pt x="19" y="48"/>
                        <a:pt x="19" y="48"/>
                      </a:cubicBezTo>
                      <a:cubicBezTo>
                        <a:pt x="18" y="48"/>
                        <a:pt x="16" y="47"/>
                        <a:pt x="16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0" name="Freeform 1046"/>
                <p:cNvSpPr/>
                <p:nvPr/>
              </p:nvSpPr>
              <p:spPr bwMode="auto">
                <a:xfrm>
                  <a:off x="1504950" y="6021388"/>
                  <a:ext cx="139700" cy="103187"/>
                </a:xfrm>
                <a:custGeom>
                  <a:avLst/>
                  <a:gdLst>
                    <a:gd name="T0" fmla="*/ 12 w 50"/>
                    <a:gd name="T1" fmla="*/ 35 h 37"/>
                    <a:gd name="T2" fmla="*/ 1 w 50"/>
                    <a:gd name="T3" fmla="*/ 6 h 37"/>
                    <a:gd name="T4" fmla="*/ 1 w 50"/>
                    <a:gd name="T5" fmla="*/ 6 h 37"/>
                    <a:gd name="T6" fmla="*/ 3 w 50"/>
                    <a:gd name="T7" fmla="*/ 1 h 37"/>
                    <a:gd name="T8" fmla="*/ 3 w 50"/>
                    <a:gd name="T9" fmla="*/ 1 h 37"/>
                    <a:gd name="T10" fmla="*/ 9 w 50"/>
                    <a:gd name="T11" fmla="*/ 3 h 37"/>
                    <a:gd name="T12" fmla="*/ 9 w 50"/>
                    <a:gd name="T13" fmla="*/ 3 h 37"/>
                    <a:gd name="T14" fmla="*/ 18 w 50"/>
                    <a:gd name="T15" fmla="*/ 29 h 37"/>
                    <a:gd name="T16" fmla="*/ 45 w 50"/>
                    <a:gd name="T17" fmla="*/ 25 h 37"/>
                    <a:gd name="T18" fmla="*/ 49 w 50"/>
                    <a:gd name="T19" fmla="*/ 28 h 37"/>
                    <a:gd name="T20" fmla="*/ 49 w 50"/>
                    <a:gd name="T21" fmla="*/ 28 h 37"/>
                    <a:gd name="T22" fmla="*/ 46 w 50"/>
                    <a:gd name="T23" fmla="*/ 33 h 37"/>
                    <a:gd name="T24" fmla="*/ 46 w 50"/>
                    <a:gd name="T25" fmla="*/ 33 h 37"/>
                    <a:gd name="T26" fmla="*/ 16 w 50"/>
                    <a:gd name="T27" fmla="*/ 37 h 37"/>
                    <a:gd name="T28" fmla="*/ 15 w 50"/>
                    <a:gd name="T29" fmla="*/ 37 h 37"/>
                    <a:gd name="T30" fmla="*/ 15 w 50"/>
                    <a:gd name="T31" fmla="*/ 37 h 37"/>
                    <a:gd name="T32" fmla="*/ 12 w 50"/>
                    <a:gd name="T3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37">
                      <a:moveTo>
                        <a:pt x="12" y="35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45" y="25"/>
                        <a:pt x="45" y="25"/>
                        <a:pt x="45" y="25"/>
                      </a:cubicBezTo>
                      <a:cubicBezTo>
                        <a:pt x="47" y="24"/>
                        <a:pt x="49" y="26"/>
                        <a:pt x="4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50" y="30"/>
                        <a:pt x="48" y="32"/>
                        <a:pt x="46" y="33"/>
                      </a:cubicBezTo>
                      <a:cubicBezTo>
                        <a:pt x="46" y="33"/>
                        <a:pt x="46" y="33"/>
                        <a:pt x="46" y="33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37"/>
                        <a:pt x="16" y="37"/>
                        <a:pt x="15" y="37"/>
                      </a:cubicBezTo>
                      <a:cubicBezTo>
                        <a:pt x="15" y="37"/>
                        <a:pt x="15" y="37"/>
                        <a:pt x="15" y="37"/>
                      </a:cubicBezTo>
                      <a:cubicBezTo>
                        <a:pt x="14" y="37"/>
                        <a:pt x="12" y="36"/>
                        <a:pt x="12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1" name="Freeform 1047"/>
                <p:cNvSpPr/>
                <p:nvPr/>
              </p:nvSpPr>
              <p:spPr bwMode="auto">
                <a:xfrm>
                  <a:off x="1552575" y="6010275"/>
                  <a:ext cx="95250" cy="69850"/>
                </a:xfrm>
                <a:custGeom>
                  <a:avLst/>
                  <a:gdLst>
                    <a:gd name="T0" fmla="*/ 7 w 34"/>
                    <a:gd name="T1" fmla="*/ 23 h 25"/>
                    <a:gd name="T2" fmla="*/ 0 w 34"/>
                    <a:gd name="T3" fmla="*/ 6 h 25"/>
                    <a:gd name="T4" fmla="*/ 0 w 34"/>
                    <a:gd name="T5" fmla="*/ 6 h 25"/>
                    <a:gd name="T6" fmla="*/ 3 w 34"/>
                    <a:gd name="T7" fmla="*/ 1 h 25"/>
                    <a:gd name="T8" fmla="*/ 3 w 34"/>
                    <a:gd name="T9" fmla="*/ 1 h 25"/>
                    <a:gd name="T10" fmla="*/ 8 w 34"/>
                    <a:gd name="T11" fmla="*/ 3 h 25"/>
                    <a:gd name="T12" fmla="*/ 8 w 34"/>
                    <a:gd name="T13" fmla="*/ 3 h 25"/>
                    <a:gd name="T14" fmla="*/ 13 w 34"/>
                    <a:gd name="T15" fmla="*/ 17 h 25"/>
                    <a:gd name="T16" fmla="*/ 30 w 34"/>
                    <a:gd name="T17" fmla="*/ 15 h 25"/>
                    <a:gd name="T18" fmla="*/ 34 w 34"/>
                    <a:gd name="T19" fmla="*/ 18 h 25"/>
                    <a:gd name="T20" fmla="*/ 34 w 34"/>
                    <a:gd name="T21" fmla="*/ 18 h 25"/>
                    <a:gd name="T22" fmla="*/ 31 w 34"/>
                    <a:gd name="T23" fmla="*/ 23 h 25"/>
                    <a:gd name="T24" fmla="*/ 31 w 34"/>
                    <a:gd name="T25" fmla="*/ 23 h 25"/>
                    <a:gd name="T26" fmla="*/ 11 w 34"/>
                    <a:gd name="T27" fmla="*/ 25 h 25"/>
                    <a:gd name="T28" fmla="*/ 11 w 34"/>
                    <a:gd name="T29" fmla="*/ 25 h 25"/>
                    <a:gd name="T30" fmla="*/ 11 w 34"/>
                    <a:gd name="T31" fmla="*/ 25 h 25"/>
                    <a:gd name="T32" fmla="*/ 7 w 34"/>
                    <a:gd name="T33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4" h="25">
                      <a:moveTo>
                        <a:pt x="7" y="23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0"/>
                        <a:pt x="7" y="1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2" y="14"/>
                        <a:pt x="34" y="16"/>
                        <a:pt x="34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4" y="20"/>
                        <a:pt x="33" y="22"/>
                        <a:pt x="31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9" y="25"/>
                        <a:pt x="8" y="24"/>
                        <a:pt x="7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06" name="组合 905"/>
              <p:cNvGrpSpPr/>
              <p:nvPr/>
            </p:nvGrpSpPr>
            <p:grpSpPr>
              <a:xfrm>
                <a:off x="3730171" y="5524010"/>
                <a:ext cx="372543" cy="467580"/>
                <a:chOff x="454025" y="4627563"/>
                <a:chExt cx="622300" cy="781050"/>
              </a:xfrm>
              <a:grpFill/>
            </p:grpSpPr>
            <p:sp>
              <p:nvSpPr>
                <p:cNvPr id="908" name="Freeform 1168"/>
                <p:cNvSpPr>
                  <a:spLocks noEditPoints="1"/>
                </p:cNvSpPr>
                <p:nvPr/>
              </p:nvSpPr>
              <p:spPr bwMode="auto">
                <a:xfrm>
                  <a:off x="457200" y="4627563"/>
                  <a:ext cx="619125" cy="781050"/>
                </a:xfrm>
                <a:custGeom>
                  <a:avLst/>
                  <a:gdLst>
                    <a:gd name="T0" fmla="*/ 212 w 222"/>
                    <a:gd name="T1" fmla="*/ 280 h 280"/>
                    <a:gd name="T2" fmla="*/ 50 w 222"/>
                    <a:gd name="T3" fmla="*/ 189 h 280"/>
                    <a:gd name="T4" fmla="*/ 50 w 222"/>
                    <a:gd name="T5" fmla="*/ 189 h 280"/>
                    <a:gd name="T6" fmla="*/ 0 w 222"/>
                    <a:gd name="T7" fmla="*/ 30 h 280"/>
                    <a:gd name="T8" fmla="*/ 0 w 222"/>
                    <a:gd name="T9" fmla="*/ 30 h 280"/>
                    <a:gd name="T10" fmla="*/ 1 w 222"/>
                    <a:gd name="T11" fmla="*/ 4 h 280"/>
                    <a:gd name="T12" fmla="*/ 1 w 222"/>
                    <a:gd name="T13" fmla="*/ 4 h 280"/>
                    <a:gd name="T14" fmla="*/ 5 w 222"/>
                    <a:gd name="T15" fmla="*/ 0 h 280"/>
                    <a:gd name="T16" fmla="*/ 5 w 222"/>
                    <a:gd name="T17" fmla="*/ 0 h 280"/>
                    <a:gd name="T18" fmla="*/ 180 w 222"/>
                    <a:gd name="T19" fmla="*/ 87 h 280"/>
                    <a:gd name="T20" fmla="*/ 180 w 222"/>
                    <a:gd name="T21" fmla="*/ 87 h 280"/>
                    <a:gd name="T22" fmla="*/ 222 w 222"/>
                    <a:gd name="T23" fmla="*/ 221 h 280"/>
                    <a:gd name="T24" fmla="*/ 222 w 222"/>
                    <a:gd name="T25" fmla="*/ 221 h 280"/>
                    <a:gd name="T26" fmla="*/ 217 w 222"/>
                    <a:gd name="T27" fmla="*/ 276 h 280"/>
                    <a:gd name="T28" fmla="*/ 217 w 222"/>
                    <a:gd name="T29" fmla="*/ 276 h 280"/>
                    <a:gd name="T30" fmla="*/ 213 w 222"/>
                    <a:gd name="T31" fmla="*/ 280 h 280"/>
                    <a:gd name="T32" fmla="*/ 213 w 222"/>
                    <a:gd name="T33" fmla="*/ 280 h 280"/>
                    <a:gd name="T34" fmla="*/ 212 w 222"/>
                    <a:gd name="T35" fmla="*/ 280 h 280"/>
                    <a:gd name="T36" fmla="*/ 213 w 222"/>
                    <a:gd name="T37" fmla="*/ 276 h 280"/>
                    <a:gd name="T38" fmla="*/ 213 w 222"/>
                    <a:gd name="T39" fmla="*/ 272 h 280"/>
                    <a:gd name="T40" fmla="*/ 213 w 222"/>
                    <a:gd name="T41" fmla="*/ 276 h 280"/>
                    <a:gd name="T42" fmla="*/ 8 w 222"/>
                    <a:gd name="T43" fmla="*/ 30 h 280"/>
                    <a:gd name="T44" fmla="*/ 56 w 222"/>
                    <a:gd name="T45" fmla="*/ 184 h 280"/>
                    <a:gd name="T46" fmla="*/ 56 w 222"/>
                    <a:gd name="T47" fmla="*/ 184 h 280"/>
                    <a:gd name="T48" fmla="*/ 198 w 222"/>
                    <a:gd name="T49" fmla="*/ 269 h 280"/>
                    <a:gd name="T50" fmla="*/ 198 w 222"/>
                    <a:gd name="T51" fmla="*/ 269 h 280"/>
                    <a:gd name="T52" fmla="*/ 209 w 222"/>
                    <a:gd name="T53" fmla="*/ 271 h 280"/>
                    <a:gd name="T54" fmla="*/ 209 w 222"/>
                    <a:gd name="T55" fmla="*/ 271 h 280"/>
                    <a:gd name="T56" fmla="*/ 211 w 222"/>
                    <a:gd name="T57" fmla="*/ 260 h 280"/>
                    <a:gd name="T58" fmla="*/ 211 w 222"/>
                    <a:gd name="T59" fmla="*/ 260 h 280"/>
                    <a:gd name="T60" fmla="*/ 214 w 222"/>
                    <a:gd name="T61" fmla="*/ 221 h 280"/>
                    <a:gd name="T62" fmla="*/ 214 w 222"/>
                    <a:gd name="T63" fmla="*/ 221 h 280"/>
                    <a:gd name="T64" fmla="*/ 173 w 222"/>
                    <a:gd name="T65" fmla="*/ 92 h 280"/>
                    <a:gd name="T66" fmla="*/ 173 w 222"/>
                    <a:gd name="T67" fmla="*/ 92 h 280"/>
                    <a:gd name="T68" fmla="*/ 22 w 222"/>
                    <a:gd name="T69" fmla="*/ 11 h 280"/>
                    <a:gd name="T70" fmla="*/ 22 w 222"/>
                    <a:gd name="T71" fmla="*/ 11 h 280"/>
                    <a:gd name="T72" fmla="*/ 9 w 222"/>
                    <a:gd name="T73" fmla="*/ 9 h 280"/>
                    <a:gd name="T74" fmla="*/ 9 w 222"/>
                    <a:gd name="T75" fmla="*/ 9 h 280"/>
                    <a:gd name="T76" fmla="*/ 8 w 222"/>
                    <a:gd name="T77" fmla="*/ 30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22" h="280">
                      <a:moveTo>
                        <a:pt x="212" y="280"/>
                      </a:moveTo>
                      <a:cubicBezTo>
                        <a:pt x="212" y="280"/>
                        <a:pt x="119" y="271"/>
                        <a:pt x="50" y="189"/>
                      </a:cubicBezTo>
                      <a:cubicBezTo>
                        <a:pt x="50" y="189"/>
                        <a:pt x="50" y="189"/>
                        <a:pt x="50" y="189"/>
                      </a:cubicBezTo>
                      <a:cubicBezTo>
                        <a:pt x="6" y="136"/>
                        <a:pt x="0" y="67"/>
                        <a:pt x="0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1"/>
                        <a:pt x="3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0"/>
                        <a:pt x="117" y="13"/>
                        <a:pt x="180" y="87"/>
                      </a:cubicBezTo>
                      <a:cubicBezTo>
                        <a:pt x="180" y="87"/>
                        <a:pt x="180" y="87"/>
                        <a:pt x="180" y="87"/>
                      </a:cubicBezTo>
                      <a:cubicBezTo>
                        <a:pt x="214" y="128"/>
                        <a:pt x="222" y="181"/>
                        <a:pt x="222" y="221"/>
                      </a:cubicBezTo>
                      <a:cubicBezTo>
                        <a:pt x="222" y="221"/>
                        <a:pt x="222" y="221"/>
                        <a:pt x="222" y="221"/>
                      </a:cubicBezTo>
                      <a:cubicBezTo>
                        <a:pt x="222" y="253"/>
                        <a:pt x="217" y="276"/>
                        <a:pt x="217" y="276"/>
                      </a:cubicBezTo>
                      <a:cubicBezTo>
                        <a:pt x="217" y="276"/>
                        <a:pt x="217" y="276"/>
                        <a:pt x="217" y="276"/>
                      </a:cubicBezTo>
                      <a:cubicBezTo>
                        <a:pt x="216" y="278"/>
                        <a:pt x="215" y="280"/>
                        <a:pt x="213" y="280"/>
                      </a:cubicBezTo>
                      <a:cubicBezTo>
                        <a:pt x="213" y="280"/>
                        <a:pt x="213" y="280"/>
                        <a:pt x="213" y="280"/>
                      </a:cubicBezTo>
                      <a:cubicBezTo>
                        <a:pt x="213" y="280"/>
                        <a:pt x="212" y="280"/>
                        <a:pt x="212" y="280"/>
                      </a:cubicBezTo>
                      <a:close/>
                      <a:moveTo>
                        <a:pt x="213" y="276"/>
                      </a:moveTo>
                      <a:cubicBezTo>
                        <a:pt x="213" y="272"/>
                        <a:pt x="213" y="272"/>
                        <a:pt x="213" y="272"/>
                      </a:cubicBezTo>
                      <a:cubicBezTo>
                        <a:pt x="213" y="276"/>
                        <a:pt x="213" y="276"/>
                        <a:pt x="213" y="276"/>
                      </a:cubicBezTo>
                      <a:close/>
                      <a:moveTo>
                        <a:pt x="8" y="30"/>
                      </a:moveTo>
                      <a:cubicBezTo>
                        <a:pt x="8" y="66"/>
                        <a:pt x="14" y="133"/>
                        <a:pt x="56" y="184"/>
                      </a:cubicBezTo>
                      <a:cubicBezTo>
                        <a:pt x="56" y="184"/>
                        <a:pt x="56" y="184"/>
                        <a:pt x="56" y="184"/>
                      </a:cubicBezTo>
                      <a:cubicBezTo>
                        <a:pt x="106" y="243"/>
                        <a:pt x="170" y="263"/>
                        <a:pt x="198" y="269"/>
                      </a:cubicBezTo>
                      <a:cubicBezTo>
                        <a:pt x="198" y="269"/>
                        <a:pt x="198" y="269"/>
                        <a:pt x="198" y="269"/>
                      </a:cubicBezTo>
                      <a:cubicBezTo>
                        <a:pt x="203" y="270"/>
                        <a:pt x="207" y="271"/>
                        <a:pt x="209" y="271"/>
                      </a:cubicBezTo>
                      <a:cubicBezTo>
                        <a:pt x="209" y="271"/>
                        <a:pt x="209" y="271"/>
                        <a:pt x="209" y="271"/>
                      </a:cubicBezTo>
                      <a:cubicBezTo>
                        <a:pt x="210" y="269"/>
                        <a:pt x="211" y="265"/>
                        <a:pt x="211" y="260"/>
                      </a:cubicBezTo>
                      <a:cubicBezTo>
                        <a:pt x="211" y="260"/>
                        <a:pt x="211" y="260"/>
                        <a:pt x="211" y="260"/>
                      </a:cubicBezTo>
                      <a:cubicBezTo>
                        <a:pt x="212" y="250"/>
                        <a:pt x="214" y="236"/>
                        <a:pt x="214" y="221"/>
                      </a:cubicBezTo>
                      <a:cubicBezTo>
                        <a:pt x="214" y="221"/>
                        <a:pt x="214" y="221"/>
                        <a:pt x="214" y="221"/>
                      </a:cubicBezTo>
                      <a:cubicBezTo>
                        <a:pt x="214" y="182"/>
                        <a:pt x="206" y="131"/>
                        <a:pt x="173" y="92"/>
                      </a:cubicBezTo>
                      <a:cubicBezTo>
                        <a:pt x="173" y="92"/>
                        <a:pt x="173" y="92"/>
                        <a:pt x="173" y="92"/>
                      </a:cubicBezTo>
                      <a:cubicBezTo>
                        <a:pt x="129" y="39"/>
                        <a:pt x="56" y="18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0"/>
                        <a:pt x="12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8" y="13"/>
                        <a:pt x="8" y="20"/>
                        <a:pt x="8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09" name="Freeform 1169"/>
                <p:cNvSpPr/>
                <p:nvPr/>
              </p:nvSpPr>
              <p:spPr bwMode="auto">
                <a:xfrm>
                  <a:off x="457200" y="4627563"/>
                  <a:ext cx="601662" cy="774700"/>
                </a:xfrm>
                <a:custGeom>
                  <a:avLst/>
                  <a:gdLst>
                    <a:gd name="T0" fmla="*/ 208 w 216"/>
                    <a:gd name="T1" fmla="*/ 276 h 278"/>
                    <a:gd name="T2" fmla="*/ 2 w 216"/>
                    <a:gd name="T3" fmla="*/ 7 h 278"/>
                    <a:gd name="T4" fmla="*/ 3 w 216"/>
                    <a:gd name="T5" fmla="*/ 1 h 278"/>
                    <a:gd name="T6" fmla="*/ 3 w 216"/>
                    <a:gd name="T7" fmla="*/ 1 h 278"/>
                    <a:gd name="T8" fmla="*/ 8 w 216"/>
                    <a:gd name="T9" fmla="*/ 2 h 278"/>
                    <a:gd name="T10" fmla="*/ 8 w 216"/>
                    <a:gd name="T11" fmla="*/ 2 h 278"/>
                    <a:gd name="T12" fmla="*/ 215 w 216"/>
                    <a:gd name="T13" fmla="*/ 271 h 278"/>
                    <a:gd name="T14" fmla="*/ 214 w 216"/>
                    <a:gd name="T15" fmla="*/ 277 h 278"/>
                    <a:gd name="T16" fmla="*/ 214 w 216"/>
                    <a:gd name="T17" fmla="*/ 277 h 278"/>
                    <a:gd name="T18" fmla="*/ 212 w 216"/>
                    <a:gd name="T19" fmla="*/ 278 h 278"/>
                    <a:gd name="T20" fmla="*/ 212 w 216"/>
                    <a:gd name="T21" fmla="*/ 278 h 278"/>
                    <a:gd name="T22" fmla="*/ 208 w 216"/>
                    <a:gd name="T23" fmla="*/ 276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6" h="278">
                      <a:moveTo>
                        <a:pt x="208" y="276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0" y="5"/>
                        <a:pt x="1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0"/>
                        <a:pt x="7" y="0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215" y="271"/>
                        <a:pt x="215" y="271"/>
                        <a:pt x="215" y="271"/>
                      </a:cubicBezTo>
                      <a:cubicBezTo>
                        <a:pt x="216" y="273"/>
                        <a:pt x="216" y="275"/>
                        <a:pt x="214" y="277"/>
                      </a:cubicBezTo>
                      <a:cubicBezTo>
                        <a:pt x="214" y="277"/>
                        <a:pt x="214" y="277"/>
                        <a:pt x="214" y="277"/>
                      </a:cubicBezTo>
                      <a:cubicBezTo>
                        <a:pt x="213" y="277"/>
                        <a:pt x="212" y="278"/>
                        <a:pt x="212" y="278"/>
                      </a:cubicBezTo>
                      <a:cubicBezTo>
                        <a:pt x="212" y="278"/>
                        <a:pt x="212" y="278"/>
                        <a:pt x="212" y="278"/>
                      </a:cubicBezTo>
                      <a:cubicBezTo>
                        <a:pt x="210" y="278"/>
                        <a:pt x="209" y="277"/>
                        <a:pt x="208" y="2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0" name="Freeform 1170"/>
                <p:cNvSpPr/>
                <p:nvPr/>
              </p:nvSpPr>
              <p:spPr bwMode="auto">
                <a:xfrm>
                  <a:off x="519112" y="4775200"/>
                  <a:ext cx="346075" cy="254000"/>
                </a:xfrm>
                <a:custGeom>
                  <a:avLst/>
                  <a:gdLst>
                    <a:gd name="T0" fmla="*/ 0 w 124"/>
                    <a:gd name="T1" fmla="*/ 87 h 91"/>
                    <a:gd name="T2" fmla="*/ 4 w 124"/>
                    <a:gd name="T3" fmla="*/ 83 h 91"/>
                    <a:gd name="T4" fmla="*/ 4 w 124"/>
                    <a:gd name="T5" fmla="*/ 83 h 91"/>
                    <a:gd name="T6" fmla="*/ 82 w 124"/>
                    <a:gd name="T7" fmla="*/ 78 h 91"/>
                    <a:gd name="T8" fmla="*/ 116 w 124"/>
                    <a:gd name="T9" fmla="*/ 3 h 91"/>
                    <a:gd name="T10" fmla="*/ 116 w 124"/>
                    <a:gd name="T11" fmla="*/ 3 h 91"/>
                    <a:gd name="T12" fmla="*/ 121 w 124"/>
                    <a:gd name="T13" fmla="*/ 1 h 91"/>
                    <a:gd name="T14" fmla="*/ 121 w 124"/>
                    <a:gd name="T15" fmla="*/ 1 h 91"/>
                    <a:gd name="T16" fmla="*/ 123 w 124"/>
                    <a:gd name="T17" fmla="*/ 7 h 91"/>
                    <a:gd name="T18" fmla="*/ 123 w 124"/>
                    <a:gd name="T19" fmla="*/ 7 h 91"/>
                    <a:gd name="T20" fmla="*/ 88 w 124"/>
                    <a:gd name="T21" fmla="*/ 84 h 91"/>
                    <a:gd name="T22" fmla="*/ 85 w 124"/>
                    <a:gd name="T23" fmla="*/ 86 h 91"/>
                    <a:gd name="T24" fmla="*/ 85 w 124"/>
                    <a:gd name="T25" fmla="*/ 86 h 91"/>
                    <a:gd name="T26" fmla="*/ 5 w 124"/>
                    <a:gd name="T27" fmla="*/ 91 h 91"/>
                    <a:gd name="T28" fmla="*/ 4 w 124"/>
                    <a:gd name="T29" fmla="*/ 91 h 91"/>
                    <a:gd name="T30" fmla="*/ 4 w 124"/>
                    <a:gd name="T31" fmla="*/ 91 h 91"/>
                    <a:gd name="T32" fmla="*/ 0 w 124"/>
                    <a:gd name="T33" fmla="*/ 87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4" h="91">
                      <a:moveTo>
                        <a:pt x="0" y="87"/>
                      </a:moveTo>
                      <a:cubicBezTo>
                        <a:pt x="0" y="85"/>
                        <a:pt x="2" y="83"/>
                        <a:pt x="4" y="83"/>
                      </a:cubicBezTo>
                      <a:cubicBezTo>
                        <a:pt x="4" y="83"/>
                        <a:pt x="4" y="83"/>
                        <a:pt x="4" y="83"/>
                      </a:cubicBezTo>
                      <a:cubicBezTo>
                        <a:pt x="82" y="78"/>
                        <a:pt x="82" y="78"/>
                        <a:pt x="82" y="78"/>
                      </a:cubicBezTo>
                      <a:cubicBezTo>
                        <a:pt x="116" y="3"/>
                        <a:pt x="116" y="3"/>
                        <a:pt x="116" y="3"/>
                      </a:cubicBezTo>
                      <a:cubicBezTo>
                        <a:pt x="116" y="3"/>
                        <a:pt x="116" y="3"/>
                        <a:pt x="116" y="3"/>
                      </a:cubicBezTo>
                      <a:cubicBezTo>
                        <a:pt x="117" y="1"/>
                        <a:pt x="119" y="0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3" y="2"/>
                        <a:pt x="124" y="5"/>
                        <a:pt x="123" y="7"/>
                      </a:cubicBezTo>
                      <a:cubicBezTo>
                        <a:pt x="123" y="7"/>
                        <a:pt x="123" y="7"/>
                        <a:pt x="123" y="7"/>
                      </a:cubicBezTo>
                      <a:cubicBezTo>
                        <a:pt x="88" y="84"/>
                        <a:pt x="88" y="84"/>
                        <a:pt x="88" y="84"/>
                      </a:cubicBezTo>
                      <a:cubicBezTo>
                        <a:pt x="88" y="85"/>
                        <a:pt x="87" y="86"/>
                        <a:pt x="85" y="86"/>
                      </a:cubicBezTo>
                      <a:cubicBezTo>
                        <a:pt x="85" y="86"/>
                        <a:pt x="85" y="86"/>
                        <a:pt x="85" y="86"/>
                      </a:cubicBezTo>
                      <a:cubicBezTo>
                        <a:pt x="5" y="91"/>
                        <a:pt x="5" y="91"/>
                        <a:pt x="5" y="91"/>
                      </a:cubicBezTo>
                      <a:cubicBezTo>
                        <a:pt x="5" y="91"/>
                        <a:pt x="4" y="91"/>
                        <a:pt x="4" y="91"/>
                      </a:cubicBezTo>
                      <a:cubicBezTo>
                        <a:pt x="4" y="91"/>
                        <a:pt x="4" y="91"/>
                        <a:pt x="4" y="91"/>
                      </a:cubicBezTo>
                      <a:cubicBezTo>
                        <a:pt x="2" y="91"/>
                        <a:pt x="1" y="90"/>
                        <a:pt x="0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1" name="Freeform 1171"/>
                <p:cNvSpPr/>
                <p:nvPr/>
              </p:nvSpPr>
              <p:spPr bwMode="auto">
                <a:xfrm>
                  <a:off x="546100" y="4806950"/>
                  <a:ext cx="363537" cy="269875"/>
                </a:xfrm>
                <a:custGeom>
                  <a:avLst/>
                  <a:gdLst>
                    <a:gd name="T0" fmla="*/ 0 w 130"/>
                    <a:gd name="T1" fmla="*/ 94 h 97"/>
                    <a:gd name="T2" fmla="*/ 4 w 130"/>
                    <a:gd name="T3" fmla="*/ 89 h 97"/>
                    <a:gd name="T4" fmla="*/ 4 w 130"/>
                    <a:gd name="T5" fmla="*/ 89 h 97"/>
                    <a:gd name="T6" fmla="*/ 84 w 130"/>
                    <a:gd name="T7" fmla="*/ 85 h 97"/>
                    <a:gd name="T8" fmla="*/ 122 w 130"/>
                    <a:gd name="T9" fmla="*/ 3 h 97"/>
                    <a:gd name="T10" fmla="*/ 122 w 130"/>
                    <a:gd name="T11" fmla="*/ 3 h 97"/>
                    <a:gd name="T12" fmla="*/ 127 w 130"/>
                    <a:gd name="T13" fmla="*/ 1 h 97"/>
                    <a:gd name="T14" fmla="*/ 127 w 130"/>
                    <a:gd name="T15" fmla="*/ 1 h 97"/>
                    <a:gd name="T16" fmla="*/ 129 w 130"/>
                    <a:gd name="T17" fmla="*/ 7 h 97"/>
                    <a:gd name="T18" fmla="*/ 129 w 130"/>
                    <a:gd name="T19" fmla="*/ 7 h 97"/>
                    <a:gd name="T20" fmla="*/ 90 w 130"/>
                    <a:gd name="T21" fmla="*/ 90 h 97"/>
                    <a:gd name="T22" fmla="*/ 87 w 130"/>
                    <a:gd name="T23" fmla="*/ 93 h 97"/>
                    <a:gd name="T24" fmla="*/ 87 w 130"/>
                    <a:gd name="T25" fmla="*/ 93 h 97"/>
                    <a:gd name="T26" fmla="*/ 4 w 130"/>
                    <a:gd name="T27" fmla="*/ 97 h 97"/>
                    <a:gd name="T28" fmla="*/ 4 w 130"/>
                    <a:gd name="T29" fmla="*/ 97 h 97"/>
                    <a:gd name="T30" fmla="*/ 4 w 130"/>
                    <a:gd name="T31" fmla="*/ 97 h 97"/>
                    <a:gd name="T32" fmla="*/ 0 w 130"/>
                    <a:gd name="T33" fmla="*/ 9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0" h="97">
                      <a:moveTo>
                        <a:pt x="0" y="94"/>
                      </a:moveTo>
                      <a:cubicBezTo>
                        <a:pt x="0" y="91"/>
                        <a:pt x="1" y="90"/>
                        <a:pt x="4" y="89"/>
                      </a:cubicBezTo>
                      <a:cubicBezTo>
                        <a:pt x="4" y="89"/>
                        <a:pt x="4" y="89"/>
                        <a:pt x="4" y="89"/>
                      </a:cubicBezTo>
                      <a:cubicBezTo>
                        <a:pt x="84" y="85"/>
                        <a:pt x="84" y="85"/>
                        <a:pt x="84" y="85"/>
                      </a:cubicBezTo>
                      <a:cubicBezTo>
                        <a:pt x="122" y="3"/>
                        <a:pt x="122" y="3"/>
                        <a:pt x="122" y="3"/>
                      </a:cubicBezTo>
                      <a:cubicBezTo>
                        <a:pt x="122" y="3"/>
                        <a:pt x="122" y="3"/>
                        <a:pt x="122" y="3"/>
                      </a:cubicBezTo>
                      <a:cubicBezTo>
                        <a:pt x="122" y="1"/>
                        <a:pt x="125" y="0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9" y="2"/>
                        <a:pt x="130" y="5"/>
                        <a:pt x="129" y="7"/>
                      </a:cubicBezTo>
                      <a:cubicBezTo>
                        <a:pt x="129" y="7"/>
                        <a:pt x="129" y="7"/>
                        <a:pt x="129" y="7"/>
                      </a:cubicBezTo>
                      <a:cubicBezTo>
                        <a:pt x="90" y="90"/>
                        <a:pt x="90" y="90"/>
                        <a:pt x="90" y="90"/>
                      </a:cubicBezTo>
                      <a:cubicBezTo>
                        <a:pt x="90" y="92"/>
                        <a:pt x="88" y="92"/>
                        <a:pt x="87" y="93"/>
                      </a:cubicBezTo>
                      <a:cubicBezTo>
                        <a:pt x="87" y="93"/>
                        <a:pt x="87" y="93"/>
                        <a:pt x="87" y="93"/>
                      </a:cubicBezTo>
                      <a:cubicBezTo>
                        <a:pt x="4" y="97"/>
                        <a:pt x="4" y="97"/>
                        <a:pt x="4" y="97"/>
                      </a:cubicBezTo>
                      <a:cubicBezTo>
                        <a:pt x="4" y="97"/>
                        <a:pt x="4" y="97"/>
                        <a:pt x="4" y="97"/>
                      </a:cubicBezTo>
                      <a:cubicBezTo>
                        <a:pt x="4" y="97"/>
                        <a:pt x="4" y="97"/>
                        <a:pt x="4" y="97"/>
                      </a:cubicBezTo>
                      <a:cubicBezTo>
                        <a:pt x="2" y="97"/>
                        <a:pt x="0" y="96"/>
                        <a:pt x="0" y="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2" name="Freeform 1172"/>
                <p:cNvSpPr/>
                <p:nvPr/>
              </p:nvSpPr>
              <p:spPr bwMode="auto">
                <a:xfrm>
                  <a:off x="574675" y="4848225"/>
                  <a:ext cx="369887" cy="276225"/>
                </a:xfrm>
                <a:custGeom>
                  <a:avLst/>
                  <a:gdLst>
                    <a:gd name="T0" fmla="*/ 1 w 133"/>
                    <a:gd name="T1" fmla="*/ 95 h 99"/>
                    <a:gd name="T2" fmla="*/ 4 w 133"/>
                    <a:gd name="T3" fmla="*/ 91 h 99"/>
                    <a:gd name="T4" fmla="*/ 4 w 133"/>
                    <a:gd name="T5" fmla="*/ 91 h 99"/>
                    <a:gd name="T6" fmla="*/ 88 w 133"/>
                    <a:gd name="T7" fmla="*/ 87 h 99"/>
                    <a:gd name="T8" fmla="*/ 125 w 133"/>
                    <a:gd name="T9" fmla="*/ 3 h 99"/>
                    <a:gd name="T10" fmla="*/ 130 w 133"/>
                    <a:gd name="T11" fmla="*/ 1 h 99"/>
                    <a:gd name="T12" fmla="*/ 130 w 133"/>
                    <a:gd name="T13" fmla="*/ 1 h 99"/>
                    <a:gd name="T14" fmla="*/ 132 w 133"/>
                    <a:gd name="T15" fmla="*/ 7 h 99"/>
                    <a:gd name="T16" fmla="*/ 132 w 133"/>
                    <a:gd name="T17" fmla="*/ 7 h 99"/>
                    <a:gd name="T18" fmla="*/ 94 w 133"/>
                    <a:gd name="T19" fmla="*/ 92 h 99"/>
                    <a:gd name="T20" fmla="*/ 90 w 133"/>
                    <a:gd name="T21" fmla="*/ 94 h 99"/>
                    <a:gd name="T22" fmla="*/ 90 w 133"/>
                    <a:gd name="T23" fmla="*/ 94 h 99"/>
                    <a:gd name="T24" fmla="*/ 5 w 133"/>
                    <a:gd name="T25" fmla="*/ 99 h 99"/>
                    <a:gd name="T26" fmla="*/ 5 w 133"/>
                    <a:gd name="T27" fmla="*/ 99 h 99"/>
                    <a:gd name="T28" fmla="*/ 5 w 133"/>
                    <a:gd name="T29" fmla="*/ 99 h 99"/>
                    <a:gd name="T30" fmla="*/ 1 w 133"/>
                    <a:gd name="T31" fmla="*/ 9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3" h="99">
                      <a:moveTo>
                        <a:pt x="1" y="95"/>
                      </a:moveTo>
                      <a:cubicBezTo>
                        <a:pt x="0" y="93"/>
                        <a:pt x="2" y="91"/>
                        <a:pt x="4" y="91"/>
                      </a:cubicBezTo>
                      <a:cubicBezTo>
                        <a:pt x="4" y="91"/>
                        <a:pt x="4" y="91"/>
                        <a:pt x="4" y="91"/>
                      </a:cubicBezTo>
                      <a:cubicBezTo>
                        <a:pt x="88" y="87"/>
                        <a:pt x="88" y="87"/>
                        <a:pt x="88" y="87"/>
                      </a:cubicBezTo>
                      <a:cubicBezTo>
                        <a:pt x="125" y="3"/>
                        <a:pt x="125" y="3"/>
                        <a:pt x="125" y="3"/>
                      </a:cubicBezTo>
                      <a:cubicBezTo>
                        <a:pt x="126" y="1"/>
                        <a:pt x="128" y="0"/>
                        <a:pt x="130" y="1"/>
                      </a:cubicBezTo>
                      <a:cubicBezTo>
                        <a:pt x="130" y="1"/>
                        <a:pt x="130" y="1"/>
                        <a:pt x="130" y="1"/>
                      </a:cubicBezTo>
                      <a:cubicBezTo>
                        <a:pt x="132" y="2"/>
                        <a:pt x="133" y="5"/>
                        <a:pt x="132" y="7"/>
                      </a:cubicBezTo>
                      <a:cubicBezTo>
                        <a:pt x="132" y="7"/>
                        <a:pt x="132" y="7"/>
                        <a:pt x="132" y="7"/>
                      </a:cubicBezTo>
                      <a:cubicBezTo>
                        <a:pt x="94" y="92"/>
                        <a:pt x="94" y="92"/>
                        <a:pt x="94" y="92"/>
                      </a:cubicBezTo>
                      <a:cubicBezTo>
                        <a:pt x="93" y="93"/>
                        <a:pt x="92" y="94"/>
                        <a:pt x="90" y="94"/>
                      </a:cubicBezTo>
                      <a:cubicBezTo>
                        <a:pt x="90" y="94"/>
                        <a:pt x="90" y="94"/>
                        <a:pt x="90" y="94"/>
                      </a:cubicBezTo>
                      <a:cubicBezTo>
                        <a:pt x="5" y="99"/>
                        <a:pt x="5" y="99"/>
                        <a:pt x="5" y="99"/>
                      </a:cubicBezTo>
                      <a:cubicBezTo>
                        <a:pt x="5" y="99"/>
                        <a:pt x="5" y="99"/>
                        <a:pt x="5" y="99"/>
                      </a:cubicBezTo>
                      <a:cubicBezTo>
                        <a:pt x="5" y="99"/>
                        <a:pt x="5" y="99"/>
                        <a:pt x="5" y="99"/>
                      </a:cubicBezTo>
                      <a:cubicBezTo>
                        <a:pt x="2" y="99"/>
                        <a:pt x="1" y="97"/>
                        <a:pt x="1" y="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3" name="Freeform 1173"/>
                <p:cNvSpPr/>
                <p:nvPr/>
              </p:nvSpPr>
              <p:spPr bwMode="auto">
                <a:xfrm>
                  <a:off x="615950" y="4895850"/>
                  <a:ext cx="368300" cy="277813"/>
                </a:xfrm>
                <a:custGeom>
                  <a:avLst/>
                  <a:gdLst>
                    <a:gd name="T0" fmla="*/ 0 w 132"/>
                    <a:gd name="T1" fmla="*/ 97 h 100"/>
                    <a:gd name="T2" fmla="*/ 4 w 132"/>
                    <a:gd name="T3" fmla="*/ 92 h 100"/>
                    <a:gd name="T4" fmla="*/ 4 w 132"/>
                    <a:gd name="T5" fmla="*/ 92 h 100"/>
                    <a:gd name="T6" fmla="*/ 86 w 132"/>
                    <a:gd name="T7" fmla="*/ 87 h 100"/>
                    <a:gd name="T8" fmla="*/ 124 w 132"/>
                    <a:gd name="T9" fmla="*/ 3 h 100"/>
                    <a:gd name="T10" fmla="*/ 124 w 132"/>
                    <a:gd name="T11" fmla="*/ 3 h 100"/>
                    <a:gd name="T12" fmla="*/ 129 w 132"/>
                    <a:gd name="T13" fmla="*/ 1 h 100"/>
                    <a:gd name="T14" fmla="*/ 129 w 132"/>
                    <a:gd name="T15" fmla="*/ 1 h 100"/>
                    <a:gd name="T16" fmla="*/ 131 w 132"/>
                    <a:gd name="T17" fmla="*/ 6 h 100"/>
                    <a:gd name="T18" fmla="*/ 131 w 132"/>
                    <a:gd name="T19" fmla="*/ 6 h 100"/>
                    <a:gd name="T20" fmla="*/ 93 w 132"/>
                    <a:gd name="T21" fmla="*/ 93 h 100"/>
                    <a:gd name="T22" fmla="*/ 89 w 132"/>
                    <a:gd name="T23" fmla="*/ 95 h 100"/>
                    <a:gd name="T24" fmla="*/ 89 w 132"/>
                    <a:gd name="T25" fmla="*/ 95 h 100"/>
                    <a:gd name="T26" fmla="*/ 5 w 132"/>
                    <a:gd name="T27" fmla="*/ 100 h 100"/>
                    <a:gd name="T28" fmla="*/ 4 w 132"/>
                    <a:gd name="T29" fmla="*/ 100 h 100"/>
                    <a:gd name="T30" fmla="*/ 4 w 132"/>
                    <a:gd name="T31" fmla="*/ 100 h 100"/>
                    <a:gd name="T32" fmla="*/ 0 w 132"/>
                    <a:gd name="T33" fmla="*/ 9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2" h="100">
                      <a:moveTo>
                        <a:pt x="0" y="97"/>
                      </a:moveTo>
                      <a:cubicBezTo>
                        <a:pt x="0" y="94"/>
                        <a:pt x="2" y="92"/>
                        <a:pt x="4" y="92"/>
                      </a:cubicBezTo>
                      <a:cubicBezTo>
                        <a:pt x="4" y="92"/>
                        <a:pt x="4" y="92"/>
                        <a:pt x="4" y="92"/>
                      </a:cubicBezTo>
                      <a:cubicBezTo>
                        <a:pt x="86" y="87"/>
                        <a:pt x="86" y="87"/>
                        <a:pt x="86" y="87"/>
                      </a:cubicBezTo>
                      <a:cubicBezTo>
                        <a:pt x="124" y="3"/>
                        <a:pt x="124" y="3"/>
                        <a:pt x="124" y="3"/>
                      </a:cubicBezTo>
                      <a:cubicBezTo>
                        <a:pt x="124" y="3"/>
                        <a:pt x="124" y="3"/>
                        <a:pt x="124" y="3"/>
                      </a:cubicBezTo>
                      <a:cubicBezTo>
                        <a:pt x="124" y="1"/>
                        <a:pt x="127" y="0"/>
                        <a:pt x="129" y="1"/>
                      </a:cubicBezTo>
                      <a:cubicBezTo>
                        <a:pt x="129" y="1"/>
                        <a:pt x="129" y="1"/>
                        <a:pt x="129" y="1"/>
                      </a:cubicBezTo>
                      <a:cubicBezTo>
                        <a:pt x="131" y="2"/>
                        <a:pt x="132" y="4"/>
                        <a:pt x="131" y="6"/>
                      </a:cubicBezTo>
                      <a:cubicBezTo>
                        <a:pt x="131" y="6"/>
                        <a:pt x="131" y="6"/>
                        <a:pt x="131" y="6"/>
                      </a:cubicBezTo>
                      <a:cubicBezTo>
                        <a:pt x="93" y="93"/>
                        <a:pt x="93" y="93"/>
                        <a:pt x="93" y="93"/>
                      </a:cubicBezTo>
                      <a:cubicBezTo>
                        <a:pt x="92" y="94"/>
                        <a:pt x="91" y="95"/>
                        <a:pt x="89" y="95"/>
                      </a:cubicBezTo>
                      <a:cubicBezTo>
                        <a:pt x="89" y="95"/>
                        <a:pt x="89" y="95"/>
                        <a:pt x="89" y="95"/>
                      </a:cubicBezTo>
                      <a:cubicBezTo>
                        <a:pt x="5" y="100"/>
                        <a:pt x="5" y="100"/>
                        <a:pt x="5" y="100"/>
                      </a:cubicBezTo>
                      <a:cubicBezTo>
                        <a:pt x="5" y="100"/>
                        <a:pt x="4" y="100"/>
                        <a:pt x="4" y="100"/>
                      </a:cubicBezTo>
                      <a:cubicBezTo>
                        <a:pt x="4" y="100"/>
                        <a:pt x="4" y="100"/>
                        <a:pt x="4" y="100"/>
                      </a:cubicBezTo>
                      <a:cubicBezTo>
                        <a:pt x="2" y="100"/>
                        <a:pt x="1" y="99"/>
                        <a:pt x="0" y="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4" name="Freeform 1174"/>
                <p:cNvSpPr/>
                <p:nvPr/>
              </p:nvSpPr>
              <p:spPr bwMode="auto">
                <a:xfrm>
                  <a:off x="666750" y="4954588"/>
                  <a:ext cx="354012" cy="266700"/>
                </a:xfrm>
                <a:custGeom>
                  <a:avLst/>
                  <a:gdLst>
                    <a:gd name="T0" fmla="*/ 0 w 127"/>
                    <a:gd name="T1" fmla="*/ 92 h 96"/>
                    <a:gd name="T2" fmla="*/ 4 w 127"/>
                    <a:gd name="T3" fmla="*/ 88 h 96"/>
                    <a:gd name="T4" fmla="*/ 4 w 127"/>
                    <a:gd name="T5" fmla="*/ 88 h 96"/>
                    <a:gd name="T6" fmla="*/ 82 w 127"/>
                    <a:gd name="T7" fmla="*/ 83 h 96"/>
                    <a:gd name="T8" fmla="*/ 118 w 127"/>
                    <a:gd name="T9" fmla="*/ 3 h 96"/>
                    <a:gd name="T10" fmla="*/ 118 w 127"/>
                    <a:gd name="T11" fmla="*/ 3 h 96"/>
                    <a:gd name="T12" fmla="*/ 124 w 127"/>
                    <a:gd name="T13" fmla="*/ 1 h 96"/>
                    <a:gd name="T14" fmla="*/ 124 w 127"/>
                    <a:gd name="T15" fmla="*/ 1 h 96"/>
                    <a:gd name="T16" fmla="*/ 126 w 127"/>
                    <a:gd name="T17" fmla="*/ 6 h 96"/>
                    <a:gd name="T18" fmla="*/ 126 w 127"/>
                    <a:gd name="T19" fmla="*/ 6 h 96"/>
                    <a:gd name="T20" fmla="*/ 88 w 127"/>
                    <a:gd name="T21" fmla="*/ 89 h 96"/>
                    <a:gd name="T22" fmla="*/ 85 w 127"/>
                    <a:gd name="T23" fmla="*/ 91 h 96"/>
                    <a:gd name="T24" fmla="*/ 85 w 127"/>
                    <a:gd name="T25" fmla="*/ 91 h 96"/>
                    <a:gd name="T26" fmla="*/ 4 w 127"/>
                    <a:gd name="T27" fmla="*/ 96 h 96"/>
                    <a:gd name="T28" fmla="*/ 4 w 127"/>
                    <a:gd name="T29" fmla="*/ 96 h 96"/>
                    <a:gd name="T30" fmla="*/ 4 w 127"/>
                    <a:gd name="T31" fmla="*/ 96 h 96"/>
                    <a:gd name="T32" fmla="*/ 0 w 127"/>
                    <a:gd name="T33" fmla="*/ 92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7" h="96">
                      <a:moveTo>
                        <a:pt x="0" y="92"/>
                      </a:moveTo>
                      <a:cubicBezTo>
                        <a:pt x="0" y="90"/>
                        <a:pt x="2" y="88"/>
                        <a:pt x="4" y="88"/>
                      </a:cubicBezTo>
                      <a:cubicBezTo>
                        <a:pt x="4" y="88"/>
                        <a:pt x="4" y="88"/>
                        <a:pt x="4" y="88"/>
                      </a:cubicBezTo>
                      <a:cubicBezTo>
                        <a:pt x="82" y="83"/>
                        <a:pt x="82" y="83"/>
                        <a:pt x="82" y="83"/>
                      </a:cubicBezTo>
                      <a:cubicBezTo>
                        <a:pt x="118" y="3"/>
                        <a:pt x="118" y="3"/>
                        <a:pt x="118" y="3"/>
                      </a:cubicBezTo>
                      <a:cubicBezTo>
                        <a:pt x="118" y="3"/>
                        <a:pt x="118" y="3"/>
                        <a:pt x="118" y="3"/>
                      </a:cubicBezTo>
                      <a:cubicBezTo>
                        <a:pt x="119" y="1"/>
                        <a:pt x="122" y="0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6" y="2"/>
                        <a:pt x="127" y="4"/>
                        <a:pt x="126" y="6"/>
                      </a:cubicBezTo>
                      <a:cubicBezTo>
                        <a:pt x="126" y="6"/>
                        <a:pt x="126" y="6"/>
                        <a:pt x="126" y="6"/>
                      </a:cubicBezTo>
                      <a:cubicBezTo>
                        <a:pt x="88" y="89"/>
                        <a:pt x="88" y="89"/>
                        <a:pt x="88" y="89"/>
                      </a:cubicBezTo>
                      <a:cubicBezTo>
                        <a:pt x="88" y="90"/>
                        <a:pt x="86" y="91"/>
                        <a:pt x="85" y="91"/>
                      </a:cubicBezTo>
                      <a:cubicBezTo>
                        <a:pt x="85" y="91"/>
                        <a:pt x="85" y="91"/>
                        <a:pt x="85" y="91"/>
                      </a:cubicBezTo>
                      <a:cubicBezTo>
                        <a:pt x="4" y="96"/>
                        <a:pt x="4" y="96"/>
                        <a:pt x="4" y="96"/>
                      </a:cubicBezTo>
                      <a:cubicBezTo>
                        <a:pt x="4" y="96"/>
                        <a:pt x="4" y="96"/>
                        <a:pt x="4" y="96"/>
                      </a:cubicBezTo>
                      <a:cubicBezTo>
                        <a:pt x="4" y="96"/>
                        <a:pt x="4" y="96"/>
                        <a:pt x="4" y="96"/>
                      </a:cubicBezTo>
                      <a:cubicBezTo>
                        <a:pt x="2" y="96"/>
                        <a:pt x="0" y="95"/>
                        <a:pt x="0" y="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5" name="Freeform 1175"/>
                <p:cNvSpPr/>
                <p:nvPr/>
              </p:nvSpPr>
              <p:spPr bwMode="auto">
                <a:xfrm>
                  <a:off x="725487" y="5029200"/>
                  <a:ext cx="320675" cy="242888"/>
                </a:xfrm>
                <a:custGeom>
                  <a:avLst/>
                  <a:gdLst>
                    <a:gd name="T0" fmla="*/ 0 w 115"/>
                    <a:gd name="T1" fmla="*/ 83 h 87"/>
                    <a:gd name="T2" fmla="*/ 4 w 115"/>
                    <a:gd name="T3" fmla="*/ 79 h 87"/>
                    <a:gd name="T4" fmla="*/ 4 w 115"/>
                    <a:gd name="T5" fmla="*/ 79 h 87"/>
                    <a:gd name="T6" fmla="*/ 75 w 115"/>
                    <a:gd name="T7" fmla="*/ 74 h 87"/>
                    <a:gd name="T8" fmla="*/ 106 w 115"/>
                    <a:gd name="T9" fmla="*/ 3 h 87"/>
                    <a:gd name="T10" fmla="*/ 112 w 115"/>
                    <a:gd name="T11" fmla="*/ 1 h 87"/>
                    <a:gd name="T12" fmla="*/ 112 w 115"/>
                    <a:gd name="T13" fmla="*/ 1 h 87"/>
                    <a:gd name="T14" fmla="*/ 114 w 115"/>
                    <a:gd name="T15" fmla="*/ 6 h 87"/>
                    <a:gd name="T16" fmla="*/ 114 w 115"/>
                    <a:gd name="T17" fmla="*/ 6 h 87"/>
                    <a:gd name="T18" fmla="*/ 81 w 115"/>
                    <a:gd name="T19" fmla="*/ 80 h 87"/>
                    <a:gd name="T20" fmla="*/ 78 w 115"/>
                    <a:gd name="T21" fmla="*/ 82 h 87"/>
                    <a:gd name="T22" fmla="*/ 78 w 115"/>
                    <a:gd name="T23" fmla="*/ 82 h 87"/>
                    <a:gd name="T24" fmla="*/ 4 w 115"/>
                    <a:gd name="T25" fmla="*/ 87 h 87"/>
                    <a:gd name="T26" fmla="*/ 4 w 115"/>
                    <a:gd name="T27" fmla="*/ 87 h 87"/>
                    <a:gd name="T28" fmla="*/ 4 w 115"/>
                    <a:gd name="T29" fmla="*/ 87 h 87"/>
                    <a:gd name="T30" fmla="*/ 0 w 115"/>
                    <a:gd name="T31" fmla="*/ 8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5" h="87">
                      <a:moveTo>
                        <a:pt x="0" y="83"/>
                      </a:moveTo>
                      <a:cubicBezTo>
                        <a:pt x="0" y="81"/>
                        <a:pt x="1" y="79"/>
                        <a:pt x="4" y="79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75" y="74"/>
                        <a:pt x="75" y="74"/>
                        <a:pt x="75" y="74"/>
                      </a:cubicBezTo>
                      <a:cubicBezTo>
                        <a:pt x="106" y="3"/>
                        <a:pt x="106" y="3"/>
                        <a:pt x="106" y="3"/>
                      </a:cubicBezTo>
                      <a:cubicBezTo>
                        <a:pt x="107" y="1"/>
                        <a:pt x="110" y="0"/>
                        <a:pt x="112" y="1"/>
                      </a:cubicBezTo>
                      <a:cubicBezTo>
                        <a:pt x="112" y="1"/>
                        <a:pt x="112" y="1"/>
                        <a:pt x="112" y="1"/>
                      </a:cubicBezTo>
                      <a:cubicBezTo>
                        <a:pt x="114" y="2"/>
                        <a:pt x="115" y="4"/>
                        <a:pt x="114" y="6"/>
                      </a:cubicBezTo>
                      <a:cubicBezTo>
                        <a:pt x="114" y="6"/>
                        <a:pt x="114" y="6"/>
                        <a:pt x="114" y="6"/>
                      </a:cubicBezTo>
                      <a:cubicBezTo>
                        <a:pt x="81" y="80"/>
                        <a:pt x="81" y="80"/>
                        <a:pt x="81" y="80"/>
                      </a:cubicBezTo>
                      <a:cubicBezTo>
                        <a:pt x="81" y="81"/>
                        <a:pt x="79" y="82"/>
                        <a:pt x="78" y="82"/>
                      </a:cubicBezTo>
                      <a:cubicBezTo>
                        <a:pt x="78" y="82"/>
                        <a:pt x="78" y="82"/>
                        <a:pt x="78" y="82"/>
                      </a:cubicBezTo>
                      <a:cubicBezTo>
                        <a:pt x="4" y="87"/>
                        <a:pt x="4" y="87"/>
                        <a:pt x="4" y="87"/>
                      </a:cubicBezTo>
                      <a:cubicBezTo>
                        <a:pt x="4" y="87"/>
                        <a:pt x="4" y="87"/>
                        <a:pt x="4" y="87"/>
                      </a:cubicBezTo>
                      <a:cubicBezTo>
                        <a:pt x="4" y="87"/>
                        <a:pt x="4" y="87"/>
                        <a:pt x="4" y="87"/>
                      </a:cubicBezTo>
                      <a:cubicBezTo>
                        <a:pt x="2" y="87"/>
                        <a:pt x="0" y="86"/>
                        <a:pt x="0" y="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6" name="Freeform 1176"/>
                <p:cNvSpPr/>
                <p:nvPr/>
              </p:nvSpPr>
              <p:spPr bwMode="auto">
                <a:xfrm>
                  <a:off x="795337" y="5116513"/>
                  <a:ext cx="269875" cy="204788"/>
                </a:xfrm>
                <a:custGeom>
                  <a:avLst/>
                  <a:gdLst>
                    <a:gd name="T0" fmla="*/ 0 w 97"/>
                    <a:gd name="T1" fmla="*/ 70 h 74"/>
                    <a:gd name="T2" fmla="*/ 4 w 97"/>
                    <a:gd name="T3" fmla="*/ 66 h 74"/>
                    <a:gd name="T4" fmla="*/ 4 w 97"/>
                    <a:gd name="T5" fmla="*/ 66 h 74"/>
                    <a:gd name="T6" fmla="*/ 64 w 97"/>
                    <a:gd name="T7" fmla="*/ 62 h 74"/>
                    <a:gd name="T8" fmla="*/ 89 w 97"/>
                    <a:gd name="T9" fmla="*/ 3 h 74"/>
                    <a:gd name="T10" fmla="*/ 89 w 97"/>
                    <a:gd name="T11" fmla="*/ 3 h 74"/>
                    <a:gd name="T12" fmla="*/ 94 w 97"/>
                    <a:gd name="T13" fmla="*/ 1 h 74"/>
                    <a:gd name="T14" fmla="*/ 94 w 97"/>
                    <a:gd name="T15" fmla="*/ 1 h 74"/>
                    <a:gd name="T16" fmla="*/ 96 w 97"/>
                    <a:gd name="T17" fmla="*/ 6 h 74"/>
                    <a:gd name="T18" fmla="*/ 96 w 97"/>
                    <a:gd name="T19" fmla="*/ 6 h 74"/>
                    <a:gd name="T20" fmla="*/ 70 w 97"/>
                    <a:gd name="T21" fmla="*/ 67 h 74"/>
                    <a:gd name="T22" fmla="*/ 66 w 97"/>
                    <a:gd name="T23" fmla="*/ 70 h 74"/>
                    <a:gd name="T24" fmla="*/ 66 w 97"/>
                    <a:gd name="T25" fmla="*/ 70 h 74"/>
                    <a:gd name="T26" fmla="*/ 4 w 97"/>
                    <a:gd name="T27" fmla="*/ 74 h 74"/>
                    <a:gd name="T28" fmla="*/ 4 w 97"/>
                    <a:gd name="T29" fmla="*/ 74 h 74"/>
                    <a:gd name="T30" fmla="*/ 4 w 97"/>
                    <a:gd name="T31" fmla="*/ 74 h 74"/>
                    <a:gd name="T32" fmla="*/ 0 w 97"/>
                    <a:gd name="T33" fmla="*/ 7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74">
                      <a:moveTo>
                        <a:pt x="0" y="70"/>
                      </a:moveTo>
                      <a:cubicBezTo>
                        <a:pt x="0" y="68"/>
                        <a:pt x="2" y="66"/>
                        <a:pt x="4" y="66"/>
                      </a:cubicBezTo>
                      <a:cubicBezTo>
                        <a:pt x="4" y="66"/>
                        <a:pt x="4" y="66"/>
                        <a:pt x="4" y="66"/>
                      </a:cubicBezTo>
                      <a:cubicBezTo>
                        <a:pt x="64" y="62"/>
                        <a:pt x="64" y="62"/>
                        <a:pt x="64" y="62"/>
                      </a:cubicBezTo>
                      <a:cubicBezTo>
                        <a:pt x="89" y="3"/>
                        <a:pt x="89" y="3"/>
                        <a:pt x="89" y="3"/>
                      </a:cubicBezTo>
                      <a:cubicBezTo>
                        <a:pt x="89" y="3"/>
                        <a:pt x="89" y="3"/>
                        <a:pt x="89" y="3"/>
                      </a:cubicBezTo>
                      <a:cubicBezTo>
                        <a:pt x="90" y="1"/>
                        <a:pt x="92" y="0"/>
                        <a:pt x="94" y="1"/>
                      </a:cubicBezTo>
                      <a:cubicBezTo>
                        <a:pt x="94" y="1"/>
                        <a:pt x="94" y="1"/>
                        <a:pt x="94" y="1"/>
                      </a:cubicBezTo>
                      <a:cubicBezTo>
                        <a:pt x="96" y="2"/>
                        <a:pt x="97" y="4"/>
                        <a:pt x="96" y="6"/>
                      </a:cubicBezTo>
                      <a:cubicBezTo>
                        <a:pt x="96" y="6"/>
                        <a:pt x="96" y="6"/>
                        <a:pt x="96" y="6"/>
                      </a:cubicBezTo>
                      <a:cubicBezTo>
                        <a:pt x="70" y="67"/>
                        <a:pt x="70" y="67"/>
                        <a:pt x="70" y="67"/>
                      </a:cubicBezTo>
                      <a:cubicBezTo>
                        <a:pt x="69" y="69"/>
                        <a:pt x="68" y="69"/>
                        <a:pt x="66" y="70"/>
                      </a:cubicBezTo>
                      <a:cubicBezTo>
                        <a:pt x="66" y="70"/>
                        <a:pt x="66" y="70"/>
                        <a:pt x="66" y="70"/>
                      </a:cubicBezTo>
                      <a:cubicBezTo>
                        <a:pt x="4" y="74"/>
                        <a:pt x="4" y="74"/>
                        <a:pt x="4" y="74"/>
                      </a:cubicBezTo>
                      <a:cubicBezTo>
                        <a:pt x="4" y="74"/>
                        <a:pt x="4" y="74"/>
                        <a:pt x="4" y="74"/>
                      </a:cubicBezTo>
                      <a:cubicBezTo>
                        <a:pt x="4" y="74"/>
                        <a:pt x="4" y="74"/>
                        <a:pt x="4" y="74"/>
                      </a:cubicBezTo>
                      <a:cubicBezTo>
                        <a:pt x="2" y="74"/>
                        <a:pt x="0" y="72"/>
                        <a:pt x="0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7" name="Freeform 1177"/>
                <p:cNvSpPr/>
                <p:nvPr/>
              </p:nvSpPr>
              <p:spPr bwMode="auto">
                <a:xfrm>
                  <a:off x="877887" y="5230813"/>
                  <a:ext cx="198437" cy="133350"/>
                </a:xfrm>
                <a:custGeom>
                  <a:avLst/>
                  <a:gdLst>
                    <a:gd name="T0" fmla="*/ 0 w 71"/>
                    <a:gd name="T1" fmla="*/ 44 h 48"/>
                    <a:gd name="T2" fmla="*/ 4 w 71"/>
                    <a:gd name="T3" fmla="*/ 40 h 48"/>
                    <a:gd name="T4" fmla="*/ 4 w 71"/>
                    <a:gd name="T5" fmla="*/ 40 h 48"/>
                    <a:gd name="T6" fmla="*/ 46 w 71"/>
                    <a:gd name="T7" fmla="*/ 38 h 48"/>
                    <a:gd name="T8" fmla="*/ 62 w 71"/>
                    <a:gd name="T9" fmla="*/ 3 h 48"/>
                    <a:gd name="T10" fmla="*/ 62 w 71"/>
                    <a:gd name="T11" fmla="*/ 3 h 48"/>
                    <a:gd name="T12" fmla="*/ 68 w 71"/>
                    <a:gd name="T13" fmla="*/ 1 h 48"/>
                    <a:gd name="T14" fmla="*/ 68 w 71"/>
                    <a:gd name="T15" fmla="*/ 1 h 48"/>
                    <a:gd name="T16" fmla="*/ 70 w 71"/>
                    <a:gd name="T17" fmla="*/ 6 h 48"/>
                    <a:gd name="T18" fmla="*/ 70 w 71"/>
                    <a:gd name="T19" fmla="*/ 6 h 48"/>
                    <a:gd name="T20" fmla="*/ 52 w 71"/>
                    <a:gd name="T21" fmla="*/ 43 h 48"/>
                    <a:gd name="T22" fmla="*/ 49 w 71"/>
                    <a:gd name="T23" fmla="*/ 45 h 48"/>
                    <a:gd name="T24" fmla="*/ 49 w 71"/>
                    <a:gd name="T25" fmla="*/ 45 h 48"/>
                    <a:gd name="T26" fmla="*/ 5 w 71"/>
                    <a:gd name="T27" fmla="*/ 48 h 48"/>
                    <a:gd name="T28" fmla="*/ 4 w 71"/>
                    <a:gd name="T29" fmla="*/ 48 h 48"/>
                    <a:gd name="T30" fmla="*/ 4 w 71"/>
                    <a:gd name="T31" fmla="*/ 48 h 48"/>
                    <a:gd name="T32" fmla="*/ 0 w 71"/>
                    <a:gd name="T33" fmla="*/ 4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48">
                      <a:moveTo>
                        <a:pt x="0" y="44"/>
                      </a:moveTo>
                      <a:cubicBezTo>
                        <a:pt x="0" y="42"/>
                        <a:pt x="2" y="40"/>
                        <a:pt x="4" y="40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6" y="38"/>
                        <a:pt x="46" y="38"/>
                        <a:pt x="46" y="38"/>
                      </a:cubicBezTo>
                      <a:cubicBezTo>
                        <a:pt x="62" y="3"/>
                        <a:pt x="62" y="3"/>
                        <a:pt x="62" y="3"/>
                      </a:cubicBezTo>
                      <a:cubicBezTo>
                        <a:pt x="62" y="3"/>
                        <a:pt x="62" y="3"/>
                        <a:pt x="62" y="3"/>
                      </a:cubicBezTo>
                      <a:cubicBezTo>
                        <a:pt x="63" y="1"/>
                        <a:pt x="66" y="0"/>
                        <a:pt x="68" y="1"/>
                      </a:cubicBezTo>
                      <a:cubicBezTo>
                        <a:pt x="68" y="1"/>
                        <a:pt x="68" y="1"/>
                        <a:pt x="68" y="1"/>
                      </a:cubicBezTo>
                      <a:cubicBezTo>
                        <a:pt x="70" y="2"/>
                        <a:pt x="71" y="4"/>
                        <a:pt x="70" y="6"/>
                      </a:cubicBezTo>
                      <a:cubicBezTo>
                        <a:pt x="70" y="6"/>
                        <a:pt x="70" y="6"/>
                        <a:pt x="70" y="6"/>
                      </a:cubicBezTo>
                      <a:cubicBezTo>
                        <a:pt x="52" y="43"/>
                        <a:pt x="52" y="43"/>
                        <a:pt x="52" y="43"/>
                      </a:cubicBezTo>
                      <a:cubicBezTo>
                        <a:pt x="51" y="44"/>
                        <a:pt x="50" y="45"/>
                        <a:pt x="49" y="45"/>
                      </a:cubicBezTo>
                      <a:cubicBezTo>
                        <a:pt x="49" y="45"/>
                        <a:pt x="49" y="45"/>
                        <a:pt x="49" y="45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5" y="48"/>
                        <a:pt x="4" y="48"/>
                        <a:pt x="4" y="48"/>
                      </a:cubicBezTo>
                      <a:cubicBezTo>
                        <a:pt x="4" y="48"/>
                        <a:pt x="4" y="48"/>
                        <a:pt x="4" y="48"/>
                      </a:cubicBezTo>
                      <a:cubicBezTo>
                        <a:pt x="2" y="48"/>
                        <a:pt x="1" y="47"/>
                        <a:pt x="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8" name="Freeform 1178"/>
                <p:cNvSpPr/>
                <p:nvPr/>
              </p:nvSpPr>
              <p:spPr bwMode="auto">
                <a:xfrm>
                  <a:off x="496887" y="4751388"/>
                  <a:ext cx="328612" cy="230188"/>
                </a:xfrm>
                <a:custGeom>
                  <a:avLst/>
                  <a:gdLst>
                    <a:gd name="T0" fmla="*/ 0 w 118"/>
                    <a:gd name="T1" fmla="*/ 79 h 83"/>
                    <a:gd name="T2" fmla="*/ 4 w 118"/>
                    <a:gd name="T3" fmla="*/ 75 h 83"/>
                    <a:gd name="T4" fmla="*/ 4 w 118"/>
                    <a:gd name="T5" fmla="*/ 75 h 83"/>
                    <a:gd name="T6" fmla="*/ 77 w 118"/>
                    <a:gd name="T7" fmla="*/ 72 h 83"/>
                    <a:gd name="T8" fmla="*/ 110 w 118"/>
                    <a:gd name="T9" fmla="*/ 3 h 83"/>
                    <a:gd name="T10" fmla="*/ 115 w 118"/>
                    <a:gd name="T11" fmla="*/ 1 h 83"/>
                    <a:gd name="T12" fmla="*/ 115 w 118"/>
                    <a:gd name="T13" fmla="*/ 1 h 83"/>
                    <a:gd name="T14" fmla="*/ 117 w 118"/>
                    <a:gd name="T15" fmla="*/ 6 h 83"/>
                    <a:gd name="T16" fmla="*/ 117 w 118"/>
                    <a:gd name="T17" fmla="*/ 6 h 83"/>
                    <a:gd name="T18" fmla="*/ 84 w 118"/>
                    <a:gd name="T19" fmla="*/ 78 h 83"/>
                    <a:gd name="T20" fmla="*/ 80 w 118"/>
                    <a:gd name="T21" fmla="*/ 80 h 83"/>
                    <a:gd name="T22" fmla="*/ 80 w 118"/>
                    <a:gd name="T23" fmla="*/ 80 h 83"/>
                    <a:gd name="T24" fmla="*/ 4 w 118"/>
                    <a:gd name="T25" fmla="*/ 83 h 83"/>
                    <a:gd name="T26" fmla="*/ 4 w 118"/>
                    <a:gd name="T27" fmla="*/ 83 h 83"/>
                    <a:gd name="T28" fmla="*/ 4 w 118"/>
                    <a:gd name="T29" fmla="*/ 83 h 83"/>
                    <a:gd name="T30" fmla="*/ 0 w 118"/>
                    <a:gd name="T31" fmla="*/ 79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8" h="83">
                      <a:moveTo>
                        <a:pt x="0" y="79"/>
                      </a:moveTo>
                      <a:cubicBezTo>
                        <a:pt x="0" y="77"/>
                        <a:pt x="2" y="75"/>
                        <a:pt x="4" y="75"/>
                      </a:cubicBezTo>
                      <a:cubicBezTo>
                        <a:pt x="4" y="75"/>
                        <a:pt x="4" y="75"/>
                        <a:pt x="4" y="75"/>
                      </a:cubicBezTo>
                      <a:cubicBezTo>
                        <a:pt x="77" y="72"/>
                        <a:pt x="77" y="72"/>
                        <a:pt x="77" y="72"/>
                      </a:cubicBezTo>
                      <a:cubicBezTo>
                        <a:pt x="110" y="3"/>
                        <a:pt x="110" y="3"/>
                        <a:pt x="110" y="3"/>
                      </a:cubicBezTo>
                      <a:cubicBezTo>
                        <a:pt x="110" y="1"/>
                        <a:pt x="113" y="0"/>
                        <a:pt x="115" y="1"/>
                      </a:cubicBezTo>
                      <a:cubicBezTo>
                        <a:pt x="115" y="1"/>
                        <a:pt x="115" y="1"/>
                        <a:pt x="115" y="1"/>
                      </a:cubicBezTo>
                      <a:cubicBezTo>
                        <a:pt x="117" y="2"/>
                        <a:pt x="118" y="4"/>
                        <a:pt x="117" y="6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84" y="78"/>
                        <a:pt x="84" y="78"/>
                        <a:pt x="84" y="78"/>
                      </a:cubicBezTo>
                      <a:cubicBezTo>
                        <a:pt x="83" y="79"/>
                        <a:pt x="82" y="80"/>
                        <a:pt x="80" y="80"/>
                      </a:cubicBezTo>
                      <a:cubicBezTo>
                        <a:pt x="80" y="80"/>
                        <a:pt x="80" y="80"/>
                        <a:pt x="80" y="80"/>
                      </a:cubicBezTo>
                      <a:cubicBezTo>
                        <a:pt x="4" y="83"/>
                        <a:pt x="4" y="83"/>
                        <a:pt x="4" y="83"/>
                      </a:cubicBezTo>
                      <a:cubicBezTo>
                        <a:pt x="4" y="83"/>
                        <a:pt x="4" y="83"/>
                        <a:pt x="4" y="83"/>
                      </a:cubicBezTo>
                      <a:cubicBezTo>
                        <a:pt x="4" y="83"/>
                        <a:pt x="4" y="83"/>
                        <a:pt x="4" y="83"/>
                      </a:cubicBezTo>
                      <a:cubicBezTo>
                        <a:pt x="2" y="83"/>
                        <a:pt x="0" y="81"/>
                        <a:pt x="0" y="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9" name="Freeform 1179"/>
                <p:cNvSpPr/>
                <p:nvPr/>
              </p:nvSpPr>
              <p:spPr bwMode="auto">
                <a:xfrm>
                  <a:off x="488950" y="4725988"/>
                  <a:ext cx="295275" cy="207963"/>
                </a:xfrm>
                <a:custGeom>
                  <a:avLst/>
                  <a:gdLst>
                    <a:gd name="T0" fmla="*/ 0 w 106"/>
                    <a:gd name="T1" fmla="*/ 71 h 75"/>
                    <a:gd name="T2" fmla="*/ 4 w 106"/>
                    <a:gd name="T3" fmla="*/ 67 h 75"/>
                    <a:gd name="T4" fmla="*/ 4 w 106"/>
                    <a:gd name="T5" fmla="*/ 67 h 75"/>
                    <a:gd name="T6" fmla="*/ 69 w 106"/>
                    <a:gd name="T7" fmla="*/ 65 h 75"/>
                    <a:gd name="T8" fmla="*/ 98 w 106"/>
                    <a:gd name="T9" fmla="*/ 3 h 75"/>
                    <a:gd name="T10" fmla="*/ 98 w 106"/>
                    <a:gd name="T11" fmla="*/ 3 h 75"/>
                    <a:gd name="T12" fmla="*/ 104 w 106"/>
                    <a:gd name="T13" fmla="*/ 1 h 75"/>
                    <a:gd name="T14" fmla="*/ 104 w 106"/>
                    <a:gd name="T15" fmla="*/ 1 h 75"/>
                    <a:gd name="T16" fmla="*/ 106 w 106"/>
                    <a:gd name="T17" fmla="*/ 7 h 75"/>
                    <a:gd name="T18" fmla="*/ 106 w 106"/>
                    <a:gd name="T19" fmla="*/ 7 h 75"/>
                    <a:gd name="T20" fmla="*/ 76 w 106"/>
                    <a:gd name="T21" fmla="*/ 71 h 75"/>
                    <a:gd name="T22" fmla="*/ 72 w 106"/>
                    <a:gd name="T23" fmla="*/ 73 h 75"/>
                    <a:gd name="T24" fmla="*/ 72 w 106"/>
                    <a:gd name="T25" fmla="*/ 73 h 75"/>
                    <a:gd name="T26" fmla="*/ 4 w 106"/>
                    <a:gd name="T27" fmla="*/ 75 h 75"/>
                    <a:gd name="T28" fmla="*/ 4 w 106"/>
                    <a:gd name="T29" fmla="*/ 75 h 75"/>
                    <a:gd name="T30" fmla="*/ 4 w 106"/>
                    <a:gd name="T31" fmla="*/ 75 h 75"/>
                    <a:gd name="T32" fmla="*/ 0 w 106"/>
                    <a:gd name="T33" fmla="*/ 71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6" h="75">
                      <a:moveTo>
                        <a:pt x="0" y="71"/>
                      </a:moveTo>
                      <a:cubicBezTo>
                        <a:pt x="0" y="69"/>
                        <a:pt x="1" y="67"/>
                        <a:pt x="4" y="67"/>
                      </a:cubicBezTo>
                      <a:cubicBezTo>
                        <a:pt x="4" y="67"/>
                        <a:pt x="4" y="67"/>
                        <a:pt x="4" y="67"/>
                      </a:cubicBezTo>
                      <a:cubicBezTo>
                        <a:pt x="69" y="65"/>
                        <a:pt x="69" y="65"/>
                        <a:pt x="69" y="65"/>
                      </a:cubicBezTo>
                      <a:cubicBezTo>
                        <a:pt x="98" y="3"/>
                        <a:pt x="98" y="3"/>
                        <a:pt x="98" y="3"/>
                      </a:cubicBezTo>
                      <a:cubicBezTo>
                        <a:pt x="98" y="3"/>
                        <a:pt x="98" y="3"/>
                        <a:pt x="98" y="3"/>
                      </a:cubicBezTo>
                      <a:cubicBezTo>
                        <a:pt x="99" y="1"/>
                        <a:pt x="102" y="0"/>
                        <a:pt x="104" y="1"/>
                      </a:cubicBezTo>
                      <a:cubicBezTo>
                        <a:pt x="104" y="1"/>
                        <a:pt x="104" y="1"/>
                        <a:pt x="104" y="1"/>
                      </a:cubicBezTo>
                      <a:cubicBezTo>
                        <a:pt x="106" y="2"/>
                        <a:pt x="106" y="5"/>
                        <a:pt x="106" y="7"/>
                      </a:cubicBezTo>
                      <a:cubicBezTo>
                        <a:pt x="106" y="7"/>
                        <a:pt x="106" y="7"/>
                        <a:pt x="106" y="7"/>
                      </a:cubicBezTo>
                      <a:cubicBezTo>
                        <a:pt x="76" y="71"/>
                        <a:pt x="76" y="71"/>
                        <a:pt x="76" y="71"/>
                      </a:cubicBezTo>
                      <a:cubicBezTo>
                        <a:pt x="75" y="72"/>
                        <a:pt x="74" y="73"/>
                        <a:pt x="72" y="73"/>
                      </a:cubicBezTo>
                      <a:cubicBezTo>
                        <a:pt x="72" y="73"/>
                        <a:pt x="72" y="73"/>
                        <a:pt x="72" y="73"/>
                      </a:cubicBezTo>
                      <a:cubicBezTo>
                        <a:pt x="4" y="75"/>
                        <a:pt x="4" y="75"/>
                        <a:pt x="4" y="75"/>
                      </a:cubicBezTo>
                      <a:cubicBezTo>
                        <a:pt x="4" y="75"/>
                        <a:pt x="4" y="75"/>
                        <a:pt x="4" y="75"/>
                      </a:cubicBezTo>
                      <a:cubicBezTo>
                        <a:pt x="4" y="75"/>
                        <a:pt x="4" y="75"/>
                        <a:pt x="4" y="75"/>
                      </a:cubicBezTo>
                      <a:cubicBezTo>
                        <a:pt x="2" y="75"/>
                        <a:pt x="0" y="74"/>
                        <a:pt x="0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0" name="Freeform 1180"/>
                <p:cNvSpPr/>
                <p:nvPr/>
              </p:nvSpPr>
              <p:spPr bwMode="auto">
                <a:xfrm>
                  <a:off x="474662" y="4705350"/>
                  <a:ext cx="265112" cy="182563"/>
                </a:xfrm>
                <a:custGeom>
                  <a:avLst/>
                  <a:gdLst>
                    <a:gd name="T0" fmla="*/ 0 w 95"/>
                    <a:gd name="T1" fmla="*/ 61 h 65"/>
                    <a:gd name="T2" fmla="*/ 4 w 95"/>
                    <a:gd name="T3" fmla="*/ 57 h 65"/>
                    <a:gd name="T4" fmla="*/ 4 w 95"/>
                    <a:gd name="T5" fmla="*/ 57 h 65"/>
                    <a:gd name="T6" fmla="*/ 62 w 95"/>
                    <a:gd name="T7" fmla="*/ 57 h 65"/>
                    <a:gd name="T8" fmla="*/ 87 w 95"/>
                    <a:gd name="T9" fmla="*/ 3 h 65"/>
                    <a:gd name="T10" fmla="*/ 92 w 95"/>
                    <a:gd name="T11" fmla="*/ 1 h 65"/>
                    <a:gd name="T12" fmla="*/ 92 w 95"/>
                    <a:gd name="T13" fmla="*/ 1 h 65"/>
                    <a:gd name="T14" fmla="*/ 94 w 95"/>
                    <a:gd name="T15" fmla="*/ 6 h 65"/>
                    <a:gd name="T16" fmla="*/ 94 w 95"/>
                    <a:gd name="T17" fmla="*/ 6 h 65"/>
                    <a:gd name="T18" fmla="*/ 69 w 95"/>
                    <a:gd name="T19" fmla="*/ 62 h 65"/>
                    <a:gd name="T20" fmla="*/ 65 w 95"/>
                    <a:gd name="T21" fmla="*/ 65 h 65"/>
                    <a:gd name="T22" fmla="*/ 65 w 95"/>
                    <a:gd name="T23" fmla="*/ 65 h 65"/>
                    <a:gd name="T24" fmla="*/ 4 w 95"/>
                    <a:gd name="T25" fmla="*/ 65 h 65"/>
                    <a:gd name="T26" fmla="*/ 4 w 95"/>
                    <a:gd name="T27" fmla="*/ 65 h 65"/>
                    <a:gd name="T28" fmla="*/ 4 w 95"/>
                    <a:gd name="T29" fmla="*/ 65 h 65"/>
                    <a:gd name="T30" fmla="*/ 0 w 95"/>
                    <a:gd name="T31" fmla="*/ 61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5" h="65">
                      <a:moveTo>
                        <a:pt x="0" y="61"/>
                      </a:moveTo>
                      <a:cubicBezTo>
                        <a:pt x="0" y="59"/>
                        <a:pt x="1" y="57"/>
                        <a:pt x="4" y="57"/>
                      </a:cubicBezTo>
                      <a:cubicBezTo>
                        <a:pt x="4" y="57"/>
                        <a:pt x="4" y="57"/>
                        <a:pt x="4" y="57"/>
                      </a:cubicBezTo>
                      <a:cubicBezTo>
                        <a:pt x="62" y="57"/>
                        <a:pt x="62" y="57"/>
                        <a:pt x="62" y="57"/>
                      </a:cubicBezTo>
                      <a:cubicBezTo>
                        <a:pt x="87" y="3"/>
                        <a:pt x="87" y="3"/>
                        <a:pt x="87" y="3"/>
                      </a:cubicBezTo>
                      <a:cubicBezTo>
                        <a:pt x="88" y="1"/>
                        <a:pt x="90" y="0"/>
                        <a:pt x="92" y="1"/>
                      </a:cubicBezTo>
                      <a:cubicBezTo>
                        <a:pt x="92" y="1"/>
                        <a:pt x="92" y="1"/>
                        <a:pt x="92" y="1"/>
                      </a:cubicBezTo>
                      <a:cubicBezTo>
                        <a:pt x="95" y="2"/>
                        <a:pt x="95" y="4"/>
                        <a:pt x="94" y="6"/>
                      </a:cubicBezTo>
                      <a:cubicBezTo>
                        <a:pt x="94" y="6"/>
                        <a:pt x="94" y="6"/>
                        <a:pt x="94" y="6"/>
                      </a:cubicBezTo>
                      <a:cubicBezTo>
                        <a:pt x="69" y="62"/>
                        <a:pt x="69" y="62"/>
                        <a:pt x="69" y="62"/>
                      </a:cubicBezTo>
                      <a:cubicBezTo>
                        <a:pt x="68" y="64"/>
                        <a:pt x="67" y="65"/>
                        <a:pt x="65" y="65"/>
                      </a:cubicBezTo>
                      <a:cubicBezTo>
                        <a:pt x="65" y="65"/>
                        <a:pt x="65" y="65"/>
                        <a:pt x="65" y="65"/>
                      </a:cubicBez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1" y="65"/>
                        <a:pt x="0" y="63"/>
                        <a:pt x="0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1" name="Freeform 1181"/>
                <p:cNvSpPr/>
                <p:nvPr/>
              </p:nvSpPr>
              <p:spPr bwMode="auto">
                <a:xfrm>
                  <a:off x="466725" y="4683125"/>
                  <a:ext cx="230187" cy="153988"/>
                </a:xfrm>
                <a:custGeom>
                  <a:avLst/>
                  <a:gdLst>
                    <a:gd name="T0" fmla="*/ 56 w 83"/>
                    <a:gd name="T1" fmla="*/ 55 h 55"/>
                    <a:gd name="T2" fmla="*/ 3 w 83"/>
                    <a:gd name="T3" fmla="*/ 54 h 55"/>
                    <a:gd name="T4" fmla="*/ 0 w 83"/>
                    <a:gd name="T5" fmla="*/ 50 h 55"/>
                    <a:gd name="T6" fmla="*/ 0 w 83"/>
                    <a:gd name="T7" fmla="*/ 50 h 55"/>
                    <a:gd name="T8" fmla="*/ 4 w 83"/>
                    <a:gd name="T9" fmla="*/ 46 h 55"/>
                    <a:gd name="T10" fmla="*/ 4 w 83"/>
                    <a:gd name="T11" fmla="*/ 46 h 55"/>
                    <a:gd name="T12" fmla="*/ 54 w 83"/>
                    <a:gd name="T13" fmla="*/ 47 h 55"/>
                    <a:gd name="T14" fmla="*/ 75 w 83"/>
                    <a:gd name="T15" fmla="*/ 3 h 55"/>
                    <a:gd name="T16" fmla="*/ 80 w 83"/>
                    <a:gd name="T17" fmla="*/ 1 h 55"/>
                    <a:gd name="T18" fmla="*/ 80 w 83"/>
                    <a:gd name="T19" fmla="*/ 1 h 55"/>
                    <a:gd name="T20" fmla="*/ 82 w 83"/>
                    <a:gd name="T21" fmla="*/ 6 h 55"/>
                    <a:gd name="T22" fmla="*/ 82 w 83"/>
                    <a:gd name="T23" fmla="*/ 6 h 55"/>
                    <a:gd name="T24" fmla="*/ 60 w 83"/>
                    <a:gd name="T25" fmla="*/ 53 h 55"/>
                    <a:gd name="T26" fmla="*/ 56 w 83"/>
                    <a:gd name="T27" fmla="*/ 55 h 55"/>
                    <a:gd name="T28" fmla="*/ 56 w 83"/>
                    <a:gd name="T29" fmla="*/ 55 h 55"/>
                    <a:gd name="T30" fmla="*/ 56 w 83"/>
                    <a:gd name="T31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3" h="55">
                      <a:moveTo>
                        <a:pt x="56" y="55"/>
                      </a:moveTo>
                      <a:cubicBezTo>
                        <a:pt x="3" y="54"/>
                        <a:pt x="3" y="54"/>
                        <a:pt x="3" y="54"/>
                      </a:cubicBezTo>
                      <a:cubicBezTo>
                        <a:pt x="1" y="54"/>
                        <a:pt x="0" y="52"/>
                        <a:pt x="0" y="50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48"/>
                        <a:pt x="1" y="46"/>
                        <a:pt x="4" y="46"/>
                      </a:cubicBezTo>
                      <a:cubicBezTo>
                        <a:pt x="4" y="46"/>
                        <a:pt x="4" y="46"/>
                        <a:pt x="4" y="46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cubicBezTo>
                        <a:pt x="75" y="3"/>
                        <a:pt x="75" y="3"/>
                        <a:pt x="75" y="3"/>
                      </a:cubicBezTo>
                      <a:cubicBezTo>
                        <a:pt x="76" y="1"/>
                        <a:pt x="78" y="0"/>
                        <a:pt x="80" y="1"/>
                      </a:cubicBezTo>
                      <a:cubicBezTo>
                        <a:pt x="80" y="1"/>
                        <a:pt x="80" y="1"/>
                        <a:pt x="80" y="1"/>
                      </a:cubicBezTo>
                      <a:cubicBezTo>
                        <a:pt x="82" y="2"/>
                        <a:pt x="83" y="4"/>
                        <a:pt x="82" y="6"/>
                      </a:cubicBezTo>
                      <a:cubicBezTo>
                        <a:pt x="82" y="6"/>
                        <a:pt x="82" y="6"/>
                        <a:pt x="82" y="6"/>
                      </a:cubicBezTo>
                      <a:cubicBezTo>
                        <a:pt x="60" y="53"/>
                        <a:pt x="60" y="53"/>
                        <a:pt x="60" y="53"/>
                      </a:cubicBezTo>
                      <a:cubicBezTo>
                        <a:pt x="59" y="54"/>
                        <a:pt x="58" y="55"/>
                        <a:pt x="56" y="55"/>
                      </a:cubicBezTo>
                      <a:cubicBezTo>
                        <a:pt x="56" y="55"/>
                        <a:pt x="56" y="55"/>
                        <a:pt x="56" y="55"/>
                      </a:cubicBezTo>
                      <a:cubicBezTo>
                        <a:pt x="56" y="55"/>
                        <a:pt x="56" y="55"/>
                        <a:pt x="56" y="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2" name="Freeform 1182"/>
                <p:cNvSpPr/>
                <p:nvPr/>
              </p:nvSpPr>
              <p:spPr bwMode="auto">
                <a:xfrm>
                  <a:off x="460375" y="4670425"/>
                  <a:ext cx="180975" cy="125413"/>
                </a:xfrm>
                <a:custGeom>
                  <a:avLst/>
                  <a:gdLst>
                    <a:gd name="T0" fmla="*/ 44 w 65"/>
                    <a:gd name="T1" fmla="*/ 45 h 45"/>
                    <a:gd name="T2" fmla="*/ 4 w 65"/>
                    <a:gd name="T3" fmla="*/ 40 h 45"/>
                    <a:gd name="T4" fmla="*/ 0 w 65"/>
                    <a:gd name="T5" fmla="*/ 36 h 45"/>
                    <a:gd name="T6" fmla="*/ 0 w 65"/>
                    <a:gd name="T7" fmla="*/ 36 h 45"/>
                    <a:gd name="T8" fmla="*/ 5 w 65"/>
                    <a:gd name="T9" fmla="*/ 32 h 45"/>
                    <a:gd name="T10" fmla="*/ 5 w 65"/>
                    <a:gd name="T11" fmla="*/ 32 h 45"/>
                    <a:gd name="T12" fmla="*/ 42 w 65"/>
                    <a:gd name="T13" fmla="*/ 37 h 45"/>
                    <a:gd name="T14" fmla="*/ 57 w 65"/>
                    <a:gd name="T15" fmla="*/ 2 h 45"/>
                    <a:gd name="T16" fmla="*/ 57 w 65"/>
                    <a:gd name="T17" fmla="*/ 2 h 45"/>
                    <a:gd name="T18" fmla="*/ 63 w 65"/>
                    <a:gd name="T19" fmla="*/ 0 h 45"/>
                    <a:gd name="T20" fmla="*/ 63 w 65"/>
                    <a:gd name="T21" fmla="*/ 0 h 45"/>
                    <a:gd name="T22" fmla="*/ 65 w 65"/>
                    <a:gd name="T23" fmla="*/ 6 h 45"/>
                    <a:gd name="T24" fmla="*/ 65 w 65"/>
                    <a:gd name="T25" fmla="*/ 6 h 45"/>
                    <a:gd name="T26" fmla="*/ 48 w 65"/>
                    <a:gd name="T27" fmla="*/ 43 h 45"/>
                    <a:gd name="T28" fmla="*/ 44 w 65"/>
                    <a:gd name="T29" fmla="*/ 45 h 45"/>
                    <a:gd name="T30" fmla="*/ 44 w 65"/>
                    <a:gd name="T31" fmla="*/ 45 h 45"/>
                    <a:gd name="T32" fmla="*/ 44 w 65"/>
                    <a:gd name="T3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45">
                      <a:moveTo>
                        <a:pt x="44" y="45"/>
                      </a:move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2" y="40"/>
                        <a:pt x="0" y="38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1" y="34"/>
                        <a:pt x="3" y="32"/>
                        <a:pt x="5" y="32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42" y="37"/>
                        <a:pt x="42" y="37"/>
                        <a:pt x="42" y="37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8" y="0"/>
                        <a:pt x="61" y="0"/>
                        <a:pt x="63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65" y="1"/>
                        <a:pt x="65" y="4"/>
                        <a:pt x="6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48" y="43"/>
                        <a:pt x="48" y="43"/>
                        <a:pt x="48" y="43"/>
                      </a:cubicBezTo>
                      <a:cubicBezTo>
                        <a:pt x="47" y="44"/>
                        <a:pt x="46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3" name="Freeform 1183"/>
                <p:cNvSpPr/>
                <p:nvPr/>
              </p:nvSpPr>
              <p:spPr bwMode="auto">
                <a:xfrm>
                  <a:off x="457200" y="4652963"/>
                  <a:ext cx="136525" cy="98425"/>
                </a:xfrm>
                <a:custGeom>
                  <a:avLst/>
                  <a:gdLst>
                    <a:gd name="T0" fmla="*/ 32 w 49"/>
                    <a:gd name="T1" fmla="*/ 35 h 35"/>
                    <a:gd name="T2" fmla="*/ 3 w 49"/>
                    <a:gd name="T3" fmla="*/ 31 h 35"/>
                    <a:gd name="T4" fmla="*/ 0 w 49"/>
                    <a:gd name="T5" fmla="*/ 26 h 35"/>
                    <a:gd name="T6" fmla="*/ 0 w 49"/>
                    <a:gd name="T7" fmla="*/ 26 h 35"/>
                    <a:gd name="T8" fmla="*/ 5 w 49"/>
                    <a:gd name="T9" fmla="*/ 23 h 35"/>
                    <a:gd name="T10" fmla="*/ 5 w 49"/>
                    <a:gd name="T11" fmla="*/ 23 h 35"/>
                    <a:gd name="T12" fmla="*/ 30 w 49"/>
                    <a:gd name="T13" fmla="*/ 27 h 35"/>
                    <a:gd name="T14" fmla="*/ 41 w 49"/>
                    <a:gd name="T15" fmla="*/ 3 h 35"/>
                    <a:gd name="T16" fmla="*/ 41 w 49"/>
                    <a:gd name="T17" fmla="*/ 3 h 35"/>
                    <a:gd name="T18" fmla="*/ 47 w 49"/>
                    <a:gd name="T19" fmla="*/ 1 h 35"/>
                    <a:gd name="T20" fmla="*/ 47 w 49"/>
                    <a:gd name="T21" fmla="*/ 1 h 35"/>
                    <a:gd name="T22" fmla="*/ 49 w 49"/>
                    <a:gd name="T23" fmla="*/ 6 h 35"/>
                    <a:gd name="T24" fmla="*/ 49 w 49"/>
                    <a:gd name="T25" fmla="*/ 6 h 35"/>
                    <a:gd name="T26" fmla="*/ 36 w 49"/>
                    <a:gd name="T27" fmla="*/ 33 h 35"/>
                    <a:gd name="T28" fmla="*/ 33 w 49"/>
                    <a:gd name="T29" fmla="*/ 35 h 35"/>
                    <a:gd name="T30" fmla="*/ 33 w 49"/>
                    <a:gd name="T31" fmla="*/ 35 h 35"/>
                    <a:gd name="T32" fmla="*/ 32 w 49"/>
                    <a:gd name="T33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35">
                      <a:moveTo>
                        <a:pt x="32" y="35"/>
                      </a:move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1" y="30"/>
                        <a:pt x="0" y="28"/>
                        <a:pt x="0" y="2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4"/>
                        <a:pt x="2" y="22"/>
                        <a:pt x="5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1"/>
                        <a:pt x="45" y="0"/>
                        <a:pt x="47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9" y="2"/>
                        <a:pt x="49" y="4"/>
                        <a:pt x="49" y="6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6" y="34"/>
                        <a:pt x="34" y="35"/>
                        <a:pt x="33" y="35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4" name="Freeform 1184"/>
                <p:cNvSpPr/>
                <p:nvPr/>
              </p:nvSpPr>
              <p:spPr bwMode="auto">
                <a:xfrm>
                  <a:off x="454025" y="4641850"/>
                  <a:ext cx="98425" cy="66675"/>
                </a:xfrm>
                <a:custGeom>
                  <a:avLst/>
                  <a:gdLst>
                    <a:gd name="T0" fmla="*/ 22 w 35"/>
                    <a:gd name="T1" fmla="*/ 24 h 24"/>
                    <a:gd name="T2" fmla="*/ 4 w 35"/>
                    <a:gd name="T3" fmla="*/ 21 h 24"/>
                    <a:gd name="T4" fmla="*/ 0 w 35"/>
                    <a:gd name="T5" fmla="*/ 17 h 24"/>
                    <a:gd name="T6" fmla="*/ 0 w 35"/>
                    <a:gd name="T7" fmla="*/ 17 h 24"/>
                    <a:gd name="T8" fmla="*/ 5 w 35"/>
                    <a:gd name="T9" fmla="*/ 14 h 24"/>
                    <a:gd name="T10" fmla="*/ 5 w 35"/>
                    <a:gd name="T11" fmla="*/ 14 h 24"/>
                    <a:gd name="T12" fmla="*/ 20 w 35"/>
                    <a:gd name="T13" fmla="*/ 16 h 24"/>
                    <a:gd name="T14" fmla="*/ 27 w 35"/>
                    <a:gd name="T15" fmla="*/ 3 h 24"/>
                    <a:gd name="T16" fmla="*/ 27 w 35"/>
                    <a:gd name="T17" fmla="*/ 3 h 24"/>
                    <a:gd name="T18" fmla="*/ 32 w 35"/>
                    <a:gd name="T19" fmla="*/ 1 h 24"/>
                    <a:gd name="T20" fmla="*/ 32 w 35"/>
                    <a:gd name="T21" fmla="*/ 1 h 24"/>
                    <a:gd name="T22" fmla="*/ 34 w 35"/>
                    <a:gd name="T23" fmla="*/ 6 h 24"/>
                    <a:gd name="T24" fmla="*/ 34 w 35"/>
                    <a:gd name="T25" fmla="*/ 6 h 24"/>
                    <a:gd name="T26" fmla="*/ 26 w 35"/>
                    <a:gd name="T27" fmla="*/ 22 h 24"/>
                    <a:gd name="T28" fmla="*/ 23 w 35"/>
                    <a:gd name="T29" fmla="*/ 24 h 24"/>
                    <a:gd name="T30" fmla="*/ 23 w 35"/>
                    <a:gd name="T31" fmla="*/ 24 h 24"/>
                    <a:gd name="T32" fmla="*/ 22 w 35"/>
                    <a:gd name="T3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24">
                      <a:moveTo>
                        <a:pt x="22" y="24"/>
                      </a:move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2" y="21"/>
                        <a:pt x="0" y="19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5"/>
                        <a:pt x="3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8" y="1"/>
                        <a:pt x="30" y="0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4" y="2"/>
                        <a:pt x="35" y="4"/>
                        <a:pt x="34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26" y="22"/>
                        <a:pt x="26" y="22"/>
                        <a:pt x="26" y="22"/>
                      </a:cubicBezTo>
                      <a:cubicBezTo>
                        <a:pt x="26" y="23"/>
                        <a:pt x="24" y="24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24"/>
                        <a:pt x="22" y="24"/>
                        <a:pt x="22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07" name="任意多边形 906"/>
              <p:cNvSpPr>
                <a:spLocks noChangeArrowheads="1"/>
              </p:cNvSpPr>
              <p:nvPr/>
            </p:nvSpPr>
            <p:spPr bwMode="auto">
              <a:xfrm>
                <a:off x="3957308" y="4669631"/>
                <a:ext cx="538858" cy="538858"/>
              </a:xfrm>
              <a:custGeom>
                <a:avLst/>
                <a:gdLst>
                  <a:gd name="connsiteX0" fmla="*/ 450850 w 900114"/>
                  <a:gd name="connsiteY0" fmla="*/ 785813 h 900113"/>
                  <a:gd name="connsiteX1" fmla="*/ 508000 w 900114"/>
                  <a:gd name="connsiteY1" fmla="*/ 842963 h 900113"/>
                  <a:gd name="connsiteX2" fmla="*/ 450850 w 900114"/>
                  <a:gd name="connsiteY2" fmla="*/ 900113 h 900113"/>
                  <a:gd name="connsiteX3" fmla="*/ 393700 w 900114"/>
                  <a:gd name="connsiteY3" fmla="*/ 842963 h 900113"/>
                  <a:gd name="connsiteX4" fmla="*/ 450850 w 900114"/>
                  <a:gd name="connsiteY4" fmla="*/ 785813 h 900113"/>
                  <a:gd name="connsiteX5" fmla="*/ 305565 w 900114"/>
                  <a:gd name="connsiteY5" fmla="*/ 759856 h 900113"/>
                  <a:gd name="connsiteX6" fmla="*/ 326749 w 900114"/>
                  <a:gd name="connsiteY6" fmla="*/ 763656 h 900113"/>
                  <a:gd name="connsiteX7" fmla="*/ 360293 w 900114"/>
                  <a:gd name="connsiteY7" fmla="*/ 836337 h 900113"/>
                  <a:gd name="connsiteX8" fmla="*/ 287614 w 900114"/>
                  <a:gd name="connsiteY8" fmla="*/ 869882 h 900113"/>
                  <a:gd name="connsiteX9" fmla="*/ 254069 w 900114"/>
                  <a:gd name="connsiteY9" fmla="*/ 797201 h 900113"/>
                  <a:gd name="connsiteX10" fmla="*/ 305565 w 900114"/>
                  <a:gd name="connsiteY10" fmla="*/ 759856 h 900113"/>
                  <a:gd name="connsiteX11" fmla="*/ 607280 w 900114"/>
                  <a:gd name="connsiteY11" fmla="*/ 754637 h 900113"/>
                  <a:gd name="connsiteX12" fmla="*/ 660470 w 900114"/>
                  <a:gd name="connsiteY12" fmla="*/ 789517 h 900113"/>
                  <a:gd name="connsiteX13" fmla="*/ 630100 w 900114"/>
                  <a:gd name="connsiteY13" fmla="*/ 861978 h 900113"/>
                  <a:gd name="connsiteX14" fmla="*/ 558317 w 900114"/>
                  <a:gd name="connsiteY14" fmla="*/ 834109 h 900113"/>
                  <a:gd name="connsiteX15" fmla="*/ 585926 w 900114"/>
                  <a:gd name="connsiteY15" fmla="*/ 758861 h 900113"/>
                  <a:gd name="connsiteX16" fmla="*/ 607280 w 900114"/>
                  <a:gd name="connsiteY16" fmla="*/ 754637 h 900113"/>
                  <a:gd name="connsiteX17" fmla="*/ 729258 w 900114"/>
                  <a:gd name="connsiteY17" fmla="*/ 672306 h 900113"/>
                  <a:gd name="connsiteX18" fmla="*/ 769540 w 900114"/>
                  <a:gd name="connsiteY18" fmla="*/ 688975 h 900113"/>
                  <a:gd name="connsiteX19" fmla="*/ 769540 w 900114"/>
                  <a:gd name="connsiteY19" fmla="*/ 766763 h 900113"/>
                  <a:gd name="connsiteX20" fmla="*/ 688975 w 900114"/>
                  <a:gd name="connsiteY20" fmla="*/ 766763 h 900113"/>
                  <a:gd name="connsiteX21" fmla="*/ 688975 w 900114"/>
                  <a:gd name="connsiteY21" fmla="*/ 688975 h 900113"/>
                  <a:gd name="connsiteX22" fmla="*/ 729258 w 900114"/>
                  <a:gd name="connsiteY22" fmla="*/ 672306 h 900113"/>
                  <a:gd name="connsiteX23" fmla="*/ 171982 w 900114"/>
                  <a:gd name="connsiteY23" fmla="*/ 672306 h 900113"/>
                  <a:gd name="connsiteX24" fmla="*/ 212436 w 900114"/>
                  <a:gd name="connsiteY24" fmla="*/ 688975 h 900113"/>
                  <a:gd name="connsiteX25" fmla="*/ 212436 w 900114"/>
                  <a:gd name="connsiteY25" fmla="*/ 766763 h 900113"/>
                  <a:gd name="connsiteX26" fmla="*/ 133639 w 900114"/>
                  <a:gd name="connsiteY26" fmla="*/ 766763 h 900113"/>
                  <a:gd name="connsiteX27" fmla="*/ 133639 w 900114"/>
                  <a:gd name="connsiteY27" fmla="*/ 688975 h 900113"/>
                  <a:gd name="connsiteX28" fmla="*/ 171982 w 900114"/>
                  <a:gd name="connsiteY28" fmla="*/ 672306 h 900113"/>
                  <a:gd name="connsiteX29" fmla="*/ 88951 w 900114"/>
                  <a:gd name="connsiteY29" fmla="*/ 552925 h 900113"/>
                  <a:gd name="connsiteX30" fmla="*/ 142805 w 900114"/>
                  <a:gd name="connsiteY30" fmla="*/ 585926 h 900113"/>
                  <a:gd name="connsiteX31" fmla="*/ 112056 w 900114"/>
                  <a:gd name="connsiteY31" fmla="*/ 657709 h 900113"/>
                  <a:gd name="connsiteX32" fmla="*/ 39377 w 900114"/>
                  <a:gd name="connsiteY32" fmla="*/ 630100 h 900113"/>
                  <a:gd name="connsiteX33" fmla="*/ 67331 w 900114"/>
                  <a:gd name="connsiteY33" fmla="*/ 558317 h 900113"/>
                  <a:gd name="connsiteX34" fmla="*/ 88951 w 900114"/>
                  <a:gd name="connsiteY34" fmla="*/ 552925 h 900113"/>
                  <a:gd name="connsiteX35" fmla="*/ 814759 w 900114"/>
                  <a:gd name="connsiteY35" fmla="*/ 537541 h 900113"/>
                  <a:gd name="connsiteX36" fmla="*/ 836336 w 900114"/>
                  <a:gd name="connsiteY36" fmla="*/ 541373 h 900113"/>
                  <a:gd name="connsiteX37" fmla="*/ 869881 w 900114"/>
                  <a:gd name="connsiteY37" fmla="*/ 613834 h 900113"/>
                  <a:gd name="connsiteX38" fmla="*/ 797201 w 900114"/>
                  <a:gd name="connsiteY38" fmla="*/ 644490 h 900113"/>
                  <a:gd name="connsiteX39" fmla="*/ 763657 w 900114"/>
                  <a:gd name="connsiteY39" fmla="*/ 572029 h 900113"/>
                  <a:gd name="connsiteX40" fmla="*/ 814759 w 900114"/>
                  <a:gd name="connsiteY40" fmla="*/ 537541 h 900113"/>
                  <a:gd name="connsiteX41" fmla="*/ 844551 w 900114"/>
                  <a:gd name="connsiteY41" fmla="*/ 393700 h 900113"/>
                  <a:gd name="connsiteX42" fmla="*/ 900114 w 900114"/>
                  <a:gd name="connsiteY42" fmla="*/ 449263 h 900113"/>
                  <a:gd name="connsiteX43" fmla="*/ 844551 w 900114"/>
                  <a:gd name="connsiteY43" fmla="*/ 504826 h 900113"/>
                  <a:gd name="connsiteX44" fmla="*/ 788988 w 900114"/>
                  <a:gd name="connsiteY44" fmla="*/ 449263 h 900113"/>
                  <a:gd name="connsiteX45" fmla="*/ 844551 w 900114"/>
                  <a:gd name="connsiteY45" fmla="*/ 393700 h 900113"/>
                  <a:gd name="connsiteX46" fmla="*/ 57150 w 900114"/>
                  <a:gd name="connsiteY46" fmla="*/ 393700 h 900113"/>
                  <a:gd name="connsiteX47" fmla="*/ 114300 w 900114"/>
                  <a:gd name="connsiteY47" fmla="*/ 449263 h 900113"/>
                  <a:gd name="connsiteX48" fmla="*/ 57150 w 900114"/>
                  <a:gd name="connsiteY48" fmla="*/ 504826 h 900113"/>
                  <a:gd name="connsiteX49" fmla="*/ 0 w 900114"/>
                  <a:gd name="connsiteY49" fmla="*/ 449263 h 900113"/>
                  <a:gd name="connsiteX50" fmla="*/ 57150 w 900114"/>
                  <a:gd name="connsiteY50" fmla="*/ 393700 h 900113"/>
                  <a:gd name="connsiteX51" fmla="*/ 82154 w 900114"/>
                  <a:gd name="connsiteY51" fmla="*/ 250269 h 900113"/>
                  <a:gd name="connsiteX52" fmla="*/ 103464 w 900114"/>
                  <a:gd name="connsiteY52" fmla="*/ 254069 h 900113"/>
                  <a:gd name="connsiteX53" fmla="*/ 136594 w 900114"/>
                  <a:gd name="connsiteY53" fmla="*/ 326750 h 900113"/>
                  <a:gd name="connsiteX54" fmla="*/ 64812 w 900114"/>
                  <a:gd name="connsiteY54" fmla="*/ 360294 h 900113"/>
                  <a:gd name="connsiteX55" fmla="*/ 31681 w 900114"/>
                  <a:gd name="connsiteY55" fmla="*/ 287614 h 900113"/>
                  <a:gd name="connsiteX56" fmla="*/ 82154 w 900114"/>
                  <a:gd name="connsiteY56" fmla="*/ 250269 h 900113"/>
                  <a:gd name="connsiteX57" fmla="*/ 810437 w 900114"/>
                  <a:gd name="connsiteY57" fmla="*/ 235938 h 900113"/>
                  <a:gd name="connsiteX58" fmla="*/ 860909 w 900114"/>
                  <a:gd name="connsiteY58" fmla="*/ 270531 h 900113"/>
                  <a:gd name="connsiteX59" fmla="*/ 833300 w 900114"/>
                  <a:gd name="connsiteY59" fmla="*/ 343211 h 900113"/>
                  <a:gd name="connsiteX60" fmla="*/ 758757 w 900114"/>
                  <a:gd name="connsiteY60" fmla="*/ 315257 h 900113"/>
                  <a:gd name="connsiteX61" fmla="*/ 789126 w 900114"/>
                  <a:gd name="connsiteY61" fmla="*/ 239781 h 900113"/>
                  <a:gd name="connsiteX62" fmla="*/ 810437 w 900114"/>
                  <a:gd name="connsiteY62" fmla="*/ 235938 h 900113"/>
                  <a:gd name="connsiteX63" fmla="*/ 729258 w 900114"/>
                  <a:gd name="connsiteY63" fmla="*/ 116050 h 900113"/>
                  <a:gd name="connsiteX64" fmla="*/ 769540 w 900114"/>
                  <a:gd name="connsiteY64" fmla="*/ 130824 h 900113"/>
                  <a:gd name="connsiteX65" fmla="*/ 769540 w 900114"/>
                  <a:gd name="connsiteY65" fmla="*/ 212436 h 900113"/>
                  <a:gd name="connsiteX66" fmla="*/ 688975 w 900114"/>
                  <a:gd name="connsiteY66" fmla="*/ 212436 h 900113"/>
                  <a:gd name="connsiteX67" fmla="*/ 688975 w 900114"/>
                  <a:gd name="connsiteY67" fmla="*/ 130824 h 900113"/>
                  <a:gd name="connsiteX68" fmla="*/ 729258 w 900114"/>
                  <a:gd name="connsiteY68" fmla="*/ 116050 h 900113"/>
                  <a:gd name="connsiteX69" fmla="*/ 171982 w 900114"/>
                  <a:gd name="connsiteY69" fmla="*/ 116050 h 900113"/>
                  <a:gd name="connsiteX70" fmla="*/ 212436 w 900114"/>
                  <a:gd name="connsiteY70" fmla="*/ 130824 h 900113"/>
                  <a:gd name="connsiteX71" fmla="*/ 212436 w 900114"/>
                  <a:gd name="connsiteY71" fmla="*/ 212436 h 900113"/>
                  <a:gd name="connsiteX72" fmla="*/ 133639 w 900114"/>
                  <a:gd name="connsiteY72" fmla="*/ 212436 h 900113"/>
                  <a:gd name="connsiteX73" fmla="*/ 133639 w 900114"/>
                  <a:gd name="connsiteY73" fmla="*/ 130824 h 900113"/>
                  <a:gd name="connsiteX74" fmla="*/ 171982 w 900114"/>
                  <a:gd name="connsiteY74" fmla="*/ 116050 h 900113"/>
                  <a:gd name="connsiteX75" fmla="*/ 292107 w 900114"/>
                  <a:gd name="connsiteY75" fmla="*/ 33917 h 900113"/>
                  <a:gd name="connsiteX76" fmla="*/ 343210 w 900114"/>
                  <a:gd name="connsiteY76" fmla="*/ 67331 h 900113"/>
                  <a:gd name="connsiteX77" fmla="*/ 315256 w 900114"/>
                  <a:gd name="connsiteY77" fmla="*/ 142806 h 900113"/>
                  <a:gd name="connsiteX78" fmla="*/ 242577 w 900114"/>
                  <a:gd name="connsiteY78" fmla="*/ 112057 h 900113"/>
                  <a:gd name="connsiteX79" fmla="*/ 270530 w 900114"/>
                  <a:gd name="connsiteY79" fmla="*/ 39377 h 900113"/>
                  <a:gd name="connsiteX80" fmla="*/ 292107 w 900114"/>
                  <a:gd name="connsiteY80" fmla="*/ 33917 h 900113"/>
                  <a:gd name="connsiteX81" fmla="*/ 592509 w 900114"/>
                  <a:gd name="connsiteY81" fmla="*/ 26431 h 900113"/>
                  <a:gd name="connsiteX82" fmla="*/ 614086 w 900114"/>
                  <a:gd name="connsiteY82" fmla="*/ 30231 h 900113"/>
                  <a:gd name="connsiteX83" fmla="*/ 647631 w 900114"/>
                  <a:gd name="connsiteY83" fmla="*/ 102912 h 900113"/>
                  <a:gd name="connsiteX84" fmla="*/ 574951 w 900114"/>
                  <a:gd name="connsiteY84" fmla="*/ 136456 h 900113"/>
                  <a:gd name="connsiteX85" fmla="*/ 541407 w 900114"/>
                  <a:gd name="connsiteY85" fmla="*/ 63776 h 900113"/>
                  <a:gd name="connsiteX86" fmla="*/ 592509 w 900114"/>
                  <a:gd name="connsiteY86" fmla="*/ 26431 h 900113"/>
                  <a:gd name="connsiteX87" fmla="*/ 450850 w 900114"/>
                  <a:gd name="connsiteY87" fmla="*/ 0 h 900113"/>
                  <a:gd name="connsiteX88" fmla="*/ 508000 w 900114"/>
                  <a:gd name="connsiteY88" fmla="*/ 55563 h 900113"/>
                  <a:gd name="connsiteX89" fmla="*/ 450850 w 900114"/>
                  <a:gd name="connsiteY89" fmla="*/ 111126 h 900113"/>
                  <a:gd name="connsiteX90" fmla="*/ 393700 w 900114"/>
                  <a:gd name="connsiteY90" fmla="*/ 55563 h 900113"/>
                  <a:gd name="connsiteX91" fmla="*/ 450850 w 900114"/>
                  <a:gd name="connsiteY91" fmla="*/ 0 h 900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900114" h="900113">
                    <a:moveTo>
                      <a:pt x="450850" y="785813"/>
                    </a:moveTo>
                    <a:cubicBezTo>
                      <a:pt x="482413" y="785813"/>
                      <a:pt x="508000" y="811400"/>
                      <a:pt x="508000" y="842963"/>
                    </a:cubicBezTo>
                    <a:cubicBezTo>
                      <a:pt x="508000" y="874526"/>
                      <a:pt x="482413" y="900113"/>
                      <a:pt x="450850" y="900113"/>
                    </a:cubicBezTo>
                    <a:cubicBezTo>
                      <a:pt x="419287" y="900113"/>
                      <a:pt x="393700" y="874526"/>
                      <a:pt x="393700" y="842963"/>
                    </a:cubicBezTo>
                    <a:cubicBezTo>
                      <a:pt x="393700" y="811400"/>
                      <a:pt x="419287" y="785813"/>
                      <a:pt x="450850" y="785813"/>
                    </a:cubicBezTo>
                    <a:close/>
                    <a:moveTo>
                      <a:pt x="305565" y="759856"/>
                    </a:moveTo>
                    <a:cubicBezTo>
                      <a:pt x="312597" y="759638"/>
                      <a:pt x="319761" y="760861"/>
                      <a:pt x="326749" y="763656"/>
                    </a:cubicBezTo>
                    <a:cubicBezTo>
                      <a:pt x="357498" y="774838"/>
                      <a:pt x="371475" y="808383"/>
                      <a:pt x="360293" y="836337"/>
                    </a:cubicBezTo>
                    <a:cubicBezTo>
                      <a:pt x="349112" y="864291"/>
                      <a:pt x="315568" y="881063"/>
                      <a:pt x="287614" y="869882"/>
                    </a:cubicBezTo>
                    <a:cubicBezTo>
                      <a:pt x="259660" y="855905"/>
                      <a:pt x="242888" y="825155"/>
                      <a:pt x="254069" y="797201"/>
                    </a:cubicBezTo>
                    <a:cubicBezTo>
                      <a:pt x="264552" y="774139"/>
                      <a:pt x="284469" y="760512"/>
                      <a:pt x="305565" y="759856"/>
                    </a:cubicBezTo>
                    <a:close/>
                    <a:moveTo>
                      <a:pt x="607280" y="754637"/>
                    </a:moveTo>
                    <a:cubicBezTo>
                      <a:pt x="628892" y="754506"/>
                      <a:pt x="650116" y="766525"/>
                      <a:pt x="660470" y="789517"/>
                    </a:cubicBezTo>
                    <a:cubicBezTo>
                      <a:pt x="671513" y="817387"/>
                      <a:pt x="657709" y="850830"/>
                      <a:pt x="630100" y="861978"/>
                    </a:cubicBezTo>
                    <a:cubicBezTo>
                      <a:pt x="602491" y="873126"/>
                      <a:pt x="569361" y="861978"/>
                      <a:pt x="558317" y="834109"/>
                    </a:cubicBezTo>
                    <a:cubicBezTo>
                      <a:pt x="544513" y="806239"/>
                      <a:pt x="558317" y="772795"/>
                      <a:pt x="585926" y="758861"/>
                    </a:cubicBezTo>
                    <a:cubicBezTo>
                      <a:pt x="592828" y="756074"/>
                      <a:pt x="600076" y="754680"/>
                      <a:pt x="607280" y="754637"/>
                    </a:cubicBezTo>
                    <a:close/>
                    <a:moveTo>
                      <a:pt x="729258" y="672306"/>
                    </a:moveTo>
                    <a:cubicBezTo>
                      <a:pt x="743843" y="672306"/>
                      <a:pt x="758428" y="677862"/>
                      <a:pt x="769540" y="688975"/>
                    </a:cubicBezTo>
                    <a:cubicBezTo>
                      <a:pt x="788987" y="711200"/>
                      <a:pt x="788987" y="747316"/>
                      <a:pt x="769540" y="766763"/>
                    </a:cubicBezTo>
                    <a:cubicBezTo>
                      <a:pt x="747315" y="788988"/>
                      <a:pt x="711200" y="788988"/>
                      <a:pt x="688975" y="766763"/>
                    </a:cubicBezTo>
                    <a:cubicBezTo>
                      <a:pt x="666750" y="747316"/>
                      <a:pt x="666750" y="711200"/>
                      <a:pt x="688975" y="688975"/>
                    </a:cubicBezTo>
                    <a:cubicBezTo>
                      <a:pt x="700087" y="677862"/>
                      <a:pt x="714673" y="672306"/>
                      <a:pt x="729258" y="672306"/>
                    </a:cubicBezTo>
                    <a:close/>
                    <a:moveTo>
                      <a:pt x="171982" y="672306"/>
                    </a:moveTo>
                    <a:cubicBezTo>
                      <a:pt x="186405" y="672306"/>
                      <a:pt x="201180" y="677862"/>
                      <a:pt x="212436" y="688975"/>
                    </a:cubicBezTo>
                    <a:cubicBezTo>
                      <a:pt x="234950" y="711200"/>
                      <a:pt x="234950" y="747316"/>
                      <a:pt x="212436" y="766763"/>
                    </a:cubicBezTo>
                    <a:cubicBezTo>
                      <a:pt x="189923" y="788988"/>
                      <a:pt x="153338" y="788988"/>
                      <a:pt x="133639" y="766763"/>
                    </a:cubicBezTo>
                    <a:cubicBezTo>
                      <a:pt x="111125" y="747316"/>
                      <a:pt x="111125" y="711200"/>
                      <a:pt x="133639" y="688975"/>
                    </a:cubicBezTo>
                    <a:cubicBezTo>
                      <a:pt x="143488" y="677862"/>
                      <a:pt x="157559" y="672306"/>
                      <a:pt x="171982" y="672306"/>
                    </a:cubicBezTo>
                    <a:close/>
                    <a:moveTo>
                      <a:pt x="88951" y="552925"/>
                    </a:moveTo>
                    <a:cubicBezTo>
                      <a:pt x="110833" y="552278"/>
                      <a:pt x="132323" y="565219"/>
                      <a:pt x="142805" y="585926"/>
                    </a:cubicBezTo>
                    <a:cubicBezTo>
                      <a:pt x="153987" y="613535"/>
                      <a:pt x="142805" y="646665"/>
                      <a:pt x="112056" y="657709"/>
                    </a:cubicBezTo>
                    <a:cubicBezTo>
                      <a:pt x="84103" y="671513"/>
                      <a:pt x="50558" y="657709"/>
                      <a:pt x="39377" y="630100"/>
                    </a:cubicBezTo>
                    <a:cubicBezTo>
                      <a:pt x="25400" y="602491"/>
                      <a:pt x="39377" y="569361"/>
                      <a:pt x="67331" y="558317"/>
                    </a:cubicBezTo>
                    <a:cubicBezTo>
                      <a:pt x="74319" y="554866"/>
                      <a:pt x="81657" y="553141"/>
                      <a:pt x="88951" y="552925"/>
                    </a:cubicBezTo>
                    <a:close/>
                    <a:moveTo>
                      <a:pt x="814759" y="537541"/>
                    </a:moveTo>
                    <a:cubicBezTo>
                      <a:pt x="822010" y="537366"/>
                      <a:pt x="829348" y="538586"/>
                      <a:pt x="836336" y="541373"/>
                    </a:cubicBezTo>
                    <a:cubicBezTo>
                      <a:pt x="867085" y="552521"/>
                      <a:pt x="881062" y="585964"/>
                      <a:pt x="869881" y="613834"/>
                    </a:cubicBezTo>
                    <a:cubicBezTo>
                      <a:pt x="858699" y="641703"/>
                      <a:pt x="825155" y="655638"/>
                      <a:pt x="797201" y="644490"/>
                    </a:cubicBezTo>
                    <a:cubicBezTo>
                      <a:pt x="766452" y="633342"/>
                      <a:pt x="752475" y="602686"/>
                      <a:pt x="763657" y="572029"/>
                    </a:cubicBezTo>
                    <a:cubicBezTo>
                      <a:pt x="772043" y="551127"/>
                      <a:pt x="793008" y="538063"/>
                      <a:pt x="814759" y="537541"/>
                    </a:cubicBezTo>
                    <a:close/>
                    <a:moveTo>
                      <a:pt x="844551" y="393700"/>
                    </a:moveTo>
                    <a:cubicBezTo>
                      <a:pt x="875238" y="393700"/>
                      <a:pt x="900114" y="418576"/>
                      <a:pt x="900114" y="449263"/>
                    </a:cubicBezTo>
                    <a:cubicBezTo>
                      <a:pt x="900114" y="479950"/>
                      <a:pt x="875238" y="504826"/>
                      <a:pt x="844551" y="504826"/>
                    </a:cubicBezTo>
                    <a:cubicBezTo>
                      <a:pt x="813864" y="504826"/>
                      <a:pt x="788988" y="479950"/>
                      <a:pt x="788988" y="449263"/>
                    </a:cubicBezTo>
                    <a:cubicBezTo>
                      <a:pt x="788988" y="418576"/>
                      <a:pt x="813864" y="393700"/>
                      <a:pt x="844551" y="393700"/>
                    </a:cubicBezTo>
                    <a:close/>
                    <a:moveTo>
                      <a:pt x="57150" y="393700"/>
                    </a:moveTo>
                    <a:cubicBezTo>
                      <a:pt x="88713" y="393700"/>
                      <a:pt x="114300" y="418576"/>
                      <a:pt x="114300" y="449263"/>
                    </a:cubicBezTo>
                    <a:cubicBezTo>
                      <a:pt x="114300" y="479950"/>
                      <a:pt x="88713" y="504826"/>
                      <a:pt x="57150" y="504826"/>
                    </a:cubicBezTo>
                    <a:cubicBezTo>
                      <a:pt x="25587" y="504826"/>
                      <a:pt x="0" y="479950"/>
                      <a:pt x="0" y="449263"/>
                    </a:cubicBezTo>
                    <a:cubicBezTo>
                      <a:pt x="0" y="418576"/>
                      <a:pt x="25587" y="393700"/>
                      <a:pt x="57150" y="393700"/>
                    </a:cubicBezTo>
                    <a:close/>
                    <a:moveTo>
                      <a:pt x="82154" y="250269"/>
                    </a:moveTo>
                    <a:cubicBezTo>
                      <a:pt x="89315" y="250051"/>
                      <a:pt x="96562" y="251274"/>
                      <a:pt x="103464" y="254069"/>
                    </a:cubicBezTo>
                    <a:cubicBezTo>
                      <a:pt x="133834" y="265251"/>
                      <a:pt x="147638" y="298796"/>
                      <a:pt x="136594" y="326750"/>
                    </a:cubicBezTo>
                    <a:cubicBezTo>
                      <a:pt x="125551" y="357499"/>
                      <a:pt x="92421" y="371476"/>
                      <a:pt x="64812" y="360294"/>
                    </a:cubicBezTo>
                    <a:cubicBezTo>
                      <a:pt x="34442" y="349113"/>
                      <a:pt x="20638" y="315568"/>
                      <a:pt x="31681" y="287614"/>
                    </a:cubicBezTo>
                    <a:cubicBezTo>
                      <a:pt x="39964" y="264552"/>
                      <a:pt x="60671" y="250925"/>
                      <a:pt x="82154" y="250269"/>
                    </a:cubicBezTo>
                    <a:close/>
                    <a:moveTo>
                      <a:pt x="810437" y="235938"/>
                    </a:moveTo>
                    <a:cubicBezTo>
                      <a:pt x="831920" y="236462"/>
                      <a:pt x="852626" y="249565"/>
                      <a:pt x="860909" y="270531"/>
                    </a:cubicBezTo>
                    <a:cubicBezTo>
                      <a:pt x="874713" y="298485"/>
                      <a:pt x="860909" y="332029"/>
                      <a:pt x="833300" y="343211"/>
                    </a:cubicBezTo>
                    <a:cubicBezTo>
                      <a:pt x="805691" y="357188"/>
                      <a:pt x="772561" y="343211"/>
                      <a:pt x="758757" y="315257"/>
                    </a:cubicBezTo>
                    <a:cubicBezTo>
                      <a:pt x="747713" y="287303"/>
                      <a:pt x="761517" y="253758"/>
                      <a:pt x="789126" y="239781"/>
                    </a:cubicBezTo>
                    <a:cubicBezTo>
                      <a:pt x="796028" y="236986"/>
                      <a:pt x="803276" y="235763"/>
                      <a:pt x="810437" y="235938"/>
                    </a:cubicBezTo>
                    <a:close/>
                    <a:moveTo>
                      <a:pt x="729258" y="116050"/>
                    </a:moveTo>
                    <a:cubicBezTo>
                      <a:pt x="743843" y="116050"/>
                      <a:pt x="758428" y="120975"/>
                      <a:pt x="769540" y="130824"/>
                    </a:cubicBezTo>
                    <a:cubicBezTo>
                      <a:pt x="788987" y="153338"/>
                      <a:pt x="788987" y="189923"/>
                      <a:pt x="769540" y="212436"/>
                    </a:cubicBezTo>
                    <a:cubicBezTo>
                      <a:pt x="747315" y="234950"/>
                      <a:pt x="711200" y="234950"/>
                      <a:pt x="688975" y="212436"/>
                    </a:cubicBezTo>
                    <a:cubicBezTo>
                      <a:pt x="666750" y="189923"/>
                      <a:pt x="666750" y="153338"/>
                      <a:pt x="688975" y="130824"/>
                    </a:cubicBezTo>
                    <a:cubicBezTo>
                      <a:pt x="700087" y="120975"/>
                      <a:pt x="714673" y="116050"/>
                      <a:pt x="729258" y="116050"/>
                    </a:cubicBezTo>
                    <a:close/>
                    <a:moveTo>
                      <a:pt x="171982" y="116050"/>
                    </a:moveTo>
                    <a:cubicBezTo>
                      <a:pt x="186405" y="116050"/>
                      <a:pt x="201180" y="120975"/>
                      <a:pt x="212436" y="130824"/>
                    </a:cubicBezTo>
                    <a:cubicBezTo>
                      <a:pt x="234950" y="153338"/>
                      <a:pt x="234950" y="189923"/>
                      <a:pt x="212436" y="212436"/>
                    </a:cubicBezTo>
                    <a:cubicBezTo>
                      <a:pt x="189923" y="234950"/>
                      <a:pt x="153338" y="234950"/>
                      <a:pt x="133639" y="212436"/>
                    </a:cubicBezTo>
                    <a:cubicBezTo>
                      <a:pt x="111125" y="189923"/>
                      <a:pt x="111125" y="153338"/>
                      <a:pt x="133639" y="130824"/>
                    </a:cubicBezTo>
                    <a:cubicBezTo>
                      <a:pt x="143488" y="120975"/>
                      <a:pt x="157559" y="116050"/>
                      <a:pt x="171982" y="116050"/>
                    </a:cubicBezTo>
                    <a:close/>
                    <a:moveTo>
                      <a:pt x="292107" y="33917"/>
                    </a:moveTo>
                    <a:cubicBezTo>
                      <a:pt x="313859" y="33262"/>
                      <a:pt x="334824" y="46365"/>
                      <a:pt x="343210" y="67331"/>
                    </a:cubicBezTo>
                    <a:cubicBezTo>
                      <a:pt x="357187" y="95285"/>
                      <a:pt x="343210" y="128829"/>
                      <a:pt x="315256" y="142806"/>
                    </a:cubicBezTo>
                    <a:cubicBezTo>
                      <a:pt x="287303" y="153988"/>
                      <a:pt x="253758" y="140011"/>
                      <a:pt x="242577" y="112057"/>
                    </a:cubicBezTo>
                    <a:cubicBezTo>
                      <a:pt x="228600" y="84103"/>
                      <a:pt x="242577" y="50558"/>
                      <a:pt x="270530" y="39377"/>
                    </a:cubicBezTo>
                    <a:cubicBezTo>
                      <a:pt x="277519" y="35883"/>
                      <a:pt x="284857" y="34136"/>
                      <a:pt x="292107" y="33917"/>
                    </a:cubicBezTo>
                    <a:close/>
                    <a:moveTo>
                      <a:pt x="592509" y="26431"/>
                    </a:moveTo>
                    <a:cubicBezTo>
                      <a:pt x="599760" y="26213"/>
                      <a:pt x="607098" y="27436"/>
                      <a:pt x="614086" y="30231"/>
                    </a:cubicBezTo>
                    <a:cubicBezTo>
                      <a:pt x="644835" y="41413"/>
                      <a:pt x="658812" y="74958"/>
                      <a:pt x="647631" y="102912"/>
                    </a:cubicBezTo>
                    <a:cubicBezTo>
                      <a:pt x="636449" y="133661"/>
                      <a:pt x="602905" y="147638"/>
                      <a:pt x="574951" y="136456"/>
                    </a:cubicBezTo>
                    <a:cubicBezTo>
                      <a:pt x="544202" y="125275"/>
                      <a:pt x="530225" y="91730"/>
                      <a:pt x="541407" y="63776"/>
                    </a:cubicBezTo>
                    <a:cubicBezTo>
                      <a:pt x="549793" y="40714"/>
                      <a:pt x="570758" y="27087"/>
                      <a:pt x="592509" y="26431"/>
                    </a:cubicBezTo>
                    <a:close/>
                    <a:moveTo>
                      <a:pt x="450850" y="0"/>
                    </a:moveTo>
                    <a:cubicBezTo>
                      <a:pt x="482413" y="0"/>
                      <a:pt x="508000" y="24876"/>
                      <a:pt x="508000" y="55563"/>
                    </a:cubicBezTo>
                    <a:cubicBezTo>
                      <a:pt x="508000" y="86250"/>
                      <a:pt x="482413" y="111126"/>
                      <a:pt x="450850" y="111126"/>
                    </a:cubicBezTo>
                    <a:cubicBezTo>
                      <a:pt x="419287" y="111126"/>
                      <a:pt x="393700" y="86250"/>
                      <a:pt x="393700" y="55563"/>
                    </a:cubicBezTo>
                    <a:cubicBezTo>
                      <a:pt x="393700" y="24876"/>
                      <a:pt x="419287" y="0"/>
                      <a:pt x="4508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42" name="组合 941"/>
            <p:cNvGrpSpPr/>
            <p:nvPr>
              <p:custDataLst>
                <p:tags r:id="rId26"/>
              </p:custDataLst>
            </p:nvPr>
          </p:nvGrpSpPr>
          <p:grpSpPr>
            <a:xfrm>
              <a:off x="1611824" y="6362582"/>
              <a:ext cx="286596" cy="498593"/>
              <a:chOff x="6425407" y="5857587"/>
              <a:chExt cx="576872" cy="1003587"/>
            </a:xfrm>
            <a:solidFill>
              <a:srgbClr val="C3496D"/>
            </a:solidFill>
          </p:grpSpPr>
          <p:sp>
            <p:nvSpPr>
              <p:cNvPr id="943" name="Freeform 972"/>
              <p:cNvSpPr/>
              <p:nvPr/>
            </p:nvSpPr>
            <p:spPr bwMode="auto">
              <a:xfrm>
                <a:off x="6739028" y="6410701"/>
                <a:ext cx="73178" cy="450473"/>
              </a:xfrm>
              <a:custGeom>
                <a:avLst/>
                <a:gdLst>
                  <a:gd name="T0" fmla="*/ 37 w 44"/>
                  <a:gd name="T1" fmla="*/ 270 h 270"/>
                  <a:gd name="T2" fmla="*/ 21 w 44"/>
                  <a:gd name="T3" fmla="*/ 270 h 270"/>
                  <a:gd name="T4" fmla="*/ 18 w 44"/>
                  <a:gd name="T5" fmla="*/ 155 h 270"/>
                  <a:gd name="T6" fmla="*/ 19 w 44"/>
                  <a:gd name="T7" fmla="*/ 0 h 270"/>
                  <a:gd name="T8" fmla="*/ 29 w 44"/>
                  <a:gd name="T9" fmla="*/ 132 h 270"/>
                  <a:gd name="T10" fmla="*/ 37 w 44"/>
                  <a:gd name="T11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270">
                    <a:moveTo>
                      <a:pt x="37" y="270"/>
                    </a:moveTo>
                    <a:cubicBezTo>
                      <a:pt x="21" y="270"/>
                      <a:pt x="21" y="270"/>
                      <a:pt x="21" y="270"/>
                    </a:cubicBezTo>
                    <a:cubicBezTo>
                      <a:pt x="21" y="270"/>
                      <a:pt x="31" y="206"/>
                      <a:pt x="18" y="155"/>
                    </a:cubicBezTo>
                    <a:cubicBezTo>
                      <a:pt x="0" y="88"/>
                      <a:pt x="4" y="46"/>
                      <a:pt x="19" y="0"/>
                    </a:cubicBezTo>
                    <a:cubicBezTo>
                      <a:pt x="19" y="0"/>
                      <a:pt x="8" y="68"/>
                      <a:pt x="29" y="132"/>
                    </a:cubicBezTo>
                    <a:cubicBezTo>
                      <a:pt x="41" y="171"/>
                      <a:pt x="44" y="214"/>
                      <a:pt x="37" y="2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4" name="任意多边形 943"/>
              <p:cNvSpPr>
                <a:spLocks noChangeArrowheads="1"/>
              </p:cNvSpPr>
              <p:nvPr/>
            </p:nvSpPr>
            <p:spPr bwMode="auto">
              <a:xfrm>
                <a:off x="6425407" y="5857587"/>
                <a:ext cx="576872" cy="577823"/>
              </a:xfrm>
              <a:custGeom>
                <a:avLst/>
                <a:gdLst>
                  <a:gd name="connsiteX0" fmla="*/ 482600 w 963612"/>
                  <a:gd name="connsiteY0" fmla="*/ 846138 h 965202"/>
                  <a:gd name="connsiteX1" fmla="*/ 542925 w 963612"/>
                  <a:gd name="connsiteY1" fmla="*/ 905670 h 965202"/>
                  <a:gd name="connsiteX2" fmla="*/ 482600 w 963612"/>
                  <a:gd name="connsiteY2" fmla="*/ 965202 h 965202"/>
                  <a:gd name="connsiteX3" fmla="*/ 422275 w 963612"/>
                  <a:gd name="connsiteY3" fmla="*/ 905670 h 965202"/>
                  <a:gd name="connsiteX4" fmla="*/ 482600 w 963612"/>
                  <a:gd name="connsiteY4" fmla="*/ 846138 h 965202"/>
                  <a:gd name="connsiteX5" fmla="*/ 327353 w 963612"/>
                  <a:gd name="connsiteY5" fmla="*/ 816961 h 965202"/>
                  <a:gd name="connsiteX6" fmla="*/ 350837 w 963612"/>
                  <a:gd name="connsiteY6" fmla="*/ 820737 h 965202"/>
                  <a:gd name="connsiteX7" fmla="*/ 384174 w 963612"/>
                  <a:gd name="connsiteY7" fmla="*/ 898525 h 965202"/>
                  <a:gd name="connsiteX8" fmla="*/ 306387 w 963612"/>
                  <a:gd name="connsiteY8" fmla="*/ 931863 h 965202"/>
                  <a:gd name="connsiteX9" fmla="*/ 273049 w 963612"/>
                  <a:gd name="connsiteY9" fmla="*/ 854075 h 965202"/>
                  <a:gd name="connsiteX10" fmla="*/ 327353 w 963612"/>
                  <a:gd name="connsiteY10" fmla="*/ 816961 h 965202"/>
                  <a:gd name="connsiteX11" fmla="*/ 649391 w 963612"/>
                  <a:gd name="connsiteY11" fmla="*/ 808632 h 965202"/>
                  <a:gd name="connsiteX12" fmla="*/ 706755 w 963612"/>
                  <a:gd name="connsiteY12" fmla="*/ 844679 h 965202"/>
                  <a:gd name="connsiteX13" fmla="*/ 676021 w 963612"/>
                  <a:gd name="connsiteY13" fmla="*/ 922694 h 965202"/>
                  <a:gd name="connsiteX14" fmla="*/ 594995 w 963612"/>
                  <a:gd name="connsiteY14" fmla="*/ 892046 h 965202"/>
                  <a:gd name="connsiteX15" fmla="*/ 625729 w 963612"/>
                  <a:gd name="connsiteY15" fmla="*/ 814031 h 965202"/>
                  <a:gd name="connsiteX16" fmla="*/ 649391 w 963612"/>
                  <a:gd name="connsiteY16" fmla="*/ 808632 h 965202"/>
                  <a:gd name="connsiteX17" fmla="*/ 781050 w 963612"/>
                  <a:gd name="connsiteY17" fmla="*/ 720626 h 965202"/>
                  <a:gd name="connsiteX18" fmla="*/ 823980 w 963612"/>
                  <a:gd name="connsiteY18" fmla="*/ 739378 h 965202"/>
                  <a:gd name="connsiteX19" fmla="*/ 823980 w 963612"/>
                  <a:gd name="connsiteY19" fmla="*/ 822722 h 965202"/>
                  <a:gd name="connsiteX20" fmla="*/ 738120 w 963612"/>
                  <a:gd name="connsiteY20" fmla="*/ 822722 h 965202"/>
                  <a:gd name="connsiteX21" fmla="*/ 738120 w 963612"/>
                  <a:gd name="connsiteY21" fmla="*/ 739378 h 965202"/>
                  <a:gd name="connsiteX22" fmla="*/ 781050 w 963612"/>
                  <a:gd name="connsiteY22" fmla="*/ 720626 h 965202"/>
                  <a:gd name="connsiteX23" fmla="*/ 183355 w 963612"/>
                  <a:gd name="connsiteY23" fmla="*/ 720626 h 965202"/>
                  <a:gd name="connsiteX24" fmla="*/ 225523 w 963612"/>
                  <a:gd name="connsiteY24" fmla="*/ 739378 h 965202"/>
                  <a:gd name="connsiteX25" fmla="*/ 225523 w 963612"/>
                  <a:gd name="connsiteY25" fmla="*/ 822722 h 965202"/>
                  <a:gd name="connsiteX26" fmla="*/ 141187 w 963612"/>
                  <a:gd name="connsiteY26" fmla="*/ 822722 h 965202"/>
                  <a:gd name="connsiteX27" fmla="*/ 141187 w 963612"/>
                  <a:gd name="connsiteY27" fmla="*/ 739378 h 965202"/>
                  <a:gd name="connsiteX28" fmla="*/ 183355 w 963612"/>
                  <a:gd name="connsiteY28" fmla="*/ 720626 h 965202"/>
                  <a:gd name="connsiteX29" fmla="*/ 94727 w 963612"/>
                  <a:gd name="connsiteY29" fmla="*/ 591245 h 965202"/>
                  <a:gd name="connsiteX30" fmla="*/ 149581 w 963612"/>
                  <a:gd name="connsiteY30" fmla="*/ 627711 h 965202"/>
                  <a:gd name="connsiteX31" fmla="*/ 118932 w 963612"/>
                  <a:gd name="connsiteY31" fmla="*/ 706633 h 965202"/>
                  <a:gd name="connsiteX32" fmla="*/ 40918 w 963612"/>
                  <a:gd name="connsiteY32" fmla="*/ 675628 h 965202"/>
                  <a:gd name="connsiteX33" fmla="*/ 71566 w 963612"/>
                  <a:gd name="connsiteY33" fmla="*/ 596706 h 965202"/>
                  <a:gd name="connsiteX34" fmla="*/ 94727 w 963612"/>
                  <a:gd name="connsiteY34" fmla="*/ 591245 h 965202"/>
                  <a:gd name="connsiteX35" fmla="*/ 874036 w 963612"/>
                  <a:gd name="connsiteY35" fmla="*/ 577249 h 965202"/>
                  <a:gd name="connsiteX36" fmla="*/ 897196 w 963612"/>
                  <a:gd name="connsiteY36" fmla="*/ 581025 h 965202"/>
                  <a:gd name="connsiteX37" fmla="*/ 930631 w 963612"/>
                  <a:gd name="connsiteY37" fmla="*/ 658813 h 965202"/>
                  <a:gd name="connsiteX38" fmla="*/ 855403 w 963612"/>
                  <a:gd name="connsiteY38" fmla="*/ 692150 h 965202"/>
                  <a:gd name="connsiteX39" fmla="*/ 819182 w 963612"/>
                  <a:gd name="connsiteY39" fmla="*/ 614363 h 965202"/>
                  <a:gd name="connsiteX40" fmla="*/ 874036 w 963612"/>
                  <a:gd name="connsiteY40" fmla="*/ 577249 h 965202"/>
                  <a:gd name="connsiteX41" fmla="*/ 903287 w 963612"/>
                  <a:gd name="connsiteY41" fmla="*/ 422275 h 965202"/>
                  <a:gd name="connsiteX42" fmla="*/ 963612 w 963612"/>
                  <a:gd name="connsiteY42" fmla="*/ 481807 h 965202"/>
                  <a:gd name="connsiteX43" fmla="*/ 903287 w 963612"/>
                  <a:gd name="connsiteY43" fmla="*/ 541339 h 965202"/>
                  <a:gd name="connsiteX44" fmla="*/ 842962 w 963612"/>
                  <a:gd name="connsiteY44" fmla="*/ 481807 h 965202"/>
                  <a:gd name="connsiteX45" fmla="*/ 903287 w 963612"/>
                  <a:gd name="connsiteY45" fmla="*/ 422275 h 965202"/>
                  <a:gd name="connsiteX46" fmla="*/ 59531 w 963612"/>
                  <a:gd name="connsiteY46" fmla="*/ 422275 h 965202"/>
                  <a:gd name="connsiteX47" fmla="*/ 119062 w 963612"/>
                  <a:gd name="connsiteY47" fmla="*/ 481807 h 965202"/>
                  <a:gd name="connsiteX48" fmla="*/ 59531 w 963612"/>
                  <a:gd name="connsiteY48" fmla="*/ 541339 h 965202"/>
                  <a:gd name="connsiteX49" fmla="*/ 0 w 963612"/>
                  <a:gd name="connsiteY49" fmla="*/ 481807 h 965202"/>
                  <a:gd name="connsiteX50" fmla="*/ 59531 w 963612"/>
                  <a:gd name="connsiteY50" fmla="*/ 422275 h 965202"/>
                  <a:gd name="connsiteX51" fmla="*/ 87641 w 963612"/>
                  <a:gd name="connsiteY51" fmla="*/ 268143 h 965202"/>
                  <a:gd name="connsiteX52" fmla="*/ 111125 w 963612"/>
                  <a:gd name="connsiteY52" fmla="*/ 271495 h 965202"/>
                  <a:gd name="connsiteX53" fmla="*/ 144462 w 963612"/>
                  <a:gd name="connsiteY53" fmla="*/ 349509 h 965202"/>
                  <a:gd name="connsiteX54" fmla="*/ 66675 w 963612"/>
                  <a:gd name="connsiteY54" fmla="*/ 385730 h 965202"/>
                  <a:gd name="connsiteX55" fmla="*/ 33337 w 963612"/>
                  <a:gd name="connsiteY55" fmla="*/ 307716 h 965202"/>
                  <a:gd name="connsiteX56" fmla="*/ 87641 w 963612"/>
                  <a:gd name="connsiteY56" fmla="*/ 268143 h 965202"/>
                  <a:gd name="connsiteX57" fmla="*/ 867077 w 963612"/>
                  <a:gd name="connsiteY57" fmla="*/ 251420 h 965202"/>
                  <a:gd name="connsiteX58" fmla="*/ 924281 w 963612"/>
                  <a:gd name="connsiteY58" fmla="*/ 287467 h 965202"/>
                  <a:gd name="connsiteX59" fmla="*/ 893633 w 963612"/>
                  <a:gd name="connsiteY59" fmla="*/ 368268 h 965202"/>
                  <a:gd name="connsiteX60" fmla="*/ 812832 w 963612"/>
                  <a:gd name="connsiteY60" fmla="*/ 337619 h 965202"/>
                  <a:gd name="connsiteX61" fmla="*/ 843481 w 963612"/>
                  <a:gd name="connsiteY61" fmla="*/ 256819 h 965202"/>
                  <a:gd name="connsiteX62" fmla="*/ 867077 w 963612"/>
                  <a:gd name="connsiteY62" fmla="*/ 251420 h 965202"/>
                  <a:gd name="connsiteX63" fmla="*/ 781050 w 963612"/>
                  <a:gd name="connsiteY63" fmla="*/ 123082 h 965202"/>
                  <a:gd name="connsiteX64" fmla="*/ 823980 w 963612"/>
                  <a:gd name="connsiteY64" fmla="*/ 139902 h 965202"/>
                  <a:gd name="connsiteX65" fmla="*/ 823980 w 963612"/>
                  <a:gd name="connsiteY65" fmla="*/ 226810 h 965202"/>
                  <a:gd name="connsiteX66" fmla="*/ 738120 w 963612"/>
                  <a:gd name="connsiteY66" fmla="*/ 226810 h 965202"/>
                  <a:gd name="connsiteX67" fmla="*/ 738120 w 963612"/>
                  <a:gd name="connsiteY67" fmla="*/ 139902 h 965202"/>
                  <a:gd name="connsiteX68" fmla="*/ 781050 w 963612"/>
                  <a:gd name="connsiteY68" fmla="*/ 123082 h 965202"/>
                  <a:gd name="connsiteX69" fmla="*/ 183355 w 963612"/>
                  <a:gd name="connsiteY69" fmla="*/ 123082 h 965202"/>
                  <a:gd name="connsiteX70" fmla="*/ 225523 w 963612"/>
                  <a:gd name="connsiteY70" fmla="*/ 139902 h 965202"/>
                  <a:gd name="connsiteX71" fmla="*/ 225523 w 963612"/>
                  <a:gd name="connsiteY71" fmla="*/ 226810 h 965202"/>
                  <a:gd name="connsiteX72" fmla="*/ 141187 w 963612"/>
                  <a:gd name="connsiteY72" fmla="*/ 226810 h 965202"/>
                  <a:gd name="connsiteX73" fmla="*/ 141187 w 963612"/>
                  <a:gd name="connsiteY73" fmla="*/ 139902 h 965202"/>
                  <a:gd name="connsiteX74" fmla="*/ 183355 w 963612"/>
                  <a:gd name="connsiteY74" fmla="*/ 123082 h 965202"/>
                  <a:gd name="connsiteX75" fmla="*/ 312215 w 963612"/>
                  <a:gd name="connsiteY75" fmla="*/ 33933 h 965202"/>
                  <a:gd name="connsiteX76" fmla="*/ 367069 w 963612"/>
                  <a:gd name="connsiteY76" fmla="*/ 69979 h 965202"/>
                  <a:gd name="connsiteX77" fmla="*/ 336420 w 963612"/>
                  <a:gd name="connsiteY77" fmla="*/ 150780 h 965202"/>
                  <a:gd name="connsiteX78" fmla="*/ 258406 w 963612"/>
                  <a:gd name="connsiteY78" fmla="*/ 120131 h 965202"/>
                  <a:gd name="connsiteX79" fmla="*/ 289054 w 963612"/>
                  <a:gd name="connsiteY79" fmla="*/ 39331 h 965202"/>
                  <a:gd name="connsiteX80" fmla="*/ 312215 w 963612"/>
                  <a:gd name="connsiteY80" fmla="*/ 33933 h 965202"/>
                  <a:gd name="connsiteX81" fmla="*/ 634324 w 963612"/>
                  <a:gd name="connsiteY81" fmla="*/ 28431 h 965202"/>
                  <a:gd name="connsiteX82" fmla="*/ 657484 w 963612"/>
                  <a:gd name="connsiteY82" fmla="*/ 31783 h 965202"/>
                  <a:gd name="connsiteX83" fmla="*/ 690919 w 963612"/>
                  <a:gd name="connsiteY83" fmla="*/ 109797 h 965202"/>
                  <a:gd name="connsiteX84" fmla="*/ 612905 w 963612"/>
                  <a:gd name="connsiteY84" fmla="*/ 146018 h 965202"/>
                  <a:gd name="connsiteX85" fmla="*/ 579470 w 963612"/>
                  <a:gd name="connsiteY85" fmla="*/ 68004 h 965202"/>
                  <a:gd name="connsiteX86" fmla="*/ 634324 w 963612"/>
                  <a:gd name="connsiteY86" fmla="*/ 28431 h 965202"/>
                  <a:gd name="connsiteX87" fmla="*/ 482600 w 963612"/>
                  <a:gd name="connsiteY87" fmla="*/ 0 h 965202"/>
                  <a:gd name="connsiteX88" fmla="*/ 542925 w 963612"/>
                  <a:gd name="connsiteY88" fmla="*/ 60325 h 965202"/>
                  <a:gd name="connsiteX89" fmla="*/ 482600 w 963612"/>
                  <a:gd name="connsiteY89" fmla="*/ 120650 h 965202"/>
                  <a:gd name="connsiteX90" fmla="*/ 422275 w 963612"/>
                  <a:gd name="connsiteY90" fmla="*/ 60325 h 965202"/>
                  <a:gd name="connsiteX91" fmla="*/ 482600 w 963612"/>
                  <a:gd name="connsiteY91" fmla="*/ 0 h 96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963612" h="965202">
                    <a:moveTo>
                      <a:pt x="482600" y="846138"/>
                    </a:moveTo>
                    <a:cubicBezTo>
                      <a:pt x="515917" y="846138"/>
                      <a:pt x="542925" y="872791"/>
                      <a:pt x="542925" y="905670"/>
                    </a:cubicBezTo>
                    <a:cubicBezTo>
                      <a:pt x="542925" y="938549"/>
                      <a:pt x="515917" y="965202"/>
                      <a:pt x="482600" y="965202"/>
                    </a:cubicBezTo>
                    <a:cubicBezTo>
                      <a:pt x="449283" y="965202"/>
                      <a:pt x="422275" y="938549"/>
                      <a:pt x="422275" y="905670"/>
                    </a:cubicBezTo>
                    <a:cubicBezTo>
                      <a:pt x="422275" y="872791"/>
                      <a:pt x="449283" y="846138"/>
                      <a:pt x="482600" y="846138"/>
                    </a:cubicBezTo>
                    <a:close/>
                    <a:moveTo>
                      <a:pt x="327353" y="816961"/>
                    </a:moveTo>
                    <a:cubicBezTo>
                      <a:pt x="335210" y="816744"/>
                      <a:pt x="343197" y="817959"/>
                      <a:pt x="350837" y="820737"/>
                    </a:cubicBezTo>
                    <a:cubicBezTo>
                      <a:pt x="381396" y="831850"/>
                      <a:pt x="395287" y="867966"/>
                      <a:pt x="384174" y="898525"/>
                    </a:cubicBezTo>
                    <a:cubicBezTo>
                      <a:pt x="373062" y="929085"/>
                      <a:pt x="336946" y="942975"/>
                      <a:pt x="306387" y="931863"/>
                    </a:cubicBezTo>
                    <a:cubicBezTo>
                      <a:pt x="275827" y="920750"/>
                      <a:pt x="261937" y="884635"/>
                      <a:pt x="273049" y="854075"/>
                    </a:cubicBezTo>
                    <a:cubicBezTo>
                      <a:pt x="281384" y="831155"/>
                      <a:pt x="303782" y="817612"/>
                      <a:pt x="327353" y="816961"/>
                    </a:cubicBezTo>
                    <a:close/>
                    <a:moveTo>
                      <a:pt x="649391" y="808632"/>
                    </a:moveTo>
                    <a:cubicBezTo>
                      <a:pt x="673227" y="808110"/>
                      <a:pt x="696278" y="821693"/>
                      <a:pt x="706755" y="844679"/>
                    </a:cubicBezTo>
                    <a:cubicBezTo>
                      <a:pt x="720725" y="875328"/>
                      <a:pt x="706755" y="911549"/>
                      <a:pt x="676021" y="922694"/>
                    </a:cubicBezTo>
                    <a:cubicBezTo>
                      <a:pt x="645287" y="936625"/>
                      <a:pt x="608965" y="922694"/>
                      <a:pt x="594995" y="892046"/>
                    </a:cubicBezTo>
                    <a:cubicBezTo>
                      <a:pt x="581025" y="861397"/>
                      <a:pt x="594995" y="827962"/>
                      <a:pt x="625729" y="814031"/>
                    </a:cubicBezTo>
                    <a:cubicBezTo>
                      <a:pt x="633413" y="810548"/>
                      <a:pt x="641445" y="808807"/>
                      <a:pt x="649391" y="808632"/>
                    </a:cubicBezTo>
                    <a:close/>
                    <a:moveTo>
                      <a:pt x="781050" y="720626"/>
                    </a:moveTo>
                    <a:cubicBezTo>
                      <a:pt x="796283" y="720626"/>
                      <a:pt x="811516" y="726876"/>
                      <a:pt x="823980" y="739378"/>
                    </a:cubicBezTo>
                    <a:cubicBezTo>
                      <a:pt x="846137" y="761603"/>
                      <a:pt x="846137" y="800497"/>
                      <a:pt x="823980" y="822722"/>
                    </a:cubicBezTo>
                    <a:cubicBezTo>
                      <a:pt x="799053" y="847725"/>
                      <a:pt x="763047" y="847725"/>
                      <a:pt x="738120" y="822722"/>
                    </a:cubicBezTo>
                    <a:cubicBezTo>
                      <a:pt x="715962" y="800497"/>
                      <a:pt x="715962" y="761603"/>
                      <a:pt x="738120" y="739378"/>
                    </a:cubicBezTo>
                    <a:cubicBezTo>
                      <a:pt x="750583" y="726876"/>
                      <a:pt x="765817" y="720626"/>
                      <a:pt x="781050" y="720626"/>
                    </a:cubicBezTo>
                    <a:close/>
                    <a:moveTo>
                      <a:pt x="183355" y="720626"/>
                    </a:moveTo>
                    <a:cubicBezTo>
                      <a:pt x="198817" y="720626"/>
                      <a:pt x="214279" y="726876"/>
                      <a:pt x="225523" y="739378"/>
                    </a:cubicBezTo>
                    <a:cubicBezTo>
                      <a:pt x="250824" y="761603"/>
                      <a:pt x="250824" y="800497"/>
                      <a:pt x="225523" y="822722"/>
                    </a:cubicBezTo>
                    <a:cubicBezTo>
                      <a:pt x="203034" y="847725"/>
                      <a:pt x="163677" y="847725"/>
                      <a:pt x="141187" y="822722"/>
                    </a:cubicBezTo>
                    <a:cubicBezTo>
                      <a:pt x="115887" y="800497"/>
                      <a:pt x="115887" y="761603"/>
                      <a:pt x="141187" y="739378"/>
                    </a:cubicBezTo>
                    <a:cubicBezTo>
                      <a:pt x="152432" y="726876"/>
                      <a:pt x="167894" y="720626"/>
                      <a:pt x="183355" y="720626"/>
                    </a:cubicBezTo>
                    <a:close/>
                    <a:moveTo>
                      <a:pt x="94727" y="591245"/>
                    </a:moveTo>
                    <a:cubicBezTo>
                      <a:pt x="117713" y="590716"/>
                      <a:pt x="139133" y="604457"/>
                      <a:pt x="149581" y="627711"/>
                    </a:cubicBezTo>
                    <a:cubicBezTo>
                      <a:pt x="163512" y="658716"/>
                      <a:pt x="149581" y="695358"/>
                      <a:pt x="118932" y="706633"/>
                    </a:cubicBezTo>
                    <a:cubicBezTo>
                      <a:pt x="88284" y="720726"/>
                      <a:pt x="52063" y="706633"/>
                      <a:pt x="40918" y="675628"/>
                    </a:cubicBezTo>
                    <a:cubicBezTo>
                      <a:pt x="26987" y="644623"/>
                      <a:pt x="40918" y="610799"/>
                      <a:pt x="71566" y="596706"/>
                    </a:cubicBezTo>
                    <a:cubicBezTo>
                      <a:pt x="79228" y="593182"/>
                      <a:pt x="87065" y="591421"/>
                      <a:pt x="94727" y="591245"/>
                    </a:cubicBezTo>
                    <a:close/>
                    <a:moveTo>
                      <a:pt x="874036" y="577249"/>
                    </a:moveTo>
                    <a:cubicBezTo>
                      <a:pt x="881698" y="577032"/>
                      <a:pt x="889534" y="578247"/>
                      <a:pt x="897196" y="581025"/>
                    </a:cubicBezTo>
                    <a:cubicBezTo>
                      <a:pt x="927845" y="592138"/>
                      <a:pt x="944562" y="628253"/>
                      <a:pt x="930631" y="658813"/>
                    </a:cubicBezTo>
                    <a:cubicBezTo>
                      <a:pt x="919486" y="689372"/>
                      <a:pt x="886052" y="703263"/>
                      <a:pt x="855403" y="692150"/>
                    </a:cubicBezTo>
                    <a:cubicBezTo>
                      <a:pt x="821968" y="681038"/>
                      <a:pt x="808037" y="644922"/>
                      <a:pt x="819182" y="614363"/>
                    </a:cubicBezTo>
                    <a:cubicBezTo>
                      <a:pt x="829630" y="591443"/>
                      <a:pt x="851049" y="577900"/>
                      <a:pt x="874036" y="577249"/>
                    </a:cubicBezTo>
                    <a:close/>
                    <a:moveTo>
                      <a:pt x="903287" y="422275"/>
                    </a:moveTo>
                    <a:cubicBezTo>
                      <a:pt x="936604" y="422275"/>
                      <a:pt x="963612" y="448928"/>
                      <a:pt x="963612" y="481807"/>
                    </a:cubicBezTo>
                    <a:cubicBezTo>
                      <a:pt x="963612" y="514686"/>
                      <a:pt x="936604" y="541339"/>
                      <a:pt x="903287" y="541339"/>
                    </a:cubicBezTo>
                    <a:cubicBezTo>
                      <a:pt x="869970" y="541339"/>
                      <a:pt x="842962" y="514686"/>
                      <a:pt x="842962" y="481807"/>
                    </a:cubicBezTo>
                    <a:cubicBezTo>
                      <a:pt x="842962" y="448928"/>
                      <a:pt x="869970" y="422275"/>
                      <a:pt x="903287" y="422275"/>
                    </a:cubicBezTo>
                    <a:close/>
                    <a:moveTo>
                      <a:pt x="59531" y="422275"/>
                    </a:moveTo>
                    <a:cubicBezTo>
                      <a:pt x="92409" y="422275"/>
                      <a:pt x="119062" y="448928"/>
                      <a:pt x="119062" y="481807"/>
                    </a:cubicBezTo>
                    <a:cubicBezTo>
                      <a:pt x="119062" y="514686"/>
                      <a:pt x="92409" y="541339"/>
                      <a:pt x="59531" y="541339"/>
                    </a:cubicBezTo>
                    <a:cubicBezTo>
                      <a:pt x="26653" y="541339"/>
                      <a:pt x="0" y="514686"/>
                      <a:pt x="0" y="481807"/>
                    </a:cubicBezTo>
                    <a:cubicBezTo>
                      <a:pt x="0" y="448928"/>
                      <a:pt x="26653" y="422275"/>
                      <a:pt x="59531" y="422275"/>
                    </a:cubicBezTo>
                    <a:close/>
                    <a:moveTo>
                      <a:pt x="87641" y="268143"/>
                    </a:moveTo>
                    <a:cubicBezTo>
                      <a:pt x="95498" y="267664"/>
                      <a:pt x="103485" y="268709"/>
                      <a:pt x="111125" y="271495"/>
                    </a:cubicBezTo>
                    <a:cubicBezTo>
                      <a:pt x="141684" y="285426"/>
                      <a:pt x="155575" y="318860"/>
                      <a:pt x="144462" y="349509"/>
                    </a:cubicBezTo>
                    <a:cubicBezTo>
                      <a:pt x="133350" y="382944"/>
                      <a:pt x="97234" y="396875"/>
                      <a:pt x="66675" y="385730"/>
                    </a:cubicBezTo>
                    <a:cubicBezTo>
                      <a:pt x="36115" y="371799"/>
                      <a:pt x="22225" y="338364"/>
                      <a:pt x="33337" y="307716"/>
                    </a:cubicBezTo>
                    <a:cubicBezTo>
                      <a:pt x="41672" y="284729"/>
                      <a:pt x="64070" y="269579"/>
                      <a:pt x="87641" y="268143"/>
                    </a:cubicBezTo>
                    <a:close/>
                    <a:moveTo>
                      <a:pt x="867077" y="251420"/>
                    </a:moveTo>
                    <a:cubicBezTo>
                      <a:pt x="890847" y="250898"/>
                      <a:pt x="913833" y="264481"/>
                      <a:pt x="924281" y="287467"/>
                    </a:cubicBezTo>
                    <a:cubicBezTo>
                      <a:pt x="938212" y="318116"/>
                      <a:pt x="924281" y="354337"/>
                      <a:pt x="893633" y="368268"/>
                    </a:cubicBezTo>
                    <a:cubicBezTo>
                      <a:pt x="862984" y="379413"/>
                      <a:pt x="826763" y="365482"/>
                      <a:pt x="812832" y="337619"/>
                    </a:cubicBezTo>
                    <a:cubicBezTo>
                      <a:pt x="801687" y="306971"/>
                      <a:pt x="812832" y="270750"/>
                      <a:pt x="843481" y="256819"/>
                    </a:cubicBezTo>
                    <a:cubicBezTo>
                      <a:pt x="851143" y="253336"/>
                      <a:pt x="859153" y="251595"/>
                      <a:pt x="867077" y="251420"/>
                    </a:cubicBezTo>
                    <a:close/>
                    <a:moveTo>
                      <a:pt x="781050" y="123082"/>
                    </a:moveTo>
                    <a:cubicBezTo>
                      <a:pt x="796283" y="123082"/>
                      <a:pt x="811516" y="128689"/>
                      <a:pt x="823980" y="139902"/>
                    </a:cubicBezTo>
                    <a:cubicBezTo>
                      <a:pt x="846137" y="165134"/>
                      <a:pt x="846137" y="201579"/>
                      <a:pt x="823980" y="226810"/>
                    </a:cubicBezTo>
                    <a:cubicBezTo>
                      <a:pt x="799053" y="249238"/>
                      <a:pt x="763047" y="249238"/>
                      <a:pt x="738120" y="226810"/>
                    </a:cubicBezTo>
                    <a:cubicBezTo>
                      <a:pt x="715962" y="201579"/>
                      <a:pt x="715962" y="165134"/>
                      <a:pt x="738120" y="139902"/>
                    </a:cubicBezTo>
                    <a:cubicBezTo>
                      <a:pt x="750583" y="128689"/>
                      <a:pt x="765817" y="123082"/>
                      <a:pt x="781050" y="123082"/>
                    </a:cubicBezTo>
                    <a:close/>
                    <a:moveTo>
                      <a:pt x="183355" y="123082"/>
                    </a:moveTo>
                    <a:cubicBezTo>
                      <a:pt x="198817" y="123082"/>
                      <a:pt x="214279" y="128689"/>
                      <a:pt x="225523" y="139902"/>
                    </a:cubicBezTo>
                    <a:cubicBezTo>
                      <a:pt x="250824" y="165134"/>
                      <a:pt x="250824" y="201579"/>
                      <a:pt x="225523" y="226810"/>
                    </a:cubicBezTo>
                    <a:cubicBezTo>
                      <a:pt x="203034" y="249238"/>
                      <a:pt x="163677" y="249238"/>
                      <a:pt x="141187" y="226810"/>
                    </a:cubicBezTo>
                    <a:cubicBezTo>
                      <a:pt x="115887" y="201579"/>
                      <a:pt x="115887" y="165134"/>
                      <a:pt x="141187" y="139902"/>
                    </a:cubicBezTo>
                    <a:cubicBezTo>
                      <a:pt x="152432" y="128689"/>
                      <a:pt x="167894" y="123082"/>
                      <a:pt x="183355" y="123082"/>
                    </a:cubicBezTo>
                    <a:close/>
                    <a:moveTo>
                      <a:pt x="312215" y="33933"/>
                    </a:moveTo>
                    <a:cubicBezTo>
                      <a:pt x="335201" y="33410"/>
                      <a:pt x="356621" y="46993"/>
                      <a:pt x="367069" y="69979"/>
                    </a:cubicBezTo>
                    <a:cubicBezTo>
                      <a:pt x="381000" y="100628"/>
                      <a:pt x="367069" y="136849"/>
                      <a:pt x="336420" y="150780"/>
                    </a:cubicBezTo>
                    <a:cubicBezTo>
                      <a:pt x="305772" y="161925"/>
                      <a:pt x="269551" y="147994"/>
                      <a:pt x="258406" y="120131"/>
                    </a:cubicBezTo>
                    <a:cubicBezTo>
                      <a:pt x="244475" y="89483"/>
                      <a:pt x="258406" y="53262"/>
                      <a:pt x="289054" y="39331"/>
                    </a:cubicBezTo>
                    <a:cubicBezTo>
                      <a:pt x="296716" y="35848"/>
                      <a:pt x="304553" y="34107"/>
                      <a:pt x="312215" y="33933"/>
                    </a:cubicBezTo>
                    <a:close/>
                    <a:moveTo>
                      <a:pt x="634324" y="28431"/>
                    </a:moveTo>
                    <a:cubicBezTo>
                      <a:pt x="641986" y="27952"/>
                      <a:pt x="649822" y="28997"/>
                      <a:pt x="657484" y="31783"/>
                    </a:cubicBezTo>
                    <a:cubicBezTo>
                      <a:pt x="688133" y="45714"/>
                      <a:pt x="704850" y="79148"/>
                      <a:pt x="690919" y="109797"/>
                    </a:cubicBezTo>
                    <a:cubicBezTo>
                      <a:pt x="679774" y="140445"/>
                      <a:pt x="646340" y="157163"/>
                      <a:pt x="612905" y="146018"/>
                    </a:cubicBezTo>
                    <a:cubicBezTo>
                      <a:pt x="582256" y="132087"/>
                      <a:pt x="568325" y="98652"/>
                      <a:pt x="579470" y="68004"/>
                    </a:cubicBezTo>
                    <a:cubicBezTo>
                      <a:pt x="589919" y="45017"/>
                      <a:pt x="611337" y="29867"/>
                      <a:pt x="634324" y="28431"/>
                    </a:cubicBezTo>
                    <a:close/>
                    <a:moveTo>
                      <a:pt x="482600" y="0"/>
                    </a:moveTo>
                    <a:cubicBezTo>
                      <a:pt x="515917" y="0"/>
                      <a:pt x="542925" y="27008"/>
                      <a:pt x="542925" y="60325"/>
                    </a:cubicBezTo>
                    <a:cubicBezTo>
                      <a:pt x="542925" y="93642"/>
                      <a:pt x="515917" y="120650"/>
                      <a:pt x="482600" y="120650"/>
                    </a:cubicBezTo>
                    <a:cubicBezTo>
                      <a:pt x="449283" y="120650"/>
                      <a:pt x="422275" y="93642"/>
                      <a:pt x="422275" y="60325"/>
                    </a:cubicBezTo>
                    <a:cubicBezTo>
                      <a:pt x="422275" y="27008"/>
                      <a:pt x="449283" y="0"/>
                      <a:pt x="4826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47" name="组合 946"/>
          <p:cNvGrpSpPr/>
          <p:nvPr>
            <p:custDataLst>
              <p:tags r:id="rId2"/>
            </p:custDataLst>
          </p:nvPr>
        </p:nvGrpSpPr>
        <p:grpSpPr>
          <a:xfrm rot="1153978">
            <a:off x="2674370" y="741015"/>
            <a:ext cx="443733" cy="431903"/>
            <a:chOff x="4225696" y="3093220"/>
            <a:chExt cx="692379" cy="673919"/>
          </a:xfrm>
          <a:solidFill>
            <a:srgbClr val="C3496D"/>
          </a:solidFill>
        </p:grpSpPr>
        <p:sp>
          <p:nvSpPr>
            <p:cNvPr id="948" name="Freeform 10"/>
            <p:cNvSpPr>
              <a:spLocks noEditPoints="1"/>
            </p:cNvSpPr>
            <p:nvPr/>
          </p:nvSpPr>
          <p:spPr bwMode="auto">
            <a:xfrm>
              <a:off x="4537075" y="3106738"/>
              <a:ext cx="381000" cy="488950"/>
            </a:xfrm>
            <a:custGeom>
              <a:avLst/>
              <a:gdLst>
                <a:gd name="T0" fmla="*/ 20 w 100"/>
                <a:gd name="T1" fmla="*/ 93 h 128"/>
                <a:gd name="T2" fmla="*/ 98 w 100"/>
                <a:gd name="T3" fmla="*/ 82 h 128"/>
                <a:gd name="T4" fmla="*/ 33 w 100"/>
                <a:gd name="T5" fmla="*/ 84 h 128"/>
                <a:gd name="T6" fmla="*/ 42 w 100"/>
                <a:gd name="T7" fmla="*/ 8 h 128"/>
                <a:gd name="T8" fmla="*/ 20 w 100"/>
                <a:gd name="T9" fmla="*/ 93 h 128"/>
                <a:gd name="T10" fmla="*/ 42 w 100"/>
                <a:gd name="T11" fmla="*/ 18 h 128"/>
                <a:gd name="T12" fmla="*/ 30 w 100"/>
                <a:gd name="T13" fmla="*/ 87 h 128"/>
                <a:gd name="T14" fmla="*/ 89 w 100"/>
                <a:gd name="T15" fmla="*/ 81 h 128"/>
                <a:gd name="T16" fmla="*/ 25 w 100"/>
                <a:gd name="T17" fmla="*/ 91 h 128"/>
                <a:gd name="T18" fmla="*/ 42 w 100"/>
                <a:gd name="T19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28">
                  <a:moveTo>
                    <a:pt x="20" y="93"/>
                  </a:moveTo>
                  <a:cubicBezTo>
                    <a:pt x="20" y="93"/>
                    <a:pt x="100" y="128"/>
                    <a:pt x="98" y="82"/>
                  </a:cubicBezTo>
                  <a:cubicBezTo>
                    <a:pt x="96" y="37"/>
                    <a:pt x="33" y="84"/>
                    <a:pt x="33" y="84"/>
                  </a:cubicBezTo>
                  <a:cubicBezTo>
                    <a:pt x="33" y="84"/>
                    <a:pt x="84" y="17"/>
                    <a:pt x="42" y="8"/>
                  </a:cubicBezTo>
                  <a:cubicBezTo>
                    <a:pt x="0" y="0"/>
                    <a:pt x="20" y="93"/>
                    <a:pt x="20" y="93"/>
                  </a:cubicBezTo>
                  <a:close/>
                  <a:moveTo>
                    <a:pt x="42" y="18"/>
                  </a:moveTo>
                  <a:cubicBezTo>
                    <a:pt x="59" y="22"/>
                    <a:pt x="33" y="79"/>
                    <a:pt x="30" y="87"/>
                  </a:cubicBezTo>
                  <a:cubicBezTo>
                    <a:pt x="42" y="83"/>
                    <a:pt x="89" y="67"/>
                    <a:pt x="89" y="81"/>
                  </a:cubicBezTo>
                  <a:cubicBezTo>
                    <a:pt x="91" y="120"/>
                    <a:pt x="25" y="91"/>
                    <a:pt x="25" y="91"/>
                  </a:cubicBezTo>
                  <a:cubicBezTo>
                    <a:pt x="25" y="91"/>
                    <a:pt x="6" y="11"/>
                    <a:pt x="4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9" name="Freeform 11"/>
            <p:cNvSpPr>
              <a:spLocks noEditPoints="1"/>
            </p:cNvSpPr>
            <p:nvPr/>
          </p:nvSpPr>
          <p:spPr bwMode="auto">
            <a:xfrm>
              <a:off x="4259263" y="3403601"/>
              <a:ext cx="503238" cy="363538"/>
            </a:xfrm>
            <a:custGeom>
              <a:avLst/>
              <a:gdLst>
                <a:gd name="T0" fmla="*/ 10 w 132"/>
                <a:gd name="T1" fmla="*/ 42 h 95"/>
                <a:gd name="T2" fmla="*/ 85 w 132"/>
                <a:gd name="T3" fmla="*/ 30 h 95"/>
                <a:gd name="T4" fmla="*/ 87 w 132"/>
                <a:gd name="T5" fmla="*/ 95 h 95"/>
                <a:gd name="T6" fmla="*/ 94 w 132"/>
                <a:gd name="T7" fmla="*/ 16 h 95"/>
                <a:gd name="T8" fmla="*/ 10 w 132"/>
                <a:gd name="T9" fmla="*/ 42 h 95"/>
                <a:gd name="T10" fmla="*/ 92 w 132"/>
                <a:gd name="T11" fmla="*/ 21 h 95"/>
                <a:gd name="T12" fmla="*/ 85 w 132"/>
                <a:gd name="T13" fmla="*/ 86 h 95"/>
                <a:gd name="T14" fmla="*/ 88 w 132"/>
                <a:gd name="T15" fmla="*/ 26 h 95"/>
                <a:gd name="T16" fmla="*/ 20 w 132"/>
                <a:gd name="T17" fmla="*/ 41 h 95"/>
                <a:gd name="T18" fmla="*/ 92 w 132"/>
                <a:gd name="T19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95">
                  <a:moveTo>
                    <a:pt x="10" y="42"/>
                  </a:moveTo>
                  <a:cubicBezTo>
                    <a:pt x="20" y="84"/>
                    <a:pt x="85" y="30"/>
                    <a:pt x="85" y="30"/>
                  </a:cubicBezTo>
                  <a:cubicBezTo>
                    <a:pt x="85" y="30"/>
                    <a:pt x="41" y="95"/>
                    <a:pt x="87" y="95"/>
                  </a:cubicBezTo>
                  <a:cubicBezTo>
                    <a:pt x="132" y="95"/>
                    <a:pt x="94" y="16"/>
                    <a:pt x="94" y="16"/>
                  </a:cubicBezTo>
                  <a:cubicBezTo>
                    <a:pt x="94" y="16"/>
                    <a:pt x="0" y="0"/>
                    <a:pt x="10" y="42"/>
                  </a:cubicBezTo>
                  <a:close/>
                  <a:moveTo>
                    <a:pt x="92" y="21"/>
                  </a:moveTo>
                  <a:cubicBezTo>
                    <a:pt x="92" y="21"/>
                    <a:pt x="123" y="86"/>
                    <a:pt x="85" y="86"/>
                  </a:cubicBezTo>
                  <a:cubicBezTo>
                    <a:pt x="71" y="86"/>
                    <a:pt x="85" y="38"/>
                    <a:pt x="88" y="26"/>
                  </a:cubicBezTo>
                  <a:cubicBezTo>
                    <a:pt x="80" y="30"/>
                    <a:pt x="24" y="58"/>
                    <a:pt x="20" y="41"/>
                  </a:cubicBezTo>
                  <a:cubicBezTo>
                    <a:pt x="11" y="5"/>
                    <a:pt x="92" y="21"/>
                    <a:pt x="92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0" name="任意多边形 949"/>
            <p:cNvSpPr/>
            <p:nvPr/>
          </p:nvSpPr>
          <p:spPr bwMode="auto">
            <a:xfrm>
              <a:off x="4225696" y="3093220"/>
              <a:ext cx="349480" cy="348480"/>
            </a:xfrm>
            <a:custGeom>
              <a:avLst/>
              <a:gdLst>
                <a:gd name="connsiteX0" fmla="*/ 87444 w 349480"/>
                <a:gd name="connsiteY0" fmla="*/ 206639 h 348480"/>
                <a:gd name="connsiteX1" fmla="*/ 346305 w 349480"/>
                <a:gd name="connsiteY1" fmla="*/ 340875 h 348480"/>
                <a:gd name="connsiteX2" fmla="*/ 338678 w 349480"/>
                <a:gd name="connsiteY2" fmla="*/ 348480 h 348480"/>
                <a:gd name="connsiteX3" fmla="*/ 48855 w 349480"/>
                <a:gd name="connsiteY3" fmla="*/ 215388 h 348480"/>
                <a:gd name="connsiteX4" fmla="*/ 18347 w 349480"/>
                <a:gd name="connsiteY4" fmla="*/ 242007 h 348480"/>
                <a:gd name="connsiteX5" fmla="*/ 18347 w 349480"/>
                <a:gd name="connsiteY5" fmla="*/ 295243 h 348480"/>
                <a:gd name="connsiteX6" fmla="*/ 79363 w 349480"/>
                <a:gd name="connsiteY6" fmla="*/ 314256 h 348480"/>
                <a:gd name="connsiteX7" fmla="*/ 106057 w 349480"/>
                <a:gd name="connsiteY7" fmla="*/ 287638 h 348480"/>
                <a:gd name="connsiteX8" fmla="*/ 102244 w 349480"/>
                <a:gd name="connsiteY8" fmla="*/ 264822 h 348480"/>
                <a:gd name="connsiteX9" fmla="*/ 64109 w 349480"/>
                <a:gd name="connsiteY9" fmla="*/ 253414 h 348480"/>
                <a:gd name="connsiteX10" fmla="*/ 64109 w 349480"/>
                <a:gd name="connsiteY10" fmla="*/ 245809 h 348480"/>
                <a:gd name="connsiteX11" fmla="*/ 106057 w 349480"/>
                <a:gd name="connsiteY11" fmla="*/ 257217 h 348480"/>
                <a:gd name="connsiteX12" fmla="*/ 113684 w 349480"/>
                <a:gd name="connsiteY12" fmla="*/ 287638 h 348480"/>
                <a:gd name="connsiteX13" fmla="*/ 79363 w 349480"/>
                <a:gd name="connsiteY13" fmla="*/ 321862 h 348480"/>
                <a:gd name="connsiteX14" fmla="*/ 10721 w 349480"/>
                <a:gd name="connsiteY14" fmla="*/ 302849 h 348480"/>
                <a:gd name="connsiteX15" fmla="*/ 6907 w 349480"/>
                <a:gd name="connsiteY15" fmla="*/ 238204 h 348480"/>
                <a:gd name="connsiteX16" fmla="*/ 48855 w 349480"/>
                <a:gd name="connsiteY16" fmla="*/ 207783 h 348480"/>
                <a:gd name="connsiteX17" fmla="*/ 87444 w 349480"/>
                <a:gd name="connsiteY17" fmla="*/ 206639 h 348480"/>
                <a:gd name="connsiteX18" fmla="*/ 235289 w 349480"/>
                <a:gd name="connsiteY18" fmla="*/ 177 h 348480"/>
                <a:gd name="connsiteX19" fmla="*/ 266088 w 349480"/>
                <a:gd name="connsiteY19" fmla="*/ 9693 h 348480"/>
                <a:gd name="connsiteX20" fmla="*/ 292622 w 349480"/>
                <a:gd name="connsiteY20" fmla="*/ 74401 h 348480"/>
                <a:gd name="connsiteX21" fmla="*/ 262297 w 349480"/>
                <a:gd name="connsiteY21" fmla="*/ 112465 h 348480"/>
                <a:gd name="connsiteX22" fmla="*/ 231973 w 349480"/>
                <a:gd name="connsiteY22" fmla="*/ 108659 h 348480"/>
                <a:gd name="connsiteX23" fmla="*/ 213020 w 349480"/>
                <a:gd name="connsiteY23" fmla="*/ 66789 h 348480"/>
                <a:gd name="connsiteX24" fmla="*/ 224391 w 349480"/>
                <a:gd name="connsiteY24" fmla="*/ 66789 h 348480"/>
                <a:gd name="connsiteX25" fmla="*/ 235763 w 349480"/>
                <a:gd name="connsiteY25" fmla="*/ 101046 h 348480"/>
                <a:gd name="connsiteX26" fmla="*/ 262297 w 349480"/>
                <a:gd name="connsiteY26" fmla="*/ 101046 h 348480"/>
                <a:gd name="connsiteX27" fmla="*/ 285041 w 349480"/>
                <a:gd name="connsiteY27" fmla="*/ 70595 h 348480"/>
                <a:gd name="connsiteX28" fmla="*/ 262297 w 349480"/>
                <a:gd name="connsiteY28" fmla="*/ 17306 h 348480"/>
                <a:gd name="connsiteX29" fmla="*/ 205439 w 349480"/>
                <a:gd name="connsiteY29" fmla="*/ 21112 h 348480"/>
                <a:gd name="connsiteX30" fmla="*/ 186486 w 349480"/>
                <a:gd name="connsiteY30" fmla="*/ 55369 h 348480"/>
                <a:gd name="connsiteX31" fmla="*/ 349480 w 349480"/>
                <a:gd name="connsiteY31" fmla="*/ 321817 h 348480"/>
                <a:gd name="connsiteX32" fmla="*/ 341899 w 349480"/>
                <a:gd name="connsiteY32" fmla="*/ 329430 h 348480"/>
                <a:gd name="connsiteX33" fmla="*/ 175114 w 349480"/>
                <a:gd name="connsiteY33" fmla="*/ 55369 h 348480"/>
                <a:gd name="connsiteX34" fmla="*/ 201648 w 349480"/>
                <a:gd name="connsiteY34" fmla="*/ 13499 h 348480"/>
                <a:gd name="connsiteX35" fmla="*/ 235289 w 349480"/>
                <a:gd name="connsiteY35" fmla="*/ 177 h 34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49480" h="348480">
                  <a:moveTo>
                    <a:pt x="87444" y="206639"/>
                  </a:moveTo>
                  <a:cubicBezTo>
                    <a:pt x="186140" y="219844"/>
                    <a:pt x="336295" y="334220"/>
                    <a:pt x="346305" y="340875"/>
                  </a:cubicBezTo>
                  <a:cubicBezTo>
                    <a:pt x="346305" y="340875"/>
                    <a:pt x="346305" y="340875"/>
                    <a:pt x="338678" y="348480"/>
                  </a:cubicBezTo>
                  <a:cubicBezTo>
                    <a:pt x="334865" y="348480"/>
                    <a:pt x="136565" y="196375"/>
                    <a:pt x="48855" y="215388"/>
                  </a:cubicBezTo>
                  <a:cubicBezTo>
                    <a:pt x="33601" y="219191"/>
                    <a:pt x="25974" y="230599"/>
                    <a:pt x="18347" y="242007"/>
                  </a:cubicBezTo>
                  <a:cubicBezTo>
                    <a:pt x="6907" y="264822"/>
                    <a:pt x="6907" y="283835"/>
                    <a:pt x="18347" y="295243"/>
                  </a:cubicBezTo>
                  <a:cubicBezTo>
                    <a:pt x="33601" y="310454"/>
                    <a:pt x="56482" y="318059"/>
                    <a:pt x="79363" y="314256"/>
                  </a:cubicBezTo>
                  <a:cubicBezTo>
                    <a:pt x="86990" y="310454"/>
                    <a:pt x="102244" y="302849"/>
                    <a:pt x="106057" y="287638"/>
                  </a:cubicBezTo>
                  <a:cubicBezTo>
                    <a:pt x="106057" y="276230"/>
                    <a:pt x="106057" y="268625"/>
                    <a:pt x="102244" y="264822"/>
                  </a:cubicBezTo>
                  <a:cubicBezTo>
                    <a:pt x="90803" y="253414"/>
                    <a:pt x="64109" y="253414"/>
                    <a:pt x="64109" y="253414"/>
                  </a:cubicBezTo>
                  <a:cubicBezTo>
                    <a:pt x="64109" y="253414"/>
                    <a:pt x="64109" y="253414"/>
                    <a:pt x="64109" y="245809"/>
                  </a:cubicBezTo>
                  <a:cubicBezTo>
                    <a:pt x="64109" y="245809"/>
                    <a:pt x="94617" y="242007"/>
                    <a:pt x="106057" y="257217"/>
                  </a:cubicBezTo>
                  <a:cubicBezTo>
                    <a:pt x="113684" y="264822"/>
                    <a:pt x="117497" y="276230"/>
                    <a:pt x="113684" y="287638"/>
                  </a:cubicBezTo>
                  <a:cubicBezTo>
                    <a:pt x="109870" y="306651"/>
                    <a:pt x="98430" y="318059"/>
                    <a:pt x="79363" y="321862"/>
                  </a:cubicBezTo>
                  <a:cubicBezTo>
                    <a:pt x="56482" y="329467"/>
                    <a:pt x="25974" y="321862"/>
                    <a:pt x="10721" y="302849"/>
                  </a:cubicBezTo>
                  <a:cubicBezTo>
                    <a:pt x="-720" y="287638"/>
                    <a:pt x="-4533" y="264822"/>
                    <a:pt x="6907" y="238204"/>
                  </a:cubicBezTo>
                  <a:cubicBezTo>
                    <a:pt x="14534" y="222993"/>
                    <a:pt x="29788" y="211586"/>
                    <a:pt x="48855" y="207783"/>
                  </a:cubicBezTo>
                  <a:cubicBezTo>
                    <a:pt x="60296" y="204931"/>
                    <a:pt x="73345" y="204753"/>
                    <a:pt x="87444" y="206639"/>
                  </a:cubicBezTo>
                  <a:close/>
                  <a:moveTo>
                    <a:pt x="235289" y="177"/>
                  </a:moveTo>
                  <a:cubicBezTo>
                    <a:pt x="246187" y="-775"/>
                    <a:pt x="256611" y="2080"/>
                    <a:pt x="266088" y="9693"/>
                  </a:cubicBezTo>
                  <a:cubicBezTo>
                    <a:pt x="285041" y="21112"/>
                    <a:pt x="296412" y="47757"/>
                    <a:pt x="292622" y="74401"/>
                  </a:cubicBezTo>
                  <a:cubicBezTo>
                    <a:pt x="292622" y="93433"/>
                    <a:pt x="281250" y="104853"/>
                    <a:pt x="262297" y="112465"/>
                  </a:cubicBezTo>
                  <a:cubicBezTo>
                    <a:pt x="250925" y="116272"/>
                    <a:pt x="239554" y="112465"/>
                    <a:pt x="231973" y="108659"/>
                  </a:cubicBezTo>
                  <a:cubicBezTo>
                    <a:pt x="213020" y="93433"/>
                    <a:pt x="213020" y="66789"/>
                    <a:pt x="213020" y="66789"/>
                  </a:cubicBezTo>
                  <a:cubicBezTo>
                    <a:pt x="213020" y="66789"/>
                    <a:pt x="213020" y="66789"/>
                    <a:pt x="224391" y="66789"/>
                  </a:cubicBezTo>
                  <a:cubicBezTo>
                    <a:pt x="224391" y="66789"/>
                    <a:pt x="224391" y="89627"/>
                    <a:pt x="235763" y="101046"/>
                  </a:cubicBezTo>
                  <a:cubicBezTo>
                    <a:pt x="243344" y="104853"/>
                    <a:pt x="250925" y="104853"/>
                    <a:pt x="262297" y="101046"/>
                  </a:cubicBezTo>
                  <a:cubicBezTo>
                    <a:pt x="277459" y="97240"/>
                    <a:pt x="285041" y="78208"/>
                    <a:pt x="285041" y="70595"/>
                  </a:cubicBezTo>
                  <a:cubicBezTo>
                    <a:pt x="288831" y="51563"/>
                    <a:pt x="277459" y="28725"/>
                    <a:pt x="262297" y="17306"/>
                  </a:cubicBezTo>
                  <a:cubicBezTo>
                    <a:pt x="247135" y="5886"/>
                    <a:pt x="228182" y="9693"/>
                    <a:pt x="205439" y="21112"/>
                  </a:cubicBezTo>
                  <a:cubicBezTo>
                    <a:pt x="194067" y="28725"/>
                    <a:pt x="186486" y="40144"/>
                    <a:pt x="186486" y="55369"/>
                  </a:cubicBezTo>
                  <a:cubicBezTo>
                    <a:pt x="175114" y="142917"/>
                    <a:pt x="349480" y="321817"/>
                    <a:pt x="349480" y="321817"/>
                  </a:cubicBezTo>
                  <a:cubicBezTo>
                    <a:pt x="349480" y="321817"/>
                    <a:pt x="349480" y="321817"/>
                    <a:pt x="341899" y="329430"/>
                  </a:cubicBezTo>
                  <a:cubicBezTo>
                    <a:pt x="338109" y="321817"/>
                    <a:pt x="163742" y="146723"/>
                    <a:pt x="175114" y="55369"/>
                  </a:cubicBezTo>
                  <a:cubicBezTo>
                    <a:pt x="178905" y="36338"/>
                    <a:pt x="186486" y="21112"/>
                    <a:pt x="201648" y="13499"/>
                  </a:cubicBezTo>
                  <a:cubicBezTo>
                    <a:pt x="213019" y="5886"/>
                    <a:pt x="224391" y="1128"/>
                    <a:pt x="235289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51" name="组合 950"/>
          <p:cNvGrpSpPr/>
          <p:nvPr>
            <p:custDataLst>
              <p:tags r:id="rId3"/>
            </p:custDataLst>
          </p:nvPr>
        </p:nvGrpSpPr>
        <p:grpSpPr>
          <a:xfrm rot="21432635" flipH="1">
            <a:off x="9455076" y="222580"/>
            <a:ext cx="996917" cy="970338"/>
            <a:chOff x="4225696" y="3093220"/>
            <a:chExt cx="692379" cy="673919"/>
          </a:xfrm>
          <a:solidFill>
            <a:srgbClr val="C3496D"/>
          </a:solidFill>
        </p:grpSpPr>
        <p:sp>
          <p:nvSpPr>
            <p:cNvPr id="952" name="Freeform 10"/>
            <p:cNvSpPr>
              <a:spLocks noEditPoints="1"/>
            </p:cNvSpPr>
            <p:nvPr/>
          </p:nvSpPr>
          <p:spPr bwMode="auto">
            <a:xfrm>
              <a:off x="4537075" y="3106738"/>
              <a:ext cx="381000" cy="488950"/>
            </a:xfrm>
            <a:custGeom>
              <a:avLst/>
              <a:gdLst>
                <a:gd name="T0" fmla="*/ 20 w 100"/>
                <a:gd name="T1" fmla="*/ 93 h 128"/>
                <a:gd name="T2" fmla="*/ 98 w 100"/>
                <a:gd name="T3" fmla="*/ 82 h 128"/>
                <a:gd name="T4" fmla="*/ 33 w 100"/>
                <a:gd name="T5" fmla="*/ 84 h 128"/>
                <a:gd name="T6" fmla="*/ 42 w 100"/>
                <a:gd name="T7" fmla="*/ 8 h 128"/>
                <a:gd name="T8" fmla="*/ 20 w 100"/>
                <a:gd name="T9" fmla="*/ 93 h 128"/>
                <a:gd name="T10" fmla="*/ 42 w 100"/>
                <a:gd name="T11" fmla="*/ 18 h 128"/>
                <a:gd name="T12" fmla="*/ 30 w 100"/>
                <a:gd name="T13" fmla="*/ 87 h 128"/>
                <a:gd name="T14" fmla="*/ 89 w 100"/>
                <a:gd name="T15" fmla="*/ 81 h 128"/>
                <a:gd name="T16" fmla="*/ 25 w 100"/>
                <a:gd name="T17" fmla="*/ 91 h 128"/>
                <a:gd name="T18" fmla="*/ 42 w 100"/>
                <a:gd name="T19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28">
                  <a:moveTo>
                    <a:pt x="20" y="93"/>
                  </a:moveTo>
                  <a:cubicBezTo>
                    <a:pt x="20" y="93"/>
                    <a:pt x="100" y="128"/>
                    <a:pt x="98" y="82"/>
                  </a:cubicBezTo>
                  <a:cubicBezTo>
                    <a:pt x="96" y="37"/>
                    <a:pt x="33" y="84"/>
                    <a:pt x="33" y="84"/>
                  </a:cubicBezTo>
                  <a:cubicBezTo>
                    <a:pt x="33" y="84"/>
                    <a:pt x="84" y="17"/>
                    <a:pt x="42" y="8"/>
                  </a:cubicBezTo>
                  <a:cubicBezTo>
                    <a:pt x="0" y="0"/>
                    <a:pt x="20" y="93"/>
                    <a:pt x="20" y="93"/>
                  </a:cubicBezTo>
                  <a:close/>
                  <a:moveTo>
                    <a:pt x="42" y="18"/>
                  </a:moveTo>
                  <a:cubicBezTo>
                    <a:pt x="59" y="22"/>
                    <a:pt x="33" y="79"/>
                    <a:pt x="30" y="87"/>
                  </a:cubicBezTo>
                  <a:cubicBezTo>
                    <a:pt x="42" y="83"/>
                    <a:pt x="89" y="67"/>
                    <a:pt x="89" y="81"/>
                  </a:cubicBezTo>
                  <a:cubicBezTo>
                    <a:pt x="91" y="120"/>
                    <a:pt x="25" y="91"/>
                    <a:pt x="25" y="91"/>
                  </a:cubicBezTo>
                  <a:cubicBezTo>
                    <a:pt x="25" y="91"/>
                    <a:pt x="6" y="11"/>
                    <a:pt x="4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3" name="Freeform 11"/>
            <p:cNvSpPr>
              <a:spLocks noEditPoints="1"/>
            </p:cNvSpPr>
            <p:nvPr/>
          </p:nvSpPr>
          <p:spPr bwMode="auto">
            <a:xfrm>
              <a:off x="4259263" y="3403601"/>
              <a:ext cx="503238" cy="363538"/>
            </a:xfrm>
            <a:custGeom>
              <a:avLst/>
              <a:gdLst>
                <a:gd name="T0" fmla="*/ 10 w 132"/>
                <a:gd name="T1" fmla="*/ 42 h 95"/>
                <a:gd name="T2" fmla="*/ 85 w 132"/>
                <a:gd name="T3" fmla="*/ 30 h 95"/>
                <a:gd name="T4" fmla="*/ 87 w 132"/>
                <a:gd name="T5" fmla="*/ 95 h 95"/>
                <a:gd name="T6" fmla="*/ 94 w 132"/>
                <a:gd name="T7" fmla="*/ 16 h 95"/>
                <a:gd name="T8" fmla="*/ 10 w 132"/>
                <a:gd name="T9" fmla="*/ 42 h 95"/>
                <a:gd name="T10" fmla="*/ 92 w 132"/>
                <a:gd name="T11" fmla="*/ 21 h 95"/>
                <a:gd name="T12" fmla="*/ 85 w 132"/>
                <a:gd name="T13" fmla="*/ 86 h 95"/>
                <a:gd name="T14" fmla="*/ 88 w 132"/>
                <a:gd name="T15" fmla="*/ 26 h 95"/>
                <a:gd name="T16" fmla="*/ 20 w 132"/>
                <a:gd name="T17" fmla="*/ 41 h 95"/>
                <a:gd name="T18" fmla="*/ 92 w 132"/>
                <a:gd name="T19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95">
                  <a:moveTo>
                    <a:pt x="10" y="42"/>
                  </a:moveTo>
                  <a:cubicBezTo>
                    <a:pt x="20" y="84"/>
                    <a:pt x="85" y="30"/>
                    <a:pt x="85" y="30"/>
                  </a:cubicBezTo>
                  <a:cubicBezTo>
                    <a:pt x="85" y="30"/>
                    <a:pt x="41" y="95"/>
                    <a:pt x="87" y="95"/>
                  </a:cubicBezTo>
                  <a:cubicBezTo>
                    <a:pt x="132" y="95"/>
                    <a:pt x="94" y="16"/>
                    <a:pt x="94" y="16"/>
                  </a:cubicBezTo>
                  <a:cubicBezTo>
                    <a:pt x="94" y="16"/>
                    <a:pt x="0" y="0"/>
                    <a:pt x="10" y="42"/>
                  </a:cubicBezTo>
                  <a:close/>
                  <a:moveTo>
                    <a:pt x="92" y="21"/>
                  </a:moveTo>
                  <a:cubicBezTo>
                    <a:pt x="92" y="21"/>
                    <a:pt x="123" y="86"/>
                    <a:pt x="85" y="86"/>
                  </a:cubicBezTo>
                  <a:cubicBezTo>
                    <a:pt x="71" y="86"/>
                    <a:pt x="85" y="38"/>
                    <a:pt x="88" y="26"/>
                  </a:cubicBezTo>
                  <a:cubicBezTo>
                    <a:pt x="80" y="30"/>
                    <a:pt x="24" y="58"/>
                    <a:pt x="20" y="41"/>
                  </a:cubicBezTo>
                  <a:cubicBezTo>
                    <a:pt x="11" y="5"/>
                    <a:pt x="92" y="21"/>
                    <a:pt x="92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4" name="任意多边形 953"/>
            <p:cNvSpPr/>
            <p:nvPr/>
          </p:nvSpPr>
          <p:spPr bwMode="auto">
            <a:xfrm>
              <a:off x="4225696" y="3093220"/>
              <a:ext cx="349480" cy="348480"/>
            </a:xfrm>
            <a:custGeom>
              <a:avLst/>
              <a:gdLst>
                <a:gd name="connsiteX0" fmla="*/ 87444 w 349480"/>
                <a:gd name="connsiteY0" fmla="*/ 206639 h 348480"/>
                <a:gd name="connsiteX1" fmla="*/ 346305 w 349480"/>
                <a:gd name="connsiteY1" fmla="*/ 340875 h 348480"/>
                <a:gd name="connsiteX2" fmla="*/ 338678 w 349480"/>
                <a:gd name="connsiteY2" fmla="*/ 348480 h 348480"/>
                <a:gd name="connsiteX3" fmla="*/ 48855 w 349480"/>
                <a:gd name="connsiteY3" fmla="*/ 215388 h 348480"/>
                <a:gd name="connsiteX4" fmla="*/ 18347 w 349480"/>
                <a:gd name="connsiteY4" fmla="*/ 242007 h 348480"/>
                <a:gd name="connsiteX5" fmla="*/ 18347 w 349480"/>
                <a:gd name="connsiteY5" fmla="*/ 295243 h 348480"/>
                <a:gd name="connsiteX6" fmla="*/ 79363 w 349480"/>
                <a:gd name="connsiteY6" fmla="*/ 314256 h 348480"/>
                <a:gd name="connsiteX7" fmla="*/ 106057 w 349480"/>
                <a:gd name="connsiteY7" fmla="*/ 287638 h 348480"/>
                <a:gd name="connsiteX8" fmla="*/ 102244 w 349480"/>
                <a:gd name="connsiteY8" fmla="*/ 264822 h 348480"/>
                <a:gd name="connsiteX9" fmla="*/ 64109 w 349480"/>
                <a:gd name="connsiteY9" fmla="*/ 253414 h 348480"/>
                <a:gd name="connsiteX10" fmla="*/ 64109 w 349480"/>
                <a:gd name="connsiteY10" fmla="*/ 245809 h 348480"/>
                <a:gd name="connsiteX11" fmla="*/ 106057 w 349480"/>
                <a:gd name="connsiteY11" fmla="*/ 257217 h 348480"/>
                <a:gd name="connsiteX12" fmla="*/ 113684 w 349480"/>
                <a:gd name="connsiteY12" fmla="*/ 287638 h 348480"/>
                <a:gd name="connsiteX13" fmla="*/ 79363 w 349480"/>
                <a:gd name="connsiteY13" fmla="*/ 321862 h 348480"/>
                <a:gd name="connsiteX14" fmla="*/ 10721 w 349480"/>
                <a:gd name="connsiteY14" fmla="*/ 302849 h 348480"/>
                <a:gd name="connsiteX15" fmla="*/ 6907 w 349480"/>
                <a:gd name="connsiteY15" fmla="*/ 238204 h 348480"/>
                <a:gd name="connsiteX16" fmla="*/ 48855 w 349480"/>
                <a:gd name="connsiteY16" fmla="*/ 207783 h 348480"/>
                <a:gd name="connsiteX17" fmla="*/ 87444 w 349480"/>
                <a:gd name="connsiteY17" fmla="*/ 206639 h 348480"/>
                <a:gd name="connsiteX18" fmla="*/ 235289 w 349480"/>
                <a:gd name="connsiteY18" fmla="*/ 177 h 348480"/>
                <a:gd name="connsiteX19" fmla="*/ 266088 w 349480"/>
                <a:gd name="connsiteY19" fmla="*/ 9693 h 348480"/>
                <a:gd name="connsiteX20" fmla="*/ 292622 w 349480"/>
                <a:gd name="connsiteY20" fmla="*/ 74401 h 348480"/>
                <a:gd name="connsiteX21" fmla="*/ 262297 w 349480"/>
                <a:gd name="connsiteY21" fmla="*/ 112465 h 348480"/>
                <a:gd name="connsiteX22" fmla="*/ 231973 w 349480"/>
                <a:gd name="connsiteY22" fmla="*/ 108659 h 348480"/>
                <a:gd name="connsiteX23" fmla="*/ 213020 w 349480"/>
                <a:gd name="connsiteY23" fmla="*/ 66789 h 348480"/>
                <a:gd name="connsiteX24" fmla="*/ 224391 w 349480"/>
                <a:gd name="connsiteY24" fmla="*/ 66789 h 348480"/>
                <a:gd name="connsiteX25" fmla="*/ 235763 w 349480"/>
                <a:gd name="connsiteY25" fmla="*/ 101046 h 348480"/>
                <a:gd name="connsiteX26" fmla="*/ 262297 w 349480"/>
                <a:gd name="connsiteY26" fmla="*/ 101046 h 348480"/>
                <a:gd name="connsiteX27" fmla="*/ 285041 w 349480"/>
                <a:gd name="connsiteY27" fmla="*/ 70595 h 348480"/>
                <a:gd name="connsiteX28" fmla="*/ 262297 w 349480"/>
                <a:gd name="connsiteY28" fmla="*/ 17306 h 348480"/>
                <a:gd name="connsiteX29" fmla="*/ 205439 w 349480"/>
                <a:gd name="connsiteY29" fmla="*/ 21112 h 348480"/>
                <a:gd name="connsiteX30" fmla="*/ 186486 w 349480"/>
                <a:gd name="connsiteY30" fmla="*/ 55369 h 348480"/>
                <a:gd name="connsiteX31" fmla="*/ 349480 w 349480"/>
                <a:gd name="connsiteY31" fmla="*/ 321817 h 348480"/>
                <a:gd name="connsiteX32" fmla="*/ 341899 w 349480"/>
                <a:gd name="connsiteY32" fmla="*/ 329430 h 348480"/>
                <a:gd name="connsiteX33" fmla="*/ 175114 w 349480"/>
                <a:gd name="connsiteY33" fmla="*/ 55369 h 348480"/>
                <a:gd name="connsiteX34" fmla="*/ 201648 w 349480"/>
                <a:gd name="connsiteY34" fmla="*/ 13499 h 348480"/>
                <a:gd name="connsiteX35" fmla="*/ 235289 w 349480"/>
                <a:gd name="connsiteY35" fmla="*/ 177 h 34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49480" h="348480">
                  <a:moveTo>
                    <a:pt x="87444" y="206639"/>
                  </a:moveTo>
                  <a:cubicBezTo>
                    <a:pt x="186140" y="219844"/>
                    <a:pt x="336295" y="334220"/>
                    <a:pt x="346305" y="340875"/>
                  </a:cubicBezTo>
                  <a:cubicBezTo>
                    <a:pt x="346305" y="340875"/>
                    <a:pt x="346305" y="340875"/>
                    <a:pt x="338678" y="348480"/>
                  </a:cubicBezTo>
                  <a:cubicBezTo>
                    <a:pt x="334865" y="348480"/>
                    <a:pt x="136565" y="196375"/>
                    <a:pt x="48855" y="215388"/>
                  </a:cubicBezTo>
                  <a:cubicBezTo>
                    <a:pt x="33601" y="219191"/>
                    <a:pt x="25974" y="230599"/>
                    <a:pt x="18347" y="242007"/>
                  </a:cubicBezTo>
                  <a:cubicBezTo>
                    <a:pt x="6907" y="264822"/>
                    <a:pt x="6907" y="283835"/>
                    <a:pt x="18347" y="295243"/>
                  </a:cubicBezTo>
                  <a:cubicBezTo>
                    <a:pt x="33601" y="310454"/>
                    <a:pt x="56482" y="318059"/>
                    <a:pt x="79363" y="314256"/>
                  </a:cubicBezTo>
                  <a:cubicBezTo>
                    <a:pt x="86990" y="310454"/>
                    <a:pt x="102244" y="302849"/>
                    <a:pt x="106057" y="287638"/>
                  </a:cubicBezTo>
                  <a:cubicBezTo>
                    <a:pt x="106057" y="276230"/>
                    <a:pt x="106057" y="268625"/>
                    <a:pt x="102244" y="264822"/>
                  </a:cubicBezTo>
                  <a:cubicBezTo>
                    <a:pt x="90803" y="253414"/>
                    <a:pt x="64109" y="253414"/>
                    <a:pt x="64109" y="253414"/>
                  </a:cubicBezTo>
                  <a:cubicBezTo>
                    <a:pt x="64109" y="253414"/>
                    <a:pt x="64109" y="253414"/>
                    <a:pt x="64109" y="245809"/>
                  </a:cubicBezTo>
                  <a:cubicBezTo>
                    <a:pt x="64109" y="245809"/>
                    <a:pt x="94617" y="242007"/>
                    <a:pt x="106057" y="257217"/>
                  </a:cubicBezTo>
                  <a:cubicBezTo>
                    <a:pt x="113684" y="264822"/>
                    <a:pt x="117497" y="276230"/>
                    <a:pt x="113684" y="287638"/>
                  </a:cubicBezTo>
                  <a:cubicBezTo>
                    <a:pt x="109870" y="306651"/>
                    <a:pt x="98430" y="318059"/>
                    <a:pt x="79363" y="321862"/>
                  </a:cubicBezTo>
                  <a:cubicBezTo>
                    <a:pt x="56482" y="329467"/>
                    <a:pt x="25974" y="321862"/>
                    <a:pt x="10721" y="302849"/>
                  </a:cubicBezTo>
                  <a:cubicBezTo>
                    <a:pt x="-720" y="287638"/>
                    <a:pt x="-4533" y="264822"/>
                    <a:pt x="6907" y="238204"/>
                  </a:cubicBezTo>
                  <a:cubicBezTo>
                    <a:pt x="14534" y="222993"/>
                    <a:pt x="29788" y="211586"/>
                    <a:pt x="48855" y="207783"/>
                  </a:cubicBezTo>
                  <a:cubicBezTo>
                    <a:pt x="60296" y="204931"/>
                    <a:pt x="73345" y="204753"/>
                    <a:pt x="87444" y="206639"/>
                  </a:cubicBezTo>
                  <a:close/>
                  <a:moveTo>
                    <a:pt x="235289" y="177"/>
                  </a:moveTo>
                  <a:cubicBezTo>
                    <a:pt x="246187" y="-775"/>
                    <a:pt x="256611" y="2080"/>
                    <a:pt x="266088" y="9693"/>
                  </a:cubicBezTo>
                  <a:cubicBezTo>
                    <a:pt x="285041" y="21112"/>
                    <a:pt x="296412" y="47757"/>
                    <a:pt x="292622" y="74401"/>
                  </a:cubicBezTo>
                  <a:cubicBezTo>
                    <a:pt x="292622" y="93433"/>
                    <a:pt x="281250" y="104853"/>
                    <a:pt x="262297" y="112465"/>
                  </a:cubicBezTo>
                  <a:cubicBezTo>
                    <a:pt x="250925" y="116272"/>
                    <a:pt x="239554" y="112465"/>
                    <a:pt x="231973" y="108659"/>
                  </a:cubicBezTo>
                  <a:cubicBezTo>
                    <a:pt x="213020" y="93433"/>
                    <a:pt x="213020" y="66789"/>
                    <a:pt x="213020" y="66789"/>
                  </a:cubicBezTo>
                  <a:cubicBezTo>
                    <a:pt x="213020" y="66789"/>
                    <a:pt x="213020" y="66789"/>
                    <a:pt x="224391" y="66789"/>
                  </a:cubicBezTo>
                  <a:cubicBezTo>
                    <a:pt x="224391" y="66789"/>
                    <a:pt x="224391" y="89627"/>
                    <a:pt x="235763" y="101046"/>
                  </a:cubicBezTo>
                  <a:cubicBezTo>
                    <a:pt x="243344" y="104853"/>
                    <a:pt x="250925" y="104853"/>
                    <a:pt x="262297" y="101046"/>
                  </a:cubicBezTo>
                  <a:cubicBezTo>
                    <a:pt x="277459" y="97240"/>
                    <a:pt x="285041" y="78208"/>
                    <a:pt x="285041" y="70595"/>
                  </a:cubicBezTo>
                  <a:cubicBezTo>
                    <a:pt x="288831" y="51563"/>
                    <a:pt x="277459" y="28725"/>
                    <a:pt x="262297" y="17306"/>
                  </a:cubicBezTo>
                  <a:cubicBezTo>
                    <a:pt x="247135" y="5886"/>
                    <a:pt x="228182" y="9693"/>
                    <a:pt x="205439" y="21112"/>
                  </a:cubicBezTo>
                  <a:cubicBezTo>
                    <a:pt x="194067" y="28725"/>
                    <a:pt x="186486" y="40144"/>
                    <a:pt x="186486" y="55369"/>
                  </a:cubicBezTo>
                  <a:cubicBezTo>
                    <a:pt x="175114" y="142917"/>
                    <a:pt x="349480" y="321817"/>
                    <a:pt x="349480" y="321817"/>
                  </a:cubicBezTo>
                  <a:cubicBezTo>
                    <a:pt x="349480" y="321817"/>
                    <a:pt x="349480" y="321817"/>
                    <a:pt x="341899" y="329430"/>
                  </a:cubicBezTo>
                  <a:cubicBezTo>
                    <a:pt x="338109" y="321817"/>
                    <a:pt x="163742" y="146723"/>
                    <a:pt x="175114" y="55369"/>
                  </a:cubicBezTo>
                  <a:cubicBezTo>
                    <a:pt x="178905" y="36338"/>
                    <a:pt x="186486" y="21112"/>
                    <a:pt x="201648" y="13499"/>
                  </a:cubicBezTo>
                  <a:cubicBezTo>
                    <a:pt x="213019" y="5886"/>
                    <a:pt x="224391" y="1128"/>
                    <a:pt x="235289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55" name="组合 954"/>
          <p:cNvGrpSpPr/>
          <p:nvPr>
            <p:custDataLst>
              <p:tags r:id="rId4"/>
            </p:custDataLst>
          </p:nvPr>
        </p:nvGrpSpPr>
        <p:grpSpPr>
          <a:xfrm rot="21432635" flipH="1">
            <a:off x="9864995" y="2369972"/>
            <a:ext cx="562067" cy="547082"/>
            <a:chOff x="4225696" y="3093220"/>
            <a:chExt cx="692379" cy="673919"/>
          </a:xfrm>
          <a:solidFill>
            <a:srgbClr val="C3496D"/>
          </a:solidFill>
        </p:grpSpPr>
        <p:sp>
          <p:nvSpPr>
            <p:cNvPr id="956" name="Freeform 10"/>
            <p:cNvSpPr>
              <a:spLocks noEditPoints="1"/>
            </p:cNvSpPr>
            <p:nvPr/>
          </p:nvSpPr>
          <p:spPr bwMode="auto">
            <a:xfrm>
              <a:off x="4537075" y="3106738"/>
              <a:ext cx="381000" cy="488950"/>
            </a:xfrm>
            <a:custGeom>
              <a:avLst/>
              <a:gdLst>
                <a:gd name="T0" fmla="*/ 20 w 100"/>
                <a:gd name="T1" fmla="*/ 93 h 128"/>
                <a:gd name="T2" fmla="*/ 98 w 100"/>
                <a:gd name="T3" fmla="*/ 82 h 128"/>
                <a:gd name="T4" fmla="*/ 33 w 100"/>
                <a:gd name="T5" fmla="*/ 84 h 128"/>
                <a:gd name="T6" fmla="*/ 42 w 100"/>
                <a:gd name="T7" fmla="*/ 8 h 128"/>
                <a:gd name="T8" fmla="*/ 20 w 100"/>
                <a:gd name="T9" fmla="*/ 93 h 128"/>
                <a:gd name="T10" fmla="*/ 42 w 100"/>
                <a:gd name="T11" fmla="*/ 18 h 128"/>
                <a:gd name="T12" fmla="*/ 30 w 100"/>
                <a:gd name="T13" fmla="*/ 87 h 128"/>
                <a:gd name="T14" fmla="*/ 89 w 100"/>
                <a:gd name="T15" fmla="*/ 81 h 128"/>
                <a:gd name="T16" fmla="*/ 25 w 100"/>
                <a:gd name="T17" fmla="*/ 91 h 128"/>
                <a:gd name="T18" fmla="*/ 42 w 100"/>
                <a:gd name="T19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28">
                  <a:moveTo>
                    <a:pt x="20" y="93"/>
                  </a:moveTo>
                  <a:cubicBezTo>
                    <a:pt x="20" y="93"/>
                    <a:pt x="100" y="128"/>
                    <a:pt x="98" y="82"/>
                  </a:cubicBezTo>
                  <a:cubicBezTo>
                    <a:pt x="96" y="37"/>
                    <a:pt x="33" y="84"/>
                    <a:pt x="33" y="84"/>
                  </a:cubicBezTo>
                  <a:cubicBezTo>
                    <a:pt x="33" y="84"/>
                    <a:pt x="84" y="17"/>
                    <a:pt x="42" y="8"/>
                  </a:cubicBezTo>
                  <a:cubicBezTo>
                    <a:pt x="0" y="0"/>
                    <a:pt x="20" y="93"/>
                    <a:pt x="20" y="93"/>
                  </a:cubicBezTo>
                  <a:close/>
                  <a:moveTo>
                    <a:pt x="42" y="18"/>
                  </a:moveTo>
                  <a:cubicBezTo>
                    <a:pt x="59" y="22"/>
                    <a:pt x="33" y="79"/>
                    <a:pt x="30" y="87"/>
                  </a:cubicBezTo>
                  <a:cubicBezTo>
                    <a:pt x="42" y="83"/>
                    <a:pt x="89" y="67"/>
                    <a:pt x="89" y="81"/>
                  </a:cubicBezTo>
                  <a:cubicBezTo>
                    <a:pt x="91" y="120"/>
                    <a:pt x="25" y="91"/>
                    <a:pt x="25" y="91"/>
                  </a:cubicBezTo>
                  <a:cubicBezTo>
                    <a:pt x="25" y="91"/>
                    <a:pt x="6" y="11"/>
                    <a:pt x="4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7" name="Freeform 11"/>
            <p:cNvSpPr>
              <a:spLocks noEditPoints="1"/>
            </p:cNvSpPr>
            <p:nvPr/>
          </p:nvSpPr>
          <p:spPr bwMode="auto">
            <a:xfrm>
              <a:off x="4259263" y="3403601"/>
              <a:ext cx="503238" cy="363538"/>
            </a:xfrm>
            <a:custGeom>
              <a:avLst/>
              <a:gdLst>
                <a:gd name="T0" fmla="*/ 10 w 132"/>
                <a:gd name="T1" fmla="*/ 42 h 95"/>
                <a:gd name="T2" fmla="*/ 85 w 132"/>
                <a:gd name="T3" fmla="*/ 30 h 95"/>
                <a:gd name="T4" fmla="*/ 87 w 132"/>
                <a:gd name="T5" fmla="*/ 95 h 95"/>
                <a:gd name="T6" fmla="*/ 94 w 132"/>
                <a:gd name="T7" fmla="*/ 16 h 95"/>
                <a:gd name="T8" fmla="*/ 10 w 132"/>
                <a:gd name="T9" fmla="*/ 42 h 95"/>
                <a:gd name="T10" fmla="*/ 92 w 132"/>
                <a:gd name="T11" fmla="*/ 21 h 95"/>
                <a:gd name="T12" fmla="*/ 85 w 132"/>
                <a:gd name="T13" fmla="*/ 86 h 95"/>
                <a:gd name="T14" fmla="*/ 88 w 132"/>
                <a:gd name="T15" fmla="*/ 26 h 95"/>
                <a:gd name="T16" fmla="*/ 20 w 132"/>
                <a:gd name="T17" fmla="*/ 41 h 95"/>
                <a:gd name="T18" fmla="*/ 92 w 132"/>
                <a:gd name="T19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95">
                  <a:moveTo>
                    <a:pt x="10" y="42"/>
                  </a:moveTo>
                  <a:cubicBezTo>
                    <a:pt x="20" y="84"/>
                    <a:pt x="85" y="30"/>
                    <a:pt x="85" y="30"/>
                  </a:cubicBezTo>
                  <a:cubicBezTo>
                    <a:pt x="85" y="30"/>
                    <a:pt x="41" y="95"/>
                    <a:pt x="87" y="95"/>
                  </a:cubicBezTo>
                  <a:cubicBezTo>
                    <a:pt x="132" y="95"/>
                    <a:pt x="94" y="16"/>
                    <a:pt x="94" y="16"/>
                  </a:cubicBezTo>
                  <a:cubicBezTo>
                    <a:pt x="94" y="16"/>
                    <a:pt x="0" y="0"/>
                    <a:pt x="10" y="42"/>
                  </a:cubicBezTo>
                  <a:close/>
                  <a:moveTo>
                    <a:pt x="92" y="21"/>
                  </a:moveTo>
                  <a:cubicBezTo>
                    <a:pt x="92" y="21"/>
                    <a:pt x="123" y="86"/>
                    <a:pt x="85" y="86"/>
                  </a:cubicBezTo>
                  <a:cubicBezTo>
                    <a:pt x="71" y="86"/>
                    <a:pt x="85" y="38"/>
                    <a:pt x="88" y="26"/>
                  </a:cubicBezTo>
                  <a:cubicBezTo>
                    <a:pt x="80" y="30"/>
                    <a:pt x="24" y="58"/>
                    <a:pt x="20" y="41"/>
                  </a:cubicBezTo>
                  <a:cubicBezTo>
                    <a:pt x="11" y="5"/>
                    <a:pt x="92" y="21"/>
                    <a:pt x="92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8" name="任意多边形 957"/>
            <p:cNvSpPr/>
            <p:nvPr/>
          </p:nvSpPr>
          <p:spPr bwMode="auto">
            <a:xfrm>
              <a:off x="4225696" y="3093220"/>
              <a:ext cx="349480" cy="348480"/>
            </a:xfrm>
            <a:custGeom>
              <a:avLst/>
              <a:gdLst>
                <a:gd name="connsiteX0" fmla="*/ 87444 w 349480"/>
                <a:gd name="connsiteY0" fmla="*/ 206639 h 348480"/>
                <a:gd name="connsiteX1" fmla="*/ 346305 w 349480"/>
                <a:gd name="connsiteY1" fmla="*/ 340875 h 348480"/>
                <a:gd name="connsiteX2" fmla="*/ 338678 w 349480"/>
                <a:gd name="connsiteY2" fmla="*/ 348480 h 348480"/>
                <a:gd name="connsiteX3" fmla="*/ 48855 w 349480"/>
                <a:gd name="connsiteY3" fmla="*/ 215388 h 348480"/>
                <a:gd name="connsiteX4" fmla="*/ 18347 w 349480"/>
                <a:gd name="connsiteY4" fmla="*/ 242007 h 348480"/>
                <a:gd name="connsiteX5" fmla="*/ 18347 w 349480"/>
                <a:gd name="connsiteY5" fmla="*/ 295243 h 348480"/>
                <a:gd name="connsiteX6" fmla="*/ 79363 w 349480"/>
                <a:gd name="connsiteY6" fmla="*/ 314256 h 348480"/>
                <a:gd name="connsiteX7" fmla="*/ 106057 w 349480"/>
                <a:gd name="connsiteY7" fmla="*/ 287638 h 348480"/>
                <a:gd name="connsiteX8" fmla="*/ 102244 w 349480"/>
                <a:gd name="connsiteY8" fmla="*/ 264822 h 348480"/>
                <a:gd name="connsiteX9" fmla="*/ 64109 w 349480"/>
                <a:gd name="connsiteY9" fmla="*/ 253414 h 348480"/>
                <a:gd name="connsiteX10" fmla="*/ 64109 w 349480"/>
                <a:gd name="connsiteY10" fmla="*/ 245809 h 348480"/>
                <a:gd name="connsiteX11" fmla="*/ 106057 w 349480"/>
                <a:gd name="connsiteY11" fmla="*/ 257217 h 348480"/>
                <a:gd name="connsiteX12" fmla="*/ 113684 w 349480"/>
                <a:gd name="connsiteY12" fmla="*/ 287638 h 348480"/>
                <a:gd name="connsiteX13" fmla="*/ 79363 w 349480"/>
                <a:gd name="connsiteY13" fmla="*/ 321862 h 348480"/>
                <a:gd name="connsiteX14" fmla="*/ 10721 w 349480"/>
                <a:gd name="connsiteY14" fmla="*/ 302849 h 348480"/>
                <a:gd name="connsiteX15" fmla="*/ 6907 w 349480"/>
                <a:gd name="connsiteY15" fmla="*/ 238204 h 348480"/>
                <a:gd name="connsiteX16" fmla="*/ 48855 w 349480"/>
                <a:gd name="connsiteY16" fmla="*/ 207783 h 348480"/>
                <a:gd name="connsiteX17" fmla="*/ 87444 w 349480"/>
                <a:gd name="connsiteY17" fmla="*/ 206639 h 348480"/>
                <a:gd name="connsiteX18" fmla="*/ 235289 w 349480"/>
                <a:gd name="connsiteY18" fmla="*/ 177 h 348480"/>
                <a:gd name="connsiteX19" fmla="*/ 266088 w 349480"/>
                <a:gd name="connsiteY19" fmla="*/ 9693 h 348480"/>
                <a:gd name="connsiteX20" fmla="*/ 292622 w 349480"/>
                <a:gd name="connsiteY20" fmla="*/ 74401 h 348480"/>
                <a:gd name="connsiteX21" fmla="*/ 262297 w 349480"/>
                <a:gd name="connsiteY21" fmla="*/ 112465 h 348480"/>
                <a:gd name="connsiteX22" fmla="*/ 231973 w 349480"/>
                <a:gd name="connsiteY22" fmla="*/ 108659 h 348480"/>
                <a:gd name="connsiteX23" fmla="*/ 213020 w 349480"/>
                <a:gd name="connsiteY23" fmla="*/ 66789 h 348480"/>
                <a:gd name="connsiteX24" fmla="*/ 224391 w 349480"/>
                <a:gd name="connsiteY24" fmla="*/ 66789 h 348480"/>
                <a:gd name="connsiteX25" fmla="*/ 235763 w 349480"/>
                <a:gd name="connsiteY25" fmla="*/ 101046 h 348480"/>
                <a:gd name="connsiteX26" fmla="*/ 262297 w 349480"/>
                <a:gd name="connsiteY26" fmla="*/ 101046 h 348480"/>
                <a:gd name="connsiteX27" fmla="*/ 285041 w 349480"/>
                <a:gd name="connsiteY27" fmla="*/ 70595 h 348480"/>
                <a:gd name="connsiteX28" fmla="*/ 262297 w 349480"/>
                <a:gd name="connsiteY28" fmla="*/ 17306 h 348480"/>
                <a:gd name="connsiteX29" fmla="*/ 205439 w 349480"/>
                <a:gd name="connsiteY29" fmla="*/ 21112 h 348480"/>
                <a:gd name="connsiteX30" fmla="*/ 186486 w 349480"/>
                <a:gd name="connsiteY30" fmla="*/ 55369 h 348480"/>
                <a:gd name="connsiteX31" fmla="*/ 349480 w 349480"/>
                <a:gd name="connsiteY31" fmla="*/ 321817 h 348480"/>
                <a:gd name="connsiteX32" fmla="*/ 341899 w 349480"/>
                <a:gd name="connsiteY32" fmla="*/ 329430 h 348480"/>
                <a:gd name="connsiteX33" fmla="*/ 175114 w 349480"/>
                <a:gd name="connsiteY33" fmla="*/ 55369 h 348480"/>
                <a:gd name="connsiteX34" fmla="*/ 201648 w 349480"/>
                <a:gd name="connsiteY34" fmla="*/ 13499 h 348480"/>
                <a:gd name="connsiteX35" fmla="*/ 235289 w 349480"/>
                <a:gd name="connsiteY35" fmla="*/ 177 h 34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49480" h="348480">
                  <a:moveTo>
                    <a:pt x="87444" y="206639"/>
                  </a:moveTo>
                  <a:cubicBezTo>
                    <a:pt x="186140" y="219844"/>
                    <a:pt x="336295" y="334220"/>
                    <a:pt x="346305" y="340875"/>
                  </a:cubicBezTo>
                  <a:cubicBezTo>
                    <a:pt x="346305" y="340875"/>
                    <a:pt x="346305" y="340875"/>
                    <a:pt x="338678" y="348480"/>
                  </a:cubicBezTo>
                  <a:cubicBezTo>
                    <a:pt x="334865" y="348480"/>
                    <a:pt x="136565" y="196375"/>
                    <a:pt x="48855" y="215388"/>
                  </a:cubicBezTo>
                  <a:cubicBezTo>
                    <a:pt x="33601" y="219191"/>
                    <a:pt x="25974" y="230599"/>
                    <a:pt x="18347" y="242007"/>
                  </a:cubicBezTo>
                  <a:cubicBezTo>
                    <a:pt x="6907" y="264822"/>
                    <a:pt x="6907" y="283835"/>
                    <a:pt x="18347" y="295243"/>
                  </a:cubicBezTo>
                  <a:cubicBezTo>
                    <a:pt x="33601" y="310454"/>
                    <a:pt x="56482" y="318059"/>
                    <a:pt x="79363" y="314256"/>
                  </a:cubicBezTo>
                  <a:cubicBezTo>
                    <a:pt x="86990" y="310454"/>
                    <a:pt x="102244" y="302849"/>
                    <a:pt x="106057" y="287638"/>
                  </a:cubicBezTo>
                  <a:cubicBezTo>
                    <a:pt x="106057" y="276230"/>
                    <a:pt x="106057" y="268625"/>
                    <a:pt x="102244" y="264822"/>
                  </a:cubicBezTo>
                  <a:cubicBezTo>
                    <a:pt x="90803" y="253414"/>
                    <a:pt x="64109" y="253414"/>
                    <a:pt x="64109" y="253414"/>
                  </a:cubicBezTo>
                  <a:cubicBezTo>
                    <a:pt x="64109" y="253414"/>
                    <a:pt x="64109" y="253414"/>
                    <a:pt x="64109" y="245809"/>
                  </a:cubicBezTo>
                  <a:cubicBezTo>
                    <a:pt x="64109" y="245809"/>
                    <a:pt x="94617" y="242007"/>
                    <a:pt x="106057" y="257217"/>
                  </a:cubicBezTo>
                  <a:cubicBezTo>
                    <a:pt x="113684" y="264822"/>
                    <a:pt x="117497" y="276230"/>
                    <a:pt x="113684" y="287638"/>
                  </a:cubicBezTo>
                  <a:cubicBezTo>
                    <a:pt x="109870" y="306651"/>
                    <a:pt x="98430" y="318059"/>
                    <a:pt x="79363" y="321862"/>
                  </a:cubicBezTo>
                  <a:cubicBezTo>
                    <a:pt x="56482" y="329467"/>
                    <a:pt x="25974" y="321862"/>
                    <a:pt x="10721" y="302849"/>
                  </a:cubicBezTo>
                  <a:cubicBezTo>
                    <a:pt x="-720" y="287638"/>
                    <a:pt x="-4533" y="264822"/>
                    <a:pt x="6907" y="238204"/>
                  </a:cubicBezTo>
                  <a:cubicBezTo>
                    <a:pt x="14534" y="222993"/>
                    <a:pt x="29788" y="211586"/>
                    <a:pt x="48855" y="207783"/>
                  </a:cubicBezTo>
                  <a:cubicBezTo>
                    <a:pt x="60296" y="204931"/>
                    <a:pt x="73345" y="204753"/>
                    <a:pt x="87444" y="206639"/>
                  </a:cubicBezTo>
                  <a:close/>
                  <a:moveTo>
                    <a:pt x="235289" y="177"/>
                  </a:moveTo>
                  <a:cubicBezTo>
                    <a:pt x="246187" y="-775"/>
                    <a:pt x="256611" y="2080"/>
                    <a:pt x="266088" y="9693"/>
                  </a:cubicBezTo>
                  <a:cubicBezTo>
                    <a:pt x="285041" y="21112"/>
                    <a:pt x="296412" y="47757"/>
                    <a:pt x="292622" y="74401"/>
                  </a:cubicBezTo>
                  <a:cubicBezTo>
                    <a:pt x="292622" y="93433"/>
                    <a:pt x="281250" y="104853"/>
                    <a:pt x="262297" y="112465"/>
                  </a:cubicBezTo>
                  <a:cubicBezTo>
                    <a:pt x="250925" y="116272"/>
                    <a:pt x="239554" y="112465"/>
                    <a:pt x="231973" y="108659"/>
                  </a:cubicBezTo>
                  <a:cubicBezTo>
                    <a:pt x="213020" y="93433"/>
                    <a:pt x="213020" y="66789"/>
                    <a:pt x="213020" y="66789"/>
                  </a:cubicBezTo>
                  <a:cubicBezTo>
                    <a:pt x="213020" y="66789"/>
                    <a:pt x="213020" y="66789"/>
                    <a:pt x="224391" y="66789"/>
                  </a:cubicBezTo>
                  <a:cubicBezTo>
                    <a:pt x="224391" y="66789"/>
                    <a:pt x="224391" y="89627"/>
                    <a:pt x="235763" y="101046"/>
                  </a:cubicBezTo>
                  <a:cubicBezTo>
                    <a:pt x="243344" y="104853"/>
                    <a:pt x="250925" y="104853"/>
                    <a:pt x="262297" y="101046"/>
                  </a:cubicBezTo>
                  <a:cubicBezTo>
                    <a:pt x="277459" y="97240"/>
                    <a:pt x="285041" y="78208"/>
                    <a:pt x="285041" y="70595"/>
                  </a:cubicBezTo>
                  <a:cubicBezTo>
                    <a:pt x="288831" y="51563"/>
                    <a:pt x="277459" y="28725"/>
                    <a:pt x="262297" y="17306"/>
                  </a:cubicBezTo>
                  <a:cubicBezTo>
                    <a:pt x="247135" y="5886"/>
                    <a:pt x="228182" y="9693"/>
                    <a:pt x="205439" y="21112"/>
                  </a:cubicBezTo>
                  <a:cubicBezTo>
                    <a:pt x="194067" y="28725"/>
                    <a:pt x="186486" y="40144"/>
                    <a:pt x="186486" y="55369"/>
                  </a:cubicBezTo>
                  <a:cubicBezTo>
                    <a:pt x="175114" y="142917"/>
                    <a:pt x="349480" y="321817"/>
                    <a:pt x="349480" y="321817"/>
                  </a:cubicBezTo>
                  <a:cubicBezTo>
                    <a:pt x="349480" y="321817"/>
                    <a:pt x="349480" y="321817"/>
                    <a:pt x="341899" y="329430"/>
                  </a:cubicBezTo>
                  <a:cubicBezTo>
                    <a:pt x="338109" y="321817"/>
                    <a:pt x="163742" y="146723"/>
                    <a:pt x="175114" y="55369"/>
                  </a:cubicBezTo>
                  <a:cubicBezTo>
                    <a:pt x="178905" y="36338"/>
                    <a:pt x="186486" y="21112"/>
                    <a:pt x="201648" y="13499"/>
                  </a:cubicBezTo>
                  <a:cubicBezTo>
                    <a:pt x="213019" y="5886"/>
                    <a:pt x="224391" y="1128"/>
                    <a:pt x="235289" y="1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9" name="矩形 478"/>
          <p:cNvSpPr/>
          <p:nvPr>
            <p:custDataLst>
              <p:tags r:id="rId5"/>
            </p:custDataLst>
          </p:nvPr>
        </p:nvSpPr>
        <p:spPr>
          <a:xfrm>
            <a:off x="8624880" y="1198452"/>
            <a:ext cx="321113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6000" dirty="0">
                <a:solidFill>
                  <a:srgbClr val="C3496D"/>
                </a:solidFill>
                <a:cs typeface="+mn-ea"/>
                <a:sym typeface="+mn-lt"/>
              </a:rPr>
              <a:t>Mother</a:t>
            </a:r>
          </a:p>
          <a:p>
            <a:pPr algn="r"/>
            <a:r>
              <a:rPr lang="en-US" altLang="zh-CN" sz="6000" dirty="0">
                <a:solidFill>
                  <a:srgbClr val="C3496D"/>
                </a:solidFill>
                <a:cs typeface="+mn-ea"/>
                <a:sym typeface="+mn-lt"/>
              </a:rPr>
              <a:t> Day</a:t>
            </a:r>
          </a:p>
        </p:txBody>
      </p:sp>
      <p:pic>
        <p:nvPicPr>
          <p:cNvPr id="17" name="图片占位符 16"/>
          <p:cNvPicPr>
            <a:picLocks noGrp="1" noChangeAspect="1"/>
          </p:cNvPicPr>
          <p:nvPr>
            <p:ph type="pic" sz="quarter" idx="13"/>
          </p:nvPr>
        </p:nvPicPr>
        <p:blipFill>
          <a:blip r:embed="rId29" cstate="screen"/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30" cstate="screen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>
          <a:blip r:embed="rId31" cstate="screen"/>
          <a:srcRect/>
          <a:stretch>
            <a:fillRect/>
          </a:stretch>
        </p:blipFill>
        <p:spPr/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组合 445"/>
          <p:cNvGrpSpPr/>
          <p:nvPr>
            <p:custDataLst>
              <p:tags r:id="rId2"/>
            </p:custDataLst>
          </p:nvPr>
        </p:nvGrpSpPr>
        <p:grpSpPr>
          <a:xfrm>
            <a:off x="9073044" y="3429000"/>
            <a:ext cx="2204614" cy="3038174"/>
            <a:chOff x="6421245" y="2967667"/>
            <a:chExt cx="2722755" cy="3752223"/>
          </a:xfrm>
          <a:noFill/>
        </p:grpSpPr>
        <p:sp>
          <p:nvSpPr>
            <p:cNvPr id="447" name="任意多边形 446"/>
            <p:cNvSpPr/>
            <p:nvPr/>
          </p:nvSpPr>
          <p:spPr bwMode="auto">
            <a:xfrm>
              <a:off x="6942456" y="3737111"/>
              <a:ext cx="1827476" cy="2666296"/>
            </a:xfrm>
            <a:custGeom>
              <a:avLst/>
              <a:gdLst>
                <a:gd name="connsiteX0" fmla="*/ 1150087 w 2071688"/>
                <a:gd name="connsiteY0" fmla="*/ 2356590 h 3022602"/>
                <a:gd name="connsiteX1" fmla="*/ 1462293 w 2071688"/>
                <a:gd name="connsiteY1" fmla="*/ 2510516 h 3022602"/>
                <a:gd name="connsiteX2" fmla="*/ 1627581 w 2071688"/>
                <a:gd name="connsiteY2" fmla="*/ 2691067 h 3022602"/>
                <a:gd name="connsiteX3" fmla="*/ 1789113 w 2071688"/>
                <a:gd name="connsiteY3" fmla="*/ 2875378 h 3022602"/>
                <a:gd name="connsiteX4" fmla="*/ 1781600 w 2071688"/>
                <a:gd name="connsiteY4" fmla="*/ 2882901 h 3022602"/>
                <a:gd name="connsiteX5" fmla="*/ 1751127 w 2071688"/>
                <a:gd name="connsiteY5" fmla="*/ 2852551 h 3022602"/>
                <a:gd name="connsiteX6" fmla="*/ 1706961 w 2071688"/>
                <a:gd name="connsiteY6" fmla="*/ 2844789 h 3022602"/>
                <a:gd name="connsiteX7" fmla="*/ 1669789 w 2071688"/>
                <a:gd name="connsiteY7" fmla="*/ 2833936 h 3022602"/>
                <a:gd name="connsiteX8" fmla="*/ 1507930 w 2071688"/>
                <a:gd name="connsiteY8" fmla="*/ 2837711 h 3022602"/>
                <a:gd name="connsiteX9" fmla="*/ 1398769 w 2071688"/>
                <a:gd name="connsiteY9" fmla="*/ 2962277 h 3022602"/>
                <a:gd name="connsiteX10" fmla="*/ 1387476 w 2071688"/>
                <a:gd name="connsiteY10" fmla="*/ 2958503 h 3022602"/>
                <a:gd name="connsiteX11" fmla="*/ 1504166 w 2071688"/>
                <a:gd name="connsiteY11" fmla="*/ 2826387 h 3022602"/>
                <a:gd name="connsiteX12" fmla="*/ 1673554 w 2071688"/>
                <a:gd name="connsiteY12" fmla="*/ 2822612 h 3022602"/>
                <a:gd name="connsiteX13" fmla="*/ 1736050 w 2071688"/>
                <a:gd name="connsiteY13" fmla="*/ 2837534 h 3022602"/>
                <a:gd name="connsiteX14" fmla="*/ 1693321 w 2071688"/>
                <a:gd name="connsiteY14" fmla="*/ 2794977 h 3022602"/>
                <a:gd name="connsiteX15" fmla="*/ 1616311 w 2071688"/>
                <a:gd name="connsiteY15" fmla="*/ 2698589 h 3022602"/>
                <a:gd name="connsiteX16" fmla="*/ 1454779 w 2071688"/>
                <a:gd name="connsiteY16" fmla="*/ 2521801 h 3022602"/>
                <a:gd name="connsiteX17" fmla="*/ 1037801 w 2071688"/>
                <a:gd name="connsiteY17" fmla="*/ 2397672 h 3022602"/>
                <a:gd name="connsiteX18" fmla="*/ 1030288 w 2071688"/>
                <a:gd name="connsiteY18" fmla="*/ 2386388 h 3022602"/>
                <a:gd name="connsiteX19" fmla="*/ 1150087 w 2071688"/>
                <a:gd name="connsiteY19" fmla="*/ 2356590 h 3022602"/>
                <a:gd name="connsiteX20" fmla="*/ 1252659 w 2071688"/>
                <a:gd name="connsiteY20" fmla="*/ 1998664 h 3022602"/>
                <a:gd name="connsiteX21" fmla="*/ 1432376 w 2071688"/>
                <a:gd name="connsiteY21" fmla="*/ 2473327 h 3022602"/>
                <a:gd name="connsiteX22" fmla="*/ 1417400 w 2071688"/>
                <a:gd name="connsiteY22" fmla="*/ 2473327 h 3022602"/>
                <a:gd name="connsiteX23" fmla="*/ 1241426 w 2071688"/>
                <a:gd name="connsiteY23" fmla="*/ 2009966 h 3022602"/>
                <a:gd name="connsiteX24" fmla="*/ 308562 w 2071688"/>
                <a:gd name="connsiteY24" fmla="*/ 0 h 3022602"/>
                <a:gd name="connsiteX25" fmla="*/ 323575 w 2071688"/>
                <a:gd name="connsiteY25" fmla="*/ 0 h 3022602"/>
                <a:gd name="connsiteX26" fmla="*/ 319822 w 2071688"/>
                <a:gd name="connsiteY26" fmla="*/ 22596 h 3022602"/>
                <a:gd name="connsiteX27" fmla="*/ 319822 w 2071688"/>
                <a:gd name="connsiteY27" fmla="*/ 18830 h 3022602"/>
                <a:gd name="connsiteX28" fmla="*/ 304809 w 2071688"/>
                <a:gd name="connsiteY28" fmla="*/ 165706 h 3022602"/>
                <a:gd name="connsiteX29" fmla="*/ 357352 w 2071688"/>
                <a:gd name="connsiteY29" fmla="*/ 519714 h 3022602"/>
                <a:gd name="connsiteX30" fmla="*/ 444143 w 2071688"/>
                <a:gd name="connsiteY30" fmla="*/ 749266 h 3022602"/>
                <a:gd name="connsiteX31" fmla="*/ 483553 w 2071688"/>
                <a:gd name="connsiteY31" fmla="*/ 819365 h 3022602"/>
                <a:gd name="connsiteX32" fmla="*/ 474206 w 2071688"/>
                <a:gd name="connsiteY32" fmla="*/ 769809 h 3022602"/>
                <a:gd name="connsiteX33" fmla="*/ 488332 w 2071688"/>
                <a:gd name="connsiteY33" fmla="*/ 625178 h 3022602"/>
                <a:gd name="connsiteX34" fmla="*/ 676679 w 2071688"/>
                <a:gd name="connsiteY34" fmla="*/ 365125 h 3022602"/>
                <a:gd name="connsiteX35" fmla="*/ 684213 w 2071688"/>
                <a:gd name="connsiteY35" fmla="*/ 376432 h 3022602"/>
                <a:gd name="connsiteX36" fmla="*/ 503400 w 2071688"/>
                <a:gd name="connsiteY36" fmla="*/ 628947 h 3022602"/>
                <a:gd name="connsiteX37" fmla="*/ 526001 w 2071688"/>
                <a:gd name="connsiteY37" fmla="*/ 881462 h 3022602"/>
                <a:gd name="connsiteX38" fmla="*/ 524118 w 2071688"/>
                <a:gd name="connsiteY38" fmla="*/ 882405 h 3022602"/>
                <a:gd name="connsiteX39" fmla="*/ 523813 w 2071688"/>
                <a:gd name="connsiteY39" fmla="*/ 882557 h 3022602"/>
                <a:gd name="connsiteX40" fmla="*/ 567527 w 2071688"/>
                <a:gd name="connsiteY40" fmla="*/ 943864 h 3022602"/>
                <a:gd name="connsiteX41" fmla="*/ 815057 w 2071688"/>
                <a:gd name="connsiteY41" fmla="*/ 1161728 h 3022602"/>
                <a:gd name="connsiteX42" fmla="*/ 889645 w 2071688"/>
                <a:gd name="connsiteY42" fmla="*/ 1200593 h 3022602"/>
                <a:gd name="connsiteX43" fmla="*/ 970726 w 2071688"/>
                <a:gd name="connsiteY43" fmla="*/ 1218375 h 3022602"/>
                <a:gd name="connsiteX44" fmla="*/ 1391736 w 2071688"/>
                <a:gd name="connsiteY44" fmla="*/ 1445895 h 3022602"/>
                <a:gd name="connsiteX45" fmla="*/ 1453671 w 2071688"/>
                <a:gd name="connsiteY45" fmla="*/ 1512026 h 3022602"/>
                <a:gd name="connsiteX46" fmla="*/ 1422564 w 2071688"/>
                <a:gd name="connsiteY46" fmla="*/ 1431836 h 3022602"/>
                <a:gd name="connsiteX47" fmla="*/ 1396122 w 2071688"/>
                <a:gd name="connsiteY47" fmla="*/ 1292059 h 3022602"/>
                <a:gd name="connsiteX48" fmla="*/ 1397135 w 2071688"/>
                <a:gd name="connsiteY48" fmla="*/ 1238252 h 3022602"/>
                <a:gd name="connsiteX49" fmla="*/ 1394418 w 2071688"/>
                <a:gd name="connsiteY49" fmla="*/ 1238252 h 3022602"/>
                <a:gd name="connsiteX50" fmla="*/ 1397593 w 2071688"/>
                <a:gd name="connsiteY50" fmla="*/ 1213952 h 3022602"/>
                <a:gd name="connsiteX51" fmla="*/ 1398885 w 2071688"/>
                <a:gd name="connsiteY51" fmla="*/ 1145337 h 3022602"/>
                <a:gd name="connsiteX52" fmla="*/ 1492024 w 2071688"/>
                <a:gd name="connsiteY52" fmla="*/ 847727 h 3022602"/>
                <a:gd name="connsiteX53" fmla="*/ 1503250 w 2071688"/>
                <a:gd name="connsiteY53" fmla="*/ 855252 h 3022602"/>
                <a:gd name="connsiteX54" fmla="*/ 1417839 w 2071688"/>
                <a:gd name="connsiteY54" fmla="*/ 1109260 h 3022602"/>
                <a:gd name="connsiteX55" fmla="*/ 1413761 w 2071688"/>
                <a:gd name="connsiteY55" fmla="*/ 1147212 h 3022602"/>
                <a:gd name="connsiteX56" fmla="*/ 1429434 w 2071688"/>
                <a:gd name="connsiteY56" fmla="*/ 1110534 h 3022602"/>
                <a:gd name="connsiteX57" fmla="*/ 1771060 w 2071688"/>
                <a:gd name="connsiteY57" fmla="*/ 881064 h 3022602"/>
                <a:gd name="connsiteX58" fmla="*/ 1774826 w 2071688"/>
                <a:gd name="connsiteY58" fmla="*/ 892344 h 3022602"/>
                <a:gd name="connsiteX59" fmla="*/ 1409483 w 2071688"/>
                <a:gd name="connsiteY59" fmla="*/ 1238252 h 3022602"/>
                <a:gd name="connsiteX60" fmla="*/ 1408990 w 2071688"/>
                <a:gd name="connsiteY60" fmla="*/ 1238252 h 3022602"/>
                <a:gd name="connsiteX61" fmla="*/ 1409245 w 2071688"/>
                <a:gd name="connsiteY61" fmla="*/ 1277979 h 3022602"/>
                <a:gd name="connsiteX62" fmla="*/ 1468871 w 2071688"/>
                <a:gd name="connsiteY62" fmla="*/ 1512999 h 3022602"/>
                <a:gd name="connsiteX63" fmla="*/ 1491328 w 2071688"/>
                <a:gd name="connsiteY63" fmla="*/ 1552235 h 3022602"/>
                <a:gd name="connsiteX64" fmla="*/ 1496840 w 2071688"/>
                <a:gd name="connsiteY64" fmla="*/ 1558120 h 3022602"/>
                <a:gd name="connsiteX65" fmla="*/ 1625876 w 2071688"/>
                <a:gd name="connsiteY65" fmla="*/ 1985359 h 3022602"/>
                <a:gd name="connsiteX66" fmla="*/ 1626212 w 2071688"/>
                <a:gd name="connsiteY66" fmla="*/ 2005176 h 3022602"/>
                <a:gd name="connsiteX67" fmla="*/ 1656028 w 2071688"/>
                <a:gd name="connsiteY67" fmla="*/ 1897091 h 3022602"/>
                <a:gd name="connsiteX68" fmla="*/ 1707171 w 2071688"/>
                <a:gd name="connsiteY68" fmla="*/ 1779566 h 3022602"/>
                <a:gd name="connsiteX69" fmla="*/ 2071688 w 2071688"/>
                <a:gd name="connsiteY69" fmla="*/ 1474789 h 3022602"/>
                <a:gd name="connsiteX70" fmla="*/ 2071688 w 2071688"/>
                <a:gd name="connsiteY70" fmla="*/ 1489840 h 3022602"/>
                <a:gd name="connsiteX71" fmla="*/ 1718444 w 2071688"/>
                <a:gd name="connsiteY71" fmla="*/ 1787092 h 3022602"/>
                <a:gd name="connsiteX72" fmla="*/ 1635300 w 2071688"/>
                <a:gd name="connsiteY72" fmla="*/ 2023671 h 3022602"/>
                <a:gd name="connsiteX73" fmla="*/ 1627666 w 2071688"/>
                <a:gd name="connsiteY73" fmla="*/ 2090949 h 3022602"/>
                <a:gd name="connsiteX74" fmla="*/ 1628461 w 2071688"/>
                <a:gd name="connsiteY74" fmla="*/ 2137889 h 3022602"/>
                <a:gd name="connsiteX75" fmla="*/ 1651024 w 2071688"/>
                <a:gd name="connsiteY75" fmla="*/ 2442833 h 3022602"/>
                <a:gd name="connsiteX76" fmla="*/ 1966913 w 2071688"/>
                <a:gd name="connsiteY76" fmla="*/ 3011308 h 3022602"/>
                <a:gd name="connsiteX77" fmla="*/ 1959392 w 2071688"/>
                <a:gd name="connsiteY77" fmla="*/ 3022602 h 3022602"/>
                <a:gd name="connsiteX78" fmla="*/ 1635982 w 2071688"/>
                <a:gd name="connsiteY78" fmla="*/ 2442833 h 3022602"/>
                <a:gd name="connsiteX79" fmla="*/ 1619530 w 2071688"/>
                <a:gd name="connsiteY79" fmla="*/ 2291773 h 3022602"/>
                <a:gd name="connsiteX80" fmla="*/ 1619005 w 2071688"/>
                <a:gd name="connsiteY80" fmla="*/ 2257427 h 3022602"/>
                <a:gd name="connsiteX81" fmla="*/ 1613223 w 2071688"/>
                <a:gd name="connsiteY81" fmla="*/ 2257427 h 3022602"/>
                <a:gd name="connsiteX82" fmla="*/ 1607292 w 2071688"/>
                <a:gd name="connsiteY82" fmla="*/ 2142019 h 3022602"/>
                <a:gd name="connsiteX83" fmla="*/ 1615405 w 2071688"/>
                <a:gd name="connsiteY83" fmla="*/ 2075329 h 3022602"/>
                <a:gd name="connsiteX84" fmla="*/ 1613452 w 2071688"/>
                <a:gd name="connsiteY84" fmla="*/ 2006418 h 3022602"/>
                <a:gd name="connsiteX85" fmla="*/ 1526691 w 2071688"/>
                <a:gd name="connsiteY85" fmla="*/ 1632135 h 3022602"/>
                <a:gd name="connsiteX86" fmla="*/ 1504986 w 2071688"/>
                <a:gd name="connsiteY86" fmla="*/ 1599038 h 3022602"/>
                <a:gd name="connsiteX87" fmla="*/ 1503250 w 2071688"/>
                <a:gd name="connsiteY87" fmla="*/ 1600202 h 3022602"/>
                <a:gd name="connsiteX88" fmla="*/ 1485321 w 2071688"/>
                <a:gd name="connsiteY88" fmla="*/ 1569156 h 3022602"/>
                <a:gd name="connsiteX89" fmla="*/ 1382218 w 2071688"/>
                <a:gd name="connsiteY89" fmla="*/ 1457421 h 3022602"/>
                <a:gd name="connsiteX90" fmla="*/ 966496 w 2071688"/>
                <a:gd name="connsiteY90" fmla="*/ 1231324 h 3022602"/>
                <a:gd name="connsiteX91" fmla="*/ 908919 w 2071688"/>
                <a:gd name="connsiteY91" fmla="*/ 1218527 h 3022602"/>
                <a:gd name="connsiteX92" fmla="*/ 905307 w 2071688"/>
                <a:gd name="connsiteY92" fmla="*/ 1223963 h 3022602"/>
                <a:gd name="connsiteX93" fmla="*/ 886845 w 2071688"/>
                <a:gd name="connsiteY93" fmla="*/ 1213620 h 3022602"/>
                <a:gd name="connsiteX94" fmla="*/ 839326 w 2071688"/>
                <a:gd name="connsiteY94" fmla="*/ 1203059 h 3022602"/>
                <a:gd name="connsiteX95" fmla="*/ 758674 w 2071688"/>
                <a:gd name="connsiteY95" fmla="*/ 1194927 h 3022602"/>
                <a:gd name="connsiteX96" fmla="*/ 694889 w 2071688"/>
                <a:gd name="connsiteY96" fmla="*/ 1220545 h 3022602"/>
                <a:gd name="connsiteX97" fmla="*/ 578659 w 2071688"/>
                <a:gd name="connsiteY97" fmla="*/ 1403350 h 3022602"/>
                <a:gd name="connsiteX98" fmla="*/ 563563 w 2071688"/>
                <a:gd name="connsiteY98" fmla="*/ 1403350 h 3022602"/>
                <a:gd name="connsiteX99" fmla="*/ 686692 w 2071688"/>
                <a:gd name="connsiteY99" fmla="*/ 1206808 h 3022602"/>
                <a:gd name="connsiteX100" fmla="*/ 725292 w 2071688"/>
                <a:gd name="connsiteY100" fmla="*/ 1191561 h 3022602"/>
                <a:gd name="connsiteX101" fmla="*/ 709513 w 2071688"/>
                <a:gd name="connsiteY101" fmla="*/ 1189970 h 3022602"/>
                <a:gd name="connsiteX102" fmla="*/ 579258 w 2071688"/>
                <a:gd name="connsiteY102" fmla="*/ 1192941 h 3022602"/>
                <a:gd name="connsiteX103" fmla="*/ 206961 w 2071688"/>
                <a:gd name="connsiteY103" fmla="*/ 1290824 h 3022602"/>
                <a:gd name="connsiteX104" fmla="*/ 203200 w 2071688"/>
                <a:gd name="connsiteY104" fmla="*/ 1279530 h 3022602"/>
                <a:gd name="connsiteX105" fmla="*/ 579258 w 2071688"/>
                <a:gd name="connsiteY105" fmla="*/ 1181647 h 3022602"/>
                <a:gd name="connsiteX106" fmla="*/ 710923 w 2071688"/>
                <a:gd name="connsiteY106" fmla="*/ 1177595 h 3022602"/>
                <a:gd name="connsiteX107" fmla="*/ 750937 w 2071688"/>
                <a:gd name="connsiteY107" fmla="*/ 1181432 h 3022602"/>
                <a:gd name="connsiteX108" fmla="*/ 759814 w 2071688"/>
                <a:gd name="connsiteY108" fmla="*/ 1177925 h 3022602"/>
                <a:gd name="connsiteX109" fmla="*/ 760286 w 2071688"/>
                <a:gd name="connsiteY109" fmla="*/ 1179804 h 3022602"/>
                <a:gd name="connsiteX110" fmla="*/ 760936 w 2071688"/>
                <a:gd name="connsiteY110" fmla="*/ 1182390 h 3022602"/>
                <a:gd name="connsiteX111" fmla="*/ 842147 w 2071688"/>
                <a:gd name="connsiteY111" fmla="*/ 1190176 h 3022602"/>
                <a:gd name="connsiteX112" fmla="*/ 846830 w 2071688"/>
                <a:gd name="connsiteY112" fmla="*/ 1191203 h 3022602"/>
                <a:gd name="connsiteX113" fmla="*/ 760728 w 2071688"/>
                <a:gd name="connsiteY113" fmla="*/ 1142968 h 3022602"/>
                <a:gd name="connsiteX114" fmla="*/ 430304 w 2071688"/>
                <a:gd name="connsiteY114" fmla="*/ 755797 h 3022602"/>
                <a:gd name="connsiteX115" fmla="*/ 395967 w 2071688"/>
                <a:gd name="connsiteY115" fmla="*/ 677299 h 3022602"/>
                <a:gd name="connsiteX116" fmla="*/ 390377 w 2071688"/>
                <a:gd name="connsiteY116" fmla="*/ 681038 h 3022602"/>
                <a:gd name="connsiteX117" fmla="*/ 7507 w 2071688"/>
                <a:gd name="connsiteY117" fmla="*/ 552979 h 3022602"/>
                <a:gd name="connsiteX118" fmla="*/ 0 w 2071688"/>
                <a:gd name="connsiteY118" fmla="*/ 541680 h 3022602"/>
                <a:gd name="connsiteX119" fmla="*/ 283457 w 2071688"/>
                <a:gd name="connsiteY119" fmla="*/ 586701 h 3022602"/>
                <a:gd name="connsiteX120" fmla="*/ 390837 w 2071688"/>
                <a:gd name="connsiteY120" fmla="*/ 665572 h 3022602"/>
                <a:gd name="connsiteX121" fmla="*/ 381308 w 2071688"/>
                <a:gd name="connsiteY121" fmla="*/ 643787 h 3022602"/>
                <a:gd name="connsiteX122" fmla="*/ 342340 w 2071688"/>
                <a:gd name="connsiteY122" fmla="*/ 523480 h 3022602"/>
                <a:gd name="connsiteX123" fmla="*/ 308562 w 2071688"/>
                <a:gd name="connsiteY123" fmla="*/ 0 h 302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2071688" h="3022602">
                  <a:moveTo>
                    <a:pt x="1150087" y="2356590"/>
                  </a:moveTo>
                  <a:cubicBezTo>
                    <a:pt x="1274230" y="2362409"/>
                    <a:pt x="1403127" y="2459736"/>
                    <a:pt x="1462293" y="2510516"/>
                  </a:cubicBezTo>
                  <a:cubicBezTo>
                    <a:pt x="1526154" y="2563177"/>
                    <a:pt x="1578746" y="2627122"/>
                    <a:pt x="1627581" y="2691067"/>
                  </a:cubicBezTo>
                  <a:cubicBezTo>
                    <a:pt x="1676416" y="2755011"/>
                    <a:pt x="1729008" y="2818956"/>
                    <a:pt x="1789113" y="2875378"/>
                  </a:cubicBezTo>
                  <a:cubicBezTo>
                    <a:pt x="1789113" y="2875378"/>
                    <a:pt x="1789113" y="2875378"/>
                    <a:pt x="1781600" y="2882901"/>
                  </a:cubicBezTo>
                  <a:lnTo>
                    <a:pt x="1751127" y="2852551"/>
                  </a:lnTo>
                  <a:lnTo>
                    <a:pt x="1706961" y="2844789"/>
                  </a:lnTo>
                  <a:cubicBezTo>
                    <a:pt x="1693315" y="2841486"/>
                    <a:pt x="1681082" y="2837711"/>
                    <a:pt x="1669789" y="2833936"/>
                  </a:cubicBezTo>
                  <a:cubicBezTo>
                    <a:pt x="1617091" y="2818837"/>
                    <a:pt x="1575685" y="2807513"/>
                    <a:pt x="1507930" y="2837711"/>
                  </a:cubicBezTo>
                  <a:cubicBezTo>
                    <a:pt x="1458996" y="2864134"/>
                    <a:pt x="1402533" y="2909431"/>
                    <a:pt x="1398769" y="2962277"/>
                  </a:cubicBezTo>
                  <a:cubicBezTo>
                    <a:pt x="1398769" y="2962277"/>
                    <a:pt x="1398769" y="2962277"/>
                    <a:pt x="1387476" y="2958503"/>
                  </a:cubicBezTo>
                  <a:cubicBezTo>
                    <a:pt x="1387476" y="2901882"/>
                    <a:pt x="1451467" y="2852810"/>
                    <a:pt x="1504166" y="2826387"/>
                  </a:cubicBezTo>
                  <a:cubicBezTo>
                    <a:pt x="1571921" y="2792414"/>
                    <a:pt x="1620855" y="2807513"/>
                    <a:pt x="1673554" y="2822612"/>
                  </a:cubicBezTo>
                  <a:lnTo>
                    <a:pt x="1736050" y="2837534"/>
                  </a:lnTo>
                  <a:lnTo>
                    <a:pt x="1693321" y="2794977"/>
                  </a:lnTo>
                  <a:cubicBezTo>
                    <a:pt x="1666086" y="2763475"/>
                    <a:pt x="1640729" y="2730562"/>
                    <a:pt x="1616311" y="2698589"/>
                  </a:cubicBezTo>
                  <a:cubicBezTo>
                    <a:pt x="1567476" y="2638406"/>
                    <a:pt x="1514884" y="2574461"/>
                    <a:pt x="1454779" y="2521801"/>
                  </a:cubicBezTo>
                  <a:cubicBezTo>
                    <a:pt x="1375892" y="2454094"/>
                    <a:pt x="1180551" y="2307397"/>
                    <a:pt x="1037801" y="2397672"/>
                  </a:cubicBezTo>
                  <a:cubicBezTo>
                    <a:pt x="1037801" y="2397672"/>
                    <a:pt x="1037801" y="2397672"/>
                    <a:pt x="1030288" y="2386388"/>
                  </a:cubicBezTo>
                  <a:cubicBezTo>
                    <a:pt x="1067854" y="2362879"/>
                    <a:pt x="1108706" y="2354650"/>
                    <a:pt x="1150087" y="2356590"/>
                  </a:cubicBezTo>
                  <a:close/>
                  <a:moveTo>
                    <a:pt x="1252659" y="1998664"/>
                  </a:moveTo>
                  <a:cubicBezTo>
                    <a:pt x="1379958" y="2104145"/>
                    <a:pt x="1439864" y="2318873"/>
                    <a:pt x="1432376" y="2473327"/>
                  </a:cubicBezTo>
                  <a:cubicBezTo>
                    <a:pt x="1432376" y="2473327"/>
                    <a:pt x="1432376" y="2473327"/>
                    <a:pt x="1417400" y="2473327"/>
                  </a:cubicBezTo>
                  <a:cubicBezTo>
                    <a:pt x="1424888" y="2322641"/>
                    <a:pt x="1364982" y="2111679"/>
                    <a:pt x="1241426" y="2009966"/>
                  </a:cubicBezTo>
                  <a:close/>
                  <a:moveTo>
                    <a:pt x="308562" y="0"/>
                  </a:moveTo>
                  <a:cubicBezTo>
                    <a:pt x="308562" y="0"/>
                    <a:pt x="308562" y="0"/>
                    <a:pt x="323575" y="0"/>
                  </a:cubicBezTo>
                  <a:cubicBezTo>
                    <a:pt x="323575" y="7532"/>
                    <a:pt x="323575" y="15064"/>
                    <a:pt x="319822" y="22596"/>
                  </a:cubicBezTo>
                  <a:cubicBezTo>
                    <a:pt x="319822" y="22596"/>
                    <a:pt x="319822" y="18830"/>
                    <a:pt x="319822" y="18830"/>
                  </a:cubicBezTo>
                  <a:cubicBezTo>
                    <a:pt x="308562" y="67789"/>
                    <a:pt x="304809" y="116747"/>
                    <a:pt x="304809" y="165706"/>
                  </a:cubicBezTo>
                  <a:cubicBezTo>
                    <a:pt x="304809" y="289985"/>
                    <a:pt x="331081" y="418031"/>
                    <a:pt x="357352" y="519714"/>
                  </a:cubicBezTo>
                  <a:cubicBezTo>
                    <a:pt x="379871" y="601625"/>
                    <a:pt x="408958" y="678358"/>
                    <a:pt x="444143" y="749266"/>
                  </a:cubicBezTo>
                  <a:lnTo>
                    <a:pt x="483553" y="819365"/>
                  </a:lnTo>
                  <a:lnTo>
                    <a:pt x="474206" y="769809"/>
                  </a:lnTo>
                  <a:cubicBezTo>
                    <a:pt x="470439" y="725054"/>
                    <a:pt x="475148" y="676058"/>
                    <a:pt x="488332" y="625178"/>
                  </a:cubicBezTo>
                  <a:cubicBezTo>
                    <a:pt x="522234" y="512112"/>
                    <a:pt x="593806" y="410352"/>
                    <a:pt x="676679" y="365125"/>
                  </a:cubicBezTo>
                  <a:cubicBezTo>
                    <a:pt x="676679" y="365125"/>
                    <a:pt x="676679" y="365125"/>
                    <a:pt x="684213" y="376432"/>
                  </a:cubicBezTo>
                  <a:cubicBezTo>
                    <a:pt x="605107" y="421658"/>
                    <a:pt x="533535" y="519649"/>
                    <a:pt x="503400" y="628947"/>
                  </a:cubicBezTo>
                  <a:cubicBezTo>
                    <a:pt x="477031" y="726938"/>
                    <a:pt x="484565" y="817391"/>
                    <a:pt x="526001" y="881462"/>
                  </a:cubicBezTo>
                  <a:cubicBezTo>
                    <a:pt x="526001" y="881462"/>
                    <a:pt x="526001" y="881462"/>
                    <a:pt x="524118" y="882405"/>
                  </a:cubicBezTo>
                  <a:lnTo>
                    <a:pt x="523813" y="882557"/>
                  </a:lnTo>
                  <a:lnTo>
                    <a:pt x="567527" y="943864"/>
                  </a:lnTo>
                  <a:cubicBezTo>
                    <a:pt x="637898" y="1031778"/>
                    <a:pt x="720936" y="1105127"/>
                    <a:pt x="815057" y="1161728"/>
                  </a:cubicBezTo>
                  <a:lnTo>
                    <a:pt x="889645" y="1200593"/>
                  </a:lnTo>
                  <a:lnTo>
                    <a:pt x="970726" y="1218375"/>
                  </a:lnTo>
                  <a:cubicBezTo>
                    <a:pt x="1128880" y="1262962"/>
                    <a:pt x="1275672" y="1341775"/>
                    <a:pt x="1391736" y="1445895"/>
                  </a:cubicBezTo>
                  <a:lnTo>
                    <a:pt x="1453671" y="1512026"/>
                  </a:lnTo>
                  <a:lnTo>
                    <a:pt x="1422564" y="1431836"/>
                  </a:lnTo>
                  <a:cubicBezTo>
                    <a:pt x="1408883" y="1386864"/>
                    <a:pt x="1400069" y="1340040"/>
                    <a:pt x="1396122" y="1292059"/>
                  </a:cubicBezTo>
                  <a:lnTo>
                    <a:pt x="1397135" y="1238252"/>
                  </a:lnTo>
                  <a:lnTo>
                    <a:pt x="1394418" y="1238252"/>
                  </a:lnTo>
                  <a:lnTo>
                    <a:pt x="1397593" y="1213952"/>
                  </a:lnTo>
                  <a:lnTo>
                    <a:pt x="1398885" y="1145337"/>
                  </a:lnTo>
                  <a:cubicBezTo>
                    <a:pt x="1410461" y="1046134"/>
                    <a:pt x="1441508" y="945079"/>
                    <a:pt x="1492024" y="847727"/>
                  </a:cubicBezTo>
                  <a:cubicBezTo>
                    <a:pt x="1492024" y="847727"/>
                    <a:pt x="1492024" y="847727"/>
                    <a:pt x="1503250" y="855252"/>
                  </a:cubicBezTo>
                  <a:cubicBezTo>
                    <a:pt x="1460276" y="937966"/>
                    <a:pt x="1431806" y="1023920"/>
                    <a:pt x="1417839" y="1109260"/>
                  </a:cubicBezTo>
                  <a:lnTo>
                    <a:pt x="1413761" y="1147212"/>
                  </a:lnTo>
                  <a:lnTo>
                    <a:pt x="1429434" y="1110534"/>
                  </a:lnTo>
                  <a:cubicBezTo>
                    <a:pt x="1497759" y="991745"/>
                    <a:pt x="1652418" y="903623"/>
                    <a:pt x="1771060" y="881064"/>
                  </a:cubicBezTo>
                  <a:cubicBezTo>
                    <a:pt x="1771060" y="881064"/>
                    <a:pt x="1771060" y="881064"/>
                    <a:pt x="1774826" y="892344"/>
                  </a:cubicBezTo>
                  <a:cubicBezTo>
                    <a:pt x="1616637" y="926183"/>
                    <a:pt x="1405717" y="1072818"/>
                    <a:pt x="1409483" y="1238252"/>
                  </a:cubicBezTo>
                  <a:lnTo>
                    <a:pt x="1408990" y="1238252"/>
                  </a:lnTo>
                  <a:lnTo>
                    <a:pt x="1409245" y="1277979"/>
                  </a:lnTo>
                  <a:cubicBezTo>
                    <a:pt x="1414616" y="1360788"/>
                    <a:pt x="1434492" y="1440413"/>
                    <a:pt x="1468871" y="1512999"/>
                  </a:cubicBezTo>
                  <a:lnTo>
                    <a:pt x="1491328" y="1552235"/>
                  </a:lnTo>
                  <a:lnTo>
                    <a:pt x="1496840" y="1558120"/>
                  </a:lnTo>
                  <a:cubicBezTo>
                    <a:pt x="1592735" y="1685180"/>
                    <a:pt x="1618825" y="1833417"/>
                    <a:pt x="1625876" y="1985359"/>
                  </a:cubicBezTo>
                  <a:lnTo>
                    <a:pt x="1626212" y="2005176"/>
                  </a:lnTo>
                  <a:lnTo>
                    <a:pt x="1656028" y="1897091"/>
                  </a:lnTo>
                  <a:cubicBezTo>
                    <a:pt x="1670296" y="1856701"/>
                    <a:pt x="1687442" y="1817193"/>
                    <a:pt x="1707171" y="1779566"/>
                  </a:cubicBezTo>
                  <a:cubicBezTo>
                    <a:pt x="1797361" y="1610246"/>
                    <a:pt x="1925130" y="1501128"/>
                    <a:pt x="2071688" y="1474789"/>
                  </a:cubicBezTo>
                  <a:cubicBezTo>
                    <a:pt x="2071688" y="1474789"/>
                    <a:pt x="2071688" y="1474789"/>
                    <a:pt x="2071688" y="1489840"/>
                  </a:cubicBezTo>
                  <a:cubicBezTo>
                    <a:pt x="1932645" y="1516179"/>
                    <a:pt x="1804876" y="1621534"/>
                    <a:pt x="1718444" y="1787092"/>
                  </a:cubicBezTo>
                  <a:cubicBezTo>
                    <a:pt x="1678986" y="1862345"/>
                    <a:pt x="1650802" y="1943243"/>
                    <a:pt x="1635300" y="2023671"/>
                  </a:cubicBezTo>
                  <a:lnTo>
                    <a:pt x="1627666" y="2090949"/>
                  </a:lnTo>
                  <a:lnTo>
                    <a:pt x="1628461" y="2137889"/>
                  </a:lnTo>
                  <a:cubicBezTo>
                    <a:pt x="1632221" y="2239537"/>
                    <a:pt x="1632221" y="2344950"/>
                    <a:pt x="1651024" y="2442833"/>
                  </a:cubicBezTo>
                  <a:cubicBezTo>
                    <a:pt x="1696151" y="2695070"/>
                    <a:pt x="1767602" y="2890836"/>
                    <a:pt x="1966913" y="3011308"/>
                  </a:cubicBezTo>
                  <a:cubicBezTo>
                    <a:pt x="1966913" y="3011308"/>
                    <a:pt x="1966913" y="3011308"/>
                    <a:pt x="1959392" y="3022602"/>
                  </a:cubicBezTo>
                  <a:cubicBezTo>
                    <a:pt x="1756321" y="2902131"/>
                    <a:pt x="1684870" y="2702600"/>
                    <a:pt x="1635982" y="2442833"/>
                  </a:cubicBezTo>
                  <a:cubicBezTo>
                    <a:pt x="1626581" y="2393892"/>
                    <a:pt x="1621880" y="2343068"/>
                    <a:pt x="1619530" y="2291773"/>
                  </a:cubicBezTo>
                  <a:lnTo>
                    <a:pt x="1619005" y="2257427"/>
                  </a:lnTo>
                  <a:lnTo>
                    <a:pt x="1613223" y="2257427"/>
                  </a:lnTo>
                  <a:cubicBezTo>
                    <a:pt x="1607586" y="2220741"/>
                    <a:pt x="1605707" y="2181938"/>
                    <a:pt x="1607292" y="2142019"/>
                  </a:cubicBezTo>
                  <a:lnTo>
                    <a:pt x="1615405" y="2075329"/>
                  </a:lnTo>
                  <a:lnTo>
                    <a:pt x="1613452" y="2006418"/>
                  </a:lnTo>
                  <a:cubicBezTo>
                    <a:pt x="1607205" y="1874969"/>
                    <a:pt x="1589622" y="1745243"/>
                    <a:pt x="1526691" y="1632135"/>
                  </a:cubicBezTo>
                  <a:lnTo>
                    <a:pt x="1504986" y="1599038"/>
                  </a:lnTo>
                  <a:lnTo>
                    <a:pt x="1503250" y="1600202"/>
                  </a:lnTo>
                  <a:lnTo>
                    <a:pt x="1485321" y="1569156"/>
                  </a:lnTo>
                  <a:lnTo>
                    <a:pt x="1382218" y="1457421"/>
                  </a:lnTo>
                  <a:cubicBezTo>
                    <a:pt x="1267916" y="1353724"/>
                    <a:pt x="1122887" y="1275773"/>
                    <a:pt x="966496" y="1231324"/>
                  </a:cubicBezTo>
                  <a:lnTo>
                    <a:pt x="908919" y="1218527"/>
                  </a:lnTo>
                  <a:lnTo>
                    <a:pt x="905307" y="1223963"/>
                  </a:lnTo>
                  <a:lnTo>
                    <a:pt x="886845" y="1213620"/>
                  </a:lnTo>
                  <a:lnTo>
                    <a:pt x="839326" y="1203059"/>
                  </a:lnTo>
                  <a:lnTo>
                    <a:pt x="758674" y="1194927"/>
                  </a:lnTo>
                  <a:lnTo>
                    <a:pt x="694889" y="1220545"/>
                  </a:lnTo>
                  <a:cubicBezTo>
                    <a:pt x="631733" y="1258233"/>
                    <a:pt x="587152" y="1324452"/>
                    <a:pt x="578659" y="1403350"/>
                  </a:cubicBezTo>
                  <a:cubicBezTo>
                    <a:pt x="578659" y="1403350"/>
                    <a:pt x="578659" y="1403350"/>
                    <a:pt x="563563" y="1403350"/>
                  </a:cubicBezTo>
                  <a:cubicBezTo>
                    <a:pt x="574885" y="1318816"/>
                    <a:pt x="620174" y="1246962"/>
                    <a:pt x="686692" y="1206808"/>
                  </a:cubicBezTo>
                  <a:lnTo>
                    <a:pt x="725292" y="1191561"/>
                  </a:lnTo>
                  <a:lnTo>
                    <a:pt x="709513" y="1189970"/>
                  </a:lnTo>
                  <a:cubicBezTo>
                    <a:pt x="666046" y="1188235"/>
                    <a:pt x="622505" y="1189176"/>
                    <a:pt x="579258" y="1192941"/>
                  </a:cubicBezTo>
                  <a:cubicBezTo>
                    <a:pt x="455159" y="1204235"/>
                    <a:pt x="316018" y="1241883"/>
                    <a:pt x="206961" y="1290824"/>
                  </a:cubicBezTo>
                  <a:cubicBezTo>
                    <a:pt x="206961" y="1290824"/>
                    <a:pt x="206961" y="1290824"/>
                    <a:pt x="203200" y="1279530"/>
                  </a:cubicBezTo>
                  <a:cubicBezTo>
                    <a:pt x="312257" y="1226824"/>
                    <a:pt x="455159" y="1189176"/>
                    <a:pt x="579258" y="1181647"/>
                  </a:cubicBezTo>
                  <a:cubicBezTo>
                    <a:pt x="622975" y="1177411"/>
                    <a:pt x="666986" y="1176117"/>
                    <a:pt x="710923" y="1177595"/>
                  </a:cubicBezTo>
                  <a:lnTo>
                    <a:pt x="750937" y="1181432"/>
                  </a:lnTo>
                  <a:lnTo>
                    <a:pt x="759814" y="1177925"/>
                  </a:lnTo>
                  <a:cubicBezTo>
                    <a:pt x="759814" y="1177925"/>
                    <a:pt x="759814" y="1177925"/>
                    <a:pt x="760286" y="1179804"/>
                  </a:cubicBezTo>
                  <a:lnTo>
                    <a:pt x="760936" y="1182390"/>
                  </a:lnTo>
                  <a:lnTo>
                    <a:pt x="842147" y="1190176"/>
                  </a:lnTo>
                  <a:lnTo>
                    <a:pt x="846830" y="1191203"/>
                  </a:lnTo>
                  <a:lnTo>
                    <a:pt x="760728" y="1142968"/>
                  </a:lnTo>
                  <a:cubicBezTo>
                    <a:pt x="623868" y="1049063"/>
                    <a:pt x="511055" y="917325"/>
                    <a:pt x="430304" y="755797"/>
                  </a:cubicBezTo>
                  <a:lnTo>
                    <a:pt x="395967" y="677299"/>
                  </a:lnTo>
                  <a:lnTo>
                    <a:pt x="390377" y="681038"/>
                  </a:lnTo>
                  <a:cubicBezTo>
                    <a:pt x="232725" y="549213"/>
                    <a:pt x="105101" y="504016"/>
                    <a:pt x="7507" y="552979"/>
                  </a:cubicBezTo>
                  <a:cubicBezTo>
                    <a:pt x="7507" y="552979"/>
                    <a:pt x="7507" y="552979"/>
                    <a:pt x="0" y="541680"/>
                  </a:cubicBezTo>
                  <a:cubicBezTo>
                    <a:pt x="76011" y="502133"/>
                    <a:pt x="171025" y="517669"/>
                    <a:pt x="283457" y="586701"/>
                  </a:cubicBezTo>
                  <a:lnTo>
                    <a:pt x="390837" y="665572"/>
                  </a:lnTo>
                  <a:lnTo>
                    <a:pt x="381308" y="643787"/>
                  </a:lnTo>
                  <a:cubicBezTo>
                    <a:pt x="366618" y="605038"/>
                    <a:pt x="353599" y="564906"/>
                    <a:pt x="342340" y="523480"/>
                  </a:cubicBezTo>
                  <a:cubicBezTo>
                    <a:pt x="304809" y="372838"/>
                    <a:pt x="263525" y="161940"/>
                    <a:pt x="308562" y="0"/>
                  </a:cubicBezTo>
                  <a:close/>
                </a:path>
              </a:pathLst>
            </a:custGeom>
            <a:grpFill/>
            <a:ln>
              <a:solidFill>
                <a:srgbClr val="C3496D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48" name="组合 447"/>
            <p:cNvGrpSpPr/>
            <p:nvPr/>
          </p:nvGrpSpPr>
          <p:grpSpPr>
            <a:xfrm>
              <a:off x="7495601" y="3843540"/>
              <a:ext cx="375298" cy="334688"/>
              <a:chOff x="4473576" y="2087563"/>
              <a:chExt cx="425450" cy="379413"/>
            </a:xfrm>
            <a:grpFill/>
          </p:grpSpPr>
          <p:sp>
            <p:nvSpPr>
              <p:cNvPr id="561" name="Freeform 2847"/>
              <p:cNvSpPr/>
              <p:nvPr/>
            </p:nvSpPr>
            <p:spPr bwMode="auto">
              <a:xfrm>
                <a:off x="4473576" y="2087563"/>
                <a:ext cx="425450" cy="379413"/>
              </a:xfrm>
              <a:custGeom>
                <a:avLst/>
                <a:gdLst>
                  <a:gd name="T0" fmla="*/ 0 w 113"/>
                  <a:gd name="T1" fmla="*/ 75 h 101"/>
                  <a:gd name="T2" fmla="*/ 51 w 113"/>
                  <a:gd name="T3" fmla="*/ 7 h 101"/>
                  <a:gd name="T4" fmla="*/ 113 w 113"/>
                  <a:gd name="T5" fmla="*/ 17 h 101"/>
                  <a:gd name="T6" fmla="*/ 0 w 113"/>
                  <a:gd name="T7" fmla="*/ 7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01">
                    <a:moveTo>
                      <a:pt x="0" y="75"/>
                    </a:moveTo>
                    <a:cubicBezTo>
                      <a:pt x="0" y="75"/>
                      <a:pt x="1" y="19"/>
                      <a:pt x="51" y="7"/>
                    </a:cubicBezTo>
                    <a:cubicBezTo>
                      <a:pt x="51" y="7"/>
                      <a:pt x="81" y="0"/>
                      <a:pt x="113" y="17"/>
                    </a:cubicBezTo>
                    <a:cubicBezTo>
                      <a:pt x="113" y="17"/>
                      <a:pt x="83" y="101"/>
                      <a:pt x="0" y="75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62" name="组合 561"/>
              <p:cNvGrpSpPr/>
              <p:nvPr/>
            </p:nvGrpSpPr>
            <p:grpSpPr>
              <a:xfrm>
                <a:off x="4511675" y="2114551"/>
                <a:ext cx="349250" cy="263525"/>
                <a:chOff x="4511675" y="2114551"/>
                <a:chExt cx="349250" cy="263525"/>
              </a:xfrm>
              <a:grpFill/>
            </p:grpSpPr>
            <p:sp>
              <p:nvSpPr>
                <p:cNvPr id="563" name="Freeform 3007"/>
                <p:cNvSpPr/>
                <p:nvPr/>
              </p:nvSpPr>
              <p:spPr bwMode="auto">
                <a:xfrm>
                  <a:off x="4511675" y="2139951"/>
                  <a:ext cx="349250" cy="222250"/>
                </a:xfrm>
                <a:custGeom>
                  <a:avLst/>
                  <a:gdLst>
                    <a:gd name="T0" fmla="*/ 39 w 93"/>
                    <a:gd name="T1" fmla="*/ 16 h 59"/>
                    <a:gd name="T2" fmla="*/ 14 w 93"/>
                    <a:gd name="T3" fmla="*/ 40 h 59"/>
                    <a:gd name="T4" fmla="*/ 0 w 93"/>
                    <a:gd name="T5" fmla="*/ 57 h 59"/>
                    <a:gd name="T6" fmla="*/ 3 w 93"/>
                    <a:gd name="T7" fmla="*/ 59 h 59"/>
                    <a:gd name="T8" fmla="*/ 17 w 93"/>
                    <a:gd name="T9" fmla="*/ 42 h 59"/>
                    <a:gd name="T10" fmla="*/ 40 w 93"/>
                    <a:gd name="T11" fmla="*/ 19 h 59"/>
                    <a:gd name="T12" fmla="*/ 92 w 93"/>
                    <a:gd name="T13" fmla="*/ 13 h 59"/>
                    <a:gd name="T14" fmla="*/ 93 w 93"/>
                    <a:gd name="T15" fmla="*/ 9 h 59"/>
                    <a:gd name="T16" fmla="*/ 39 w 93"/>
                    <a:gd name="T17" fmla="*/ 1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3" h="59">
                      <a:moveTo>
                        <a:pt x="39" y="16"/>
                      </a:moveTo>
                      <a:cubicBezTo>
                        <a:pt x="26" y="22"/>
                        <a:pt x="20" y="31"/>
                        <a:pt x="14" y="40"/>
                      </a:cubicBezTo>
                      <a:cubicBezTo>
                        <a:pt x="10" y="46"/>
                        <a:pt x="6" y="51"/>
                        <a:pt x="0" y="57"/>
                      </a:cubicBezTo>
                      <a:cubicBezTo>
                        <a:pt x="3" y="59"/>
                        <a:pt x="3" y="59"/>
                        <a:pt x="3" y="59"/>
                      </a:cubicBezTo>
                      <a:cubicBezTo>
                        <a:pt x="9" y="54"/>
                        <a:pt x="13" y="48"/>
                        <a:pt x="17" y="42"/>
                      </a:cubicBezTo>
                      <a:cubicBezTo>
                        <a:pt x="23" y="33"/>
                        <a:pt x="28" y="25"/>
                        <a:pt x="40" y="19"/>
                      </a:cubicBezTo>
                      <a:cubicBezTo>
                        <a:pt x="48" y="15"/>
                        <a:pt x="73" y="5"/>
                        <a:pt x="92" y="13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73" y="0"/>
                        <a:pt x="47" y="12"/>
                        <a:pt x="39" y="1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4" name="Freeform 3008"/>
                <p:cNvSpPr/>
                <p:nvPr/>
              </p:nvSpPr>
              <p:spPr bwMode="auto">
                <a:xfrm>
                  <a:off x="4586288" y="2144713"/>
                  <a:ext cx="79375" cy="93663"/>
                </a:xfrm>
                <a:custGeom>
                  <a:avLst/>
                  <a:gdLst>
                    <a:gd name="T0" fmla="*/ 2 w 21"/>
                    <a:gd name="T1" fmla="*/ 23 h 25"/>
                    <a:gd name="T2" fmla="*/ 13 w 21"/>
                    <a:gd name="T3" fmla="*/ 0 h 25"/>
                    <a:gd name="T4" fmla="*/ 0 w 21"/>
                    <a:gd name="T5" fmla="*/ 16 h 25"/>
                    <a:gd name="T6" fmla="*/ 7 w 21"/>
                    <a:gd name="T7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5">
                      <a:moveTo>
                        <a:pt x="2" y="23"/>
                      </a:moveTo>
                      <a:cubicBezTo>
                        <a:pt x="13" y="21"/>
                        <a:pt x="21" y="9"/>
                        <a:pt x="13" y="0"/>
                      </a:cubicBezTo>
                      <a:cubicBezTo>
                        <a:pt x="8" y="4"/>
                        <a:pt x="4" y="10"/>
                        <a:pt x="0" y="16"/>
                      </a:cubicBezTo>
                      <a:cubicBezTo>
                        <a:pt x="1" y="19"/>
                        <a:pt x="4" y="23"/>
                        <a:pt x="7" y="25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5" name="Freeform 3009"/>
                <p:cNvSpPr>
                  <a:spLocks noEditPoints="1"/>
                </p:cNvSpPr>
                <p:nvPr/>
              </p:nvSpPr>
              <p:spPr bwMode="auto">
                <a:xfrm>
                  <a:off x="4579938" y="2133601"/>
                  <a:ext cx="74613" cy="112713"/>
                </a:xfrm>
                <a:custGeom>
                  <a:avLst/>
                  <a:gdLst>
                    <a:gd name="T0" fmla="*/ 14 w 20"/>
                    <a:gd name="T1" fmla="*/ 1 h 30"/>
                    <a:gd name="T2" fmla="*/ 1 w 20"/>
                    <a:gd name="T3" fmla="*/ 18 h 30"/>
                    <a:gd name="T4" fmla="*/ 0 w 20"/>
                    <a:gd name="T5" fmla="*/ 18 h 30"/>
                    <a:gd name="T6" fmla="*/ 1 w 20"/>
                    <a:gd name="T7" fmla="*/ 19 h 30"/>
                    <a:gd name="T8" fmla="*/ 4 w 20"/>
                    <a:gd name="T9" fmla="*/ 26 h 30"/>
                    <a:gd name="T10" fmla="*/ 4 w 20"/>
                    <a:gd name="T11" fmla="*/ 28 h 30"/>
                    <a:gd name="T12" fmla="*/ 5 w 20"/>
                    <a:gd name="T13" fmla="*/ 27 h 30"/>
                    <a:gd name="T14" fmla="*/ 8 w 20"/>
                    <a:gd name="T15" fmla="*/ 30 h 30"/>
                    <a:gd name="T16" fmla="*/ 10 w 20"/>
                    <a:gd name="T17" fmla="*/ 27 h 30"/>
                    <a:gd name="T18" fmla="*/ 10 w 20"/>
                    <a:gd name="T19" fmla="*/ 26 h 30"/>
                    <a:gd name="T20" fmla="*/ 19 w 20"/>
                    <a:gd name="T21" fmla="*/ 16 h 30"/>
                    <a:gd name="T22" fmla="*/ 20 w 20"/>
                    <a:gd name="T23" fmla="*/ 11 h 30"/>
                    <a:gd name="T24" fmla="*/ 17 w 20"/>
                    <a:gd name="T25" fmla="*/ 1 h 30"/>
                    <a:gd name="T26" fmla="*/ 16 w 20"/>
                    <a:gd name="T27" fmla="*/ 0 h 30"/>
                    <a:gd name="T28" fmla="*/ 14 w 20"/>
                    <a:gd name="T29" fmla="*/ 1 h 30"/>
                    <a:gd name="T30" fmla="*/ 15 w 20"/>
                    <a:gd name="T31" fmla="*/ 6 h 30"/>
                    <a:gd name="T32" fmla="*/ 16 w 20"/>
                    <a:gd name="T33" fmla="*/ 11 h 30"/>
                    <a:gd name="T34" fmla="*/ 16 w 20"/>
                    <a:gd name="T35" fmla="*/ 15 h 30"/>
                    <a:gd name="T36" fmla="*/ 7 w 20"/>
                    <a:gd name="T37" fmla="*/ 23 h 30"/>
                    <a:gd name="T38" fmla="*/ 5 w 20"/>
                    <a:gd name="T39" fmla="*/ 19 h 30"/>
                    <a:gd name="T40" fmla="*/ 15 w 20"/>
                    <a:gd name="T41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" h="30">
                      <a:moveTo>
                        <a:pt x="14" y="1"/>
                      </a:moveTo>
                      <a:cubicBezTo>
                        <a:pt x="8" y="6"/>
                        <a:pt x="4" y="12"/>
                        <a:pt x="1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2"/>
                        <a:pt x="2" y="24"/>
                        <a:pt x="4" y="26"/>
                      </a:cubicBezTo>
                      <a:cubicBezTo>
                        <a:pt x="4" y="27"/>
                        <a:pt x="4" y="28"/>
                        <a:pt x="4" y="28"/>
                      </a:cubicBezTo>
                      <a:cubicBezTo>
                        <a:pt x="5" y="28"/>
                        <a:pt x="5" y="27"/>
                        <a:pt x="5" y="27"/>
                      </a:cubicBezTo>
                      <a:cubicBezTo>
                        <a:pt x="6" y="28"/>
                        <a:pt x="7" y="29"/>
                        <a:pt x="8" y="30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4" y="24"/>
                        <a:pt x="17" y="21"/>
                        <a:pt x="19" y="16"/>
                      </a:cubicBezTo>
                      <a:cubicBezTo>
                        <a:pt x="20" y="14"/>
                        <a:pt x="20" y="12"/>
                        <a:pt x="20" y="11"/>
                      </a:cubicBezTo>
                      <a:cubicBezTo>
                        <a:pt x="20" y="7"/>
                        <a:pt x="19" y="4"/>
                        <a:pt x="17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lnTo>
                        <a:pt x="14" y="1"/>
                      </a:lnTo>
                      <a:close/>
                      <a:moveTo>
                        <a:pt x="15" y="6"/>
                      </a:moveTo>
                      <a:cubicBezTo>
                        <a:pt x="16" y="7"/>
                        <a:pt x="16" y="9"/>
                        <a:pt x="16" y="11"/>
                      </a:cubicBezTo>
                      <a:cubicBezTo>
                        <a:pt x="16" y="12"/>
                        <a:pt x="16" y="13"/>
                        <a:pt x="16" y="15"/>
                      </a:cubicBezTo>
                      <a:cubicBezTo>
                        <a:pt x="14" y="19"/>
                        <a:pt x="11" y="22"/>
                        <a:pt x="7" y="23"/>
                      </a:cubicBezTo>
                      <a:cubicBezTo>
                        <a:pt x="6" y="22"/>
                        <a:pt x="5" y="20"/>
                        <a:pt x="5" y="19"/>
                      </a:cubicBezTo>
                      <a:cubicBezTo>
                        <a:pt x="7" y="14"/>
                        <a:pt x="11" y="9"/>
                        <a:pt x="15" y="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6" name="Freeform 3010"/>
                <p:cNvSpPr/>
                <p:nvPr/>
              </p:nvSpPr>
              <p:spPr bwMode="auto">
                <a:xfrm>
                  <a:off x="4560888" y="2298701"/>
                  <a:ext cx="98425" cy="79375"/>
                </a:xfrm>
                <a:custGeom>
                  <a:avLst/>
                  <a:gdLst>
                    <a:gd name="T0" fmla="*/ 0 w 26"/>
                    <a:gd name="T1" fmla="*/ 0 h 21"/>
                    <a:gd name="T2" fmla="*/ 26 w 26"/>
                    <a:gd name="T3" fmla="*/ 15 h 21"/>
                    <a:gd name="T4" fmla="*/ 0 w 26"/>
                    <a:gd name="T5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" h="21">
                      <a:moveTo>
                        <a:pt x="0" y="0"/>
                      </a:moveTo>
                      <a:cubicBezTo>
                        <a:pt x="1" y="16"/>
                        <a:pt x="13" y="21"/>
                        <a:pt x="26" y="15"/>
                      </a:cubicBezTo>
                      <a:cubicBezTo>
                        <a:pt x="19" y="1"/>
                        <a:pt x="13" y="2"/>
                        <a:pt x="0" y="5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7" name="Freeform 3011"/>
                <p:cNvSpPr>
                  <a:spLocks noEditPoints="1"/>
                </p:cNvSpPr>
                <p:nvPr/>
              </p:nvSpPr>
              <p:spPr bwMode="auto">
                <a:xfrm>
                  <a:off x="4552950" y="2298701"/>
                  <a:ext cx="117475" cy="74613"/>
                </a:xfrm>
                <a:custGeom>
                  <a:avLst/>
                  <a:gdLst>
                    <a:gd name="T0" fmla="*/ 0 w 31"/>
                    <a:gd name="T1" fmla="*/ 1 h 20"/>
                    <a:gd name="T2" fmla="*/ 9 w 31"/>
                    <a:gd name="T3" fmla="*/ 17 h 20"/>
                    <a:gd name="T4" fmla="*/ 29 w 31"/>
                    <a:gd name="T5" fmla="*/ 17 h 20"/>
                    <a:gd name="T6" fmla="*/ 31 w 31"/>
                    <a:gd name="T7" fmla="*/ 16 h 20"/>
                    <a:gd name="T8" fmla="*/ 30 w 31"/>
                    <a:gd name="T9" fmla="*/ 14 h 20"/>
                    <a:gd name="T10" fmla="*/ 4 w 31"/>
                    <a:gd name="T11" fmla="*/ 2 h 20"/>
                    <a:gd name="T12" fmla="*/ 4 w 31"/>
                    <a:gd name="T13" fmla="*/ 0 h 20"/>
                    <a:gd name="T14" fmla="*/ 0 w 31"/>
                    <a:gd name="T15" fmla="*/ 1 h 20"/>
                    <a:gd name="T16" fmla="*/ 25 w 31"/>
                    <a:gd name="T17" fmla="*/ 14 h 20"/>
                    <a:gd name="T18" fmla="*/ 11 w 31"/>
                    <a:gd name="T19" fmla="*/ 14 h 20"/>
                    <a:gd name="T20" fmla="*/ 5 w 31"/>
                    <a:gd name="T21" fmla="*/ 6 h 20"/>
                    <a:gd name="T22" fmla="*/ 25 w 31"/>
                    <a:gd name="T23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0">
                      <a:moveTo>
                        <a:pt x="0" y="1"/>
                      </a:moveTo>
                      <a:cubicBezTo>
                        <a:pt x="1" y="8"/>
                        <a:pt x="4" y="14"/>
                        <a:pt x="9" y="17"/>
                      </a:cubicBezTo>
                      <a:cubicBezTo>
                        <a:pt x="15" y="20"/>
                        <a:pt x="22" y="20"/>
                        <a:pt x="29" y="17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23" y="0"/>
                        <a:pt x="15" y="0"/>
                        <a:pt x="4" y="2"/>
                      </a:cubicBezTo>
                      <a:cubicBezTo>
                        <a:pt x="4" y="2"/>
                        <a:pt x="4" y="1"/>
                        <a:pt x="4" y="0"/>
                      </a:cubicBezTo>
                      <a:lnTo>
                        <a:pt x="0" y="1"/>
                      </a:lnTo>
                      <a:close/>
                      <a:moveTo>
                        <a:pt x="25" y="14"/>
                      </a:moveTo>
                      <a:cubicBezTo>
                        <a:pt x="20" y="16"/>
                        <a:pt x="15" y="16"/>
                        <a:pt x="11" y="14"/>
                      </a:cubicBezTo>
                      <a:cubicBezTo>
                        <a:pt x="8" y="12"/>
                        <a:pt x="6" y="10"/>
                        <a:pt x="5" y="6"/>
                      </a:cubicBezTo>
                      <a:cubicBezTo>
                        <a:pt x="15" y="4"/>
                        <a:pt x="20" y="4"/>
                        <a:pt x="25" y="1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8" name="Freeform 3012"/>
                <p:cNvSpPr/>
                <p:nvPr/>
              </p:nvSpPr>
              <p:spPr bwMode="auto">
                <a:xfrm>
                  <a:off x="4665663" y="2189163"/>
                  <a:ext cx="120650" cy="87313"/>
                </a:xfrm>
                <a:custGeom>
                  <a:avLst/>
                  <a:gdLst>
                    <a:gd name="T0" fmla="*/ 6 w 32"/>
                    <a:gd name="T1" fmla="*/ 2 h 23"/>
                    <a:gd name="T2" fmla="*/ 32 w 32"/>
                    <a:gd name="T3" fmla="*/ 21 h 23"/>
                    <a:gd name="T4" fmla="*/ 7 w 32"/>
                    <a:gd name="T5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2" h="23">
                      <a:moveTo>
                        <a:pt x="6" y="2"/>
                      </a:moveTo>
                      <a:cubicBezTo>
                        <a:pt x="0" y="17"/>
                        <a:pt x="22" y="23"/>
                        <a:pt x="32" y="21"/>
                      </a:cubicBezTo>
                      <a:cubicBezTo>
                        <a:pt x="26" y="11"/>
                        <a:pt x="20" y="0"/>
                        <a:pt x="7" y="4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9" name="Freeform 3013"/>
                <p:cNvSpPr>
                  <a:spLocks noEditPoints="1"/>
                </p:cNvSpPr>
                <p:nvPr/>
              </p:nvSpPr>
              <p:spPr bwMode="auto">
                <a:xfrm>
                  <a:off x="4673600" y="2185988"/>
                  <a:ext cx="128588" cy="93663"/>
                </a:xfrm>
                <a:custGeom>
                  <a:avLst/>
                  <a:gdLst>
                    <a:gd name="T0" fmla="*/ 5 w 34"/>
                    <a:gd name="T1" fmla="*/ 16 h 25"/>
                    <a:gd name="T2" fmla="*/ 31 w 34"/>
                    <a:gd name="T3" fmla="*/ 24 h 25"/>
                    <a:gd name="T4" fmla="*/ 34 w 34"/>
                    <a:gd name="T5" fmla="*/ 23 h 25"/>
                    <a:gd name="T6" fmla="*/ 30 w 34"/>
                    <a:gd name="T7" fmla="*/ 18 h 25"/>
                    <a:gd name="T8" fmla="*/ 5 w 34"/>
                    <a:gd name="T9" fmla="*/ 3 h 25"/>
                    <a:gd name="T10" fmla="*/ 2 w 34"/>
                    <a:gd name="T11" fmla="*/ 2 h 25"/>
                    <a:gd name="T12" fmla="*/ 5 w 34"/>
                    <a:gd name="T13" fmla="*/ 16 h 25"/>
                    <a:gd name="T14" fmla="*/ 7 w 34"/>
                    <a:gd name="T15" fmla="*/ 14 h 25"/>
                    <a:gd name="T16" fmla="*/ 5 w 34"/>
                    <a:gd name="T17" fmla="*/ 8 h 25"/>
                    <a:gd name="T18" fmla="*/ 5 w 34"/>
                    <a:gd name="T19" fmla="*/ 6 h 25"/>
                    <a:gd name="T20" fmla="*/ 6 w 34"/>
                    <a:gd name="T21" fmla="*/ 7 h 25"/>
                    <a:gd name="T22" fmla="*/ 27 w 34"/>
                    <a:gd name="T23" fmla="*/ 20 h 25"/>
                    <a:gd name="T24" fmla="*/ 27 w 34"/>
                    <a:gd name="T25" fmla="*/ 20 h 25"/>
                    <a:gd name="T26" fmla="*/ 7 w 34"/>
                    <a:gd name="T27" fmla="*/ 1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" h="25">
                      <a:moveTo>
                        <a:pt x="5" y="16"/>
                      </a:moveTo>
                      <a:cubicBezTo>
                        <a:pt x="10" y="23"/>
                        <a:pt x="23" y="25"/>
                        <a:pt x="31" y="24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24" y="9"/>
                        <a:pt x="18" y="0"/>
                        <a:pt x="5" y="3"/>
                      </a:cubicBezTo>
                      <a:cubicBezTo>
                        <a:pt x="5" y="3"/>
                        <a:pt x="2" y="2"/>
                        <a:pt x="2" y="2"/>
                      </a:cubicBezTo>
                      <a:cubicBezTo>
                        <a:pt x="0" y="7"/>
                        <a:pt x="1" y="12"/>
                        <a:pt x="5" y="16"/>
                      </a:cubicBezTo>
                      <a:close/>
                      <a:moveTo>
                        <a:pt x="7" y="14"/>
                      </a:moveTo>
                      <a:cubicBezTo>
                        <a:pt x="6" y="12"/>
                        <a:pt x="5" y="10"/>
                        <a:pt x="5" y="8"/>
                      </a:cubicBezTo>
                      <a:cubicBezTo>
                        <a:pt x="5" y="7"/>
                        <a:pt x="5" y="7"/>
                        <a:pt x="5" y="6"/>
                      </a:cubicBezTo>
                      <a:cubicBezTo>
                        <a:pt x="5" y="6"/>
                        <a:pt x="6" y="7"/>
                        <a:pt x="6" y="7"/>
                      </a:cubicBezTo>
                      <a:cubicBezTo>
                        <a:pt x="16" y="4"/>
                        <a:pt x="21" y="11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0" y="21"/>
                        <a:pt x="12" y="18"/>
                        <a:pt x="7" y="1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0" name="Freeform 3014"/>
                <p:cNvSpPr/>
                <p:nvPr/>
              </p:nvSpPr>
              <p:spPr bwMode="auto">
                <a:xfrm>
                  <a:off x="4748213" y="2120901"/>
                  <a:ext cx="60325" cy="49213"/>
                </a:xfrm>
                <a:custGeom>
                  <a:avLst/>
                  <a:gdLst>
                    <a:gd name="T0" fmla="*/ 2 w 16"/>
                    <a:gd name="T1" fmla="*/ 13 h 13"/>
                    <a:gd name="T2" fmla="*/ 2 w 16"/>
                    <a:gd name="T3" fmla="*/ 4 h 13"/>
                    <a:gd name="T4" fmla="*/ 16 w 16"/>
                    <a:gd name="T5" fmla="*/ 0 h 13"/>
                    <a:gd name="T6" fmla="*/ 0 w 16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13">
                      <a:moveTo>
                        <a:pt x="2" y="13"/>
                      </a:moveTo>
                      <a:cubicBezTo>
                        <a:pt x="1" y="12"/>
                        <a:pt x="0" y="9"/>
                        <a:pt x="2" y="4"/>
                      </a:cubicBezTo>
                      <a:cubicBezTo>
                        <a:pt x="5" y="2"/>
                        <a:pt x="12" y="0"/>
                        <a:pt x="16" y="0"/>
                      </a:cubicBezTo>
                      <a:cubicBezTo>
                        <a:pt x="16" y="8"/>
                        <a:pt x="8" y="11"/>
                        <a:pt x="0" y="13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1" name="Freeform 3015"/>
                <p:cNvSpPr>
                  <a:spLocks noEditPoints="1"/>
                </p:cNvSpPr>
                <p:nvPr/>
              </p:nvSpPr>
              <p:spPr bwMode="auto">
                <a:xfrm>
                  <a:off x="4741863" y="2114551"/>
                  <a:ext cx="74613" cy="60325"/>
                </a:xfrm>
                <a:custGeom>
                  <a:avLst/>
                  <a:gdLst>
                    <a:gd name="T0" fmla="*/ 18 w 20"/>
                    <a:gd name="T1" fmla="*/ 0 h 16"/>
                    <a:gd name="T2" fmla="*/ 4 w 20"/>
                    <a:gd name="T3" fmla="*/ 4 h 16"/>
                    <a:gd name="T4" fmla="*/ 3 w 20"/>
                    <a:gd name="T5" fmla="*/ 4 h 16"/>
                    <a:gd name="T6" fmla="*/ 3 w 20"/>
                    <a:gd name="T7" fmla="*/ 5 h 16"/>
                    <a:gd name="T8" fmla="*/ 2 w 20"/>
                    <a:gd name="T9" fmla="*/ 16 h 16"/>
                    <a:gd name="T10" fmla="*/ 2 w 20"/>
                    <a:gd name="T11" fmla="*/ 16 h 16"/>
                    <a:gd name="T12" fmla="*/ 3 w 20"/>
                    <a:gd name="T13" fmla="*/ 16 h 16"/>
                    <a:gd name="T14" fmla="*/ 3 w 20"/>
                    <a:gd name="T15" fmla="*/ 16 h 16"/>
                    <a:gd name="T16" fmla="*/ 20 w 20"/>
                    <a:gd name="T17" fmla="*/ 2 h 16"/>
                    <a:gd name="T18" fmla="*/ 20 w 20"/>
                    <a:gd name="T19" fmla="*/ 0 h 16"/>
                    <a:gd name="T20" fmla="*/ 18 w 20"/>
                    <a:gd name="T21" fmla="*/ 0 h 16"/>
                    <a:gd name="T22" fmla="*/ 16 w 20"/>
                    <a:gd name="T23" fmla="*/ 4 h 16"/>
                    <a:gd name="T24" fmla="*/ 5 w 20"/>
                    <a:gd name="T25" fmla="*/ 12 h 16"/>
                    <a:gd name="T26" fmla="*/ 5 w 20"/>
                    <a:gd name="T27" fmla="*/ 12 h 16"/>
                    <a:gd name="T28" fmla="*/ 6 w 20"/>
                    <a:gd name="T29" fmla="*/ 7 h 16"/>
                    <a:gd name="T30" fmla="*/ 16 w 20"/>
                    <a:gd name="T31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16">
                      <a:moveTo>
                        <a:pt x="18" y="0"/>
                      </a:moveTo>
                      <a:cubicBezTo>
                        <a:pt x="14" y="0"/>
                        <a:pt x="7" y="2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0" y="10"/>
                        <a:pt x="0" y="14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11" y="14"/>
                        <a:pt x="20" y="12"/>
                        <a:pt x="20" y="2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8" y="0"/>
                      </a:lnTo>
                      <a:close/>
                      <a:moveTo>
                        <a:pt x="16" y="4"/>
                      </a:moveTo>
                      <a:cubicBezTo>
                        <a:pt x="15" y="8"/>
                        <a:pt x="11" y="10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0"/>
                        <a:pt x="5" y="8"/>
                        <a:pt x="6" y="7"/>
                      </a:cubicBezTo>
                      <a:cubicBezTo>
                        <a:pt x="8" y="6"/>
                        <a:pt x="13" y="5"/>
                        <a:pt x="16" y="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49" name="组合 448"/>
            <p:cNvGrpSpPr/>
            <p:nvPr/>
          </p:nvGrpSpPr>
          <p:grpSpPr>
            <a:xfrm>
              <a:off x="8259501" y="4270653"/>
              <a:ext cx="230358" cy="292676"/>
              <a:chOff x="4473576" y="2087563"/>
              <a:chExt cx="425450" cy="379413"/>
            </a:xfrm>
            <a:grpFill/>
          </p:grpSpPr>
          <p:sp>
            <p:nvSpPr>
              <p:cNvPr id="550" name="Freeform 2847"/>
              <p:cNvSpPr/>
              <p:nvPr/>
            </p:nvSpPr>
            <p:spPr bwMode="auto">
              <a:xfrm>
                <a:off x="4473576" y="2087563"/>
                <a:ext cx="425450" cy="379413"/>
              </a:xfrm>
              <a:custGeom>
                <a:avLst/>
                <a:gdLst>
                  <a:gd name="T0" fmla="*/ 0 w 113"/>
                  <a:gd name="T1" fmla="*/ 75 h 101"/>
                  <a:gd name="T2" fmla="*/ 51 w 113"/>
                  <a:gd name="T3" fmla="*/ 7 h 101"/>
                  <a:gd name="T4" fmla="*/ 113 w 113"/>
                  <a:gd name="T5" fmla="*/ 17 h 101"/>
                  <a:gd name="T6" fmla="*/ 0 w 113"/>
                  <a:gd name="T7" fmla="*/ 7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01">
                    <a:moveTo>
                      <a:pt x="0" y="75"/>
                    </a:moveTo>
                    <a:cubicBezTo>
                      <a:pt x="0" y="75"/>
                      <a:pt x="1" y="19"/>
                      <a:pt x="51" y="7"/>
                    </a:cubicBezTo>
                    <a:cubicBezTo>
                      <a:pt x="51" y="7"/>
                      <a:pt x="81" y="0"/>
                      <a:pt x="113" y="17"/>
                    </a:cubicBezTo>
                    <a:cubicBezTo>
                      <a:pt x="113" y="17"/>
                      <a:pt x="83" y="101"/>
                      <a:pt x="0" y="75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51" name="组合 550"/>
              <p:cNvGrpSpPr/>
              <p:nvPr/>
            </p:nvGrpSpPr>
            <p:grpSpPr>
              <a:xfrm>
                <a:off x="4511675" y="2114551"/>
                <a:ext cx="349250" cy="263525"/>
                <a:chOff x="4511675" y="2114551"/>
                <a:chExt cx="349250" cy="263525"/>
              </a:xfrm>
              <a:grpFill/>
            </p:grpSpPr>
            <p:sp>
              <p:nvSpPr>
                <p:cNvPr id="552" name="Freeform 3007"/>
                <p:cNvSpPr/>
                <p:nvPr/>
              </p:nvSpPr>
              <p:spPr bwMode="auto">
                <a:xfrm>
                  <a:off x="4511675" y="2139951"/>
                  <a:ext cx="349250" cy="222250"/>
                </a:xfrm>
                <a:custGeom>
                  <a:avLst/>
                  <a:gdLst>
                    <a:gd name="T0" fmla="*/ 39 w 93"/>
                    <a:gd name="T1" fmla="*/ 16 h 59"/>
                    <a:gd name="T2" fmla="*/ 14 w 93"/>
                    <a:gd name="T3" fmla="*/ 40 h 59"/>
                    <a:gd name="T4" fmla="*/ 0 w 93"/>
                    <a:gd name="T5" fmla="*/ 57 h 59"/>
                    <a:gd name="T6" fmla="*/ 3 w 93"/>
                    <a:gd name="T7" fmla="*/ 59 h 59"/>
                    <a:gd name="T8" fmla="*/ 17 w 93"/>
                    <a:gd name="T9" fmla="*/ 42 h 59"/>
                    <a:gd name="T10" fmla="*/ 40 w 93"/>
                    <a:gd name="T11" fmla="*/ 19 h 59"/>
                    <a:gd name="T12" fmla="*/ 92 w 93"/>
                    <a:gd name="T13" fmla="*/ 13 h 59"/>
                    <a:gd name="T14" fmla="*/ 93 w 93"/>
                    <a:gd name="T15" fmla="*/ 9 h 59"/>
                    <a:gd name="T16" fmla="*/ 39 w 93"/>
                    <a:gd name="T17" fmla="*/ 1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3" h="59">
                      <a:moveTo>
                        <a:pt x="39" y="16"/>
                      </a:moveTo>
                      <a:cubicBezTo>
                        <a:pt x="26" y="22"/>
                        <a:pt x="20" y="31"/>
                        <a:pt x="14" y="40"/>
                      </a:cubicBezTo>
                      <a:cubicBezTo>
                        <a:pt x="10" y="46"/>
                        <a:pt x="6" y="51"/>
                        <a:pt x="0" y="57"/>
                      </a:cubicBezTo>
                      <a:cubicBezTo>
                        <a:pt x="3" y="59"/>
                        <a:pt x="3" y="59"/>
                        <a:pt x="3" y="59"/>
                      </a:cubicBezTo>
                      <a:cubicBezTo>
                        <a:pt x="9" y="54"/>
                        <a:pt x="13" y="48"/>
                        <a:pt x="17" y="42"/>
                      </a:cubicBezTo>
                      <a:cubicBezTo>
                        <a:pt x="23" y="33"/>
                        <a:pt x="28" y="25"/>
                        <a:pt x="40" y="19"/>
                      </a:cubicBezTo>
                      <a:cubicBezTo>
                        <a:pt x="48" y="15"/>
                        <a:pt x="73" y="5"/>
                        <a:pt x="92" y="13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73" y="0"/>
                        <a:pt x="47" y="12"/>
                        <a:pt x="39" y="1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3" name="Freeform 3008"/>
                <p:cNvSpPr/>
                <p:nvPr/>
              </p:nvSpPr>
              <p:spPr bwMode="auto">
                <a:xfrm>
                  <a:off x="4586288" y="2144713"/>
                  <a:ext cx="79375" cy="93663"/>
                </a:xfrm>
                <a:custGeom>
                  <a:avLst/>
                  <a:gdLst>
                    <a:gd name="T0" fmla="*/ 2 w 21"/>
                    <a:gd name="T1" fmla="*/ 23 h 25"/>
                    <a:gd name="T2" fmla="*/ 13 w 21"/>
                    <a:gd name="T3" fmla="*/ 0 h 25"/>
                    <a:gd name="T4" fmla="*/ 0 w 21"/>
                    <a:gd name="T5" fmla="*/ 16 h 25"/>
                    <a:gd name="T6" fmla="*/ 7 w 21"/>
                    <a:gd name="T7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5">
                      <a:moveTo>
                        <a:pt x="2" y="23"/>
                      </a:moveTo>
                      <a:cubicBezTo>
                        <a:pt x="13" y="21"/>
                        <a:pt x="21" y="9"/>
                        <a:pt x="13" y="0"/>
                      </a:cubicBezTo>
                      <a:cubicBezTo>
                        <a:pt x="8" y="4"/>
                        <a:pt x="4" y="10"/>
                        <a:pt x="0" y="16"/>
                      </a:cubicBezTo>
                      <a:cubicBezTo>
                        <a:pt x="1" y="19"/>
                        <a:pt x="4" y="23"/>
                        <a:pt x="7" y="25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4" name="Freeform 3009"/>
                <p:cNvSpPr>
                  <a:spLocks noEditPoints="1"/>
                </p:cNvSpPr>
                <p:nvPr/>
              </p:nvSpPr>
              <p:spPr bwMode="auto">
                <a:xfrm>
                  <a:off x="4579938" y="2133601"/>
                  <a:ext cx="74613" cy="112713"/>
                </a:xfrm>
                <a:custGeom>
                  <a:avLst/>
                  <a:gdLst>
                    <a:gd name="T0" fmla="*/ 14 w 20"/>
                    <a:gd name="T1" fmla="*/ 1 h 30"/>
                    <a:gd name="T2" fmla="*/ 1 w 20"/>
                    <a:gd name="T3" fmla="*/ 18 h 30"/>
                    <a:gd name="T4" fmla="*/ 0 w 20"/>
                    <a:gd name="T5" fmla="*/ 18 h 30"/>
                    <a:gd name="T6" fmla="*/ 1 w 20"/>
                    <a:gd name="T7" fmla="*/ 19 h 30"/>
                    <a:gd name="T8" fmla="*/ 4 w 20"/>
                    <a:gd name="T9" fmla="*/ 26 h 30"/>
                    <a:gd name="T10" fmla="*/ 4 w 20"/>
                    <a:gd name="T11" fmla="*/ 28 h 30"/>
                    <a:gd name="T12" fmla="*/ 5 w 20"/>
                    <a:gd name="T13" fmla="*/ 27 h 30"/>
                    <a:gd name="T14" fmla="*/ 8 w 20"/>
                    <a:gd name="T15" fmla="*/ 30 h 30"/>
                    <a:gd name="T16" fmla="*/ 10 w 20"/>
                    <a:gd name="T17" fmla="*/ 27 h 30"/>
                    <a:gd name="T18" fmla="*/ 10 w 20"/>
                    <a:gd name="T19" fmla="*/ 26 h 30"/>
                    <a:gd name="T20" fmla="*/ 19 w 20"/>
                    <a:gd name="T21" fmla="*/ 16 h 30"/>
                    <a:gd name="T22" fmla="*/ 20 w 20"/>
                    <a:gd name="T23" fmla="*/ 11 h 30"/>
                    <a:gd name="T24" fmla="*/ 17 w 20"/>
                    <a:gd name="T25" fmla="*/ 1 h 30"/>
                    <a:gd name="T26" fmla="*/ 16 w 20"/>
                    <a:gd name="T27" fmla="*/ 0 h 30"/>
                    <a:gd name="T28" fmla="*/ 14 w 20"/>
                    <a:gd name="T29" fmla="*/ 1 h 30"/>
                    <a:gd name="T30" fmla="*/ 15 w 20"/>
                    <a:gd name="T31" fmla="*/ 6 h 30"/>
                    <a:gd name="T32" fmla="*/ 16 w 20"/>
                    <a:gd name="T33" fmla="*/ 11 h 30"/>
                    <a:gd name="T34" fmla="*/ 16 w 20"/>
                    <a:gd name="T35" fmla="*/ 15 h 30"/>
                    <a:gd name="T36" fmla="*/ 7 w 20"/>
                    <a:gd name="T37" fmla="*/ 23 h 30"/>
                    <a:gd name="T38" fmla="*/ 5 w 20"/>
                    <a:gd name="T39" fmla="*/ 19 h 30"/>
                    <a:gd name="T40" fmla="*/ 15 w 20"/>
                    <a:gd name="T41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" h="30">
                      <a:moveTo>
                        <a:pt x="14" y="1"/>
                      </a:moveTo>
                      <a:cubicBezTo>
                        <a:pt x="8" y="6"/>
                        <a:pt x="4" y="12"/>
                        <a:pt x="1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2"/>
                        <a:pt x="2" y="24"/>
                        <a:pt x="4" y="26"/>
                      </a:cubicBezTo>
                      <a:cubicBezTo>
                        <a:pt x="4" y="27"/>
                        <a:pt x="4" y="28"/>
                        <a:pt x="4" y="28"/>
                      </a:cubicBezTo>
                      <a:cubicBezTo>
                        <a:pt x="5" y="28"/>
                        <a:pt x="5" y="27"/>
                        <a:pt x="5" y="27"/>
                      </a:cubicBezTo>
                      <a:cubicBezTo>
                        <a:pt x="6" y="28"/>
                        <a:pt x="7" y="29"/>
                        <a:pt x="8" y="30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4" y="24"/>
                        <a:pt x="17" y="21"/>
                        <a:pt x="19" y="16"/>
                      </a:cubicBezTo>
                      <a:cubicBezTo>
                        <a:pt x="20" y="14"/>
                        <a:pt x="20" y="12"/>
                        <a:pt x="20" y="11"/>
                      </a:cubicBezTo>
                      <a:cubicBezTo>
                        <a:pt x="20" y="7"/>
                        <a:pt x="19" y="4"/>
                        <a:pt x="17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lnTo>
                        <a:pt x="14" y="1"/>
                      </a:lnTo>
                      <a:close/>
                      <a:moveTo>
                        <a:pt x="15" y="6"/>
                      </a:moveTo>
                      <a:cubicBezTo>
                        <a:pt x="16" y="7"/>
                        <a:pt x="16" y="9"/>
                        <a:pt x="16" y="11"/>
                      </a:cubicBezTo>
                      <a:cubicBezTo>
                        <a:pt x="16" y="12"/>
                        <a:pt x="16" y="13"/>
                        <a:pt x="16" y="15"/>
                      </a:cubicBezTo>
                      <a:cubicBezTo>
                        <a:pt x="14" y="19"/>
                        <a:pt x="11" y="22"/>
                        <a:pt x="7" y="23"/>
                      </a:cubicBezTo>
                      <a:cubicBezTo>
                        <a:pt x="6" y="22"/>
                        <a:pt x="5" y="20"/>
                        <a:pt x="5" y="19"/>
                      </a:cubicBezTo>
                      <a:cubicBezTo>
                        <a:pt x="7" y="14"/>
                        <a:pt x="11" y="9"/>
                        <a:pt x="15" y="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5" name="Freeform 3010"/>
                <p:cNvSpPr/>
                <p:nvPr/>
              </p:nvSpPr>
              <p:spPr bwMode="auto">
                <a:xfrm>
                  <a:off x="4560888" y="2298701"/>
                  <a:ext cx="98425" cy="79375"/>
                </a:xfrm>
                <a:custGeom>
                  <a:avLst/>
                  <a:gdLst>
                    <a:gd name="T0" fmla="*/ 0 w 26"/>
                    <a:gd name="T1" fmla="*/ 0 h 21"/>
                    <a:gd name="T2" fmla="*/ 26 w 26"/>
                    <a:gd name="T3" fmla="*/ 15 h 21"/>
                    <a:gd name="T4" fmla="*/ 0 w 26"/>
                    <a:gd name="T5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" h="21">
                      <a:moveTo>
                        <a:pt x="0" y="0"/>
                      </a:moveTo>
                      <a:cubicBezTo>
                        <a:pt x="1" y="16"/>
                        <a:pt x="13" y="21"/>
                        <a:pt x="26" y="15"/>
                      </a:cubicBezTo>
                      <a:cubicBezTo>
                        <a:pt x="19" y="1"/>
                        <a:pt x="13" y="2"/>
                        <a:pt x="0" y="5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6" name="Freeform 3011"/>
                <p:cNvSpPr>
                  <a:spLocks noEditPoints="1"/>
                </p:cNvSpPr>
                <p:nvPr/>
              </p:nvSpPr>
              <p:spPr bwMode="auto">
                <a:xfrm>
                  <a:off x="4552950" y="2298701"/>
                  <a:ext cx="117475" cy="74613"/>
                </a:xfrm>
                <a:custGeom>
                  <a:avLst/>
                  <a:gdLst>
                    <a:gd name="T0" fmla="*/ 0 w 31"/>
                    <a:gd name="T1" fmla="*/ 1 h 20"/>
                    <a:gd name="T2" fmla="*/ 9 w 31"/>
                    <a:gd name="T3" fmla="*/ 17 h 20"/>
                    <a:gd name="T4" fmla="*/ 29 w 31"/>
                    <a:gd name="T5" fmla="*/ 17 h 20"/>
                    <a:gd name="T6" fmla="*/ 31 w 31"/>
                    <a:gd name="T7" fmla="*/ 16 h 20"/>
                    <a:gd name="T8" fmla="*/ 30 w 31"/>
                    <a:gd name="T9" fmla="*/ 14 h 20"/>
                    <a:gd name="T10" fmla="*/ 4 w 31"/>
                    <a:gd name="T11" fmla="*/ 2 h 20"/>
                    <a:gd name="T12" fmla="*/ 4 w 31"/>
                    <a:gd name="T13" fmla="*/ 0 h 20"/>
                    <a:gd name="T14" fmla="*/ 0 w 31"/>
                    <a:gd name="T15" fmla="*/ 1 h 20"/>
                    <a:gd name="T16" fmla="*/ 25 w 31"/>
                    <a:gd name="T17" fmla="*/ 14 h 20"/>
                    <a:gd name="T18" fmla="*/ 11 w 31"/>
                    <a:gd name="T19" fmla="*/ 14 h 20"/>
                    <a:gd name="T20" fmla="*/ 5 w 31"/>
                    <a:gd name="T21" fmla="*/ 6 h 20"/>
                    <a:gd name="T22" fmla="*/ 25 w 31"/>
                    <a:gd name="T23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0">
                      <a:moveTo>
                        <a:pt x="0" y="1"/>
                      </a:moveTo>
                      <a:cubicBezTo>
                        <a:pt x="1" y="8"/>
                        <a:pt x="4" y="14"/>
                        <a:pt x="9" y="17"/>
                      </a:cubicBezTo>
                      <a:cubicBezTo>
                        <a:pt x="15" y="20"/>
                        <a:pt x="22" y="20"/>
                        <a:pt x="29" y="17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23" y="0"/>
                        <a:pt x="15" y="0"/>
                        <a:pt x="4" y="2"/>
                      </a:cubicBezTo>
                      <a:cubicBezTo>
                        <a:pt x="4" y="2"/>
                        <a:pt x="4" y="1"/>
                        <a:pt x="4" y="0"/>
                      </a:cubicBezTo>
                      <a:lnTo>
                        <a:pt x="0" y="1"/>
                      </a:lnTo>
                      <a:close/>
                      <a:moveTo>
                        <a:pt x="25" y="14"/>
                      </a:moveTo>
                      <a:cubicBezTo>
                        <a:pt x="20" y="16"/>
                        <a:pt x="15" y="16"/>
                        <a:pt x="11" y="14"/>
                      </a:cubicBezTo>
                      <a:cubicBezTo>
                        <a:pt x="8" y="12"/>
                        <a:pt x="6" y="10"/>
                        <a:pt x="5" y="6"/>
                      </a:cubicBezTo>
                      <a:cubicBezTo>
                        <a:pt x="15" y="4"/>
                        <a:pt x="20" y="4"/>
                        <a:pt x="25" y="1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7" name="Freeform 3012"/>
                <p:cNvSpPr/>
                <p:nvPr/>
              </p:nvSpPr>
              <p:spPr bwMode="auto">
                <a:xfrm>
                  <a:off x="4665663" y="2189163"/>
                  <a:ext cx="120650" cy="87313"/>
                </a:xfrm>
                <a:custGeom>
                  <a:avLst/>
                  <a:gdLst>
                    <a:gd name="T0" fmla="*/ 6 w 32"/>
                    <a:gd name="T1" fmla="*/ 2 h 23"/>
                    <a:gd name="T2" fmla="*/ 32 w 32"/>
                    <a:gd name="T3" fmla="*/ 21 h 23"/>
                    <a:gd name="T4" fmla="*/ 7 w 32"/>
                    <a:gd name="T5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2" h="23">
                      <a:moveTo>
                        <a:pt x="6" y="2"/>
                      </a:moveTo>
                      <a:cubicBezTo>
                        <a:pt x="0" y="17"/>
                        <a:pt x="22" y="23"/>
                        <a:pt x="32" y="21"/>
                      </a:cubicBezTo>
                      <a:cubicBezTo>
                        <a:pt x="26" y="11"/>
                        <a:pt x="20" y="0"/>
                        <a:pt x="7" y="4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8" name="Freeform 3013"/>
                <p:cNvSpPr>
                  <a:spLocks noEditPoints="1"/>
                </p:cNvSpPr>
                <p:nvPr/>
              </p:nvSpPr>
              <p:spPr bwMode="auto">
                <a:xfrm>
                  <a:off x="4673600" y="2185988"/>
                  <a:ext cx="128588" cy="93663"/>
                </a:xfrm>
                <a:custGeom>
                  <a:avLst/>
                  <a:gdLst>
                    <a:gd name="T0" fmla="*/ 5 w 34"/>
                    <a:gd name="T1" fmla="*/ 16 h 25"/>
                    <a:gd name="T2" fmla="*/ 31 w 34"/>
                    <a:gd name="T3" fmla="*/ 24 h 25"/>
                    <a:gd name="T4" fmla="*/ 34 w 34"/>
                    <a:gd name="T5" fmla="*/ 23 h 25"/>
                    <a:gd name="T6" fmla="*/ 30 w 34"/>
                    <a:gd name="T7" fmla="*/ 18 h 25"/>
                    <a:gd name="T8" fmla="*/ 5 w 34"/>
                    <a:gd name="T9" fmla="*/ 3 h 25"/>
                    <a:gd name="T10" fmla="*/ 2 w 34"/>
                    <a:gd name="T11" fmla="*/ 2 h 25"/>
                    <a:gd name="T12" fmla="*/ 5 w 34"/>
                    <a:gd name="T13" fmla="*/ 16 h 25"/>
                    <a:gd name="T14" fmla="*/ 7 w 34"/>
                    <a:gd name="T15" fmla="*/ 14 h 25"/>
                    <a:gd name="T16" fmla="*/ 5 w 34"/>
                    <a:gd name="T17" fmla="*/ 8 h 25"/>
                    <a:gd name="T18" fmla="*/ 5 w 34"/>
                    <a:gd name="T19" fmla="*/ 6 h 25"/>
                    <a:gd name="T20" fmla="*/ 6 w 34"/>
                    <a:gd name="T21" fmla="*/ 7 h 25"/>
                    <a:gd name="T22" fmla="*/ 27 w 34"/>
                    <a:gd name="T23" fmla="*/ 20 h 25"/>
                    <a:gd name="T24" fmla="*/ 27 w 34"/>
                    <a:gd name="T25" fmla="*/ 20 h 25"/>
                    <a:gd name="T26" fmla="*/ 7 w 34"/>
                    <a:gd name="T27" fmla="*/ 1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" h="25">
                      <a:moveTo>
                        <a:pt x="5" y="16"/>
                      </a:moveTo>
                      <a:cubicBezTo>
                        <a:pt x="10" y="23"/>
                        <a:pt x="23" y="25"/>
                        <a:pt x="31" y="24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24" y="9"/>
                        <a:pt x="18" y="0"/>
                        <a:pt x="5" y="3"/>
                      </a:cubicBezTo>
                      <a:cubicBezTo>
                        <a:pt x="5" y="3"/>
                        <a:pt x="2" y="2"/>
                        <a:pt x="2" y="2"/>
                      </a:cubicBezTo>
                      <a:cubicBezTo>
                        <a:pt x="0" y="7"/>
                        <a:pt x="1" y="12"/>
                        <a:pt x="5" y="16"/>
                      </a:cubicBezTo>
                      <a:close/>
                      <a:moveTo>
                        <a:pt x="7" y="14"/>
                      </a:moveTo>
                      <a:cubicBezTo>
                        <a:pt x="6" y="12"/>
                        <a:pt x="5" y="10"/>
                        <a:pt x="5" y="8"/>
                      </a:cubicBezTo>
                      <a:cubicBezTo>
                        <a:pt x="5" y="7"/>
                        <a:pt x="5" y="7"/>
                        <a:pt x="5" y="6"/>
                      </a:cubicBezTo>
                      <a:cubicBezTo>
                        <a:pt x="5" y="6"/>
                        <a:pt x="6" y="7"/>
                        <a:pt x="6" y="7"/>
                      </a:cubicBezTo>
                      <a:cubicBezTo>
                        <a:pt x="16" y="4"/>
                        <a:pt x="21" y="11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0" y="21"/>
                        <a:pt x="12" y="18"/>
                        <a:pt x="7" y="1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9" name="Freeform 3014"/>
                <p:cNvSpPr/>
                <p:nvPr/>
              </p:nvSpPr>
              <p:spPr bwMode="auto">
                <a:xfrm>
                  <a:off x="4748213" y="2120901"/>
                  <a:ext cx="60325" cy="49213"/>
                </a:xfrm>
                <a:custGeom>
                  <a:avLst/>
                  <a:gdLst>
                    <a:gd name="T0" fmla="*/ 2 w 16"/>
                    <a:gd name="T1" fmla="*/ 13 h 13"/>
                    <a:gd name="T2" fmla="*/ 2 w 16"/>
                    <a:gd name="T3" fmla="*/ 4 h 13"/>
                    <a:gd name="T4" fmla="*/ 16 w 16"/>
                    <a:gd name="T5" fmla="*/ 0 h 13"/>
                    <a:gd name="T6" fmla="*/ 0 w 16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13">
                      <a:moveTo>
                        <a:pt x="2" y="13"/>
                      </a:moveTo>
                      <a:cubicBezTo>
                        <a:pt x="1" y="12"/>
                        <a:pt x="0" y="9"/>
                        <a:pt x="2" y="4"/>
                      </a:cubicBezTo>
                      <a:cubicBezTo>
                        <a:pt x="5" y="2"/>
                        <a:pt x="12" y="0"/>
                        <a:pt x="16" y="0"/>
                      </a:cubicBezTo>
                      <a:cubicBezTo>
                        <a:pt x="16" y="8"/>
                        <a:pt x="8" y="11"/>
                        <a:pt x="0" y="13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0" name="Freeform 3015"/>
                <p:cNvSpPr>
                  <a:spLocks noEditPoints="1"/>
                </p:cNvSpPr>
                <p:nvPr/>
              </p:nvSpPr>
              <p:spPr bwMode="auto">
                <a:xfrm>
                  <a:off x="4741863" y="2114551"/>
                  <a:ext cx="74613" cy="60325"/>
                </a:xfrm>
                <a:custGeom>
                  <a:avLst/>
                  <a:gdLst>
                    <a:gd name="T0" fmla="*/ 18 w 20"/>
                    <a:gd name="T1" fmla="*/ 0 h 16"/>
                    <a:gd name="T2" fmla="*/ 4 w 20"/>
                    <a:gd name="T3" fmla="*/ 4 h 16"/>
                    <a:gd name="T4" fmla="*/ 3 w 20"/>
                    <a:gd name="T5" fmla="*/ 4 h 16"/>
                    <a:gd name="T6" fmla="*/ 3 w 20"/>
                    <a:gd name="T7" fmla="*/ 5 h 16"/>
                    <a:gd name="T8" fmla="*/ 2 w 20"/>
                    <a:gd name="T9" fmla="*/ 16 h 16"/>
                    <a:gd name="T10" fmla="*/ 2 w 20"/>
                    <a:gd name="T11" fmla="*/ 16 h 16"/>
                    <a:gd name="T12" fmla="*/ 3 w 20"/>
                    <a:gd name="T13" fmla="*/ 16 h 16"/>
                    <a:gd name="T14" fmla="*/ 3 w 20"/>
                    <a:gd name="T15" fmla="*/ 16 h 16"/>
                    <a:gd name="T16" fmla="*/ 20 w 20"/>
                    <a:gd name="T17" fmla="*/ 2 h 16"/>
                    <a:gd name="T18" fmla="*/ 20 w 20"/>
                    <a:gd name="T19" fmla="*/ 0 h 16"/>
                    <a:gd name="T20" fmla="*/ 18 w 20"/>
                    <a:gd name="T21" fmla="*/ 0 h 16"/>
                    <a:gd name="T22" fmla="*/ 16 w 20"/>
                    <a:gd name="T23" fmla="*/ 4 h 16"/>
                    <a:gd name="T24" fmla="*/ 5 w 20"/>
                    <a:gd name="T25" fmla="*/ 12 h 16"/>
                    <a:gd name="T26" fmla="*/ 5 w 20"/>
                    <a:gd name="T27" fmla="*/ 12 h 16"/>
                    <a:gd name="T28" fmla="*/ 6 w 20"/>
                    <a:gd name="T29" fmla="*/ 7 h 16"/>
                    <a:gd name="T30" fmla="*/ 16 w 20"/>
                    <a:gd name="T31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16">
                      <a:moveTo>
                        <a:pt x="18" y="0"/>
                      </a:moveTo>
                      <a:cubicBezTo>
                        <a:pt x="14" y="0"/>
                        <a:pt x="7" y="2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0" y="10"/>
                        <a:pt x="0" y="14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11" y="14"/>
                        <a:pt x="20" y="12"/>
                        <a:pt x="20" y="2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8" y="0"/>
                      </a:lnTo>
                      <a:close/>
                      <a:moveTo>
                        <a:pt x="16" y="4"/>
                      </a:moveTo>
                      <a:cubicBezTo>
                        <a:pt x="15" y="8"/>
                        <a:pt x="11" y="10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0"/>
                        <a:pt x="5" y="8"/>
                        <a:pt x="6" y="7"/>
                      </a:cubicBezTo>
                      <a:cubicBezTo>
                        <a:pt x="8" y="6"/>
                        <a:pt x="13" y="5"/>
                        <a:pt x="16" y="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50" name="组合 449"/>
            <p:cNvGrpSpPr/>
            <p:nvPr/>
          </p:nvGrpSpPr>
          <p:grpSpPr>
            <a:xfrm rot="1303619">
              <a:off x="8499501" y="4325081"/>
              <a:ext cx="436538" cy="389301"/>
              <a:chOff x="4473576" y="2087563"/>
              <a:chExt cx="425450" cy="379413"/>
            </a:xfrm>
            <a:grpFill/>
          </p:grpSpPr>
          <p:sp>
            <p:nvSpPr>
              <p:cNvPr id="539" name="Freeform 2847"/>
              <p:cNvSpPr/>
              <p:nvPr/>
            </p:nvSpPr>
            <p:spPr bwMode="auto">
              <a:xfrm>
                <a:off x="4473576" y="2087563"/>
                <a:ext cx="425450" cy="379413"/>
              </a:xfrm>
              <a:custGeom>
                <a:avLst/>
                <a:gdLst>
                  <a:gd name="T0" fmla="*/ 0 w 113"/>
                  <a:gd name="T1" fmla="*/ 75 h 101"/>
                  <a:gd name="T2" fmla="*/ 51 w 113"/>
                  <a:gd name="T3" fmla="*/ 7 h 101"/>
                  <a:gd name="T4" fmla="*/ 113 w 113"/>
                  <a:gd name="T5" fmla="*/ 17 h 101"/>
                  <a:gd name="T6" fmla="*/ 0 w 113"/>
                  <a:gd name="T7" fmla="*/ 7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01">
                    <a:moveTo>
                      <a:pt x="0" y="75"/>
                    </a:moveTo>
                    <a:cubicBezTo>
                      <a:pt x="0" y="75"/>
                      <a:pt x="1" y="19"/>
                      <a:pt x="51" y="7"/>
                    </a:cubicBezTo>
                    <a:cubicBezTo>
                      <a:pt x="51" y="7"/>
                      <a:pt x="81" y="0"/>
                      <a:pt x="113" y="17"/>
                    </a:cubicBezTo>
                    <a:cubicBezTo>
                      <a:pt x="113" y="17"/>
                      <a:pt x="83" y="101"/>
                      <a:pt x="0" y="75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40" name="组合 539"/>
              <p:cNvGrpSpPr/>
              <p:nvPr/>
            </p:nvGrpSpPr>
            <p:grpSpPr>
              <a:xfrm>
                <a:off x="4511675" y="2114551"/>
                <a:ext cx="349250" cy="263525"/>
                <a:chOff x="4511675" y="2114551"/>
                <a:chExt cx="349250" cy="263525"/>
              </a:xfrm>
              <a:grpFill/>
            </p:grpSpPr>
            <p:sp>
              <p:nvSpPr>
                <p:cNvPr id="541" name="Freeform 3007"/>
                <p:cNvSpPr/>
                <p:nvPr/>
              </p:nvSpPr>
              <p:spPr bwMode="auto">
                <a:xfrm>
                  <a:off x="4511675" y="2139951"/>
                  <a:ext cx="349250" cy="222250"/>
                </a:xfrm>
                <a:custGeom>
                  <a:avLst/>
                  <a:gdLst>
                    <a:gd name="T0" fmla="*/ 39 w 93"/>
                    <a:gd name="T1" fmla="*/ 16 h 59"/>
                    <a:gd name="T2" fmla="*/ 14 w 93"/>
                    <a:gd name="T3" fmla="*/ 40 h 59"/>
                    <a:gd name="T4" fmla="*/ 0 w 93"/>
                    <a:gd name="T5" fmla="*/ 57 h 59"/>
                    <a:gd name="T6" fmla="*/ 3 w 93"/>
                    <a:gd name="T7" fmla="*/ 59 h 59"/>
                    <a:gd name="T8" fmla="*/ 17 w 93"/>
                    <a:gd name="T9" fmla="*/ 42 h 59"/>
                    <a:gd name="T10" fmla="*/ 40 w 93"/>
                    <a:gd name="T11" fmla="*/ 19 h 59"/>
                    <a:gd name="T12" fmla="*/ 92 w 93"/>
                    <a:gd name="T13" fmla="*/ 13 h 59"/>
                    <a:gd name="T14" fmla="*/ 93 w 93"/>
                    <a:gd name="T15" fmla="*/ 9 h 59"/>
                    <a:gd name="T16" fmla="*/ 39 w 93"/>
                    <a:gd name="T17" fmla="*/ 1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3" h="59">
                      <a:moveTo>
                        <a:pt x="39" y="16"/>
                      </a:moveTo>
                      <a:cubicBezTo>
                        <a:pt x="26" y="22"/>
                        <a:pt x="20" y="31"/>
                        <a:pt x="14" y="40"/>
                      </a:cubicBezTo>
                      <a:cubicBezTo>
                        <a:pt x="10" y="46"/>
                        <a:pt x="6" y="51"/>
                        <a:pt x="0" y="57"/>
                      </a:cubicBezTo>
                      <a:cubicBezTo>
                        <a:pt x="3" y="59"/>
                        <a:pt x="3" y="59"/>
                        <a:pt x="3" y="59"/>
                      </a:cubicBezTo>
                      <a:cubicBezTo>
                        <a:pt x="9" y="54"/>
                        <a:pt x="13" y="48"/>
                        <a:pt x="17" y="42"/>
                      </a:cubicBezTo>
                      <a:cubicBezTo>
                        <a:pt x="23" y="33"/>
                        <a:pt x="28" y="25"/>
                        <a:pt x="40" y="19"/>
                      </a:cubicBezTo>
                      <a:cubicBezTo>
                        <a:pt x="48" y="15"/>
                        <a:pt x="73" y="5"/>
                        <a:pt x="92" y="13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73" y="0"/>
                        <a:pt x="47" y="12"/>
                        <a:pt x="39" y="1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2" name="Freeform 3008"/>
                <p:cNvSpPr/>
                <p:nvPr/>
              </p:nvSpPr>
              <p:spPr bwMode="auto">
                <a:xfrm>
                  <a:off x="4586288" y="2144713"/>
                  <a:ext cx="79375" cy="93663"/>
                </a:xfrm>
                <a:custGeom>
                  <a:avLst/>
                  <a:gdLst>
                    <a:gd name="T0" fmla="*/ 2 w 21"/>
                    <a:gd name="T1" fmla="*/ 23 h 25"/>
                    <a:gd name="T2" fmla="*/ 13 w 21"/>
                    <a:gd name="T3" fmla="*/ 0 h 25"/>
                    <a:gd name="T4" fmla="*/ 0 w 21"/>
                    <a:gd name="T5" fmla="*/ 16 h 25"/>
                    <a:gd name="T6" fmla="*/ 7 w 21"/>
                    <a:gd name="T7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5">
                      <a:moveTo>
                        <a:pt x="2" y="23"/>
                      </a:moveTo>
                      <a:cubicBezTo>
                        <a:pt x="13" y="21"/>
                        <a:pt x="21" y="9"/>
                        <a:pt x="13" y="0"/>
                      </a:cubicBezTo>
                      <a:cubicBezTo>
                        <a:pt x="8" y="4"/>
                        <a:pt x="4" y="10"/>
                        <a:pt x="0" y="16"/>
                      </a:cubicBezTo>
                      <a:cubicBezTo>
                        <a:pt x="1" y="19"/>
                        <a:pt x="4" y="23"/>
                        <a:pt x="7" y="25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3" name="Freeform 3009"/>
                <p:cNvSpPr>
                  <a:spLocks noEditPoints="1"/>
                </p:cNvSpPr>
                <p:nvPr/>
              </p:nvSpPr>
              <p:spPr bwMode="auto">
                <a:xfrm>
                  <a:off x="4579938" y="2133601"/>
                  <a:ext cx="74613" cy="112713"/>
                </a:xfrm>
                <a:custGeom>
                  <a:avLst/>
                  <a:gdLst>
                    <a:gd name="T0" fmla="*/ 14 w 20"/>
                    <a:gd name="T1" fmla="*/ 1 h 30"/>
                    <a:gd name="T2" fmla="*/ 1 w 20"/>
                    <a:gd name="T3" fmla="*/ 18 h 30"/>
                    <a:gd name="T4" fmla="*/ 0 w 20"/>
                    <a:gd name="T5" fmla="*/ 18 h 30"/>
                    <a:gd name="T6" fmla="*/ 1 w 20"/>
                    <a:gd name="T7" fmla="*/ 19 h 30"/>
                    <a:gd name="T8" fmla="*/ 4 w 20"/>
                    <a:gd name="T9" fmla="*/ 26 h 30"/>
                    <a:gd name="T10" fmla="*/ 4 w 20"/>
                    <a:gd name="T11" fmla="*/ 28 h 30"/>
                    <a:gd name="T12" fmla="*/ 5 w 20"/>
                    <a:gd name="T13" fmla="*/ 27 h 30"/>
                    <a:gd name="T14" fmla="*/ 8 w 20"/>
                    <a:gd name="T15" fmla="*/ 30 h 30"/>
                    <a:gd name="T16" fmla="*/ 10 w 20"/>
                    <a:gd name="T17" fmla="*/ 27 h 30"/>
                    <a:gd name="T18" fmla="*/ 10 w 20"/>
                    <a:gd name="T19" fmla="*/ 26 h 30"/>
                    <a:gd name="T20" fmla="*/ 19 w 20"/>
                    <a:gd name="T21" fmla="*/ 16 h 30"/>
                    <a:gd name="T22" fmla="*/ 20 w 20"/>
                    <a:gd name="T23" fmla="*/ 11 h 30"/>
                    <a:gd name="T24" fmla="*/ 17 w 20"/>
                    <a:gd name="T25" fmla="*/ 1 h 30"/>
                    <a:gd name="T26" fmla="*/ 16 w 20"/>
                    <a:gd name="T27" fmla="*/ 0 h 30"/>
                    <a:gd name="T28" fmla="*/ 14 w 20"/>
                    <a:gd name="T29" fmla="*/ 1 h 30"/>
                    <a:gd name="T30" fmla="*/ 15 w 20"/>
                    <a:gd name="T31" fmla="*/ 6 h 30"/>
                    <a:gd name="T32" fmla="*/ 16 w 20"/>
                    <a:gd name="T33" fmla="*/ 11 h 30"/>
                    <a:gd name="T34" fmla="*/ 16 w 20"/>
                    <a:gd name="T35" fmla="*/ 15 h 30"/>
                    <a:gd name="T36" fmla="*/ 7 w 20"/>
                    <a:gd name="T37" fmla="*/ 23 h 30"/>
                    <a:gd name="T38" fmla="*/ 5 w 20"/>
                    <a:gd name="T39" fmla="*/ 19 h 30"/>
                    <a:gd name="T40" fmla="*/ 15 w 20"/>
                    <a:gd name="T41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" h="30">
                      <a:moveTo>
                        <a:pt x="14" y="1"/>
                      </a:moveTo>
                      <a:cubicBezTo>
                        <a:pt x="8" y="6"/>
                        <a:pt x="4" y="12"/>
                        <a:pt x="1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2"/>
                        <a:pt x="2" y="24"/>
                        <a:pt x="4" y="26"/>
                      </a:cubicBezTo>
                      <a:cubicBezTo>
                        <a:pt x="4" y="27"/>
                        <a:pt x="4" y="28"/>
                        <a:pt x="4" y="28"/>
                      </a:cubicBezTo>
                      <a:cubicBezTo>
                        <a:pt x="5" y="28"/>
                        <a:pt x="5" y="27"/>
                        <a:pt x="5" y="27"/>
                      </a:cubicBezTo>
                      <a:cubicBezTo>
                        <a:pt x="6" y="28"/>
                        <a:pt x="7" y="29"/>
                        <a:pt x="8" y="30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4" y="24"/>
                        <a:pt x="17" y="21"/>
                        <a:pt x="19" y="16"/>
                      </a:cubicBezTo>
                      <a:cubicBezTo>
                        <a:pt x="20" y="14"/>
                        <a:pt x="20" y="12"/>
                        <a:pt x="20" y="11"/>
                      </a:cubicBezTo>
                      <a:cubicBezTo>
                        <a:pt x="20" y="7"/>
                        <a:pt x="19" y="4"/>
                        <a:pt x="17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lnTo>
                        <a:pt x="14" y="1"/>
                      </a:lnTo>
                      <a:close/>
                      <a:moveTo>
                        <a:pt x="15" y="6"/>
                      </a:moveTo>
                      <a:cubicBezTo>
                        <a:pt x="16" y="7"/>
                        <a:pt x="16" y="9"/>
                        <a:pt x="16" y="11"/>
                      </a:cubicBezTo>
                      <a:cubicBezTo>
                        <a:pt x="16" y="12"/>
                        <a:pt x="16" y="13"/>
                        <a:pt x="16" y="15"/>
                      </a:cubicBezTo>
                      <a:cubicBezTo>
                        <a:pt x="14" y="19"/>
                        <a:pt x="11" y="22"/>
                        <a:pt x="7" y="23"/>
                      </a:cubicBezTo>
                      <a:cubicBezTo>
                        <a:pt x="6" y="22"/>
                        <a:pt x="5" y="20"/>
                        <a:pt x="5" y="19"/>
                      </a:cubicBezTo>
                      <a:cubicBezTo>
                        <a:pt x="7" y="14"/>
                        <a:pt x="11" y="9"/>
                        <a:pt x="15" y="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4" name="Freeform 3010"/>
                <p:cNvSpPr/>
                <p:nvPr/>
              </p:nvSpPr>
              <p:spPr bwMode="auto">
                <a:xfrm>
                  <a:off x="4560888" y="2298701"/>
                  <a:ext cx="98425" cy="79375"/>
                </a:xfrm>
                <a:custGeom>
                  <a:avLst/>
                  <a:gdLst>
                    <a:gd name="T0" fmla="*/ 0 w 26"/>
                    <a:gd name="T1" fmla="*/ 0 h 21"/>
                    <a:gd name="T2" fmla="*/ 26 w 26"/>
                    <a:gd name="T3" fmla="*/ 15 h 21"/>
                    <a:gd name="T4" fmla="*/ 0 w 26"/>
                    <a:gd name="T5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" h="21">
                      <a:moveTo>
                        <a:pt x="0" y="0"/>
                      </a:moveTo>
                      <a:cubicBezTo>
                        <a:pt x="1" y="16"/>
                        <a:pt x="13" y="21"/>
                        <a:pt x="26" y="15"/>
                      </a:cubicBezTo>
                      <a:cubicBezTo>
                        <a:pt x="19" y="1"/>
                        <a:pt x="13" y="2"/>
                        <a:pt x="0" y="5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5" name="Freeform 3011"/>
                <p:cNvSpPr>
                  <a:spLocks noEditPoints="1"/>
                </p:cNvSpPr>
                <p:nvPr/>
              </p:nvSpPr>
              <p:spPr bwMode="auto">
                <a:xfrm>
                  <a:off x="4552950" y="2298701"/>
                  <a:ext cx="117475" cy="74613"/>
                </a:xfrm>
                <a:custGeom>
                  <a:avLst/>
                  <a:gdLst>
                    <a:gd name="T0" fmla="*/ 0 w 31"/>
                    <a:gd name="T1" fmla="*/ 1 h 20"/>
                    <a:gd name="T2" fmla="*/ 9 w 31"/>
                    <a:gd name="T3" fmla="*/ 17 h 20"/>
                    <a:gd name="T4" fmla="*/ 29 w 31"/>
                    <a:gd name="T5" fmla="*/ 17 h 20"/>
                    <a:gd name="T6" fmla="*/ 31 w 31"/>
                    <a:gd name="T7" fmla="*/ 16 h 20"/>
                    <a:gd name="T8" fmla="*/ 30 w 31"/>
                    <a:gd name="T9" fmla="*/ 14 h 20"/>
                    <a:gd name="T10" fmla="*/ 4 w 31"/>
                    <a:gd name="T11" fmla="*/ 2 h 20"/>
                    <a:gd name="T12" fmla="*/ 4 w 31"/>
                    <a:gd name="T13" fmla="*/ 0 h 20"/>
                    <a:gd name="T14" fmla="*/ 0 w 31"/>
                    <a:gd name="T15" fmla="*/ 1 h 20"/>
                    <a:gd name="T16" fmla="*/ 25 w 31"/>
                    <a:gd name="T17" fmla="*/ 14 h 20"/>
                    <a:gd name="T18" fmla="*/ 11 w 31"/>
                    <a:gd name="T19" fmla="*/ 14 h 20"/>
                    <a:gd name="T20" fmla="*/ 5 w 31"/>
                    <a:gd name="T21" fmla="*/ 6 h 20"/>
                    <a:gd name="T22" fmla="*/ 25 w 31"/>
                    <a:gd name="T23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0">
                      <a:moveTo>
                        <a:pt x="0" y="1"/>
                      </a:moveTo>
                      <a:cubicBezTo>
                        <a:pt x="1" y="8"/>
                        <a:pt x="4" y="14"/>
                        <a:pt x="9" y="17"/>
                      </a:cubicBezTo>
                      <a:cubicBezTo>
                        <a:pt x="15" y="20"/>
                        <a:pt x="22" y="20"/>
                        <a:pt x="29" y="17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23" y="0"/>
                        <a:pt x="15" y="0"/>
                        <a:pt x="4" y="2"/>
                      </a:cubicBezTo>
                      <a:cubicBezTo>
                        <a:pt x="4" y="2"/>
                        <a:pt x="4" y="1"/>
                        <a:pt x="4" y="0"/>
                      </a:cubicBezTo>
                      <a:lnTo>
                        <a:pt x="0" y="1"/>
                      </a:lnTo>
                      <a:close/>
                      <a:moveTo>
                        <a:pt x="25" y="14"/>
                      </a:moveTo>
                      <a:cubicBezTo>
                        <a:pt x="20" y="16"/>
                        <a:pt x="15" y="16"/>
                        <a:pt x="11" y="14"/>
                      </a:cubicBezTo>
                      <a:cubicBezTo>
                        <a:pt x="8" y="12"/>
                        <a:pt x="6" y="10"/>
                        <a:pt x="5" y="6"/>
                      </a:cubicBezTo>
                      <a:cubicBezTo>
                        <a:pt x="15" y="4"/>
                        <a:pt x="20" y="4"/>
                        <a:pt x="25" y="1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6" name="Freeform 3012"/>
                <p:cNvSpPr/>
                <p:nvPr/>
              </p:nvSpPr>
              <p:spPr bwMode="auto">
                <a:xfrm>
                  <a:off x="4665663" y="2189163"/>
                  <a:ext cx="120650" cy="87313"/>
                </a:xfrm>
                <a:custGeom>
                  <a:avLst/>
                  <a:gdLst>
                    <a:gd name="T0" fmla="*/ 6 w 32"/>
                    <a:gd name="T1" fmla="*/ 2 h 23"/>
                    <a:gd name="T2" fmla="*/ 32 w 32"/>
                    <a:gd name="T3" fmla="*/ 21 h 23"/>
                    <a:gd name="T4" fmla="*/ 7 w 32"/>
                    <a:gd name="T5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2" h="23">
                      <a:moveTo>
                        <a:pt x="6" y="2"/>
                      </a:moveTo>
                      <a:cubicBezTo>
                        <a:pt x="0" y="17"/>
                        <a:pt x="22" y="23"/>
                        <a:pt x="32" y="21"/>
                      </a:cubicBezTo>
                      <a:cubicBezTo>
                        <a:pt x="26" y="11"/>
                        <a:pt x="20" y="0"/>
                        <a:pt x="7" y="4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7" name="Freeform 3013"/>
                <p:cNvSpPr>
                  <a:spLocks noEditPoints="1"/>
                </p:cNvSpPr>
                <p:nvPr/>
              </p:nvSpPr>
              <p:spPr bwMode="auto">
                <a:xfrm>
                  <a:off x="4673600" y="2185988"/>
                  <a:ext cx="128588" cy="93663"/>
                </a:xfrm>
                <a:custGeom>
                  <a:avLst/>
                  <a:gdLst>
                    <a:gd name="T0" fmla="*/ 5 w 34"/>
                    <a:gd name="T1" fmla="*/ 16 h 25"/>
                    <a:gd name="T2" fmla="*/ 31 w 34"/>
                    <a:gd name="T3" fmla="*/ 24 h 25"/>
                    <a:gd name="T4" fmla="*/ 34 w 34"/>
                    <a:gd name="T5" fmla="*/ 23 h 25"/>
                    <a:gd name="T6" fmla="*/ 30 w 34"/>
                    <a:gd name="T7" fmla="*/ 18 h 25"/>
                    <a:gd name="T8" fmla="*/ 5 w 34"/>
                    <a:gd name="T9" fmla="*/ 3 h 25"/>
                    <a:gd name="T10" fmla="*/ 2 w 34"/>
                    <a:gd name="T11" fmla="*/ 2 h 25"/>
                    <a:gd name="T12" fmla="*/ 5 w 34"/>
                    <a:gd name="T13" fmla="*/ 16 h 25"/>
                    <a:gd name="T14" fmla="*/ 7 w 34"/>
                    <a:gd name="T15" fmla="*/ 14 h 25"/>
                    <a:gd name="T16" fmla="*/ 5 w 34"/>
                    <a:gd name="T17" fmla="*/ 8 h 25"/>
                    <a:gd name="T18" fmla="*/ 5 w 34"/>
                    <a:gd name="T19" fmla="*/ 6 h 25"/>
                    <a:gd name="T20" fmla="*/ 6 w 34"/>
                    <a:gd name="T21" fmla="*/ 7 h 25"/>
                    <a:gd name="T22" fmla="*/ 27 w 34"/>
                    <a:gd name="T23" fmla="*/ 20 h 25"/>
                    <a:gd name="T24" fmla="*/ 27 w 34"/>
                    <a:gd name="T25" fmla="*/ 20 h 25"/>
                    <a:gd name="T26" fmla="*/ 7 w 34"/>
                    <a:gd name="T27" fmla="*/ 1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" h="25">
                      <a:moveTo>
                        <a:pt x="5" y="16"/>
                      </a:moveTo>
                      <a:cubicBezTo>
                        <a:pt x="10" y="23"/>
                        <a:pt x="23" y="25"/>
                        <a:pt x="31" y="24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24" y="9"/>
                        <a:pt x="18" y="0"/>
                        <a:pt x="5" y="3"/>
                      </a:cubicBezTo>
                      <a:cubicBezTo>
                        <a:pt x="5" y="3"/>
                        <a:pt x="2" y="2"/>
                        <a:pt x="2" y="2"/>
                      </a:cubicBezTo>
                      <a:cubicBezTo>
                        <a:pt x="0" y="7"/>
                        <a:pt x="1" y="12"/>
                        <a:pt x="5" y="16"/>
                      </a:cubicBezTo>
                      <a:close/>
                      <a:moveTo>
                        <a:pt x="7" y="14"/>
                      </a:moveTo>
                      <a:cubicBezTo>
                        <a:pt x="6" y="12"/>
                        <a:pt x="5" y="10"/>
                        <a:pt x="5" y="8"/>
                      </a:cubicBezTo>
                      <a:cubicBezTo>
                        <a:pt x="5" y="7"/>
                        <a:pt x="5" y="7"/>
                        <a:pt x="5" y="6"/>
                      </a:cubicBezTo>
                      <a:cubicBezTo>
                        <a:pt x="5" y="6"/>
                        <a:pt x="6" y="7"/>
                        <a:pt x="6" y="7"/>
                      </a:cubicBezTo>
                      <a:cubicBezTo>
                        <a:pt x="16" y="4"/>
                        <a:pt x="21" y="11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0" y="21"/>
                        <a:pt x="12" y="18"/>
                        <a:pt x="7" y="1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8" name="Freeform 3014"/>
                <p:cNvSpPr/>
                <p:nvPr/>
              </p:nvSpPr>
              <p:spPr bwMode="auto">
                <a:xfrm>
                  <a:off x="4748213" y="2120901"/>
                  <a:ext cx="60325" cy="49213"/>
                </a:xfrm>
                <a:custGeom>
                  <a:avLst/>
                  <a:gdLst>
                    <a:gd name="T0" fmla="*/ 2 w 16"/>
                    <a:gd name="T1" fmla="*/ 13 h 13"/>
                    <a:gd name="T2" fmla="*/ 2 w 16"/>
                    <a:gd name="T3" fmla="*/ 4 h 13"/>
                    <a:gd name="T4" fmla="*/ 16 w 16"/>
                    <a:gd name="T5" fmla="*/ 0 h 13"/>
                    <a:gd name="T6" fmla="*/ 0 w 16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13">
                      <a:moveTo>
                        <a:pt x="2" y="13"/>
                      </a:moveTo>
                      <a:cubicBezTo>
                        <a:pt x="1" y="12"/>
                        <a:pt x="0" y="9"/>
                        <a:pt x="2" y="4"/>
                      </a:cubicBezTo>
                      <a:cubicBezTo>
                        <a:pt x="5" y="2"/>
                        <a:pt x="12" y="0"/>
                        <a:pt x="16" y="0"/>
                      </a:cubicBezTo>
                      <a:cubicBezTo>
                        <a:pt x="16" y="8"/>
                        <a:pt x="8" y="11"/>
                        <a:pt x="0" y="13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9" name="Freeform 3015"/>
                <p:cNvSpPr>
                  <a:spLocks noEditPoints="1"/>
                </p:cNvSpPr>
                <p:nvPr/>
              </p:nvSpPr>
              <p:spPr bwMode="auto">
                <a:xfrm>
                  <a:off x="4741863" y="2114551"/>
                  <a:ext cx="74613" cy="60325"/>
                </a:xfrm>
                <a:custGeom>
                  <a:avLst/>
                  <a:gdLst>
                    <a:gd name="T0" fmla="*/ 18 w 20"/>
                    <a:gd name="T1" fmla="*/ 0 h 16"/>
                    <a:gd name="T2" fmla="*/ 4 w 20"/>
                    <a:gd name="T3" fmla="*/ 4 h 16"/>
                    <a:gd name="T4" fmla="*/ 3 w 20"/>
                    <a:gd name="T5" fmla="*/ 4 h 16"/>
                    <a:gd name="T6" fmla="*/ 3 w 20"/>
                    <a:gd name="T7" fmla="*/ 5 h 16"/>
                    <a:gd name="T8" fmla="*/ 2 w 20"/>
                    <a:gd name="T9" fmla="*/ 16 h 16"/>
                    <a:gd name="T10" fmla="*/ 2 w 20"/>
                    <a:gd name="T11" fmla="*/ 16 h 16"/>
                    <a:gd name="T12" fmla="*/ 3 w 20"/>
                    <a:gd name="T13" fmla="*/ 16 h 16"/>
                    <a:gd name="T14" fmla="*/ 3 w 20"/>
                    <a:gd name="T15" fmla="*/ 16 h 16"/>
                    <a:gd name="T16" fmla="*/ 20 w 20"/>
                    <a:gd name="T17" fmla="*/ 2 h 16"/>
                    <a:gd name="T18" fmla="*/ 20 w 20"/>
                    <a:gd name="T19" fmla="*/ 0 h 16"/>
                    <a:gd name="T20" fmla="*/ 18 w 20"/>
                    <a:gd name="T21" fmla="*/ 0 h 16"/>
                    <a:gd name="T22" fmla="*/ 16 w 20"/>
                    <a:gd name="T23" fmla="*/ 4 h 16"/>
                    <a:gd name="T24" fmla="*/ 5 w 20"/>
                    <a:gd name="T25" fmla="*/ 12 h 16"/>
                    <a:gd name="T26" fmla="*/ 5 w 20"/>
                    <a:gd name="T27" fmla="*/ 12 h 16"/>
                    <a:gd name="T28" fmla="*/ 6 w 20"/>
                    <a:gd name="T29" fmla="*/ 7 h 16"/>
                    <a:gd name="T30" fmla="*/ 16 w 20"/>
                    <a:gd name="T31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16">
                      <a:moveTo>
                        <a:pt x="18" y="0"/>
                      </a:moveTo>
                      <a:cubicBezTo>
                        <a:pt x="14" y="0"/>
                        <a:pt x="7" y="2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0" y="10"/>
                        <a:pt x="0" y="14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11" y="14"/>
                        <a:pt x="20" y="12"/>
                        <a:pt x="20" y="2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8" y="0"/>
                      </a:lnTo>
                      <a:close/>
                      <a:moveTo>
                        <a:pt x="16" y="4"/>
                      </a:moveTo>
                      <a:cubicBezTo>
                        <a:pt x="15" y="8"/>
                        <a:pt x="11" y="10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0"/>
                        <a:pt x="5" y="8"/>
                        <a:pt x="6" y="7"/>
                      </a:cubicBezTo>
                      <a:cubicBezTo>
                        <a:pt x="8" y="6"/>
                        <a:pt x="13" y="5"/>
                        <a:pt x="16" y="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51" name="组合 450"/>
            <p:cNvGrpSpPr/>
            <p:nvPr/>
          </p:nvGrpSpPr>
          <p:grpSpPr>
            <a:xfrm rot="1528570">
              <a:off x="8768702" y="4887961"/>
              <a:ext cx="375298" cy="334688"/>
              <a:chOff x="4473576" y="2087563"/>
              <a:chExt cx="425450" cy="379413"/>
            </a:xfrm>
            <a:grpFill/>
          </p:grpSpPr>
          <p:sp>
            <p:nvSpPr>
              <p:cNvPr id="528" name="Freeform 2847"/>
              <p:cNvSpPr/>
              <p:nvPr/>
            </p:nvSpPr>
            <p:spPr bwMode="auto">
              <a:xfrm>
                <a:off x="4473576" y="2087563"/>
                <a:ext cx="425450" cy="379413"/>
              </a:xfrm>
              <a:custGeom>
                <a:avLst/>
                <a:gdLst>
                  <a:gd name="T0" fmla="*/ 0 w 113"/>
                  <a:gd name="T1" fmla="*/ 75 h 101"/>
                  <a:gd name="T2" fmla="*/ 51 w 113"/>
                  <a:gd name="T3" fmla="*/ 7 h 101"/>
                  <a:gd name="T4" fmla="*/ 113 w 113"/>
                  <a:gd name="T5" fmla="*/ 17 h 101"/>
                  <a:gd name="T6" fmla="*/ 0 w 113"/>
                  <a:gd name="T7" fmla="*/ 7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01">
                    <a:moveTo>
                      <a:pt x="0" y="75"/>
                    </a:moveTo>
                    <a:cubicBezTo>
                      <a:pt x="0" y="75"/>
                      <a:pt x="1" y="19"/>
                      <a:pt x="51" y="7"/>
                    </a:cubicBezTo>
                    <a:cubicBezTo>
                      <a:pt x="51" y="7"/>
                      <a:pt x="81" y="0"/>
                      <a:pt x="113" y="17"/>
                    </a:cubicBezTo>
                    <a:cubicBezTo>
                      <a:pt x="113" y="17"/>
                      <a:pt x="83" y="101"/>
                      <a:pt x="0" y="75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29" name="组合 528"/>
              <p:cNvGrpSpPr/>
              <p:nvPr/>
            </p:nvGrpSpPr>
            <p:grpSpPr>
              <a:xfrm>
                <a:off x="4511675" y="2114551"/>
                <a:ext cx="349250" cy="263525"/>
                <a:chOff x="4511675" y="2114551"/>
                <a:chExt cx="349250" cy="263525"/>
              </a:xfrm>
              <a:grpFill/>
            </p:grpSpPr>
            <p:sp>
              <p:nvSpPr>
                <p:cNvPr id="530" name="Freeform 3007"/>
                <p:cNvSpPr/>
                <p:nvPr/>
              </p:nvSpPr>
              <p:spPr bwMode="auto">
                <a:xfrm>
                  <a:off x="4511675" y="2139951"/>
                  <a:ext cx="349250" cy="222250"/>
                </a:xfrm>
                <a:custGeom>
                  <a:avLst/>
                  <a:gdLst>
                    <a:gd name="T0" fmla="*/ 39 w 93"/>
                    <a:gd name="T1" fmla="*/ 16 h 59"/>
                    <a:gd name="T2" fmla="*/ 14 w 93"/>
                    <a:gd name="T3" fmla="*/ 40 h 59"/>
                    <a:gd name="T4" fmla="*/ 0 w 93"/>
                    <a:gd name="T5" fmla="*/ 57 h 59"/>
                    <a:gd name="T6" fmla="*/ 3 w 93"/>
                    <a:gd name="T7" fmla="*/ 59 h 59"/>
                    <a:gd name="T8" fmla="*/ 17 w 93"/>
                    <a:gd name="T9" fmla="*/ 42 h 59"/>
                    <a:gd name="T10" fmla="*/ 40 w 93"/>
                    <a:gd name="T11" fmla="*/ 19 h 59"/>
                    <a:gd name="T12" fmla="*/ 92 w 93"/>
                    <a:gd name="T13" fmla="*/ 13 h 59"/>
                    <a:gd name="T14" fmla="*/ 93 w 93"/>
                    <a:gd name="T15" fmla="*/ 9 h 59"/>
                    <a:gd name="T16" fmla="*/ 39 w 93"/>
                    <a:gd name="T17" fmla="*/ 1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3" h="59">
                      <a:moveTo>
                        <a:pt x="39" y="16"/>
                      </a:moveTo>
                      <a:cubicBezTo>
                        <a:pt x="26" y="22"/>
                        <a:pt x="20" y="31"/>
                        <a:pt x="14" y="40"/>
                      </a:cubicBezTo>
                      <a:cubicBezTo>
                        <a:pt x="10" y="46"/>
                        <a:pt x="6" y="51"/>
                        <a:pt x="0" y="57"/>
                      </a:cubicBezTo>
                      <a:cubicBezTo>
                        <a:pt x="3" y="59"/>
                        <a:pt x="3" y="59"/>
                        <a:pt x="3" y="59"/>
                      </a:cubicBezTo>
                      <a:cubicBezTo>
                        <a:pt x="9" y="54"/>
                        <a:pt x="13" y="48"/>
                        <a:pt x="17" y="42"/>
                      </a:cubicBezTo>
                      <a:cubicBezTo>
                        <a:pt x="23" y="33"/>
                        <a:pt x="28" y="25"/>
                        <a:pt x="40" y="19"/>
                      </a:cubicBezTo>
                      <a:cubicBezTo>
                        <a:pt x="48" y="15"/>
                        <a:pt x="73" y="5"/>
                        <a:pt x="92" y="13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73" y="0"/>
                        <a:pt x="47" y="12"/>
                        <a:pt x="39" y="1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1" name="Freeform 3008"/>
                <p:cNvSpPr/>
                <p:nvPr/>
              </p:nvSpPr>
              <p:spPr bwMode="auto">
                <a:xfrm>
                  <a:off x="4586288" y="2144713"/>
                  <a:ext cx="79375" cy="93663"/>
                </a:xfrm>
                <a:custGeom>
                  <a:avLst/>
                  <a:gdLst>
                    <a:gd name="T0" fmla="*/ 2 w 21"/>
                    <a:gd name="T1" fmla="*/ 23 h 25"/>
                    <a:gd name="T2" fmla="*/ 13 w 21"/>
                    <a:gd name="T3" fmla="*/ 0 h 25"/>
                    <a:gd name="T4" fmla="*/ 0 w 21"/>
                    <a:gd name="T5" fmla="*/ 16 h 25"/>
                    <a:gd name="T6" fmla="*/ 7 w 21"/>
                    <a:gd name="T7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5">
                      <a:moveTo>
                        <a:pt x="2" y="23"/>
                      </a:moveTo>
                      <a:cubicBezTo>
                        <a:pt x="13" y="21"/>
                        <a:pt x="21" y="9"/>
                        <a:pt x="13" y="0"/>
                      </a:cubicBezTo>
                      <a:cubicBezTo>
                        <a:pt x="8" y="4"/>
                        <a:pt x="4" y="10"/>
                        <a:pt x="0" y="16"/>
                      </a:cubicBezTo>
                      <a:cubicBezTo>
                        <a:pt x="1" y="19"/>
                        <a:pt x="4" y="23"/>
                        <a:pt x="7" y="25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2" name="Freeform 3009"/>
                <p:cNvSpPr>
                  <a:spLocks noEditPoints="1"/>
                </p:cNvSpPr>
                <p:nvPr/>
              </p:nvSpPr>
              <p:spPr bwMode="auto">
                <a:xfrm>
                  <a:off x="4579938" y="2133601"/>
                  <a:ext cx="74613" cy="112713"/>
                </a:xfrm>
                <a:custGeom>
                  <a:avLst/>
                  <a:gdLst>
                    <a:gd name="T0" fmla="*/ 14 w 20"/>
                    <a:gd name="T1" fmla="*/ 1 h 30"/>
                    <a:gd name="T2" fmla="*/ 1 w 20"/>
                    <a:gd name="T3" fmla="*/ 18 h 30"/>
                    <a:gd name="T4" fmla="*/ 0 w 20"/>
                    <a:gd name="T5" fmla="*/ 18 h 30"/>
                    <a:gd name="T6" fmla="*/ 1 w 20"/>
                    <a:gd name="T7" fmla="*/ 19 h 30"/>
                    <a:gd name="T8" fmla="*/ 4 w 20"/>
                    <a:gd name="T9" fmla="*/ 26 h 30"/>
                    <a:gd name="T10" fmla="*/ 4 w 20"/>
                    <a:gd name="T11" fmla="*/ 28 h 30"/>
                    <a:gd name="T12" fmla="*/ 5 w 20"/>
                    <a:gd name="T13" fmla="*/ 27 h 30"/>
                    <a:gd name="T14" fmla="*/ 8 w 20"/>
                    <a:gd name="T15" fmla="*/ 30 h 30"/>
                    <a:gd name="T16" fmla="*/ 10 w 20"/>
                    <a:gd name="T17" fmla="*/ 27 h 30"/>
                    <a:gd name="T18" fmla="*/ 10 w 20"/>
                    <a:gd name="T19" fmla="*/ 26 h 30"/>
                    <a:gd name="T20" fmla="*/ 19 w 20"/>
                    <a:gd name="T21" fmla="*/ 16 h 30"/>
                    <a:gd name="T22" fmla="*/ 20 w 20"/>
                    <a:gd name="T23" fmla="*/ 11 h 30"/>
                    <a:gd name="T24" fmla="*/ 17 w 20"/>
                    <a:gd name="T25" fmla="*/ 1 h 30"/>
                    <a:gd name="T26" fmla="*/ 16 w 20"/>
                    <a:gd name="T27" fmla="*/ 0 h 30"/>
                    <a:gd name="T28" fmla="*/ 14 w 20"/>
                    <a:gd name="T29" fmla="*/ 1 h 30"/>
                    <a:gd name="T30" fmla="*/ 15 w 20"/>
                    <a:gd name="T31" fmla="*/ 6 h 30"/>
                    <a:gd name="T32" fmla="*/ 16 w 20"/>
                    <a:gd name="T33" fmla="*/ 11 h 30"/>
                    <a:gd name="T34" fmla="*/ 16 w 20"/>
                    <a:gd name="T35" fmla="*/ 15 h 30"/>
                    <a:gd name="T36" fmla="*/ 7 w 20"/>
                    <a:gd name="T37" fmla="*/ 23 h 30"/>
                    <a:gd name="T38" fmla="*/ 5 w 20"/>
                    <a:gd name="T39" fmla="*/ 19 h 30"/>
                    <a:gd name="T40" fmla="*/ 15 w 20"/>
                    <a:gd name="T41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" h="30">
                      <a:moveTo>
                        <a:pt x="14" y="1"/>
                      </a:moveTo>
                      <a:cubicBezTo>
                        <a:pt x="8" y="6"/>
                        <a:pt x="4" y="12"/>
                        <a:pt x="1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2"/>
                        <a:pt x="2" y="24"/>
                        <a:pt x="4" y="26"/>
                      </a:cubicBezTo>
                      <a:cubicBezTo>
                        <a:pt x="4" y="27"/>
                        <a:pt x="4" y="28"/>
                        <a:pt x="4" y="28"/>
                      </a:cubicBezTo>
                      <a:cubicBezTo>
                        <a:pt x="5" y="28"/>
                        <a:pt x="5" y="27"/>
                        <a:pt x="5" y="27"/>
                      </a:cubicBezTo>
                      <a:cubicBezTo>
                        <a:pt x="6" y="28"/>
                        <a:pt x="7" y="29"/>
                        <a:pt x="8" y="30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4" y="24"/>
                        <a:pt x="17" y="21"/>
                        <a:pt x="19" y="16"/>
                      </a:cubicBezTo>
                      <a:cubicBezTo>
                        <a:pt x="20" y="14"/>
                        <a:pt x="20" y="12"/>
                        <a:pt x="20" y="11"/>
                      </a:cubicBezTo>
                      <a:cubicBezTo>
                        <a:pt x="20" y="7"/>
                        <a:pt x="19" y="4"/>
                        <a:pt x="17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lnTo>
                        <a:pt x="14" y="1"/>
                      </a:lnTo>
                      <a:close/>
                      <a:moveTo>
                        <a:pt x="15" y="6"/>
                      </a:moveTo>
                      <a:cubicBezTo>
                        <a:pt x="16" y="7"/>
                        <a:pt x="16" y="9"/>
                        <a:pt x="16" y="11"/>
                      </a:cubicBezTo>
                      <a:cubicBezTo>
                        <a:pt x="16" y="12"/>
                        <a:pt x="16" y="13"/>
                        <a:pt x="16" y="15"/>
                      </a:cubicBezTo>
                      <a:cubicBezTo>
                        <a:pt x="14" y="19"/>
                        <a:pt x="11" y="22"/>
                        <a:pt x="7" y="23"/>
                      </a:cubicBezTo>
                      <a:cubicBezTo>
                        <a:pt x="6" y="22"/>
                        <a:pt x="5" y="20"/>
                        <a:pt x="5" y="19"/>
                      </a:cubicBezTo>
                      <a:cubicBezTo>
                        <a:pt x="7" y="14"/>
                        <a:pt x="11" y="9"/>
                        <a:pt x="15" y="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3" name="Freeform 3010"/>
                <p:cNvSpPr/>
                <p:nvPr/>
              </p:nvSpPr>
              <p:spPr bwMode="auto">
                <a:xfrm>
                  <a:off x="4560888" y="2298701"/>
                  <a:ext cx="98425" cy="79375"/>
                </a:xfrm>
                <a:custGeom>
                  <a:avLst/>
                  <a:gdLst>
                    <a:gd name="T0" fmla="*/ 0 w 26"/>
                    <a:gd name="T1" fmla="*/ 0 h 21"/>
                    <a:gd name="T2" fmla="*/ 26 w 26"/>
                    <a:gd name="T3" fmla="*/ 15 h 21"/>
                    <a:gd name="T4" fmla="*/ 0 w 26"/>
                    <a:gd name="T5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" h="21">
                      <a:moveTo>
                        <a:pt x="0" y="0"/>
                      </a:moveTo>
                      <a:cubicBezTo>
                        <a:pt x="1" y="16"/>
                        <a:pt x="13" y="21"/>
                        <a:pt x="26" y="15"/>
                      </a:cubicBezTo>
                      <a:cubicBezTo>
                        <a:pt x="19" y="1"/>
                        <a:pt x="13" y="2"/>
                        <a:pt x="0" y="5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4" name="Freeform 3011"/>
                <p:cNvSpPr>
                  <a:spLocks noEditPoints="1"/>
                </p:cNvSpPr>
                <p:nvPr/>
              </p:nvSpPr>
              <p:spPr bwMode="auto">
                <a:xfrm>
                  <a:off x="4552950" y="2298701"/>
                  <a:ext cx="117475" cy="74613"/>
                </a:xfrm>
                <a:custGeom>
                  <a:avLst/>
                  <a:gdLst>
                    <a:gd name="T0" fmla="*/ 0 w 31"/>
                    <a:gd name="T1" fmla="*/ 1 h 20"/>
                    <a:gd name="T2" fmla="*/ 9 w 31"/>
                    <a:gd name="T3" fmla="*/ 17 h 20"/>
                    <a:gd name="T4" fmla="*/ 29 w 31"/>
                    <a:gd name="T5" fmla="*/ 17 h 20"/>
                    <a:gd name="T6" fmla="*/ 31 w 31"/>
                    <a:gd name="T7" fmla="*/ 16 h 20"/>
                    <a:gd name="T8" fmla="*/ 30 w 31"/>
                    <a:gd name="T9" fmla="*/ 14 h 20"/>
                    <a:gd name="T10" fmla="*/ 4 w 31"/>
                    <a:gd name="T11" fmla="*/ 2 h 20"/>
                    <a:gd name="T12" fmla="*/ 4 w 31"/>
                    <a:gd name="T13" fmla="*/ 0 h 20"/>
                    <a:gd name="T14" fmla="*/ 0 w 31"/>
                    <a:gd name="T15" fmla="*/ 1 h 20"/>
                    <a:gd name="T16" fmla="*/ 25 w 31"/>
                    <a:gd name="T17" fmla="*/ 14 h 20"/>
                    <a:gd name="T18" fmla="*/ 11 w 31"/>
                    <a:gd name="T19" fmla="*/ 14 h 20"/>
                    <a:gd name="T20" fmla="*/ 5 w 31"/>
                    <a:gd name="T21" fmla="*/ 6 h 20"/>
                    <a:gd name="T22" fmla="*/ 25 w 31"/>
                    <a:gd name="T23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0">
                      <a:moveTo>
                        <a:pt x="0" y="1"/>
                      </a:moveTo>
                      <a:cubicBezTo>
                        <a:pt x="1" y="8"/>
                        <a:pt x="4" y="14"/>
                        <a:pt x="9" y="17"/>
                      </a:cubicBezTo>
                      <a:cubicBezTo>
                        <a:pt x="15" y="20"/>
                        <a:pt x="22" y="20"/>
                        <a:pt x="29" y="17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23" y="0"/>
                        <a:pt x="15" y="0"/>
                        <a:pt x="4" y="2"/>
                      </a:cubicBezTo>
                      <a:cubicBezTo>
                        <a:pt x="4" y="2"/>
                        <a:pt x="4" y="1"/>
                        <a:pt x="4" y="0"/>
                      </a:cubicBezTo>
                      <a:lnTo>
                        <a:pt x="0" y="1"/>
                      </a:lnTo>
                      <a:close/>
                      <a:moveTo>
                        <a:pt x="25" y="14"/>
                      </a:moveTo>
                      <a:cubicBezTo>
                        <a:pt x="20" y="16"/>
                        <a:pt x="15" y="16"/>
                        <a:pt x="11" y="14"/>
                      </a:cubicBezTo>
                      <a:cubicBezTo>
                        <a:pt x="8" y="12"/>
                        <a:pt x="6" y="10"/>
                        <a:pt x="5" y="6"/>
                      </a:cubicBezTo>
                      <a:cubicBezTo>
                        <a:pt x="15" y="4"/>
                        <a:pt x="20" y="4"/>
                        <a:pt x="25" y="1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5" name="Freeform 3012"/>
                <p:cNvSpPr/>
                <p:nvPr/>
              </p:nvSpPr>
              <p:spPr bwMode="auto">
                <a:xfrm>
                  <a:off x="4665663" y="2189163"/>
                  <a:ext cx="120650" cy="87313"/>
                </a:xfrm>
                <a:custGeom>
                  <a:avLst/>
                  <a:gdLst>
                    <a:gd name="T0" fmla="*/ 6 w 32"/>
                    <a:gd name="T1" fmla="*/ 2 h 23"/>
                    <a:gd name="T2" fmla="*/ 32 w 32"/>
                    <a:gd name="T3" fmla="*/ 21 h 23"/>
                    <a:gd name="T4" fmla="*/ 7 w 32"/>
                    <a:gd name="T5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2" h="23">
                      <a:moveTo>
                        <a:pt x="6" y="2"/>
                      </a:moveTo>
                      <a:cubicBezTo>
                        <a:pt x="0" y="17"/>
                        <a:pt x="22" y="23"/>
                        <a:pt x="32" y="21"/>
                      </a:cubicBezTo>
                      <a:cubicBezTo>
                        <a:pt x="26" y="11"/>
                        <a:pt x="20" y="0"/>
                        <a:pt x="7" y="4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6" name="Freeform 3013"/>
                <p:cNvSpPr>
                  <a:spLocks noEditPoints="1"/>
                </p:cNvSpPr>
                <p:nvPr/>
              </p:nvSpPr>
              <p:spPr bwMode="auto">
                <a:xfrm>
                  <a:off x="4673600" y="2185988"/>
                  <a:ext cx="128588" cy="93663"/>
                </a:xfrm>
                <a:custGeom>
                  <a:avLst/>
                  <a:gdLst>
                    <a:gd name="T0" fmla="*/ 5 w 34"/>
                    <a:gd name="T1" fmla="*/ 16 h 25"/>
                    <a:gd name="T2" fmla="*/ 31 w 34"/>
                    <a:gd name="T3" fmla="*/ 24 h 25"/>
                    <a:gd name="T4" fmla="*/ 34 w 34"/>
                    <a:gd name="T5" fmla="*/ 23 h 25"/>
                    <a:gd name="T6" fmla="*/ 30 w 34"/>
                    <a:gd name="T7" fmla="*/ 18 h 25"/>
                    <a:gd name="T8" fmla="*/ 5 w 34"/>
                    <a:gd name="T9" fmla="*/ 3 h 25"/>
                    <a:gd name="T10" fmla="*/ 2 w 34"/>
                    <a:gd name="T11" fmla="*/ 2 h 25"/>
                    <a:gd name="T12" fmla="*/ 5 w 34"/>
                    <a:gd name="T13" fmla="*/ 16 h 25"/>
                    <a:gd name="T14" fmla="*/ 7 w 34"/>
                    <a:gd name="T15" fmla="*/ 14 h 25"/>
                    <a:gd name="T16" fmla="*/ 5 w 34"/>
                    <a:gd name="T17" fmla="*/ 8 h 25"/>
                    <a:gd name="T18" fmla="*/ 5 w 34"/>
                    <a:gd name="T19" fmla="*/ 6 h 25"/>
                    <a:gd name="T20" fmla="*/ 6 w 34"/>
                    <a:gd name="T21" fmla="*/ 7 h 25"/>
                    <a:gd name="T22" fmla="*/ 27 w 34"/>
                    <a:gd name="T23" fmla="*/ 20 h 25"/>
                    <a:gd name="T24" fmla="*/ 27 w 34"/>
                    <a:gd name="T25" fmla="*/ 20 h 25"/>
                    <a:gd name="T26" fmla="*/ 7 w 34"/>
                    <a:gd name="T27" fmla="*/ 1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" h="25">
                      <a:moveTo>
                        <a:pt x="5" y="16"/>
                      </a:moveTo>
                      <a:cubicBezTo>
                        <a:pt x="10" y="23"/>
                        <a:pt x="23" y="25"/>
                        <a:pt x="31" y="24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24" y="9"/>
                        <a:pt x="18" y="0"/>
                        <a:pt x="5" y="3"/>
                      </a:cubicBezTo>
                      <a:cubicBezTo>
                        <a:pt x="5" y="3"/>
                        <a:pt x="2" y="2"/>
                        <a:pt x="2" y="2"/>
                      </a:cubicBezTo>
                      <a:cubicBezTo>
                        <a:pt x="0" y="7"/>
                        <a:pt x="1" y="12"/>
                        <a:pt x="5" y="16"/>
                      </a:cubicBezTo>
                      <a:close/>
                      <a:moveTo>
                        <a:pt x="7" y="14"/>
                      </a:moveTo>
                      <a:cubicBezTo>
                        <a:pt x="6" y="12"/>
                        <a:pt x="5" y="10"/>
                        <a:pt x="5" y="8"/>
                      </a:cubicBezTo>
                      <a:cubicBezTo>
                        <a:pt x="5" y="7"/>
                        <a:pt x="5" y="7"/>
                        <a:pt x="5" y="6"/>
                      </a:cubicBezTo>
                      <a:cubicBezTo>
                        <a:pt x="5" y="6"/>
                        <a:pt x="6" y="7"/>
                        <a:pt x="6" y="7"/>
                      </a:cubicBezTo>
                      <a:cubicBezTo>
                        <a:pt x="16" y="4"/>
                        <a:pt x="21" y="11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0" y="21"/>
                        <a:pt x="12" y="18"/>
                        <a:pt x="7" y="1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7" name="Freeform 3014"/>
                <p:cNvSpPr/>
                <p:nvPr/>
              </p:nvSpPr>
              <p:spPr bwMode="auto">
                <a:xfrm>
                  <a:off x="4748213" y="2120901"/>
                  <a:ext cx="60325" cy="49213"/>
                </a:xfrm>
                <a:custGeom>
                  <a:avLst/>
                  <a:gdLst>
                    <a:gd name="T0" fmla="*/ 2 w 16"/>
                    <a:gd name="T1" fmla="*/ 13 h 13"/>
                    <a:gd name="T2" fmla="*/ 2 w 16"/>
                    <a:gd name="T3" fmla="*/ 4 h 13"/>
                    <a:gd name="T4" fmla="*/ 16 w 16"/>
                    <a:gd name="T5" fmla="*/ 0 h 13"/>
                    <a:gd name="T6" fmla="*/ 0 w 16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13">
                      <a:moveTo>
                        <a:pt x="2" y="13"/>
                      </a:moveTo>
                      <a:cubicBezTo>
                        <a:pt x="1" y="12"/>
                        <a:pt x="0" y="9"/>
                        <a:pt x="2" y="4"/>
                      </a:cubicBezTo>
                      <a:cubicBezTo>
                        <a:pt x="5" y="2"/>
                        <a:pt x="12" y="0"/>
                        <a:pt x="16" y="0"/>
                      </a:cubicBezTo>
                      <a:cubicBezTo>
                        <a:pt x="16" y="8"/>
                        <a:pt x="8" y="11"/>
                        <a:pt x="0" y="13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8" name="Freeform 3015"/>
                <p:cNvSpPr>
                  <a:spLocks noEditPoints="1"/>
                </p:cNvSpPr>
                <p:nvPr/>
              </p:nvSpPr>
              <p:spPr bwMode="auto">
                <a:xfrm>
                  <a:off x="4741863" y="2114551"/>
                  <a:ext cx="74613" cy="60325"/>
                </a:xfrm>
                <a:custGeom>
                  <a:avLst/>
                  <a:gdLst>
                    <a:gd name="T0" fmla="*/ 18 w 20"/>
                    <a:gd name="T1" fmla="*/ 0 h 16"/>
                    <a:gd name="T2" fmla="*/ 4 w 20"/>
                    <a:gd name="T3" fmla="*/ 4 h 16"/>
                    <a:gd name="T4" fmla="*/ 3 w 20"/>
                    <a:gd name="T5" fmla="*/ 4 h 16"/>
                    <a:gd name="T6" fmla="*/ 3 w 20"/>
                    <a:gd name="T7" fmla="*/ 5 h 16"/>
                    <a:gd name="T8" fmla="*/ 2 w 20"/>
                    <a:gd name="T9" fmla="*/ 16 h 16"/>
                    <a:gd name="T10" fmla="*/ 2 w 20"/>
                    <a:gd name="T11" fmla="*/ 16 h 16"/>
                    <a:gd name="T12" fmla="*/ 3 w 20"/>
                    <a:gd name="T13" fmla="*/ 16 h 16"/>
                    <a:gd name="T14" fmla="*/ 3 w 20"/>
                    <a:gd name="T15" fmla="*/ 16 h 16"/>
                    <a:gd name="T16" fmla="*/ 20 w 20"/>
                    <a:gd name="T17" fmla="*/ 2 h 16"/>
                    <a:gd name="T18" fmla="*/ 20 w 20"/>
                    <a:gd name="T19" fmla="*/ 0 h 16"/>
                    <a:gd name="T20" fmla="*/ 18 w 20"/>
                    <a:gd name="T21" fmla="*/ 0 h 16"/>
                    <a:gd name="T22" fmla="*/ 16 w 20"/>
                    <a:gd name="T23" fmla="*/ 4 h 16"/>
                    <a:gd name="T24" fmla="*/ 5 w 20"/>
                    <a:gd name="T25" fmla="*/ 12 h 16"/>
                    <a:gd name="T26" fmla="*/ 5 w 20"/>
                    <a:gd name="T27" fmla="*/ 12 h 16"/>
                    <a:gd name="T28" fmla="*/ 6 w 20"/>
                    <a:gd name="T29" fmla="*/ 7 h 16"/>
                    <a:gd name="T30" fmla="*/ 16 w 20"/>
                    <a:gd name="T31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16">
                      <a:moveTo>
                        <a:pt x="18" y="0"/>
                      </a:moveTo>
                      <a:cubicBezTo>
                        <a:pt x="14" y="0"/>
                        <a:pt x="7" y="2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0" y="10"/>
                        <a:pt x="0" y="14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11" y="14"/>
                        <a:pt x="20" y="12"/>
                        <a:pt x="20" y="2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8" y="0"/>
                      </a:lnTo>
                      <a:close/>
                      <a:moveTo>
                        <a:pt x="16" y="4"/>
                      </a:moveTo>
                      <a:cubicBezTo>
                        <a:pt x="15" y="8"/>
                        <a:pt x="11" y="10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0"/>
                        <a:pt x="5" y="8"/>
                        <a:pt x="6" y="7"/>
                      </a:cubicBezTo>
                      <a:cubicBezTo>
                        <a:pt x="8" y="6"/>
                        <a:pt x="13" y="5"/>
                        <a:pt x="16" y="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52" name="组合 451"/>
            <p:cNvGrpSpPr/>
            <p:nvPr/>
          </p:nvGrpSpPr>
          <p:grpSpPr>
            <a:xfrm rot="964935" flipH="1">
              <a:off x="7710008" y="5223599"/>
              <a:ext cx="375298" cy="334688"/>
              <a:chOff x="4473576" y="2087563"/>
              <a:chExt cx="425450" cy="379413"/>
            </a:xfrm>
            <a:grpFill/>
          </p:grpSpPr>
          <p:sp>
            <p:nvSpPr>
              <p:cNvPr id="517" name="Freeform 2847"/>
              <p:cNvSpPr/>
              <p:nvPr/>
            </p:nvSpPr>
            <p:spPr bwMode="auto">
              <a:xfrm>
                <a:off x="4473576" y="2087563"/>
                <a:ext cx="425450" cy="379413"/>
              </a:xfrm>
              <a:custGeom>
                <a:avLst/>
                <a:gdLst>
                  <a:gd name="T0" fmla="*/ 0 w 113"/>
                  <a:gd name="T1" fmla="*/ 75 h 101"/>
                  <a:gd name="T2" fmla="*/ 51 w 113"/>
                  <a:gd name="T3" fmla="*/ 7 h 101"/>
                  <a:gd name="T4" fmla="*/ 113 w 113"/>
                  <a:gd name="T5" fmla="*/ 17 h 101"/>
                  <a:gd name="T6" fmla="*/ 0 w 113"/>
                  <a:gd name="T7" fmla="*/ 7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01">
                    <a:moveTo>
                      <a:pt x="0" y="75"/>
                    </a:moveTo>
                    <a:cubicBezTo>
                      <a:pt x="0" y="75"/>
                      <a:pt x="1" y="19"/>
                      <a:pt x="51" y="7"/>
                    </a:cubicBezTo>
                    <a:cubicBezTo>
                      <a:pt x="51" y="7"/>
                      <a:pt x="81" y="0"/>
                      <a:pt x="113" y="17"/>
                    </a:cubicBezTo>
                    <a:cubicBezTo>
                      <a:pt x="113" y="17"/>
                      <a:pt x="83" y="101"/>
                      <a:pt x="0" y="75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18" name="组合 517"/>
              <p:cNvGrpSpPr/>
              <p:nvPr/>
            </p:nvGrpSpPr>
            <p:grpSpPr>
              <a:xfrm>
                <a:off x="4511675" y="2114551"/>
                <a:ext cx="349250" cy="263525"/>
                <a:chOff x="4511675" y="2114551"/>
                <a:chExt cx="349250" cy="263525"/>
              </a:xfrm>
              <a:grpFill/>
            </p:grpSpPr>
            <p:sp>
              <p:nvSpPr>
                <p:cNvPr id="519" name="Freeform 3007"/>
                <p:cNvSpPr/>
                <p:nvPr/>
              </p:nvSpPr>
              <p:spPr bwMode="auto">
                <a:xfrm>
                  <a:off x="4511675" y="2139951"/>
                  <a:ext cx="349250" cy="222250"/>
                </a:xfrm>
                <a:custGeom>
                  <a:avLst/>
                  <a:gdLst>
                    <a:gd name="T0" fmla="*/ 39 w 93"/>
                    <a:gd name="T1" fmla="*/ 16 h 59"/>
                    <a:gd name="T2" fmla="*/ 14 w 93"/>
                    <a:gd name="T3" fmla="*/ 40 h 59"/>
                    <a:gd name="T4" fmla="*/ 0 w 93"/>
                    <a:gd name="T5" fmla="*/ 57 h 59"/>
                    <a:gd name="T6" fmla="*/ 3 w 93"/>
                    <a:gd name="T7" fmla="*/ 59 h 59"/>
                    <a:gd name="T8" fmla="*/ 17 w 93"/>
                    <a:gd name="T9" fmla="*/ 42 h 59"/>
                    <a:gd name="T10" fmla="*/ 40 w 93"/>
                    <a:gd name="T11" fmla="*/ 19 h 59"/>
                    <a:gd name="T12" fmla="*/ 92 w 93"/>
                    <a:gd name="T13" fmla="*/ 13 h 59"/>
                    <a:gd name="T14" fmla="*/ 93 w 93"/>
                    <a:gd name="T15" fmla="*/ 9 h 59"/>
                    <a:gd name="T16" fmla="*/ 39 w 93"/>
                    <a:gd name="T17" fmla="*/ 1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3" h="59">
                      <a:moveTo>
                        <a:pt x="39" y="16"/>
                      </a:moveTo>
                      <a:cubicBezTo>
                        <a:pt x="26" y="22"/>
                        <a:pt x="20" y="31"/>
                        <a:pt x="14" y="40"/>
                      </a:cubicBezTo>
                      <a:cubicBezTo>
                        <a:pt x="10" y="46"/>
                        <a:pt x="6" y="51"/>
                        <a:pt x="0" y="57"/>
                      </a:cubicBezTo>
                      <a:cubicBezTo>
                        <a:pt x="3" y="59"/>
                        <a:pt x="3" y="59"/>
                        <a:pt x="3" y="59"/>
                      </a:cubicBezTo>
                      <a:cubicBezTo>
                        <a:pt x="9" y="54"/>
                        <a:pt x="13" y="48"/>
                        <a:pt x="17" y="42"/>
                      </a:cubicBezTo>
                      <a:cubicBezTo>
                        <a:pt x="23" y="33"/>
                        <a:pt x="28" y="25"/>
                        <a:pt x="40" y="19"/>
                      </a:cubicBezTo>
                      <a:cubicBezTo>
                        <a:pt x="48" y="15"/>
                        <a:pt x="73" y="5"/>
                        <a:pt x="92" y="13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73" y="0"/>
                        <a:pt x="47" y="12"/>
                        <a:pt x="39" y="1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0" name="Freeform 3008"/>
                <p:cNvSpPr/>
                <p:nvPr/>
              </p:nvSpPr>
              <p:spPr bwMode="auto">
                <a:xfrm>
                  <a:off x="4586288" y="2144713"/>
                  <a:ext cx="79375" cy="93663"/>
                </a:xfrm>
                <a:custGeom>
                  <a:avLst/>
                  <a:gdLst>
                    <a:gd name="T0" fmla="*/ 2 w 21"/>
                    <a:gd name="T1" fmla="*/ 23 h 25"/>
                    <a:gd name="T2" fmla="*/ 13 w 21"/>
                    <a:gd name="T3" fmla="*/ 0 h 25"/>
                    <a:gd name="T4" fmla="*/ 0 w 21"/>
                    <a:gd name="T5" fmla="*/ 16 h 25"/>
                    <a:gd name="T6" fmla="*/ 7 w 21"/>
                    <a:gd name="T7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5">
                      <a:moveTo>
                        <a:pt x="2" y="23"/>
                      </a:moveTo>
                      <a:cubicBezTo>
                        <a:pt x="13" y="21"/>
                        <a:pt x="21" y="9"/>
                        <a:pt x="13" y="0"/>
                      </a:cubicBezTo>
                      <a:cubicBezTo>
                        <a:pt x="8" y="4"/>
                        <a:pt x="4" y="10"/>
                        <a:pt x="0" y="16"/>
                      </a:cubicBezTo>
                      <a:cubicBezTo>
                        <a:pt x="1" y="19"/>
                        <a:pt x="4" y="23"/>
                        <a:pt x="7" y="25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1" name="Freeform 3009"/>
                <p:cNvSpPr>
                  <a:spLocks noEditPoints="1"/>
                </p:cNvSpPr>
                <p:nvPr/>
              </p:nvSpPr>
              <p:spPr bwMode="auto">
                <a:xfrm>
                  <a:off x="4579938" y="2133601"/>
                  <a:ext cx="74613" cy="112713"/>
                </a:xfrm>
                <a:custGeom>
                  <a:avLst/>
                  <a:gdLst>
                    <a:gd name="T0" fmla="*/ 14 w 20"/>
                    <a:gd name="T1" fmla="*/ 1 h 30"/>
                    <a:gd name="T2" fmla="*/ 1 w 20"/>
                    <a:gd name="T3" fmla="*/ 18 h 30"/>
                    <a:gd name="T4" fmla="*/ 0 w 20"/>
                    <a:gd name="T5" fmla="*/ 18 h 30"/>
                    <a:gd name="T6" fmla="*/ 1 w 20"/>
                    <a:gd name="T7" fmla="*/ 19 h 30"/>
                    <a:gd name="T8" fmla="*/ 4 w 20"/>
                    <a:gd name="T9" fmla="*/ 26 h 30"/>
                    <a:gd name="T10" fmla="*/ 4 w 20"/>
                    <a:gd name="T11" fmla="*/ 28 h 30"/>
                    <a:gd name="T12" fmla="*/ 5 w 20"/>
                    <a:gd name="T13" fmla="*/ 27 h 30"/>
                    <a:gd name="T14" fmla="*/ 8 w 20"/>
                    <a:gd name="T15" fmla="*/ 30 h 30"/>
                    <a:gd name="T16" fmla="*/ 10 w 20"/>
                    <a:gd name="T17" fmla="*/ 27 h 30"/>
                    <a:gd name="T18" fmla="*/ 10 w 20"/>
                    <a:gd name="T19" fmla="*/ 26 h 30"/>
                    <a:gd name="T20" fmla="*/ 19 w 20"/>
                    <a:gd name="T21" fmla="*/ 16 h 30"/>
                    <a:gd name="T22" fmla="*/ 20 w 20"/>
                    <a:gd name="T23" fmla="*/ 11 h 30"/>
                    <a:gd name="T24" fmla="*/ 17 w 20"/>
                    <a:gd name="T25" fmla="*/ 1 h 30"/>
                    <a:gd name="T26" fmla="*/ 16 w 20"/>
                    <a:gd name="T27" fmla="*/ 0 h 30"/>
                    <a:gd name="T28" fmla="*/ 14 w 20"/>
                    <a:gd name="T29" fmla="*/ 1 h 30"/>
                    <a:gd name="T30" fmla="*/ 15 w 20"/>
                    <a:gd name="T31" fmla="*/ 6 h 30"/>
                    <a:gd name="T32" fmla="*/ 16 w 20"/>
                    <a:gd name="T33" fmla="*/ 11 h 30"/>
                    <a:gd name="T34" fmla="*/ 16 w 20"/>
                    <a:gd name="T35" fmla="*/ 15 h 30"/>
                    <a:gd name="T36" fmla="*/ 7 w 20"/>
                    <a:gd name="T37" fmla="*/ 23 h 30"/>
                    <a:gd name="T38" fmla="*/ 5 w 20"/>
                    <a:gd name="T39" fmla="*/ 19 h 30"/>
                    <a:gd name="T40" fmla="*/ 15 w 20"/>
                    <a:gd name="T41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" h="30">
                      <a:moveTo>
                        <a:pt x="14" y="1"/>
                      </a:moveTo>
                      <a:cubicBezTo>
                        <a:pt x="8" y="6"/>
                        <a:pt x="4" y="12"/>
                        <a:pt x="1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2"/>
                        <a:pt x="2" y="24"/>
                        <a:pt x="4" y="26"/>
                      </a:cubicBezTo>
                      <a:cubicBezTo>
                        <a:pt x="4" y="27"/>
                        <a:pt x="4" y="28"/>
                        <a:pt x="4" y="28"/>
                      </a:cubicBezTo>
                      <a:cubicBezTo>
                        <a:pt x="5" y="28"/>
                        <a:pt x="5" y="27"/>
                        <a:pt x="5" y="27"/>
                      </a:cubicBezTo>
                      <a:cubicBezTo>
                        <a:pt x="6" y="28"/>
                        <a:pt x="7" y="29"/>
                        <a:pt x="8" y="30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4" y="24"/>
                        <a:pt x="17" y="21"/>
                        <a:pt x="19" y="16"/>
                      </a:cubicBezTo>
                      <a:cubicBezTo>
                        <a:pt x="20" y="14"/>
                        <a:pt x="20" y="12"/>
                        <a:pt x="20" y="11"/>
                      </a:cubicBezTo>
                      <a:cubicBezTo>
                        <a:pt x="20" y="7"/>
                        <a:pt x="19" y="4"/>
                        <a:pt x="17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lnTo>
                        <a:pt x="14" y="1"/>
                      </a:lnTo>
                      <a:close/>
                      <a:moveTo>
                        <a:pt x="15" y="6"/>
                      </a:moveTo>
                      <a:cubicBezTo>
                        <a:pt x="16" y="7"/>
                        <a:pt x="16" y="9"/>
                        <a:pt x="16" y="11"/>
                      </a:cubicBezTo>
                      <a:cubicBezTo>
                        <a:pt x="16" y="12"/>
                        <a:pt x="16" y="13"/>
                        <a:pt x="16" y="15"/>
                      </a:cubicBezTo>
                      <a:cubicBezTo>
                        <a:pt x="14" y="19"/>
                        <a:pt x="11" y="22"/>
                        <a:pt x="7" y="23"/>
                      </a:cubicBezTo>
                      <a:cubicBezTo>
                        <a:pt x="6" y="22"/>
                        <a:pt x="5" y="20"/>
                        <a:pt x="5" y="19"/>
                      </a:cubicBezTo>
                      <a:cubicBezTo>
                        <a:pt x="7" y="14"/>
                        <a:pt x="11" y="9"/>
                        <a:pt x="15" y="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2" name="Freeform 3010"/>
                <p:cNvSpPr/>
                <p:nvPr/>
              </p:nvSpPr>
              <p:spPr bwMode="auto">
                <a:xfrm>
                  <a:off x="4560888" y="2298701"/>
                  <a:ext cx="98425" cy="79375"/>
                </a:xfrm>
                <a:custGeom>
                  <a:avLst/>
                  <a:gdLst>
                    <a:gd name="T0" fmla="*/ 0 w 26"/>
                    <a:gd name="T1" fmla="*/ 0 h 21"/>
                    <a:gd name="T2" fmla="*/ 26 w 26"/>
                    <a:gd name="T3" fmla="*/ 15 h 21"/>
                    <a:gd name="T4" fmla="*/ 0 w 26"/>
                    <a:gd name="T5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" h="21">
                      <a:moveTo>
                        <a:pt x="0" y="0"/>
                      </a:moveTo>
                      <a:cubicBezTo>
                        <a:pt x="1" y="16"/>
                        <a:pt x="13" y="21"/>
                        <a:pt x="26" y="15"/>
                      </a:cubicBezTo>
                      <a:cubicBezTo>
                        <a:pt x="19" y="1"/>
                        <a:pt x="13" y="2"/>
                        <a:pt x="0" y="5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3" name="Freeform 3011"/>
                <p:cNvSpPr>
                  <a:spLocks noEditPoints="1"/>
                </p:cNvSpPr>
                <p:nvPr/>
              </p:nvSpPr>
              <p:spPr bwMode="auto">
                <a:xfrm>
                  <a:off x="4552950" y="2298701"/>
                  <a:ext cx="117475" cy="74613"/>
                </a:xfrm>
                <a:custGeom>
                  <a:avLst/>
                  <a:gdLst>
                    <a:gd name="T0" fmla="*/ 0 w 31"/>
                    <a:gd name="T1" fmla="*/ 1 h 20"/>
                    <a:gd name="T2" fmla="*/ 9 w 31"/>
                    <a:gd name="T3" fmla="*/ 17 h 20"/>
                    <a:gd name="T4" fmla="*/ 29 w 31"/>
                    <a:gd name="T5" fmla="*/ 17 h 20"/>
                    <a:gd name="T6" fmla="*/ 31 w 31"/>
                    <a:gd name="T7" fmla="*/ 16 h 20"/>
                    <a:gd name="T8" fmla="*/ 30 w 31"/>
                    <a:gd name="T9" fmla="*/ 14 h 20"/>
                    <a:gd name="T10" fmla="*/ 4 w 31"/>
                    <a:gd name="T11" fmla="*/ 2 h 20"/>
                    <a:gd name="T12" fmla="*/ 4 w 31"/>
                    <a:gd name="T13" fmla="*/ 0 h 20"/>
                    <a:gd name="T14" fmla="*/ 0 w 31"/>
                    <a:gd name="T15" fmla="*/ 1 h 20"/>
                    <a:gd name="T16" fmla="*/ 25 w 31"/>
                    <a:gd name="T17" fmla="*/ 14 h 20"/>
                    <a:gd name="T18" fmla="*/ 11 w 31"/>
                    <a:gd name="T19" fmla="*/ 14 h 20"/>
                    <a:gd name="T20" fmla="*/ 5 w 31"/>
                    <a:gd name="T21" fmla="*/ 6 h 20"/>
                    <a:gd name="T22" fmla="*/ 25 w 31"/>
                    <a:gd name="T23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0">
                      <a:moveTo>
                        <a:pt x="0" y="1"/>
                      </a:moveTo>
                      <a:cubicBezTo>
                        <a:pt x="1" y="8"/>
                        <a:pt x="4" y="14"/>
                        <a:pt x="9" y="17"/>
                      </a:cubicBezTo>
                      <a:cubicBezTo>
                        <a:pt x="15" y="20"/>
                        <a:pt x="22" y="20"/>
                        <a:pt x="29" y="17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23" y="0"/>
                        <a:pt x="15" y="0"/>
                        <a:pt x="4" y="2"/>
                      </a:cubicBezTo>
                      <a:cubicBezTo>
                        <a:pt x="4" y="2"/>
                        <a:pt x="4" y="1"/>
                        <a:pt x="4" y="0"/>
                      </a:cubicBezTo>
                      <a:lnTo>
                        <a:pt x="0" y="1"/>
                      </a:lnTo>
                      <a:close/>
                      <a:moveTo>
                        <a:pt x="25" y="14"/>
                      </a:moveTo>
                      <a:cubicBezTo>
                        <a:pt x="20" y="16"/>
                        <a:pt x="15" y="16"/>
                        <a:pt x="11" y="14"/>
                      </a:cubicBezTo>
                      <a:cubicBezTo>
                        <a:pt x="8" y="12"/>
                        <a:pt x="6" y="10"/>
                        <a:pt x="5" y="6"/>
                      </a:cubicBezTo>
                      <a:cubicBezTo>
                        <a:pt x="15" y="4"/>
                        <a:pt x="20" y="4"/>
                        <a:pt x="25" y="1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4" name="Freeform 3012"/>
                <p:cNvSpPr/>
                <p:nvPr/>
              </p:nvSpPr>
              <p:spPr bwMode="auto">
                <a:xfrm>
                  <a:off x="4665663" y="2189163"/>
                  <a:ext cx="120650" cy="87313"/>
                </a:xfrm>
                <a:custGeom>
                  <a:avLst/>
                  <a:gdLst>
                    <a:gd name="T0" fmla="*/ 6 w 32"/>
                    <a:gd name="T1" fmla="*/ 2 h 23"/>
                    <a:gd name="T2" fmla="*/ 32 w 32"/>
                    <a:gd name="T3" fmla="*/ 21 h 23"/>
                    <a:gd name="T4" fmla="*/ 7 w 32"/>
                    <a:gd name="T5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2" h="23">
                      <a:moveTo>
                        <a:pt x="6" y="2"/>
                      </a:moveTo>
                      <a:cubicBezTo>
                        <a:pt x="0" y="17"/>
                        <a:pt x="22" y="23"/>
                        <a:pt x="32" y="21"/>
                      </a:cubicBezTo>
                      <a:cubicBezTo>
                        <a:pt x="26" y="11"/>
                        <a:pt x="20" y="0"/>
                        <a:pt x="7" y="4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5" name="Freeform 3013"/>
                <p:cNvSpPr>
                  <a:spLocks noEditPoints="1"/>
                </p:cNvSpPr>
                <p:nvPr/>
              </p:nvSpPr>
              <p:spPr bwMode="auto">
                <a:xfrm>
                  <a:off x="4673600" y="2185988"/>
                  <a:ext cx="128588" cy="93663"/>
                </a:xfrm>
                <a:custGeom>
                  <a:avLst/>
                  <a:gdLst>
                    <a:gd name="T0" fmla="*/ 5 w 34"/>
                    <a:gd name="T1" fmla="*/ 16 h 25"/>
                    <a:gd name="T2" fmla="*/ 31 w 34"/>
                    <a:gd name="T3" fmla="*/ 24 h 25"/>
                    <a:gd name="T4" fmla="*/ 34 w 34"/>
                    <a:gd name="T5" fmla="*/ 23 h 25"/>
                    <a:gd name="T6" fmla="*/ 30 w 34"/>
                    <a:gd name="T7" fmla="*/ 18 h 25"/>
                    <a:gd name="T8" fmla="*/ 5 w 34"/>
                    <a:gd name="T9" fmla="*/ 3 h 25"/>
                    <a:gd name="T10" fmla="*/ 2 w 34"/>
                    <a:gd name="T11" fmla="*/ 2 h 25"/>
                    <a:gd name="T12" fmla="*/ 5 w 34"/>
                    <a:gd name="T13" fmla="*/ 16 h 25"/>
                    <a:gd name="T14" fmla="*/ 7 w 34"/>
                    <a:gd name="T15" fmla="*/ 14 h 25"/>
                    <a:gd name="T16" fmla="*/ 5 w 34"/>
                    <a:gd name="T17" fmla="*/ 8 h 25"/>
                    <a:gd name="T18" fmla="*/ 5 w 34"/>
                    <a:gd name="T19" fmla="*/ 6 h 25"/>
                    <a:gd name="T20" fmla="*/ 6 w 34"/>
                    <a:gd name="T21" fmla="*/ 7 h 25"/>
                    <a:gd name="T22" fmla="*/ 27 w 34"/>
                    <a:gd name="T23" fmla="*/ 20 h 25"/>
                    <a:gd name="T24" fmla="*/ 27 w 34"/>
                    <a:gd name="T25" fmla="*/ 20 h 25"/>
                    <a:gd name="T26" fmla="*/ 7 w 34"/>
                    <a:gd name="T27" fmla="*/ 1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" h="25">
                      <a:moveTo>
                        <a:pt x="5" y="16"/>
                      </a:moveTo>
                      <a:cubicBezTo>
                        <a:pt x="10" y="23"/>
                        <a:pt x="23" y="25"/>
                        <a:pt x="31" y="24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24" y="9"/>
                        <a:pt x="18" y="0"/>
                        <a:pt x="5" y="3"/>
                      </a:cubicBezTo>
                      <a:cubicBezTo>
                        <a:pt x="5" y="3"/>
                        <a:pt x="2" y="2"/>
                        <a:pt x="2" y="2"/>
                      </a:cubicBezTo>
                      <a:cubicBezTo>
                        <a:pt x="0" y="7"/>
                        <a:pt x="1" y="12"/>
                        <a:pt x="5" y="16"/>
                      </a:cubicBezTo>
                      <a:close/>
                      <a:moveTo>
                        <a:pt x="7" y="14"/>
                      </a:moveTo>
                      <a:cubicBezTo>
                        <a:pt x="6" y="12"/>
                        <a:pt x="5" y="10"/>
                        <a:pt x="5" y="8"/>
                      </a:cubicBezTo>
                      <a:cubicBezTo>
                        <a:pt x="5" y="7"/>
                        <a:pt x="5" y="7"/>
                        <a:pt x="5" y="6"/>
                      </a:cubicBezTo>
                      <a:cubicBezTo>
                        <a:pt x="5" y="6"/>
                        <a:pt x="6" y="7"/>
                        <a:pt x="6" y="7"/>
                      </a:cubicBezTo>
                      <a:cubicBezTo>
                        <a:pt x="16" y="4"/>
                        <a:pt x="21" y="11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0" y="21"/>
                        <a:pt x="12" y="18"/>
                        <a:pt x="7" y="1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6" name="Freeform 3014"/>
                <p:cNvSpPr/>
                <p:nvPr/>
              </p:nvSpPr>
              <p:spPr bwMode="auto">
                <a:xfrm>
                  <a:off x="4748213" y="2120901"/>
                  <a:ext cx="60325" cy="49213"/>
                </a:xfrm>
                <a:custGeom>
                  <a:avLst/>
                  <a:gdLst>
                    <a:gd name="T0" fmla="*/ 2 w 16"/>
                    <a:gd name="T1" fmla="*/ 13 h 13"/>
                    <a:gd name="T2" fmla="*/ 2 w 16"/>
                    <a:gd name="T3" fmla="*/ 4 h 13"/>
                    <a:gd name="T4" fmla="*/ 16 w 16"/>
                    <a:gd name="T5" fmla="*/ 0 h 13"/>
                    <a:gd name="T6" fmla="*/ 0 w 16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13">
                      <a:moveTo>
                        <a:pt x="2" y="13"/>
                      </a:moveTo>
                      <a:cubicBezTo>
                        <a:pt x="1" y="12"/>
                        <a:pt x="0" y="9"/>
                        <a:pt x="2" y="4"/>
                      </a:cubicBezTo>
                      <a:cubicBezTo>
                        <a:pt x="5" y="2"/>
                        <a:pt x="12" y="0"/>
                        <a:pt x="16" y="0"/>
                      </a:cubicBezTo>
                      <a:cubicBezTo>
                        <a:pt x="16" y="8"/>
                        <a:pt x="8" y="11"/>
                        <a:pt x="0" y="13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7" name="Freeform 3015"/>
                <p:cNvSpPr>
                  <a:spLocks noEditPoints="1"/>
                </p:cNvSpPr>
                <p:nvPr/>
              </p:nvSpPr>
              <p:spPr bwMode="auto">
                <a:xfrm>
                  <a:off x="4741863" y="2114551"/>
                  <a:ext cx="74613" cy="60325"/>
                </a:xfrm>
                <a:custGeom>
                  <a:avLst/>
                  <a:gdLst>
                    <a:gd name="T0" fmla="*/ 18 w 20"/>
                    <a:gd name="T1" fmla="*/ 0 h 16"/>
                    <a:gd name="T2" fmla="*/ 4 w 20"/>
                    <a:gd name="T3" fmla="*/ 4 h 16"/>
                    <a:gd name="T4" fmla="*/ 3 w 20"/>
                    <a:gd name="T5" fmla="*/ 4 h 16"/>
                    <a:gd name="T6" fmla="*/ 3 w 20"/>
                    <a:gd name="T7" fmla="*/ 5 h 16"/>
                    <a:gd name="T8" fmla="*/ 2 w 20"/>
                    <a:gd name="T9" fmla="*/ 16 h 16"/>
                    <a:gd name="T10" fmla="*/ 2 w 20"/>
                    <a:gd name="T11" fmla="*/ 16 h 16"/>
                    <a:gd name="T12" fmla="*/ 3 w 20"/>
                    <a:gd name="T13" fmla="*/ 16 h 16"/>
                    <a:gd name="T14" fmla="*/ 3 w 20"/>
                    <a:gd name="T15" fmla="*/ 16 h 16"/>
                    <a:gd name="T16" fmla="*/ 20 w 20"/>
                    <a:gd name="T17" fmla="*/ 2 h 16"/>
                    <a:gd name="T18" fmla="*/ 20 w 20"/>
                    <a:gd name="T19" fmla="*/ 0 h 16"/>
                    <a:gd name="T20" fmla="*/ 18 w 20"/>
                    <a:gd name="T21" fmla="*/ 0 h 16"/>
                    <a:gd name="T22" fmla="*/ 16 w 20"/>
                    <a:gd name="T23" fmla="*/ 4 h 16"/>
                    <a:gd name="T24" fmla="*/ 5 w 20"/>
                    <a:gd name="T25" fmla="*/ 12 h 16"/>
                    <a:gd name="T26" fmla="*/ 5 w 20"/>
                    <a:gd name="T27" fmla="*/ 12 h 16"/>
                    <a:gd name="T28" fmla="*/ 6 w 20"/>
                    <a:gd name="T29" fmla="*/ 7 h 16"/>
                    <a:gd name="T30" fmla="*/ 16 w 20"/>
                    <a:gd name="T31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16">
                      <a:moveTo>
                        <a:pt x="18" y="0"/>
                      </a:moveTo>
                      <a:cubicBezTo>
                        <a:pt x="14" y="0"/>
                        <a:pt x="7" y="2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0" y="10"/>
                        <a:pt x="0" y="14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11" y="14"/>
                        <a:pt x="20" y="12"/>
                        <a:pt x="20" y="2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8" y="0"/>
                      </a:lnTo>
                      <a:close/>
                      <a:moveTo>
                        <a:pt x="16" y="4"/>
                      </a:moveTo>
                      <a:cubicBezTo>
                        <a:pt x="15" y="8"/>
                        <a:pt x="11" y="10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0"/>
                        <a:pt x="5" y="8"/>
                        <a:pt x="6" y="7"/>
                      </a:cubicBezTo>
                      <a:cubicBezTo>
                        <a:pt x="8" y="6"/>
                        <a:pt x="13" y="5"/>
                        <a:pt x="16" y="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53" name="组合 452"/>
            <p:cNvGrpSpPr/>
            <p:nvPr/>
          </p:nvGrpSpPr>
          <p:grpSpPr>
            <a:xfrm rot="4074258" flipV="1">
              <a:off x="7987631" y="6364897"/>
              <a:ext cx="375298" cy="334688"/>
              <a:chOff x="4473576" y="2087563"/>
              <a:chExt cx="425450" cy="379413"/>
            </a:xfrm>
            <a:grpFill/>
          </p:grpSpPr>
          <p:sp>
            <p:nvSpPr>
              <p:cNvPr id="506" name="Freeform 2847"/>
              <p:cNvSpPr/>
              <p:nvPr/>
            </p:nvSpPr>
            <p:spPr bwMode="auto">
              <a:xfrm>
                <a:off x="4473576" y="2087563"/>
                <a:ext cx="425450" cy="379413"/>
              </a:xfrm>
              <a:custGeom>
                <a:avLst/>
                <a:gdLst>
                  <a:gd name="T0" fmla="*/ 0 w 113"/>
                  <a:gd name="T1" fmla="*/ 75 h 101"/>
                  <a:gd name="T2" fmla="*/ 51 w 113"/>
                  <a:gd name="T3" fmla="*/ 7 h 101"/>
                  <a:gd name="T4" fmla="*/ 113 w 113"/>
                  <a:gd name="T5" fmla="*/ 17 h 101"/>
                  <a:gd name="T6" fmla="*/ 0 w 113"/>
                  <a:gd name="T7" fmla="*/ 7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01">
                    <a:moveTo>
                      <a:pt x="0" y="75"/>
                    </a:moveTo>
                    <a:cubicBezTo>
                      <a:pt x="0" y="75"/>
                      <a:pt x="1" y="19"/>
                      <a:pt x="51" y="7"/>
                    </a:cubicBezTo>
                    <a:cubicBezTo>
                      <a:pt x="51" y="7"/>
                      <a:pt x="81" y="0"/>
                      <a:pt x="113" y="17"/>
                    </a:cubicBezTo>
                    <a:cubicBezTo>
                      <a:pt x="113" y="17"/>
                      <a:pt x="83" y="101"/>
                      <a:pt x="0" y="75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07" name="组合 506"/>
              <p:cNvGrpSpPr/>
              <p:nvPr/>
            </p:nvGrpSpPr>
            <p:grpSpPr>
              <a:xfrm>
                <a:off x="4511675" y="2114551"/>
                <a:ext cx="349250" cy="263525"/>
                <a:chOff x="4511675" y="2114551"/>
                <a:chExt cx="349250" cy="263525"/>
              </a:xfrm>
              <a:grpFill/>
            </p:grpSpPr>
            <p:sp>
              <p:nvSpPr>
                <p:cNvPr id="508" name="Freeform 3007"/>
                <p:cNvSpPr/>
                <p:nvPr/>
              </p:nvSpPr>
              <p:spPr bwMode="auto">
                <a:xfrm>
                  <a:off x="4511675" y="2139951"/>
                  <a:ext cx="349250" cy="222250"/>
                </a:xfrm>
                <a:custGeom>
                  <a:avLst/>
                  <a:gdLst>
                    <a:gd name="T0" fmla="*/ 39 w 93"/>
                    <a:gd name="T1" fmla="*/ 16 h 59"/>
                    <a:gd name="T2" fmla="*/ 14 w 93"/>
                    <a:gd name="T3" fmla="*/ 40 h 59"/>
                    <a:gd name="T4" fmla="*/ 0 w 93"/>
                    <a:gd name="T5" fmla="*/ 57 h 59"/>
                    <a:gd name="T6" fmla="*/ 3 w 93"/>
                    <a:gd name="T7" fmla="*/ 59 h 59"/>
                    <a:gd name="T8" fmla="*/ 17 w 93"/>
                    <a:gd name="T9" fmla="*/ 42 h 59"/>
                    <a:gd name="T10" fmla="*/ 40 w 93"/>
                    <a:gd name="T11" fmla="*/ 19 h 59"/>
                    <a:gd name="T12" fmla="*/ 92 w 93"/>
                    <a:gd name="T13" fmla="*/ 13 h 59"/>
                    <a:gd name="T14" fmla="*/ 93 w 93"/>
                    <a:gd name="T15" fmla="*/ 9 h 59"/>
                    <a:gd name="T16" fmla="*/ 39 w 93"/>
                    <a:gd name="T17" fmla="*/ 1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3" h="59">
                      <a:moveTo>
                        <a:pt x="39" y="16"/>
                      </a:moveTo>
                      <a:cubicBezTo>
                        <a:pt x="26" y="22"/>
                        <a:pt x="20" y="31"/>
                        <a:pt x="14" y="40"/>
                      </a:cubicBezTo>
                      <a:cubicBezTo>
                        <a:pt x="10" y="46"/>
                        <a:pt x="6" y="51"/>
                        <a:pt x="0" y="57"/>
                      </a:cubicBezTo>
                      <a:cubicBezTo>
                        <a:pt x="3" y="59"/>
                        <a:pt x="3" y="59"/>
                        <a:pt x="3" y="59"/>
                      </a:cubicBezTo>
                      <a:cubicBezTo>
                        <a:pt x="9" y="54"/>
                        <a:pt x="13" y="48"/>
                        <a:pt x="17" y="42"/>
                      </a:cubicBezTo>
                      <a:cubicBezTo>
                        <a:pt x="23" y="33"/>
                        <a:pt x="28" y="25"/>
                        <a:pt x="40" y="19"/>
                      </a:cubicBezTo>
                      <a:cubicBezTo>
                        <a:pt x="48" y="15"/>
                        <a:pt x="73" y="5"/>
                        <a:pt x="92" y="13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73" y="0"/>
                        <a:pt x="47" y="12"/>
                        <a:pt x="39" y="1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9" name="Freeform 3008"/>
                <p:cNvSpPr/>
                <p:nvPr/>
              </p:nvSpPr>
              <p:spPr bwMode="auto">
                <a:xfrm>
                  <a:off x="4586288" y="2144713"/>
                  <a:ext cx="79375" cy="93663"/>
                </a:xfrm>
                <a:custGeom>
                  <a:avLst/>
                  <a:gdLst>
                    <a:gd name="T0" fmla="*/ 2 w 21"/>
                    <a:gd name="T1" fmla="*/ 23 h 25"/>
                    <a:gd name="T2" fmla="*/ 13 w 21"/>
                    <a:gd name="T3" fmla="*/ 0 h 25"/>
                    <a:gd name="T4" fmla="*/ 0 w 21"/>
                    <a:gd name="T5" fmla="*/ 16 h 25"/>
                    <a:gd name="T6" fmla="*/ 7 w 21"/>
                    <a:gd name="T7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5">
                      <a:moveTo>
                        <a:pt x="2" y="23"/>
                      </a:moveTo>
                      <a:cubicBezTo>
                        <a:pt x="13" y="21"/>
                        <a:pt x="21" y="9"/>
                        <a:pt x="13" y="0"/>
                      </a:cubicBezTo>
                      <a:cubicBezTo>
                        <a:pt x="8" y="4"/>
                        <a:pt x="4" y="10"/>
                        <a:pt x="0" y="16"/>
                      </a:cubicBezTo>
                      <a:cubicBezTo>
                        <a:pt x="1" y="19"/>
                        <a:pt x="4" y="23"/>
                        <a:pt x="7" y="25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0" name="Freeform 3009"/>
                <p:cNvSpPr>
                  <a:spLocks noEditPoints="1"/>
                </p:cNvSpPr>
                <p:nvPr/>
              </p:nvSpPr>
              <p:spPr bwMode="auto">
                <a:xfrm>
                  <a:off x="4579938" y="2133601"/>
                  <a:ext cx="74613" cy="112713"/>
                </a:xfrm>
                <a:custGeom>
                  <a:avLst/>
                  <a:gdLst>
                    <a:gd name="T0" fmla="*/ 14 w 20"/>
                    <a:gd name="T1" fmla="*/ 1 h 30"/>
                    <a:gd name="T2" fmla="*/ 1 w 20"/>
                    <a:gd name="T3" fmla="*/ 18 h 30"/>
                    <a:gd name="T4" fmla="*/ 0 w 20"/>
                    <a:gd name="T5" fmla="*/ 18 h 30"/>
                    <a:gd name="T6" fmla="*/ 1 w 20"/>
                    <a:gd name="T7" fmla="*/ 19 h 30"/>
                    <a:gd name="T8" fmla="*/ 4 w 20"/>
                    <a:gd name="T9" fmla="*/ 26 h 30"/>
                    <a:gd name="T10" fmla="*/ 4 w 20"/>
                    <a:gd name="T11" fmla="*/ 28 h 30"/>
                    <a:gd name="T12" fmla="*/ 5 w 20"/>
                    <a:gd name="T13" fmla="*/ 27 h 30"/>
                    <a:gd name="T14" fmla="*/ 8 w 20"/>
                    <a:gd name="T15" fmla="*/ 30 h 30"/>
                    <a:gd name="T16" fmla="*/ 10 w 20"/>
                    <a:gd name="T17" fmla="*/ 27 h 30"/>
                    <a:gd name="T18" fmla="*/ 10 w 20"/>
                    <a:gd name="T19" fmla="*/ 26 h 30"/>
                    <a:gd name="T20" fmla="*/ 19 w 20"/>
                    <a:gd name="T21" fmla="*/ 16 h 30"/>
                    <a:gd name="T22" fmla="*/ 20 w 20"/>
                    <a:gd name="T23" fmla="*/ 11 h 30"/>
                    <a:gd name="T24" fmla="*/ 17 w 20"/>
                    <a:gd name="T25" fmla="*/ 1 h 30"/>
                    <a:gd name="T26" fmla="*/ 16 w 20"/>
                    <a:gd name="T27" fmla="*/ 0 h 30"/>
                    <a:gd name="T28" fmla="*/ 14 w 20"/>
                    <a:gd name="T29" fmla="*/ 1 h 30"/>
                    <a:gd name="T30" fmla="*/ 15 w 20"/>
                    <a:gd name="T31" fmla="*/ 6 h 30"/>
                    <a:gd name="T32" fmla="*/ 16 w 20"/>
                    <a:gd name="T33" fmla="*/ 11 h 30"/>
                    <a:gd name="T34" fmla="*/ 16 w 20"/>
                    <a:gd name="T35" fmla="*/ 15 h 30"/>
                    <a:gd name="T36" fmla="*/ 7 w 20"/>
                    <a:gd name="T37" fmla="*/ 23 h 30"/>
                    <a:gd name="T38" fmla="*/ 5 w 20"/>
                    <a:gd name="T39" fmla="*/ 19 h 30"/>
                    <a:gd name="T40" fmla="*/ 15 w 20"/>
                    <a:gd name="T41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" h="30">
                      <a:moveTo>
                        <a:pt x="14" y="1"/>
                      </a:moveTo>
                      <a:cubicBezTo>
                        <a:pt x="8" y="6"/>
                        <a:pt x="4" y="12"/>
                        <a:pt x="1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2"/>
                        <a:pt x="2" y="24"/>
                        <a:pt x="4" y="26"/>
                      </a:cubicBezTo>
                      <a:cubicBezTo>
                        <a:pt x="4" y="27"/>
                        <a:pt x="4" y="28"/>
                        <a:pt x="4" y="28"/>
                      </a:cubicBezTo>
                      <a:cubicBezTo>
                        <a:pt x="5" y="28"/>
                        <a:pt x="5" y="27"/>
                        <a:pt x="5" y="27"/>
                      </a:cubicBezTo>
                      <a:cubicBezTo>
                        <a:pt x="6" y="28"/>
                        <a:pt x="7" y="29"/>
                        <a:pt x="8" y="30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4" y="24"/>
                        <a:pt x="17" y="21"/>
                        <a:pt x="19" y="16"/>
                      </a:cubicBezTo>
                      <a:cubicBezTo>
                        <a:pt x="20" y="14"/>
                        <a:pt x="20" y="12"/>
                        <a:pt x="20" y="11"/>
                      </a:cubicBezTo>
                      <a:cubicBezTo>
                        <a:pt x="20" y="7"/>
                        <a:pt x="19" y="4"/>
                        <a:pt x="17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lnTo>
                        <a:pt x="14" y="1"/>
                      </a:lnTo>
                      <a:close/>
                      <a:moveTo>
                        <a:pt x="15" y="6"/>
                      </a:moveTo>
                      <a:cubicBezTo>
                        <a:pt x="16" y="7"/>
                        <a:pt x="16" y="9"/>
                        <a:pt x="16" y="11"/>
                      </a:cubicBezTo>
                      <a:cubicBezTo>
                        <a:pt x="16" y="12"/>
                        <a:pt x="16" y="13"/>
                        <a:pt x="16" y="15"/>
                      </a:cubicBezTo>
                      <a:cubicBezTo>
                        <a:pt x="14" y="19"/>
                        <a:pt x="11" y="22"/>
                        <a:pt x="7" y="23"/>
                      </a:cubicBezTo>
                      <a:cubicBezTo>
                        <a:pt x="6" y="22"/>
                        <a:pt x="5" y="20"/>
                        <a:pt x="5" y="19"/>
                      </a:cubicBezTo>
                      <a:cubicBezTo>
                        <a:pt x="7" y="14"/>
                        <a:pt x="11" y="9"/>
                        <a:pt x="15" y="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1" name="Freeform 3010"/>
                <p:cNvSpPr/>
                <p:nvPr/>
              </p:nvSpPr>
              <p:spPr bwMode="auto">
                <a:xfrm>
                  <a:off x="4560888" y="2298701"/>
                  <a:ext cx="98425" cy="79375"/>
                </a:xfrm>
                <a:custGeom>
                  <a:avLst/>
                  <a:gdLst>
                    <a:gd name="T0" fmla="*/ 0 w 26"/>
                    <a:gd name="T1" fmla="*/ 0 h 21"/>
                    <a:gd name="T2" fmla="*/ 26 w 26"/>
                    <a:gd name="T3" fmla="*/ 15 h 21"/>
                    <a:gd name="T4" fmla="*/ 0 w 26"/>
                    <a:gd name="T5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" h="21">
                      <a:moveTo>
                        <a:pt x="0" y="0"/>
                      </a:moveTo>
                      <a:cubicBezTo>
                        <a:pt x="1" y="16"/>
                        <a:pt x="13" y="21"/>
                        <a:pt x="26" y="15"/>
                      </a:cubicBezTo>
                      <a:cubicBezTo>
                        <a:pt x="19" y="1"/>
                        <a:pt x="13" y="2"/>
                        <a:pt x="0" y="5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2" name="Freeform 3011"/>
                <p:cNvSpPr>
                  <a:spLocks noEditPoints="1"/>
                </p:cNvSpPr>
                <p:nvPr/>
              </p:nvSpPr>
              <p:spPr bwMode="auto">
                <a:xfrm>
                  <a:off x="4552950" y="2298701"/>
                  <a:ext cx="117475" cy="74613"/>
                </a:xfrm>
                <a:custGeom>
                  <a:avLst/>
                  <a:gdLst>
                    <a:gd name="T0" fmla="*/ 0 w 31"/>
                    <a:gd name="T1" fmla="*/ 1 h 20"/>
                    <a:gd name="T2" fmla="*/ 9 w 31"/>
                    <a:gd name="T3" fmla="*/ 17 h 20"/>
                    <a:gd name="T4" fmla="*/ 29 w 31"/>
                    <a:gd name="T5" fmla="*/ 17 h 20"/>
                    <a:gd name="T6" fmla="*/ 31 w 31"/>
                    <a:gd name="T7" fmla="*/ 16 h 20"/>
                    <a:gd name="T8" fmla="*/ 30 w 31"/>
                    <a:gd name="T9" fmla="*/ 14 h 20"/>
                    <a:gd name="T10" fmla="*/ 4 w 31"/>
                    <a:gd name="T11" fmla="*/ 2 h 20"/>
                    <a:gd name="T12" fmla="*/ 4 w 31"/>
                    <a:gd name="T13" fmla="*/ 0 h 20"/>
                    <a:gd name="T14" fmla="*/ 0 w 31"/>
                    <a:gd name="T15" fmla="*/ 1 h 20"/>
                    <a:gd name="T16" fmla="*/ 25 w 31"/>
                    <a:gd name="T17" fmla="*/ 14 h 20"/>
                    <a:gd name="T18" fmla="*/ 11 w 31"/>
                    <a:gd name="T19" fmla="*/ 14 h 20"/>
                    <a:gd name="T20" fmla="*/ 5 w 31"/>
                    <a:gd name="T21" fmla="*/ 6 h 20"/>
                    <a:gd name="T22" fmla="*/ 25 w 31"/>
                    <a:gd name="T23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0">
                      <a:moveTo>
                        <a:pt x="0" y="1"/>
                      </a:moveTo>
                      <a:cubicBezTo>
                        <a:pt x="1" y="8"/>
                        <a:pt x="4" y="14"/>
                        <a:pt x="9" y="17"/>
                      </a:cubicBezTo>
                      <a:cubicBezTo>
                        <a:pt x="15" y="20"/>
                        <a:pt x="22" y="20"/>
                        <a:pt x="29" y="17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23" y="0"/>
                        <a:pt x="15" y="0"/>
                        <a:pt x="4" y="2"/>
                      </a:cubicBezTo>
                      <a:cubicBezTo>
                        <a:pt x="4" y="2"/>
                        <a:pt x="4" y="1"/>
                        <a:pt x="4" y="0"/>
                      </a:cubicBezTo>
                      <a:lnTo>
                        <a:pt x="0" y="1"/>
                      </a:lnTo>
                      <a:close/>
                      <a:moveTo>
                        <a:pt x="25" y="14"/>
                      </a:moveTo>
                      <a:cubicBezTo>
                        <a:pt x="20" y="16"/>
                        <a:pt x="15" y="16"/>
                        <a:pt x="11" y="14"/>
                      </a:cubicBezTo>
                      <a:cubicBezTo>
                        <a:pt x="8" y="12"/>
                        <a:pt x="6" y="10"/>
                        <a:pt x="5" y="6"/>
                      </a:cubicBezTo>
                      <a:cubicBezTo>
                        <a:pt x="15" y="4"/>
                        <a:pt x="20" y="4"/>
                        <a:pt x="25" y="1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3" name="Freeform 3012"/>
                <p:cNvSpPr/>
                <p:nvPr/>
              </p:nvSpPr>
              <p:spPr bwMode="auto">
                <a:xfrm>
                  <a:off x="4665663" y="2189163"/>
                  <a:ext cx="120650" cy="87313"/>
                </a:xfrm>
                <a:custGeom>
                  <a:avLst/>
                  <a:gdLst>
                    <a:gd name="T0" fmla="*/ 6 w 32"/>
                    <a:gd name="T1" fmla="*/ 2 h 23"/>
                    <a:gd name="T2" fmla="*/ 32 w 32"/>
                    <a:gd name="T3" fmla="*/ 21 h 23"/>
                    <a:gd name="T4" fmla="*/ 7 w 32"/>
                    <a:gd name="T5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2" h="23">
                      <a:moveTo>
                        <a:pt x="6" y="2"/>
                      </a:moveTo>
                      <a:cubicBezTo>
                        <a:pt x="0" y="17"/>
                        <a:pt x="22" y="23"/>
                        <a:pt x="32" y="21"/>
                      </a:cubicBezTo>
                      <a:cubicBezTo>
                        <a:pt x="26" y="11"/>
                        <a:pt x="20" y="0"/>
                        <a:pt x="7" y="4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4" name="Freeform 3013"/>
                <p:cNvSpPr>
                  <a:spLocks noEditPoints="1"/>
                </p:cNvSpPr>
                <p:nvPr/>
              </p:nvSpPr>
              <p:spPr bwMode="auto">
                <a:xfrm>
                  <a:off x="4673600" y="2185988"/>
                  <a:ext cx="128588" cy="93663"/>
                </a:xfrm>
                <a:custGeom>
                  <a:avLst/>
                  <a:gdLst>
                    <a:gd name="T0" fmla="*/ 5 w 34"/>
                    <a:gd name="T1" fmla="*/ 16 h 25"/>
                    <a:gd name="T2" fmla="*/ 31 w 34"/>
                    <a:gd name="T3" fmla="*/ 24 h 25"/>
                    <a:gd name="T4" fmla="*/ 34 w 34"/>
                    <a:gd name="T5" fmla="*/ 23 h 25"/>
                    <a:gd name="T6" fmla="*/ 30 w 34"/>
                    <a:gd name="T7" fmla="*/ 18 h 25"/>
                    <a:gd name="T8" fmla="*/ 5 w 34"/>
                    <a:gd name="T9" fmla="*/ 3 h 25"/>
                    <a:gd name="T10" fmla="*/ 2 w 34"/>
                    <a:gd name="T11" fmla="*/ 2 h 25"/>
                    <a:gd name="T12" fmla="*/ 5 w 34"/>
                    <a:gd name="T13" fmla="*/ 16 h 25"/>
                    <a:gd name="T14" fmla="*/ 7 w 34"/>
                    <a:gd name="T15" fmla="*/ 14 h 25"/>
                    <a:gd name="T16" fmla="*/ 5 w 34"/>
                    <a:gd name="T17" fmla="*/ 8 h 25"/>
                    <a:gd name="T18" fmla="*/ 5 w 34"/>
                    <a:gd name="T19" fmla="*/ 6 h 25"/>
                    <a:gd name="T20" fmla="*/ 6 w 34"/>
                    <a:gd name="T21" fmla="*/ 7 h 25"/>
                    <a:gd name="T22" fmla="*/ 27 w 34"/>
                    <a:gd name="T23" fmla="*/ 20 h 25"/>
                    <a:gd name="T24" fmla="*/ 27 w 34"/>
                    <a:gd name="T25" fmla="*/ 20 h 25"/>
                    <a:gd name="T26" fmla="*/ 7 w 34"/>
                    <a:gd name="T27" fmla="*/ 1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" h="25">
                      <a:moveTo>
                        <a:pt x="5" y="16"/>
                      </a:moveTo>
                      <a:cubicBezTo>
                        <a:pt x="10" y="23"/>
                        <a:pt x="23" y="25"/>
                        <a:pt x="31" y="24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24" y="9"/>
                        <a:pt x="18" y="0"/>
                        <a:pt x="5" y="3"/>
                      </a:cubicBezTo>
                      <a:cubicBezTo>
                        <a:pt x="5" y="3"/>
                        <a:pt x="2" y="2"/>
                        <a:pt x="2" y="2"/>
                      </a:cubicBezTo>
                      <a:cubicBezTo>
                        <a:pt x="0" y="7"/>
                        <a:pt x="1" y="12"/>
                        <a:pt x="5" y="16"/>
                      </a:cubicBezTo>
                      <a:close/>
                      <a:moveTo>
                        <a:pt x="7" y="14"/>
                      </a:moveTo>
                      <a:cubicBezTo>
                        <a:pt x="6" y="12"/>
                        <a:pt x="5" y="10"/>
                        <a:pt x="5" y="8"/>
                      </a:cubicBezTo>
                      <a:cubicBezTo>
                        <a:pt x="5" y="7"/>
                        <a:pt x="5" y="7"/>
                        <a:pt x="5" y="6"/>
                      </a:cubicBezTo>
                      <a:cubicBezTo>
                        <a:pt x="5" y="6"/>
                        <a:pt x="6" y="7"/>
                        <a:pt x="6" y="7"/>
                      </a:cubicBezTo>
                      <a:cubicBezTo>
                        <a:pt x="16" y="4"/>
                        <a:pt x="21" y="11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0" y="21"/>
                        <a:pt x="12" y="18"/>
                        <a:pt x="7" y="1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5" name="Freeform 3014"/>
                <p:cNvSpPr/>
                <p:nvPr/>
              </p:nvSpPr>
              <p:spPr bwMode="auto">
                <a:xfrm>
                  <a:off x="4748213" y="2120901"/>
                  <a:ext cx="60325" cy="49213"/>
                </a:xfrm>
                <a:custGeom>
                  <a:avLst/>
                  <a:gdLst>
                    <a:gd name="T0" fmla="*/ 2 w 16"/>
                    <a:gd name="T1" fmla="*/ 13 h 13"/>
                    <a:gd name="T2" fmla="*/ 2 w 16"/>
                    <a:gd name="T3" fmla="*/ 4 h 13"/>
                    <a:gd name="T4" fmla="*/ 16 w 16"/>
                    <a:gd name="T5" fmla="*/ 0 h 13"/>
                    <a:gd name="T6" fmla="*/ 0 w 16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13">
                      <a:moveTo>
                        <a:pt x="2" y="13"/>
                      </a:moveTo>
                      <a:cubicBezTo>
                        <a:pt x="1" y="12"/>
                        <a:pt x="0" y="9"/>
                        <a:pt x="2" y="4"/>
                      </a:cubicBezTo>
                      <a:cubicBezTo>
                        <a:pt x="5" y="2"/>
                        <a:pt x="12" y="0"/>
                        <a:pt x="16" y="0"/>
                      </a:cubicBezTo>
                      <a:cubicBezTo>
                        <a:pt x="16" y="8"/>
                        <a:pt x="8" y="11"/>
                        <a:pt x="0" y="13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6" name="Freeform 3015"/>
                <p:cNvSpPr>
                  <a:spLocks noEditPoints="1"/>
                </p:cNvSpPr>
                <p:nvPr/>
              </p:nvSpPr>
              <p:spPr bwMode="auto">
                <a:xfrm>
                  <a:off x="4741863" y="2114551"/>
                  <a:ext cx="74613" cy="60325"/>
                </a:xfrm>
                <a:custGeom>
                  <a:avLst/>
                  <a:gdLst>
                    <a:gd name="T0" fmla="*/ 18 w 20"/>
                    <a:gd name="T1" fmla="*/ 0 h 16"/>
                    <a:gd name="T2" fmla="*/ 4 w 20"/>
                    <a:gd name="T3" fmla="*/ 4 h 16"/>
                    <a:gd name="T4" fmla="*/ 3 w 20"/>
                    <a:gd name="T5" fmla="*/ 4 h 16"/>
                    <a:gd name="T6" fmla="*/ 3 w 20"/>
                    <a:gd name="T7" fmla="*/ 5 h 16"/>
                    <a:gd name="T8" fmla="*/ 2 w 20"/>
                    <a:gd name="T9" fmla="*/ 16 h 16"/>
                    <a:gd name="T10" fmla="*/ 2 w 20"/>
                    <a:gd name="T11" fmla="*/ 16 h 16"/>
                    <a:gd name="T12" fmla="*/ 3 w 20"/>
                    <a:gd name="T13" fmla="*/ 16 h 16"/>
                    <a:gd name="T14" fmla="*/ 3 w 20"/>
                    <a:gd name="T15" fmla="*/ 16 h 16"/>
                    <a:gd name="T16" fmla="*/ 20 w 20"/>
                    <a:gd name="T17" fmla="*/ 2 h 16"/>
                    <a:gd name="T18" fmla="*/ 20 w 20"/>
                    <a:gd name="T19" fmla="*/ 0 h 16"/>
                    <a:gd name="T20" fmla="*/ 18 w 20"/>
                    <a:gd name="T21" fmla="*/ 0 h 16"/>
                    <a:gd name="T22" fmla="*/ 16 w 20"/>
                    <a:gd name="T23" fmla="*/ 4 h 16"/>
                    <a:gd name="T24" fmla="*/ 5 w 20"/>
                    <a:gd name="T25" fmla="*/ 12 h 16"/>
                    <a:gd name="T26" fmla="*/ 5 w 20"/>
                    <a:gd name="T27" fmla="*/ 12 h 16"/>
                    <a:gd name="T28" fmla="*/ 6 w 20"/>
                    <a:gd name="T29" fmla="*/ 7 h 16"/>
                    <a:gd name="T30" fmla="*/ 16 w 20"/>
                    <a:gd name="T31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16">
                      <a:moveTo>
                        <a:pt x="18" y="0"/>
                      </a:moveTo>
                      <a:cubicBezTo>
                        <a:pt x="14" y="0"/>
                        <a:pt x="7" y="2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0" y="10"/>
                        <a:pt x="0" y="14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11" y="14"/>
                        <a:pt x="20" y="12"/>
                        <a:pt x="20" y="2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8" y="0"/>
                      </a:lnTo>
                      <a:close/>
                      <a:moveTo>
                        <a:pt x="16" y="4"/>
                      </a:moveTo>
                      <a:cubicBezTo>
                        <a:pt x="15" y="8"/>
                        <a:pt x="11" y="10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0"/>
                        <a:pt x="5" y="8"/>
                        <a:pt x="6" y="7"/>
                      </a:cubicBezTo>
                      <a:cubicBezTo>
                        <a:pt x="8" y="6"/>
                        <a:pt x="13" y="5"/>
                        <a:pt x="16" y="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54" name="组合 453"/>
            <p:cNvGrpSpPr/>
            <p:nvPr/>
          </p:nvGrpSpPr>
          <p:grpSpPr>
            <a:xfrm rot="12357288" flipH="1">
              <a:off x="7401078" y="4936464"/>
              <a:ext cx="230358" cy="292676"/>
              <a:chOff x="4473576" y="2087563"/>
              <a:chExt cx="425450" cy="379413"/>
            </a:xfrm>
            <a:grpFill/>
          </p:grpSpPr>
          <p:sp>
            <p:nvSpPr>
              <p:cNvPr id="495" name="Freeform 2847"/>
              <p:cNvSpPr/>
              <p:nvPr/>
            </p:nvSpPr>
            <p:spPr bwMode="auto">
              <a:xfrm>
                <a:off x="4473576" y="2087563"/>
                <a:ext cx="425450" cy="379413"/>
              </a:xfrm>
              <a:custGeom>
                <a:avLst/>
                <a:gdLst>
                  <a:gd name="T0" fmla="*/ 0 w 113"/>
                  <a:gd name="T1" fmla="*/ 75 h 101"/>
                  <a:gd name="T2" fmla="*/ 51 w 113"/>
                  <a:gd name="T3" fmla="*/ 7 h 101"/>
                  <a:gd name="T4" fmla="*/ 113 w 113"/>
                  <a:gd name="T5" fmla="*/ 17 h 101"/>
                  <a:gd name="T6" fmla="*/ 0 w 113"/>
                  <a:gd name="T7" fmla="*/ 7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01">
                    <a:moveTo>
                      <a:pt x="0" y="75"/>
                    </a:moveTo>
                    <a:cubicBezTo>
                      <a:pt x="0" y="75"/>
                      <a:pt x="1" y="19"/>
                      <a:pt x="51" y="7"/>
                    </a:cubicBezTo>
                    <a:cubicBezTo>
                      <a:pt x="51" y="7"/>
                      <a:pt x="81" y="0"/>
                      <a:pt x="113" y="17"/>
                    </a:cubicBezTo>
                    <a:cubicBezTo>
                      <a:pt x="113" y="17"/>
                      <a:pt x="83" y="101"/>
                      <a:pt x="0" y="75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96" name="组合 495"/>
              <p:cNvGrpSpPr/>
              <p:nvPr/>
            </p:nvGrpSpPr>
            <p:grpSpPr>
              <a:xfrm>
                <a:off x="4511675" y="2114551"/>
                <a:ext cx="349250" cy="263525"/>
                <a:chOff x="4511675" y="2114551"/>
                <a:chExt cx="349250" cy="263525"/>
              </a:xfrm>
              <a:grpFill/>
            </p:grpSpPr>
            <p:sp>
              <p:nvSpPr>
                <p:cNvPr id="497" name="Freeform 3007"/>
                <p:cNvSpPr/>
                <p:nvPr/>
              </p:nvSpPr>
              <p:spPr bwMode="auto">
                <a:xfrm>
                  <a:off x="4511675" y="2139951"/>
                  <a:ext cx="349250" cy="222250"/>
                </a:xfrm>
                <a:custGeom>
                  <a:avLst/>
                  <a:gdLst>
                    <a:gd name="T0" fmla="*/ 39 w 93"/>
                    <a:gd name="T1" fmla="*/ 16 h 59"/>
                    <a:gd name="T2" fmla="*/ 14 w 93"/>
                    <a:gd name="T3" fmla="*/ 40 h 59"/>
                    <a:gd name="T4" fmla="*/ 0 w 93"/>
                    <a:gd name="T5" fmla="*/ 57 h 59"/>
                    <a:gd name="T6" fmla="*/ 3 w 93"/>
                    <a:gd name="T7" fmla="*/ 59 h 59"/>
                    <a:gd name="T8" fmla="*/ 17 w 93"/>
                    <a:gd name="T9" fmla="*/ 42 h 59"/>
                    <a:gd name="T10" fmla="*/ 40 w 93"/>
                    <a:gd name="T11" fmla="*/ 19 h 59"/>
                    <a:gd name="T12" fmla="*/ 92 w 93"/>
                    <a:gd name="T13" fmla="*/ 13 h 59"/>
                    <a:gd name="T14" fmla="*/ 93 w 93"/>
                    <a:gd name="T15" fmla="*/ 9 h 59"/>
                    <a:gd name="T16" fmla="*/ 39 w 93"/>
                    <a:gd name="T17" fmla="*/ 1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3" h="59">
                      <a:moveTo>
                        <a:pt x="39" y="16"/>
                      </a:moveTo>
                      <a:cubicBezTo>
                        <a:pt x="26" y="22"/>
                        <a:pt x="20" y="31"/>
                        <a:pt x="14" y="40"/>
                      </a:cubicBezTo>
                      <a:cubicBezTo>
                        <a:pt x="10" y="46"/>
                        <a:pt x="6" y="51"/>
                        <a:pt x="0" y="57"/>
                      </a:cubicBezTo>
                      <a:cubicBezTo>
                        <a:pt x="3" y="59"/>
                        <a:pt x="3" y="59"/>
                        <a:pt x="3" y="59"/>
                      </a:cubicBezTo>
                      <a:cubicBezTo>
                        <a:pt x="9" y="54"/>
                        <a:pt x="13" y="48"/>
                        <a:pt x="17" y="42"/>
                      </a:cubicBezTo>
                      <a:cubicBezTo>
                        <a:pt x="23" y="33"/>
                        <a:pt x="28" y="25"/>
                        <a:pt x="40" y="19"/>
                      </a:cubicBezTo>
                      <a:cubicBezTo>
                        <a:pt x="48" y="15"/>
                        <a:pt x="73" y="5"/>
                        <a:pt x="92" y="13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73" y="0"/>
                        <a:pt x="47" y="12"/>
                        <a:pt x="39" y="1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8" name="Freeform 3008"/>
                <p:cNvSpPr/>
                <p:nvPr/>
              </p:nvSpPr>
              <p:spPr bwMode="auto">
                <a:xfrm>
                  <a:off x="4586288" y="2144713"/>
                  <a:ext cx="79375" cy="93663"/>
                </a:xfrm>
                <a:custGeom>
                  <a:avLst/>
                  <a:gdLst>
                    <a:gd name="T0" fmla="*/ 2 w 21"/>
                    <a:gd name="T1" fmla="*/ 23 h 25"/>
                    <a:gd name="T2" fmla="*/ 13 w 21"/>
                    <a:gd name="T3" fmla="*/ 0 h 25"/>
                    <a:gd name="T4" fmla="*/ 0 w 21"/>
                    <a:gd name="T5" fmla="*/ 16 h 25"/>
                    <a:gd name="T6" fmla="*/ 7 w 21"/>
                    <a:gd name="T7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5">
                      <a:moveTo>
                        <a:pt x="2" y="23"/>
                      </a:moveTo>
                      <a:cubicBezTo>
                        <a:pt x="13" y="21"/>
                        <a:pt x="21" y="9"/>
                        <a:pt x="13" y="0"/>
                      </a:cubicBezTo>
                      <a:cubicBezTo>
                        <a:pt x="8" y="4"/>
                        <a:pt x="4" y="10"/>
                        <a:pt x="0" y="16"/>
                      </a:cubicBezTo>
                      <a:cubicBezTo>
                        <a:pt x="1" y="19"/>
                        <a:pt x="4" y="23"/>
                        <a:pt x="7" y="25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9" name="Freeform 3009"/>
                <p:cNvSpPr>
                  <a:spLocks noEditPoints="1"/>
                </p:cNvSpPr>
                <p:nvPr/>
              </p:nvSpPr>
              <p:spPr bwMode="auto">
                <a:xfrm>
                  <a:off x="4579938" y="2133601"/>
                  <a:ext cx="74613" cy="112713"/>
                </a:xfrm>
                <a:custGeom>
                  <a:avLst/>
                  <a:gdLst>
                    <a:gd name="T0" fmla="*/ 14 w 20"/>
                    <a:gd name="T1" fmla="*/ 1 h 30"/>
                    <a:gd name="T2" fmla="*/ 1 w 20"/>
                    <a:gd name="T3" fmla="*/ 18 h 30"/>
                    <a:gd name="T4" fmla="*/ 0 w 20"/>
                    <a:gd name="T5" fmla="*/ 18 h 30"/>
                    <a:gd name="T6" fmla="*/ 1 w 20"/>
                    <a:gd name="T7" fmla="*/ 19 h 30"/>
                    <a:gd name="T8" fmla="*/ 4 w 20"/>
                    <a:gd name="T9" fmla="*/ 26 h 30"/>
                    <a:gd name="T10" fmla="*/ 4 w 20"/>
                    <a:gd name="T11" fmla="*/ 28 h 30"/>
                    <a:gd name="T12" fmla="*/ 5 w 20"/>
                    <a:gd name="T13" fmla="*/ 27 h 30"/>
                    <a:gd name="T14" fmla="*/ 8 w 20"/>
                    <a:gd name="T15" fmla="*/ 30 h 30"/>
                    <a:gd name="T16" fmla="*/ 10 w 20"/>
                    <a:gd name="T17" fmla="*/ 27 h 30"/>
                    <a:gd name="T18" fmla="*/ 10 w 20"/>
                    <a:gd name="T19" fmla="*/ 26 h 30"/>
                    <a:gd name="T20" fmla="*/ 19 w 20"/>
                    <a:gd name="T21" fmla="*/ 16 h 30"/>
                    <a:gd name="T22" fmla="*/ 20 w 20"/>
                    <a:gd name="T23" fmla="*/ 11 h 30"/>
                    <a:gd name="T24" fmla="*/ 17 w 20"/>
                    <a:gd name="T25" fmla="*/ 1 h 30"/>
                    <a:gd name="T26" fmla="*/ 16 w 20"/>
                    <a:gd name="T27" fmla="*/ 0 h 30"/>
                    <a:gd name="T28" fmla="*/ 14 w 20"/>
                    <a:gd name="T29" fmla="*/ 1 h 30"/>
                    <a:gd name="T30" fmla="*/ 15 w 20"/>
                    <a:gd name="T31" fmla="*/ 6 h 30"/>
                    <a:gd name="T32" fmla="*/ 16 w 20"/>
                    <a:gd name="T33" fmla="*/ 11 h 30"/>
                    <a:gd name="T34" fmla="*/ 16 w 20"/>
                    <a:gd name="T35" fmla="*/ 15 h 30"/>
                    <a:gd name="T36" fmla="*/ 7 w 20"/>
                    <a:gd name="T37" fmla="*/ 23 h 30"/>
                    <a:gd name="T38" fmla="*/ 5 w 20"/>
                    <a:gd name="T39" fmla="*/ 19 h 30"/>
                    <a:gd name="T40" fmla="*/ 15 w 20"/>
                    <a:gd name="T41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" h="30">
                      <a:moveTo>
                        <a:pt x="14" y="1"/>
                      </a:moveTo>
                      <a:cubicBezTo>
                        <a:pt x="8" y="6"/>
                        <a:pt x="4" y="12"/>
                        <a:pt x="1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2"/>
                        <a:pt x="2" y="24"/>
                        <a:pt x="4" y="26"/>
                      </a:cubicBezTo>
                      <a:cubicBezTo>
                        <a:pt x="4" y="27"/>
                        <a:pt x="4" y="28"/>
                        <a:pt x="4" y="28"/>
                      </a:cubicBezTo>
                      <a:cubicBezTo>
                        <a:pt x="5" y="28"/>
                        <a:pt x="5" y="27"/>
                        <a:pt x="5" y="27"/>
                      </a:cubicBezTo>
                      <a:cubicBezTo>
                        <a:pt x="6" y="28"/>
                        <a:pt x="7" y="29"/>
                        <a:pt x="8" y="30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4" y="24"/>
                        <a:pt x="17" y="21"/>
                        <a:pt x="19" y="16"/>
                      </a:cubicBezTo>
                      <a:cubicBezTo>
                        <a:pt x="20" y="14"/>
                        <a:pt x="20" y="12"/>
                        <a:pt x="20" y="11"/>
                      </a:cubicBezTo>
                      <a:cubicBezTo>
                        <a:pt x="20" y="7"/>
                        <a:pt x="19" y="4"/>
                        <a:pt x="17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lnTo>
                        <a:pt x="14" y="1"/>
                      </a:lnTo>
                      <a:close/>
                      <a:moveTo>
                        <a:pt x="15" y="6"/>
                      </a:moveTo>
                      <a:cubicBezTo>
                        <a:pt x="16" y="7"/>
                        <a:pt x="16" y="9"/>
                        <a:pt x="16" y="11"/>
                      </a:cubicBezTo>
                      <a:cubicBezTo>
                        <a:pt x="16" y="12"/>
                        <a:pt x="16" y="13"/>
                        <a:pt x="16" y="15"/>
                      </a:cubicBezTo>
                      <a:cubicBezTo>
                        <a:pt x="14" y="19"/>
                        <a:pt x="11" y="22"/>
                        <a:pt x="7" y="23"/>
                      </a:cubicBezTo>
                      <a:cubicBezTo>
                        <a:pt x="6" y="22"/>
                        <a:pt x="5" y="20"/>
                        <a:pt x="5" y="19"/>
                      </a:cubicBezTo>
                      <a:cubicBezTo>
                        <a:pt x="7" y="14"/>
                        <a:pt x="11" y="9"/>
                        <a:pt x="15" y="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0" name="Freeform 3010"/>
                <p:cNvSpPr/>
                <p:nvPr/>
              </p:nvSpPr>
              <p:spPr bwMode="auto">
                <a:xfrm>
                  <a:off x="4560888" y="2298701"/>
                  <a:ext cx="98425" cy="79375"/>
                </a:xfrm>
                <a:custGeom>
                  <a:avLst/>
                  <a:gdLst>
                    <a:gd name="T0" fmla="*/ 0 w 26"/>
                    <a:gd name="T1" fmla="*/ 0 h 21"/>
                    <a:gd name="T2" fmla="*/ 26 w 26"/>
                    <a:gd name="T3" fmla="*/ 15 h 21"/>
                    <a:gd name="T4" fmla="*/ 0 w 26"/>
                    <a:gd name="T5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" h="21">
                      <a:moveTo>
                        <a:pt x="0" y="0"/>
                      </a:moveTo>
                      <a:cubicBezTo>
                        <a:pt x="1" y="16"/>
                        <a:pt x="13" y="21"/>
                        <a:pt x="26" y="15"/>
                      </a:cubicBezTo>
                      <a:cubicBezTo>
                        <a:pt x="19" y="1"/>
                        <a:pt x="13" y="2"/>
                        <a:pt x="0" y="5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1" name="Freeform 3011"/>
                <p:cNvSpPr>
                  <a:spLocks noEditPoints="1"/>
                </p:cNvSpPr>
                <p:nvPr/>
              </p:nvSpPr>
              <p:spPr bwMode="auto">
                <a:xfrm>
                  <a:off x="4552950" y="2298701"/>
                  <a:ext cx="117475" cy="74613"/>
                </a:xfrm>
                <a:custGeom>
                  <a:avLst/>
                  <a:gdLst>
                    <a:gd name="T0" fmla="*/ 0 w 31"/>
                    <a:gd name="T1" fmla="*/ 1 h 20"/>
                    <a:gd name="T2" fmla="*/ 9 w 31"/>
                    <a:gd name="T3" fmla="*/ 17 h 20"/>
                    <a:gd name="T4" fmla="*/ 29 w 31"/>
                    <a:gd name="T5" fmla="*/ 17 h 20"/>
                    <a:gd name="T6" fmla="*/ 31 w 31"/>
                    <a:gd name="T7" fmla="*/ 16 h 20"/>
                    <a:gd name="T8" fmla="*/ 30 w 31"/>
                    <a:gd name="T9" fmla="*/ 14 h 20"/>
                    <a:gd name="T10" fmla="*/ 4 w 31"/>
                    <a:gd name="T11" fmla="*/ 2 h 20"/>
                    <a:gd name="T12" fmla="*/ 4 w 31"/>
                    <a:gd name="T13" fmla="*/ 0 h 20"/>
                    <a:gd name="T14" fmla="*/ 0 w 31"/>
                    <a:gd name="T15" fmla="*/ 1 h 20"/>
                    <a:gd name="T16" fmla="*/ 25 w 31"/>
                    <a:gd name="T17" fmla="*/ 14 h 20"/>
                    <a:gd name="T18" fmla="*/ 11 w 31"/>
                    <a:gd name="T19" fmla="*/ 14 h 20"/>
                    <a:gd name="T20" fmla="*/ 5 w 31"/>
                    <a:gd name="T21" fmla="*/ 6 h 20"/>
                    <a:gd name="T22" fmla="*/ 25 w 31"/>
                    <a:gd name="T23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0">
                      <a:moveTo>
                        <a:pt x="0" y="1"/>
                      </a:moveTo>
                      <a:cubicBezTo>
                        <a:pt x="1" y="8"/>
                        <a:pt x="4" y="14"/>
                        <a:pt x="9" y="17"/>
                      </a:cubicBezTo>
                      <a:cubicBezTo>
                        <a:pt x="15" y="20"/>
                        <a:pt x="22" y="20"/>
                        <a:pt x="29" y="17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23" y="0"/>
                        <a:pt x="15" y="0"/>
                        <a:pt x="4" y="2"/>
                      </a:cubicBezTo>
                      <a:cubicBezTo>
                        <a:pt x="4" y="2"/>
                        <a:pt x="4" y="1"/>
                        <a:pt x="4" y="0"/>
                      </a:cubicBezTo>
                      <a:lnTo>
                        <a:pt x="0" y="1"/>
                      </a:lnTo>
                      <a:close/>
                      <a:moveTo>
                        <a:pt x="25" y="14"/>
                      </a:moveTo>
                      <a:cubicBezTo>
                        <a:pt x="20" y="16"/>
                        <a:pt x="15" y="16"/>
                        <a:pt x="11" y="14"/>
                      </a:cubicBezTo>
                      <a:cubicBezTo>
                        <a:pt x="8" y="12"/>
                        <a:pt x="6" y="10"/>
                        <a:pt x="5" y="6"/>
                      </a:cubicBezTo>
                      <a:cubicBezTo>
                        <a:pt x="15" y="4"/>
                        <a:pt x="20" y="4"/>
                        <a:pt x="25" y="1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2" name="Freeform 3012"/>
                <p:cNvSpPr/>
                <p:nvPr/>
              </p:nvSpPr>
              <p:spPr bwMode="auto">
                <a:xfrm>
                  <a:off x="4665663" y="2189163"/>
                  <a:ext cx="120650" cy="87313"/>
                </a:xfrm>
                <a:custGeom>
                  <a:avLst/>
                  <a:gdLst>
                    <a:gd name="T0" fmla="*/ 6 w 32"/>
                    <a:gd name="T1" fmla="*/ 2 h 23"/>
                    <a:gd name="T2" fmla="*/ 32 w 32"/>
                    <a:gd name="T3" fmla="*/ 21 h 23"/>
                    <a:gd name="T4" fmla="*/ 7 w 32"/>
                    <a:gd name="T5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2" h="23">
                      <a:moveTo>
                        <a:pt x="6" y="2"/>
                      </a:moveTo>
                      <a:cubicBezTo>
                        <a:pt x="0" y="17"/>
                        <a:pt x="22" y="23"/>
                        <a:pt x="32" y="21"/>
                      </a:cubicBezTo>
                      <a:cubicBezTo>
                        <a:pt x="26" y="11"/>
                        <a:pt x="20" y="0"/>
                        <a:pt x="7" y="4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3" name="Freeform 3013"/>
                <p:cNvSpPr>
                  <a:spLocks noEditPoints="1"/>
                </p:cNvSpPr>
                <p:nvPr/>
              </p:nvSpPr>
              <p:spPr bwMode="auto">
                <a:xfrm>
                  <a:off x="4673600" y="2185988"/>
                  <a:ext cx="128588" cy="93663"/>
                </a:xfrm>
                <a:custGeom>
                  <a:avLst/>
                  <a:gdLst>
                    <a:gd name="T0" fmla="*/ 5 w 34"/>
                    <a:gd name="T1" fmla="*/ 16 h 25"/>
                    <a:gd name="T2" fmla="*/ 31 w 34"/>
                    <a:gd name="T3" fmla="*/ 24 h 25"/>
                    <a:gd name="T4" fmla="*/ 34 w 34"/>
                    <a:gd name="T5" fmla="*/ 23 h 25"/>
                    <a:gd name="T6" fmla="*/ 30 w 34"/>
                    <a:gd name="T7" fmla="*/ 18 h 25"/>
                    <a:gd name="T8" fmla="*/ 5 w 34"/>
                    <a:gd name="T9" fmla="*/ 3 h 25"/>
                    <a:gd name="T10" fmla="*/ 2 w 34"/>
                    <a:gd name="T11" fmla="*/ 2 h 25"/>
                    <a:gd name="T12" fmla="*/ 5 w 34"/>
                    <a:gd name="T13" fmla="*/ 16 h 25"/>
                    <a:gd name="T14" fmla="*/ 7 w 34"/>
                    <a:gd name="T15" fmla="*/ 14 h 25"/>
                    <a:gd name="T16" fmla="*/ 5 w 34"/>
                    <a:gd name="T17" fmla="*/ 8 h 25"/>
                    <a:gd name="T18" fmla="*/ 5 w 34"/>
                    <a:gd name="T19" fmla="*/ 6 h 25"/>
                    <a:gd name="T20" fmla="*/ 6 w 34"/>
                    <a:gd name="T21" fmla="*/ 7 h 25"/>
                    <a:gd name="T22" fmla="*/ 27 w 34"/>
                    <a:gd name="T23" fmla="*/ 20 h 25"/>
                    <a:gd name="T24" fmla="*/ 27 w 34"/>
                    <a:gd name="T25" fmla="*/ 20 h 25"/>
                    <a:gd name="T26" fmla="*/ 7 w 34"/>
                    <a:gd name="T27" fmla="*/ 1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" h="25">
                      <a:moveTo>
                        <a:pt x="5" y="16"/>
                      </a:moveTo>
                      <a:cubicBezTo>
                        <a:pt x="10" y="23"/>
                        <a:pt x="23" y="25"/>
                        <a:pt x="31" y="24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24" y="9"/>
                        <a:pt x="18" y="0"/>
                        <a:pt x="5" y="3"/>
                      </a:cubicBezTo>
                      <a:cubicBezTo>
                        <a:pt x="5" y="3"/>
                        <a:pt x="2" y="2"/>
                        <a:pt x="2" y="2"/>
                      </a:cubicBezTo>
                      <a:cubicBezTo>
                        <a:pt x="0" y="7"/>
                        <a:pt x="1" y="12"/>
                        <a:pt x="5" y="16"/>
                      </a:cubicBezTo>
                      <a:close/>
                      <a:moveTo>
                        <a:pt x="7" y="14"/>
                      </a:moveTo>
                      <a:cubicBezTo>
                        <a:pt x="6" y="12"/>
                        <a:pt x="5" y="10"/>
                        <a:pt x="5" y="8"/>
                      </a:cubicBezTo>
                      <a:cubicBezTo>
                        <a:pt x="5" y="7"/>
                        <a:pt x="5" y="7"/>
                        <a:pt x="5" y="6"/>
                      </a:cubicBezTo>
                      <a:cubicBezTo>
                        <a:pt x="5" y="6"/>
                        <a:pt x="6" y="7"/>
                        <a:pt x="6" y="7"/>
                      </a:cubicBezTo>
                      <a:cubicBezTo>
                        <a:pt x="16" y="4"/>
                        <a:pt x="21" y="11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0" y="21"/>
                        <a:pt x="12" y="18"/>
                        <a:pt x="7" y="1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4" name="Freeform 3014"/>
                <p:cNvSpPr/>
                <p:nvPr/>
              </p:nvSpPr>
              <p:spPr bwMode="auto">
                <a:xfrm>
                  <a:off x="4748213" y="2120901"/>
                  <a:ext cx="60325" cy="49213"/>
                </a:xfrm>
                <a:custGeom>
                  <a:avLst/>
                  <a:gdLst>
                    <a:gd name="T0" fmla="*/ 2 w 16"/>
                    <a:gd name="T1" fmla="*/ 13 h 13"/>
                    <a:gd name="T2" fmla="*/ 2 w 16"/>
                    <a:gd name="T3" fmla="*/ 4 h 13"/>
                    <a:gd name="T4" fmla="*/ 16 w 16"/>
                    <a:gd name="T5" fmla="*/ 0 h 13"/>
                    <a:gd name="T6" fmla="*/ 0 w 16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13">
                      <a:moveTo>
                        <a:pt x="2" y="13"/>
                      </a:moveTo>
                      <a:cubicBezTo>
                        <a:pt x="1" y="12"/>
                        <a:pt x="0" y="9"/>
                        <a:pt x="2" y="4"/>
                      </a:cubicBezTo>
                      <a:cubicBezTo>
                        <a:pt x="5" y="2"/>
                        <a:pt x="12" y="0"/>
                        <a:pt x="16" y="0"/>
                      </a:cubicBezTo>
                      <a:cubicBezTo>
                        <a:pt x="16" y="8"/>
                        <a:pt x="8" y="11"/>
                        <a:pt x="0" y="13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5" name="Freeform 3015"/>
                <p:cNvSpPr>
                  <a:spLocks noEditPoints="1"/>
                </p:cNvSpPr>
                <p:nvPr/>
              </p:nvSpPr>
              <p:spPr bwMode="auto">
                <a:xfrm>
                  <a:off x="4741863" y="2114551"/>
                  <a:ext cx="74613" cy="60325"/>
                </a:xfrm>
                <a:custGeom>
                  <a:avLst/>
                  <a:gdLst>
                    <a:gd name="T0" fmla="*/ 18 w 20"/>
                    <a:gd name="T1" fmla="*/ 0 h 16"/>
                    <a:gd name="T2" fmla="*/ 4 w 20"/>
                    <a:gd name="T3" fmla="*/ 4 h 16"/>
                    <a:gd name="T4" fmla="*/ 3 w 20"/>
                    <a:gd name="T5" fmla="*/ 4 h 16"/>
                    <a:gd name="T6" fmla="*/ 3 w 20"/>
                    <a:gd name="T7" fmla="*/ 5 h 16"/>
                    <a:gd name="T8" fmla="*/ 2 w 20"/>
                    <a:gd name="T9" fmla="*/ 16 h 16"/>
                    <a:gd name="T10" fmla="*/ 2 w 20"/>
                    <a:gd name="T11" fmla="*/ 16 h 16"/>
                    <a:gd name="T12" fmla="*/ 3 w 20"/>
                    <a:gd name="T13" fmla="*/ 16 h 16"/>
                    <a:gd name="T14" fmla="*/ 3 w 20"/>
                    <a:gd name="T15" fmla="*/ 16 h 16"/>
                    <a:gd name="T16" fmla="*/ 20 w 20"/>
                    <a:gd name="T17" fmla="*/ 2 h 16"/>
                    <a:gd name="T18" fmla="*/ 20 w 20"/>
                    <a:gd name="T19" fmla="*/ 0 h 16"/>
                    <a:gd name="T20" fmla="*/ 18 w 20"/>
                    <a:gd name="T21" fmla="*/ 0 h 16"/>
                    <a:gd name="T22" fmla="*/ 16 w 20"/>
                    <a:gd name="T23" fmla="*/ 4 h 16"/>
                    <a:gd name="T24" fmla="*/ 5 w 20"/>
                    <a:gd name="T25" fmla="*/ 12 h 16"/>
                    <a:gd name="T26" fmla="*/ 5 w 20"/>
                    <a:gd name="T27" fmla="*/ 12 h 16"/>
                    <a:gd name="T28" fmla="*/ 6 w 20"/>
                    <a:gd name="T29" fmla="*/ 7 h 16"/>
                    <a:gd name="T30" fmla="*/ 16 w 20"/>
                    <a:gd name="T31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16">
                      <a:moveTo>
                        <a:pt x="18" y="0"/>
                      </a:moveTo>
                      <a:cubicBezTo>
                        <a:pt x="14" y="0"/>
                        <a:pt x="7" y="2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0" y="10"/>
                        <a:pt x="0" y="14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11" y="14"/>
                        <a:pt x="20" y="12"/>
                        <a:pt x="20" y="2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8" y="0"/>
                      </a:lnTo>
                      <a:close/>
                      <a:moveTo>
                        <a:pt x="16" y="4"/>
                      </a:moveTo>
                      <a:cubicBezTo>
                        <a:pt x="15" y="8"/>
                        <a:pt x="11" y="10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0"/>
                        <a:pt x="5" y="8"/>
                        <a:pt x="6" y="7"/>
                      </a:cubicBezTo>
                      <a:cubicBezTo>
                        <a:pt x="8" y="6"/>
                        <a:pt x="13" y="5"/>
                        <a:pt x="16" y="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55" name="组合 454"/>
            <p:cNvGrpSpPr/>
            <p:nvPr/>
          </p:nvGrpSpPr>
          <p:grpSpPr>
            <a:xfrm rot="18034452" flipH="1">
              <a:off x="6696638" y="4179460"/>
              <a:ext cx="288932" cy="257667"/>
              <a:chOff x="4473576" y="2087563"/>
              <a:chExt cx="425450" cy="379413"/>
            </a:xfrm>
            <a:grpFill/>
          </p:grpSpPr>
          <p:sp>
            <p:nvSpPr>
              <p:cNvPr id="484" name="Freeform 2847"/>
              <p:cNvSpPr/>
              <p:nvPr/>
            </p:nvSpPr>
            <p:spPr bwMode="auto">
              <a:xfrm>
                <a:off x="4473576" y="2087563"/>
                <a:ext cx="425450" cy="379413"/>
              </a:xfrm>
              <a:custGeom>
                <a:avLst/>
                <a:gdLst>
                  <a:gd name="T0" fmla="*/ 0 w 113"/>
                  <a:gd name="T1" fmla="*/ 75 h 101"/>
                  <a:gd name="T2" fmla="*/ 51 w 113"/>
                  <a:gd name="T3" fmla="*/ 7 h 101"/>
                  <a:gd name="T4" fmla="*/ 113 w 113"/>
                  <a:gd name="T5" fmla="*/ 17 h 101"/>
                  <a:gd name="T6" fmla="*/ 0 w 113"/>
                  <a:gd name="T7" fmla="*/ 7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01">
                    <a:moveTo>
                      <a:pt x="0" y="75"/>
                    </a:moveTo>
                    <a:cubicBezTo>
                      <a:pt x="0" y="75"/>
                      <a:pt x="1" y="19"/>
                      <a:pt x="51" y="7"/>
                    </a:cubicBezTo>
                    <a:cubicBezTo>
                      <a:pt x="51" y="7"/>
                      <a:pt x="81" y="0"/>
                      <a:pt x="113" y="17"/>
                    </a:cubicBezTo>
                    <a:cubicBezTo>
                      <a:pt x="113" y="17"/>
                      <a:pt x="83" y="101"/>
                      <a:pt x="0" y="75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85" name="组合 484"/>
              <p:cNvGrpSpPr/>
              <p:nvPr/>
            </p:nvGrpSpPr>
            <p:grpSpPr>
              <a:xfrm>
                <a:off x="4511675" y="2114551"/>
                <a:ext cx="349250" cy="263525"/>
                <a:chOff x="4511675" y="2114551"/>
                <a:chExt cx="349250" cy="263525"/>
              </a:xfrm>
              <a:grpFill/>
            </p:grpSpPr>
            <p:sp>
              <p:nvSpPr>
                <p:cNvPr id="486" name="Freeform 3007"/>
                <p:cNvSpPr/>
                <p:nvPr/>
              </p:nvSpPr>
              <p:spPr bwMode="auto">
                <a:xfrm>
                  <a:off x="4511675" y="2139951"/>
                  <a:ext cx="349250" cy="222250"/>
                </a:xfrm>
                <a:custGeom>
                  <a:avLst/>
                  <a:gdLst>
                    <a:gd name="T0" fmla="*/ 39 w 93"/>
                    <a:gd name="T1" fmla="*/ 16 h 59"/>
                    <a:gd name="T2" fmla="*/ 14 w 93"/>
                    <a:gd name="T3" fmla="*/ 40 h 59"/>
                    <a:gd name="T4" fmla="*/ 0 w 93"/>
                    <a:gd name="T5" fmla="*/ 57 h 59"/>
                    <a:gd name="T6" fmla="*/ 3 w 93"/>
                    <a:gd name="T7" fmla="*/ 59 h 59"/>
                    <a:gd name="T8" fmla="*/ 17 w 93"/>
                    <a:gd name="T9" fmla="*/ 42 h 59"/>
                    <a:gd name="T10" fmla="*/ 40 w 93"/>
                    <a:gd name="T11" fmla="*/ 19 h 59"/>
                    <a:gd name="T12" fmla="*/ 92 w 93"/>
                    <a:gd name="T13" fmla="*/ 13 h 59"/>
                    <a:gd name="T14" fmla="*/ 93 w 93"/>
                    <a:gd name="T15" fmla="*/ 9 h 59"/>
                    <a:gd name="T16" fmla="*/ 39 w 93"/>
                    <a:gd name="T17" fmla="*/ 1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3" h="59">
                      <a:moveTo>
                        <a:pt x="39" y="16"/>
                      </a:moveTo>
                      <a:cubicBezTo>
                        <a:pt x="26" y="22"/>
                        <a:pt x="20" y="31"/>
                        <a:pt x="14" y="40"/>
                      </a:cubicBezTo>
                      <a:cubicBezTo>
                        <a:pt x="10" y="46"/>
                        <a:pt x="6" y="51"/>
                        <a:pt x="0" y="57"/>
                      </a:cubicBezTo>
                      <a:cubicBezTo>
                        <a:pt x="3" y="59"/>
                        <a:pt x="3" y="59"/>
                        <a:pt x="3" y="59"/>
                      </a:cubicBezTo>
                      <a:cubicBezTo>
                        <a:pt x="9" y="54"/>
                        <a:pt x="13" y="48"/>
                        <a:pt x="17" y="42"/>
                      </a:cubicBezTo>
                      <a:cubicBezTo>
                        <a:pt x="23" y="33"/>
                        <a:pt x="28" y="25"/>
                        <a:pt x="40" y="19"/>
                      </a:cubicBezTo>
                      <a:cubicBezTo>
                        <a:pt x="48" y="15"/>
                        <a:pt x="73" y="5"/>
                        <a:pt x="92" y="13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73" y="0"/>
                        <a:pt x="47" y="12"/>
                        <a:pt x="39" y="1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7" name="Freeform 3008"/>
                <p:cNvSpPr/>
                <p:nvPr/>
              </p:nvSpPr>
              <p:spPr bwMode="auto">
                <a:xfrm>
                  <a:off x="4586288" y="2144713"/>
                  <a:ext cx="79375" cy="93663"/>
                </a:xfrm>
                <a:custGeom>
                  <a:avLst/>
                  <a:gdLst>
                    <a:gd name="T0" fmla="*/ 2 w 21"/>
                    <a:gd name="T1" fmla="*/ 23 h 25"/>
                    <a:gd name="T2" fmla="*/ 13 w 21"/>
                    <a:gd name="T3" fmla="*/ 0 h 25"/>
                    <a:gd name="T4" fmla="*/ 0 w 21"/>
                    <a:gd name="T5" fmla="*/ 16 h 25"/>
                    <a:gd name="T6" fmla="*/ 7 w 21"/>
                    <a:gd name="T7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5">
                      <a:moveTo>
                        <a:pt x="2" y="23"/>
                      </a:moveTo>
                      <a:cubicBezTo>
                        <a:pt x="13" y="21"/>
                        <a:pt x="21" y="9"/>
                        <a:pt x="13" y="0"/>
                      </a:cubicBezTo>
                      <a:cubicBezTo>
                        <a:pt x="8" y="4"/>
                        <a:pt x="4" y="10"/>
                        <a:pt x="0" y="16"/>
                      </a:cubicBezTo>
                      <a:cubicBezTo>
                        <a:pt x="1" y="19"/>
                        <a:pt x="4" y="23"/>
                        <a:pt x="7" y="25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8" name="Freeform 3009"/>
                <p:cNvSpPr>
                  <a:spLocks noEditPoints="1"/>
                </p:cNvSpPr>
                <p:nvPr/>
              </p:nvSpPr>
              <p:spPr bwMode="auto">
                <a:xfrm>
                  <a:off x="4579938" y="2133601"/>
                  <a:ext cx="74613" cy="112713"/>
                </a:xfrm>
                <a:custGeom>
                  <a:avLst/>
                  <a:gdLst>
                    <a:gd name="T0" fmla="*/ 14 w 20"/>
                    <a:gd name="T1" fmla="*/ 1 h 30"/>
                    <a:gd name="T2" fmla="*/ 1 w 20"/>
                    <a:gd name="T3" fmla="*/ 18 h 30"/>
                    <a:gd name="T4" fmla="*/ 0 w 20"/>
                    <a:gd name="T5" fmla="*/ 18 h 30"/>
                    <a:gd name="T6" fmla="*/ 1 w 20"/>
                    <a:gd name="T7" fmla="*/ 19 h 30"/>
                    <a:gd name="T8" fmla="*/ 4 w 20"/>
                    <a:gd name="T9" fmla="*/ 26 h 30"/>
                    <a:gd name="T10" fmla="*/ 4 w 20"/>
                    <a:gd name="T11" fmla="*/ 28 h 30"/>
                    <a:gd name="T12" fmla="*/ 5 w 20"/>
                    <a:gd name="T13" fmla="*/ 27 h 30"/>
                    <a:gd name="T14" fmla="*/ 8 w 20"/>
                    <a:gd name="T15" fmla="*/ 30 h 30"/>
                    <a:gd name="T16" fmla="*/ 10 w 20"/>
                    <a:gd name="T17" fmla="*/ 27 h 30"/>
                    <a:gd name="T18" fmla="*/ 10 w 20"/>
                    <a:gd name="T19" fmla="*/ 26 h 30"/>
                    <a:gd name="T20" fmla="*/ 19 w 20"/>
                    <a:gd name="T21" fmla="*/ 16 h 30"/>
                    <a:gd name="T22" fmla="*/ 20 w 20"/>
                    <a:gd name="T23" fmla="*/ 11 h 30"/>
                    <a:gd name="T24" fmla="*/ 17 w 20"/>
                    <a:gd name="T25" fmla="*/ 1 h 30"/>
                    <a:gd name="T26" fmla="*/ 16 w 20"/>
                    <a:gd name="T27" fmla="*/ 0 h 30"/>
                    <a:gd name="T28" fmla="*/ 14 w 20"/>
                    <a:gd name="T29" fmla="*/ 1 h 30"/>
                    <a:gd name="T30" fmla="*/ 15 w 20"/>
                    <a:gd name="T31" fmla="*/ 6 h 30"/>
                    <a:gd name="T32" fmla="*/ 16 w 20"/>
                    <a:gd name="T33" fmla="*/ 11 h 30"/>
                    <a:gd name="T34" fmla="*/ 16 w 20"/>
                    <a:gd name="T35" fmla="*/ 15 h 30"/>
                    <a:gd name="T36" fmla="*/ 7 w 20"/>
                    <a:gd name="T37" fmla="*/ 23 h 30"/>
                    <a:gd name="T38" fmla="*/ 5 w 20"/>
                    <a:gd name="T39" fmla="*/ 19 h 30"/>
                    <a:gd name="T40" fmla="*/ 15 w 20"/>
                    <a:gd name="T41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" h="30">
                      <a:moveTo>
                        <a:pt x="14" y="1"/>
                      </a:moveTo>
                      <a:cubicBezTo>
                        <a:pt x="8" y="6"/>
                        <a:pt x="4" y="12"/>
                        <a:pt x="1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2"/>
                        <a:pt x="2" y="24"/>
                        <a:pt x="4" y="26"/>
                      </a:cubicBezTo>
                      <a:cubicBezTo>
                        <a:pt x="4" y="27"/>
                        <a:pt x="4" y="28"/>
                        <a:pt x="4" y="28"/>
                      </a:cubicBezTo>
                      <a:cubicBezTo>
                        <a:pt x="5" y="28"/>
                        <a:pt x="5" y="27"/>
                        <a:pt x="5" y="27"/>
                      </a:cubicBezTo>
                      <a:cubicBezTo>
                        <a:pt x="6" y="28"/>
                        <a:pt x="7" y="29"/>
                        <a:pt x="8" y="30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4" y="24"/>
                        <a:pt x="17" y="21"/>
                        <a:pt x="19" y="16"/>
                      </a:cubicBezTo>
                      <a:cubicBezTo>
                        <a:pt x="20" y="14"/>
                        <a:pt x="20" y="12"/>
                        <a:pt x="20" y="11"/>
                      </a:cubicBezTo>
                      <a:cubicBezTo>
                        <a:pt x="20" y="7"/>
                        <a:pt x="19" y="4"/>
                        <a:pt x="17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lnTo>
                        <a:pt x="14" y="1"/>
                      </a:lnTo>
                      <a:close/>
                      <a:moveTo>
                        <a:pt x="15" y="6"/>
                      </a:moveTo>
                      <a:cubicBezTo>
                        <a:pt x="16" y="7"/>
                        <a:pt x="16" y="9"/>
                        <a:pt x="16" y="11"/>
                      </a:cubicBezTo>
                      <a:cubicBezTo>
                        <a:pt x="16" y="12"/>
                        <a:pt x="16" y="13"/>
                        <a:pt x="16" y="15"/>
                      </a:cubicBezTo>
                      <a:cubicBezTo>
                        <a:pt x="14" y="19"/>
                        <a:pt x="11" y="22"/>
                        <a:pt x="7" y="23"/>
                      </a:cubicBezTo>
                      <a:cubicBezTo>
                        <a:pt x="6" y="22"/>
                        <a:pt x="5" y="20"/>
                        <a:pt x="5" y="19"/>
                      </a:cubicBezTo>
                      <a:cubicBezTo>
                        <a:pt x="7" y="14"/>
                        <a:pt x="11" y="9"/>
                        <a:pt x="15" y="6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9" name="Freeform 3010"/>
                <p:cNvSpPr/>
                <p:nvPr/>
              </p:nvSpPr>
              <p:spPr bwMode="auto">
                <a:xfrm>
                  <a:off x="4560888" y="2298701"/>
                  <a:ext cx="98425" cy="79375"/>
                </a:xfrm>
                <a:custGeom>
                  <a:avLst/>
                  <a:gdLst>
                    <a:gd name="T0" fmla="*/ 0 w 26"/>
                    <a:gd name="T1" fmla="*/ 0 h 21"/>
                    <a:gd name="T2" fmla="*/ 26 w 26"/>
                    <a:gd name="T3" fmla="*/ 15 h 21"/>
                    <a:gd name="T4" fmla="*/ 0 w 26"/>
                    <a:gd name="T5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" h="21">
                      <a:moveTo>
                        <a:pt x="0" y="0"/>
                      </a:moveTo>
                      <a:cubicBezTo>
                        <a:pt x="1" y="16"/>
                        <a:pt x="13" y="21"/>
                        <a:pt x="26" y="15"/>
                      </a:cubicBezTo>
                      <a:cubicBezTo>
                        <a:pt x="19" y="1"/>
                        <a:pt x="13" y="2"/>
                        <a:pt x="0" y="5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0" name="Freeform 3011"/>
                <p:cNvSpPr>
                  <a:spLocks noEditPoints="1"/>
                </p:cNvSpPr>
                <p:nvPr/>
              </p:nvSpPr>
              <p:spPr bwMode="auto">
                <a:xfrm>
                  <a:off x="4552950" y="2298701"/>
                  <a:ext cx="117475" cy="74613"/>
                </a:xfrm>
                <a:custGeom>
                  <a:avLst/>
                  <a:gdLst>
                    <a:gd name="T0" fmla="*/ 0 w 31"/>
                    <a:gd name="T1" fmla="*/ 1 h 20"/>
                    <a:gd name="T2" fmla="*/ 9 w 31"/>
                    <a:gd name="T3" fmla="*/ 17 h 20"/>
                    <a:gd name="T4" fmla="*/ 29 w 31"/>
                    <a:gd name="T5" fmla="*/ 17 h 20"/>
                    <a:gd name="T6" fmla="*/ 31 w 31"/>
                    <a:gd name="T7" fmla="*/ 16 h 20"/>
                    <a:gd name="T8" fmla="*/ 30 w 31"/>
                    <a:gd name="T9" fmla="*/ 14 h 20"/>
                    <a:gd name="T10" fmla="*/ 4 w 31"/>
                    <a:gd name="T11" fmla="*/ 2 h 20"/>
                    <a:gd name="T12" fmla="*/ 4 w 31"/>
                    <a:gd name="T13" fmla="*/ 0 h 20"/>
                    <a:gd name="T14" fmla="*/ 0 w 31"/>
                    <a:gd name="T15" fmla="*/ 1 h 20"/>
                    <a:gd name="T16" fmla="*/ 25 w 31"/>
                    <a:gd name="T17" fmla="*/ 14 h 20"/>
                    <a:gd name="T18" fmla="*/ 11 w 31"/>
                    <a:gd name="T19" fmla="*/ 14 h 20"/>
                    <a:gd name="T20" fmla="*/ 5 w 31"/>
                    <a:gd name="T21" fmla="*/ 6 h 20"/>
                    <a:gd name="T22" fmla="*/ 25 w 31"/>
                    <a:gd name="T23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20">
                      <a:moveTo>
                        <a:pt x="0" y="1"/>
                      </a:moveTo>
                      <a:cubicBezTo>
                        <a:pt x="1" y="8"/>
                        <a:pt x="4" y="14"/>
                        <a:pt x="9" y="17"/>
                      </a:cubicBezTo>
                      <a:cubicBezTo>
                        <a:pt x="15" y="20"/>
                        <a:pt x="22" y="20"/>
                        <a:pt x="29" y="17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23" y="0"/>
                        <a:pt x="15" y="0"/>
                        <a:pt x="4" y="2"/>
                      </a:cubicBezTo>
                      <a:cubicBezTo>
                        <a:pt x="4" y="2"/>
                        <a:pt x="4" y="1"/>
                        <a:pt x="4" y="0"/>
                      </a:cubicBezTo>
                      <a:lnTo>
                        <a:pt x="0" y="1"/>
                      </a:lnTo>
                      <a:close/>
                      <a:moveTo>
                        <a:pt x="25" y="14"/>
                      </a:moveTo>
                      <a:cubicBezTo>
                        <a:pt x="20" y="16"/>
                        <a:pt x="15" y="16"/>
                        <a:pt x="11" y="14"/>
                      </a:cubicBezTo>
                      <a:cubicBezTo>
                        <a:pt x="8" y="12"/>
                        <a:pt x="6" y="10"/>
                        <a:pt x="5" y="6"/>
                      </a:cubicBezTo>
                      <a:cubicBezTo>
                        <a:pt x="15" y="4"/>
                        <a:pt x="20" y="4"/>
                        <a:pt x="25" y="1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1" name="Freeform 3012"/>
                <p:cNvSpPr/>
                <p:nvPr/>
              </p:nvSpPr>
              <p:spPr bwMode="auto">
                <a:xfrm>
                  <a:off x="4665663" y="2189163"/>
                  <a:ext cx="120650" cy="87313"/>
                </a:xfrm>
                <a:custGeom>
                  <a:avLst/>
                  <a:gdLst>
                    <a:gd name="T0" fmla="*/ 6 w 32"/>
                    <a:gd name="T1" fmla="*/ 2 h 23"/>
                    <a:gd name="T2" fmla="*/ 32 w 32"/>
                    <a:gd name="T3" fmla="*/ 21 h 23"/>
                    <a:gd name="T4" fmla="*/ 7 w 32"/>
                    <a:gd name="T5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2" h="23">
                      <a:moveTo>
                        <a:pt x="6" y="2"/>
                      </a:moveTo>
                      <a:cubicBezTo>
                        <a:pt x="0" y="17"/>
                        <a:pt x="22" y="23"/>
                        <a:pt x="32" y="21"/>
                      </a:cubicBezTo>
                      <a:cubicBezTo>
                        <a:pt x="26" y="11"/>
                        <a:pt x="20" y="0"/>
                        <a:pt x="7" y="4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2" name="Freeform 3013"/>
                <p:cNvSpPr>
                  <a:spLocks noEditPoints="1"/>
                </p:cNvSpPr>
                <p:nvPr/>
              </p:nvSpPr>
              <p:spPr bwMode="auto">
                <a:xfrm>
                  <a:off x="4673600" y="2185988"/>
                  <a:ext cx="128588" cy="93663"/>
                </a:xfrm>
                <a:custGeom>
                  <a:avLst/>
                  <a:gdLst>
                    <a:gd name="T0" fmla="*/ 5 w 34"/>
                    <a:gd name="T1" fmla="*/ 16 h 25"/>
                    <a:gd name="T2" fmla="*/ 31 w 34"/>
                    <a:gd name="T3" fmla="*/ 24 h 25"/>
                    <a:gd name="T4" fmla="*/ 34 w 34"/>
                    <a:gd name="T5" fmla="*/ 23 h 25"/>
                    <a:gd name="T6" fmla="*/ 30 w 34"/>
                    <a:gd name="T7" fmla="*/ 18 h 25"/>
                    <a:gd name="T8" fmla="*/ 5 w 34"/>
                    <a:gd name="T9" fmla="*/ 3 h 25"/>
                    <a:gd name="T10" fmla="*/ 2 w 34"/>
                    <a:gd name="T11" fmla="*/ 2 h 25"/>
                    <a:gd name="T12" fmla="*/ 5 w 34"/>
                    <a:gd name="T13" fmla="*/ 16 h 25"/>
                    <a:gd name="T14" fmla="*/ 7 w 34"/>
                    <a:gd name="T15" fmla="*/ 14 h 25"/>
                    <a:gd name="T16" fmla="*/ 5 w 34"/>
                    <a:gd name="T17" fmla="*/ 8 h 25"/>
                    <a:gd name="T18" fmla="*/ 5 w 34"/>
                    <a:gd name="T19" fmla="*/ 6 h 25"/>
                    <a:gd name="T20" fmla="*/ 6 w 34"/>
                    <a:gd name="T21" fmla="*/ 7 h 25"/>
                    <a:gd name="T22" fmla="*/ 27 w 34"/>
                    <a:gd name="T23" fmla="*/ 20 h 25"/>
                    <a:gd name="T24" fmla="*/ 27 w 34"/>
                    <a:gd name="T25" fmla="*/ 20 h 25"/>
                    <a:gd name="T26" fmla="*/ 7 w 34"/>
                    <a:gd name="T27" fmla="*/ 1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" h="25">
                      <a:moveTo>
                        <a:pt x="5" y="16"/>
                      </a:moveTo>
                      <a:cubicBezTo>
                        <a:pt x="10" y="23"/>
                        <a:pt x="23" y="25"/>
                        <a:pt x="31" y="24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24" y="9"/>
                        <a:pt x="18" y="0"/>
                        <a:pt x="5" y="3"/>
                      </a:cubicBezTo>
                      <a:cubicBezTo>
                        <a:pt x="5" y="3"/>
                        <a:pt x="2" y="2"/>
                        <a:pt x="2" y="2"/>
                      </a:cubicBezTo>
                      <a:cubicBezTo>
                        <a:pt x="0" y="7"/>
                        <a:pt x="1" y="12"/>
                        <a:pt x="5" y="16"/>
                      </a:cubicBezTo>
                      <a:close/>
                      <a:moveTo>
                        <a:pt x="7" y="14"/>
                      </a:moveTo>
                      <a:cubicBezTo>
                        <a:pt x="6" y="12"/>
                        <a:pt x="5" y="10"/>
                        <a:pt x="5" y="8"/>
                      </a:cubicBezTo>
                      <a:cubicBezTo>
                        <a:pt x="5" y="7"/>
                        <a:pt x="5" y="7"/>
                        <a:pt x="5" y="6"/>
                      </a:cubicBezTo>
                      <a:cubicBezTo>
                        <a:pt x="5" y="6"/>
                        <a:pt x="6" y="7"/>
                        <a:pt x="6" y="7"/>
                      </a:cubicBezTo>
                      <a:cubicBezTo>
                        <a:pt x="16" y="4"/>
                        <a:pt x="21" y="11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0" y="21"/>
                        <a:pt x="12" y="18"/>
                        <a:pt x="7" y="1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3" name="Freeform 3014"/>
                <p:cNvSpPr/>
                <p:nvPr/>
              </p:nvSpPr>
              <p:spPr bwMode="auto">
                <a:xfrm>
                  <a:off x="4748213" y="2120901"/>
                  <a:ext cx="60325" cy="49213"/>
                </a:xfrm>
                <a:custGeom>
                  <a:avLst/>
                  <a:gdLst>
                    <a:gd name="T0" fmla="*/ 2 w 16"/>
                    <a:gd name="T1" fmla="*/ 13 h 13"/>
                    <a:gd name="T2" fmla="*/ 2 w 16"/>
                    <a:gd name="T3" fmla="*/ 4 h 13"/>
                    <a:gd name="T4" fmla="*/ 16 w 16"/>
                    <a:gd name="T5" fmla="*/ 0 h 13"/>
                    <a:gd name="T6" fmla="*/ 0 w 16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13">
                      <a:moveTo>
                        <a:pt x="2" y="13"/>
                      </a:moveTo>
                      <a:cubicBezTo>
                        <a:pt x="1" y="12"/>
                        <a:pt x="0" y="9"/>
                        <a:pt x="2" y="4"/>
                      </a:cubicBezTo>
                      <a:cubicBezTo>
                        <a:pt x="5" y="2"/>
                        <a:pt x="12" y="0"/>
                        <a:pt x="16" y="0"/>
                      </a:cubicBezTo>
                      <a:cubicBezTo>
                        <a:pt x="16" y="8"/>
                        <a:pt x="8" y="11"/>
                        <a:pt x="0" y="13"/>
                      </a:cubicBezTo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4" name="Freeform 3015"/>
                <p:cNvSpPr>
                  <a:spLocks noEditPoints="1"/>
                </p:cNvSpPr>
                <p:nvPr/>
              </p:nvSpPr>
              <p:spPr bwMode="auto">
                <a:xfrm>
                  <a:off x="4741863" y="2114551"/>
                  <a:ext cx="74613" cy="60325"/>
                </a:xfrm>
                <a:custGeom>
                  <a:avLst/>
                  <a:gdLst>
                    <a:gd name="T0" fmla="*/ 18 w 20"/>
                    <a:gd name="T1" fmla="*/ 0 h 16"/>
                    <a:gd name="T2" fmla="*/ 4 w 20"/>
                    <a:gd name="T3" fmla="*/ 4 h 16"/>
                    <a:gd name="T4" fmla="*/ 3 w 20"/>
                    <a:gd name="T5" fmla="*/ 4 h 16"/>
                    <a:gd name="T6" fmla="*/ 3 w 20"/>
                    <a:gd name="T7" fmla="*/ 5 h 16"/>
                    <a:gd name="T8" fmla="*/ 2 w 20"/>
                    <a:gd name="T9" fmla="*/ 16 h 16"/>
                    <a:gd name="T10" fmla="*/ 2 w 20"/>
                    <a:gd name="T11" fmla="*/ 16 h 16"/>
                    <a:gd name="T12" fmla="*/ 3 w 20"/>
                    <a:gd name="T13" fmla="*/ 16 h 16"/>
                    <a:gd name="T14" fmla="*/ 3 w 20"/>
                    <a:gd name="T15" fmla="*/ 16 h 16"/>
                    <a:gd name="T16" fmla="*/ 20 w 20"/>
                    <a:gd name="T17" fmla="*/ 2 h 16"/>
                    <a:gd name="T18" fmla="*/ 20 w 20"/>
                    <a:gd name="T19" fmla="*/ 0 h 16"/>
                    <a:gd name="T20" fmla="*/ 18 w 20"/>
                    <a:gd name="T21" fmla="*/ 0 h 16"/>
                    <a:gd name="T22" fmla="*/ 16 w 20"/>
                    <a:gd name="T23" fmla="*/ 4 h 16"/>
                    <a:gd name="T24" fmla="*/ 5 w 20"/>
                    <a:gd name="T25" fmla="*/ 12 h 16"/>
                    <a:gd name="T26" fmla="*/ 5 w 20"/>
                    <a:gd name="T27" fmla="*/ 12 h 16"/>
                    <a:gd name="T28" fmla="*/ 6 w 20"/>
                    <a:gd name="T29" fmla="*/ 7 h 16"/>
                    <a:gd name="T30" fmla="*/ 16 w 20"/>
                    <a:gd name="T31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16">
                      <a:moveTo>
                        <a:pt x="18" y="0"/>
                      </a:moveTo>
                      <a:cubicBezTo>
                        <a:pt x="14" y="0"/>
                        <a:pt x="7" y="2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0" y="10"/>
                        <a:pt x="0" y="14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11" y="14"/>
                        <a:pt x="20" y="12"/>
                        <a:pt x="20" y="2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8" y="0"/>
                      </a:lnTo>
                      <a:close/>
                      <a:moveTo>
                        <a:pt x="16" y="4"/>
                      </a:moveTo>
                      <a:cubicBezTo>
                        <a:pt x="15" y="8"/>
                        <a:pt x="11" y="10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0"/>
                        <a:pt x="5" y="8"/>
                        <a:pt x="6" y="7"/>
                      </a:cubicBezTo>
                      <a:cubicBezTo>
                        <a:pt x="8" y="6"/>
                        <a:pt x="13" y="5"/>
                        <a:pt x="16" y="4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C3496D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56" name="组合 455"/>
            <p:cNvGrpSpPr/>
            <p:nvPr/>
          </p:nvGrpSpPr>
          <p:grpSpPr>
            <a:xfrm>
              <a:off x="7277644" y="5589905"/>
              <a:ext cx="691130" cy="678913"/>
              <a:chOff x="3949173" y="4044951"/>
              <a:chExt cx="1132863" cy="1112837"/>
            </a:xfrm>
            <a:grpFill/>
          </p:grpSpPr>
          <p:sp>
            <p:nvSpPr>
              <p:cNvPr id="476" name="任意多边形 475"/>
              <p:cNvSpPr/>
              <p:nvPr/>
            </p:nvSpPr>
            <p:spPr bwMode="auto">
              <a:xfrm>
                <a:off x="3949173" y="4047089"/>
                <a:ext cx="1132863" cy="1098793"/>
              </a:xfrm>
              <a:custGeom>
                <a:avLst/>
                <a:gdLst>
                  <a:gd name="connsiteX0" fmla="*/ 614890 w 1132863"/>
                  <a:gd name="connsiteY0" fmla="*/ 674137 h 1098793"/>
                  <a:gd name="connsiteX1" fmla="*/ 780232 w 1132863"/>
                  <a:gd name="connsiteY1" fmla="*/ 1073011 h 1098793"/>
                  <a:gd name="connsiteX2" fmla="*/ 614890 w 1132863"/>
                  <a:gd name="connsiteY2" fmla="*/ 674137 h 1098793"/>
                  <a:gd name="connsiteX3" fmla="*/ 523487 w 1132863"/>
                  <a:gd name="connsiteY3" fmla="*/ 666993 h 1098793"/>
                  <a:gd name="connsiteX4" fmla="*/ 414622 w 1132863"/>
                  <a:gd name="connsiteY4" fmla="*/ 1083855 h 1098793"/>
                  <a:gd name="connsiteX5" fmla="*/ 523487 w 1132863"/>
                  <a:gd name="connsiteY5" fmla="*/ 666993 h 1098793"/>
                  <a:gd name="connsiteX6" fmla="*/ 465665 w 1132863"/>
                  <a:gd name="connsiteY6" fmla="*/ 629687 h 1098793"/>
                  <a:gd name="connsiteX7" fmla="*/ 149313 w 1132863"/>
                  <a:gd name="connsiteY7" fmla="*/ 922666 h 1098793"/>
                  <a:gd name="connsiteX8" fmla="*/ 465665 w 1132863"/>
                  <a:gd name="connsiteY8" fmla="*/ 629687 h 1098793"/>
                  <a:gd name="connsiteX9" fmla="*/ 762608 w 1132863"/>
                  <a:gd name="connsiteY9" fmla="*/ 627770 h 1098793"/>
                  <a:gd name="connsiteX10" fmla="*/ 1040416 w 1132863"/>
                  <a:gd name="connsiteY10" fmla="*/ 866310 h 1098793"/>
                  <a:gd name="connsiteX11" fmla="*/ 679978 w 1132863"/>
                  <a:gd name="connsiteY11" fmla="*/ 633477 h 1098793"/>
                  <a:gd name="connsiteX12" fmla="*/ 762608 w 1132863"/>
                  <a:gd name="connsiteY12" fmla="*/ 627770 h 1098793"/>
                  <a:gd name="connsiteX13" fmla="*/ 164157 w 1132863"/>
                  <a:gd name="connsiteY13" fmla="*/ 486854 h 1098793"/>
                  <a:gd name="connsiteX14" fmla="*/ 438678 w 1132863"/>
                  <a:gd name="connsiteY14" fmla="*/ 528490 h 1098793"/>
                  <a:gd name="connsiteX15" fmla="*/ 5623 w 1132863"/>
                  <a:gd name="connsiteY15" fmla="*/ 547271 h 1098793"/>
                  <a:gd name="connsiteX16" fmla="*/ 164157 w 1132863"/>
                  <a:gd name="connsiteY16" fmla="*/ 486854 h 1098793"/>
                  <a:gd name="connsiteX17" fmla="*/ 986431 w 1132863"/>
                  <a:gd name="connsiteY17" fmla="*/ 422899 h 1098793"/>
                  <a:gd name="connsiteX18" fmla="*/ 1128635 w 1132863"/>
                  <a:gd name="connsiteY18" fmla="*/ 516285 h 1098793"/>
                  <a:gd name="connsiteX19" fmla="*/ 700615 w 1132863"/>
                  <a:gd name="connsiteY19" fmla="*/ 550244 h 1098793"/>
                  <a:gd name="connsiteX20" fmla="*/ 986431 w 1132863"/>
                  <a:gd name="connsiteY20" fmla="*/ 422899 h 1098793"/>
                  <a:gd name="connsiteX21" fmla="*/ 972335 w 1132863"/>
                  <a:gd name="connsiteY21" fmla="*/ 172075 h 1098793"/>
                  <a:gd name="connsiteX22" fmla="*/ 1032547 w 1132863"/>
                  <a:gd name="connsiteY22" fmla="*/ 216021 h 1098793"/>
                  <a:gd name="connsiteX23" fmla="*/ 691090 w 1132863"/>
                  <a:gd name="connsiteY23" fmla="*/ 478874 h 1098793"/>
                  <a:gd name="connsiteX24" fmla="*/ 972335 w 1132863"/>
                  <a:gd name="connsiteY24" fmla="*/ 172075 h 1098793"/>
                  <a:gd name="connsiteX25" fmla="*/ 171696 w 1132863"/>
                  <a:gd name="connsiteY25" fmla="*/ 167212 h 1098793"/>
                  <a:gd name="connsiteX26" fmla="*/ 483128 w 1132863"/>
                  <a:gd name="connsiteY26" fmla="*/ 445725 h 1098793"/>
                  <a:gd name="connsiteX27" fmla="*/ 148747 w 1132863"/>
                  <a:gd name="connsiteY27" fmla="*/ 174108 h 1098793"/>
                  <a:gd name="connsiteX28" fmla="*/ 171696 w 1132863"/>
                  <a:gd name="connsiteY28" fmla="*/ 167212 h 1098793"/>
                  <a:gd name="connsiteX29" fmla="*/ 427565 w 1132863"/>
                  <a:gd name="connsiteY29" fmla="*/ 786 h 1098793"/>
                  <a:gd name="connsiteX30" fmla="*/ 559328 w 1132863"/>
                  <a:gd name="connsiteY30" fmla="*/ 410612 h 1098793"/>
                  <a:gd name="connsiteX31" fmla="*/ 427565 w 1132863"/>
                  <a:gd name="connsiteY31" fmla="*/ 786 h 1098793"/>
                  <a:gd name="connsiteX32" fmla="*/ 735527 w 1132863"/>
                  <a:gd name="connsiteY32" fmla="*/ 35 h 1098793"/>
                  <a:gd name="connsiteX33" fmla="*/ 773496 w 1132863"/>
                  <a:gd name="connsiteY33" fmla="*/ 16661 h 1098793"/>
                  <a:gd name="connsiteX34" fmla="*/ 638414 w 1132863"/>
                  <a:gd name="connsiteY34" fmla="*/ 426487 h 1098793"/>
                  <a:gd name="connsiteX35" fmla="*/ 735527 w 1132863"/>
                  <a:gd name="connsiteY35" fmla="*/ 35 h 109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32863" h="1098793">
                    <a:moveTo>
                      <a:pt x="614890" y="674137"/>
                    </a:moveTo>
                    <a:cubicBezTo>
                      <a:pt x="821567" y="760685"/>
                      <a:pt x="911753" y="1080537"/>
                      <a:pt x="780232" y="1073011"/>
                    </a:cubicBezTo>
                    <a:cubicBezTo>
                      <a:pt x="648710" y="1065485"/>
                      <a:pt x="614890" y="674137"/>
                      <a:pt x="614890" y="674137"/>
                    </a:cubicBezTo>
                    <a:close/>
                    <a:moveTo>
                      <a:pt x="523487" y="666993"/>
                    </a:moveTo>
                    <a:cubicBezTo>
                      <a:pt x="632353" y="862280"/>
                      <a:pt x="515979" y="1170231"/>
                      <a:pt x="414622" y="1083855"/>
                    </a:cubicBezTo>
                    <a:cubicBezTo>
                      <a:pt x="313265" y="1001233"/>
                      <a:pt x="523487" y="666993"/>
                      <a:pt x="523487" y="666993"/>
                    </a:cubicBezTo>
                    <a:close/>
                    <a:moveTo>
                      <a:pt x="465665" y="629687"/>
                    </a:moveTo>
                    <a:cubicBezTo>
                      <a:pt x="458133" y="855056"/>
                      <a:pt x="190740" y="1050375"/>
                      <a:pt x="149313" y="922666"/>
                    </a:cubicBezTo>
                    <a:cubicBezTo>
                      <a:pt x="111652" y="798714"/>
                      <a:pt x="465665" y="629687"/>
                      <a:pt x="465665" y="629687"/>
                    </a:cubicBezTo>
                    <a:close/>
                    <a:moveTo>
                      <a:pt x="762608" y="627770"/>
                    </a:moveTo>
                    <a:cubicBezTo>
                      <a:pt x="955821" y="638758"/>
                      <a:pt x="1138974" y="807163"/>
                      <a:pt x="1040416" y="866310"/>
                    </a:cubicBezTo>
                    <a:cubicBezTo>
                      <a:pt x="931534" y="937662"/>
                      <a:pt x="679978" y="633477"/>
                      <a:pt x="679978" y="633477"/>
                    </a:cubicBezTo>
                    <a:cubicBezTo>
                      <a:pt x="707199" y="627844"/>
                      <a:pt x="735006" y="626201"/>
                      <a:pt x="762608" y="627770"/>
                    </a:cubicBezTo>
                    <a:close/>
                    <a:moveTo>
                      <a:pt x="164157" y="486854"/>
                    </a:moveTo>
                    <a:cubicBezTo>
                      <a:pt x="288638" y="487405"/>
                      <a:pt x="438678" y="528490"/>
                      <a:pt x="438678" y="528490"/>
                    </a:cubicBezTo>
                    <a:cubicBezTo>
                      <a:pt x="284284" y="690012"/>
                      <a:pt x="-47097" y="667474"/>
                      <a:pt x="5623" y="547271"/>
                    </a:cubicBezTo>
                    <a:cubicBezTo>
                      <a:pt x="23980" y="500787"/>
                      <a:pt x="89468" y="486524"/>
                      <a:pt x="164157" y="486854"/>
                    </a:cubicBezTo>
                    <a:close/>
                    <a:moveTo>
                      <a:pt x="986431" y="422899"/>
                    </a:moveTo>
                    <a:cubicBezTo>
                      <a:pt x="1080765" y="420069"/>
                      <a:pt x="1151163" y="454028"/>
                      <a:pt x="1128635" y="516285"/>
                    </a:cubicBezTo>
                    <a:cubicBezTo>
                      <a:pt x="1083581" y="640800"/>
                      <a:pt x="700615" y="550244"/>
                      <a:pt x="700615" y="550244"/>
                    </a:cubicBezTo>
                    <a:cubicBezTo>
                      <a:pt x="773829" y="465347"/>
                      <a:pt x="892098" y="425729"/>
                      <a:pt x="986431" y="422899"/>
                    </a:cubicBezTo>
                    <a:close/>
                    <a:moveTo>
                      <a:pt x="972335" y="172075"/>
                    </a:moveTo>
                    <a:cubicBezTo>
                      <a:pt x="1003233" y="170726"/>
                      <a:pt x="1025981" y="184103"/>
                      <a:pt x="1032547" y="216021"/>
                    </a:cubicBezTo>
                    <a:cubicBezTo>
                      <a:pt x="1062565" y="343693"/>
                      <a:pt x="691090" y="478874"/>
                      <a:pt x="691090" y="478874"/>
                    </a:cubicBezTo>
                    <a:cubicBezTo>
                      <a:pt x="713604" y="312713"/>
                      <a:pt x="879642" y="176123"/>
                      <a:pt x="972335" y="172075"/>
                    </a:cubicBezTo>
                    <a:close/>
                    <a:moveTo>
                      <a:pt x="171696" y="167212"/>
                    </a:moveTo>
                    <a:cubicBezTo>
                      <a:pt x="291604" y="153949"/>
                      <a:pt x="483128" y="445725"/>
                      <a:pt x="483128" y="445725"/>
                    </a:cubicBezTo>
                    <a:cubicBezTo>
                      <a:pt x="261460" y="464587"/>
                      <a:pt x="32278" y="230695"/>
                      <a:pt x="148747" y="174108"/>
                    </a:cubicBezTo>
                    <a:cubicBezTo>
                      <a:pt x="156027" y="170336"/>
                      <a:pt x="163702" y="168096"/>
                      <a:pt x="171696" y="167212"/>
                    </a:cubicBezTo>
                    <a:close/>
                    <a:moveTo>
                      <a:pt x="427565" y="786"/>
                    </a:moveTo>
                    <a:cubicBezTo>
                      <a:pt x="559328" y="15826"/>
                      <a:pt x="559328" y="410612"/>
                      <a:pt x="559328" y="410612"/>
                    </a:cubicBezTo>
                    <a:cubicBezTo>
                      <a:pt x="359802" y="305336"/>
                      <a:pt x="295803" y="-18013"/>
                      <a:pt x="427565" y="786"/>
                    </a:cubicBezTo>
                    <a:close/>
                    <a:moveTo>
                      <a:pt x="735527" y="35"/>
                    </a:moveTo>
                    <a:cubicBezTo>
                      <a:pt x="748462" y="153"/>
                      <a:pt x="761301" y="5381"/>
                      <a:pt x="773496" y="16661"/>
                    </a:cubicBezTo>
                    <a:cubicBezTo>
                      <a:pt x="867303" y="106898"/>
                      <a:pt x="638414" y="426487"/>
                      <a:pt x="638414" y="426487"/>
                    </a:cubicBezTo>
                    <a:cubicBezTo>
                      <a:pt x="549767" y="248833"/>
                      <a:pt x="644981" y="-787"/>
                      <a:pt x="735527" y="35"/>
                    </a:cubicBezTo>
                    <a:close/>
                  </a:path>
                </a:pathLst>
              </a:custGeom>
              <a:grpFill/>
              <a:ln w="9525">
                <a:solidFill>
                  <a:srgbClr val="C3496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7" name="任意多边形 476"/>
              <p:cNvSpPr/>
              <p:nvPr/>
            </p:nvSpPr>
            <p:spPr bwMode="auto">
              <a:xfrm>
                <a:off x="3996800" y="4044951"/>
                <a:ext cx="1075756" cy="1112837"/>
              </a:xfrm>
              <a:custGeom>
                <a:avLst/>
                <a:gdLst>
                  <a:gd name="connsiteX0" fmla="*/ 541862 w 1075756"/>
                  <a:gd name="connsiteY0" fmla="*/ 684212 h 1112837"/>
                  <a:gd name="connsiteX1" fmla="*/ 643303 w 1075756"/>
                  <a:gd name="connsiteY1" fmla="*/ 981242 h 1112837"/>
                  <a:gd name="connsiteX2" fmla="*/ 613246 w 1075756"/>
                  <a:gd name="connsiteY2" fmla="*/ 1112837 h 1112837"/>
                  <a:gd name="connsiteX3" fmla="*/ 541862 w 1075756"/>
                  <a:gd name="connsiteY3" fmla="*/ 684212 h 1112837"/>
                  <a:gd name="connsiteX4" fmla="*/ 608537 w 1075756"/>
                  <a:gd name="connsiteY4" fmla="*/ 654050 h 1112837"/>
                  <a:gd name="connsiteX5" fmla="*/ 861305 w 1075756"/>
                  <a:gd name="connsiteY5" fmla="*/ 842355 h 1112837"/>
                  <a:gd name="connsiteX6" fmla="*/ 914122 w 1075756"/>
                  <a:gd name="connsiteY6" fmla="*/ 966636 h 1112837"/>
                  <a:gd name="connsiteX7" fmla="*/ 608537 w 1075756"/>
                  <a:gd name="connsiteY7" fmla="*/ 654050 h 1112837"/>
                  <a:gd name="connsiteX8" fmla="*/ 455547 w 1075756"/>
                  <a:gd name="connsiteY8" fmla="*/ 650875 h 1112837"/>
                  <a:gd name="connsiteX9" fmla="*/ 372711 w 1075756"/>
                  <a:gd name="connsiteY9" fmla="*/ 955675 h 1112837"/>
                  <a:gd name="connsiteX10" fmla="*/ 274815 w 1075756"/>
                  <a:gd name="connsiteY10" fmla="*/ 1045986 h 1112837"/>
                  <a:gd name="connsiteX11" fmla="*/ 455547 w 1075756"/>
                  <a:gd name="connsiteY11" fmla="*/ 650875 h 1112837"/>
                  <a:gd name="connsiteX12" fmla="*/ 421212 w 1075756"/>
                  <a:gd name="connsiteY12" fmla="*/ 579437 h 1112837"/>
                  <a:gd name="connsiteX13" fmla="*/ 180420 w 1075756"/>
                  <a:gd name="connsiteY13" fmla="*/ 778430 h 1112837"/>
                  <a:gd name="connsiteX14" fmla="*/ 44974 w 1075756"/>
                  <a:gd name="connsiteY14" fmla="*/ 800957 h 1112837"/>
                  <a:gd name="connsiteX15" fmla="*/ 421212 w 1075756"/>
                  <a:gd name="connsiteY15" fmla="*/ 579437 h 1112837"/>
                  <a:gd name="connsiteX16" fmla="*/ 785299 w 1075756"/>
                  <a:gd name="connsiteY16" fmla="*/ 573521 h 1112837"/>
                  <a:gd name="connsiteX17" fmla="*/ 862855 w 1075756"/>
                  <a:gd name="connsiteY17" fmla="*/ 575011 h 1112837"/>
                  <a:gd name="connsiteX18" fmla="*/ 962605 w 1075756"/>
                  <a:gd name="connsiteY18" fmla="*/ 601620 h 1112837"/>
                  <a:gd name="connsiteX19" fmla="*/ 1075663 w 1075756"/>
                  <a:gd name="connsiteY19" fmla="*/ 676973 h 1112837"/>
                  <a:gd name="connsiteX20" fmla="*/ 649812 w 1075756"/>
                  <a:gd name="connsiteY20" fmla="*/ 594085 h 1112837"/>
                  <a:gd name="connsiteX21" fmla="*/ 785299 w 1075756"/>
                  <a:gd name="connsiteY21" fmla="*/ 573521 h 1112837"/>
                  <a:gd name="connsiteX22" fmla="*/ 109190 w 1075756"/>
                  <a:gd name="connsiteY22" fmla="*/ 342916 h 1112837"/>
                  <a:gd name="connsiteX23" fmla="*/ 410100 w 1075756"/>
                  <a:gd name="connsiteY23" fmla="*/ 511753 h 1112837"/>
                  <a:gd name="connsiteX24" fmla="*/ 101667 w 1075756"/>
                  <a:gd name="connsiteY24" fmla="*/ 462705 h 1112837"/>
                  <a:gd name="connsiteX25" fmla="*/ 110 w 1075756"/>
                  <a:gd name="connsiteY25" fmla="*/ 372156 h 1112837"/>
                  <a:gd name="connsiteX26" fmla="*/ 109190 w 1075756"/>
                  <a:gd name="connsiteY26" fmla="*/ 342916 h 1112837"/>
                  <a:gd name="connsiteX27" fmla="*/ 1010410 w 1075756"/>
                  <a:gd name="connsiteY27" fmla="*/ 338450 h 1112837"/>
                  <a:gd name="connsiteX28" fmla="*/ 1045100 w 1075756"/>
                  <a:gd name="connsiteY28" fmla="*/ 345774 h 1112837"/>
                  <a:gd name="connsiteX29" fmla="*/ 646637 w 1075756"/>
                  <a:gd name="connsiteY29" fmla="*/ 518265 h 1112837"/>
                  <a:gd name="connsiteX30" fmla="*/ 909773 w 1075756"/>
                  <a:gd name="connsiteY30" fmla="*/ 349524 h 1112837"/>
                  <a:gd name="connsiteX31" fmla="*/ 1010410 w 1075756"/>
                  <a:gd name="connsiteY31" fmla="*/ 338450 h 1112837"/>
                  <a:gd name="connsiteX32" fmla="*/ 198790 w 1075756"/>
                  <a:gd name="connsiteY32" fmla="*/ 105544 h 1112837"/>
                  <a:gd name="connsiteX33" fmla="*/ 459312 w 1075756"/>
                  <a:gd name="connsiteY33" fmla="*/ 455612 h 1112837"/>
                  <a:gd name="connsiteX34" fmla="*/ 232771 w 1075756"/>
                  <a:gd name="connsiteY34" fmla="*/ 241054 h 1112837"/>
                  <a:gd name="connsiteX35" fmla="*/ 198790 w 1075756"/>
                  <a:gd name="connsiteY35" fmla="*/ 105544 h 1112837"/>
                  <a:gd name="connsiteX36" fmla="*/ 831063 w 1075756"/>
                  <a:gd name="connsiteY36" fmla="*/ 88750 h 1112837"/>
                  <a:gd name="connsiteX37" fmla="*/ 834935 w 1075756"/>
                  <a:gd name="connsiteY37" fmla="*/ 89104 h 1112837"/>
                  <a:gd name="connsiteX38" fmla="*/ 602188 w 1075756"/>
                  <a:gd name="connsiteY38" fmla="*/ 458787 h 1112837"/>
                  <a:gd name="connsiteX39" fmla="*/ 722315 w 1075756"/>
                  <a:gd name="connsiteY39" fmla="*/ 168322 h 1112837"/>
                  <a:gd name="connsiteX40" fmla="*/ 831063 w 1075756"/>
                  <a:gd name="connsiteY40" fmla="*/ 88750 h 1112837"/>
                  <a:gd name="connsiteX41" fmla="*/ 510846 w 1075756"/>
                  <a:gd name="connsiteY41" fmla="*/ 0 h 1112837"/>
                  <a:gd name="connsiteX42" fmla="*/ 529683 w 1075756"/>
                  <a:gd name="connsiteY42" fmla="*/ 436563 h 1112837"/>
                  <a:gd name="connsiteX43" fmla="*/ 465638 w 1075756"/>
                  <a:gd name="connsiteY43" fmla="*/ 127958 h 1112837"/>
                  <a:gd name="connsiteX44" fmla="*/ 510846 w 1075756"/>
                  <a:gd name="connsiteY44" fmla="*/ 0 h 111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75756" h="1112837">
                    <a:moveTo>
                      <a:pt x="541862" y="684212"/>
                    </a:moveTo>
                    <a:cubicBezTo>
                      <a:pt x="541862" y="684212"/>
                      <a:pt x="654574" y="849646"/>
                      <a:pt x="643303" y="981242"/>
                    </a:cubicBezTo>
                    <a:cubicBezTo>
                      <a:pt x="632032" y="1112837"/>
                      <a:pt x="613246" y="1112837"/>
                      <a:pt x="613246" y="1112837"/>
                    </a:cubicBezTo>
                    <a:cubicBezTo>
                      <a:pt x="613246" y="1112837"/>
                      <a:pt x="429149" y="1037640"/>
                      <a:pt x="541862" y="684212"/>
                    </a:cubicBezTo>
                    <a:close/>
                    <a:moveTo>
                      <a:pt x="608537" y="654050"/>
                    </a:moveTo>
                    <a:cubicBezTo>
                      <a:pt x="608537" y="654050"/>
                      <a:pt x="797170" y="725606"/>
                      <a:pt x="861305" y="842355"/>
                    </a:cubicBezTo>
                    <a:cubicBezTo>
                      <a:pt x="929212" y="955338"/>
                      <a:pt x="914122" y="966636"/>
                      <a:pt x="914122" y="966636"/>
                    </a:cubicBezTo>
                    <a:cubicBezTo>
                      <a:pt x="914122" y="966636"/>
                      <a:pt x="714171" y="1008063"/>
                      <a:pt x="608537" y="654050"/>
                    </a:cubicBezTo>
                    <a:close/>
                    <a:moveTo>
                      <a:pt x="455547" y="650875"/>
                    </a:moveTo>
                    <a:cubicBezTo>
                      <a:pt x="455547" y="650875"/>
                      <a:pt x="459312" y="850312"/>
                      <a:pt x="372711" y="955675"/>
                    </a:cubicBezTo>
                    <a:cubicBezTo>
                      <a:pt x="289876" y="1057275"/>
                      <a:pt x="274815" y="1045986"/>
                      <a:pt x="274815" y="1045986"/>
                    </a:cubicBezTo>
                    <a:cubicBezTo>
                      <a:pt x="274815" y="1045986"/>
                      <a:pt x="165624" y="876653"/>
                      <a:pt x="455547" y="650875"/>
                    </a:cubicBezTo>
                    <a:close/>
                    <a:moveTo>
                      <a:pt x="421212" y="579437"/>
                    </a:moveTo>
                    <a:cubicBezTo>
                      <a:pt x="421212" y="579437"/>
                      <a:pt x="308340" y="744638"/>
                      <a:pt x="180420" y="778430"/>
                    </a:cubicBezTo>
                    <a:cubicBezTo>
                      <a:pt x="52499" y="815975"/>
                      <a:pt x="44974" y="800957"/>
                      <a:pt x="44974" y="800957"/>
                    </a:cubicBezTo>
                    <a:cubicBezTo>
                      <a:pt x="44974" y="800957"/>
                      <a:pt x="52499" y="598210"/>
                      <a:pt x="421212" y="579437"/>
                    </a:cubicBezTo>
                    <a:close/>
                    <a:moveTo>
                      <a:pt x="785299" y="573521"/>
                    </a:moveTo>
                    <a:cubicBezTo>
                      <a:pt x="810191" y="572229"/>
                      <a:pt x="836622" y="572362"/>
                      <a:pt x="862855" y="575011"/>
                    </a:cubicBezTo>
                    <a:cubicBezTo>
                      <a:pt x="897833" y="578543"/>
                      <a:pt x="932456" y="586549"/>
                      <a:pt x="962605" y="601620"/>
                    </a:cubicBezTo>
                    <a:cubicBezTo>
                      <a:pt x="1083200" y="658135"/>
                      <a:pt x="1075663" y="676973"/>
                      <a:pt x="1075663" y="676973"/>
                    </a:cubicBezTo>
                    <a:cubicBezTo>
                      <a:pt x="1075663" y="676973"/>
                      <a:pt x="936225" y="823912"/>
                      <a:pt x="649812" y="594085"/>
                    </a:cubicBezTo>
                    <a:cubicBezTo>
                      <a:pt x="649812" y="594085"/>
                      <a:pt x="710625" y="577395"/>
                      <a:pt x="785299" y="573521"/>
                    </a:cubicBezTo>
                    <a:close/>
                    <a:moveTo>
                      <a:pt x="109190" y="342916"/>
                    </a:moveTo>
                    <a:cubicBezTo>
                      <a:pt x="179715" y="344802"/>
                      <a:pt x="282213" y="379702"/>
                      <a:pt x="410100" y="511753"/>
                    </a:cubicBezTo>
                    <a:cubicBezTo>
                      <a:pt x="410100" y="511753"/>
                      <a:pt x="214508" y="538163"/>
                      <a:pt x="101667" y="462705"/>
                    </a:cubicBezTo>
                    <a:cubicBezTo>
                      <a:pt x="-7413" y="391020"/>
                      <a:pt x="110" y="372156"/>
                      <a:pt x="110" y="372156"/>
                    </a:cubicBezTo>
                    <a:cubicBezTo>
                      <a:pt x="110" y="372156"/>
                      <a:pt x="38664" y="341029"/>
                      <a:pt x="109190" y="342916"/>
                    </a:cubicBezTo>
                    <a:close/>
                    <a:moveTo>
                      <a:pt x="1010410" y="338450"/>
                    </a:moveTo>
                    <a:cubicBezTo>
                      <a:pt x="1043632" y="338450"/>
                      <a:pt x="1045100" y="345774"/>
                      <a:pt x="1045100" y="345774"/>
                    </a:cubicBezTo>
                    <a:cubicBezTo>
                      <a:pt x="1045100" y="345774"/>
                      <a:pt x="1015028" y="544513"/>
                      <a:pt x="646637" y="518265"/>
                    </a:cubicBezTo>
                    <a:cubicBezTo>
                      <a:pt x="646637" y="518265"/>
                      <a:pt x="778205" y="368273"/>
                      <a:pt x="909773" y="349524"/>
                    </a:cubicBezTo>
                    <a:cubicBezTo>
                      <a:pt x="959111" y="341087"/>
                      <a:pt x="990476" y="338451"/>
                      <a:pt x="1010410" y="338450"/>
                    </a:cubicBezTo>
                    <a:close/>
                    <a:moveTo>
                      <a:pt x="198790" y="105544"/>
                    </a:moveTo>
                    <a:cubicBezTo>
                      <a:pt x="198790" y="105544"/>
                      <a:pt x="398901" y="90487"/>
                      <a:pt x="459312" y="455612"/>
                    </a:cubicBezTo>
                    <a:cubicBezTo>
                      <a:pt x="459312" y="455612"/>
                      <a:pt x="281855" y="361508"/>
                      <a:pt x="232771" y="241054"/>
                    </a:cubicBezTo>
                    <a:cubicBezTo>
                      <a:pt x="179912" y="116836"/>
                      <a:pt x="198790" y="105544"/>
                      <a:pt x="198790" y="105544"/>
                    </a:cubicBezTo>
                    <a:close/>
                    <a:moveTo>
                      <a:pt x="831063" y="88750"/>
                    </a:moveTo>
                    <a:cubicBezTo>
                      <a:pt x="833996" y="88397"/>
                      <a:pt x="834935" y="89104"/>
                      <a:pt x="834935" y="89104"/>
                    </a:cubicBezTo>
                    <a:cubicBezTo>
                      <a:pt x="834935" y="89104"/>
                      <a:pt x="921276" y="270173"/>
                      <a:pt x="602188" y="458787"/>
                    </a:cubicBezTo>
                    <a:cubicBezTo>
                      <a:pt x="602188" y="458787"/>
                      <a:pt x="624712" y="258857"/>
                      <a:pt x="722315" y="168322"/>
                    </a:cubicBezTo>
                    <a:cubicBezTo>
                      <a:pt x="795518" y="100421"/>
                      <a:pt x="822265" y="89811"/>
                      <a:pt x="831063" y="88750"/>
                    </a:cubicBezTo>
                    <a:close/>
                    <a:moveTo>
                      <a:pt x="510846" y="0"/>
                    </a:moveTo>
                    <a:cubicBezTo>
                      <a:pt x="510846" y="0"/>
                      <a:pt x="687912" y="101614"/>
                      <a:pt x="529683" y="436563"/>
                    </a:cubicBezTo>
                    <a:cubicBezTo>
                      <a:pt x="529683" y="436563"/>
                      <a:pt x="435499" y="259680"/>
                      <a:pt x="465638" y="127958"/>
                    </a:cubicBezTo>
                    <a:cubicBezTo>
                      <a:pt x="492010" y="0"/>
                      <a:pt x="510846" y="0"/>
                      <a:pt x="510846" y="0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8" name="任意多边形 477"/>
              <p:cNvSpPr/>
              <p:nvPr/>
            </p:nvSpPr>
            <p:spPr bwMode="auto">
              <a:xfrm>
                <a:off x="4173538" y="4232275"/>
                <a:ext cx="714375" cy="741362"/>
              </a:xfrm>
              <a:custGeom>
                <a:avLst/>
                <a:gdLst>
                  <a:gd name="connsiteX0" fmla="*/ 364159 w 714375"/>
                  <a:gd name="connsiteY0" fmla="*/ 515937 h 741362"/>
                  <a:gd name="connsiteX1" fmla="*/ 409300 w 714375"/>
                  <a:gd name="connsiteY1" fmla="*/ 741362 h 741362"/>
                  <a:gd name="connsiteX2" fmla="*/ 364159 w 714375"/>
                  <a:gd name="connsiteY2" fmla="*/ 515937 h 741362"/>
                  <a:gd name="connsiteX3" fmla="*/ 442912 w 714375"/>
                  <a:gd name="connsiteY3" fmla="*/ 482186 h 741362"/>
                  <a:gd name="connsiteX4" fmla="*/ 604837 w 714375"/>
                  <a:gd name="connsiteY4" fmla="*/ 643939 h 741362"/>
                  <a:gd name="connsiteX5" fmla="*/ 442912 w 714375"/>
                  <a:gd name="connsiteY5" fmla="*/ 482186 h 741362"/>
                  <a:gd name="connsiteX6" fmla="*/ 270716 w 714375"/>
                  <a:gd name="connsiteY6" fmla="*/ 477837 h 741362"/>
                  <a:gd name="connsiteX7" fmla="*/ 176555 w 714375"/>
                  <a:gd name="connsiteY7" fmla="*/ 688975 h 741362"/>
                  <a:gd name="connsiteX8" fmla="*/ 270716 w 714375"/>
                  <a:gd name="connsiteY8" fmla="*/ 477837 h 741362"/>
                  <a:gd name="connsiteX9" fmla="*/ 169590 w 714375"/>
                  <a:gd name="connsiteY9" fmla="*/ 399438 h 741362"/>
                  <a:gd name="connsiteX10" fmla="*/ 225425 w 714375"/>
                  <a:gd name="connsiteY10" fmla="*/ 399664 h 741362"/>
                  <a:gd name="connsiteX11" fmla="*/ 33337 w 714375"/>
                  <a:gd name="connsiteY11" fmla="*/ 519113 h 741362"/>
                  <a:gd name="connsiteX12" fmla="*/ 169590 w 714375"/>
                  <a:gd name="connsiteY12" fmla="*/ 399438 h 741362"/>
                  <a:gd name="connsiteX13" fmla="*/ 550942 w 714375"/>
                  <a:gd name="connsiteY13" fmla="*/ 389480 h 741362"/>
                  <a:gd name="connsiteX14" fmla="*/ 714375 w 714375"/>
                  <a:gd name="connsiteY14" fmla="*/ 452377 h 741362"/>
                  <a:gd name="connsiteX15" fmla="*/ 488950 w 714375"/>
                  <a:gd name="connsiteY15" fmla="*/ 411071 h 741362"/>
                  <a:gd name="connsiteX16" fmla="*/ 550942 w 714375"/>
                  <a:gd name="connsiteY16" fmla="*/ 389480 h 741362"/>
                  <a:gd name="connsiteX17" fmla="*/ 72183 w 714375"/>
                  <a:gd name="connsiteY17" fmla="*/ 231669 h 741362"/>
                  <a:gd name="connsiteX18" fmla="*/ 217488 w 714375"/>
                  <a:gd name="connsiteY18" fmla="*/ 316157 h 741362"/>
                  <a:gd name="connsiteX19" fmla="*/ 0 w 714375"/>
                  <a:gd name="connsiteY19" fmla="*/ 248566 h 741362"/>
                  <a:gd name="connsiteX20" fmla="*/ 72183 w 714375"/>
                  <a:gd name="connsiteY20" fmla="*/ 231669 h 741362"/>
                  <a:gd name="connsiteX21" fmla="*/ 695325 w 714375"/>
                  <a:gd name="connsiteY21" fmla="*/ 230355 h 741362"/>
                  <a:gd name="connsiteX22" fmla="*/ 488950 w 714375"/>
                  <a:gd name="connsiteY22" fmla="*/ 324352 h 741362"/>
                  <a:gd name="connsiteX23" fmla="*/ 695325 w 714375"/>
                  <a:gd name="connsiteY23" fmla="*/ 230355 h 741362"/>
                  <a:gd name="connsiteX24" fmla="*/ 131762 w 714375"/>
                  <a:gd name="connsiteY24" fmla="*/ 71437 h 741362"/>
                  <a:gd name="connsiteX25" fmla="*/ 274637 w 714375"/>
                  <a:gd name="connsiteY25" fmla="*/ 252412 h 741362"/>
                  <a:gd name="connsiteX26" fmla="*/ 131762 w 714375"/>
                  <a:gd name="connsiteY26" fmla="*/ 71437 h 741362"/>
                  <a:gd name="connsiteX27" fmla="*/ 552768 w 714375"/>
                  <a:gd name="connsiteY27" fmla="*/ 60325 h 741362"/>
                  <a:gd name="connsiteX28" fmla="*/ 435642 w 714375"/>
                  <a:gd name="connsiteY28" fmla="*/ 255588 h 741362"/>
                  <a:gd name="connsiteX29" fmla="*/ 552768 w 714375"/>
                  <a:gd name="connsiteY29" fmla="*/ 60325 h 741362"/>
                  <a:gd name="connsiteX30" fmla="*/ 342106 w 714375"/>
                  <a:gd name="connsiteY30" fmla="*/ 0 h 741362"/>
                  <a:gd name="connsiteX31" fmla="*/ 357187 w 714375"/>
                  <a:gd name="connsiteY31" fmla="*/ 230188 h 741362"/>
                  <a:gd name="connsiteX32" fmla="*/ 342106 w 714375"/>
                  <a:gd name="connsiteY32" fmla="*/ 0 h 74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14375" h="741362">
                    <a:moveTo>
                      <a:pt x="364159" y="515937"/>
                    </a:moveTo>
                    <a:cubicBezTo>
                      <a:pt x="364159" y="515937"/>
                      <a:pt x="461963" y="572293"/>
                      <a:pt x="409300" y="741362"/>
                    </a:cubicBezTo>
                    <a:cubicBezTo>
                      <a:pt x="409300" y="741362"/>
                      <a:pt x="288925" y="666221"/>
                      <a:pt x="364159" y="515937"/>
                    </a:cubicBezTo>
                    <a:close/>
                    <a:moveTo>
                      <a:pt x="442912" y="482186"/>
                    </a:moveTo>
                    <a:cubicBezTo>
                      <a:pt x="442912" y="482186"/>
                      <a:pt x="555883" y="474662"/>
                      <a:pt x="604837" y="643939"/>
                    </a:cubicBezTo>
                    <a:cubicBezTo>
                      <a:pt x="604837" y="643939"/>
                      <a:pt x="465506" y="647700"/>
                      <a:pt x="442912" y="482186"/>
                    </a:cubicBezTo>
                    <a:close/>
                    <a:moveTo>
                      <a:pt x="270716" y="477837"/>
                    </a:moveTo>
                    <a:cubicBezTo>
                      <a:pt x="270716" y="477837"/>
                      <a:pt x="315913" y="583406"/>
                      <a:pt x="176555" y="688975"/>
                    </a:cubicBezTo>
                    <a:cubicBezTo>
                      <a:pt x="176555" y="688975"/>
                      <a:pt x="123825" y="560784"/>
                      <a:pt x="270716" y="477837"/>
                    </a:cubicBezTo>
                    <a:close/>
                    <a:moveTo>
                      <a:pt x="169590" y="399438"/>
                    </a:moveTo>
                    <a:cubicBezTo>
                      <a:pt x="186171" y="397448"/>
                      <a:pt x="204709" y="397331"/>
                      <a:pt x="225425" y="399664"/>
                    </a:cubicBezTo>
                    <a:cubicBezTo>
                      <a:pt x="225425" y="399664"/>
                      <a:pt x="206593" y="507915"/>
                      <a:pt x="33337" y="519113"/>
                    </a:cubicBezTo>
                    <a:cubicBezTo>
                      <a:pt x="33337" y="519113"/>
                      <a:pt x="53522" y="413370"/>
                      <a:pt x="169590" y="399438"/>
                    </a:cubicBezTo>
                    <a:close/>
                    <a:moveTo>
                      <a:pt x="550942" y="389480"/>
                    </a:moveTo>
                    <a:cubicBezTo>
                      <a:pt x="590392" y="385725"/>
                      <a:pt x="646748" y="396051"/>
                      <a:pt x="714375" y="452377"/>
                    </a:cubicBezTo>
                    <a:cubicBezTo>
                      <a:pt x="714375" y="452377"/>
                      <a:pt x="601663" y="534988"/>
                      <a:pt x="488950" y="411071"/>
                    </a:cubicBezTo>
                    <a:cubicBezTo>
                      <a:pt x="488950" y="411071"/>
                      <a:pt x="511493" y="393235"/>
                      <a:pt x="550942" y="389480"/>
                    </a:cubicBezTo>
                    <a:close/>
                    <a:moveTo>
                      <a:pt x="72183" y="231669"/>
                    </a:moveTo>
                    <a:cubicBezTo>
                      <a:pt x="114369" y="231668"/>
                      <a:pt x="168741" y="248566"/>
                      <a:pt x="217488" y="316157"/>
                    </a:cubicBezTo>
                    <a:cubicBezTo>
                      <a:pt x="217488" y="316157"/>
                      <a:pt x="119993" y="376238"/>
                      <a:pt x="0" y="248566"/>
                    </a:cubicBezTo>
                    <a:cubicBezTo>
                      <a:pt x="0" y="248566"/>
                      <a:pt x="29998" y="231669"/>
                      <a:pt x="72183" y="231669"/>
                    </a:cubicBezTo>
                    <a:close/>
                    <a:moveTo>
                      <a:pt x="695325" y="230355"/>
                    </a:moveTo>
                    <a:cubicBezTo>
                      <a:pt x="695325" y="230355"/>
                      <a:pt x="650298" y="361950"/>
                      <a:pt x="488950" y="324352"/>
                    </a:cubicBezTo>
                    <a:cubicBezTo>
                      <a:pt x="488950" y="324352"/>
                      <a:pt x="518968" y="219075"/>
                      <a:pt x="695325" y="230355"/>
                    </a:cubicBezTo>
                    <a:close/>
                    <a:moveTo>
                      <a:pt x="131762" y="71437"/>
                    </a:moveTo>
                    <a:cubicBezTo>
                      <a:pt x="131762" y="71437"/>
                      <a:pt x="270877" y="86518"/>
                      <a:pt x="274637" y="252412"/>
                    </a:cubicBezTo>
                    <a:cubicBezTo>
                      <a:pt x="274637" y="252412"/>
                      <a:pt x="161841" y="244872"/>
                      <a:pt x="131762" y="71437"/>
                    </a:cubicBezTo>
                    <a:close/>
                    <a:moveTo>
                      <a:pt x="552768" y="60325"/>
                    </a:moveTo>
                    <a:cubicBezTo>
                      <a:pt x="552768" y="60325"/>
                      <a:pt x="590550" y="195507"/>
                      <a:pt x="435642" y="255588"/>
                    </a:cubicBezTo>
                    <a:cubicBezTo>
                      <a:pt x="435642" y="255588"/>
                      <a:pt x="401637" y="146692"/>
                      <a:pt x="552768" y="60325"/>
                    </a:cubicBezTo>
                    <a:close/>
                    <a:moveTo>
                      <a:pt x="342106" y="0"/>
                    </a:moveTo>
                    <a:cubicBezTo>
                      <a:pt x="342106" y="0"/>
                      <a:pt x="447675" y="90566"/>
                      <a:pt x="357187" y="230188"/>
                    </a:cubicBezTo>
                    <a:cubicBezTo>
                      <a:pt x="357187" y="230188"/>
                      <a:pt x="266700" y="158490"/>
                      <a:pt x="342106" y="0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9" name="任意多边形 478"/>
              <p:cNvSpPr/>
              <p:nvPr/>
            </p:nvSpPr>
            <p:spPr bwMode="auto">
              <a:xfrm>
                <a:off x="4286249" y="4349751"/>
                <a:ext cx="485776" cy="511175"/>
              </a:xfrm>
              <a:custGeom>
                <a:avLst/>
                <a:gdLst>
                  <a:gd name="connsiteX0" fmla="*/ 251421 w 485776"/>
                  <a:gd name="connsiteY0" fmla="*/ 398462 h 511175"/>
                  <a:gd name="connsiteX1" fmla="*/ 262732 w 485776"/>
                  <a:gd name="connsiteY1" fmla="*/ 511175 h 511175"/>
                  <a:gd name="connsiteX2" fmla="*/ 251421 w 485776"/>
                  <a:gd name="connsiteY2" fmla="*/ 398462 h 511175"/>
                  <a:gd name="connsiteX3" fmla="*/ 330788 w 485776"/>
                  <a:gd name="connsiteY3" fmla="*/ 365125 h 511175"/>
                  <a:gd name="connsiteX4" fmla="*/ 406047 w 485776"/>
                  <a:gd name="connsiteY4" fmla="*/ 450850 h 511175"/>
                  <a:gd name="connsiteX5" fmla="*/ 330788 w 485776"/>
                  <a:gd name="connsiteY5" fmla="*/ 365125 h 511175"/>
                  <a:gd name="connsiteX6" fmla="*/ 157163 w 485776"/>
                  <a:gd name="connsiteY6" fmla="*/ 360362 h 511175"/>
                  <a:gd name="connsiteX7" fmla="*/ 101600 w 485776"/>
                  <a:gd name="connsiteY7" fmla="*/ 462346 h 511175"/>
                  <a:gd name="connsiteX8" fmla="*/ 157163 w 485776"/>
                  <a:gd name="connsiteY8" fmla="*/ 360362 h 511175"/>
                  <a:gd name="connsiteX9" fmla="*/ 429591 w 485776"/>
                  <a:gd name="connsiteY9" fmla="*/ 289917 h 511175"/>
                  <a:gd name="connsiteX10" fmla="*/ 485776 w 485776"/>
                  <a:gd name="connsiteY10" fmla="*/ 322791 h 511175"/>
                  <a:gd name="connsiteX11" fmla="*/ 376238 w 485776"/>
                  <a:gd name="connsiteY11" fmla="*/ 293158 h 511175"/>
                  <a:gd name="connsiteX12" fmla="*/ 429591 w 485776"/>
                  <a:gd name="connsiteY12" fmla="*/ 289917 h 511175"/>
                  <a:gd name="connsiteX13" fmla="*/ 92141 w 485776"/>
                  <a:gd name="connsiteY13" fmla="*/ 279040 h 511175"/>
                  <a:gd name="connsiteX14" fmla="*/ 112713 w 485776"/>
                  <a:gd name="connsiteY14" fmla="*/ 282340 h 511175"/>
                  <a:gd name="connsiteX15" fmla="*/ 11113 w 485776"/>
                  <a:gd name="connsiteY15" fmla="*/ 331259 h 511175"/>
                  <a:gd name="connsiteX16" fmla="*/ 92141 w 485776"/>
                  <a:gd name="connsiteY16" fmla="*/ 279040 h 511175"/>
                  <a:gd name="connsiteX17" fmla="*/ 452013 w 485776"/>
                  <a:gd name="connsiteY17" fmla="*/ 159396 h 511175"/>
                  <a:gd name="connsiteX18" fmla="*/ 481013 w 485776"/>
                  <a:gd name="connsiteY18" fmla="*/ 169392 h 511175"/>
                  <a:gd name="connsiteX19" fmla="*/ 376238 w 485776"/>
                  <a:gd name="connsiteY19" fmla="*/ 207022 h 511175"/>
                  <a:gd name="connsiteX20" fmla="*/ 452013 w 485776"/>
                  <a:gd name="connsiteY20" fmla="*/ 159396 h 511175"/>
                  <a:gd name="connsiteX21" fmla="*/ 13214 w 485776"/>
                  <a:gd name="connsiteY21" fmla="*/ 156419 h 511175"/>
                  <a:gd name="connsiteX22" fmla="*/ 104775 w 485776"/>
                  <a:gd name="connsiteY22" fmla="*/ 198835 h 511175"/>
                  <a:gd name="connsiteX23" fmla="*/ 0 w 485776"/>
                  <a:gd name="connsiteY23" fmla="*/ 157361 h 511175"/>
                  <a:gd name="connsiteX24" fmla="*/ 13214 w 485776"/>
                  <a:gd name="connsiteY24" fmla="*/ 156419 h 511175"/>
                  <a:gd name="connsiteX25" fmla="*/ 373835 w 485776"/>
                  <a:gd name="connsiteY25" fmla="*/ 47867 h 511175"/>
                  <a:gd name="connsiteX26" fmla="*/ 390525 w 485776"/>
                  <a:gd name="connsiteY26" fmla="*/ 48305 h 511175"/>
                  <a:gd name="connsiteX27" fmla="*/ 323850 w 485776"/>
                  <a:gd name="connsiteY27" fmla="*/ 138112 h 511175"/>
                  <a:gd name="connsiteX28" fmla="*/ 373835 w 485776"/>
                  <a:gd name="connsiteY28" fmla="*/ 47867 h 511175"/>
                  <a:gd name="connsiteX29" fmla="*/ 98366 w 485776"/>
                  <a:gd name="connsiteY29" fmla="*/ 41275 h 511175"/>
                  <a:gd name="connsiteX30" fmla="*/ 162337 w 485776"/>
                  <a:gd name="connsiteY30" fmla="*/ 134938 h 511175"/>
                  <a:gd name="connsiteX31" fmla="*/ 98366 w 485776"/>
                  <a:gd name="connsiteY31" fmla="*/ 41275 h 511175"/>
                  <a:gd name="connsiteX32" fmla="*/ 245052 w 485776"/>
                  <a:gd name="connsiteY32" fmla="*/ 0 h 511175"/>
                  <a:gd name="connsiteX33" fmla="*/ 245052 w 485776"/>
                  <a:gd name="connsiteY33" fmla="*/ 112713 h 511175"/>
                  <a:gd name="connsiteX34" fmla="*/ 245052 w 485776"/>
                  <a:gd name="connsiteY34" fmla="*/ 0 h 51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85776" h="511175">
                    <a:moveTo>
                      <a:pt x="251421" y="398462"/>
                    </a:moveTo>
                    <a:cubicBezTo>
                      <a:pt x="251421" y="398462"/>
                      <a:pt x="307976" y="488633"/>
                      <a:pt x="262732" y="511175"/>
                    </a:cubicBezTo>
                    <a:cubicBezTo>
                      <a:pt x="262732" y="511175"/>
                      <a:pt x="217488" y="443547"/>
                      <a:pt x="251421" y="398462"/>
                    </a:cubicBezTo>
                    <a:close/>
                    <a:moveTo>
                      <a:pt x="330788" y="365125"/>
                    </a:moveTo>
                    <a:cubicBezTo>
                      <a:pt x="330788" y="365125"/>
                      <a:pt x="428625" y="409851"/>
                      <a:pt x="406047" y="450850"/>
                    </a:cubicBezTo>
                    <a:cubicBezTo>
                      <a:pt x="406047" y="450850"/>
                      <a:pt x="327025" y="424760"/>
                      <a:pt x="330788" y="365125"/>
                    </a:cubicBezTo>
                    <a:close/>
                    <a:moveTo>
                      <a:pt x="157163" y="360362"/>
                    </a:moveTo>
                    <a:cubicBezTo>
                      <a:pt x="157163" y="360362"/>
                      <a:pt x="149754" y="469900"/>
                      <a:pt x="101600" y="462346"/>
                    </a:cubicBezTo>
                    <a:cubicBezTo>
                      <a:pt x="101600" y="462346"/>
                      <a:pt x="101600" y="379248"/>
                      <a:pt x="157163" y="360362"/>
                    </a:cubicBezTo>
                    <a:close/>
                    <a:moveTo>
                      <a:pt x="429591" y="289917"/>
                    </a:moveTo>
                    <a:cubicBezTo>
                      <a:pt x="456503" y="291306"/>
                      <a:pt x="483888" y="298714"/>
                      <a:pt x="485776" y="322791"/>
                    </a:cubicBezTo>
                    <a:cubicBezTo>
                      <a:pt x="485776" y="322791"/>
                      <a:pt x="406456" y="341312"/>
                      <a:pt x="376238" y="293158"/>
                    </a:cubicBezTo>
                    <a:cubicBezTo>
                      <a:pt x="376238" y="293158"/>
                      <a:pt x="402679" y="288528"/>
                      <a:pt x="429591" y="289917"/>
                    </a:cubicBezTo>
                    <a:close/>
                    <a:moveTo>
                      <a:pt x="92141" y="279040"/>
                    </a:moveTo>
                    <a:cubicBezTo>
                      <a:pt x="98778" y="278989"/>
                      <a:pt x="105657" y="279988"/>
                      <a:pt x="112713" y="282340"/>
                    </a:cubicBezTo>
                    <a:cubicBezTo>
                      <a:pt x="112713" y="282340"/>
                      <a:pt x="48742" y="365125"/>
                      <a:pt x="11113" y="331259"/>
                    </a:cubicBezTo>
                    <a:cubicBezTo>
                      <a:pt x="11113" y="331259"/>
                      <a:pt x="45685" y="279400"/>
                      <a:pt x="92141" y="279040"/>
                    </a:cubicBezTo>
                    <a:close/>
                    <a:moveTo>
                      <a:pt x="452013" y="159396"/>
                    </a:moveTo>
                    <a:cubicBezTo>
                      <a:pt x="463239" y="157633"/>
                      <a:pt x="473529" y="159984"/>
                      <a:pt x="481013" y="169392"/>
                    </a:cubicBezTo>
                    <a:cubicBezTo>
                      <a:pt x="481013" y="169392"/>
                      <a:pt x="428626" y="233362"/>
                      <a:pt x="376238" y="207022"/>
                    </a:cubicBezTo>
                    <a:cubicBezTo>
                      <a:pt x="376238" y="207022"/>
                      <a:pt x="418335" y="164688"/>
                      <a:pt x="452013" y="159396"/>
                    </a:cubicBezTo>
                    <a:close/>
                    <a:moveTo>
                      <a:pt x="13214" y="156419"/>
                    </a:moveTo>
                    <a:cubicBezTo>
                      <a:pt x="37419" y="155712"/>
                      <a:pt x="87936" y="159246"/>
                      <a:pt x="104775" y="198835"/>
                    </a:cubicBezTo>
                    <a:cubicBezTo>
                      <a:pt x="104775" y="198835"/>
                      <a:pt x="0" y="206375"/>
                      <a:pt x="0" y="157361"/>
                    </a:cubicBezTo>
                    <a:cubicBezTo>
                      <a:pt x="0" y="157361"/>
                      <a:pt x="5145" y="156654"/>
                      <a:pt x="13214" y="156419"/>
                    </a:cubicBezTo>
                    <a:close/>
                    <a:moveTo>
                      <a:pt x="373835" y="47867"/>
                    </a:moveTo>
                    <a:cubicBezTo>
                      <a:pt x="378950" y="46434"/>
                      <a:pt x="384506" y="46434"/>
                      <a:pt x="390525" y="48305"/>
                    </a:cubicBezTo>
                    <a:cubicBezTo>
                      <a:pt x="390525" y="48305"/>
                      <a:pt x="379413" y="126886"/>
                      <a:pt x="323850" y="138112"/>
                    </a:cubicBezTo>
                    <a:cubicBezTo>
                      <a:pt x="323850" y="138112"/>
                      <a:pt x="338030" y="57894"/>
                      <a:pt x="373835" y="47867"/>
                    </a:cubicBezTo>
                    <a:close/>
                    <a:moveTo>
                      <a:pt x="98366" y="41275"/>
                    </a:moveTo>
                    <a:cubicBezTo>
                      <a:pt x="98366" y="41275"/>
                      <a:pt x="169863" y="78740"/>
                      <a:pt x="162337" y="134938"/>
                    </a:cubicBezTo>
                    <a:cubicBezTo>
                      <a:pt x="162337" y="134938"/>
                      <a:pt x="68263" y="78740"/>
                      <a:pt x="98366" y="41275"/>
                    </a:cubicBezTo>
                    <a:close/>
                    <a:moveTo>
                      <a:pt x="245052" y="0"/>
                    </a:moveTo>
                    <a:cubicBezTo>
                      <a:pt x="245052" y="0"/>
                      <a:pt x="282575" y="71385"/>
                      <a:pt x="245052" y="112713"/>
                    </a:cubicBezTo>
                    <a:cubicBezTo>
                      <a:pt x="245052" y="112713"/>
                      <a:pt x="200025" y="15028"/>
                      <a:pt x="245052" y="0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0" name="Freeform 2964"/>
              <p:cNvSpPr/>
              <p:nvPr/>
            </p:nvSpPr>
            <p:spPr bwMode="auto">
              <a:xfrm>
                <a:off x="4294188" y="4349751"/>
                <a:ext cx="522288" cy="514350"/>
              </a:xfrm>
              <a:custGeom>
                <a:avLst/>
                <a:gdLst>
                  <a:gd name="T0" fmla="*/ 42 w 139"/>
                  <a:gd name="T1" fmla="*/ 82 h 137"/>
                  <a:gd name="T2" fmla="*/ 53 w 139"/>
                  <a:gd name="T3" fmla="*/ 95 h 137"/>
                  <a:gd name="T4" fmla="*/ 77 w 139"/>
                  <a:gd name="T5" fmla="*/ 87 h 137"/>
                  <a:gd name="T6" fmla="*/ 93 w 139"/>
                  <a:gd name="T7" fmla="*/ 68 h 137"/>
                  <a:gd name="T8" fmla="*/ 82 w 139"/>
                  <a:gd name="T9" fmla="*/ 42 h 137"/>
                  <a:gd name="T10" fmla="*/ 54 w 139"/>
                  <a:gd name="T11" fmla="*/ 36 h 137"/>
                  <a:gd name="T12" fmla="*/ 42 w 139"/>
                  <a:gd name="T13" fmla="*/ 58 h 137"/>
                  <a:gd name="T14" fmla="*/ 38 w 139"/>
                  <a:gd name="T15" fmla="*/ 8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137">
                    <a:moveTo>
                      <a:pt x="42" y="82"/>
                    </a:moveTo>
                    <a:cubicBezTo>
                      <a:pt x="0" y="93"/>
                      <a:pt x="59" y="137"/>
                      <a:pt x="53" y="95"/>
                    </a:cubicBezTo>
                    <a:cubicBezTo>
                      <a:pt x="58" y="132"/>
                      <a:pt x="102" y="114"/>
                      <a:pt x="77" y="87"/>
                    </a:cubicBezTo>
                    <a:cubicBezTo>
                      <a:pt x="102" y="115"/>
                      <a:pt x="120" y="71"/>
                      <a:pt x="93" y="68"/>
                    </a:cubicBezTo>
                    <a:cubicBezTo>
                      <a:pt x="139" y="64"/>
                      <a:pt x="96" y="9"/>
                      <a:pt x="82" y="42"/>
                    </a:cubicBezTo>
                    <a:cubicBezTo>
                      <a:pt x="99" y="0"/>
                      <a:pt x="39" y="11"/>
                      <a:pt x="54" y="36"/>
                    </a:cubicBezTo>
                    <a:cubicBezTo>
                      <a:pt x="47" y="10"/>
                      <a:pt x="2" y="44"/>
                      <a:pt x="42" y="58"/>
                    </a:cubicBezTo>
                    <a:cubicBezTo>
                      <a:pt x="1" y="44"/>
                      <a:pt x="15" y="95"/>
                      <a:pt x="38" y="82"/>
                    </a:cubicBezTo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1" name="任意多边形 480"/>
              <p:cNvSpPr/>
              <p:nvPr/>
            </p:nvSpPr>
            <p:spPr bwMode="auto">
              <a:xfrm>
                <a:off x="4402427" y="4456911"/>
                <a:ext cx="268834" cy="279509"/>
              </a:xfrm>
              <a:custGeom>
                <a:avLst/>
                <a:gdLst>
                  <a:gd name="connsiteX0" fmla="*/ 91172 w 268834"/>
                  <a:gd name="connsiteY0" fmla="*/ 118265 h 279509"/>
                  <a:gd name="connsiteX1" fmla="*/ 93944 w 268834"/>
                  <a:gd name="connsiteY1" fmla="*/ 148608 h 279509"/>
                  <a:gd name="connsiteX2" fmla="*/ 117186 w 268834"/>
                  <a:gd name="connsiteY2" fmla="*/ 175032 h 279509"/>
                  <a:gd name="connsiteX3" fmla="*/ 114047 w 268834"/>
                  <a:gd name="connsiteY3" fmla="*/ 185409 h 279509"/>
                  <a:gd name="connsiteX4" fmla="*/ 154492 w 268834"/>
                  <a:gd name="connsiteY4" fmla="*/ 181765 h 279509"/>
                  <a:gd name="connsiteX5" fmla="*/ 158697 w 268834"/>
                  <a:gd name="connsiteY5" fmla="*/ 189930 h 279509"/>
                  <a:gd name="connsiteX6" fmla="*/ 184901 w 268834"/>
                  <a:gd name="connsiteY6" fmla="*/ 156365 h 279509"/>
                  <a:gd name="connsiteX7" fmla="*/ 260445 w 268834"/>
                  <a:gd name="connsiteY7" fmla="*/ 212810 h 279509"/>
                  <a:gd name="connsiteX8" fmla="*/ 162534 w 268834"/>
                  <a:gd name="connsiteY8" fmla="*/ 193054 h 279509"/>
                  <a:gd name="connsiteX9" fmla="*/ 159068 w 268834"/>
                  <a:gd name="connsiteY9" fmla="*/ 190652 h 279509"/>
                  <a:gd name="connsiteX10" fmla="*/ 160468 w 268834"/>
                  <a:gd name="connsiteY10" fmla="*/ 193371 h 279509"/>
                  <a:gd name="connsiteX11" fmla="*/ 158317 w 268834"/>
                  <a:gd name="connsiteY11" fmla="*/ 276503 h 279509"/>
                  <a:gd name="connsiteX12" fmla="*/ 112827 w 268834"/>
                  <a:gd name="connsiteY12" fmla="*/ 190396 h 279509"/>
                  <a:gd name="connsiteX13" fmla="*/ 112704 w 268834"/>
                  <a:gd name="connsiteY13" fmla="*/ 188921 h 279509"/>
                  <a:gd name="connsiteX14" fmla="*/ 102218 w 268834"/>
                  <a:gd name="connsiteY14" fmla="*/ 212256 h 279509"/>
                  <a:gd name="connsiteX15" fmla="*/ 53573 w 268834"/>
                  <a:gd name="connsiteY15" fmla="*/ 238313 h 279509"/>
                  <a:gd name="connsiteX16" fmla="*/ 56847 w 268834"/>
                  <a:gd name="connsiteY16" fmla="*/ 187595 h 279509"/>
                  <a:gd name="connsiteX17" fmla="*/ 65314 w 268834"/>
                  <a:gd name="connsiteY17" fmla="*/ 176546 h 279509"/>
                  <a:gd name="connsiteX18" fmla="*/ 59434 w 268834"/>
                  <a:gd name="connsiteY18" fmla="*/ 179533 h 279509"/>
                  <a:gd name="connsiteX19" fmla="*/ 4012 w 268834"/>
                  <a:gd name="connsiteY19" fmla="*/ 171050 h 279509"/>
                  <a:gd name="connsiteX20" fmla="*/ 91172 w 268834"/>
                  <a:gd name="connsiteY20" fmla="*/ 118265 h 279509"/>
                  <a:gd name="connsiteX21" fmla="*/ 246069 w 268834"/>
                  <a:gd name="connsiteY21" fmla="*/ 56157 h 279509"/>
                  <a:gd name="connsiteX22" fmla="*/ 260458 w 268834"/>
                  <a:gd name="connsiteY22" fmla="*/ 61909 h 279509"/>
                  <a:gd name="connsiteX23" fmla="*/ 196363 w 268834"/>
                  <a:gd name="connsiteY23" fmla="*/ 140490 h 279509"/>
                  <a:gd name="connsiteX24" fmla="*/ 177511 w 268834"/>
                  <a:gd name="connsiteY24" fmla="*/ 103071 h 279509"/>
                  <a:gd name="connsiteX25" fmla="*/ 246069 w 268834"/>
                  <a:gd name="connsiteY25" fmla="*/ 56157 h 279509"/>
                  <a:gd name="connsiteX26" fmla="*/ 145097 w 268834"/>
                  <a:gd name="connsiteY26" fmla="*/ 755 h 279509"/>
                  <a:gd name="connsiteX27" fmla="*/ 172748 w 268834"/>
                  <a:gd name="connsiteY27" fmla="*/ 96040 h 279509"/>
                  <a:gd name="connsiteX28" fmla="*/ 131473 w 268834"/>
                  <a:gd name="connsiteY28" fmla="*/ 96040 h 279509"/>
                  <a:gd name="connsiteX29" fmla="*/ 130729 w 268834"/>
                  <a:gd name="connsiteY29" fmla="*/ 94565 h 279509"/>
                  <a:gd name="connsiteX30" fmla="*/ 109796 w 268834"/>
                  <a:gd name="connsiteY30" fmla="*/ 118265 h 279509"/>
                  <a:gd name="connsiteX31" fmla="*/ 38029 w 268834"/>
                  <a:gd name="connsiteY31" fmla="*/ 58394 h 279509"/>
                  <a:gd name="connsiteX32" fmla="*/ 121954 w 268834"/>
                  <a:gd name="connsiteY32" fmla="*/ 77338 h 279509"/>
                  <a:gd name="connsiteX33" fmla="*/ 123515 w 268834"/>
                  <a:gd name="connsiteY33" fmla="*/ 78521 h 279509"/>
                  <a:gd name="connsiteX34" fmla="*/ 115995 w 268834"/>
                  <a:gd name="connsiteY34" fmla="*/ 57530 h 279509"/>
                  <a:gd name="connsiteX35" fmla="*/ 131473 w 268834"/>
                  <a:gd name="connsiteY35" fmla="*/ 2113 h 279509"/>
                  <a:gd name="connsiteX36" fmla="*/ 145097 w 268834"/>
                  <a:gd name="connsiteY36" fmla="*/ 755 h 27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68834" h="279509">
                    <a:moveTo>
                      <a:pt x="91172" y="118265"/>
                    </a:moveTo>
                    <a:lnTo>
                      <a:pt x="93944" y="148608"/>
                    </a:lnTo>
                    <a:lnTo>
                      <a:pt x="117186" y="175032"/>
                    </a:lnTo>
                    <a:lnTo>
                      <a:pt x="114047" y="185409"/>
                    </a:lnTo>
                    <a:lnTo>
                      <a:pt x="154492" y="181765"/>
                    </a:lnTo>
                    <a:lnTo>
                      <a:pt x="158697" y="189930"/>
                    </a:lnTo>
                    <a:lnTo>
                      <a:pt x="184901" y="156365"/>
                    </a:lnTo>
                    <a:cubicBezTo>
                      <a:pt x="184901" y="156365"/>
                      <a:pt x="267999" y="167654"/>
                      <a:pt x="260445" y="212810"/>
                    </a:cubicBezTo>
                    <a:cubicBezTo>
                      <a:pt x="253835" y="252321"/>
                      <a:pt x="180711" y="205401"/>
                      <a:pt x="162534" y="193054"/>
                    </a:cubicBezTo>
                    <a:lnTo>
                      <a:pt x="159068" y="190652"/>
                    </a:lnTo>
                    <a:lnTo>
                      <a:pt x="160468" y="193371"/>
                    </a:lnTo>
                    <a:cubicBezTo>
                      <a:pt x="170507" y="214687"/>
                      <a:pt x="187000" y="259451"/>
                      <a:pt x="158317" y="276503"/>
                    </a:cubicBezTo>
                    <a:cubicBezTo>
                      <a:pt x="124853" y="296398"/>
                      <a:pt x="114814" y="211845"/>
                      <a:pt x="112827" y="190396"/>
                    </a:cubicBezTo>
                    <a:lnTo>
                      <a:pt x="112704" y="188921"/>
                    </a:lnTo>
                    <a:lnTo>
                      <a:pt x="102218" y="212256"/>
                    </a:lnTo>
                    <a:cubicBezTo>
                      <a:pt x="91928" y="229937"/>
                      <a:pt x="76025" y="245758"/>
                      <a:pt x="53573" y="238313"/>
                    </a:cubicBezTo>
                    <a:cubicBezTo>
                      <a:pt x="32992" y="232729"/>
                      <a:pt x="42347" y="209464"/>
                      <a:pt x="56847" y="187595"/>
                    </a:cubicBezTo>
                    <a:lnTo>
                      <a:pt x="65314" y="176546"/>
                    </a:lnTo>
                    <a:lnTo>
                      <a:pt x="59434" y="179533"/>
                    </a:lnTo>
                    <a:cubicBezTo>
                      <a:pt x="40013" y="187074"/>
                      <a:pt x="17276" y="189902"/>
                      <a:pt x="4012" y="171050"/>
                    </a:cubicBezTo>
                    <a:cubicBezTo>
                      <a:pt x="-22514" y="137117"/>
                      <a:pt x="91172" y="118265"/>
                      <a:pt x="91172" y="118265"/>
                    </a:cubicBezTo>
                    <a:close/>
                    <a:moveTo>
                      <a:pt x="246069" y="56157"/>
                    </a:moveTo>
                    <a:cubicBezTo>
                      <a:pt x="250915" y="56822"/>
                      <a:pt x="255745" y="58635"/>
                      <a:pt x="260458" y="61909"/>
                    </a:cubicBezTo>
                    <a:cubicBezTo>
                      <a:pt x="298161" y="84361"/>
                      <a:pt x="196363" y="140490"/>
                      <a:pt x="196363" y="140490"/>
                    </a:cubicBezTo>
                    <a:lnTo>
                      <a:pt x="177511" y="103071"/>
                    </a:lnTo>
                    <a:cubicBezTo>
                      <a:pt x="177511" y="103071"/>
                      <a:pt x="212151" y="51502"/>
                      <a:pt x="246069" y="56157"/>
                    </a:cubicBezTo>
                    <a:close/>
                    <a:moveTo>
                      <a:pt x="145097" y="755"/>
                    </a:moveTo>
                    <a:cubicBezTo>
                      <a:pt x="172748" y="9744"/>
                      <a:pt x="172748" y="96040"/>
                      <a:pt x="172748" y="96040"/>
                    </a:cubicBezTo>
                    <a:lnTo>
                      <a:pt x="131473" y="96040"/>
                    </a:lnTo>
                    <a:lnTo>
                      <a:pt x="130729" y="94565"/>
                    </a:lnTo>
                    <a:lnTo>
                      <a:pt x="109796" y="118265"/>
                    </a:lnTo>
                    <a:cubicBezTo>
                      <a:pt x="109796" y="118265"/>
                      <a:pt x="26698" y="103297"/>
                      <a:pt x="38029" y="58394"/>
                    </a:cubicBezTo>
                    <a:cubicBezTo>
                      <a:pt x="43695" y="24716"/>
                      <a:pt x="96104" y="58394"/>
                      <a:pt x="121954" y="77338"/>
                    </a:cubicBezTo>
                    <a:lnTo>
                      <a:pt x="123515" y="78521"/>
                    </a:lnTo>
                    <a:lnTo>
                      <a:pt x="115995" y="57530"/>
                    </a:lnTo>
                    <a:cubicBezTo>
                      <a:pt x="110836" y="36866"/>
                      <a:pt x="110836" y="13384"/>
                      <a:pt x="131473" y="2113"/>
                    </a:cubicBezTo>
                    <a:cubicBezTo>
                      <a:pt x="136633" y="-235"/>
                      <a:pt x="141147" y="-529"/>
                      <a:pt x="145097" y="755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2" name="Freeform 2973"/>
              <p:cNvSpPr/>
              <p:nvPr/>
            </p:nvSpPr>
            <p:spPr bwMode="auto">
              <a:xfrm>
                <a:off x="4429125" y="4484688"/>
                <a:ext cx="214313" cy="214313"/>
              </a:xfrm>
              <a:custGeom>
                <a:avLst/>
                <a:gdLst>
                  <a:gd name="T0" fmla="*/ 40 w 57"/>
                  <a:gd name="T1" fmla="*/ 6 h 57"/>
                  <a:gd name="T2" fmla="*/ 52 w 57"/>
                  <a:gd name="T3" fmla="*/ 39 h 57"/>
                  <a:gd name="T4" fmla="*/ 18 w 57"/>
                  <a:gd name="T5" fmla="*/ 51 h 57"/>
                  <a:gd name="T6" fmla="*/ 6 w 57"/>
                  <a:gd name="T7" fmla="*/ 18 h 57"/>
                  <a:gd name="T8" fmla="*/ 40 w 57"/>
                  <a:gd name="T9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40" y="6"/>
                    </a:moveTo>
                    <a:cubicBezTo>
                      <a:pt x="52" y="11"/>
                      <a:pt x="57" y="26"/>
                      <a:pt x="52" y="39"/>
                    </a:cubicBezTo>
                    <a:cubicBezTo>
                      <a:pt x="46" y="51"/>
                      <a:pt x="31" y="57"/>
                      <a:pt x="18" y="51"/>
                    </a:cubicBezTo>
                    <a:cubicBezTo>
                      <a:pt x="6" y="45"/>
                      <a:pt x="0" y="30"/>
                      <a:pt x="6" y="18"/>
                    </a:cubicBezTo>
                    <a:cubicBezTo>
                      <a:pt x="12" y="5"/>
                      <a:pt x="27" y="0"/>
                      <a:pt x="40" y="6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3" name="任意多边形 482"/>
              <p:cNvSpPr/>
              <p:nvPr/>
            </p:nvSpPr>
            <p:spPr bwMode="auto">
              <a:xfrm>
                <a:off x="4459288" y="4514851"/>
                <a:ext cx="155178" cy="156425"/>
              </a:xfrm>
              <a:custGeom>
                <a:avLst/>
                <a:gdLst>
                  <a:gd name="connsiteX0" fmla="*/ 59796 w 155178"/>
                  <a:gd name="connsiteY0" fmla="*/ 142875 h 156425"/>
                  <a:gd name="connsiteX1" fmla="*/ 63500 w 155178"/>
                  <a:gd name="connsiteY1" fmla="*/ 150813 h 156425"/>
                  <a:gd name="connsiteX2" fmla="*/ 56092 w 155178"/>
                  <a:gd name="connsiteY2" fmla="*/ 154781 h 156425"/>
                  <a:gd name="connsiteX3" fmla="*/ 52387 w 155178"/>
                  <a:gd name="connsiteY3" fmla="*/ 146844 h 156425"/>
                  <a:gd name="connsiteX4" fmla="*/ 59796 w 155178"/>
                  <a:gd name="connsiteY4" fmla="*/ 142875 h 156425"/>
                  <a:gd name="connsiteX5" fmla="*/ 97631 w 155178"/>
                  <a:gd name="connsiteY5" fmla="*/ 139700 h 156425"/>
                  <a:gd name="connsiteX6" fmla="*/ 101600 w 155178"/>
                  <a:gd name="connsiteY6" fmla="*/ 146844 h 156425"/>
                  <a:gd name="connsiteX7" fmla="*/ 89694 w 155178"/>
                  <a:gd name="connsiteY7" fmla="*/ 150416 h 156425"/>
                  <a:gd name="connsiteX8" fmla="*/ 89694 w 155178"/>
                  <a:gd name="connsiteY8" fmla="*/ 143272 h 156425"/>
                  <a:gd name="connsiteX9" fmla="*/ 97631 w 155178"/>
                  <a:gd name="connsiteY9" fmla="*/ 139700 h 156425"/>
                  <a:gd name="connsiteX10" fmla="*/ 127793 w 155178"/>
                  <a:gd name="connsiteY10" fmla="*/ 128587 h 156425"/>
                  <a:gd name="connsiteX11" fmla="*/ 127793 w 155178"/>
                  <a:gd name="connsiteY11" fmla="*/ 139303 h 156425"/>
                  <a:gd name="connsiteX12" fmla="*/ 119856 w 155178"/>
                  <a:gd name="connsiteY12" fmla="*/ 139303 h 156425"/>
                  <a:gd name="connsiteX13" fmla="*/ 115887 w 155178"/>
                  <a:gd name="connsiteY13" fmla="*/ 132159 h 156425"/>
                  <a:gd name="connsiteX14" fmla="*/ 127793 w 155178"/>
                  <a:gd name="connsiteY14" fmla="*/ 128587 h 156425"/>
                  <a:gd name="connsiteX15" fmla="*/ 35967 w 155178"/>
                  <a:gd name="connsiteY15" fmla="*/ 126802 h 156425"/>
                  <a:gd name="connsiteX16" fmla="*/ 40878 w 155178"/>
                  <a:gd name="connsiteY16" fmla="*/ 127794 h 156425"/>
                  <a:gd name="connsiteX17" fmla="*/ 44450 w 155178"/>
                  <a:gd name="connsiteY17" fmla="*/ 135731 h 156425"/>
                  <a:gd name="connsiteX18" fmla="*/ 33734 w 155178"/>
                  <a:gd name="connsiteY18" fmla="*/ 139700 h 156425"/>
                  <a:gd name="connsiteX19" fmla="*/ 33734 w 155178"/>
                  <a:gd name="connsiteY19" fmla="*/ 131763 h 156425"/>
                  <a:gd name="connsiteX20" fmla="*/ 35967 w 155178"/>
                  <a:gd name="connsiteY20" fmla="*/ 126802 h 156425"/>
                  <a:gd name="connsiteX21" fmla="*/ 15081 w 155178"/>
                  <a:gd name="connsiteY21" fmla="*/ 104775 h 156425"/>
                  <a:gd name="connsiteX22" fmla="*/ 18653 w 155178"/>
                  <a:gd name="connsiteY22" fmla="*/ 112183 h 156425"/>
                  <a:gd name="connsiteX23" fmla="*/ 11509 w 155178"/>
                  <a:gd name="connsiteY23" fmla="*/ 115888 h 156425"/>
                  <a:gd name="connsiteX24" fmla="*/ 7937 w 155178"/>
                  <a:gd name="connsiteY24" fmla="*/ 108479 h 156425"/>
                  <a:gd name="connsiteX25" fmla="*/ 15081 w 155178"/>
                  <a:gd name="connsiteY25" fmla="*/ 104775 h 156425"/>
                  <a:gd name="connsiteX26" fmla="*/ 141387 w 155178"/>
                  <a:gd name="connsiteY26" fmla="*/ 101104 h 156425"/>
                  <a:gd name="connsiteX27" fmla="*/ 146843 w 155178"/>
                  <a:gd name="connsiteY27" fmla="*/ 101997 h 156425"/>
                  <a:gd name="connsiteX28" fmla="*/ 150812 w 155178"/>
                  <a:gd name="connsiteY28" fmla="*/ 109141 h 156425"/>
                  <a:gd name="connsiteX29" fmla="*/ 142875 w 155178"/>
                  <a:gd name="connsiteY29" fmla="*/ 112713 h 156425"/>
                  <a:gd name="connsiteX30" fmla="*/ 138906 w 155178"/>
                  <a:gd name="connsiteY30" fmla="*/ 105569 h 156425"/>
                  <a:gd name="connsiteX31" fmla="*/ 141387 w 155178"/>
                  <a:gd name="connsiteY31" fmla="*/ 101104 h 156425"/>
                  <a:gd name="connsiteX32" fmla="*/ 5358 w 155178"/>
                  <a:gd name="connsiteY32" fmla="*/ 74413 h 156425"/>
                  <a:gd name="connsiteX33" fmla="*/ 10716 w 155178"/>
                  <a:gd name="connsiteY33" fmla="*/ 75406 h 156425"/>
                  <a:gd name="connsiteX34" fmla="*/ 10716 w 155178"/>
                  <a:gd name="connsiteY34" fmla="*/ 83343 h 156425"/>
                  <a:gd name="connsiteX35" fmla="*/ 3572 w 155178"/>
                  <a:gd name="connsiteY35" fmla="*/ 87312 h 156425"/>
                  <a:gd name="connsiteX36" fmla="*/ 0 w 155178"/>
                  <a:gd name="connsiteY36" fmla="*/ 79374 h 156425"/>
                  <a:gd name="connsiteX37" fmla="*/ 5358 w 155178"/>
                  <a:gd name="connsiteY37" fmla="*/ 74413 h 156425"/>
                  <a:gd name="connsiteX38" fmla="*/ 153591 w 155178"/>
                  <a:gd name="connsiteY38" fmla="*/ 63500 h 156425"/>
                  <a:gd name="connsiteX39" fmla="*/ 153591 w 155178"/>
                  <a:gd name="connsiteY39" fmla="*/ 75406 h 156425"/>
                  <a:gd name="connsiteX40" fmla="*/ 146447 w 155178"/>
                  <a:gd name="connsiteY40" fmla="*/ 75406 h 156425"/>
                  <a:gd name="connsiteX41" fmla="*/ 142875 w 155178"/>
                  <a:gd name="connsiteY41" fmla="*/ 67469 h 156425"/>
                  <a:gd name="connsiteX42" fmla="*/ 153591 w 155178"/>
                  <a:gd name="connsiteY42" fmla="*/ 63500 h 156425"/>
                  <a:gd name="connsiteX43" fmla="*/ 13295 w 155178"/>
                  <a:gd name="connsiteY43" fmla="*/ 36313 h 156425"/>
                  <a:gd name="connsiteX44" fmla="*/ 18653 w 155178"/>
                  <a:gd name="connsiteY44" fmla="*/ 37306 h 156425"/>
                  <a:gd name="connsiteX45" fmla="*/ 18653 w 155178"/>
                  <a:gd name="connsiteY45" fmla="*/ 45243 h 156425"/>
                  <a:gd name="connsiteX46" fmla="*/ 11509 w 155178"/>
                  <a:gd name="connsiteY46" fmla="*/ 49212 h 156425"/>
                  <a:gd name="connsiteX47" fmla="*/ 7937 w 155178"/>
                  <a:gd name="connsiteY47" fmla="*/ 41274 h 156425"/>
                  <a:gd name="connsiteX48" fmla="*/ 13295 w 155178"/>
                  <a:gd name="connsiteY48" fmla="*/ 36313 h 156425"/>
                  <a:gd name="connsiteX49" fmla="*/ 142346 w 155178"/>
                  <a:gd name="connsiteY49" fmla="*/ 33337 h 156425"/>
                  <a:gd name="connsiteX50" fmla="*/ 146050 w 155178"/>
                  <a:gd name="connsiteY50" fmla="*/ 40745 h 156425"/>
                  <a:gd name="connsiteX51" fmla="*/ 138642 w 155178"/>
                  <a:gd name="connsiteY51" fmla="*/ 44450 h 156425"/>
                  <a:gd name="connsiteX52" fmla="*/ 134937 w 155178"/>
                  <a:gd name="connsiteY52" fmla="*/ 37041 h 156425"/>
                  <a:gd name="connsiteX53" fmla="*/ 142346 w 155178"/>
                  <a:gd name="connsiteY53" fmla="*/ 33337 h 156425"/>
                  <a:gd name="connsiteX54" fmla="*/ 37306 w 155178"/>
                  <a:gd name="connsiteY54" fmla="*/ 11112 h 156425"/>
                  <a:gd name="connsiteX55" fmla="*/ 40878 w 155178"/>
                  <a:gd name="connsiteY55" fmla="*/ 19049 h 156425"/>
                  <a:gd name="connsiteX56" fmla="*/ 33734 w 155178"/>
                  <a:gd name="connsiteY56" fmla="*/ 23018 h 156425"/>
                  <a:gd name="connsiteX57" fmla="*/ 30162 w 155178"/>
                  <a:gd name="connsiteY57" fmla="*/ 15081 h 156425"/>
                  <a:gd name="connsiteX58" fmla="*/ 37306 w 155178"/>
                  <a:gd name="connsiteY58" fmla="*/ 11112 h 156425"/>
                  <a:gd name="connsiteX59" fmla="*/ 108744 w 155178"/>
                  <a:gd name="connsiteY59" fmla="*/ 7937 h 156425"/>
                  <a:gd name="connsiteX60" fmla="*/ 112316 w 155178"/>
                  <a:gd name="connsiteY60" fmla="*/ 15345 h 156425"/>
                  <a:gd name="connsiteX61" fmla="*/ 105172 w 155178"/>
                  <a:gd name="connsiteY61" fmla="*/ 19050 h 156425"/>
                  <a:gd name="connsiteX62" fmla="*/ 101600 w 155178"/>
                  <a:gd name="connsiteY62" fmla="*/ 11641 h 156425"/>
                  <a:gd name="connsiteX63" fmla="*/ 108744 w 155178"/>
                  <a:gd name="connsiteY63" fmla="*/ 7937 h 156425"/>
                  <a:gd name="connsiteX64" fmla="*/ 71438 w 155178"/>
                  <a:gd name="connsiteY64" fmla="*/ 0 h 156425"/>
                  <a:gd name="connsiteX65" fmla="*/ 75406 w 155178"/>
                  <a:gd name="connsiteY65" fmla="*/ 7144 h 156425"/>
                  <a:gd name="connsiteX66" fmla="*/ 67469 w 155178"/>
                  <a:gd name="connsiteY66" fmla="*/ 10716 h 156425"/>
                  <a:gd name="connsiteX67" fmla="*/ 63500 w 155178"/>
                  <a:gd name="connsiteY67" fmla="*/ 3572 h 156425"/>
                  <a:gd name="connsiteX68" fmla="*/ 71438 w 155178"/>
                  <a:gd name="connsiteY68" fmla="*/ 0 h 1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55178" h="156425">
                    <a:moveTo>
                      <a:pt x="59796" y="142875"/>
                    </a:moveTo>
                    <a:cubicBezTo>
                      <a:pt x="63500" y="146844"/>
                      <a:pt x="63500" y="150813"/>
                      <a:pt x="63500" y="150813"/>
                    </a:cubicBezTo>
                    <a:cubicBezTo>
                      <a:pt x="63500" y="154781"/>
                      <a:pt x="59796" y="158750"/>
                      <a:pt x="56092" y="154781"/>
                    </a:cubicBezTo>
                    <a:cubicBezTo>
                      <a:pt x="52387" y="154781"/>
                      <a:pt x="52387" y="150813"/>
                      <a:pt x="52387" y="146844"/>
                    </a:cubicBezTo>
                    <a:cubicBezTo>
                      <a:pt x="52387" y="142875"/>
                      <a:pt x="56092" y="142875"/>
                      <a:pt x="59796" y="142875"/>
                    </a:cubicBezTo>
                    <a:close/>
                    <a:moveTo>
                      <a:pt x="97631" y="139700"/>
                    </a:moveTo>
                    <a:cubicBezTo>
                      <a:pt x="101600" y="143272"/>
                      <a:pt x="101600" y="146844"/>
                      <a:pt x="101600" y="146844"/>
                    </a:cubicBezTo>
                    <a:cubicBezTo>
                      <a:pt x="97631" y="150416"/>
                      <a:pt x="93663" y="153988"/>
                      <a:pt x="89694" y="150416"/>
                    </a:cubicBezTo>
                    <a:cubicBezTo>
                      <a:pt x="89694" y="150416"/>
                      <a:pt x="85725" y="146844"/>
                      <a:pt x="89694" y="143272"/>
                    </a:cubicBezTo>
                    <a:cubicBezTo>
                      <a:pt x="89694" y="139700"/>
                      <a:pt x="93663" y="139700"/>
                      <a:pt x="97631" y="139700"/>
                    </a:cubicBezTo>
                    <a:close/>
                    <a:moveTo>
                      <a:pt x="127793" y="128587"/>
                    </a:moveTo>
                    <a:cubicBezTo>
                      <a:pt x="127793" y="132159"/>
                      <a:pt x="131762" y="135731"/>
                      <a:pt x="127793" y="139303"/>
                    </a:cubicBezTo>
                    <a:cubicBezTo>
                      <a:pt x="127793" y="139303"/>
                      <a:pt x="123825" y="142875"/>
                      <a:pt x="119856" y="139303"/>
                    </a:cubicBezTo>
                    <a:cubicBezTo>
                      <a:pt x="115887" y="139303"/>
                      <a:pt x="115887" y="135731"/>
                      <a:pt x="115887" y="132159"/>
                    </a:cubicBezTo>
                    <a:cubicBezTo>
                      <a:pt x="119856" y="128587"/>
                      <a:pt x="123825" y="128587"/>
                      <a:pt x="127793" y="128587"/>
                    </a:cubicBezTo>
                    <a:close/>
                    <a:moveTo>
                      <a:pt x="35967" y="126802"/>
                    </a:moveTo>
                    <a:cubicBezTo>
                      <a:pt x="37306" y="125810"/>
                      <a:pt x="39092" y="125810"/>
                      <a:pt x="40878" y="127794"/>
                    </a:cubicBezTo>
                    <a:cubicBezTo>
                      <a:pt x="44450" y="127794"/>
                      <a:pt x="44450" y="131763"/>
                      <a:pt x="44450" y="135731"/>
                    </a:cubicBezTo>
                    <a:cubicBezTo>
                      <a:pt x="40878" y="139700"/>
                      <a:pt x="37306" y="139700"/>
                      <a:pt x="33734" y="139700"/>
                    </a:cubicBezTo>
                    <a:cubicBezTo>
                      <a:pt x="33734" y="135731"/>
                      <a:pt x="30162" y="131763"/>
                      <a:pt x="33734" y="131763"/>
                    </a:cubicBezTo>
                    <a:cubicBezTo>
                      <a:pt x="33734" y="129779"/>
                      <a:pt x="34627" y="127794"/>
                      <a:pt x="35967" y="126802"/>
                    </a:cubicBezTo>
                    <a:close/>
                    <a:moveTo>
                      <a:pt x="15081" y="104775"/>
                    </a:moveTo>
                    <a:cubicBezTo>
                      <a:pt x="18653" y="104775"/>
                      <a:pt x="22225" y="108479"/>
                      <a:pt x="18653" y="112183"/>
                    </a:cubicBezTo>
                    <a:cubicBezTo>
                      <a:pt x="18653" y="115888"/>
                      <a:pt x="15081" y="115888"/>
                      <a:pt x="11509" y="115888"/>
                    </a:cubicBezTo>
                    <a:cubicBezTo>
                      <a:pt x="7937" y="115888"/>
                      <a:pt x="7937" y="112183"/>
                      <a:pt x="7937" y="108479"/>
                    </a:cubicBezTo>
                    <a:cubicBezTo>
                      <a:pt x="11509" y="104775"/>
                      <a:pt x="15081" y="104775"/>
                      <a:pt x="15081" y="104775"/>
                    </a:cubicBezTo>
                    <a:close/>
                    <a:moveTo>
                      <a:pt x="141387" y="101104"/>
                    </a:moveTo>
                    <a:cubicBezTo>
                      <a:pt x="142875" y="100211"/>
                      <a:pt x="144859" y="100211"/>
                      <a:pt x="146843" y="101997"/>
                    </a:cubicBezTo>
                    <a:cubicBezTo>
                      <a:pt x="150812" y="101997"/>
                      <a:pt x="150812" y="105569"/>
                      <a:pt x="150812" y="109141"/>
                    </a:cubicBezTo>
                    <a:cubicBezTo>
                      <a:pt x="146843" y="112713"/>
                      <a:pt x="142875" y="112713"/>
                      <a:pt x="142875" y="112713"/>
                    </a:cubicBezTo>
                    <a:cubicBezTo>
                      <a:pt x="138906" y="109141"/>
                      <a:pt x="134937" y="105569"/>
                      <a:pt x="138906" y="105569"/>
                    </a:cubicBezTo>
                    <a:cubicBezTo>
                      <a:pt x="138906" y="103783"/>
                      <a:pt x="139898" y="101997"/>
                      <a:pt x="141387" y="101104"/>
                    </a:cubicBezTo>
                    <a:close/>
                    <a:moveTo>
                      <a:pt x="5358" y="74413"/>
                    </a:moveTo>
                    <a:cubicBezTo>
                      <a:pt x="7144" y="73421"/>
                      <a:pt x="8930" y="73421"/>
                      <a:pt x="10716" y="75406"/>
                    </a:cubicBezTo>
                    <a:cubicBezTo>
                      <a:pt x="14288" y="75406"/>
                      <a:pt x="14288" y="79374"/>
                      <a:pt x="10716" y="83343"/>
                    </a:cubicBezTo>
                    <a:cubicBezTo>
                      <a:pt x="10716" y="87312"/>
                      <a:pt x="7144" y="87312"/>
                      <a:pt x="3572" y="87312"/>
                    </a:cubicBezTo>
                    <a:cubicBezTo>
                      <a:pt x="0" y="83343"/>
                      <a:pt x="0" y="83343"/>
                      <a:pt x="0" y="79374"/>
                    </a:cubicBezTo>
                    <a:cubicBezTo>
                      <a:pt x="1786" y="77390"/>
                      <a:pt x="3572" y="75406"/>
                      <a:pt x="5358" y="74413"/>
                    </a:cubicBezTo>
                    <a:close/>
                    <a:moveTo>
                      <a:pt x="153591" y="63500"/>
                    </a:moveTo>
                    <a:cubicBezTo>
                      <a:pt x="153591" y="67469"/>
                      <a:pt x="157163" y="71437"/>
                      <a:pt x="153591" y="75406"/>
                    </a:cubicBezTo>
                    <a:cubicBezTo>
                      <a:pt x="153591" y="79375"/>
                      <a:pt x="150019" y="79375"/>
                      <a:pt x="146447" y="75406"/>
                    </a:cubicBezTo>
                    <a:cubicBezTo>
                      <a:pt x="142875" y="75406"/>
                      <a:pt x="142875" y="71437"/>
                      <a:pt x="142875" y="67469"/>
                    </a:cubicBezTo>
                    <a:cubicBezTo>
                      <a:pt x="146447" y="63500"/>
                      <a:pt x="150019" y="63500"/>
                      <a:pt x="153591" y="63500"/>
                    </a:cubicBezTo>
                    <a:close/>
                    <a:moveTo>
                      <a:pt x="13295" y="36313"/>
                    </a:moveTo>
                    <a:cubicBezTo>
                      <a:pt x="15081" y="35321"/>
                      <a:pt x="16867" y="35321"/>
                      <a:pt x="18653" y="37306"/>
                    </a:cubicBezTo>
                    <a:cubicBezTo>
                      <a:pt x="22225" y="37306"/>
                      <a:pt x="22225" y="41274"/>
                      <a:pt x="18653" y="45243"/>
                    </a:cubicBezTo>
                    <a:cubicBezTo>
                      <a:pt x="18653" y="49212"/>
                      <a:pt x="15081" y="49212"/>
                      <a:pt x="11509" y="49212"/>
                    </a:cubicBezTo>
                    <a:cubicBezTo>
                      <a:pt x="7937" y="45243"/>
                      <a:pt x="7937" y="41274"/>
                      <a:pt x="7937" y="41274"/>
                    </a:cubicBezTo>
                    <a:cubicBezTo>
                      <a:pt x="9723" y="39290"/>
                      <a:pt x="11509" y="37306"/>
                      <a:pt x="13295" y="36313"/>
                    </a:cubicBezTo>
                    <a:close/>
                    <a:moveTo>
                      <a:pt x="142346" y="33337"/>
                    </a:moveTo>
                    <a:cubicBezTo>
                      <a:pt x="146050" y="33337"/>
                      <a:pt x="146050" y="37041"/>
                      <a:pt x="146050" y="40745"/>
                    </a:cubicBezTo>
                    <a:cubicBezTo>
                      <a:pt x="146050" y="44450"/>
                      <a:pt x="142346" y="44450"/>
                      <a:pt x="138642" y="44450"/>
                    </a:cubicBezTo>
                    <a:cubicBezTo>
                      <a:pt x="134937" y="44450"/>
                      <a:pt x="134937" y="40745"/>
                      <a:pt x="134937" y="37041"/>
                    </a:cubicBezTo>
                    <a:cubicBezTo>
                      <a:pt x="134937" y="33337"/>
                      <a:pt x="138642" y="33337"/>
                      <a:pt x="142346" y="33337"/>
                    </a:cubicBezTo>
                    <a:close/>
                    <a:moveTo>
                      <a:pt x="37306" y="11112"/>
                    </a:moveTo>
                    <a:cubicBezTo>
                      <a:pt x="40878" y="15081"/>
                      <a:pt x="44450" y="19049"/>
                      <a:pt x="40878" y="19049"/>
                    </a:cubicBezTo>
                    <a:cubicBezTo>
                      <a:pt x="40878" y="23018"/>
                      <a:pt x="37306" y="26987"/>
                      <a:pt x="33734" y="23018"/>
                    </a:cubicBezTo>
                    <a:cubicBezTo>
                      <a:pt x="30162" y="23018"/>
                      <a:pt x="30162" y="19049"/>
                      <a:pt x="30162" y="15081"/>
                    </a:cubicBezTo>
                    <a:cubicBezTo>
                      <a:pt x="33734" y="11112"/>
                      <a:pt x="37306" y="11112"/>
                      <a:pt x="37306" y="11112"/>
                    </a:cubicBezTo>
                    <a:close/>
                    <a:moveTo>
                      <a:pt x="108744" y="7937"/>
                    </a:moveTo>
                    <a:cubicBezTo>
                      <a:pt x="112316" y="7937"/>
                      <a:pt x="115888" y="11641"/>
                      <a:pt x="112316" y="15345"/>
                    </a:cubicBezTo>
                    <a:cubicBezTo>
                      <a:pt x="112316" y="19050"/>
                      <a:pt x="108744" y="19050"/>
                      <a:pt x="105172" y="19050"/>
                    </a:cubicBezTo>
                    <a:cubicBezTo>
                      <a:pt x="101600" y="19050"/>
                      <a:pt x="101600" y="15345"/>
                      <a:pt x="101600" y="11641"/>
                    </a:cubicBezTo>
                    <a:cubicBezTo>
                      <a:pt x="105172" y="7937"/>
                      <a:pt x="108744" y="7937"/>
                      <a:pt x="108744" y="7937"/>
                    </a:cubicBezTo>
                    <a:close/>
                    <a:moveTo>
                      <a:pt x="71438" y="0"/>
                    </a:moveTo>
                    <a:cubicBezTo>
                      <a:pt x="75406" y="0"/>
                      <a:pt x="79375" y="3572"/>
                      <a:pt x="75406" y="7144"/>
                    </a:cubicBezTo>
                    <a:cubicBezTo>
                      <a:pt x="75406" y="10716"/>
                      <a:pt x="71438" y="14288"/>
                      <a:pt x="67469" y="10716"/>
                    </a:cubicBezTo>
                    <a:cubicBezTo>
                      <a:pt x="63500" y="10716"/>
                      <a:pt x="63500" y="7144"/>
                      <a:pt x="63500" y="3572"/>
                    </a:cubicBezTo>
                    <a:cubicBezTo>
                      <a:pt x="67469" y="0"/>
                      <a:pt x="71438" y="0"/>
                      <a:pt x="71438" y="0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57" name="Freeform 2848"/>
            <p:cNvSpPr>
              <a:spLocks noEditPoints="1"/>
            </p:cNvSpPr>
            <p:nvPr/>
          </p:nvSpPr>
          <p:spPr bwMode="auto">
            <a:xfrm>
              <a:off x="7490000" y="3836538"/>
              <a:ext cx="387901" cy="352892"/>
            </a:xfrm>
            <a:custGeom>
              <a:avLst/>
              <a:gdLst>
                <a:gd name="T0" fmla="*/ 52 w 117"/>
                <a:gd name="T1" fmla="*/ 7 h 106"/>
                <a:gd name="T2" fmla="*/ 0 w 117"/>
                <a:gd name="T3" fmla="*/ 77 h 106"/>
                <a:gd name="T4" fmla="*/ 0 w 117"/>
                <a:gd name="T5" fmla="*/ 78 h 106"/>
                <a:gd name="T6" fmla="*/ 1 w 117"/>
                <a:gd name="T7" fmla="*/ 79 h 106"/>
                <a:gd name="T8" fmla="*/ 116 w 117"/>
                <a:gd name="T9" fmla="*/ 20 h 106"/>
                <a:gd name="T10" fmla="*/ 117 w 117"/>
                <a:gd name="T11" fmla="*/ 18 h 106"/>
                <a:gd name="T12" fmla="*/ 116 w 117"/>
                <a:gd name="T13" fmla="*/ 18 h 106"/>
                <a:gd name="T14" fmla="*/ 52 w 117"/>
                <a:gd name="T15" fmla="*/ 7 h 106"/>
                <a:gd name="T16" fmla="*/ 53 w 117"/>
                <a:gd name="T17" fmla="*/ 11 h 106"/>
                <a:gd name="T18" fmla="*/ 112 w 117"/>
                <a:gd name="T19" fmla="*/ 20 h 106"/>
                <a:gd name="T20" fmla="*/ 88 w 117"/>
                <a:gd name="T21" fmla="*/ 57 h 106"/>
                <a:gd name="T22" fmla="*/ 4 w 117"/>
                <a:gd name="T23" fmla="*/ 75 h 106"/>
                <a:gd name="T24" fmla="*/ 53 w 117"/>
                <a:gd name="T25" fmla="*/ 1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06">
                  <a:moveTo>
                    <a:pt x="52" y="7"/>
                  </a:moveTo>
                  <a:cubicBezTo>
                    <a:pt x="2" y="19"/>
                    <a:pt x="0" y="76"/>
                    <a:pt x="0" y="7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86" y="106"/>
                    <a:pt x="116" y="21"/>
                    <a:pt x="116" y="20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84" y="0"/>
                    <a:pt x="54" y="7"/>
                    <a:pt x="52" y="7"/>
                  </a:cubicBezTo>
                  <a:close/>
                  <a:moveTo>
                    <a:pt x="53" y="11"/>
                  </a:moveTo>
                  <a:cubicBezTo>
                    <a:pt x="53" y="11"/>
                    <a:pt x="82" y="5"/>
                    <a:pt x="112" y="20"/>
                  </a:cubicBezTo>
                  <a:cubicBezTo>
                    <a:pt x="110" y="25"/>
                    <a:pt x="103" y="42"/>
                    <a:pt x="88" y="57"/>
                  </a:cubicBezTo>
                  <a:cubicBezTo>
                    <a:pt x="65" y="79"/>
                    <a:pt x="37" y="86"/>
                    <a:pt x="4" y="75"/>
                  </a:cubicBezTo>
                  <a:cubicBezTo>
                    <a:pt x="5" y="67"/>
                    <a:pt x="10" y="21"/>
                    <a:pt x="53" y="11"/>
                  </a:cubicBezTo>
                  <a:close/>
                </a:path>
              </a:pathLst>
            </a:custGeom>
            <a:grpFill/>
            <a:ln>
              <a:solidFill>
                <a:srgbClr val="C3496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58" name="组合 457"/>
            <p:cNvGrpSpPr/>
            <p:nvPr/>
          </p:nvGrpSpPr>
          <p:grpSpPr>
            <a:xfrm>
              <a:off x="6421245" y="4595251"/>
              <a:ext cx="878236" cy="862711"/>
              <a:chOff x="3949173" y="4044951"/>
              <a:chExt cx="1132863" cy="1112837"/>
            </a:xfrm>
            <a:grpFill/>
          </p:grpSpPr>
          <p:sp>
            <p:nvSpPr>
              <p:cNvPr id="468" name="任意多边形 467"/>
              <p:cNvSpPr/>
              <p:nvPr/>
            </p:nvSpPr>
            <p:spPr bwMode="auto">
              <a:xfrm>
                <a:off x="3949173" y="4047089"/>
                <a:ext cx="1132863" cy="1098793"/>
              </a:xfrm>
              <a:custGeom>
                <a:avLst/>
                <a:gdLst>
                  <a:gd name="connsiteX0" fmla="*/ 614890 w 1132863"/>
                  <a:gd name="connsiteY0" fmla="*/ 674137 h 1098793"/>
                  <a:gd name="connsiteX1" fmla="*/ 780232 w 1132863"/>
                  <a:gd name="connsiteY1" fmla="*/ 1073011 h 1098793"/>
                  <a:gd name="connsiteX2" fmla="*/ 614890 w 1132863"/>
                  <a:gd name="connsiteY2" fmla="*/ 674137 h 1098793"/>
                  <a:gd name="connsiteX3" fmla="*/ 523487 w 1132863"/>
                  <a:gd name="connsiteY3" fmla="*/ 666993 h 1098793"/>
                  <a:gd name="connsiteX4" fmla="*/ 414622 w 1132863"/>
                  <a:gd name="connsiteY4" fmla="*/ 1083855 h 1098793"/>
                  <a:gd name="connsiteX5" fmla="*/ 523487 w 1132863"/>
                  <a:gd name="connsiteY5" fmla="*/ 666993 h 1098793"/>
                  <a:gd name="connsiteX6" fmla="*/ 465665 w 1132863"/>
                  <a:gd name="connsiteY6" fmla="*/ 629687 h 1098793"/>
                  <a:gd name="connsiteX7" fmla="*/ 149313 w 1132863"/>
                  <a:gd name="connsiteY7" fmla="*/ 922666 h 1098793"/>
                  <a:gd name="connsiteX8" fmla="*/ 465665 w 1132863"/>
                  <a:gd name="connsiteY8" fmla="*/ 629687 h 1098793"/>
                  <a:gd name="connsiteX9" fmla="*/ 762608 w 1132863"/>
                  <a:gd name="connsiteY9" fmla="*/ 627770 h 1098793"/>
                  <a:gd name="connsiteX10" fmla="*/ 1040416 w 1132863"/>
                  <a:gd name="connsiteY10" fmla="*/ 866310 h 1098793"/>
                  <a:gd name="connsiteX11" fmla="*/ 679978 w 1132863"/>
                  <a:gd name="connsiteY11" fmla="*/ 633477 h 1098793"/>
                  <a:gd name="connsiteX12" fmla="*/ 762608 w 1132863"/>
                  <a:gd name="connsiteY12" fmla="*/ 627770 h 1098793"/>
                  <a:gd name="connsiteX13" fmla="*/ 164157 w 1132863"/>
                  <a:gd name="connsiteY13" fmla="*/ 486854 h 1098793"/>
                  <a:gd name="connsiteX14" fmla="*/ 438678 w 1132863"/>
                  <a:gd name="connsiteY14" fmla="*/ 528490 h 1098793"/>
                  <a:gd name="connsiteX15" fmla="*/ 5623 w 1132863"/>
                  <a:gd name="connsiteY15" fmla="*/ 547271 h 1098793"/>
                  <a:gd name="connsiteX16" fmla="*/ 164157 w 1132863"/>
                  <a:gd name="connsiteY16" fmla="*/ 486854 h 1098793"/>
                  <a:gd name="connsiteX17" fmla="*/ 986431 w 1132863"/>
                  <a:gd name="connsiteY17" fmla="*/ 422899 h 1098793"/>
                  <a:gd name="connsiteX18" fmla="*/ 1128635 w 1132863"/>
                  <a:gd name="connsiteY18" fmla="*/ 516285 h 1098793"/>
                  <a:gd name="connsiteX19" fmla="*/ 700615 w 1132863"/>
                  <a:gd name="connsiteY19" fmla="*/ 550244 h 1098793"/>
                  <a:gd name="connsiteX20" fmla="*/ 986431 w 1132863"/>
                  <a:gd name="connsiteY20" fmla="*/ 422899 h 1098793"/>
                  <a:gd name="connsiteX21" fmla="*/ 972335 w 1132863"/>
                  <a:gd name="connsiteY21" fmla="*/ 172075 h 1098793"/>
                  <a:gd name="connsiteX22" fmla="*/ 1032547 w 1132863"/>
                  <a:gd name="connsiteY22" fmla="*/ 216021 h 1098793"/>
                  <a:gd name="connsiteX23" fmla="*/ 691090 w 1132863"/>
                  <a:gd name="connsiteY23" fmla="*/ 478874 h 1098793"/>
                  <a:gd name="connsiteX24" fmla="*/ 972335 w 1132863"/>
                  <a:gd name="connsiteY24" fmla="*/ 172075 h 1098793"/>
                  <a:gd name="connsiteX25" fmla="*/ 171696 w 1132863"/>
                  <a:gd name="connsiteY25" fmla="*/ 167212 h 1098793"/>
                  <a:gd name="connsiteX26" fmla="*/ 483128 w 1132863"/>
                  <a:gd name="connsiteY26" fmla="*/ 445725 h 1098793"/>
                  <a:gd name="connsiteX27" fmla="*/ 148747 w 1132863"/>
                  <a:gd name="connsiteY27" fmla="*/ 174108 h 1098793"/>
                  <a:gd name="connsiteX28" fmla="*/ 171696 w 1132863"/>
                  <a:gd name="connsiteY28" fmla="*/ 167212 h 1098793"/>
                  <a:gd name="connsiteX29" fmla="*/ 427565 w 1132863"/>
                  <a:gd name="connsiteY29" fmla="*/ 786 h 1098793"/>
                  <a:gd name="connsiteX30" fmla="*/ 559328 w 1132863"/>
                  <a:gd name="connsiteY30" fmla="*/ 410612 h 1098793"/>
                  <a:gd name="connsiteX31" fmla="*/ 427565 w 1132863"/>
                  <a:gd name="connsiteY31" fmla="*/ 786 h 1098793"/>
                  <a:gd name="connsiteX32" fmla="*/ 735527 w 1132863"/>
                  <a:gd name="connsiteY32" fmla="*/ 35 h 1098793"/>
                  <a:gd name="connsiteX33" fmla="*/ 773496 w 1132863"/>
                  <a:gd name="connsiteY33" fmla="*/ 16661 h 1098793"/>
                  <a:gd name="connsiteX34" fmla="*/ 638414 w 1132863"/>
                  <a:gd name="connsiteY34" fmla="*/ 426487 h 1098793"/>
                  <a:gd name="connsiteX35" fmla="*/ 735527 w 1132863"/>
                  <a:gd name="connsiteY35" fmla="*/ 35 h 109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32863" h="1098793">
                    <a:moveTo>
                      <a:pt x="614890" y="674137"/>
                    </a:moveTo>
                    <a:cubicBezTo>
                      <a:pt x="821567" y="760685"/>
                      <a:pt x="911753" y="1080537"/>
                      <a:pt x="780232" y="1073011"/>
                    </a:cubicBezTo>
                    <a:cubicBezTo>
                      <a:pt x="648710" y="1065485"/>
                      <a:pt x="614890" y="674137"/>
                      <a:pt x="614890" y="674137"/>
                    </a:cubicBezTo>
                    <a:close/>
                    <a:moveTo>
                      <a:pt x="523487" y="666993"/>
                    </a:moveTo>
                    <a:cubicBezTo>
                      <a:pt x="632353" y="862280"/>
                      <a:pt x="515979" y="1170231"/>
                      <a:pt x="414622" y="1083855"/>
                    </a:cubicBezTo>
                    <a:cubicBezTo>
                      <a:pt x="313265" y="1001233"/>
                      <a:pt x="523487" y="666993"/>
                      <a:pt x="523487" y="666993"/>
                    </a:cubicBezTo>
                    <a:close/>
                    <a:moveTo>
                      <a:pt x="465665" y="629687"/>
                    </a:moveTo>
                    <a:cubicBezTo>
                      <a:pt x="458133" y="855056"/>
                      <a:pt x="190740" y="1050375"/>
                      <a:pt x="149313" y="922666"/>
                    </a:cubicBezTo>
                    <a:cubicBezTo>
                      <a:pt x="111652" y="798714"/>
                      <a:pt x="465665" y="629687"/>
                      <a:pt x="465665" y="629687"/>
                    </a:cubicBezTo>
                    <a:close/>
                    <a:moveTo>
                      <a:pt x="762608" y="627770"/>
                    </a:moveTo>
                    <a:cubicBezTo>
                      <a:pt x="955821" y="638758"/>
                      <a:pt x="1138974" y="807163"/>
                      <a:pt x="1040416" y="866310"/>
                    </a:cubicBezTo>
                    <a:cubicBezTo>
                      <a:pt x="931534" y="937662"/>
                      <a:pt x="679978" y="633477"/>
                      <a:pt x="679978" y="633477"/>
                    </a:cubicBezTo>
                    <a:cubicBezTo>
                      <a:pt x="707199" y="627844"/>
                      <a:pt x="735006" y="626201"/>
                      <a:pt x="762608" y="627770"/>
                    </a:cubicBezTo>
                    <a:close/>
                    <a:moveTo>
                      <a:pt x="164157" y="486854"/>
                    </a:moveTo>
                    <a:cubicBezTo>
                      <a:pt x="288638" y="487405"/>
                      <a:pt x="438678" y="528490"/>
                      <a:pt x="438678" y="528490"/>
                    </a:cubicBezTo>
                    <a:cubicBezTo>
                      <a:pt x="284284" y="690012"/>
                      <a:pt x="-47097" y="667474"/>
                      <a:pt x="5623" y="547271"/>
                    </a:cubicBezTo>
                    <a:cubicBezTo>
                      <a:pt x="23980" y="500787"/>
                      <a:pt x="89468" y="486524"/>
                      <a:pt x="164157" y="486854"/>
                    </a:cubicBezTo>
                    <a:close/>
                    <a:moveTo>
                      <a:pt x="986431" y="422899"/>
                    </a:moveTo>
                    <a:cubicBezTo>
                      <a:pt x="1080765" y="420069"/>
                      <a:pt x="1151163" y="454028"/>
                      <a:pt x="1128635" y="516285"/>
                    </a:cubicBezTo>
                    <a:cubicBezTo>
                      <a:pt x="1083581" y="640800"/>
                      <a:pt x="700615" y="550244"/>
                      <a:pt x="700615" y="550244"/>
                    </a:cubicBezTo>
                    <a:cubicBezTo>
                      <a:pt x="773829" y="465347"/>
                      <a:pt x="892098" y="425729"/>
                      <a:pt x="986431" y="422899"/>
                    </a:cubicBezTo>
                    <a:close/>
                    <a:moveTo>
                      <a:pt x="972335" y="172075"/>
                    </a:moveTo>
                    <a:cubicBezTo>
                      <a:pt x="1003233" y="170726"/>
                      <a:pt x="1025981" y="184103"/>
                      <a:pt x="1032547" y="216021"/>
                    </a:cubicBezTo>
                    <a:cubicBezTo>
                      <a:pt x="1062565" y="343693"/>
                      <a:pt x="691090" y="478874"/>
                      <a:pt x="691090" y="478874"/>
                    </a:cubicBezTo>
                    <a:cubicBezTo>
                      <a:pt x="713604" y="312713"/>
                      <a:pt x="879642" y="176123"/>
                      <a:pt x="972335" y="172075"/>
                    </a:cubicBezTo>
                    <a:close/>
                    <a:moveTo>
                      <a:pt x="171696" y="167212"/>
                    </a:moveTo>
                    <a:cubicBezTo>
                      <a:pt x="291604" y="153949"/>
                      <a:pt x="483128" y="445725"/>
                      <a:pt x="483128" y="445725"/>
                    </a:cubicBezTo>
                    <a:cubicBezTo>
                      <a:pt x="261460" y="464587"/>
                      <a:pt x="32278" y="230695"/>
                      <a:pt x="148747" y="174108"/>
                    </a:cubicBezTo>
                    <a:cubicBezTo>
                      <a:pt x="156027" y="170336"/>
                      <a:pt x="163702" y="168096"/>
                      <a:pt x="171696" y="167212"/>
                    </a:cubicBezTo>
                    <a:close/>
                    <a:moveTo>
                      <a:pt x="427565" y="786"/>
                    </a:moveTo>
                    <a:cubicBezTo>
                      <a:pt x="559328" y="15826"/>
                      <a:pt x="559328" y="410612"/>
                      <a:pt x="559328" y="410612"/>
                    </a:cubicBezTo>
                    <a:cubicBezTo>
                      <a:pt x="359802" y="305336"/>
                      <a:pt x="295803" y="-18013"/>
                      <a:pt x="427565" y="786"/>
                    </a:cubicBezTo>
                    <a:close/>
                    <a:moveTo>
                      <a:pt x="735527" y="35"/>
                    </a:moveTo>
                    <a:cubicBezTo>
                      <a:pt x="748462" y="153"/>
                      <a:pt x="761301" y="5381"/>
                      <a:pt x="773496" y="16661"/>
                    </a:cubicBezTo>
                    <a:cubicBezTo>
                      <a:pt x="867303" y="106898"/>
                      <a:pt x="638414" y="426487"/>
                      <a:pt x="638414" y="426487"/>
                    </a:cubicBezTo>
                    <a:cubicBezTo>
                      <a:pt x="549767" y="248833"/>
                      <a:pt x="644981" y="-787"/>
                      <a:pt x="735527" y="35"/>
                    </a:cubicBezTo>
                    <a:close/>
                  </a:path>
                </a:pathLst>
              </a:custGeom>
              <a:grpFill/>
              <a:ln w="9525">
                <a:solidFill>
                  <a:srgbClr val="C3496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9" name="任意多边形 468"/>
              <p:cNvSpPr/>
              <p:nvPr/>
            </p:nvSpPr>
            <p:spPr bwMode="auto">
              <a:xfrm>
                <a:off x="3996800" y="4044951"/>
                <a:ext cx="1075756" cy="1112837"/>
              </a:xfrm>
              <a:custGeom>
                <a:avLst/>
                <a:gdLst>
                  <a:gd name="connsiteX0" fmla="*/ 541862 w 1075756"/>
                  <a:gd name="connsiteY0" fmla="*/ 684212 h 1112837"/>
                  <a:gd name="connsiteX1" fmla="*/ 643303 w 1075756"/>
                  <a:gd name="connsiteY1" fmla="*/ 981242 h 1112837"/>
                  <a:gd name="connsiteX2" fmla="*/ 613246 w 1075756"/>
                  <a:gd name="connsiteY2" fmla="*/ 1112837 h 1112837"/>
                  <a:gd name="connsiteX3" fmla="*/ 541862 w 1075756"/>
                  <a:gd name="connsiteY3" fmla="*/ 684212 h 1112837"/>
                  <a:gd name="connsiteX4" fmla="*/ 608537 w 1075756"/>
                  <a:gd name="connsiteY4" fmla="*/ 654050 h 1112837"/>
                  <a:gd name="connsiteX5" fmla="*/ 861305 w 1075756"/>
                  <a:gd name="connsiteY5" fmla="*/ 842355 h 1112837"/>
                  <a:gd name="connsiteX6" fmla="*/ 914122 w 1075756"/>
                  <a:gd name="connsiteY6" fmla="*/ 966636 h 1112837"/>
                  <a:gd name="connsiteX7" fmla="*/ 608537 w 1075756"/>
                  <a:gd name="connsiteY7" fmla="*/ 654050 h 1112837"/>
                  <a:gd name="connsiteX8" fmla="*/ 455547 w 1075756"/>
                  <a:gd name="connsiteY8" fmla="*/ 650875 h 1112837"/>
                  <a:gd name="connsiteX9" fmla="*/ 372711 w 1075756"/>
                  <a:gd name="connsiteY9" fmla="*/ 955675 h 1112837"/>
                  <a:gd name="connsiteX10" fmla="*/ 274815 w 1075756"/>
                  <a:gd name="connsiteY10" fmla="*/ 1045986 h 1112837"/>
                  <a:gd name="connsiteX11" fmla="*/ 455547 w 1075756"/>
                  <a:gd name="connsiteY11" fmla="*/ 650875 h 1112837"/>
                  <a:gd name="connsiteX12" fmla="*/ 421212 w 1075756"/>
                  <a:gd name="connsiteY12" fmla="*/ 579437 h 1112837"/>
                  <a:gd name="connsiteX13" fmla="*/ 180420 w 1075756"/>
                  <a:gd name="connsiteY13" fmla="*/ 778430 h 1112837"/>
                  <a:gd name="connsiteX14" fmla="*/ 44974 w 1075756"/>
                  <a:gd name="connsiteY14" fmla="*/ 800957 h 1112837"/>
                  <a:gd name="connsiteX15" fmla="*/ 421212 w 1075756"/>
                  <a:gd name="connsiteY15" fmla="*/ 579437 h 1112837"/>
                  <a:gd name="connsiteX16" fmla="*/ 785299 w 1075756"/>
                  <a:gd name="connsiteY16" fmla="*/ 573521 h 1112837"/>
                  <a:gd name="connsiteX17" fmla="*/ 862855 w 1075756"/>
                  <a:gd name="connsiteY17" fmla="*/ 575011 h 1112837"/>
                  <a:gd name="connsiteX18" fmla="*/ 962605 w 1075756"/>
                  <a:gd name="connsiteY18" fmla="*/ 601620 h 1112837"/>
                  <a:gd name="connsiteX19" fmla="*/ 1075663 w 1075756"/>
                  <a:gd name="connsiteY19" fmla="*/ 676973 h 1112837"/>
                  <a:gd name="connsiteX20" fmla="*/ 649812 w 1075756"/>
                  <a:gd name="connsiteY20" fmla="*/ 594085 h 1112837"/>
                  <a:gd name="connsiteX21" fmla="*/ 785299 w 1075756"/>
                  <a:gd name="connsiteY21" fmla="*/ 573521 h 1112837"/>
                  <a:gd name="connsiteX22" fmla="*/ 109190 w 1075756"/>
                  <a:gd name="connsiteY22" fmla="*/ 342916 h 1112837"/>
                  <a:gd name="connsiteX23" fmla="*/ 410100 w 1075756"/>
                  <a:gd name="connsiteY23" fmla="*/ 511753 h 1112837"/>
                  <a:gd name="connsiteX24" fmla="*/ 101667 w 1075756"/>
                  <a:gd name="connsiteY24" fmla="*/ 462705 h 1112837"/>
                  <a:gd name="connsiteX25" fmla="*/ 110 w 1075756"/>
                  <a:gd name="connsiteY25" fmla="*/ 372156 h 1112837"/>
                  <a:gd name="connsiteX26" fmla="*/ 109190 w 1075756"/>
                  <a:gd name="connsiteY26" fmla="*/ 342916 h 1112837"/>
                  <a:gd name="connsiteX27" fmla="*/ 1010410 w 1075756"/>
                  <a:gd name="connsiteY27" fmla="*/ 338450 h 1112837"/>
                  <a:gd name="connsiteX28" fmla="*/ 1045100 w 1075756"/>
                  <a:gd name="connsiteY28" fmla="*/ 345774 h 1112837"/>
                  <a:gd name="connsiteX29" fmla="*/ 646637 w 1075756"/>
                  <a:gd name="connsiteY29" fmla="*/ 518265 h 1112837"/>
                  <a:gd name="connsiteX30" fmla="*/ 909773 w 1075756"/>
                  <a:gd name="connsiteY30" fmla="*/ 349524 h 1112837"/>
                  <a:gd name="connsiteX31" fmla="*/ 1010410 w 1075756"/>
                  <a:gd name="connsiteY31" fmla="*/ 338450 h 1112837"/>
                  <a:gd name="connsiteX32" fmla="*/ 198790 w 1075756"/>
                  <a:gd name="connsiteY32" fmla="*/ 105544 h 1112837"/>
                  <a:gd name="connsiteX33" fmla="*/ 459312 w 1075756"/>
                  <a:gd name="connsiteY33" fmla="*/ 455612 h 1112837"/>
                  <a:gd name="connsiteX34" fmla="*/ 232771 w 1075756"/>
                  <a:gd name="connsiteY34" fmla="*/ 241054 h 1112837"/>
                  <a:gd name="connsiteX35" fmla="*/ 198790 w 1075756"/>
                  <a:gd name="connsiteY35" fmla="*/ 105544 h 1112837"/>
                  <a:gd name="connsiteX36" fmla="*/ 831063 w 1075756"/>
                  <a:gd name="connsiteY36" fmla="*/ 88750 h 1112837"/>
                  <a:gd name="connsiteX37" fmla="*/ 834935 w 1075756"/>
                  <a:gd name="connsiteY37" fmla="*/ 89104 h 1112837"/>
                  <a:gd name="connsiteX38" fmla="*/ 602188 w 1075756"/>
                  <a:gd name="connsiteY38" fmla="*/ 458787 h 1112837"/>
                  <a:gd name="connsiteX39" fmla="*/ 722315 w 1075756"/>
                  <a:gd name="connsiteY39" fmla="*/ 168322 h 1112837"/>
                  <a:gd name="connsiteX40" fmla="*/ 831063 w 1075756"/>
                  <a:gd name="connsiteY40" fmla="*/ 88750 h 1112837"/>
                  <a:gd name="connsiteX41" fmla="*/ 510846 w 1075756"/>
                  <a:gd name="connsiteY41" fmla="*/ 0 h 1112837"/>
                  <a:gd name="connsiteX42" fmla="*/ 529683 w 1075756"/>
                  <a:gd name="connsiteY42" fmla="*/ 436563 h 1112837"/>
                  <a:gd name="connsiteX43" fmla="*/ 465638 w 1075756"/>
                  <a:gd name="connsiteY43" fmla="*/ 127958 h 1112837"/>
                  <a:gd name="connsiteX44" fmla="*/ 510846 w 1075756"/>
                  <a:gd name="connsiteY44" fmla="*/ 0 h 111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75756" h="1112837">
                    <a:moveTo>
                      <a:pt x="541862" y="684212"/>
                    </a:moveTo>
                    <a:cubicBezTo>
                      <a:pt x="541862" y="684212"/>
                      <a:pt x="654574" y="849646"/>
                      <a:pt x="643303" y="981242"/>
                    </a:cubicBezTo>
                    <a:cubicBezTo>
                      <a:pt x="632032" y="1112837"/>
                      <a:pt x="613246" y="1112837"/>
                      <a:pt x="613246" y="1112837"/>
                    </a:cubicBezTo>
                    <a:cubicBezTo>
                      <a:pt x="613246" y="1112837"/>
                      <a:pt x="429149" y="1037640"/>
                      <a:pt x="541862" y="684212"/>
                    </a:cubicBezTo>
                    <a:close/>
                    <a:moveTo>
                      <a:pt x="608537" y="654050"/>
                    </a:moveTo>
                    <a:cubicBezTo>
                      <a:pt x="608537" y="654050"/>
                      <a:pt x="797170" y="725606"/>
                      <a:pt x="861305" y="842355"/>
                    </a:cubicBezTo>
                    <a:cubicBezTo>
                      <a:pt x="929212" y="955338"/>
                      <a:pt x="914122" y="966636"/>
                      <a:pt x="914122" y="966636"/>
                    </a:cubicBezTo>
                    <a:cubicBezTo>
                      <a:pt x="914122" y="966636"/>
                      <a:pt x="714171" y="1008063"/>
                      <a:pt x="608537" y="654050"/>
                    </a:cubicBezTo>
                    <a:close/>
                    <a:moveTo>
                      <a:pt x="455547" y="650875"/>
                    </a:moveTo>
                    <a:cubicBezTo>
                      <a:pt x="455547" y="650875"/>
                      <a:pt x="459312" y="850312"/>
                      <a:pt x="372711" y="955675"/>
                    </a:cubicBezTo>
                    <a:cubicBezTo>
                      <a:pt x="289876" y="1057275"/>
                      <a:pt x="274815" y="1045986"/>
                      <a:pt x="274815" y="1045986"/>
                    </a:cubicBezTo>
                    <a:cubicBezTo>
                      <a:pt x="274815" y="1045986"/>
                      <a:pt x="165624" y="876653"/>
                      <a:pt x="455547" y="650875"/>
                    </a:cubicBezTo>
                    <a:close/>
                    <a:moveTo>
                      <a:pt x="421212" y="579437"/>
                    </a:moveTo>
                    <a:cubicBezTo>
                      <a:pt x="421212" y="579437"/>
                      <a:pt x="308340" y="744638"/>
                      <a:pt x="180420" y="778430"/>
                    </a:cubicBezTo>
                    <a:cubicBezTo>
                      <a:pt x="52499" y="815975"/>
                      <a:pt x="44974" y="800957"/>
                      <a:pt x="44974" y="800957"/>
                    </a:cubicBezTo>
                    <a:cubicBezTo>
                      <a:pt x="44974" y="800957"/>
                      <a:pt x="52499" y="598210"/>
                      <a:pt x="421212" y="579437"/>
                    </a:cubicBezTo>
                    <a:close/>
                    <a:moveTo>
                      <a:pt x="785299" y="573521"/>
                    </a:moveTo>
                    <a:cubicBezTo>
                      <a:pt x="810191" y="572229"/>
                      <a:pt x="836622" y="572362"/>
                      <a:pt x="862855" y="575011"/>
                    </a:cubicBezTo>
                    <a:cubicBezTo>
                      <a:pt x="897833" y="578543"/>
                      <a:pt x="932456" y="586549"/>
                      <a:pt x="962605" y="601620"/>
                    </a:cubicBezTo>
                    <a:cubicBezTo>
                      <a:pt x="1083200" y="658135"/>
                      <a:pt x="1075663" y="676973"/>
                      <a:pt x="1075663" y="676973"/>
                    </a:cubicBezTo>
                    <a:cubicBezTo>
                      <a:pt x="1075663" y="676973"/>
                      <a:pt x="936225" y="823912"/>
                      <a:pt x="649812" y="594085"/>
                    </a:cubicBezTo>
                    <a:cubicBezTo>
                      <a:pt x="649812" y="594085"/>
                      <a:pt x="710625" y="577395"/>
                      <a:pt x="785299" y="573521"/>
                    </a:cubicBezTo>
                    <a:close/>
                    <a:moveTo>
                      <a:pt x="109190" y="342916"/>
                    </a:moveTo>
                    <a:cubicBezTo>
                      <a:pt x="179715" y="344802"/>
                      <a:pt x="282213" y="379702"/>
                      <a:pt x="410100" y="511753"/>
                    </a:cubicBezTo>
                    <a:cubicBezTo>
                      <a:pt x="410100" y="511753"/>
                      <a:pt x="214508" y="538163"/>
                      <a:pt x="101667" y="462705"/>
                    </a:cubicBezTo>
                    <a:cubicBezTo>
                      <a:pt x="-7413" y="391020"/>
                      <a:pt x="110" y="372156"/>
                      <a:pt x="110" y="372156"/>
                    </a:cubicBezTo>
                    <a:cubicBezTo>
                      <a:pt x="110" y="372156"/>
                      <a:pt x="38664" y="341029"/>
                      <a:pt x="109190" y="342916"/>
                    </a:cubicBezTo>
                    <a:close/>
                    <a:moveTo>
                      <a:pt x="1010410" y="338450"/>
                    </a:moveTo>
                    <a:cubicBezTo>
                      <a:pt x="1043632" y="338450"/>
                      <a:pt x="1045100" y="345774"/>
                      <a:pt x="1045100" y="345774"/>
                    </a:cubicBezTo>
                    <a:cubicBezTo>
                      <a:pt x="1045100" y="345774"/>
                      <a:pt x="1015028" y="544513"/>
                      <a:pt x="646637" y="518265"/>
                    </a:cubicBezTo>
                    <a:cubicBezTo>
                      <a:pt x="646637" y="518265"/>
                      <a:pt x="778205" y="368273"/>
                      <a:pt x="909773" y="349524"/>
                    </a:cubicBezTo>
                    <a:cubicBezTo>
                      <a:pt x="959111" y="341087"/>
                      <a:pt x="990476" y="338451"/>
                      <a:pt x="1010410" y="338450"/>
                    </a:cubicBezTo>
                    <a:close/>
                    <a:moveTo>
                      <a:pt x="198790" y="105544"/>
                    </a:moveTo>
                    <a:cubicBezTo>
                      <a:pt x="198790" y="105544"/>
                      <a:pt x="398901" y="90487"/>
                      <a:pt x="459312" y="455612"/>
                    </a:cubicBezTo>
                    <a:cubicBezTo>
                      <a:pt x="459312" y="455612"/>
                      <a:pt x="281855" y="361508"/>
                      <a:pt x="232771" y="241054"/>
                    </a:cubicBezTo>
                    <a:cubicBezTo>
                      <a:pt x="179912" y="116836"/>
                      <a:pt x="198790" y="105544"/>
                      <a:pt x="198790" y="105544"/>
                    </a:cubicBezTo>
                    <a:close/>
                    <a:moveTo>
                      <a:pt x="831063" y="88750"/>
                    </a:moveTo>
                    <a:cubicBezTo>
                      <a:pt x="833996" y="88397"/>
                      <a:pt x="834935" y="89104"/>
                      <a:pt x="834935" y="89104"/>
                    </a:cubicBezTo>
                    <a:cubicBezTo>
                      <a:pt x="834935" y="89104"/>
                      <a:pt x="921276" y="270173"/>
                      <a:pt x="602188" y="458787"/>
                    </a:cubicBezTo>
                    <a:cubicBezTo>
                      <a:pt x="602188" y="458787"/>
                      <a:pt x="624712" y="258857"/>
                      <a:pt x="722315" y="168322"/>
                    </a:cubicBezTo>
                    <a:cubicBezTo>
                      <a:pt x="795518" y="100421"/>
                      <a:pt x="822265" y="89811"/>
                      <a:pt x="831063" y="88750"/>
                    </a:cubicBezTo>
                    <a:close/>
                    <a:moveTo>
                      <a:pt x="510846" y="0"/>
                    </a:moveTo>
                    <a:cubicBezTo>
                      <a:pt x="510846" y="0"/>
                      <a:pt x="687912" y="101614"/>
                      <a:pt x="529683" y="436563"/>
                    </a:cubicBezTo>
                    <a:cubicBezTo>
                      <a:pt x="529683" y="436563"/>
                      <a:pt x="435499" y="259680"/>
                      <a:pt x="465638" y="127958"/>
                    </a:cubicBezTo>
                    <a:cubicBezTo>
                      <a:pt x="492010" y="0"/>
                      <a:pt x="510846" y="0"/>
                      <a:pt x="510846" y="0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0" name="任意多边形 469"/>
              <p:cNvSpPr/>
              <p:nvPr/>
            </p:nvSpPr>
            <p:spPr bwMode="auto">
              <a:xfrm>
                <a:off x="4173538" y="4232275"/>
                <a:ext cx="714375" cy="741362"/>
              </a:xfrm>
              <a:custGeom>
                <a:avLst/>
                <a:gdLst>
                  <a:gd name="connsiteX0" fmla="*/ 364159 w 714375"/>
                  <a:gd name="connsiteY0" fmla="*/ 515937 h 741362"/>
                  <a:gd name="connsiteX1" fmla="*/ 409300 w 714375"/>
                  <a:gd name="connsiteY1" fmla="*/ 741362 h 741362"/>
                  <a:gd name="connsiteX2" fmla="*/ 364159 w 714375"/>
                  <a:gd name="connsiteY2" fmla="*/ 515937 h 741362"/>
                  <a:gd name="connsiteX3" fmla="*/ 442912 w 714375"/>
                  <a:gd name="connsiteY3" fmla="*/ 482186 h 741362"/>
                  <a:gd name="connsiteX4" fmla="*/ 604837 w 714375"/>
                  <a:gd name="connsiteY4" fmla="*/ 643939 h 741362"/>
                  <a:gd name="connsiteX5" fmla="*/ 442912 w 714375"/>
                  <a:gd name="connsiteY5" fmla="*/ 482186 h 741362"/>
                  <a:gd name="connsiteX6" fmla="*/ 270716 w 714375"/>
                  <a:gd name="connsiteY6" fmla="*/ 477837 h 741362"/>
                  <a:gd name="connsiteX7" fmla="*/ 176555 w 714375"/>
                  <a:gd name="connsiteY7" fmla="*/ 688975 h 741362"/>
                  <a:gd name="connsiteX8" fmla="*/ 270716 w 714375"/>
                  <a:gd name="connsiteY8" fmla="*/ 477837 h 741362"/>
                  <a:gd name="connsiteX9" fmla="*/ 169590 w 714375"/>
                  <a:gd name="connsiteY9" fmla="*/ 399438 h 741362"/>
                  <a:gd name="connsiteX10" fmla="*/ 225425 w 714375"/>
                  <a:gd name="connsiteY10" fmla="*/ 399664 h 741362"/>
                  <a:gd name="connsiteX11" fmla="*/ 33337 w 714375"/>
                  <a:gd name="connsiteY11" fmla="*/ 519113 h 741362"/>
                  <a:gd name="connsiteX12" fmla="*/ 169590 w 714375"/>
                  <a:gd name="connsiteY12" fmla="*/ 399438 h 741362"/>
                  <a:gd name="connsiteX13" fmla="*/ 550942 w 714375"/>
                  <a:gd name="connsiteY13" fmla="*/ 389480 h 741362"/>
                  <a:gd name="connsiteX14" fmla="*/ 714375 w 714375"/>
                  <a:gd name="connsiteY14" fmla="*/ 452377 h 741362"/>
                  <a:gd name="connsiteX15" fmla="*/ 488950 w 714375"/>
                  <a:gd name="connsiteY15" fmla="*/ 411071 h 741362"/>
                  <a:gd name="connsiteX16" fmla="*/ 550942 w 714375"/>
                  <a:gd name="connsiteY16" fmla="*/ 389480 h 741362"/>
                  <a:gd name="connsiteX17" fmla="*/ 72183 w 714375"/>
                  <a:gd name="connsiteY17" fmla="*/ 231669 h 741362"/>
                  <a:gd name="connsiteX18" fmla="*/ 217488 w 714375"/>
                  <a:gd name="connsiteY18" fmla="*/ 316157 h 741362"/>
                  <a:gd name="connsiteX19" fmla="*/ 0 w 714375"/>
                  <a:gd name="connsiteY19" fmla="*/ 248566 h 741362"/>
                  <a:gd name="connsiteX20" fmla="*/ 72183 w 714375"/>
                  <a:gd name="connsiteY20" fmla="*/ 231669 h 741362"/>
                  <a:gd name="connsiteX21" fmla="*/ 695325 w 714375"/>
                  <a:gd name="connsiteY21" fmla="*/ 230355 h 741362"/>
                  <a:gd name="connsiteX22" fmla="*/ 488950 w 714375"/>
                  <a:gd name="connsiteY22" fmla="*/ 324352 h 741362"/>
                  <a:gd name="connsiteX23" fmla="*/ 695325 w 714375"/>
                  <a:gd name="connsiteY23" fmla="*/ 230355 h 741362"/>
                  <a:gd name="connsiteX24" fmla="*/ 131762 w 714375"/>
                  <a:gd name="connsiteY24" fmla="*/ 71437 h 741362"/>
                  <a:gd name="connsiteX25" fmla="*/ 274637 w 714375"/>
                  <a:gd name="connsiteY25" fmla="*/ 252412 h 741362"/>
                  <a:gd name="connsiteX26" fmla="*/ 131762 w 714375"/>
                  <a:gd name="connsiteY26" fmla="*/ 71437 h 741362"/>
                  <a:gd name="connsiteX27" fmla="*/ 552768 w 714375"/>
                  <a:gd name="connsiteY27" fmla="*/ 60325 h 741362"/>
                  <a:gd name="connsiteX28" fmla="*/ 435642 w 714375"/>
                  <a:gd name="connsiteY28" fmla="*/ 255588 h 741362"/>
                  <a:gd name="connsiteX29" fmla="*/ 552768 w 714375"/>
                  <a:gd name="connsiteY29" fmla="*/ 60325 h 741362"/>
                  <a:gd name="connsiteX30" fmla="*/ 342106 w 714375"/>
                  <a:gd name="connsiteY30" fmla="*/ 0 h 741362"/>
                  <a:gd name="connsiteX31" fmla="*/ 357187 w 714375"/>
                  <a:gd name="connsiteY31" fmla="*/ 230188 h 741362"/>
                  <a:gd name="connsiteX32" fmla="*/ 342106 w 714375"/>
                  <a:gd name="connsiteY32" fmla="*/ 0 h 74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14375" h="741362">
                    <a:moveTo>
                      <a:pt x="364159" y="515937"/>
                    </a:moveTo>
                    <a:cubicBezTo>
                      <a:pt x="364159" y="515937"/>
                      <a:pt x="461963" y="572293"/>
                      <a:pt x="409300" y="741362"/>
                    </a:cubicBezTo>
                    <a:cubicBezTo>
                      <a:pt x="409300" y="741362"/>
                      <a:pt x="288925" y="666221"/>
                      <a:pt x="364159" y="515937"/>
                    </a:cubicBezTo>
                    <a:close/>
                    <a:moveTo>
                      <a:pt x="442912" y="482186"/>
                    </a:moveTo>
                    <a:cubicBezTo>
                      <a:pt x="442912" y="482186"/>
                      <a:pt x="555883" y="474662"/>
                      <a:pt x="604837" y="643939"/>
                    </a:cubicBezTo>
                    <a:cubicBezTo>
                      <a:pt x="604837" y="643939"/>
                      <a:pt x="465506" y="647700"/>
                      <a:pt x="442912" y="482186"/>
                    </a:cubicBezTo>
                    <a:close/>
                    <a:moveTo>
                      <a:pt x="270716" y="477837"/>
                    </a:moveTo>
                    <a:cubicBezTo>
                      <a:pt x="270716" y="477837"/>
                      <a:pt x="315913" y="583406"/>
                      <a:pt x="176555" y="688975"/>
                    </a:cubicBezTo>
                    <a:cubicBezTo>
                      <a:pt x="176555" y="688975"/>
                      <a:pt x="123825" y="560784"/>
                      <a:pt x="270716" y="477837"/>
                    </a:cubicBezTo>
                    <a:close/>
                    <a:moveTo>
                      <a:pt x="169590" y="399438"/>
                    </a:moveTo>
                    <a:cubicBezTo>
                      <a:pt x="186171" y="397448"/>
                      <a:pt x="204709" y="397331"/>
                      <a:pt x="225425" y="399664"/>
                    </a:cubicBezTo>
                    <a:cubicBezTo>
                      <a:pt x="225425" y="399664"/>
                      <a:pt x="206593" y="507915"/>
                      <a:pt x="33337" y="519113"/>
                    </a:cubicBezTo>
                    <a:cubicBezTo>
                      <a:pt x="33337" y="519113"/>
                      <a:pt x="53522" y="413370"/>
                      <a:pt x="169590" y="399438"/>
                    </a:cubicBezTo>
                    <a:close/>
                    <a:moveTo>
                      <a:pt x="550942" y="389480"/>
                    </a:moveTo>
                    <a:cubicBezTo>
                      <a:pt x="590392" y="385725"/>
                      <a:pt x="646748" y="396051"/>
                      <a:pt x="714375" y="452377"/>
                    </a:cubicBezTo>
                    <a:cubicBezTo>
                      <a:pt x="714375" y="452377"/>
                      <a:pt x="601663" y="534988"/>
                      <a:pt x="488950" y="411071"/>
                    </a:cubicBezTo>
                    <a:cubicBezTo>
                      <a:pt x="488950" y="411071"/>
                      <a:pt x="511493" y="393235"/>
                      <a:pt x="550942" y="389480"/>
                    </a:cubicBezTo>
                    <a:close/>
                    <a:moveTo>
                      <a:pt x="72183" y="231669"/>
                    </a:moveTo>
                    <a:cubicBezTo>
                      <a:pt x="114369" y="231668"/>
                      <a:pt x="168741" y="248566"/>
                      <a:pt x="217488" y="316157"/>
                    </a:cubicBezTo>
                    <a:cubicBezTo>
                      <a:pt x="217488" y="316157"/>
                      <a:pt x="119993" y="376238"/>
                      <a:pt x="0" y="248566"/>
                    </a:cubicBezTo>
                    <a:cubicBezTo>
                      <a:pt x="0" y="248566"/>
                      <a:pt x="29998" y="231669"/>
                      <a:pt x="72183" y="231669"/>
                    </a:cubicBezTo>
                    <a:close/>
                    <a:moveTo>
                      <a:pt x="695325" y="230355"/>
                    </a:moveTo>
                    <a:cubicBezTo>
                      <a:pt x="695325" y="230355"/>
                      <a:pt x="650298" y="361950"/>
                      <a:pt x="488950" y="324352"/>
                    </a:cubicBezTo>
                    <a:cubicBezTo>
                      <a:pt x="488950" y="324352"/>
                      <a:pt x="518968" y="219075"/>
                      <a:pt x="695325" y="230355"/>
                    </a:cubicBezTo>
                    <a:close/>
                    <a:moveTo>
                      <a:pt x="131762" y="71437"/>
                    </a:moveTo>
                    <a:cubicBezTo>
                      <a:pt x="131762" y="71437"/>
                      <a:pt x="270877" y="86518"/>
                      <a:pt x="274637" y="252412"/>
                    </a:cubicBezTo>
                    <a:cubicBezTo>
                      <a:pt x="274637" y="252412"/>
                      <a:pt x="161841" y="244872"/>
                      <a:pt x="131762" y="71437"/>
                    </a:cubicBezTo>
                    <a:close/>
                    <a:moveTo>
                      <a:pt x="552768" y="60325"/>
                    </a:moveTo>
                    <a:cubicBezTo>
                      <a:pt x="552768" y="60325"/>
                      <a:pt x="590550" y="195507"/>
                      <a:pt x="435642" y="255588"/>
                    </a:cubicBezTo>
                    <a:cubicBezTo>
                      <a:pt x="435642" y="255588"/>
                      <a:pt x="401637" y="146692"/>
                      <a:pt x="552768" y="60325"/>
                    </a:cubicBezTo>
                    <a:close/>
                    <a:moveTo>
                      <a:pt x="342106" y="0"/>
                    </a:moveTo>
                    <a:cubicBezTo>
                      <a:pt x="342106" y="0"/>
                      <a:pt x="447675" y="90566"/>
                      <a:pt x="357187" y="230188"/>
                    </a:cubicBezTo>
                    <a:cubicBezTo>
                      <a:pt x="357187" y="230188"/>
                      <a:pt x="266700" y="158490"/>
                      <a:pt x="342106" y="0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1" name="任意多边形 470"/>
              <p:cNvSpPr/>
              <p:nvPr/>
            </p:nvSpPr>
            <p:spPr bwMode="auto">
              <a:xfrm>
                <a:off x="4286249" y="4349751"/>
                <a:ext cx="485776" cy="511175"/>
              </a:xfrm>
              <a:custGeom>
                <a:avLst/>
                <a:gdLst>
                  <a:gd name="connsiteX0" fmla="*/ 251421 w 485776"/>
                  <a:gd name="connsiteY0" fmla="*/ 398462 h 511175"/>
                  <a:gd name="connsiteX1" fmla="*/ 262732 w 485776"/>
                  <a:gd name="connsiteY1" fmla="*/ 511175 h 511175"/>
                  <a:gd name="connsiteX2" fmla="*/ 251421 w 485776"/>
                  <a:gd name="connsiteY2" fmla="*/ 398462 h 511175"/>
                  <a:gd name="connsiteX3" fmla="*/ 330788 w 485776"/>
                  <a:gd name="connsiteY3" fmla="*/ 365125 h 511175"/>
                  <a:gd name="connsiteX4" fmla="*/ 406047 w 485776"/>
                  <a:gd name="connsiteY4" fmla="*/ 450850 h 511175"/>
                  <a:gd name="connsiteX5" fmla="*/ 330788 w 485776"/>
                  <a:gd name="connsiteY5" fmla="*/ 365125 h 511175"/>
                  <a:gd name="connsiteX6" fmla="*/ 157163 w 485776"/>
                  <a:gd name="connsiteY6" fmla="*/ 360362 h 511175"/>
                  <a:gd name="connsiteX7" fmla="*/ 101600 w 485776"/>
                  <a:gd name="connsiteY7" fmla="*/ 462346 h 511175"/>
                  <a:gd name="connsiteX8" fmla="*/ 157163 w 485776"/>
                  <a:gd name="connsiteY8" fmla="*/ 360362 h 511175"/>
                  <a:gd name="connsiteX9" fmla="*/ 429591 w 485776"/>
                  <a:gd name="connsiteY9" fmla="*/ 289917 h 511175"/>
                  <a:gd name="connsiteX10" fmla="*/ 485776 w 485776"/>
                  <a:gd name="connsiteY10" fmla="*/ 322791 h 511175"/>
                  <a:gd name="connsiteX11" fmla="*/ 376238 w 485776"/>
                  <a:gd name="connsiteY11" fmla="*/ 293158 h 511175"/>
                  <a:gd name="connsiteX12" fmla="*/ 429591 w 485776"/>
                  <a:gd name="connsiteY12" fmla="*/ 289917 h 511175"/>
                  <a:gd name="connsiteX13" fmla="*/ 92141 w 485776"/>
                  <a:gd name="connsiteY13" fmla="*/ 279040 h 511175"/>
                  <a:gd name="connsiteX14" fmla="*/ 112713 w 485776"/>
                  <a:gd name="connsiteY14" fmla="*/ 282340 h 511175"/>
                  <a:gd name="connsiteX15" fmla="*/ 11113 w 485776"/>
                  <a:gd name="connsiteY15" fmla="*/ 331259 h 511175"/>
                  <a:gd name="connsiteX16" fmla="*/ 92141 w 485776"/>
                  <a:gd name="connsiteY16" fmla="*/ 279040 h 511175"/>
                  <a:gd name="connsiteX17" fmla="*/ 452013 w 485776"/>
                  <a:gd name="connsiteY17" fmla="*/ 159396 h 511175"/>
                  <a:gd name="connsiteX18" fmla="*/ 481013 w 485776"/>
                  <a:gd name="connsiteY18" fmla="*/ 169392 h 511175"/>
                  <a:gd name="connsiteX19" fmla="*/ 376238 w 485776"/>
                  <a:gd name="connsiteY19" fmla="*/ 207022 h 511175"/>
                  <a:gd name="connsiteX20" fmla="*/ 452013 w 485776"/>
                  <a:gd name="connsiteY20" fmla="*/ 159396 h 511175"/>
                  <a:gd name="connsiteX21" fmla="*/ 13214 w 485776"/>
                  <a:gd name="connsiteY21" fmla="*/ 156419 h 511175"/>
                  <a:gd name="connsiteX22" fmla="*/ 104775 w 485776"/>
                  <a:gd name="connsiteY22" fmla="*/ 198835 h 511175"/>
                  <a:gd name="connsiteX23" fmla="*/ 0 w 485776"/>
                  <a:gd name="connsiteY23" fmla="*/ 157361 h 511175"/>
                  <a:gd name="connsiteX24" fmla="*/ 13214 w 485776"/>
                  <a:gd name="connsiteY24" fmla="*/ 156419 h 511175"/>
                  <a:gd name="connsiteX25" fmla="*/ 373835 w 485776"/>
                  <a:gd name="connsiteY25" fmla="*/ 47867 h 511175"/>
                  <a:gd name="connsiteX26" fmla="*/ 390525 w 485776"/>
                  <a:gd name="connsiteY26" fmla="*/ 48305 h 511175"/>
                  <a:gd name="connsiteX27" fmla="*/ 323850 w 485776"/>
                  <a:gd name="connsiteY27" fmla="*/ 138112 h 511175"/>
                  <a:gd name="connsiteX28" fmla="*/ 373835 w 485776"/>
                  <a:gd name="connsiteY28" fmla="*/ 47867 h 511175"/>
                  <a:gd name="connsiteX29" fmla="*/ 98366 w 485776"/>
                  <a:gd name="connsiteY29" fmla="*/ 41275 h 511175"/>
                  <a:gd name="connsiteX30" fmla="*/ 162337 w 485776"/>
                  <a:gd name="connsiteY30" fmla="*/ 134938 h 511175"/>
                  <a:gd name="connsiteX31" fmla="*/ 98366 w 485776"/>
                  <a:gd name="connsiteY31" fmla="*/ 41275 h 511175"/>
                  <a:gd name="connsiteX32" fmla="*/ 245052 w 485776"/>
                  <a:gd name="connsiteY32" fmla="*/ 0 h 511175"/>
                  <a:gd name="connsiteX33" fmla="*/ 245052 w 485776"/>
                  <a:gd name="connsiteY33" fmla="*/ 112713 h 511175"/>
                  <a:gd name="connsiteX34" fmla="*/ 245052 w 485776"/>
                  <a:gd name="connsiteY34" fmla="*/ 0 h 51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85776" h="511175">
                    <a:moveTo>
                      <a:pt x="251421" y="398462"/>
                    </a:moveTo>
                    <a:cubicBezTo>
                      <a:pt x="251421" y="398462"/>
                      <a:pt x="307976" y="488633"/>
                      <a:pt x="262732" y="511175"/>
                    </a:cubicBezTo>
                    <a:cubicBezTo>
                      <a:pt x="262732" y="511175"/>
                      <a:pt x="217488" y="443547"/>
                      <a:pt x="251421" y="398462"/>
                    </a:cubicBezTo>
                    <a:close/>
                    <a:moveTo>
                      <a:pt x="330788" y="365125"/>
                    </a:moveTo>
                    <a:cubicBezTo>
                      <a:pt x="330788" y="365125"/>
                      <a:pt x="428625" y="409851"/>
                      <a:pt x="406047" y="450850"/>
                    </a:cubicBezTo>
                    <a:cubicBezTo>
                      <a:pt x="406047" y="450850"/>
                      <a:pt x="327025" y="424760"/>
                      <a:pt x="330788" y="365125"/>
                    </a:cubicBezTo>
                    <a:close/>
                    <a:moveTo>
                      <a:pt x="157163" y="360362"/>
                    </a:moveTo>
                    <a:cubicBezTo>
                      <a:pt x="157163" y="360362"/>
                      <a:pt x="149754" y="469900"/>
                      <a:pt x="101600" y="462346"/>
                    </a:cubicBezTo>
                    <a:cubicBezTo>
                      <a:pt x="101600" y="462346"/>
                      <a:pt x="101600" y="379248"/>
                      <a:pt x="157163" y="360362"/>
                    </a:cubicBezTo>
                    <a:close/>
                    <a:moveTo>
                      <a:pt x="429591" y="289917"/>
                    </a:moveTo>
                    <a:cubicBezTo>
                      <a:pt x="456503" y="291306"/>
                      <a:pt x="483888" y="298714"/>
                      <a:pt x="485776" y="322791"/>
                    </a:cubicBezTo>
                    <a:cubicBezTo>
                      <a:pt x="485776" y="322791"/>
                      <a:pt x="406456" y="341312"/>
                      <a:pt x="376238" y="293158"/>
                    </a:cubicBezTo>
                    <a:cubicBezTo>
                      <a:pt x="376238" y="293158"/>
                      <a:pt x="402679" y="288528"/>
                      <a:pt x="429591" y="289917"/>
                    </a:cubicBezTo>
                    <a:close/>
                    <a:moveTo>
                      <a:pt x="92141" y="279040"/>
                    </a:moveTo>
                    <a:cubicBezTo>
                      <a:pt x="98778" y="278989"/>
                      <a:pt x="105657" y="279988"/>
                      <a:pt x="112713" y="282340"/>
                    </a:cubicBezTo>
                    <a:cubicBezTo>
                      <a:pt x="112713" y="282340"/>
                      <a:pt x="48742" y="365125"/>
                      <a:pt x="11113" y="331259"/>
                    </a:cubicBezTo>
                    <a:cubicBezTo>
                      <a:pt x="11113" y="331259"/>
                      <a:pt x="45685" y="279400"/>
                      <a:pt x="92141" y="279040"/>
                    </a:cubicBezTo>
                    <a:close/>
                    <a:moveTo>
                      <a:pt x="452013" y="159396"/>
                    </a:moveTo>
                    <a:cubicBezTo>
                      <a:pt x="463239" y="157633"/>
                      <a:pt x="473529" y="159984"/>
                      <a:pt x="481013" y="169392"/>
                    </a:cubicBezTo>
                    <a:cubicBezTo>
                      <a:pt x="481013" y="169392"/>
                      <a:pt x="428626" y="233362"/>
                      <a:pt x="376238" y="207022"/>
                    </a:cubicBezTo>
                    <a:cubicBezTo>
                      <a:pt x="376238" y="207022"/>
                      <a:pt x="418335" y="164688"/>
                      <a:pt x="452013" y="159396"/>
                    </a:cubicBezTo>
                    <a:close/>
                    <a:moveTo>
                      <a:pt x="13214" y="156419"/>
                    </a:moveTo>
                    <a:cubicBezTo>
                      <a:pt x="37419" y="155712"/>
                      <a:pt x="87936" y="159246"/>
                      <a:pt x="104775" y="198835"/>
                    </a:cubicBezTo>
                    <a:cubicBezTo>
                      <a:pt x="104775" y="198835"/>
                      <a:pt x="0" y="206375"/>
                      <a:pt x="0" y="157361"/>
                    </a:cubicBezTo>
                    <a:cubicBezTo>
                      <a:pt x="0" y="157361"/>
                      <a:pt x="5145" y="156654"/>
                      <a:pt x="13214" y="156419"/>
                    </a:cubicBezTo>
                    <a:close/>
                    <a:moveTo>
                      <a:pt x="373835" y="47867"/>
                    </a:moveTo>
                    <a:cubicBezTo>
                      <a:pt x="378950" y="46434"/>
                      <a:pt x="384506" y="46434"/>
                      <a:pt x="390525" y="48305"/>
                    </a:cubicBezTo>
                    <a:cubicBezTo>
                      <a:pt x="390525" y="48305"/>
                      <a:pt x="379413" y="126886"/>
                      <a:pt x="323850" y="138112"/>
                    </a:cubicBezTo>
                    <a:cubicBezTo>
                      <a:pt x="323850" y="138112"/>
                      <a:pt x="338030" y="57894"/>
                      <a:pt x="373835" y="47867"/>
                    </a:cubicBezTo>
                    <a:close/>
                    <a:moveTo>
                      <a:pt x="98366" y="41275"/>
                    </a:moveTo>
                    <a:cubicBezTo>
                      <a:pt x="98366" y="41275"/>
                      <a:pt x="169863" y="78740"/>
                      <a:pt x="162337" y="134938"/>
                    </a:cubicBezTo>
                    <a:cubicBezTo>
                      <a:pt x="162337" y="134938"/>
                      <a:pt x="68263" y="78740"/>
                      <a:pt x="98366" y="41275"/>
                    </a:cubicBezTo>
                    <a:close/>
                    <a:moveTo>
                      <a:pt x="245052" y="0"/>
                    </a:moveTo>
                    <a:cubicBezTo>
                      <a:pt x="245052" y="0"/>
                      <a:pt x="282575" y="71385"/>
                      <a:pt x="245052" y="112713"/>
                    </a:cubicBezTo>
                    <a:cubicBezTo>
                      <a:pt x="245052" y="112713"/>
                      <a:pt x="200025" y="15028"/>
                      <a:pt x="245052" y="0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2" name="Freeform 2964"/>
              <p:cNvSpPr/>
              <p:nvPr/>
            </p:nvSpPr>
            <p:spPr bwMode="auto">
              <a:xfrm>
                <a:off x="4294188" y="4349751"/>
                <a:ext cx="522288" cy="514350"/>
              </a:xfrm>
              <a:custGeom>
                <a:avLst/>
                <a:gdLst>
                  <a:gd name="T0" fmla="*/ 42 w 139"/>
                  <a:gd name="T1" fmla="*/ 82 h 137"/>
                  <a:gd name="T2" fmla="*/ 53 w 139"/>
                  <a:gd name="T3" fmla="*/ 95 h 137"/>
                  <a:gd name="T4" fmla="*/ 77 w 139"/>
                  <a:gd name="T5" fmla="*/ 87 h 137"/>
                  <a:gd name="T6" fmla="*/ 93 w 139"/>
                  <a:gd name="T7" fmla="*/ 68 h 137"/>
                  <a:gd name="T8" fmla="*/ 82 w 139"/>
                  <a:gd name="T9" fmla="*/ 42 h 137"/>
                  <a:gd name="T10" fmla="*/ 54 w 139"/>
                  <a:gd name="T11" fmla="*/ 36 h 137"/>
                  <a:gd name="T12" fmla="*/ 42 w 139"/>
                  <a:gd name="T13" fmla="*/ 58 h 137"/>
                  <a:gd name="T14" fmla="*/ 38 w 139"/>
                  <a:gd name="T15" fmla="*/ 8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137">
                    <a:moveTo>
                      <a:pt x="42" y="82"/>
                    </a:moveTo>
                    <a:cubicBezTo>
                      <a:pt x="0" y="93"/>
                      <a:pt x="59" y="137"/>
                      <a:pt x="53" y="95"/>
                    </a:cubicBezTo>
                    <a:cubicBezTo>
                      <a:pt x="58" y="132"/>
                      <a:pt x="102" y="114"/>
                      <a:pt x="77" y="87"/>
                    </a:cubicBezTo>
                    <a:cubicBezTo>
                      <a:pt x="102" y="115"/>
                      <a:pt x="120" y="71"/>
                      <a:pt x="93" y="68"/>
                    </a:cubicBezTo>
                    <a:cubicBezTo>
                      <a:pt x="139" y="64"/>
                      <a:pt x="96" y="9"/>
                      <a:pt x="82" y="42"/>
                    </a:cubicBezTo>
                    <a:cubicBezTo>
                      <a:pt x="99" y="0"/>
                      <a:pt x="39" y="11"/>
                      <a:pt x="54" y="36"/>
                    </a:cubicBezTo>
                    <a:cubicBezTo>
                      <a:pt x="47" y="10"/>
                      <a:pt x="2" y="44"/>
                      <a:pt x="42" y="58"/>
                    </a:cubicBezTo>
                    <a:cubicBezTo>
                      <a:pt x="1" y="44"/>
                      <a:pt x="15" y="95"/>
                      <a:pt x="38" y="82"/>
                    </a:cubicBezTo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3" name="任意多边形 472"/>
              <p:cNvSpPr/>
              <p:nvPr/>
            </p:nvSpPr>
            <p:spPr bwMode="auto">
              <a:xfrm>
                <a:off x="4402427" y="4456911"/>
                <a:ext cx="268834" cy="279509"/>
              </a:xfrm>
              <a:custGeom>
                <a:avLst/>
                <a:gdLst>
                  <a:gd name="connsiteX0" fmla="*/ 91172 w 268834"/>
                  <a:gd name="connsiteY0" fmla="*/ 118265 h 279509"/>
                  <a:gd name="connsiteX1" fmla="*/ 93944 w 268834"/>
                  <a:gd name="connsiteY1" fmla="*/ 148608 h 279509"/>
                  <a:gd name="connsiteX2" fmla="*/ 117186 w 268834"/>
                  <a:gd name="connsiteY2" fmla="*/ 175032 h 279509"/>
                  <a:gd name="connsiteX3" fmla="*/ 114047 w 268834"/>
                  <a:gd name="connsiteY3" fmla="*/ 185409 h 279509"/>
                  <a:gd name="connsiteX4" fmla="*/ 154492 w 268834"/>
                  <a:gd name="connsiteY4" fmla="*/ 181765 h 279509"/>
                  <a:gd name="connsiteX5" fmla="*/ 158697 w 268834"/>
                  <a:gd name="connsiteY5" fmla="*/ 189930 h 279509"/>
                  <a:gd name="connsiteX6" fmla="*/ 184901 w 268834"/>
                  <a:gd name="connsiteY6" fmla="*/ 156365 h 279509"/>
                  <a:gd name="connsiteX7" fmla="*/ 260445 w 268834"/>
                  <a:gd name="connsiteY7" fmla="*/ 212810 h 279509"/>
                  <a:gd name="connsiteX8" fmla="*/ 162534 w 268834"/>
                  <a:gd name="connsiteY8" fmla="*/ 193054 h 279509"/>
                  <a:gd name="connsiteX9" fmla="*/ 159068 w 268834"/>
                  <a:gd name="connsiteY9" fmla="*/ 190652 h 279509"/>
                  <a:gd name="connsiteX10" fmla="*/ 160468 w 268834"/>
                  <a:gd name="connsiteY10" fmla="*/ 193371 h 279509"/>
                  <a:gd name="connsiteX11" fmla="*/ 158317 w 268834"/>
                  <a:gd name="connsiteY11" fmla="*/ 276503 h 279509"/>
                  <a:gd name="connsiteX12" fmla="*/ 112827 w 268834"/>
                  <a:gd name="connsiteY12" fmla="*/ 190396 h 279509"/>
                  <a:gd name="connsiteX13" fmla="*/ 112704 w 268834"/>
                  <a:gd name="connsiteY13" fmla="*/ 188921 h 279509"/>
                  <a:gd name="connsiteX14" fmla="*/ 102218 w 268834"/>
                  <a:gd name="connsiteY14" fmla="*/ 212256 h 279509"/>
                  <a:gd name="connsiteX15" fmla="*/ 53573 w 268834"/>
                  <a:gd name="connsiteY15" fmla="*/ 238313 h 279509"/>
                  <a:gd name="connsiteX16" fmla="*/ 56847 w 268834"/>
                  <a:gd name="connsiteY16" fmla="*/ 187595 h 279509"/>
                  <a:gd name="connsiteX17" fmla="*/ 65314 w 268834"/>
                  <a:gd name="connsiteY17" fmla="*/ 176546 h 279509"/>
                  <a:gd name="connsiteX18" fmla="*/ 59434 w 268834"/>
                  <a:gd name="connsiteY18" fmla="*/ 179533 h 279509"/>
                  <a:gd name="connsiteX19" fmla="*/ 4012 w 268834"/>
                  <a:gd name="connsiteY19" fmla="*/ 171050 h 279509"/>
                  <a:gd name="connsiteX20" fmla="*/ 91172 w 268834"/>
                  <a:gd name="connsiteY20" fmla="*/ 118265 h 279509"/>
                  <a:gd name="connsiteX21" fmla="*/ 246069 w 268834"/>
                  <a:gd name="connsiteY21" fmla="*/ 56157 h 279509"/>
                  <a:gd name="connsiteX22" fmla="*/ 260458 w 268834"/>
                  <a:gd name="connsiteY22" fmla="*/ 61909 h 279509"/>
                  <a:gd name="connsiteX23" fmla="*/ 196363 w 268834"/>
                  <a:gd name="connsiteY23" fmla="*/ 140490 h 279509"/>
                  <a:gd name="connsiteX24" fmla="*/ 177511 w 268834"/>
                  <a:gd name="connsiteY24" fmla="*/ 103071 h 279509"/>
                  <a:gd name="connsiteX25" fmla="*/ 246069 w 268834"/>
                  <a:gd name="connsiteY25" fmla="*/ 56157 h 279509"/>
                  <a:gd name="connsiteX26" fmla="*/ 145097 w 268834"/>
                  <a:gd name="connsiteY26" fmla="*/ 755 h 279509"/>
                  <a:gd name="connsiteX27" fmla="*/ 172748 w 268834"/>
                  <a:gd name="connsiteY27" fmla="*/ 96040 h 279509"/>
                  <a:gd name="connsiteX28" fmla="*/ 131473 w 268834"/>
                  <a:gd name="connsiteY28" fmla="*/ 96040 h 279509"/>
                  <a:gd name="connsiteX29" fmla="*/ 130729 w 268834"/>
                  <a:gd name="connsiteY29" fmla="*/ 94565 h 279509"/>
                  <a:gd name="connsiteX30" fmla="*/ 109796 w 268834"/>
                  <a:gd name="connsiteY30" fmla="*/ 118265 h 279509"/>
                  <a:gd name="connsiteX31" fmla="*/ 38029 w 268834"/>
                  <a:gd name="connsiteY31" fmla="*/ 58394 h 279509"/>
                  <a:gd name="connsiteX32" fmla="*/ 121954 w 268834"/>
                  <a:gd name="connsiteY32" fmla="*/ 77338 h 279509"/>
                  <a:gd name="connsiteX33" fmla="*/ 123515 w 268834"/>
                  <a:gd name="connsiteY33" fmla="*/ 78521 h 279509"/>
                  <a:gd name="connsiteX34" fmla="*/ 115995 w 268834"/>
                  <a:gd name="connsiteY34" fmla="*/ 57530 h 279509"/>
                  <a:gd name="connsiteX35" fmla="*/ 131473 w 268834"/>
                  <a:gd name="connsiteY35" fmla="*/ 2113 h 279509"/>
                  <a:gd name="connsiteX36" fmla="*/ 145097 w 268834"/>
                  <a:gd name="connsiteY36" fmla="*/ 755 h 27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68834" h="279509">
                    <a:moveTo>
                      <a:pt x="91172" y="118265"/>
                    </a:moveTo>
                    <a:lnTo>
                      <a:pt x="93944" y="148608"/>
                    </a:lnTo>
                    <a:lnTo>
                      <a:pt x="117186" y="175032"/>
                    </a:lnTo>
                    <a:lnTo>
                      <a:pt x="114047" y="185409"/>
                    </a:lnTo>
                    <a:lnTo>
                      <a:pt x="154492" y="181765"/>
                    </a:lnTo>
                    <a:lnTo>
                      <a:pt x="158697" y="189930"/>
                    </a:lnTo>
                    <a:lnTo>
                      <a:pt x="184901" y="156365"/>
                    </a:lnTo>
                    <a:cubicBezTo>
                      <a:pt x="184901" y="156365"/>
                      <a:pt x="267999" y="167654"/>
                      <a:pt x="260445" y="212810"/>
                    </a:cubicBezTo>
                    <a:cubicBezTo>
                      <a:pt x="253835" y="252321"/>
                      <a:pt x="180711" y="205401"/>
                      <a:pt x="162534" y="193054"/>
                    </a:cubicBezTo>
                    <a:lnTo>
                      <a:pt x="159068" y="190652"/>
                    </a:lnTo>
                    <a:lnTo>
                      <a:pt x="160468" y="193371"/>
                    </a:lnTo>
                    <a:cubicBezTo>
                      <a:pt x="170507" y="214687"/>
                      <a:pt x="187000" y="259451"/>
                      <a:pt x="158317" y="276503"/>
                    </a:cubicBezTo>
                    <a:cubicBezTo>
                      <a:pt x="124853" y="296398"/>
                      <a:pt x="114814" y="211845"/>
                      <a:pt x="112827" y="190396"/>
                    </a:cubicBezTo>
                    <a:lnTo>
                      <a:pt x="112704" y="188921"/>
                    </a:lnTo>
                    <a:lnTo>
                      <a:pt x="102218" y="212256"/>
                    </a:lnTo>
                    <a:cubicBezTo>
                      <a:pt x="91928" y="229937"/>
                      <a:pt x="76025" y="245758"/>
                      <a:pt x="53573" y="238313"/>
                    </a:cubicBezTo>
                    <a:cubicBezTo>
                      <a:pt x="32992" y="232729"/>
                      <a:pt x="42347" y="209464"/>
                      <a:pt x="56847" y="187595"/>
                    </a:cubicBezTo>
                    <a:lnTo>
                      <a:pt x="65314" y="176546"/>
                    </a:lnTo>
                    <a:lnTo>
                      <a:pt x="59434" y="179533"/>
                    </a:lnTo>
                    <a:cubicBezTo>
                      <a:pt x="40013" y="187074"/>
                      <a:pt x="17276" y="189902"/>
                      <a:pt x="4012" y="171050"/>
                    </a:cubicBezTo>
                    <a:cubicBezTo>
                      <a:pt x="-22514" y="137117"/>
                      <a:pt x="91172" y="118265"/>
                      <a:pt x="91172" y="118265"/>
                    </a:cubicBezTo>
                    <a:close/>
                    <a:moveTo>
                      <a:pt x="246069" y="56157"/>
                    </a:moveTo>
                    <a:cubicBezTo>
                      <a:pt x="250915" y="56822"/>
                      <a:pt x="255745" y="58635"/>
                      <a:pt x="260458" y="61909"/>
                    </a:cubicBezTo>
                    <a:cubicBezTo>
                      <a:pt x="298161" y="84361"/>
                      <a:pt x="196363" y="140490"/>
                      <a:pt x="196363" y="140490"/>
                    </a:cubicBezTo>
                    <a:lnTo>
                      <a:pt x="177511" y="103071"/>
                    </a:lnTo>
                    <a:cubicBezTo>
                      <a:pt x="177511" y="103071"/>
                      <a:pt x="212151" y="51502"/>
                      <a:pt x="246069" y="56157"/>
                    </a:cubicBezTo>
                    <a:close/>
                    <a:moveTo>
                      <a:pt x="145097" y="755"/>
                    </a:moveTo>
                    <a:cubicBezTo>
                      <a:pt x="172748" y="9744"/>
                      <a:pt x="172748" y="96040"/>
                      <a:pt x="172748" y="96040"/>
                    </a:cubicBezTo>
                    <a:lnTo>
                      <a:pt x="131473" y="96040"/>
                    </a:lnTo>
                    <a:lnTo>
                      <a:pt x="130729" y="94565"/>
                    </a:lnTo>
                    <a:lnTo>
                      <a:pt x="109796" y="118265"/>
                    </a:lnTo>
                    <a:cubicBezTo>
                      <a:pt x="109796" y="118265"/>
                      <a:pt x="26698" y="103297"/>
                      <a:pt x="38029" y="58394"/>
                    </a:cubicBezTo>
                    <a:cubicBezTo>
                      <a:pt x="43695" y="24716"/>
                      <a:pt x="96104" y="58394"/>
                      <a:pt x="121954" y="77338"/>
                    </a:cubicBezTo>
                    <a:lnTo>
                      <a:pt x="123515" y="78521"/>
                    </a:lnTo>
                    <a:lnTo>
                      <a:pt x="115995" y="57530"/>
                    </a:lnTo>
                    <a:cubicBezTo>
                      <a:pt x="110836" y="36866"/>
                      <a:pt x="110836" y="13384"/>
                      <a:pt x="131473" y="2113"/>
                    </a:cubicBezTo>
                    <a:cubicBezTo>
                      <a:pt x="136633" y="-235"/>
                      <a:pt x="141147" y="-529"/>
                      <a:pt x="145097" y="755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4" name="Freeform 2973"/>
              <p:cNvSpPr/>
              <p:nvPr/>
            </p:nvSpPr>
            <p:spPr bwMode="auto">
              <a:xfrm>
                <a:off x="4429125" y="4484688"/>
                <a:ext cx="214313" cy="214313"/>
              </a:xfrm>
              <a:custGeom>
                <a:avLst/>
                <a:gdLst>
                  <a:gd name="T0" fmla="*/ 40 w 57"/>
                  <a:gd name="T1" fmla="*/ 6 h 57"/>
                  <a:gd name="T2" fmla="*/ 52 w 57"/>
                  <a:gd name="T3" fmla="*/ 39 h 57"/>
                  <a:gd name="T4" fmla="*/ 18 w 57"/>
                  <a:gd name="T5" fmla="*/ 51 h 57"/>
                  <a:gd name="T6" fmla="*/ 6 w 57"/>
                  <a:gd name="T7" fmla="*/ 18 h 57"/>
                  <a:gd name="T8" fmla="*/ 40 w 57"/>
                  <a:gd name="T9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40" y="6"/>
                    </a:moveTo>
                    <a:cubicBezTo>
                      <a:pt x="52" y="11"/>
                      <a:pt x="57" y="26"/>
                      <a:pt x="52" y="39"/>
                    </a:cubicBezTo>
                    <a:cubicBezTo>
                      <a:pt x="46" y="51"/>
                      <a:pt x="31" y="57"/>
                      <a:pt x="18" y="51"/>
                    </a:cubicBezTo>
                    <a:cubicBezTo>
                      <a:pt x="6" y="45"/>
                      <a:pt x="0" y="30"/>
                      <a:pt x="6" y="18"/>
                    </a:cubicBezTo>
                    <a:cubicBezTo>
                      <a:pt x="12" y="5"/>
                      <a:pt x="27" y="0"/>
                      <a:pt x="40" y="6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5" name="任意多边形 474"/>
              <p:cNvSpPr/>
              <p:nvPr/>
            </p:nvSpPr>
            <p:spPr bwMode="auto">
              <a:xfrm>
                <a:off x="4459288" y="4514851"/>
                <a:ext cx="155178" cy="156425"/>
              </a:xfrm>
              <a:custGeom>
                <a:avLst/>
                <a:gdLst>
                  <a:gd name="connsiteX0" fmla="*/ 59796 w 155178"/>
                  <a:gd name="connsiteY0" fmla="*/ 142875 h 156425"/>
                  <a:gd name="connsiteX1" fmla="*/ 63500 w 155178"/>
                  <a:gd name="connsiteY1" fmla="*/ 150813 h 156425"/>
                  <a:gd name="connsiteX2" fmla="*/ 56092 w 155178"/>
                  <a:gd name="connsiteY2" fmla="*/ 154781 h 156425"/>
                  <a:gd name="connsiteX3" fmla="*/ 52387 w 155178"/>
                  <a:gd name="connsiteY3" fmla="*/ 146844 h 156425"/>
                  <a:gd name="connsiteX4" fmla="*/ 59796 w 155178"/>
                  <a:gd name="connsiteY4" fmla="*/ 142875 h 156425"/>
                  <a:gd name="connsiteX5" fmla="*/ 97631 w 155178"/>
                  <a:gd name="connsiteY5" fmla="*/ 139700 h 156425"/>
                  <a:gd name="connsiteX6" fmla="*/ 101600 w 155178"/>
                  <a:gd name="connsiteY6" fmla="*/ 146844 h 156425"/>
                  <a:gd name="connsiteX7" fmla="*/ 89694 w 155178"/>
                  <a:gd name="connsiteY7" fmla="*/ 150416 h 156425"/>
                  <a:gd name="connsiteX8" fmla="*/ 89694 w 155178"/>
                  <a:gd name="connsiteY8" fmla="*/ 143272 h 156425"/>
                  <a:gd name="connsiteX9" fmla="*/ 97631 w 155178"/>
                  <a:gd name="connsiteY9" fmla="*/ 139700 h 156425"/>
                  <a:gd name="connsiteX10" fmla="*/ 127793 w 155178"/>
                  <a:gd name="connsiteY10" fmla="*/ 128587 h 156425"/>
                  <a:gd name="connsiteX11" fmla="*/ 127793 w 155178"/>
                  <a:gd name="connsiteY11" fmla="*/ 139303 h 156425"/>
                  <a:gd name="connsiteX12" fmla="*/ 119856 w 155178"/>
                  <a:gd name="connsiteY12" fmla="*/ 139303 h 156425"/>
                  <a:gd name="connsiteX13" fmla="*/ 115887 w 155178"/>
                  <a:gd name="connsiteY13" fmla="*/ 132159 h 156425"/>
                  <a:gd name="connsiteX14" fmla="*/ 127793 w 155178"/>
                  <a:gd name="connsiteY14" fmla="*/ 128587 h 156425"/>
                  <a:gd name="connsiteX15" fmla="*/ 35967 w 155178"/>
                  <a:gd name="connsiteY15" fmla="*/ 126802 h 156425"/>
                  <a:gd name="connsiteX16" fmla="*/ 40878 w 155178"/>
                  <a:gd name="connsiteY16" fmla="*/ 127794 h 156425"/>
                  <a:gd name="connsiteX17" fmla="*/ 44450 w 155178"/>
                  <a:gd name="connsiteY17" fmla="*/ 135731 h 156425"/>
                  <a:gd name="connsiteX18" fmla="*/ 33734 w 155178"/>
                  <a:gd name="connsiteY18" fmla="*/ 139700 h 156425"/>
                  <a:gd name="connsiteX19" fmla="*/ 33734 w 155178"/>
                  <a:gd name="connsiteY19" fmla="*/ 131763 h 156425"/>
                  <a:gd name="connsiteX20" fmla="*/ 35967 w 155178"/>
                  <a:gd name="connsiteY20" fmla="*/ 126802 h 156425"/>
                  <a:gd name="connsiteX21" fmla="*/ 15081 w 155178"/>
                  <a:gd name="connsiteY21" fmla="*/ 104775 h 156425"/>
                  <a:gd name="connsiteX22" fmla="*/ 18653 w 155178"/>
                  <a:gd name="connsiteY22" fmla="*/ 112183 h 156425"/>
                  <a:gd name="connsiteX23" fmla="*/ 11509 w 155178"/>
                  <a:gd name="connsiteY23" fmla="*/ 115888 h 156425"/>
                  <a:gd name="connsiteX24" fmla="*/ 7937 w 155178"/>
                  <a:gd name="connsiteY24" fmla="*/ 108479 h 156425"/>
                  <a:gd name="connsiteX25" fmla="*/ 15081 w 155178"/>
                  <a:gd name="connsiteY25" fmla="*/ 104775 h 156425"/>
                  <a:gd name="connsiteX26" fmla="*/ 141387 w 155178"/>
                  <a:gd name="connsiteY26" fmla="*/ 101104 h 156425"/>
                  <a:gd name="connsiteX27" fmla="*/ 146843 w 155178"/>
                  <a:gd name="connsiteY27" fmla="*/ 101997 h 156425"/>
                  <a:gd name="connsiteX28" fmla="*/ 150812 w 155178"/>
                  <a:gd name="connsiteY28" fmla="*/ 109141 h 156425"/>
                  <a:gd name="connsiteX29" fmla="*/ 142875 w 155178"/>
                  <a:gd name="connsiteY29" fmla="*/ 112713 h 156425"/>
                  <a:gd name="connsiteX30" fmla="*/ 138906 w 155178"/>
                  <a:gd name="connsiteY30" fmla="*/ 105569 h 156425"/>
                  <a:gd name="connsiteX31" fmla="*/ 141387 w 155178"/>
                  <a:gd name="connsiteY31" fmla="*/ 101104 h 156425"/>
                  <a:gd name="connsiteX32" fmla="*/ 5358 w 155178"/>
                  <a:gd name="connsiteY32" fmla="*/ 74413 h 156425"/>
                  <a:gd name="connsiteX33" fmla="*/ 10716 w 155178"/>
                  <a:gd name="connsiteY33" fmla="*/ 75406 h 156425"/>
                  <a:gd name="connsiteX34" fmla="*/ 10716 w 155178"/>
                  <a:gd name="connsiteY34" fmla="*/ 83343 h 156425"/>
                  <a:gd name="connsiteX35" fmla="*/ 3572 w 155178"/>
                  <a:gd name="connsiteY35" fmla="*/ 87312 h 156425"/>
                  <a:gd name="connsiteX36" fmla="*/ 0 w 155178"/>
                  <a:gd name="connsiteY36" fmla="*/ 79374 h 156425"/>
                  <a:gd name="connsiteX37" fmla="*/ 5358 w 155178"/>
                  <a:gd name="connsiteY37" fmla="*/ 74413 h 156425"/>
                  <a:gd name="connsiteX38" fmla="*/ 153591 w 155178"/>
                  <a:gd name="connsiteY38" fmla="*/ 63500 h 156425"/>
                  <a:gd name="connsiteX39" fmla="*/ 153591 w 155178"/>
                  <a:gd name="connsiteY39" fmla="*/ 75406 h 156425"/>
                  <a:gd name="connsiteX40" fmla="*/ 146447 w 155178"/>
                  <a:gd name="connsiteY40" fmla="*/ 75406 h 156425"/>
                  <a:gd name="connsiteX41" fmla="*/ 142875 w 155178"/>
                  <a:gd name="connsiteY41" fmla="*/ 67469 h 156425"/>
                  <a:gd name="connsiteX42" fmla="*/ 153591 w 155178"/>
                  <a:gd name="connsiteY42" fmla="*/ 63500 h 156425"/>
                  <a:gd name="connsiteX43" fmla="*/ 13295 w 155178"/>
                  <a:gd name="connsiteY43" fmla="*/ 36313 h 156425"/>
                  <a:gd name="connsiteX44" fmla="*/ 18653 w 155178"/>
                  <a:gd name="connsiteY44" fmla="*/ 37306 h 156425"/>
                  <a:gd name="connsiteX45" fmla="*/ 18653 w 155178"/>
                  <a:gd name="connsiteY45" fmla="*/ 45243 h 156425"/>
                  <a:gd name="connsiteX46" fmla="*/ 11509 w 155178"/>
                  <a:gd name="connsiteY46" fmla="*/ 49212 h 156425"/>
                  <a:gd name="connsiteX47" fmla="*/ 7937 w 155178"/>
                  <a:gd name="connsiteY47" fmla="*/ 41274 h 156425"/>
                  <a:gd name="connsiteX48" fmla="*/ 13295 w 155178"/>
                  <a:gd name="connsiteY48" fmla="*/ 36313 h 156425"/>
                  <a:gd name="connsiteX49" fmla="*/ 142346 w 155178"/>
                  <a:gd name="connsiteY49" fmla="*/ 33337 h 156425"/>
                  <a:gd name="connsiteX50" fmla="*/ 146050 w 155178"/>
                  <a:gd name="connsiteY50" fmla="*/ 40745 h 156425"/>
                  <a:gd name="connsiteX51" fmla="*/ 138642 w 155178"/>
                  <a:gd name="connsiteY51" fmla="*/ 44450 h 156425"/>
                  <a:gd name="connsiteX52" fmla="*/ 134937 w 155178"/>
                  <a:gd name="connsiteY52" fmla="*/ 37041 h 156425"/>
                  <a:gd name="connsiteX53" fmla="*/ 142346 w 155178"/>
                  <a:gd name="connsiteY53" fmla="*/ 33337 h 156425"/>
                  <a:gd name="connsiteX54" fmla="*/ 37306 w 155178"/>
                  <a:gd name="connsiteY54" fmla="*/ 11112 h 156425"/>
                  <a:gd name="connsiteX55" fmla="*/ 40878 w 155178"/>
                  <a:gd name="connsiteY55" fmla="*/ 19049 h 156425"/>
                  <a:gd name="connsiteX56" fmla="*/ 33734 w 155178"/>
                  <a:gd name="connsiteY56" fmla="*/ 23018 h 156425"/>
                  <a:gd name="connsiteX57" fmla="*/ 30162 w 155178"/>
                  <a:gd name="connsiteY57" fmla="*/ 15081 h 156425"/>
                  <a:gd name="connsiteX58" fmla="*/ 37306 w 155178"/>
                  <a:gd name="connsiteY58" fmla="*/ 11112 h 156425"/>
                  <a:gd name="connsiteX59" fmla="*/ 108744 w 155178"/>
                  <a:gd name="connsiteY59" fmla="*/ 7937 h 156425"/>
                  <a:gd name="connsiteX60" fmla="*/ 112316 w 155178"/>
                  <a:gd name="connsiteY60" fmla="*/ 15345 h 156425"/>
                  <a:gd name="connsiteX61" fmla="*/ 105172 w 155178"/>
                  <a:gd name="connsiteY61" fmla="*/ 19050 h 156425"/>
                  <a:gd name="connsiteX62" fmla="*/ 101600 w 155178"/>
                  <a:gd name="connsiteY62" fmla="*/ 11641 h 156425"/>
                  <a:gd name="connsiteX63" fmla="*/ 108744 w 155178"/>
                  <a:gd name="connsiteY63" fmla="*/ 7937 h 156425"/>
                  <a:gd name="connsiteX64" fmla="*/ 71438 w 155178"/>
                  <a:gd name="connsiteY64" fmla="*/ 0 h 156425"/>
                  <a:gd name="connsiteX65" fmla="*/ 75406 w 155178"/>
                  <a:gd name="connsiteY65" fmla="*/ 7144 h 156425"/>
                  <a:gd name="connsiteX66" fmla="*/ 67469 w 155178"/>
                  <a:gd name="connsiteY66" fmla="*/ 10716 h 156425"/>
                  <a:gd name="connsiteX67" fmla="*/ 63500 w 155178"/>
                  <a:gd name="connsiteY67" fmla="*/ 3572 h 156425"/>
                  <a:gd name="connsiteX68" fmla="*/ 71438 w 155178"/>
                  <a:gd name="connsiteY68" fmla="*/ 0 h 1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55178" h="156425">
                    <a:moveTo>
                      <a:pt x="59796" y="142875"/>
                    </a:moveTo>
                    <a:cubicBezTo>
                      <a:pt x="63500" y="146844"/>
                      <a:pt x="63500" y="150813"/>
                      <a:pt x="63500" y="150813"/>
                    </a:cubicBezTo>
                    <a:cubicBezTo>
                      <a:pt x="63500" y="154781"/>
                      <a:pt x="59796" y="158750"/>
                      <a:pt x="56092" y="154781"/>
                    </a:cubicBezTo>
                    <a:cubicBezTo>
                      <a:pt x="52387" y="154781"/>
                      <a:pt x="52387" y="150813"/>
                      <a:pt x="52387" y="146844"/>
                    </a:cubicBezTo>
                    <a:cubicBezTo>
                      <a:pt x="52387" y="142875"/>
                      <a:pt x="56092" y="142875"/>
                      <a:pt x="59796" y="142875"/>
                    </a:cubicBezTo>
                    <a:close/>
                    <a:moveTo>
                      <a:pt x="97631" y="139700"/>
                    </a:moveTo>
                    <a:cubicBezTo>
                      <a:pt x="101600" y="143272"/>
                      <a:pt x="101600" y="146844"/>
                      <a:pt x="101600" y="146844"/>
                    </a:cubicBezTo>
                    <a:cubicBezTo>
                      <a:pt x="97631" y="150416"/>
                      <a:pt x="93663" y="153988"/>
                      <a:pt x="89694" y="150416"/>
                    </a:cubicBezTo>
                    <a:cubicBezTo>
                      <a:pt x="89694" y="150416"/>
                      <a:pt x="85725" y="146844"/>
                      <a:pt x="89694" y="143272"/>
                    </a:cubicBezTo>
                    <a:cubicBezTo>
                      <a:pt x="89694" y="139700"/>
                      <a:pt x="93663" y="139700"/>
                      <a:pt x="97631" y="139700"/>
                    </a:cubicBezTo>
                    <a:close/>
                    <a:moveTo>
                      <a:pt x="127793" y="128587"/>
                    </a:moveTo>
                    <a:cubicBezTo>
                      <a:pt x="127793" y="132159"/>
                      <a:pt x="131762" y="135731"/>
                      <a:pt x="127793" y="139303"/>
                    </a:cubicBezTo>
                    <a:cubicBezTo>
                      <a:pt x="127793" y="139303"/>
                      <a:pt x="123825" y="142875"/>
                      <a:pt x="119856" y="139303"/>
                    </a:cubicBezTo>
                    <a:cubicBezTo>
                      <a:pt x="115887" y="139303"/>
                      <a:pt x="115887" y="135731"/>
                      <a:pt x="115887" y="132159"/>
                    </a:cubicBezTo>
                    <a:cubicBezTo>
                      <a:pt x="119856" y="128587"/>
                      <a:pt x="123825" y="128587"/>
                      <a:pt x="127793" y="128587"/>
                    </a:cubicBezTo>
                    <a:close/>
                    <a:moveTo>
                      <a:pt x="35967" y="126802"/>
                    </a:moveTo>
                    <a:cubicBezTo>
                      <a:pt x="37306" y="125810"/>
                      <a:pt x="39092" y="125810"/>
                      <a:pt x="40878" y="127794"/>
                    </a:cubicBezTo>
                    <a:cubicBezTo>
                      <a:pt x="44450" y="127794"/>
                      <a:pt x="44450" y="131763"/>
                      <a:pt x="44450" y="135731"/>
                    </a:cubicBezTo>
                    <a:cubicBezTo>
                      <a:pt x="40878" y="139700"/>
                      <a:pt x="37306" y="139700"/>
                      <a:pt x="33734" y="139700"/>
                    </a:cubicBezTo>
                    <a:cubicBezTo>
                      <a:pt x="33734" y="135731"/>
                      <a:pt x="30162" y="131763"/>
                      <a:pt x="33734" y="131763"/>
                    </a:cubicBezTo>
                    <a:cubicBezTo>
                      <a:pt x="33734" y="129779"/>
                      <a:pt x="34627" y="127794"/>
                      <a:pt x="35967" y="126802"/>
                    </a:cubicBezTo>
                    <a:close/>
                    <a:moveTo>
                      <a:pt x="15081" y="104775"/>
                    </a:moveTo>
                    <a:cubicBezTo>
                      <a:pt x="18653" y="104775"/>
                      <a:pt x="22225" y="108479"/>
                      <a:pt x="18653" y="112183"/>
                    </a:cubicBezTo>
                    <a:cubicBezTo>
                      <a:pt x="18653" y="115888"/>
                      <a:pt x="15081" y="115888"/>
                      <a:pt x="11509" y="115888"/>
                    </a:cubicBezTo>
                    <a:cubicBezTo>
                      <a:pt x="7937" y="115888"/>
                      <a:pt x="7937" y="112183"/>
                      <a:pt x="7937" y="108479"/>
                    </a:cubicBezTo>
                    <a:cubicBezTo>
                      <a:pt x="11509" y="104775"/>
                      <a:pt x="15081" y="104775"/>
                      <a:pt x="15081" y="104775"/>
                    </a:cubicBezTo>
                    <a:close/>
                    <a:moveTo>
                      <a:pt x="141387" y="101104"/>
                    </a:moveTo>
                    <a:cubicBezTo>
                      <a:pt x="142875" y="100211"/>
                      <a:pt x="144859" y="100211"/>
                      <a:pt x="146843" y="101997"/>
                    </a:cubicBezTo>
                    <a:cubicBezTo>
                      <a:pt x="150812" y="101997"/>
                      <a:pt x="150812" y="105569"/>
                      <a:pt x="150812" y="109141"/>
                    </a:cubicBezTo>
                    <a:cubicBezTo>
                      <a:pt x="146843" y="112713"/>
                      <a:pt x="142875" y="112713"/>
                      <a:pt x="142875" y="112713"/>
                    </a:cubicBezTo>
                    <a:cubicBezTo>
                      <a:pt x="138906" y="109141"/>
                      <a:pt x="134937" y="105569"/>
                      <a:pt x="138906" y="105569"/>
                    </a:cubicBezTo>
                    <a:cubicBezTo>
                      <a:pt x="138906" y="103783"/>
                      <a:pt x="139898" y="101997"/>
                      <a:pt x="141387" y="101104"/>
                    </a:cubicBezTo>
                    <a:close/>
                    <a:moveTo>
                      <a:pt x="5358" y="74413"/>
                    </a:moveTo>
                    <a:cubicBezTo>
                      <a:pt x="7144" y="73421"/>
                      <a:pt x="8930" y="73421"/>
                      <a:pt x="10716" y="75406"/>
                    </a:cubicBezTo>
                    <a:cubicBezTo>
                      <a:pt x="14288" y="75406"/>
                      <a:pt x="14288" y="79374"/>
                      <a:pt x="10716" y="83343"/>
                    </a:cubicBezTo>
                    <a:cubicBezTo>
                      <a:pt x="10716" y="87312"/>
                      <a:pt x="7144" y="87312"/>
                      <a:pt x="3572" y="87312"/>
                    </a:cubicBezTo>
                    <a:cubicBezTo>
                      <a:pt x="0" y="83343"/>
                      <a:pt x="0" y="83343"/>
                      <a:pt x="0" y="79374"/>
                    </a:cubicBezTo>
                    <a:cubicBezTo>
                      <a:pt x="1786" y="77390"/>
                      <a:pt x="3572" y="75406"/>
                      <a:pt x="5358" y="74413"/>
                    </a:cubicBezTo>
                    <a:close/>
                    <a:moveTo>
                      <a:pt x="153591" y="63500"/>
                    </a:moveTo>
                    <a:cubicBezTo>
                      <a:pt x="153591" y="67469"/>
                      <a:pt x="157163" y="71437"/>
                      <a:pt x="153591" y="75406"/>
                    </a:cubicBezTo>
                    <a:cubicBezTo>
                      <a:pt x="153591" y="79375"/>
                      <a:pt x="150019" y="79375"/>
                      <a:pt x="146447" y="75406"/>
                    </a:cubicBezTo>
                    <a:cubicBezTo>
                      <a:pt x="142875" y="75406"/>
                      <a:pt x="142875" y="71437"/>
                      <a:pt x="142875" y="67469"/>
                    </a:cubicBezTo>
                    <a:cubicBezTo>
                      <a:pt x="146447" y="63500"/>
                      <a:pt x="150019" y="63500"/>
                      <a:pt x="153591" y="63500"/>
                    </a:cubicBezTo>
                    <a:close/>
                    <a:moveTo>
                      <a:pt x="13295" y="36313"/>
                    </a:moveTo>
                    <a:cubicBezTo>
                      <a:pt x="15081" y="35321"/>
                      <a:pt x="16867" y="35321"/>
                      <a:pt x="18653" y="37306"/>
                    </a:cubicBezTo>
                    <a:cubicBezTo>
                      <a:pt x="22225" y="37306"/>
                      <a:pt x="22225" y="41274"/>
                      <a:pt x="18653" y="45243"/>
                    </a:cubicBezTo>
                    <a:cubicBezTo>
                      <a:pt x="18653" y="49212"/>
                      <a:pt x="15081" y="49212"/>
                      <a:pt x="11509" y="49212"/>
                    </a:cubicBezTo>
                    <a:cubicBezTo>
                      <a:pt x="7937" y="45243"/>
                      <a:pt x="7937" y="41274"/>
                      <a:pt x="7937" y="41274"/>
                    </a:cubicBezTo>
                    <a:cubicBezTo>
                      <a:pt x="9723" y="39290"/>
                      <a:pt x="11509" y="37306"/>
                      <a:pt x="13295" y="36313"/>
                    </a:cubicBezTo>
                    <a:close/>
                    <a:moveTo>
                      <a:pt x="142346" y="33337"/>
                    </a:moveTo>
                    <a:cubicBezTo>
                      <a:pt x="146050" y="33337"/>
                      <a:pt x="146050" y="37041"/>
                      <a:pt x="146050" y="40745"/>
                    </a:cubicBezTo>
                    <a:cubicBezTo>
                      <a:pt x="146050" y="44450"/>
                      <a:pt x="142346" y="44450"/>
                      <a:pt x="138642" y="44450"/>
                    </a:cubicBezTo>
                    <a:cubicBezTo>
                      <a:pt x="134937" y="44450"/>
                      <a:pt x="134937" y="40745"/>
                      <a:pt x="134937" y="37041"/>
                    </a:cubicBezTo>
                    <a:cubicBezTo>
                      <a:pt x="134937" y="33337"/>
                      <a:pt x="138642" y="33337"/>
                      <a:pt x="142346" y="33337"/>
                    </a:cubicBezTo>
                    <a:close/>
                    <a:moveTo>
                      <a:pt x="37306" y="11112"/>
                    </a:moveTo>
                    <a:cubicBezTo>
                      <a:pt x="40878" y="15081"/>
                      <a:pt x="44450" y="19049"/>
                      <a:pt x="40878" y="19049"/>
                    </a:cubicBezTo>
                    <a:cubicBezTo>
                      <a:pt x="40878" y="23018"/>
                      <a:pt x="37306" y="26987"/>
                      <a:pt x="33734" y="23018"/>
                    </a:cubicBezTo>
                    <a:cubicBezTo>
                      <a:pt x="30162" y="23018"/>
                      <a:pt x="30162" y="19049"/>
                      <a:pt x="30162" y="15081"/>
                    </a:cubicBezTo>
                    <a:cubicBezTo>
                      <a:pt x="33734" y="11112"/>
                      <a:pt x="37306" y="11112"/>
                      <a:pt x="37306" y="11112"/>
                    </a:cubicBezTo>
                    <a:close/>
                    <a:moveTo>
                      <a:pt x="108744" y="7937"/>
                    </a:moveTo>
                    <a:cubicBezTo>
                      <a:pt x="112316" y="7937"/>
                      <a:pt x="115888" y="11641"/>
                      <a:pt x="112316" y="15345"/>
                    </a:cubicBezTo>
                    <a:cubicBezTo>
                      <a:pt x="112316" y="19050"/>
                      <a:pt x="108744" y="19050"/>
                      <a:pt x="105172" y="19050"/>
                    </a:cubicBezTo>
                    <a:cubicBezTo>
                      <a:pt x="101600" y="19050"/>
                      <a:pt x="101600" y="15345"/>
                      <a:pt x="101600" y="11641"/>
                    </a:cubicBezTo>
                    <a:cubicBezTo>
                      <a:pt x="105172" y="7937"/>
                      <a:pt x="108744" y="7937"/>
                      <a:pt x="108744" y="7937"/>
                    </a:cubicBezTo>
                    <a:close/>
                    <a:moveTo>
                      <a:pt x="71438" y="0"/>
                    </a:moveTo>
                    <a:cubicBezTo>
                      <a:pt x="75406" y="0"/>
                      <a:pt x="79375" y="3572"/>
                      <a:pt x="75406" y="7144"/>
                    </a:cubicBezTo>
                    <a:cubicBezTo>
                      <a:pt x="75406" y="10716"/>
                      <a:pt x="71438" y="14288"/>
                      <a:pt x="67469" y="10716"/>
                    </a:cubicBezTo>
                    <a:cubicBezTo>
                      <a:pt x="63500" y="10716"/>
                      <a:pt x="63500" y="7144"/>
                      <a:pt x="63500" y="3572"/>
                    </a:cubicBezTo>
                    <a:cubicBezTo>
                      <a:pt x="67469" y="0"/>
                      <a:pt x="71438" y="0"/>
                      <a:pt x="71438" y="0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59" name="组合 458"/>
            <p:cNvGrpSpPr/>
            <p:nvPr/>
          </p:nvGrpSpPr>
          <p:grpSpPr>
            <a:xfrm>
              <a:off x="6756443" y="2967667"/>
              <a:ext cx="1022031" cy="1003964"/>
              <a:chOff x="3949173" y="4044951"/>
              <a:chExt cx="1132863" cy="1112837"/>
            </a:xfrm>
            <a:grpFill/>
          </p:grpSpPr>
          <p:sp>
            <p:nvSpPr>
              <p:cNvPr id="460" name="任意多边形 459"/>
              <p:cNvSpPr/>
              <p:nvPr/>
            </p:nvSpPr>
            <p:spPr bwMode="auto">
              <a:xfrm>
                <a:off x="3949173" y="4047089"/>
                <a:ext cx="1132863" cy="1098793"/>
              </a:xfrm>
              <a:custGeom>
                <a:avLst/>
                <a:gdLst>
                  <a:gd name="connsiteX0" fmla="*/ 614890 w 1132863"/>
                  <a:gd name="connsiteY0" fmla="*/ 674137 h 1098793"/>
                  <a:gd name="connsiteX1" fmla="*/ 780232 w 1132863"/>
                  <a:gd name="connsiteY1" fmla="*/ 1073011 h 1098793"/>
                  <a:gd name="connsiteX2" fmla="*/ 614890 w 1132863"/>
                  <a:gd name="connsiteY2" fmla="*/ 674137 h 1098793"/>
                  <a:gd name="connsiteX3" fmla="*/ 523487 w 1132863"/>
                  <a:gd name="connsiteY3" fmla="*/ 666993 h 1098793"/>
                  <a:gd name="connsiteX4" fmla="*/ 414622 w 1132863"/>
                  <a:gd name="connsiteY4" fmla="*/ 1083855 h 1098793"/>
                  <a:gd name="connsiteX5" fmla="*/ 523487 w 1132863"/>
                  <a:gd name="connsiteY5" fmla="*/ 666993 h 1098793"/>
                  <a:gd name="connsiteX6" fmla="*/ 465665 w 1132863"/>
                  <a:gd name="connsiteY6" fmla="*/ 629687 h 1098793"/>
                  <a:gd name="connsiteX7" fmla="*/ 149313 w 1132863"/>
                  <a:gd name="connsiteY7" fmla="*/ 922666 h 1098793"/>
                  <a:gd name="connsiteX8" fmla="*/ 465665 w 1132863"/>
                  <a:gd name="connsiteY8" fmla="*/ 629687 h 1098793"/>
                  <a:gd name="connsiteX9" fmla="*/ 762608 w 1132863"/>
                  <a:gd name="connsiteY9" fmla="*/ 627770 h 1098793"/>
                  <a:gd name="connsiteX10" fmla="*/ 1040416 w 1132863"/>
                  <a:gd name="connsiteY10" fmla="*/ 866310 h 1098793"/>
                  <a:gd name="connsiteX11" fmla="*/ 679978 w 1132863"/>
                  <a:gd name="connsiteY11" fmla="*/ 633477 h 1098793"/>
                  <a:gd name="connsiteX12" fmla="*/ 762608 w 1132863"/>
                  <a:gd name="connsiteY12" fmla="*/ 627770 h 1098793"/>
                  <a:gd name="connsiteX13" fmla="*/ 164157 w 1132863"/>
                  <a:gd name="connsiteY13" fmla="*/ 486854 h 1098793"/>
                  <a:gd name="connsiteX14" fmla="*/ 438678 w 1132863"/>
                  <a:gd name="connsiteY14" fmla="*/ 528490 h 1098793"/>
                  <a:gd name="connsiteX15" fmla="*/ 5623 w 1132863"/>
                  <a:gd name="connsiteY15" fmla="*/ 547271 h 1098793"/>
                  <a:gd name="connsiteX16" fmla="*/ 164157 w 1132863"/>
                  <a:gd name="connsiteY16" fmla="*/ 486854 h 1098793"/>
                  <a:gd name="connsiteX17" fmla="*/ 986431 w 1132863"/>
                  <a:gd name="connsiteY17" fmla="*/ 422899 h 1098793"/>
                  <a:gd name="connsiteX18" fmla="*/ 1128635 w 1132863"/>
                  <a:gd name="connsiteY18" fmla="*/ 516285 h 1098793"/>
                  <a:gd name="connsiteX19" fmla="*/ 700615 w 1132863"/>
                  <a:gd name="connsiteY19" fmla="*/ 550244 h 1098793"/>
                  <a:gd name="connsiteX20" fmla="*/ 986431 w 1132863"/>
                  <a:gd name="connsiteY20" fmla="*/ 422899 h 1098793"/>
                  <a:gd name="connsiteX21" fmla="*/ 972335 w 1132863"/>
                  <a:gd name="connsiteY21" fmla="*/ 172075 h 1098793"/>
                  <a:gd name="connsiteX22" fmla="*/ 1032547 w 1132863"/>
                  <a:gd name="connsiteY22" fmla="*/ 216021 h 1098793"/>
                  <a:gd name="connsiteX23" fmla="*/ 691090 w 1132863"/>
                  <a:gd name="connsiteY23" fmla="*/ 478874 h 1098793"/>
                  <a:gd name="connsiteX24" fmla="*/ 972335 w 1132863"/>
                  <a:gd name="connsiteY24" fmla="*/ 172075 h 1098793"/>
                  <a:gd name="connsiteX25" fmla="*/ 171696 w 1132863"/>
                  <a:gd name="connsiteY25" fmla="*/ 167212 h 1098793"/>
                  <a:gd name="connsiteX26" fmla="*/ 483128 w 1132863"/>
                  <a:gd name="connsiteY26" fmla="*/ 445725 h 1098793"/>
                  <a:gd name="connsiteX27" fmla="*/ 148747 w 1132863"/>
                  <a:gd name="connsiteY27" fmla="*/ 174108 h 1098793"/>
                  <a:gd name="connsiteX28" fmla="*/ 171696 w 1132863"/>
                  <a:gd name="connsiteY28" fmla="*/ 167212 h 1098793"/>
                  <a:gd name="connsiteX29" fmla="*/ 427565 w 1132863"/>
                  <a:gd name="connsiteY29" fmla="*/ 786 h 1098793"/>
                  <a:gd name="connsiteX30" fmla="*/ 559328 w 1132863"/>
                  <a:gd name="connsiteY30" fmla="*/ 410612 h 1098793"/>
                  <a:gd name="connsiteX31" fmla="*/ 427565 w 1132863"/>
                  <a:gd name="connsiteY31" fmla="*/ 786 h 1098793"/>
                  <a:gd name="connsiteX32" fmla="*/ 735527 w 1132863"/>
                  <a:gd name="connsiteY32" fmla="*/ 35 h 1098793"/>
                  <a:gd name="connsiteX33" fmla="*/ 773496 w 1132863"/>
                  <a:gd name="connsiteY33" fmla="*/ 16661 h 1098793"/>
                  <a:gd name="connsiteX34" fmla="*/ 638414 w 1132863"/>
                  <a:gd name="connsiteY34" fmla="*/ 426487 h 1098793"/>
                  <a:gd name="connsiteX35" fmla="*/ 735527 w 1132863"/>
                  <a:gd name="connsiteY35" fmla="*/ 35 h 109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32863" h="1098793">
                    <a:moveTo>
                      <a:pt x="614890" y="674137"/>
                    </a:moveTo>
                    <a:cubicBezTo>
                      <a:pt x="821567" y="760685"/>
                      <a:pt x="911753" y="1080537"/>
                      <a:pt x="780232" y="1073011"/>
                    </a:cubicBezTo>
                    <a:cubicBezTo>
                      <a:pt x="648710" y="1065485"/>
                      <a:pt x="614890" y="674137"/>
                      <a:pt x="614890" y="674137"/>
                    </a:cubicBezTo>
                    <a:close/>
                    <a:moveTo>
                      <a:pt x="523487" y="666993"/>
                    </a:moveTo>
                    <a:cubicBezTo>
                      <a:pt x="632353" y="862280"/>
                      <a:pt x="515979" y="1170231"/>
                      <a:pt x="414622" y="1083855"/>
                    </a:cubicBezTo>
                    <a:cubicBezTo>
                      <a:pt x="313265" y="1001233"/>
                      <a:pt x="523487" y="666993"/>
                      <a:pt x="523487" y="666993"/>
                    </a:cubicBezTo>
                    <a:close/>
                    <a:moveTo>
                      <a:pt x="465665" y="629687"/>
                    </a:moveTo>
                    <a:cubicBezTo>
                      <a:pt x="458133" y="855056"/>
                      <a:pt x="190740" y="1050375"/>
                      <a:pt x="149313" y="922666"/>
                    </a:cubicBezTo>
                    <a:cubicBezTo>
                      <a:pt x="111652" y="798714"/>
                      <a:pt x="465665" y="629687"/>
                      <a:pt x="465665" y="629687"/>
                    </a:cubicBezTo>
                    <a:close/>
                    <a:moveTo>
                      <a:pt x="762608" y="627770"/>
                    </a:moveTo>
                    <a:cubicBezTo>
                      <a:pt x="955821" y="638758"/>
                      <a:pt x="1138974" y="807163"/>
                      <a:pt x="1040416" y="866310"/>
                    </a:cubicBezTo>
                    <a:cubicBezTo>
                      <a:pt x="931534" y="937662"/>
                      <a:pt x="679978" y="633477"/>
                      <a:pt x="679978" y="633477"/>
                    </a:cubicBezTo>
                    <a:cubicBezTo>
                      <a:pt x="707199" y="627844"/>
                      <a:pt x="735006" y="626201"/>
                      <a:pt x="762608" y="627770"/>
                    </a:cubicBezTo>
                    <a:close/>
                    <a:moveTo>
                      <a:pt x="164157" y="486854"/>
                    </a:moveTo>
                    <a:cubicBezTo>
                      <a:pt x="288638" y="487405"/>
                      <a:pt x="438678" y="528490"/>
                      <a:pt x="438678" y="528490"/>
                    </a:cubicBezTo>
                    <a:cubicBezTo>
                      <a:pt x="284284" y="690012"/>
                      <a:pt x="-47097" y="667474"/>
                      <a:pt x="5623" y="547271"/>
                    </a:cubicBezTo>
                    <a:cubicBezTo>
                      <a:pt x="23980" y="500787"/>
                      <a:pt x="89468" y="486524"/>
                      <a:pt x="164157" y="486854"/>
                    </a:cubicBezTo>
                    <a:close/>
                    <a:moveTo>
                      <a:pt x="986431" y="422899"/>
                    </a:moveTo>
                    <a:cubicBezTo>
                      <a:pt x="1080765" y="420069"/>
                      <a:pt x="1151163" y="454028"/>
                      <a:pt x="1128635" y="516285"/>
                    </a:cubicBezTo>
                    <a:cubicBezTo>
                      <a:pt x="1083581" y="640800"/>
                      <a:pt x="700615" y="550244"/>
                      <a:pt x="700615" y="550244"/>
                    </a:cubicBezTo>
                    <a:cubicBezTo>
                      <a:pt x="773829" y="465347"/>
                      <a:pt x="892098" y="425729"/>
                      <a:pt x="986431" y="422899"/>
                    </a:cubicBezTo>
                    <a:close/>
                    <a:moveTo>
                      <a:pt x="972335" y="172075"/>
                    </a:moveTo>
                    <a:cubicBezTo>
                      <a:pt x="1003233" y="170726"/>
                      <a:pt x="1025981" y="184103"/>
                      <a:pt x="1032547" y="216021"/>
                    </a:cubicBezTo>
                    <a:cubicBezTo>
                      <a:pt x="1062565" y="343693"/>
                      <a:pt x="691090" y="478874"/>
                      <a:pt x="691090" y="478874"/>
                    </a:cubicBezTo>
                    <a:cubicBezTo>
                      <a:pt x="713604" y="312713"/>
                      <a:pt x="879642" y="176123"/>
                      <a:pt x="972335" y="172075"/>
                    </a:cubicBezTo>
                    <a:close/>
                    <a:moveTo>
                      <a:pt x="171696" y="167212"/>
                    </a:moveTo>
                    <a:cubicBezTo>
                      <a:pt x="291604" y="153949"/>
                      <a:pt x="483128" y="445725"/>
                      <a:pt x="483128" y="445725"/>
                    </a:cubicBezTo>
                    <a:cubicBezTo>
                      <a:pt x="261460" y="464587"/>
                      <a:pt x="32278" y="230695"/>
                      <a:pt x="148747" y="174108"/>
                    </a:cubicBezTo>
                    <a:cubicBezTo>
                      <a:pt x="156027" y="170336"/>
                      <a:pt x="163702" y="168096"/>
                      <a:pt x="171696" y="167212"/>
                    </a:cubicBezTo>
                    <a:close/>
                    <a:moveTo>
                      <a:pt x="427565" y="786"/>
                    </a:moveTo>
                    <a:cubicBezTo>
                      <a:pt x="559328" y="15826"/>
                      <a:pt x="559328" y="410612"/>
                      <a:pt x="559328" y="410612"/>
                    </a:cubicBezTo>
                    <a:cubicBezTo>
                      <a:pt x="359802" y="305336"/>
                      <a:pt x="295803" y="-18013"/>
                      <a:pt x="427565" y="786"/>
                    </a:cubicBezTo>
                    <a:close/>
                    <a:moveTo>
                      <a:pt x="735527" y="35"/>
                    </a:moveTo>
                    <a:cubicBezTo>
                      <a:pt x="748462" y="153"/>
                      <a:pt x="761301" y="5381"/>
                      <a:pt x="773496" y="16661"/>
                    </a:cubicBezTo>
                    <a:cubicBezTo>
                      <a:pt x="867303" y="106898"/>
                      <a:pt x="638414" y="426487"/>
                      <a:pt x="638414" y="426487"/>
                    </a:cubicBezTo>
                    <a:cubicBezTo>
                      <a:pt x="549767" y="248833"/>
                      <a:pt x="644981" y="-787"/>
                      <a:pt x="735527" y="35"/>
                    </a:cubicBezTo>
                    <a:close/>
                  </a:path>
                </a:pathLst>
              </a:custGeom>
              <a:grpFill/>
              <a:ln w="9525">
                <a:solidFill>
                  <a:srgbClr val="C3496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1" name="任意多边形 460"/>
              <p:cNvSpPr/>
              <p:nvPr/>
            </p:nvSpPr>
            <p:spPr bwMode="auto">
              <a:xfrm>
                <a:off x="3996800" y="4044951"/>
                <a:ext cx="1075756" cy="1112837"/>
              </a:xfrm>
              <a:custGeom>
                <a:avLst/>
                <a:gdLst>
                  <a:gd name="connsiteX0" fmla="*/ 541862 w 1075756"/>
                  <a:gd name="connsiteY0" fmla="*/ 684212 h 1112837"/>
                  <a:gd name="connsiteX1" fmla="*/ 643303 w 1075756"/>
                  <a:gd name="connsiteY1" fmla="*/ 981242 h 1112837"/>
                  <a:gd name="connsiteX2" fmla="*/ 613246 w 1075756"/>
                  <a:gd name="connsiteY2" fmla="*/ 1112837 h 1112837"/>
                  <a:gd name="connsiteX3" fmla="*/ 541862 w 1075756"/>
                  <a:gd name="connsiteY3" fmla="*/ 684212 h 1112837"/>
                  <a:gd name="connsiteX4" fmla="*/ 608537 w 1075756"/>
                  <a:gd name="connsiteY4" fmla="*/ 654050 h 1112837"/>
                  <a:gd name="connsiteX5" fmla="*/ 861305 w 1075756"/>
                  <a:gd name="connsiteY5" fmla="*/ 842355 h 1112837"/>
                  <a:gd name="connsiteX6" fmla="*/ 914122 w 1075756"/>
                  <a:gd name="connsiteY6" fmla="*/ 966636 h 1112837"/>
                  <a:gd name="connsiteX7" fmla="*/ 608537 w 1075756"/>
                  <a:gd name="connsiteY7" fmla="*/ 654050 h 1112837"/>
                  <a:gd name="connsiteX8" fmla="*/ 455547 w 1075756"/>
                  <a:gd name="connsiteY8" fmla="*/ 650875 h 1112837"/>
                  <a:gd name="connsiteX9" fmla="*/ 372711 w 1075756"/>
                  <a:gd name="connsiteY9" fmla="*/ 955675 h 1112837"/>
                  <a:gd name="connsiteX10" fmla="*/ 274815 w 1075756"/>
                  <a:gd name="connsiteY10" fmla="*/ 1045986 h 1112837"/>
                  <a:gd name="connsiteX11" fmla="*/ 455547 w 1075756"/>
                  <a:gd name="connsiteY11" fmla="*/ 650875 h 1112837"/>
                  <a:gd name="connsiteX12" fmla="*/ 421212 w 1075756"/>
                  <a:gd name="connsiteY12" fmla="*/ 579437 h 1112837"/>
                  <a:gd name="connsiteX13" fmla="*/ 180420 w 1075756"/>
                  <a:gd name="connsiteY13" fmla="*/ 778430 h 1112837"/>
                  <a:gd name="connsiteX14" fmla="*/ 44974 w 1075756"/>
                  <a:gd name="connsiteY14" fmla="*/ 800957 h 1112837"/>
                  <a:gd name="connsiteX15" fmla="*/ 421212 w 1075756"/>
                  <a:gd name="connsiteY15" fmla="*/ 579437 h 1112837"/>
                  <a:gd name="connsiteX16" fmla="*/ 785299 w 1075756"/>
                  <a:gd name="connsiteY16" fmla="*/ 573521 h 1112837"/>
                  <a:gd name="connsiteX17" fmla="*/ 862855 w 1075756"/>
                  <a:gd name="connsiteY17" fmla="*/ 575011 h 1112837"/>
                  <a:gd name="connsiteX18" fmla="*/ 962605 w 1075756"/>
                  <a:gd name="connsiteY18" fmla="*/ 601620 h 1112837"/>
                  <a:gd name="connsiteX19" fmla="*/ 1075663 w 1075756"/>
                  <a:gd name="connsiteY19" fmla="*/ 676973 h 1112837"/>
                  <a:gd name="connsiteX20" fmla="*/ 649812 w 1075756"/>
                  <a:gd name="connsiteY20" fmla="*/ 594085 h 1112837"/>
                  <a:gd name="connsiteX21" fmla="*/ 785299 w 1075756"/>
                  <a:gd name="connsiteY21" fmla="*/ 573521 h 1112837"/>
                  <a:gd name="connsiteX22" fmla="*/ 109190 w 1075756"/>
                  <a:gd name="connsiteY22" fmla="*/ 342916 h 1112837"/>
                  <a:gd name="connsiteX23" fmla="*/ 410100 w 1075756"/>
                  <a:gd name="connsiteY23" fmla="*/ 511753 h 1112837"/>
                  <a:gd name="connsiteX24" fmla="*/ 101667 w 1075756"/>
                  <a:gd name="connsiteY24" fmla="*/ 462705 h 1112837"/>
                  <a:gd name="connsiteX25" fmla="*/ 110 w 1075756"/>
                  <a:gd name="connsiteY25" fmla="*/ 372156 h 1112837"/>
                  <a:gd name="connsiteX26" fmla="*/ 109190 w 1075756"/>
                  <a:gd name="connsiteY26" fmla="*/ 342916 h 1112837"/>
                  <a:gd name="connsiteX27" fmla="*/ 1010410 w 1075756"/>
                  <a:gd name="connsiteY27" fmla="*/ 338450 h 1112837"/>
                  <a:gd name="connsiteX28" fmla="*/ 1045100 w 1075756"/>
                  <a:gd name="connsiteY28" fmla="*/ 345774 h 1112837"/>
                  <a:gd name="connsiteX29" fmla="*/ 646637 w 1075756"/>
                  <a:gd name="connsiteY29" fmla="*/ 518265 h 1112837"/>
                  <a:gd name="connsiteX30" fmla="*/ 909773 w 1075756"/>
                  <a:gd name="connsiteY30" fmla="*/ 349524 h 1112837"/>
                  <a:gd name="connsiteX31" fmla="*/ 1010410 w 1075756"/>
                  <a:gd name="connsiteY31" fmla="*/ 338450 h 1112837"/>
                  <a:gd name="connsiteX32" fmla="*/ 198790 w 1075756"/>
                  <a:gd name="connsiteY32" fmla="*/ 105544 h 1112837"/>
                  <a:gd name="connsiteX33" fmla="*/ 459312 w 1075756"/>
                  <a:gd name="connsiteY33" fmla="*/ 455612 h 1112837"/>
                  <a:gd name="connsiteX34" fmla="*/ 232771 w 1075756"/>
                  <a:gd name="connsiteY34" fmla="*/ 241054 h 1112837"/>
                  <a:gd name="connsiteX35" fmla="*/ 198790 w 1075756"/>
                  <a:gd name="connsiteY35" fmla="*/ 105544 h 1112837"/>
                  <a:gd name="connsiteX36" fmla="*/ 831063 w 1075756"/>
                  <a:gd name="connsiteY36" fmla="*/ 88750 h 1112837"/>
                  <a:gd name="connsiteX37" fmla="*/ 834935 w 1075756"/>
                  <a:gd name="connsiteY37" fmla="*/ 89104 h 1112837"/>
                  <a:gd name="connsiteX38" fmla="*/ 602188 w 1075756"/>
                  <a:gd name="connsiteY38" fmla="*/ 458787 h 1112837"/>
                  <a:gd name="connsiteX39" fmla="*/ 722315 w 1075756"/>
                  <a:gd name="connsiteY39" fmla="*/ 168322 h 1112837"/>
                  <a:gd name="connsiteX40" fmla="*/ 831063 w 1075756"/>
                  <a:gd name="connsiteY40" fmla="*/ 88750 h 1112837"/>
                  <a:gd name="connsiteX41" fmla="*/ 510846 w 1075756"/>
                  <a:gd name="connsiteY41" fmla="*/ 0 h 1112837"/>
                  <a:gd name="connsiteX42" fmla="*/ 529683 w 1075756"/>
                  <a:gd name="connsiteY42" fmla="*/ 436563 h 1112837"/>
                  <a:gd name="connsiteX43" fmla="*/ 465638 w 1075756"/>
                  <a:gd name="connsiteY43" fmla="*/ 127958 h 1112837"/>
                  <a:gd name="connsiteX44" fmla="*/ 510846 w 1075756"/>
                  <a:gd name="connsiteY44" fmla="*/ 0 h 111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75756" h="1112837">
                    <a:moveTo>
                      <a:pt x="541862" y="684212"/>
                    </a:moveTo>
                    <a:cubicBezTo>
                      <a:pt x="541862" y="684212"/>
                      <a:pt x="654574" y="849646"/>
                      <a:pt x="643303" y="981242"/>
                    </a:cubicBezTo>
                    <a:cubicBezTo>
                      <a:pt x="632032" y="1112837"/>
                      <a:pt x="613246" y="1112837"/>
                      <a:pt x="613246" y="1112837"/>
                    </a:cubicBezTo>
                    <a:cubicBezTo>
                      <a:pt x="613246" y="1112837"/>
                      <a:pt x="429149" y="1037640"/>
                      <a:pt x="541862" y="684212"/>
                    </a:cubicBezTo>
                    <a:close/>
                    <a:moveTo>
                      <a:pt x="608537" y="654050"/>
                    </a:moveTo>
                    <a:cubicBezTo>
                      <a:pt x="608537" y="654050"/>
                      <a:pt x="797170" y="725606"/>
                      <a:pt x="861305" y="842355"/>
                    </a:cubicBezTo>
                    <a:cubicBezTo>
                      <a:pt x="929212" y="955338"/>
                      <a:pt x="914122" y="966636"/>
                      <a:pt x="914122" y="966636"/>
                    </a:cubicBezTo>
                    <a:cubicBezTo>
                      <a:pt x="914122" y="966636"/>
                      <a:pt x="714171" y="1008063"/>
                      <a:pt x="608537" y="654050"/>
                    </a:cubicBezTo>
                    <a:close/>
                    <a:moveTo>
                      <a:pt x="455547" y="650875"/>
                    </a:moveTo>
                    <a:cubicBezTo>
                      <a:pt x="455547" y="650875"/>
                      <a:pt x="459312" y="850312"/>
                      <a:pt x="372711" y="955675"/>
                    </a:cubicBezTo>
                    <a:cubicBezTo>
                      <a:pt x="289876" y="1057275"/>
                      <a:pt x="274815" y="1045986"/>
                      <a:pt x="274815" y="1045986"/>
                    </a:cubicBezTo>
                    <a:cubicBezTo>
                      <a:pt x="274815" y="1045986"/>
                      <a:pt x="165624" y="876653"/>
                      <a:pt x="455547" y="650875"/>
                    </a:cubicBezTo>
                    <a:close/>
                    <a:moveTo>
                      <a:pt x="421212" y="579437"/>
                    </a:moveTo>
                    <a:cubicBezTo>
                      <a:pt x="421212" y="579437"/>
                      <a:pt x="308340" y="744638"/>
                      <a:pt x="180420" y="778430"/>
                    </a:cubicBezTo>
                    <a:cubicBezTo>
                      <a:pt x="52499" y="815975"/>
                      <a:pt x="44974" y="800957"/>
                      <a:pt x="44974" y="800957"/>
                    </a:cubicBezTo>
                    <a:cubicBezTo>
                      <a:pt x="44974" y="800957"/>
                      <a:pt x="52499" y="598210"/>
                      <a:pt x="421212" y="579437"/>
                    </a:cubicBezTo>
                    <a:close/>
                    <a:moveTo>
                      <a:pt x="785299" y="573521"/>
                    </a:moveTo>
                    <a:cubicBezTo>
                      <a:pt x="810191" y="572229"/>
                      <a:pt x="836622" y="572362"/>
                      <a:pt x="862855" y="575011"/>
                    </a:cubicBezTo>
                    <a:cubicBezTo>
                      <a:pt x="897833" y="578543"/>
                      <a:pt x="932456" y="586549"/>
                      <a:pt x="962605" y="601620"/>
                    </a:cubicBezTo>
                    <a:cubicBezTo>
                      <a:pt x="1083200" y="658135"/>
                      <a:pt x="1075663" y="676973"/>
                      <a:pt x="1075663" y="676973"/>
                    </a:cubicBezTo>
                    <a:cubicBezTo>
                      <a:pt x="1075663" y="676973"/>
                      <a:pt x="936225" y="823912"/>
                      <a:pt x="649812" y="594085"/>
                    </a:cubicBezTo>
                    <a:cubicBezTo>
                      <a:pt x="649812" y="594085"/>
                      <a:pt x="710625" y="577395"/>
                      <a:pt x="785299" y="573521"/>
                    </a:cubicBezTo>
                    <a:close/>
                    <a:moveTo>
                      <a:pt x="109190" y="342916"/>
                    </a:moveTo>
                    <a:cubicBezTo>
                      <a:pt x="179715" y="344802"/>
                      <a:pt x="282213" y="379702"/>
                      <a:pt x="410100" y="511753"/>
                    </a:cubicBezTo>
                    <a:cubicBezTo>
                      <a:pt x="410100" y="511753"/>
                      <a:pt x="214508" y="538163"/>
                      <a:pt x="101667" y="462705"/>
                    </a:cubicBezTo>
                    <a:cubicBezTo>
                      <a:pt x="-7413" y="391020"/>
                      <a:pt x="110" y="372156"/>
                      <a:pt x="110" y="372156"/>
                    </a:cubicBezTo>
                    <a:cubicBezTo>
                      <a:pt x="110" y="372156"/>
                      <a:pt x="38664" y="341029"/>
                      <a:pt x="109190" y="342916"/>
                    </a:cubicBezTo>
                    <a:close/>
                    <a:moveTo>
                      <a:pt x="1010410" y="338450"/>
                    </a:moveTo>
                    <a:cubicBezTo>
                      <a:pt x="1043632" y="338450"/>
                      <a:pt x="1045100" y="345774"/>
                      <a:pt x="1045100" y="345774"/>
                    </a:cubicBezTo>
                    <a:cubicBezTo>
                      <a:pt x="1045100" y="345774"/>
                      <a:pt x="1015028" y="544513"/>
                      <a:pt x="646637" y="518265"/>
                    </a:cubicBezTo>
                    <a:cubicBezTo>
                      <a:pt x="646637" y="518265"/>
                      <a:pt x="778205" y="368273"/>
                      <a:pt x="909773" y="349524"/>
                    </a:cubicBezTo>
                    <a:cubicBezTo>
                      <a:pt x="959111" y="341087"/>
                      <a:pt x="990476" y="338451"/>
                      <a:pt x="1010410" y="338450"/>
                    </a:cubicBezTo>
                    <a:close/>
                    <a:moveTo>
                      <a:pt x="198790" y="105544"/>
                    </a:moveTo>
                    <a:cubicBezTo>
                      <a:pt x="198790" y="105544"/>
                      <a:pt x="398901" y="90487"/>
                      <a:pt x="459312" y="455612"/>
                    </a:cubicBezTo>
                    <a:cubicBezTo>
                      <a:pt x="459312" y="455612"/>
                      <a:pt x="281855" y="361508"/>
                      <a:pt x="232771" y="241054"/>
                    </a:cubicBezTo>
                    <a:cubicBezTo>
                      <a:pt x="179912" y="116836"/>
                      <a:pt x="198790" y="105544"/>
                      <a:pt x="198790" y="105544"/>
                    </a:cubicBezTo>
                    <a:close/>
                    <a:moveTo>
                      <a:pt x="831063" y="88750"/>
                    </a:moveTo>
                    <a:cubicBezTo>
                      <a:pt x="833996" y="88397"/>
                      <a:pt x="834935" y="89104"/>
                      <a:pt x="834935" y="89104"/>
                    </a:cubicBezTo>
                    <a:cubicBezTo>
                      <a:pt x="834935" y="89104"/>
                      <a:pt x="921276" y="270173"/>
                      <a:pt x="602188" y="458787"/>
                    </a:cubicBezTo>
                    <a:cubicBezTo>
                      <a:pt x="602188" y="458787"/>
                      <a:pt x="624712" y="258857"/>
                      <a:pt x="722315" y="168322"/>
                    </a:cubicBezTo>
                    <a:cubicBezTo>
                      <a:pt x="795518" y="100421"/>
                      <a:pt x="822265" y="89811"/>
                      <a:pt x="831063" y="88750"/>
                    </a:cubicBezTo>
                    <a:close/>
                    <a:moveTo>
                      <a:pt x="510846" y="0"/>
                    </a:moveTo>
                    <a:cubicBezTo>
                      <a:pt x="510846" y="0"/>
                      <a:pt x="687912" y="101614"/>
                      <a:pt x="529683" y="436563"/>
                    </a:cubicBezTo>
                    <a:cubicBezTo>
                      <a:pt x="529683" y="436563"/>
                      <a:pt x="435499" y="259680"/>
                      <a:pt x="465638" y="127958"/>
                    </a:cubicBezTo>
                    <a:cubicBezTo>
                      <a:pt x="492010" y="0"/>
                      <a:pt x="510846" y="0"/>
                      <a:pt x="510846" y="0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2" name="任意多边形 461"/>
              <p:cNvSpPr/>
              <p:nvPr/>
            </p:nvSpPr>
            <p:spPr bwMode="auto">
              <a:xfrm>
                <a:off x="4173538" y="4232275"/>
                <a:ext cx="714375" cy="741362"/>
              </a:xfrm>
              <a:custGeom>
                <a:avLst/>
                <a:gdLst>
                  <a:gd name="connsiteX0" fmla="*/ 364159 w 714375"/>
                  <a:gd name="connsiteY0" fmla="*/ 515937 h 741362"/>
                  <a:gd name="connsiteX1" fmla="*/ 409300 w 714375"/>
                  <a:gd name="connsiteY1" fmla="*/ 741362 h 741362"/>
                  <a:gd name="connsiteX2" fmla="*/ 364159 w 714375"/>
                  <a:gd name="connsiteY2" fmla="*/ 515937 h 741362"/>
                  <a:gd name="connsiteX3" fmla="*/ 442912 w 714375"/>
                  <a:gd name="connsiteY3" fmla="*/ 482186 h 741362"/>
                  <a:gd name="connsiteX4" fmla="*/ 604837 w 714375"/>
                  <a:gd name="connsiteY4" fmla="*/ 643939 h 741362"/>
                  <a:gd name="connsiteX5" fmla="*/ 442912 w 714375"/>
                  <a:gd name="connsiteY5" fmla="*/ 482186 h 741362"/>
                  <a:gd name="connsiteX6" fmla="*/ 270716 w 714375"/>
                  <a:gd name="connsiteY6" fmla="*/ 477837 h 741362"/>
                  <a:gd name="connsiteX7" fmla="*/ 176555 w 714375"/>
                  <a:gd name="connsiteY7" fmla="*/ 688975 h 741362"/>
                  <a:gd name="connsiteX8" fmla="*/ 270716 w 714375"/>
                  <a:gd name="connsiteY8" fmla="*/ 477837 h 741362"/>
                  <a:gd name="connsiteX9" fmla="*/ 169590 w 714375"/>
                  <a:gd name="connsiteY9" fmla="*/ 399438 h 741362"/>
                  <a:gd name="connsiteX10" fmla="*/ 225425 w 714375"/>
                  <a:gd name="connsiteY10" fmla="*/ 399664 h 741362"/>
                  <a:gd name="connsiteX11" fmla="*/ 33337 w 714375"/>
                  <a:gd name="connsiteY11" fmla="*/ 519113 h 741362"/>
                  <a:gd name="connsiteX12" fmla="*/ 169590 w 714375"/>
                  <a:gd name="connsiteY12" fmla="*/ 399438 h 741362"/>
                  <a:gd name="connsiteX13" fmla="*/ 550942 w 714375"/>
                  <a:gd name="connsiteY13" fmla="*/ 389480 h 741362"/>
                  <a:gd name="connsiteX14" fmla="*/ 714375 w 714375"/>
                  <a:gd name="connsiteY14" fmla="*/ 452377 h 741362"/>
                  <a:gd name="connsiteX15" fmla="*/ 488950 w 714375"/>
                  <a:gd name="connsiteY15" fmla="*/ 411071 h 741362"/>
                  <a:gd name="connsiteX16" fmla="*/ 550942 w 714375"/>
                  <a:gd name="connsiteY16" fmla="*/ 389480 h 741362"/>
                  <a:gd name="connsiteX17" fmla="*/ 72183 w 714375"/>
                  <a:gd name="connsiteY17" fmla="*/ 231669 h 741362"/>
                  <a:gd name="connsiteX18" fmla="*/ 217488 w 714375"/>
                  <a:gd name="connsiteY18" fmla="*/ 316157 h 741362"/>
                  <a:gd name="connsiteX19" fmla="*/ 0 w 714375"/>
                  <a:gd name="connsiteY19" fmla="*/ 248566 h 741362"/>
                  <a:gd name="connsiteX20" fmla="*/ 72183 w 714375"/>
                  <a:gd name="connsiteY20" fmla="*/ 231669 h 741362"/>
                  <a:gd name="connsiteX21" fmla="*/ 695325 w 714375"/>
                  <a:gd name="connsiteY21" fmla="*/ 230355 h 741362"/>
                  <a:gd name="connsiteX22" fmla="*/ 488950 w 714375"/>
                  <a:gd name="connsiteY22" fmla="*/ 324352 h 741362"/>
                  <a:gd name="connsiteX23" fmla="*/ 695325 w 714375"/>
                  <a:gd name="connsiteY23" fmla="*/ 230355 h 741362"/>
                  <a:gd name="connsiteX24" fmla="*/ 131762 w 714375"/>
                  <a:gd name="connsiteY24" fmla="*/ 71437 h 741362"/>
                  <a:gd name="connsiteX25" fmla="*/ 274637 w 714375"/>
                  <a:gd name="connsiteY25" fmla="*/ 252412 h 741362"/>
                  <a:gd name="connsiteX26" fmla="*/ 131762 w 714375"/>
                  <a:gd name="connsiteY26" fmla="*/ 71437 h 741362"/>
                  <a:gd name="connsiteX27" fmla="*/ 552768 w 714375"/>
                  <a:gd name="connsiteY27" fmla="*/ 60325 h 741362"/>
                  <a:gd name="connsiteX28" fmla="*/ 435642 w 714375"/>
                  <a:gd name="connsiteY28" fmla="*/ 255588 h 741362"/>
                  <a:gd name="connsiteX29" fmla="*/ 552768 w 714375"/>
                  <a:gd name="connsiteY29" fmla="*/ 60325 h 741362"/>
                  <a:gd name="connsiteX30" fmla="*/ 342106 w 714375"/>
                  <a:gd name="connsiteY30" fmla="*/ 0 h 741362"/>
                  <a:gd name="connsiteX31" fmla="*/ 357187 w 714375"/>
                  <a:gd name="connsiteY31" fmla="*/ 230188 h 741362"/>
                  <a:gd name="connsiteX32" fmla="*/ 342106 w 714375"/>
                  <a:gd name="connsiteY32" fmla="*/ 0 h 74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14375" h="741362">
                    <a:moveTo>
                      <a:pt x="364159" y="515937"/>
                    </a:moveTo>
                    <a:cubicBezTo>
                      <a:pt x="364159" y="515937"/>
                      <a:pt x="461963" y="572293"/>
                      <a:pt x="409300" y="741362"/>
                    </a:cubicBezTo>
                    <a:cubicBezTo>
                      <a:pt x="409300" y="741362"/>
                      <a:pt x="288925" y="666221"/>
                      <a:pt x="364159" y="515937"/>
                    </a:cubicBezTo>
                    <a:close/>
                    <a:moveTo>
                      <a:pt x="442912" y="482186"/>
                    </a:moveTo>
                    <a:cubicBezTo>
                      <a:pt x="442912" y="482186"/>
                      <a:pt x="555883" y="474662"/>
                      <a:pt x="604837" y="643939"/>
                    </a:cubicBezTo>
                    <a:cubicBezTo>
                      <a:pt x="604837" y="643939"/>
                      <a:pt x="465506" y="647700"/>
                      <a:pt x="442912" y="482186"/>
                    </a:cubicBezTo>
                    <a:close/>
                    <a:moveTo>
                      <a:pt x="270716" y="477837"/>
                    </a:moveTo>
                    <a:cubicBezTo>
                      <a:pt x="270716" y="477837"/>
                      <a:pt x="315913" y="583406"/>
                      <a:pt x="176555" y="688975"/>
                    </a:cubicBezTo>
                    <a:cubicBezTo>
                      <a:pt x="176555" y="688975"/>
                      <a:pt x="123825" y="560784"/>
                      <a:pt x="270716" y="477837"/>
                    </a:cubicBezTo>
                    <a:close/>
                    <a:moveTo>
                      <a:pt x="169590" y="399438"/>
                    </a:moveTo>
                    <a:cubicBezTo>
                      <a:pt x="186171" y="397448"/>
                      <a:pt x="204709" y="397331"/>
                      <a:pt x="225425" y="399664"/>
                    </a:cubicBezTo>
                    <a:cubicBezTo>
                      <a:pt x="225425" y="399664"/>
                      <a:pt x="206593" y="507915"/>
                      <a:pt x="33337" y="519113"/>
                    </a:cubicBezTo>
                    <a:cubicBezTo>
                      <a:pt x="33337" y="519113"/>
                      <a:pt x="53522" y="413370"/>
                      <a:pt x="169590" y="399438"/>
                    </a:cubicBezTo>
                    <a:close/>
                    <a:moveTo>
                      <a:pt x="550942" y="389480"/>
                    </a:moveTo>
                    <a:cubicBezTo>
                      <a:pt x="590392" y="385725"/>
                      <a:pt x="646748" y="396051"/>
                      <a:pt x="714375" y="452377"/>
                    </a:cubicBezTo>
                    <a:cubicBezTo>
                      <a:pt x="714375" y="452377"/>
                      <a:pt x="601663" y="534988"/>
                      <a:pt x="488950" y="411071"/>
                    </a:cubicBezTo>
                    <a:cubicBezTo>
                      <a:pt x="488950" y="411071"/>
                      <a:pt x="511493" y="393235"/>
                      <a:pt x="550942" y="389480"/>
                    </a:cubicBezTo>
                    <a:close/>
                    <a:moveTo>
                      <a:pt x="72183" y="231669"/>
                    </a:moveTo>
                    <a:cubicBezTo>
                      <a:pt x="114369" y="231668"/>
                      <a:pt x="168741" y="248566"/>
                      <a:pt x="217488" y="316157"/>
                    </a:cubicBezTo>
                    <a:cubicBezTo>
                      <a:pt x="217488" y="316157"/>
                      <a:pt x="119993" y="376238"/>
                      <a:pt x="0" y="248566"/>
                    </a:cubicBezTo>
                    <a:cubicBezTo>
                      <a:pt x="0" y="248566"/>
                      <a:pt x="29998" y="231669"/>
                      <a:pt x="72183" y="231669"/>
                    </a:cubicBezTo>
                    <a:close/>
                    <a:moveTo>
                      <a:pt x="695325" y="230355"/>
                    </a:moveTo>
                    <a:cubicBezTo>
                      <a:pt x="695325" y="230355"/>
                      <a:pt x="650298" y="361950"/>
                      <a:pt x="488950" y="324352"/>
                    </a:cubicBezTo>
                    <a:cubicBezTo>
                      <a:pt x="488950" y="324352"/>
                      <a:pt x="518968" y="219075"/>
                      <a:pt x="695325" y="230355"/>
                    </a:cubicBezTo>
                    <a:close/>
                    <a:moveTo>
                      <a:pt x="131762" y="71437"/>
                    </a:moveTo>
                    <a:cubicBezTo>
                      <a:pt x="131762" y="71437"/>
                      <a:pt x="270877" y="86518"/>
                      <a:pt x="274637" y="252412"/>
                    </a:cubicBezTo>
                    <a:cubicBezTo>
                      <a:pt x="274637" y="252412"/>
                      <a:pt x="161841" y="244872"/>
                      <a:pt x="131762" y="71437"/>
                    </a:cubicBezTo>
                    <a:close/>
                    <a:moveTo>
                      <a:pt x="552768" y="60325"/>
                    </a:moveTo>
                    <a:cubicBezTo>
                      <a:pt x="552768" y="60325"/>
                      <a:pt x="590550" y="195507"/>
                      <a:pt x="435642" y="255588"/>
                    </a:cubicBezTo>
                    <a:cubicBezTo>
                      <a:pt x="435642" y="255588"/>
                      <a:pt x="401637" y="146692"/>
                      <a:pt x="552768" y="60325"/>
                    </a:cubicBezTo>
                    <a:close/>
                    <a:moveTo>
                      <a:pt x="342106" y="0"/>
                    </a:moveTo>
                    <a:cubicBezTo>
                      <a:pt x="342106" y="0"/>
                      <a:pt x="447675" y="90566"/>
                      <a:pt x="357187" y="230188"/>
                    </a:cubicBezTo>
                    <a:cubicBezTo>
                      <a:pt x="357187" y="230188"/>
                      <a:pt x="266700" y="158490"/>
                      <a:pt x="342106" y="0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3" name="任意多边形 462"/>
              <p:cNvSpPr/>
              <p:nvPr/>
            </p:nvSpPr>
            <p:spPr bwMode="auto">
              <a:xfrm>
                <a:off x="4286249" y="4349751"/>
                <a:ext cx="485776" cy="511175"/>
              </a:xfrm>
              <a:custGeom>
                <a:avLst/>
                <a:gdLst>
                  <a:gd name="connsiteX0" fmla="*/ 251421 w 485776"/>
                  <a:gd name="connsiteY0" fmla="*/ 398462 h 511175"/>
                  <a:gd name="connsiteX1" fmla="*/ 262732 w 485776"/>
                  <a:gd name="connsiteY1" fmla="*/ 511175 h 511175"/>
                  <a:gd name="connsiteX2" fmla="*/ 251421 w 485776"/>
                  <a:gd name="connsiteY2" fmla="*/ 398462 h 511175"/>
                  <a:gd name="connsiteX3" fmla="*/ 330788 w 485776"/>
                  <a:gd name="connsiteY3" fmla="*/ 365125 h 511175"/>
                  <a:gd name="connsiteX4" fmla="*/ 406047 w 485776"/>
                  <a:gd name="connsiteY4" fmla="*/ 450850 h 511175"/>
                  <a:gd name="connsiteX5" fmla="*/ 330788 w 485776"/>
                  <a:gd name="connsiteY5" fmla="*/ 365125 h 511175"/>
                  <a:gd name="connsiteX6" fmla="*/ 157163 w 485776"/>
                  <a:gd name="connsiteY6" fmla="*/ 360362 h 511175"/>
                  <a:gd name="connsiteX7" fmla="*/ 101600 w 485776"/>
                  <a:gd name="connsiteY7" fmla="*/ 462346 h 511175"/>
                  <a:gd name="connsiteX8" fmla="*/ 157163 w 485776"/>
                  <a:gd name="connsiteY8" fmla="*/ 360362 h 511175"/>
                  <a:gd name="connsiteX9" fmla="*/ 429591 w 485776"/>
                  <a:gd name="connsiteY9" fmla="*/ 289917 h 511175"/>
                  <a:gd name="connsiteX10" fmla="*/ 485776 w 485776"/>
                  <a:gd name="connsiteY10" fmla="*/ 322791 h 511175"/>
                  <a:gd name="connsiteX11" fmla="*/ 376238 w 485776"/>
                  <a:gd name="connsiteY11" fmla="*/ 293158 h 511175"/>
                  <a:gd name="connsiteX12" fmla="*/ 429591 w 485776"/>
                  <a:gd name="connsiteY12" fmla="*/ 289917 h 511175"/>
                  <a:gd name="connsiteX13" fmla="*/ 92141 w 485776"/>
                  <a:gd name="connsiteY13" fmla="*/ 279040 h 511175"/>
                  <a:gd name="connsiteX14" fmla="*/ 112713 w 485776"/>
                  <a:gd name="connsiteY14" fmla="*/ 282340 h 511175"/>
                  <a:gd name="connsiteX15" fmla="*/ 11113 w 485776"/>
                  <a:gd name="connsiteY15" fmla="*/ 331259 h 511175"/>
                  <a:gd name="connsiteX16" fmla="*/ 92141 w 485776"/>
                  <a:gd name="connsiteY16" fmla="*/ 279040 h 511175"/>
                  <a:gd name="connsiteX17" fmla="*/ 452013 w 485776"/>
                  <a:gd name="connsiteY17" fmla="*/ 159396 h 511175"/>
                  <a:gd name="connsiteX18" fmla="*/ 481013 w 485776"/>
                  <a:gd name="connsiteY18" fmla="*/ 169392 h 511175"/>
                  <a:gd name="connsiteX19" fmla="*/ 376238 w 485776"/>
                  <a:gd name="connsiteY19" fmla="*/ 207022 h 511175"/>
                  <a:gd name="connsiteX20" fmla="*/ 452013 w 485776"/>
                  <a:gd name="connsiteY20" fmla="*/ 159396 h 511175"/>
                  <a:gd name="connsiteX21" fmla="*/ 13214 w 485776"/>
                  <a:gd name="connsiteY21" fmla="*/ 156419 h 511175"/>
                  <a:gd name="connsiteX22" fmla="*/ 104775 w 485776"/>
                  <a:gd name="connsiteY22" fmla="*/ 198835 h 511175"/>
                  <a:gd name="connsiteX23" fmla="*/ 0 w 485776"/>
                  <a:gd name="connsiteY23" fmla="*/ 157361 h 511175"/>
                  <a:gd name="connsiteX24" fmla="*/ 13214 w 485776"/>
                  <a:gd name="connsiteY24" fmla="*/ 156419 h 511175"/>
                  <a:gd name="connsiteX25" fmla="*/ 373835 w 485776"/>
                  <a:gd name="connsiteY25" fmla="*/ 47867 h 511175"/>
                  <a:gd name="connsiteX26" fmla="*/ 390525 w 485776"/>
                  <a:gd name="connsiteY26" fmla="*/ 48305 h 511175"/>
                  <a:gd name="connsiteX27" fmla="*/ 323850 w 485776"/>
                  <a:gd name="connsiteY27" fmla="*/ 138112 h 511175"/>
                  <a:gd name="connsiteX28" fmla="*/ 373835 w 485776"/>
                  <a:gd name="connsiteY28" fmla="*/ 47867 h 511175"/>
                  <a:gd name="connsiteX29" fmla="*/ 98366 w 485776"/>
                  <a:gd name="connsiteY29" fmla="*/ 41275 h 511175"/>
                  <a:gd name="connsiteX30" fmla="*/ 162337 w 485776"/>
                  <a:gd name="connsiteY30" fmla="*/ 134938 h 511175"/>
                  <a:gd name="connsiteX31" fmla="*/ 98366 w 485776"/>
                  <a:gd name="connsiteY31" fmla="*/ 41275 h 511175"/>
                  <a:gd name="connsiteX32" fmla="*/ 245052 w 485776"/>
                  <a:gd name="connsiteY32" fmla="*/ 0 h 511175"/>
                  <a:gd name="connsiteX33" fmla="*/ 245052 w 485776"/>
                  <a:gd name="connsiteY33" fmla="*/ 112713 h 511175"/>
                  <a:gd name="connsiteX34" fmla="*/ 245052 w 485776"/>
                  <a:gd name="connsiteY34" fmla="*/ 0 h 51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85776" h="511175">
                    <a:moveTo>
                      <a:pt x="251421" y="398462"/>
                    </a:moveTo>
                    <a:cubicBezTo>
                      <a:pt x="251421" y="398462"/>
                      <a:pt x="307976" y="488633"/>
                      <a:pt x="262732" y="511175"/>
                    </a:cubicBezTo>
                    <a:cubicBezTo>
                      <a:pt x="262732" y="511175"/>
                      <a:pt x="217488" y="443547"/>
                      <a:pt x="251421" y="398462"/>
                    </a:cubicBezTo>
                    <a:close/>
                    <a:moveTo>
                      <a:pt x="330788" y="365125"/>
                    </a:moveTo>
                    <a:cubicBezTo>
                      <a:pt x="330788" y="365125"/>
                      <a:pt x="428625" y="409851"/>
                      <a:pt x="406047" y="450850"/>
                    </a:cubicBezTo>
                    <a:cubicBezTo>
                      <a:pt x="406047" y="450850"/>
                      <a:pt x="327025" y="424760"/>
                      <a:pt x="330788" y="365125"/>
                    </a:cubicBezTo>
                    <a:close/>
                    <a:moveTo>
                      <a:pt x="157163" y="360362"/>
                    </a:moveTo>
                    <a:cubicBezTo>
                      <a:pt x="157163" y="360362"/>
                      <a:pt x="149754" y="469900"/>
                      <a:pt x="101600" y="462346"/>
                    </a:cubicBezTo>
                    <a:cubicBezTo>
                      <a:pt x="101600" y="462346"/>
                      <a:pt x="101600" y="379248"/>
                      <a:pt x="157163" y="360362"/>
                    </a:cubicBezTo>
                    <a:close/>
                    <a:moveTo>
                      <a:pt x="429591" y="289917"/>
                    </a:moveTo>
                    <a:cubicBezTo>
                      <a:pt x="456503" y="291306"/>
                      <a:pt x="483888" y="298714"/>
                      <a:pt x="485776" y="322791"/>
                    </a:cubicBezTo>
                    <a:cubicBezTo>
                      <a:pt x="485776" y="322791"/>
                      <a:pt x="406456" y="341312"/>
                      <a:pt x="376238" y="293158"/>
                    </a:cubicBezTo>
                    <a:cubicBezTo>
                      <a:pt x="376238" y="293158"/>
                      <a:pt x="402679" y="288528"/>
                      <a:pt x="429591" y="289917"/>
                    </a:cubicBezTo>
                    <a:close/>
                    <a:moveTo>
                      <a:pt x="92141" y="279040"/>
                    </a:moveTo>
                    <a:cubicBezTo>
                      <a:pt x="98778" y="278989"/>
                      <a:pt x="105657" y="279988"/>
                      <a:pt x="112713" y="282340"/>
                    </a:cubicBezTo>
                    <a:cubicBezTo>
                      <a:pt x="112713" y="282340"/>
                      <a:pt x="48742" y="365125"/>
                      <a:pt x="11113" y="331259"/>
                    </a:cubicBezTo>
                    <a:cubicBezTo>
                      <a:pt x="11113" y="331259"/>
                      <a:pt x="45685" y="279400"/>
                      <a:pt x="92141" y="279040"/>
                    </a:cubicBezTo>
                    <a:close/>
                    <a:moveTo>
                      <a:pt x="452013" y="159396"/>
                    </a:moveTo>
                    <a:cubicBezTo>
                      <a:pt x="463239" y="157633"/>
                      <a:pt x="473529" y="159984"/>
                      <a:pt x="481013" y="169392"/>
                    </a:cubicBezTo>
                    <a:cubicBezTo>
                      <a:pt x="481013" y="169392"/>
                      <a:pt x="428626" y="233362"/>
                      <a:pt x="376238" y="207022"/>
                    </a:cubicBezTo>
                    <a:cubicBezTo>
                      <a:pt x="376238" y="207022"/>
                      <a:pt x="418335" y="164688"/>
                      <a:pt x="452013" y="159396"/>
                    </a:cubicBezTo>
                    <a:close/>
                    <a:moveTo>
                      <a:pt x="13214" y="156419"/>
                    </a:moveTo>
                    <a:cubicBezTo>
                      <a:pt x="37419" y="155712"/>
                      <a:pt x="87936" y="159246"/>
                      <a:pt x="104775" y="198835"/>
                    </a:cubicBezTo>
                    <a:cubicBezTo>
                      <a:pt x="104775" y="198835"/>
                      <a:pt x="0" y="206375"/>
                      <a:pt x="0" y="157361"/>
                    </a:cubicBezTo>
                    <a:cubicBezTo>
                      <a:pt x="0" y="157361"/>
                      <a:pt x="5145" y="156654"/>
                      <a:pt x="13214" y="156419"/>
                    </a:cubicBezTo>
                    <a:close/>
                    <a:moveTo>
                      <a:pt x="373835" y="47867"/>
                    </a:moveTo>
                    <a:cubicBezTo>
                      <a:pt x="378950" y="46434"/>
                      <a:pt x="384506" y="46434"/>
                      <a:pt x="390525" y="48305"/>
                    </a:cubicBezTo>
                    <a:cubicBezTo>
                      <a:pt x="390525" y="48305"/>
                      <a:pt x="379413" y="126886"/>
                      <a:pt x="323850" y="138112"/>
                    </a:cubicBezTo>
                    <a:cubicBezTo>
                      <a:pt x="323850" y="138112"/>
                      <a:pt x="338030" y="57894"/>
                      <a:pt x="373835" y="47867"/>
                    </a:cubicBezTo>
                    <a:close/>
                    <a:moveTo>
                      <a:pt x="98366" y="41275"/>
                    </a:moveTo>
                    <a:cubicBezTo>
                      <a:pt x="98366" y="41275"/>
                      <a:pt x="169863" y="78740"/>
                      <a:pt x="162337" y="134938"/>
                    </a:cubicBezTo>
                    <a:cubicBezTo>
                      <a:pt x="162337" y="134938"/>
                      <a:pt x="68263" y="78740"/>
                      <a:pt x="98366" y="41275"/>
                    </a:cubicBezTo>
                    <a:close/>
                    <a:moveTo>
                      <a:pt x="245052" y="0"/>
                    </a:moveTo>
                    <a:cubicBezTo>
                      <a:pt x="245052" y="0"/>
                      <a:pt x="282575" y="71385"/>
                      <a:pt x="245052" y="112713"/>
                    </a:cubicBezTo>
                    <a:cubicBezTo>
                      <a:pt x="245052" y="112713"/>
                      <a:pt x="200025" y="15028"/>
                      <a:pt x="245052" y="0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4" name="Freeform 2964"/>
              <p:cNvSpPr/>
              <p:nvPr/>
            </p:nvSpPr>
            <p:spPr bwMode="auto">
              <a:xfrm>
                <a:off x="4294188" y="4349751"/>
                <a:ext cx="522288" cy="514350"/>
              </a:xfrm>
              <a:custGeom>
                <a:avLst/>
                <a:gdLst>
                  <a:gd name="T0" fmla="*/ 42 w 139"/>
                  <a:gd name="T1" fmla="*/ 82 h 137"/>
                  <a:gd name="T2" fmla="*/ 53 w 139"/>
                  <a:gd name="T3" fmla="*/ 95 h 137"/>
                  <a:gd name="T4" fmla="*/ 77 w 139"/>
                  <a:gd name="T5" fmla="*/ 87 h 137"/>
                  <a:gd name="T6" fmla="*/ 93 w 139"/>
                  <a:gd name="T7" fmla="*/ 68 h 137"/>
                  <a:gd name="T8" fmla="*/ 82 w 139"/>
                  <a:gd name="T9" fmla="*/ 42 h 137"/>
                  <a:gd name="T10" fmla="*/ 54 w 139"/>
                  <a:gd name="T11" fmla="*/ 36 h 137"/>
                  <a:gd name="T12" fmla="*/ 42 w 139"/>
                  <a:gd name="T13" fmla="*/ 58 h 137"/>
                  <a:gd name="T14" fmla="*/ 38 w 139"/>
                  <a:gd name="T15" fmla="*/ 8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137">
                    <a:moveTo>
                      <a:pt x="42" y="82"/>
                    </a:moveTo>
                    <a:cubicBezTo>
                      <a:pt x="0" y="93"/>
                      <a:pt x="59" y="137"/>
                      <a:pt x="53" y="95"/>
                    </a:cubicBezTo>
                    <a:cubicBezTo>
                      <a:pt x="58" y="132"/>
                      <a:pt x="102" y="114"/>
                      <a:pt x="77" y="87"/>
                    </a:cubicBezTo>
                    <a:cubicBezTo>
                      <a:pt x="102" y="115"/>
                      <a:pt x="120" y="71"/>
                      <a:pt x="93" y="68"/>
                    </a:cubicBezTo>
                    <a:cubicBezTo>
                      <a:pt x="139" y="64"/>
                      <a:pt x="96" y="9"/>
                      <a:pt x="82" y="42"/>
                    </a:cubicBezTo>
                    <a:cubicBezTo>
                      <a:pt x="99" y="0"/>
                      <a:pt x="39" y="11"/>
                      <a:pt x="54" y="36"/>
                    </a:cubicBezTo>
                    <a:cubicBezTo>
                      <a:pt x="47" y="10"/>
                      <a:pt x="2" y="44"/>
                      <a:pt x="42" y="58"/>
                    </a:cubicBezTo>
                    <a:cubicBezTo>
                      <a:pt x="1" y="44"/>
                      <a:pt x="15" y="95"/>
                      <a:pt x="38" y="82"/>
                    </a:cubicBezTo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5" name="任意多边形 464"/>
              <p:cNvSpPr/>
              <p:nvPr/>
            </p:nvSpPr>
            <p:spPr bwMode="auto">
              <a:xfrm>
                <a:off x="4402427" y="4456911"/>
                <a:ext cx="268834" cy="279509"/>
              </a:xfrm>
              <a:custGeom>
                <a:avLst/>
                <a:gdLst>
                  <a:gd name="connsiteX0" fmla="*/ 91172 w 268834"/>
                  <a:gd name="connsiteY0" fmla="*/ 118265 h 279509"/>
                  <a:gd name="connsiteX1" fmla="*/ 93944 w 268834"/>
                  <a:gd name="connsiteY1" fmla="*/ 148608 h 279509"/>
                  <a:gd name="connsiteX2" fmla="*/ 117186 w 268834"/>
                  <a:gd name="connsiteY2" fmla="*/ 175032 h 279509"/>
                  <a:gd name="connsiteX3" fmla="*/ 114047 w 268834"/>
                  <a:gd name="connsiteY3" fmla="*/ 185409 h 279509"/>
                  <a:gd name="connsiteX4" fmla="*/ 154492 w 268834"/>
                  <a:gd name="connsiteY4" fmla="*/ 181765 h 279509"/>
                  <a:gd name="connsiteX5" fmla="*/ 158697 w 268834"/>
                  <a:gd name="connsiteY5" fmla="*/ 189930 h 279509"/>
                  <a:gd name="connsiteX6" fmla="*/ 184901 w 268834"/>
                  <a:gd name="connsiteY6" fmla="*/ 156365 h 279509"/>
                  <a:gd name="connsiteX7" fmla="*/ 260445 w 268834"/>
                  <a:gd name="connsiteY7" fmla="*/ 212810 h 279509"/>
                  <a:gd name="connsiteX8" fmla="*/ 162534 w 268834"/>
                  <a:gd name="connsiteY8" fmla="*/ 193054 h 279509"/>
                  <a:gd name="connsiteX9" fmla="*/ 159068 w 268834"/>
                  <a:gd name="connsiteY9" fmla="*/ 190652 h 279509"/>
                  <a:gd name="connsiteX10" fmla="*/ 160468 w 268834"/>
                  <a:gd name="connsiteY10" fmla="*/ 193371 h 279509"/>
                  <a:gd name="connsiteX11" fmla="*/ 158317 w 268834"/>
                  <a:gd name="connsiteY11" fmla="*/ 276503 h 279509"/>
                  <a:gd name="connsiteX12" fmla="*/ 112827 w 268834"/>
                  <a:gd name="connsiteY12" fmla="*/ 190396 h 279509"/>
                  <a:gd name="connsiteX13" fmla="*/ 112704 w 268834"/>
                  <a:gd name="connsiteY13" fmla="*/ 188921 h 279509"/>
                  <a:gd name="connsiteX14" fmla="*/ 102218 w 268834"/>
                  <a:gd name="connsiteY14" fmla="*/ 212256 h 279509"/>
                  <a:gd name="connsiteX15" fmla="*/ 53573 w 268834"/>
                  <a:gd name="connsiteY15" fmla="*/ 238313 h 279509"/>
                  <a:gd name="connsiteX16" fmla="*/ 56847 w 268834"/>
                  <a:gd name="connsiteY16" fmla="*/ 187595 h 279509"/>
                  <a:gd name="connsiteX17" fmla="*/ 65314 w 268834"/>
                  <a:gd name="connsiteY17" fmla="*/ 176546 h 279509"/>
                  <a:gd name="connsiteX18" fmla="*/ 59434 w 268834"/>
                  <a:gd name="connsiteY18" fmla="*/ 179533 h 279509"/>
                  <a:gd name="connsiteX19" fmla="*/ 4012 w 268834"/>
                  <a:gd name="connsiteY19" fmla="*/ 171050 h 279509"/>
                  <a:gd name="connsiteX20" fmla="*/ 91172 w 268834"/>
                  <a:gd name="connsiteY20" fmla="*/ 118265 h 279509"/>
                  <a:gd name="connsiteX21" fmla="*/ 246069 w 268834"/>
                  <a:gd name="connsiteY21" fmla="*/ 56157 h 279509"/>
                  <a:gd name="connsiteX22" fmla="*/ 260458 w 268834"/>
                  <a:gd name="connsiteY22" fmla="*/ 61909 h 279509"/>
                  <a:gd name="connsiteX23" fmla="*/ 196363 w 268834"/>
                  <a:gd name="connsiteY23" fmla="*/ 140490 h 279509"/>
                  <a:gd name="connsiteX24" fmla="*/ 177511 w 268834"/>
                  <a:gd name="connsiteY24" fmla="*/ 103071 h 279509"/>
                  <a:gd name="connsiteX25" fmla="*/ 246069 w 268834"/>
                  <a:gd name="connsiteY25" fmla="*/ 56157 h 279509"/>
                  <a:gd name="connsiteX26" fmla="*/ 145097 w 268834"/>
                  <a:gd name="connsiteY26" fmla="*/ 755 h 279509"/>
                  <a:gd name="connsiteX27" fmla="*/ 172748 w 268834"/>
                  <a:gd name="connsiteY27" fmla="*/ 96040 h 279509"/>
                  <a:gd name="connsiteX28" fmla="*/ 131473 w 268834"/>
                  <a:gd name="connsiteY28" fmla="*/ 96040 h 279509"/>
                  <a:gd name="connsiteX29" fmla="*/ 130729 w 268834"/>
                  <a:gd name="connsiteY29" fmla="*/ 94565 h 279509"/>
                  <a:gd name="connsiteX30" fmla="*/ 109796 w 268834"/>
                  <a:gd name="connsiteY30" fmla="*/ 118265 h 279509"/>
                  <a:gd name="connsiteX31" fmla="*/ 38029 w 268834"/>
                  <a:gd name="connsiteY31" fmla="*/ 58394 h 279509"/>
                  <a:gd name="connsiteX32" fmla="*/ 121954 w 268834"/>
                  <a:gd name="connsiteY32" fmla="*/ 77338 h 279509"/>
                  <a:gd name="connsiteX33" fmla="*/ 123515 w 268834"/>
                  <a:gd name="connsiteY33" fmla="*/ 78521 h 279509"/>
                  <a:gd name="connsiteX34" fmla="*/ 115995 w 268834"/>
                  <a:gd name="connsiteY34" fmla="*/ 57530 h 279509"/>
                  <a:gd name="connsiteX35" fmla="*/ 131473 w 268834"/>
                  <a:gd name="connsiteY35" fmla="*/ 2113 h 279509"/>
                  <a:gd name="connsiteX36" fmla="*/ 145097 w 268834"/>
                  <a:gd name="connsiteY36" fmla="*/ 755 h 279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68834" h="279509">
                    <a:moveTo>
                      <a:pt x="91172" y="118265"/>
                    </a:moveTo>
                    <a:lnTo>
                      <a:pt x="93944" y="148608"/>
                    </a:lnTo>
                    <a:lnTo>
                      <a:pt x="117186" y="175032"/>
                    </a:lnTo>
                    <a:lnTo>
                      <a:pt x="114047" y="185409"/>
                    </a:lnTo>
                    <a:lnTo>
                      <a:pt x="154492" y="181765"/>
                    </a:lnTo>
                    <a:lnTo>
                      <a:pt x="158697" y="189930"/>
                    </a:lnTo>
                    <a:lnTo>
                      <a:pt x="184901" y="156365"/>
                    </a:lnTo>
                    <a:cubicBezTo>
                      <a:pt x="184901" y="156365"/>
                      <a:pt x="267999" y="167654"/>
                      <a:pt x="260445" y="212810"/>
                    </a:cubicBezTo>
                    <a:cubicBezTo>
                      <a:pt x="253835" y="252321"/>
                      <a:pt x="180711" y="205401"/>
                      <a:pt x="162534" y="193054"/>
                    </a:cubicBezTo>
                    <a:lnTo>
                      <a:pt x="159068" y="190652"/>
                    </a:lnTo>
                    <a:lnTo>
                      <a:pt x="160468" y="193371"/>
                    </a:lnTo>
                    <a:cubicBezTo>
                      <a:pt x="170507" y="214687"/>
                      <a:pt x="187000" y="259451"/>
                      <a:pt x="158317" y="276503"/>
                    </a:cubicBezTo>
                    <a:cubicBezTo>
                      <a:pt x="124853" y="296398"/>
                      <a:pt x="114814" y="211845"/>
                      <a:pt x="112827" y="190396"/>
                    </a:cubicBezTo>
                    <a:lnTo>
                      <a:pt x="112704" y="188921"/>
                    </a:lnTo>
                    <a:lnTo>
                      <a:pt x="102218" y="212256"/>
                    </a:lnTo>
                    <a:cubicBezTo>
                      <a:pt x="91928" y="229937"/>
                      <a:pt x="76025" y="245758"/>
                      <a:pt x="53573" y="238313"/>
                    </a:cubicBezTo>
                    <a:cubicBezTo>
                      <a:pt x="32992" y="232729"/>
                      <a:pt x="42347" y="209464"/>
                      <a:pt x="56847" y="187595"/>
                    </a:cubicBezTo>
                    <a:lnTo>
                      <a:pt x="65314" y="176546"/>
                    </a:lnTo>
                    <a:lnTo>
                      <a:pt x="59434" y="179533"/>
                    </a:lnTo>
                    <a:cubicBezTo>
                      <a:pt x="40013" y="187074"/>
                      <a:pt x="17276" y="189902"/>
                      <a:pt x="4012" y="171050"/>
                    </a:cubicBezTo>
                    <a:cubicBezTo>
                      <a:pt x="-22514" y="137117"/>
                      <a:pt x="91172" y="118265"/>
                      <a:pt x="91172" y="118265"/>
                    </a:cubicBezTo>
                    <a:close/>
                    <a:moveTo>
                      <a:pt x="246069" y="56157"/>
                    </a:moveTo>
                    <a:cubicBezTo>
                      <a:pt x="250915" y="56822"/>
                      <a:pt x="255745" y="58635"/>
                      <a:pt x="260458" y="61909"/>
                    </a:cubicBezTo>
                    <a:cubicBezTo>
                      <a:pt x="298161" y="84361"/>
                      <a:pt x="196363" y="140490"/>
                      <a:pt x="196363" y="140490"/>
                    </a:cubicBezTo>
                    <a:lnTo>
                      <a:pt x="177511" y="103071"/>
                    </a:lnTo>
                    <a:cubicBezTo>
                      <a:pt x="177511" y="103071"/>
                      <a:pt x="212151" y="51502"/>
                      <a:pt x="246069" y="56157"/>
                    </a:cubicBezTo>
                    <a:close/>
                    <a:moveTo>
                      <a:pt x="145097" y="755"/>
                    </a:moveTo>
                    <a:cubicBezTo>
                      <a:pt x="172748" y="9744"/>
                      <a:pt x="172748" y="96040"/>
                      <a:pt x="172748" y="96040"/>
                    </a:cubicBezTo>
                    <a:lnTo>
                      <a:pt x="131473" y="96040"/>
                    </a:lnTo>
                    <a:lnTo>
                      <a:pt x="130729" y="94565"/>
                    </a:lnTo>
                    <a:lnTo>
                      <a:pt x="109796" y="118265"/>
                    </a:lnTo>
                    <a:cubicBezTo>
                      <a:pt x="109796" y="118265"/>
                      <a:pt x="26698" y="103297"/>
                      <a:pt x="38029" y="58394"/>
                    </a:cubicBezTo>
                    <a:cubicBezTo>
                      <a:pt x="43695" y="24716"/>
                      <a:pt x="96104" y="58394"/>
                      <a:pt x="121954" y="77338"/>
                    </a:cubicBezTo>
                    <a:lnTo>
                      <a:pt x="123515" y="78521"/>
                    </a:lnTo>
                    <a:lnTo>
                      <a:pt x="115995" y="57530"/>
                    </a:lnTo>
                    <a:cubicBezTo>
                      <a:pt x="110836" y="36866"/>
                      <a:pt x="110836" y="13384"/>
                      <a:pt x="131473" y="2113"/>
                    </a:cubicBezTo>
                    <a:cubicBezTo>
                      <a:pt x="136633" y="-235"/>
                      <a:pt x="141147" y="-529"/>
                      <a:pt x="145097" y="755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6" name="Freeform 2973"/>
              <p:cNvSpPr/>
              <p:nvPr/>
            </p:nvSpPr>
            <p:spPr bwMode="auto">
              <a:xfrm>
                <a:off x="4429125" y="4484688"/>
                <a:ext cx="214313" cy="214313"/>
              </a:xfrm>
              <a:custGeom>
                <a:avLst/>
                <a:gdLst>
                  <a:gd name="T0" fmla="*/ 40 w 57"/>
                  <a:gd name="T1" fmla="*/ 6 h 57"/>
                  <a:gd name="T2" fmla="*/ 52 w 57"/>
                  <a:gd name="T3" fmla="*/ 39 h 57"/>
                  <a:gd name="T4" fmla="*/ 18 w 57"/>
                  <a:gd name="T5" fmla="*/ 51 h 57"/>
                  <a:gd name="T6" fmla="*/ 6 w 57"/>
                  <a:gd name="T7" fmla="*/ 18 h 57"/>
                  <a:gd name="T8" fmla="*/ 40 w 57"/>
                  <a:gd name="T9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40" y="6"/>
                    </a:moveTo>
                    <a:cubicBezTo>
                      <a:pt x="52" y="11"/>
                      <a:pt x="57" y="26"/>
                      <a:pt x="52" y="39"/>
                    </a:cubicBezTo>
                    <a:cubicBezTo>
                      <a:pt x="46" y="51"/>
                      <a:pt x="31" y="57"/>
                      <a:pt x="18" y="51"/>
                    </a:cubicBezTo>
                    <a:cubicBezTo>
                      <a:pt x="6" y="45"/>
                      <a:pt x="0" y="30"/>
                      <a:pt x="6" y="18"/>
                    </a:cubicBezTo>
                    <a:cubicBezTo>
                      <a:pt x="12" y="5"/>
                      <a:pt x="27" y="0"/>
                      <a:pt x="40" y="6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7" name="任意多边形 466"/>
              <p:cNvSpPr/>
              <p:nvPr/>
            </p:nvSpPr>
            <p:spPr bwMode="auto">
              <a:xfrm>
                <a:off x="4459288" y="4514851"/>
                <a:ext cx="155178" cy="156425"/>
              </a:xfrm>
              <a:custGeom>
                <a:avLst/>
                <a:gdLst>
                  <a:gd name="connsiteX0" fmla="*/ 59796 w 155178"/>
                  <a:gd name="connsiteY0" fmla="*/ 142875 h 156425"/>
                  <a:gd name="connsiteX1" fmla="*/ 63500 w 155178"/>
                  <a:gd name="connsiteY1" fmla="*/ 150813 h 156425"/>
                  <a:gd name="connsiteX2" fmla="*/ 56092 w 155178"/>
                  <a:gd name="connsiteY2" fmla="*/ 154781 h 156425"/>
                  <a:gd name="connsiteX3" fmla="*/ 52387 w 155178"/>
                  <a:gd name="connsiteY3" fmla="*/ 146844 h 156425"/>
                  <a:gd name="connsiteX4" fmla="*/ 59796 w 155178"/>
                  <a:gd name="connsiteY4" fmla="*/ 142875 h 156425"/>
                  <a:gd name="connsiteX5" fmla="*/ 97631 w 155178"/>
                  <a:gd name="connsiteY5" fmla="*/ 139700 h 156425"/>
                  <a:gd name="connsiteX6" fmla="*/ 101600 w 155178"/>
                  <a:gd name="connsiteY6" fmla="*/ 146844 h 156425"/>
                  <a:gd name="connsiteX7" fmla="*/ 89694 w 155178"/>
                  <a:gd name="connsiteY7" fmla="*/ 150416 h 156425"/>
                  <a:gd name="connsiteX8" fmla="*/ 89694 w 155178"/>
                  <a:gd name="connsiteY8" fmla="*/ 143272 h 156425"/>
                  <a:gd name="connsiteX9" fmla="*/ 97631 w 155178"/>
                  <a:gd name="connsiteY9" fmla="*/ 139700 h 156425"/>
                  <a:gd name="connsiteX10" fmla="*/ 127793 w 155178"/>
                  <a:gd name="connsiteY10" fmla="*/ 128587 h 156425"/>
                  <a:gd name="connsiteX11" fmla="*/ 127793 w 155178"/>
                  <a:gd name="connsiteY11" fmla="*/ 139303 h 156425"/>
                  <a:gd name="connsiteX12" fmla="*/ 119856 w 155178"/>
                  <a:gd name="connsiteY12" fmla="*/ 139303 h 156425"/>
                  <a:gd name="connsiteX13" fmla="*/ 115887 w 155178"/>
                  <a:gd name="connsiteY13" fmla="*/ 132159 h 156425"/>
                  <a:gd name="connsiteX14" fmla="*/ 127793 w 155178"/>
                  <a:gd name="connsiteY14" fmla="*/ 128587 h 156425"/>
                  <a:gd name="connsiteX15" fmla="*/ 35967 w 155178"/>
                  <a:gd name="connsiteY15" fmla="*/ 126802 h 156425"/>
                  <a:gd name="connsiteX16" fmla="*/ 40878 w 155178"/>
                  <a:gd name="connsiteY16" fmla="*/ 127794 h 156425"/>
                  <a:gd name="connsiteX17" fmla="*/ 44450 w 155178"/>
                  <a:gd name="connsiteY17" fmla="*/ 135731 h 156425"/>
                  <a:gd name="connsiteX18" fmla="*/ 33734 w 155178"/>
                  <a:gd name="connsiteY18" fmla="*/ 139700 h 156425"/>
                  <a:gd name="connsiteX19" fmla="*/ 33734 w 155178"/>
                  <a:gd name="connsiteY19" fmla="*/ 131763 h 156425"/>
                  <a:gd name="connsiteX20" fmla="*/ 35967 w 155178"/>
                  <a:gd name="connsiteY20" fmla="*/ 126802 h 156425"/>
                  <a:gd name="connsiteX21" fmla="*/ 15081 w 155178"/>
                  <a:gd name="connsiteY21" fmla="*/ 104775 h 156425"/>
                  <a:gd name="connsiteX22" fmla="*/ 18653 w 155178"/>
                  <a:gd name="connsiteY22" fmla="*/ 112183 h 156425"/>
                  <a:gd name="connsiteX23" fmla="*/ 11509 w 155178"/>
                  <a:gd name="connsiteY23" fmla="*/ 115888 h 156425"/>
                  <a:gd name="connsiteX24" fmla="*/ 7937 w 155178"/>
                  <a:gd name="connsiteY24" fmla="*/ 108479 h 156425"/>
                  <a:gd name="connsiteX25" fmla="*/ 15081 w 155178"/>
                  <a:gd name="connsiteY25" fmla="*/ 104775 h 156425"/>
                  <a:gd name="connsiteX26" fmla="*/ 141387 w 155178"/>
                  <a:gd name="connsiteY26" fmla="*/ 101104 h 156425"/>
                  <a:gd name="connsiteX27" fmla="*/ 146843 w 155178"/>
                  <a:gd name="connsiteY27" fmla="*/ 101997 h 156425"/>
                  <a:gd name="connsiteX28" fmla="*/ 150812 w 155178"/>
                  <a:gd name="connsiteY28" fmla="*/ 109141 h 156425"/>
                  <a:gd name="connsiteX29" fmla="*/ 142875 w 155178"/>
                  <a:gd name="connsiteY29" fmla="*/ 112713 h 156425"/>
                  <a:gd name="connsiteX30" fmla="*/ 138906 w 155178"/>
                  <a:gd name="connsiteY30" fmla="*/ 105569 h 156425"/>
                  <a:gd name="connsiteX31" fmla="*/ 141387 w 155178"/>
                  <a:gd name="connsiteY31" fmla="*/ 101104 h 156425"/>
                  <a:gd name="connsiteX32" fmla="*/ 5358 w 155178"/>
                  <a:gd name="connsiteY32" fmla="*/ 74413 h 156425"/>
                  <a:gd name="connsiteX33" fmla="*/ 10716 w 155178"/>
                  <a:gd name="connsiteY33" fmla="*/ 75406 h 156425"/>
                  <a:gd name="connsiteX34" fmla="*/ 10716 w 155178"/>
                  <a:gd name="connsiteY34" fmla="*/ 83343 h 156425"/>
                  <a:gd name="connsiteX35" fmla="*/ 3572 w 155178"/>
                  <a:gd name="connsiteY35" fmla="*/ 87312 h 156425"/>
                  <a:gd name="connsiteX36" fmla="*/ 0 w 155178"/>
                  <a:gd name="connsiteY36" fmla="*/ 79374 h 156425"/>
                  <a:gd name="connsiteX37" fmla="*/ 5358 w 155178"/>
                  <a:gd name="connsiteY37" fmla="*/ 74413 h 156425"/>
                  <a:gd name="connsiteX38" fmla="*/ 153591 w 155178"/>
                  <a:gd name="connsiteY38" fmla="*/ 63500 h 156425"/>
                  <a:gd name="connsiteX39" fmla="*/ 153591 w 155178"/>
                  <a:gd name="connsiteY39" fmla="*/ 75406 h 156425"/>
                  <a:gd name="connsiteX40" fmla="*/ 146447 w 155178"/>
                  <a:gd name="connsiteY40" fmla="*/ 75406 h 156425"/>
                  <a:gd name="connsiteX41" fmla="*/ 142875 w 155178"/>
                  <a:gd name="connsiteY41" fmla="*/ 67469 h 156425"/>
                  <a:gd name="connsiteX42" fmla="*/ 153591 w 155178"/>
                  <a:gd name="connsiteY42" fmla="*/ 63500 h 156425"/>
                  <a:gd name="connsiteX43" fmla="*/ 13295 w 155178"/>
                  <a:gd name="connsiteY43" fmla="*/ 36313 h 156425"/>
                  <a:gd name="connsiteX44" fmla="*/ 18653 w 155178"/>
                  <a:gd name="connsiteY44" fmla="*/ 37306 h 156425"/>
                  <a:gd name="connsiteX45" fmla="*/ 18653 w 155178"/>
                  <a:gd name="connsiteY45" fmla="*/ 45243 h 156425"/>
                  <a:gd name="connsiteX46" fmla="*/ 11509 w 155178"/>
                  <a:gd name="connsiteY46" fmla="*/ 49212 h 156425"/>
                  <a:gd name="connsiteX47" fmla="*/ 7937 w 155178"/>
                  <a:gd name="connsiteY47" fmla="*/ 41274 h 156425"/>
                  <a:gd name="connsiteX48" fmla="*/ 13295 w 155178"/>
                  <a:gd name="connsiteY48" fmla="*/ 36313 h 156425"/>
                  <a:gd name="connsiteX49" fmla="*/ 142346 w 155178"/>
                  <a:gd name="connsiteY49" fmla="*/ 33337 h 156425"/>
                  <a:gd name="connsiteX50" fmla="*/ 146050 w 155178"/>
                  <a:gd name="connsiteY50" fmla="*/ 40745 h 156425"/>
                  <a:gd name="connsiteX51" fmla="*/ 138642 w 155178"/>
                  <a:gd name="connsiteY51" fmla="*/ 44450 h 156425"/>
                  <a:gd name="connsiteX52" fmla="*/ 134937 w 155178"/>
                  <a:gd name="connsiteY52" fmla="*/ 37041 h 156425"/>
                  <a:gd name="connsiteX53" fmla="*/ 142346 w 155178"/>
                  <a:gd name="connsiteY53" fmla="*/ 33337 h 156425"/>
                  <a:gd name="connsiteX54" fmla="*/ 37306 w 155178"/>
                  <a:gd name="connsiteY54" fmla="*/ 11112 h 156425"/>
                  <a:gd name="connsiteX55" fmla="*/ 40878 w 155178"/>
                  <a:gd name="connsiteY55" fmla="*/ 19049 h 156425"/>
                  <a:gd name="connsiteX56" fmla="*/ 33734 w 155178"/>
                  <a:gd name="connsiteY56" fmla="*/ 23018 h 156425"/>
                  <a:gd name="connsiteX57" fmla="*/ 30162 w 155178"/>
                  <a:gd name="connsiteY57" fmla="*/ 15081 h 156425"/>
                  <a:gd name="connsiteX58" fmla="*/ 37306 w 155178"/>
                  <a:gd name="connsiteY58" fmla="*/ 11112 h 156425"/>
                  <a:gd name="connsiteX59" fmla="*/ 108744 w 155178"/>
                  <a:gd name="connsiteY59" fmla="*/ 7937 h 156425"/>
                  <a:gd name="connsiteX60" fmla="*/ 112316 w 155178"/>
                  <a:gd name="connsiteY60" fmla="*/ 15345 h 156425"/>
                  <a:gd name="connsiteX61" fmla="*/ 105172 w 155178"/>
                  <a:gd name="connsiteY61" fmla="*/ 19050 h 156425"/>
                  <a:gd name="connsiteX62" fmla="*/ 101600 w 155178"/>
                  <a:gd name="connsiteY62" fmla="*/ 11641 h 156425"/>
                  <a:gd name="connsiteX63" fmla="*/ 108744 w 155178"/>
                  <a:gd name="connsiteY63" fmla="*/ 7937 h 156425"/>
                  <a:gd name="connsiteX64" fmla="*/ 71438 w 155178"/>
                  <a:gd name="connsiteY64" fmla="*/ 0 h 156425"/>
                  <a:gd name="connsiteX65" fmla="*/ 75406 w 155178"/>
                  <a:gd name="connsiteY65" fmla="*/ 7144 h 156425"/>
                  <a:gd name="connsiteX66" fmla="*/ 67469 w 155178"/>
                  <a:gd name="connsiteY66" fmla="*/ 10716 h 156425"/>
                  <a:gd name="connsiteX67" fmla="*/ 63500 w 155178"/>
                  <a:gd name="connsiteY67" fmla="*/ 3572 h 156425"/>
                  <a:gd name="connsiteX68" fmla="*/ 71438 w 155178"/>
                  <a:gd name="connsiteY68" fmla="*/ 0 h 156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55178" h="156425">
                    <a:moveTo>
                      <a:pt x="59796" y="142875"/>
                    </a:moveTo>
                    <a:cubicBezTo>
                      <a:pt x="63500" y="146844"/>
                      <a:pt x="63500" y="150813"/>
                      <a:pt x="63500" y="150813"/>
                    </a:cubicBezTo>
                    <a:cubicBezTo>
                      <a:pt x="63500" y="154781"/>
                      <a:pt x="59796" y="158750"/>
                      <a:pt x="56092" y="154781"/>
                    </a:cubicBezTo>
                    <a:cubicBezTo>
                      <a:pt x="52387" y="154781"/>
                      <a:pt x="52387" y="150813"/>
                      <a:pt x="52387" y="146844"/>
                    </a:cubicBezTo>
                    <a:cubicBezTo>
                      <a:pt x="52387" y="142875"/>
                      <a:pt x="56092" y="142875"/>
                      <a:pt x="59796" y="142875"/>
                    </a:cubicBezTo>
                    <a:close/>
                    <a:moveTo>
                      <a:pt x="97631" y="139700"/>
                    </a:moveTo>
                    <a:cubicBezTo>
                      <a:pt x="101600" y="143272"/>
                      <a:pt x="101600" y="146844"/>
                      <a:pt x="101600" y="146844"/>
                    </a:cubicBezTo>
                    <a:cubicBezTo>
                      <a:pt x="97631" y="150416"/>
                      <a:pt x="93663" y="153988"/>
                      <a:pt x="89694" y="150416"/>
                    </a:cubicBezTo>
                    <a:cubicBezTo>
                      <a:pt x="89694" y="150416"/>
                      <a:pt x="85725" y="146844"/>
                      <a:pt x="89694" y="143272"/>
                    </a:cubicBezTo>
                    <a:cubicBezTo>
                      <a:pt x="89694" y="139700"/>
                      <a:pt x="93663" y="139700"/>
                      <a:pt x="97631" y="139700"/>
                    </a:cubicBezTo>
                    <a:close/>
                    <a:moveTo>
                      <a:pt x="127793" y="128587"/>
                    </a:moveTo>
                    <a:cubicBezTo>
                      <a:pt x="127793" y="132159"/>
                      <a:pt x="131762" y="135731"/>
                      <a:pt x="127793" y="139303"/>
                    </a:cubicBezTo>
                    <a:cubicBezTo>
                      <a:pt x="127793" y="139303"/>
                      <a:pt x="123825" y="142875"/>
                      <a:pt x="119856" y="139303"/>
                    </a:cubicBezTo>
                    <a:cubicBezTo>
                      <a:pt x="115887" y="139303"/>
                      <a:pt x="115887" y="135731"/>
                      <a:pt x="115887" y="132159"/>
                    </a:cubicBezTo>
                    <a:cubicBezTo>
                      <a:pt x="119856" y="128587"/>
                      <a:pt x="123825" y="128587"/>
                      <a:pt x="127793" y="128587"/>
                    </a:cubicBezTo>
                    <a:close/>
                    <a:moveTo>
                      <a:pt x="35967" y="126802"/>
                    </a:moveTo>
                    <a:cubicBezTo>
                      <a:pt x="37306" y="125810"/>
                      <a:pt x="39092" y="125810"/>
                      <a:pt x="40878" y="127794"/>
                    </a:cubicBezTo>
                    <a:cubicBezTo>
                      <a:pt x="44450" y="127794"/>
                      <a:pt x="44450" y="131763"/>
                      <a:pt x="44450" y="135731"/>
                    </a:cubicBezTo>
                    <a:cubicBezTo>
                      <a:pt x="40878" y="139700"/>
                      <a:pt x="37306" y="139700"/>
                      <a:pt x="33734" y="139700"/>
                    </a:cubicBezTo>
                    <a:cubicBezTo>
                      <a:pt x="33734" y="135731"/>
                      <a:pt x="30162" y="131763"/>
                      <a:pt x="33734" y="131763"/>
                    </a:cubicBezTo>
                    <a:cubicBezTo>
                      <a:pt x="33734" y="129779"/>
                      <a:pt x="34627" y="127794"/>
                      <a:pt x="35967" y="126802"/>
                    </a:cubicBezTo>
                    <a:close/>
                    <a:moveTo>
                      <a:pt x="15081" y="104775"/>
                    </a:moveTo>
                    <a:cubicBezTo>
                      <a:pt x="18653" y="104775"/>
                      <a:pt x="22225" y="108479"/>
                      <a:pt x="18653" y="112183"/>
                    </a:cubicBezTo>
                    <a:cubicBezTo>
                      <a:pt x="18653" y="115888"/>
                      <a:pt x="15081" y="115888"/>
                      <a:pt x="11509" y="115888"/>
                    </a:cubicBezTo>
                    <a:cubicBezTo>
                      <a:pt x="7937" y="115888"/>
                      <a:pt x="7937" y="112183"/>
                      <a:pt x="7937" y="108479"/>
                    </a:cubicBezTo>
                    <a:cubicBezTo>
                      <a:pt x="11509" y="104775"/>
                      <a:pt x="15081" y="104775"/>
                      <a:pt x="15081" y="104775"/>
                    </a:cubicBezTo>
                    <a:close/>
                    <a:moveTo>
                      <a:pt x="141387" y="101104"/>
                    </a:moveTo>
                    <a:cubicBezTo>
                      <a:pt x="142875" y="100211"/>
                      <a:pt x="144859" y="100211"/>
                      <a:pt x="146843" y="101997"/>
                    </a:cubicBezTo>
                    <a:cubicBezTo>
                      <a:pt x="150812" y="101997"/>
                      <a:pt x="150812" y="105569"/>
                      <a:pt x="150812" y="109141"/>
                    </a:cubicBezTo>
                    <a:cubicBezTo>
                      <a:pt x="146843" y="112713"/>
                      <a:pt x="142875" y="112713"/>
                      <a:pt x="142875" y="112713"/>
                    </a:cubicBezTo>
                    <a:cubicBezTo>
                      <a:pt x="138906" y="109141"/>
                      <a:pt x="134937" y="105569"/>
                      <a:pt x="138906" y="105569"/>
                    </a:cubicBezTo>
                    <a:cubicBezTo>
                      <a:pt x="138906" y="103783"/>
                      <a:pt x="139898" y="101997"/>
                      <a:pt x="141387" y="101104"/>
                    </a:cubicBezTo>
                    <a:close/>
                    <a:moveTo>
                      <a:pt x="5358" y="74413"/>
                    </a:moveTo>
                    <a:cubicBezTo>
                      <a:pt x="7144" y="73421"/>
                      <a:pt x="8930" y="73421"/>
                      <a:pt x="10716" y="75406"/>
                    </a:cubicBezTo>
                    <a:cubicBezTo>
                      <a:pt x="14288" y="75406"/>
                      <a:pt x="14288" y="79374"/>
                      <a:pt x="10716" y="83343"/>
                    </a:cubicBezTo>
                    <a:cubicBezTo>
                      <a:pt x="10716" y="87312"/>
                      <a:pt x="7144" y="87312"/>
                      <a:pt x="3572" y="87312"/>
                    </a:cubicBezTo>
                    <a:cubicBezTo>
                      <a:pt x="0" y="83343"/>
                      <a:pt x="0" y="83343"/>
                      <a:pt x="0" y="79374"/>
                    </a:cubicBezTo>
                    <a:cubicBezTo>
                      <a:pt x="1786" y="77390"/>
                      <a:pt x="3572" y="75406"/>
                      <a:pt x="5358" y="74413"/>
                    </a:cubicBezTo>
                    <a:close/>
                    <a:moveTo>
                      <a:pt x="153591" y="63500"/>
                    </a:moveTo>
                    <a:cubicBezTo>
                      <a:pt x="153591" y="67469"/>
                      <a:pt x="157163" y="71437"/>
                      <a:pt x="153591" y="75406"/>
                    </a:cubicBezTo>
                    <a:cubicBezTo>
                      <a:pt x="153591" y="79375"/>
                      <a:pt x="150019" y="79375"/>
                      <a:pt x="146447" y="75406"/>
                    </a:cubicBezTo>
                    <a:cubicBezTo>
                      <a:pt x="142875" y="75406"/>
                      <a:pt x="142875" y="71437"/>
                      <a:pt x="142875" y="67469"/>
                    </a:cubicBezTo>
                    <a:cubicBezTo>
                      <a:pt x="146447" y="63500"/>
                      <a:pt x="150019" y="63500"/>
                      <a:pt x="153591" y="63500"/>
                    </a:cubicBezTo>
                    <a:close/>
                    <a:moveTo>
                      <a:pt x="13295" y="36313"/>
                    </a:moveTo>
                    <a:cubicBezTo>
                      <a:pt x="15081" y="35321"/>
                      <a:pt x="16867" y="35321"/>
                      <a:pt x="18653" y="37306"/>
                    </a:cubicBezTo>
                    <a:cubicBezTo>
                      <a:pt x="22225" y="37306"/>
                      <a:pt x="22225" y="41274"/>
                      <a:pt x="18653" y="45243"/>
                    </a:cubicBezTo>
                    <a:cubicBezTo>
                      <a:pt x="18653" y="49212"/>
                      <a:pt x="15081" y="49212"/>
                      <a:pt x="11509" y="49212"/>
                    </a:cubicBezTo>
                    <a:cubicBezTo>
                      <a:pt x="7937" y="45243"/>
                      <a:pt x="7937" y="41274"/>
                      <a:pt x="7937" y="41274"/>
                    </a:cubicBezTo>
                    <a:cubicBezTo>
                      <a:pt x="9723" y="39290"/>
                      <a:pt x="11509" y="37306"/>
                      <a:pt x="13295" y="36313"/>
                    </a:cubicBezTo>
                    <a:close/>
                    <a:moveTo>
                      <a:pt x="142346" y="33337"/>
                    </a:moveTo>
                    <a:cubicBezTo>
                      <a:pt x="146050" y="33337"/>
                      <a:pt x="146050" y="37041"/>
                      <a:pt x="146050" y="40745"/>
                    </a:cubicBezTo>
                    <a:cubicBezTo>
                      <a:pt x="146050" y="44450"/>
                      <a:pt x="142346" y="44450"/>
                      <a:pt x="138642" y="44450"/>
                    </a:cubicBezTo>
                    <a:cubicBezTo>
                      <a:pt x="134937" y="44450"/>
                      <a:pt x="134937" y="40745"/>
                      <a:pt x="134937" y="37041"/>
                    </a:cubicBezTo>
                    <a:cubicBezTo>
                      <a:pt x="134937" y="33337"/>
                      <a:pt x="138642" y="33337"/>
                      <a:pt x="142346" y="33337"/>
                    </a:cubicBezTo>
                    <a:close/>
                    <a:moveTo>
                      <a:pt x="37306" y="11112"/>
                    </a:moveTo>
                    <a:cubicBezTo>
                      <a:pt x="40878" y="15081"/>
                      <a:pt x="44450" y="19049"/>
                      <a:pt x="40878" y="19049"/>
                    </a:cubicBezTo>
                    <a:cubicBezTo>
                      <a:pt x="40878" y="23018"/>
                      <a:pt x="37306" y="26987"/>
                      <a:pt x="33734" y="23018"/>
                    </a:cubicBezTo>
                    <a:cubicBezTo>
                      <a:pt x="30162" y="23018"/>
                      <a:pt x="30162" y="19049"/>
                      <a:pt x="30162" y="15081"/>
                    </a:cubicBezTo>
                    <a:cubicBezTo>
                      <a:pt x="33734" y="11112"/>
                      <a:pt x="37306" y="11112"/>
                      <a:pt x="37306" y="11112"/>
                    </a:cubicBezTo>
                    <a:close/>
                    <a:moveTo>
                      <a:pt x="108744" y="7937"/>
                    </a:moveTo>
                    <a:cubicBezTo>
                      <a:pt x="112316" y="7937"/>
                      <a:pt x="115888" y="11641"/>
                      <a:pt x="112316" y="15345"/>
                    </a:cubicBezTo>
                    <a:cubicBezTo>
                      <a:pt x="112316" y="19050"/>
                      <a:pt x="108744" y="19050"/>
                      <a:pt x="105172" y="19050"/>
                    </a:cubicBezTo>
                    <a:cubicBezTo>
                      <a:pt x="101600" y="19050"/>
                      <a:pt x="101600" y="15345"/>
                      <a:pt x="101600" y="11641"/>
                    </a:cubicBezTo>
                    <a:cubicBezTo>
                      <a:pt x="105172" y="7937"/>
                      <a:pt x="108744" y="7937"/>
                      <a:pt x="108744" y="7937"/>
                    </a:cubicBezTo>
                    <a:close/>
                    <a:moveTo>
                      <a:pt x="71438" y="0"/>
                    </a:moveTo>
                    <a:cubicBezTo>
                      <a:pt x="75406" y="0"/>
                      <a:pt x="79375" y="3572"/>
                      <a:pt x="75406" y="7144"/>
                    </a:cubicBezTo>
                    <a:cubicBezTo>
                      <a:pt x="75406" y="10716"/>
                      <a:pt x="71438" y="14288"/>
                      <a:pt x="67469" y="10716"/>
                    </a:cubicBezTo>
                    <a:cubicBezTo>
                      <a:pt x="63500" y="10716"/>
                      <a:pt x="63500" y="7144"/>
                      <a:pt x="63500" y="3572"/>
                    </a:cubicBezTo>
                    <a:cubicBezTo>
                      <a:pt x="67469" y="0"/>
                      <a:pt x="71438" y="0"/>
                      <a:pt x="71438" y="0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24" name="组合 823"/>
          <p:cNvGrpSpPr/>
          <p:nvPr>
            <p:custDataLst>
              <p:tags r:id="rId3"/>
            </p:custDataLst>
          </p:nvPr>
        </p:nvGrpSpPr>
        <p:grpSpPr>
          <a:xfrm>
            <a:off x="7705083" y="2502684"/>
            <a:ext cx="770680" cy="572013"/>
            <a:chOff x="3756026" y="2798763"/>
            <a:chExt cx="1631950" cy="1211263"/>
          </a:xfrm>
        </p:grpSpPr>
        <p:sp>
          <p:nvSpPr>
            <p:cNvPr id="825" name="Freeform 95"/>
            <p:cNvSpPr/>
            <p:nvPr/>
          </p:nvSpPr>
          <p:spPr bwMode="auto">
            <a:xfrm>
              <a:off x="5014913" y="3101976"/>
              <a:ext cx="373063" cy="279400"/>
            </a:xfrm>
            <a:custGeom>
              <a:avLst/>
              <a:gdLst>
                <a:gd name="T0" fmla="*/ 0 w 99"/>
                <a:gd name="T1" fmla="*/ 74 h 74"/>
                <a:gd name="T2" fmla="*/ 67 w 99"/>
                <a:gd name="T3" fmla="*/ 6 h 74"/>
                <a:gd name="T4" fmla="*/ 54 w 99"/>
                <a:gd name="T5" fmla="*/ 53 h 74"/>
                <a:gd name="T6" fmla="*/ 0 w 99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74">
                  <a:moveTo>
                    <a:pt x="0" y="74"/>
                  </a:moveTo>
                  <a:cubicBezTo>
                    <a:pt x="11" y="54"/>
                    <a:pt x="38" y="0"/>
                    <a:pt x="67" y="6"/>
                  </a:cubicBezTo>
                  <a:cubicBezTo>
                    <a:pt x="99" y="12"/>
                    <a:pt x="68" y="44"/>
                    <a:pt x="54" y="53"/>
                  </a:cubicBezTo>
                  <a:cubicBezTo>
                    <a:pt x="38" y="63"/>
                    <a:pt x="19" y="69"/>
                    <a:pt x="0" y="74"/>
                  </a:cubicBezTo>
                  <a:close/>
                </a:path>
              </a:pathLst>
            </a:custGeom>
            <a:solidFill>
              <a:sysClr val="window" lastClr="FFFFFF"/>
            </a:solidFill>
            <a:ln w="23813" cap="flat">
              <a:solidFill>
                <a:srgbClr val="C3496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6" name="Freeform 96"/>
            <p:cNvSpPr/>
            <p:nvPr/>
          </p:nvSpPr>
          <p:spPr bwMode="auto">
            <a:xfrm>
              <a:off x="4873626" y="2943226"/>
              <a:ext cx="201613" cy="442913"/>
            </a:xfrm>
            <a:custGeom>
              <a:avLst/>
              <a:gdLst>
                <a:gd name="T0" fmla="*/ 37 w 53"/>
                <a:gd name="T1" fmla="*/ 117 h 117"/>
                <a:gd name="T2" fmla="*/ 23 w 53"/>
                <a:gd name="T3" fmla="*/ 22 h 117"/>
                <a:gd name="T4" fmla="*/ 52 w 53"/>
                <a:gd name="T5" fmla="*/ 61 h 117"/>
                <a:gd name="T6" fmla="*/ 37 w 53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117">
                  <a:moveTo>
                    <a:pt x="37" y="117"/>
                  </a:moveTo>
                  <a:cubicBezTo>
                    <a:pt x="27" y="96"/>
                    <a:pt x="0" y="42"/>
                    <a:pt x="23" y="22"/>
                  </a:cubicBezTo>
                  <a:cubicBezTo>
                    <a:pt x="47" y="0"/>
                    <a:pt x="53" y="44"/>
                    <a:pt x="52" y="61"/>
                  </a:cubicBezTo>
                  <a:cubicBezTo>
                    <a:pt x="51" y="80"/>
                    <a:pt x="44" y="99"/>
                    <a:pt x="37" y="117"/>
                  </a:cubicBezTo>
                  <a:close/>
                </a:path>
              </a:pathLst>
            </a:custGeom>
            <a:solidFill>
              <a:sysClr val="window" lastClr="FFFFFF"/>
            </a:solidFill>
            <a:ln w="23813" cap="flat">
              <a:solidFill>
                <a:srgbClr val="C3496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7" name="Freeform 97"/>
            <p:cNvSpPr/>
            <p:nvPr/>
          </p:nvSpPr>
          <p:spPr bwMode="auto">
            <a:xfrm>
              <a:off x="4733926" y="3692526"/>
              <a:ext cx="147638" cy="317500"/>
            </a:xfrm>
            <a:custGeom>
              <a:avLst/>
              <a:gdLst>
                <a:gd name="T0" fmla="*/ 31 w 39"/>
                <a:gd name="T1" fmla="*/ 0 h 84"/>
                <a:gd name="T2" fmla="*/ 15 w 39"/>
                <a:gd name="T3" fmla="*/ 71 h 84"/>
                <a:gd name="T4" fmla="*/ 39 w 39"/>
                <a:gd name="T5" fmla="*/ 39 h 84"/>
                <a:gd name="T6" fmla="*/ 31 w 39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84">
                  <a:moveTo>
                    <a:pt x="31" y="0"/>
                  </a:moveTo>
                  <a:cubicBezTo>
                    <a:pt x="23" y="16"/>
                    <a:pt x="0" y="59"/>
                    <a:pt x="15" y="71"/>
                  </a:cubicBezTo>
                  <a:cubicBezTo>
                    <a:pt x="32" y="84"/>
                    <a:pt x="39" y="51"/>
                    <a:pt x="39" y="39"/>
                  </a:cubicBezTo>
                  <a:cubicBezTo>
                    <a:pt x="39" y="25"/>
                    <a:pt x="35" y="13"/>
                    <a:pt x="31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3813" cap="flat">
              <a:solidFill>
                <a:srgbClr val="C3496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8" name="Freeform 98"/>
            <p:cNvSpPr/>
            <p:nvPr/>
          </p:nvSpPr>
          <p:spPr bwMode="auto">
            <a:xfrm>
              <a:off x="4591051" y="3692526"/>
              <a:ext cx="260350" cy="254000"/>
            </a:xfrm>
            <a:custGeom>
              <a:avLst/>
              <a:gdLst>
                <a:gd name="T0" fmla="*/ 69 w 69"/>
                <a:gd name="T1" fmla="*/ 0 h 67"/>
                <a:gd name="T2" fmla="*/ 3 w 69"/>
                <a:gd name="T3" fmla="*/ 43 h 67"/>
                <a:gd name="T4" fmla="*/ 40 w 69"/>
                <a:gd name="T5" fmla="*/ 38 h 67"/>
                <a:gd name="T6" fmla="*/ 69 w 69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69" y="0"/>
                  </a:moveTo>
                  <a:cubicBezTo>
                    <a:pt x="52" y="6"/>
                    <a:pt x="7" y="22"/>
                    <a:pt x="3" y="43"/>
                  </a:cubicBezTo>
                  <a:cubicBezTo>
                    <a:pt x="0" y="67"/>
                    <a:pt x="30" y="47"/>
                    <a:pt x="40" y="38"/>
                  </a:cubicBezTo>
                  <a:cubicBezTo>
                    <a:pt x="51" y="27"/>
                    <a:pt x="60" y="13"/>
                    <a:pt x="69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3813" cap="flat">
              <a:solidFill>
                <a:srgbClr val="C3496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9" name="Freeform 99"/>
            <p:cNvSpPr/>
            <p:nvPr/>
          </p:nvSpPr>
          <p:spPr bwMode="auto">
            <a:xfrm>
              <a:off x="5138738" y="3563938"/>
              <a:ext cx="230188" cy="74613"/>
            </a:xfrm>
            <a:custGeom>
              <a:avLst/>
              <a:gdLst>
                <a:gd name="T0" fmla="*/ 10 w 61"/>
                <a:gd name="T1" fmla="*/ 0 h 20"/>
                <a:gd name="T2" fmla="*/ 61 w 61"/>
                <a:gd name="T3" fmla="*/ 20 h 20"/>
                <a:gd name="T4" fmla="*/ 0 w 61"/>
                <a:gd name="T5" fmla="*/ 13 h 20"/>
                <a:gd name="T6" fmla="*/ 10 w 6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20">
                  <a:moveTo>
                    <a:pt x="10" y="0"/>
                  </a:moveTo>
                  <a:cubicBezTo>
                    <a:pt x="29" y="5"/>
                    <a:pt x="45" y="12"/>
                    <a:pt x="61" y="20"/>
                  </a:cubicBezTo>
                  <a:cubicBezTo>
                    <a:pt x="41" y="20"/>
                    <a:pt x="19" y="17"/>
                    <a:pt x="0" y="13"/>
                  </a:cubicBezTo>
                  <a:cubicBezTo>
                    <a:pt x="2" y="10"/>
                    <a:pt x="7" y="2"/>
                    <a:pt x="10" y="0"/>
                  </a:cubicBezTo>
                  <a:close/>
                </a:path>
              </a:pathLst>
            </a:custGeom>
            <a:solidFill>
              <a:srgbClr val="E8787D"/>
            </a:solidFill>
            <a:ln w="23813" cap="flat">
              <a:solidFill>
                <a:srgbClr val="C3496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0" name="Freeform 100"/>
            <p:cNvSpPr/>
            <p:nvPr/>
          </p:nvSpPr>
          <p:spPr bwMode="auto">
            <a:xfrm>
              <a:off x="4738688" y="3359151"/>
              <a:ext cx="487363" cy="434975"/>
            </a:xfrm>
            <a:custGeom>
              <a:avLst/>
              <a:gdLst>
                <a:gd name="T0" fmla="*/ 46 w 129"/>
                <a:gd name="T1" fmla="*/ 102 h 115"/>
                <a:gd name="T2" fmla="*/ 119 w 129"/>
                <a:gd name="T3" fmla="*/ 81 h 115"/>
                <a:gd name="T4" fmla="*/ 84 w 129"/>
                <a:gd name="T5" fmla="*/ 13 h 115"/>
                <a:gd name="T6" fmla="*/ 11 w 129"/>
                <a:gd name="T7" fmla="*/ 34 h 115"/>
                <a:gd name="T8" fmla="*/ 46 w 129"/>
                <a:gd name="T9" fmla="*/ 10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15">
                  <a:moveTo>
                    <a:pt x="46" y="102"/>
                  </a:moveTo>
                  <a:cubicBezTo>
                    <a:pt x="75" y="115"/>
                    <a:pt x="108" y="105"/>
                    <a:pt x="119" y="81"/>
                  </a:cubicBezTo>
                  <a:cubicBezTo>
                    <a:pt x="129" y="56"/>
                    <a:pt x="114" y="26"/>
                    <a:pt x="84" y="13"/>
                  </a:cubicBezTo>
                  <a:cubicBezTo>
                    <a:pt x="54" y="0"/>
                    <a:pt x="22" y="9"/>
                    <a:pt x="11" y="34"/>
                  </a:cubicBezTo>
                  <a:cubicBezTo>
                    <a:pt x="0" y="59"/>
                    <a:pt x="16" y="89"/>
                    <a:pt x="46" y="102"/>
                  </a:cubicBezTo>
                  <a:close/>
                </a:path>
              </a:pathLst>
            </a:custGeom>
            <a:solidFill>
              <a:sysClr val="window" lastClr="FFFFFF"/>
            </a:solidFill>
            <a:ln w="23813" cap="flat">
              <a:solidFill>
                <a:srgbClr val="C3496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1" name="Freeform 101"/>
            <p:cNvSpPr/>
            <p:nvPr/>
          </p:nvSpPr>
          <p:spPr bwMode="auto">
            <a:xfrm>
              <a:off x="4832351" y="3386138"/>
              <a:ext cx="234950" cy="336550"/>
            </a:xfrm>
            <a:custGeom>
              <a:avLst/>
              <a:gdLst>
                <a:gd name="T0" fmla="*/ 9 w 62"/>
                <a:gd name="T1" fmla="*/ 89 h 89"/>
                <a:gd name="T2" fmla="*/ 0 w 62"/>
                <a:gd name="T3" fmla="*/ 81 h 89"/>
                <a:gd name="T4" fmla="*/ 37 w 62"/>
                <a:gd name="T5" fmla="*/ 0 h 89"/>
                <a:gd name="T6" fmla="*/ 53 w 62"/>
                <a:gd name="T7" fmla="*/ 3 h 89"/>
                <a:gd name="T8" fmla="*/ 9 w 62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9">
                  <a:moveTo>
                    <a:pt x="9" y="89"/>
                  </a:moveTo>
                  <a:cubicBezTo>
                    <a:pt x="6" y="86"/>
                    <a:pt x="3" y="84"/>
                    <a:pt x="0" y="81"/>
                  </a:cubicBezTo>
                  <a:cubicBezTo>
                    <a:pt x="19" y="63"/>
                    <a:pt x="50" y="23"/>
                    <a:pt x="37" y="0"/>
                  </a:cubicBezTo>
                  <a:cubicBezTo>
                    <a:pt x="42" y="1"/>
                    <a:pt x="48" y="2"/>
                    <a:pt x="53" y="3"/>
                  </a:cubicBezTo>
                  <a:cubicBezTo>
                    <a:pt x="62" y="34"/>
                    <a:pt x="30" y="70"/>
                    <a:pt x="9" y="89"/>
                  </a:cubicBezTo>
                  <a:close/>
                </a:path>
              </a:pathLst>
            </a:custGeom>
            <a:solidFill>
              <a:srgbClr val="E8787D"/>
            </a:solidFill>
            <a:ln w="23813" cap="flat">
              <a:solidFill>
                <a:srgbClr val="C3496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2" name="Freeform 102"/>
            <p:cNvSpPr/>
            <p:nvPr/>
          </p:nvSpPr>
          <p:spPr bwMode="auto">
            <a:xfrm>
              <a:off x="4919663" y="3430588"/>
              <a:ext cx="234950" cy="333375"/>
            </a:xfrm>
            <a:custGeom>
              <a:avLst/>
              <a:gdLst>
                <a:gd name="T0" fmla="*/ 47 w 62"/>
                <a:gd name="T1" fmla="*/ 0 h 88"/>
                <a:gd name="T2" fmla="*/ 62 w 62"/>
                <a:gd name="T3" fmla="*/ 13 h 88"/>
                <a:gd name="T4" fmla="*/ 17 w 62"/>
                <a:gd name="T5" fmla="*/ 88 h 88"/>
                <a:gd name="T6" fmla="*/ 0 w 62"/>
                <a:gd name="T7" fmla="*/ 84 h 88"/>
                <a:gd name="T8" fmla="*/ 47 w 6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8">
                  <a:moveTo>
                    <a:pt x="47" y="0"/>
                  </a:moveTo>
                  <a:cubicBezTo>
                    <a:pt x="53" y="4"/>
                    <a:pt x="58" y="8"/>
                    <a:pt x="62" y="13"/>
                  </a:cubicBezTo>
                  <a:cubicBezTo>
                    <a:pt x="59" y="43"/>
                    <a:pt x="39" y="72"/>
                    <a:pt x="17" y="88"/>
                  </a:cubicBezTo>
                  <a:cubicBezTo>
                    <a:pt x="12" y="88"/>
                    <a:pt x="6" y="86"/>
                    <a:pt x="0" y="84"/>
                  </a:cubicBezTo>
                  <a:cubicBezTo>
                    <a:pt x="22" y="63"/>
                    <a:pt x="49" y="30"/>
                    <a:pt x="47" y="0"/>
                  </a:cubicBezTo>
                  <a:close/>
                </a:path>
              </a:pathLst>
            </a:custGeom>
            <a:solidFill>
              <a:srgbClr val="E8787D"/>
            </a:solidFill>
            <a:ln w="23813" cap="flat">
              <a:solidFill>
                <a:srgbClr val="C3496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3" name="Freeform 103"/>
            <p:cNvSpPr/>
            <p:nvPr/>
          </p:nvSpPr>
          <p:spPr bwMode="auto">
            <a:xfrm>
              <a:off x="3756026" y="2798763"/>
              <a:ext cx="593725" cy="360363"/>
            </a:xfrm>
            <a:custGeom>
              <a:avLst/>
              <a:gdLst>
                <a:gd name="T0" fmla="*/ 157 w 157"/>
                <a:gd name="T1" fmla="*/ 71 h 95"/>
                <a:gd name="T2" fmla="*/ 9 w 157"/>
                <a:gd name="T3" fmla="*/ 52 h 95"/>
                <a:gd name="T4" fmla="*/ 30 w 157"/>
                <a:gd name="T5" fmla="*/ 94 h 95"/>
                <a:gd name="T6" fmla="*/ 39 w 157"/>
                <a:gd name="T7" fmla="*/ 54 h 95"/>
                <a:gd name="T8" fmla="*/ 31 w 157"/>
                <a:gd name="T9" fmla="*/ 5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95">
                  <a:moveTo>
                    <a:pt x="157" y="71"/>
                  </a:moveTo>
                  <a:cubicBezTo>
                    <a:pt x="134" y="30"/>
                    <a:pt x="35" y="0"/>
                    <a:pt x="9" y="52"/>
                  </a:cubicBezTo>
                  <a:cubicBezTo>
                    <a:pt x="0" y="71"/>
                    <a:pt x="8" y="93"/>
                    <a:pt x="30" y="94"/>
                  </a:cubicBezTo>
                  <a:cubicBezTo>
                    <a:pt x="62" y="95"/>
                    <a:pt x="75" y="46"/>
                    <a:pt x="39" y="54"/>
                  </a:cubicBezTo>
                  <a:cubicBezTo>
                    <a:pt x="1" y="63"/>
                    <a:pt x="57" y="74"/>
                    <a:pt x="31" y="57"/>
                  </a:cubicBezTo>
                </a:path>
              </a:pathLst>
            </a:custGeom>
            <a:noFill/>
            <a:ln w="23813" cap="flat">
              <a:solidFill>
                <a:srgbClr val="C3496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4" name="Freeform 104"/>
            <p:cNvSpPr/>
            <p:nvPr/>
          </p:nvSpPr>
          <p:spPr bwMode="auto">
            <a:xfrm>
              <a:off x="3811588" y="3146426"/>
              <a:ext cx="401638" cy="330200"/>
            </a:xfrm>
            <a:custGeom>
              <a:avLst/>
              <a:gdLst>
                <a:gd name="T0" fmla="*/ 106 w 106"/>
                <a:gd name="T1" fmla="*/ 21 h 87"/>
                <a:gd name="T2" fmla="*/ 1 w 106"/>
                <a:gd name="T3" fmla="*/ 56 h 87"/>
                <a:gd name="T4" fmla="*/ 31 w 106"/>
                <a:gd name="T5" fmla="*/ 86 h 87"/>
                <a:gd name="T6" fmla="*/ 35 w 106"/>
                <a:gd name="T7" fmla="*/ 53 h 87"/>
                <a:gd name="T8" fmla="*/ 35 w 106"/>
                <a:gd name="T9" fmla="*/ 5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7">
                  <a:moveTo>
                    <a:pt x="106" y="21"/>
                  </a:moveTo>
                  <a:cubicBezTo>
                    <a:pt x="78" y="0"/>
                    <a:pt x="3" y="13"/>
                    <a:pt x="1" y="56"/>
                  </a:cubicBezTo>
                  <a:cubicBezTo>
                    <a:pt x="0" y="72"/>
                    <a:pt x="14" y="87"/>
                    <a:pt x="31" y="86"/>
                  </a:cubicBezTo>
                  <a:cubicBezTo>
                    <a:pt x="54" y="85"/>
                    <a:pt x="62" y="52"/>
                    <a:pt x="35" y="53"/>
                  </a:cubicBezTo>
                  <a:cubicBezTo>
                    <a:pt x="8" y="54"/>
                    <a:pt x="41" y="81"/>
                    <a:pt x="35" y="53"/>
                  </a:cubicBezTo>
                </a:path>
              </a:pathLst>
            </a:custGeom>
            <a:noFill/>
            <a:ln w="23813" cap="flat">
              <a:solidFill>
                <a:srgbClr val="C3496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5" name="Freeform 105"/>
            <p:cNvSpPr/>
            <p:nvPr/>
          </p:nvSpPr>
          <p:spPr bwMode="auto">
            <a:xfrm>
              <a:off x="4133851" y="2968626"/>
              <a:ext cx="796925" cy="781050"/>
            </a:xfrm>
            <a:custGeom>
              <a:avLst/>
              <a:gdLst>
                <a:gd name="T0" fmla="*/ 189 w 211"/>
                <a:gd name="T1" fmla="*/ 61 h 206"/>
                <a:gd name="T2" fmla="*/ 66 w 211"/>
                <a:gd name="T3" fmla="*/ 23 h 206"/>
                <a:gd name="T4" fmla="*/ 22 w 211"/>
                <a:gd name="T5" fmla="*/ 145 h 206"/>
                <a:gd name="T6" fmla="*/ 146 w 211"/>
                <a:gd name="T7" fmla="*/ 183 h 206"/>
                <a:gd name="T8" fmla="*/ 189 w 211"/>
                <a:gd name="T9" fmla="*/ 6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06">
                  <a:moveTo>
                    <a:pt x="189" y="61"/>
                  </a:moveTo>
                  <a:cubicBezTo>
                    <a:pt x="167" y="17"/>
                    <a:pt x="112" y="0"/>
                    <a:pt x="66" y="23"/>
                  </a:cubicBezTo>
                  <a:cubicBezTo>
                    <a:pt x="19" y="46"/>
                    <a:pt x="0" y="101"/>
                    <a:pt x="22" y="145"/>
                  </a:cubicBezTo>
                  <a:cubicBezTo>
                    <a:pt x="44" y="189"/>
                    <a:pt x="99" y="206"/>
                    <a:pt x="146" y="183"/>
                  </a:cubicBezTo>
                  <a:cubicBezTo>
                    <a:pt x="192" y="160"/>
                    <a:pt x="211" y="105"/>
                    <a:pt x="189" y="61"/>
                  </a:cubicBezTo>
                  <a:close/>
                </a:path>
              </a:pathLst>
            </a:custGeom>
            <a:solidFill>
              <a:sysClr val="window" lastClr="FFFFFF"/>
            </a:solidFill>
            <a:ln w="23813" cap="flat">
              <a:solidFill>
                <a:srgbClr val="C3496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6" name="Freeform 106"/>
            <p:cNvSpPr/>
            <p:nvPr/>
          </p:nvSpPr>
          <p:spPr bwMode="auto">
            <a:xfrm>
              <a:off x="4227513" y="3287713"/>
              <a:ext cx="344488" cy="252413"/>
            </a:xfrm>
            <a:custGeom>
              <a:avLst/>
              <a:gdLst>
                <a:gd name="T0" fmla="*/ 83 w 91"/>
                <a:gd name="T1" fmla="*/ 34 h 67"/>
                <a:gd name="T2" fmla="*/ 0 w 91"/>
                <a:gd name="T3" fmla="*/ 67 h 67"/>
                <a:gd name="T4" fmla="*/ 65 w 91"/>
                <a:gd name="T5" fmla="*/ 3 h 67"/>
                <a:gd name="T6" fmla="*/ 83 w 91"/>
                <a:gd name="T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67">
                  <a:moveTo>
                    <a:pt x="83" y="34"/>
                  </a:moveTo>
                  <a:cubicBezTo>
                    <a:pt x="58" y="50"/>
                    <a:pt x="27" y="56"/>
                    <a:pt x="0" y="67"/>
                  </a:cubicBezTo>
                  <a:cubicBezTo>
                    <a:pt x="17" y="47"/>
                    <a:pt x="40" y="19"/>
                    <a:pt x="65" y="3"/>
                  </a:cubicBezTo>
                  <a:cubicBezTo>
                    <a:pt x="80" y="0"/>
                    <a:pt x="91" y="16"/>
                    <a:pt x="83" y="34"/>
                  </a:cubicBezTo>
                  <a:close/>
                </a:path>
              </a:pathLst>
            </a:custGeom>
            <a:solidFill>
              <a:srgbClr val="E8787D"/>
            </a:solidFill>
            <a:ln w="23813" cap="flat">
              <a:solidFill>
                <a:srgbClr val="C3496D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7" name="Freeform 107"/>
            <p:cNvSpPr/>
            <p:nvPr/>
          </p:nvSpPr>
          <p:spPr bwMode="auto">
            <a:xfrm>
              <a:off x="4421188" y="3048001"/>
              <a:ext cx="166688" cy="155575"/>
            </a:xfrm>
            <a:custGeom>
              <a:avLst/>
              <a:gdLst>
                <a:gd name="T0" fmla="*/ 44 w 44"/>
                <a:gd name="T1" fmla="*/ 24 h 41"/>
                <a:gd name="T2" fmla="*/ 17 w 44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41">
                  <a:moveTo>
                    <a:pt x="44" y="24"/>
                  </a:moveTo>
                  <a:cubicBezTo>
                    <a:pt x="35" y="0"/>
                    <a:pt x="0" y="16"/>
                    <a:pt x="17" y="41"/>
                  </a:cubicBezTo>
                </a:path>
              </a:pathLst>
            </a:custGeom>
            <a:noFill/>
            <a:ln w="23813" cap="flat">
              <a:solidFill>
                <a:srgbClr val="C3496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8" name="Freeform 108"/>
            <p:cNvSpPr/>
            <p:nvPr/>
          </p:nvSpPr>
          <p:spPr bwMode="auto">
            <a:xfrm>
              <a:off x="4183063" y="3244851"/>
              <a:ext cx="169863" cy="163513"/>
            </a:xfrm>
            <a:custGeom>
              <a:avLst/>
              <a:gdLst>
                <a:gd name="T0" fmla="*/ 45 w 45"/>
                <a:gd name="T1" fmla="*/ 22 h 43"/>
                <a:gd name="T2" fmla="*/ 22 w 45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43">
                  <a:moveTo>
                    <a:pt x="45" y="22"/>
                  </a:moveTo>
                  <a:cubicBezTo>
                    <a:pt x="31" y="0"/>
                    <a:pt x="0" y="23"/>
                    <a:pt x="22" y="43"/>
                  </a:cubicBezTo>
                </a:path>
              </a:pathLst>
            </a:custGeom>
            <a:noFill/>
            <a:ln w="23813" cap="flat">
              <a:solidFill>
                <a:srgbClr val="C3496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9" name="Freeform 109"/>
            <p:cNvSpPr/>
            <p:nvPr/>
          </p:nvSpPr>
          <p:spPr bwMode="auto">
            <a:xfrm>
              <a:off x="4446588" y="3192463"/>
              <a:ext cx="344488" cy="371475"/>
            </a:xfrm>
            <a:custGeom>
              <a:avLst/>
              <a:gdLst>
                <a:gd name="T0" fmla="*/ 58 w 91"/>
                <a:gd name="T1" fmla="*/ 0 h 98"/>
                <a:gd name="T2" fmla="*/ 34 w 91"/>
                <a:gd name="T3" fmla="*/ 97 h 98"/>
                <a:gd name="T4" fmla="*/ 0 w 91"/>
                <a:gd name="T5" fmla="*/ 9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98">
                  <a:moveTo>
                    <a:pt x="58" y="0"/>
                  </a:moveTo>
                  <a:cubicBezTo>
                    <a:pt x="89" y="34"/>
                    <a:pt x="91" y="90"/>
                    <a:pt x="34" y="97"/>
                  </a:cubicBezTo>
                  <a:cubicBezTo>
                    <a:pt x="23" y="98"/>
                    <a:pt x="11" y="96"/>
                    <a:pt x="0" y="93"/>
                  </a:cubicBezTo>
                </a:path>
              </a:pathLst>
            </a:custGeom>
            <a:noFill/>
            <a:ln w="23813" cap="flat">
              <a:solidFill>
                <a:srgbClr val="C3496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40" name="Freeform 113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 rot="1682966">
            <a:off x="8376536" y="3545673"/>
            <a:ext cx="575069" cy="167621"/>
          </a:xfrm>
          <a:custGeom>
            <a:avLst/>
            <a:gdLst>
              <a:gd name="T0" fmla="*/ 492 w 496"/>
              <a:gd name="T1" fmla="*/ 56 h 181"/>
              <a:gd name="T2" fmla="*/ 485 w 496"/>
              <a:gd name="T3" fmla="*/ 49 h 181"/>
              <a:gd name="T4" fmla="*/ 464 w 496"/>
              <a:gd name="T5" fmla="*/ 45 h 181"/>
              <a:gd name="T6" fmla="*/ 440 w 496"/>
              <a:gd name="T7" fmla="*/ 31 h 181"/>
              <a:gd name="T8" fmla="*/ 440 w 496"/>
              <a:gd name="T9" fmla="*/ 31 h 181"/>
              <a:gd name="T10" fmla="*/ 427 w 496"/>
              <a:gd name="T11" fmla="*/ 14 h 181"/>
              <a:gd name="T12" fmla="*/ 418 w 496"/>
              <a:gd name="T13" fmla="*/ 11 h 181"/>
              <a:gd name="T14" fmla="*/ 397 w 496"/>
              <a:gd name="T15" fmla="*/ 15 h 181"/>
              <a:gd name="T16" fmla="*/ 370 w 496"/>
              <a:gd name="T17" fmla="*/ 10 h 181"/>
              <a:gd name="T18" fmla="*/ 370 w 496"/>
              <a:gd name="T19" fmla="*/ 10 h 181"/>
              <a:gd name="T20" fmla="*/ 352 w 496"/>
              <a:gd name="T21" fmla="*/ 0 h 181"/>
              <a:gd name="T22" fmla="*/ 342 w 496"/>
              <a:gd name="T23" fmla="*/ 0 h 181"/>
              <a:gd name="T24" fmla="*/ 324 w 496"/>
              <a:gd name="T25" fmla="*/ 12 h 181"/>
              <a:gd name="T26" fmla="*/ 297 w 496"/>
              <a:gd name="T27" fmla="*/ 19 h 181"/>
              <a:gd name="T28" fmla="*/ 297 w 496"/>
              <a:gd name="T29" fmla="*/ 19 h 181"/>
              <a:gd name="T30" fmla="*/ 276 w 496"/>
              <a:gd name="T31" fmla="*/ 17 h 181"/>
              <a:gd name="T32" fmla="*/ 268 w 496"/>
              <a:gd name="T33" fmla="*/ 21 h 181"/>
              <a:gd name="T34" fmla="*/ 255 w 496"/>
              <a:gd name="T35" fmla="*/ 38 h 181"/>
              <a:gd name="T36" fmla="*/ 232 w 496"/>
              <a:gd name="T37" fmla="*/ 53 h 181"/>
              <a:gd name="T38" fmla="*/ 232 w 496"/>
              <a:gd name="T39" fmla="*/ 53 h 181"/>
              <a:gd name="T40" fmla="*/ 212 w 496"/>
              <a:gd name="T41" fmla="*/ 59 h 181"/>
              <a:gd name="T42" fmla="*/ 205 w 496"/>
              <a:gd name="T43" fmla="*/ 67 h 181"/>
              <a:gd name="T44" fmla="*/ 203 w 496"/>
              <a:gd name="T45" fmla="*/ 87 h 181"/>
              <a:gd name="T46" fmla="*/ 197 w 496"/>
              <a:gd name="T47" fmla="*/ 113 h 181"/>
              <a:gd name="T48" fmla="*/ 197 w 496"/>
              <a:gd name="T49" fmla="*/ 113 h 181"/>
              <a:gd name="T50" fmla="*/ 191 w 496"/>
              <a:gd name="T51" fmla="*/ 133 h 181"/>
              <a:gd name="T52" fmla="*/ 203 w 496"/>
              <a:gd name="T53" fmla="*/ 139 h 181"/>
              <a:gd name="T54" fmla="*/ 206 w 496"/>
              <a:gd name="T55" fmla="*/ 146 h 181"/>
              <a:gd name="T56" fmla="*/ 212 w 496"/>
              <a:gd name="T57" fmla="*/ 167 h 181"/>
              <a:gd name="T58" fmla="*/ 220 w 496"/>
              <a:gd name="T59" fmla="*/ 173 h 181"/>
              <a:gd name="T60" fmla="*/ 241 w 496"/>
              <a:gd name="T61" fmla="*/ 171 h 181"/>
              <a:gd name="T62" fmla="*/ 266 w 496"/>
              <a:gd name="T63" fmla="*/ 169 h 181"/>
              <a:gd name="T64" fmla="*/ 266 w 496"/>
              <a:gd name="T65" fmla="*/ 169 h 181"/>
              <a:gd name="T66" fmla="*/ 287 w 496"/>
              <a:gd name="T67" fmla="*/ 168 h 181"/>
              <a:gd name="T68" fmla="*/ 294 w 496"/>
              <a:gd name="T69" fmla="*/ 160 h 181"/>
              <a:gd name="T70" fmla="*/ 295 w 496"/>
              <a:gd name="T71" fmla="*/ 135 h 181"/>
              <a:gd name="T72" fmla="*/ 305 w 496"/>
              <a:gd name="T73" fmla="*/ 132 h 181"/>
              <a:gd name="T74" fmla="*/ 305 w 496"/>
              <a:gd name="T75" fmla="*/ 121 h 181"/>
              <a:gd name="T76" fmla="*/ 289 w 496"/>
              <a:gd name="T77" fmla="*/ 108 h 181"/>
              <a:gd name="T78" fmla="*/ 267 w 496"/>
              <a:gd name="T79" fmla="*/ 95 h 181"/>
              <a:gd name="T80" fmla="*/ 267 w 496"/>
              <a:gd name="T81" fmla="*/ 95 h 181"/>
              <a:gd name="T82" fmla="*/ 251 w 496"/>
              <a:gd name="T83" fmla="*/ 81 h 181"/>
              <a:gd name="T84" fmla="*/ 242 w 496"/>
              <a:gd name="T85" fmla="*/ 80 h 181"/>
              <a:gd name="T86" fmla="*/ 222 w 496"/>
              <a:gd name="T87" fmla="*/ 88 h 181"/>
              <a:gd name="T88" fmla="*/ 194 w 496"/>
              <a:gd name="T89" fmla="*/ 88 h 181"/>
              <a:gd name="T90" fmla="*/ 194 w 496"/>
              <a:gd name="T91" fmla="*/ 88 h 181"/>
              <a:gd name="T92" fmla="*/ 175 w 496"/>
              <a:gd name="T93" fmla="*/ 80 h 181"/>
              <a:gd name="T94" fmla="*/ 165 w 496"/>
              <a:gd name="T95" fmla="*/ 81 h 181"/>
              <a:gd name="T96" fmla="*/ 148 w 496"/>
              <a:gd name="T97" fmla="*/ 93 h 181"/>
              <a:gd name="T98" fmla="*/ 120 w 496"/>
              <a:gd name="T99" fmla="*/ 99 h 181"/>
              <a:gd name="T100" fmla="*/ 120 w 496"/>
              <a:gd name="T101" fmla="*/ 99 h 181"/>
              <a:gd name="T102" fmla="*/ 100 w 496"/>
              <a:gd name="T103" fmla="*/ 95 h 181"/>
              <a:gd name="T104" fmla="*/ 91 w 496"/>
              <a:gd name="T105" fmla="*/ 98 h 181"/>
              <a:gd name="T106" fmla="*/ 76 w 496"/>
              <a:gd name="T107" fmla="*/ 113 h 181"/>
              <a:gd name="T108" fmla="*/ 51 w 496"/>
              <a:gd name="T109" fmla="*/ 124 h 181"/>
              <a:gd name="T110" fmla="*/ 51 w 496"/>
              <a:gd name="T111" fmla="*/ 124 h 181"/>
              <a:gd name="T112" fmla="*/ 30 w 496"/>
              <a:gd name="T113" fmla="*/ 126 h 181"/>
              <a:gd name="T114" fmla="*/ 22 w 496"/>
              <a:gd name="T115" fmla="*/ 131 h 181"/>
              <a:gd name="T116" fmla="*/ 13 w 496"/>
              <a:gd name="T117" fmla="*/ 15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96" h="181">
                <a:moveTo>
                  <a:pt x="485" y="63"/>
                </a:moveTo>
                <a:cubicBezTo>
                  <a:pt x="487" y="64"/>
                  <a:pt x="488" y="65"/>
                  <a:pt x="489" y="67"/>
                </a:cubicBezTo>
                <a:cubicBezTo>
                  <a:pt x="496" y="60"/>
                  <a:pt x="496" y="60"/>
                  <a:pt x="496" y="60"/>
                </a:cubicBezTo>
                <a:cubicBezTo>
                  <a:pt x="495" y="59"/>
                  <a:pt x="493" y="57"/>
                  <a:pt x="492" y="56"/>
                </a:cubicBezTo>
                <a:cubicBezTo>
                  <a:pt x="485" y="63"/>
                  <a:pt x="485" y="63"/>
                  <a:pt x="485" y="63"/>
                </a:cubicBezTo>
                <a:close/>
                <a:moveTo>
                  <a:pt x="471" y="51"/>
                </a:moveTo>
                <a:cubicBezTo>
                  <a:pt x="474" y="53"/>
                  <a:pt x="476" y="55"/>
                  <a:pt x="479" y="57"/>
                </a:cubicBezTo>
                <a:cubicBezTo>
                  <a:pt x="485" y="49"/>
                  <a:pt x="485" y="49"/>
                  <a:pt x="485" y="49"/>
                </a:cubicBezTo>
                <a:cubicBezTo>
                  <a:pt x="482" y="47"/>
                  <a:pt x="480" y="45"/>
                  <a:pt x="477" y="43"/>
                </a:cubicBezTo>
                <a:lnTo>
                  <a:pt x="471" y="51"/>
                </a:lnTo>
                <a:close/>
                <a:moveTo>
                  <a:pt x="456" y="40"/>
                </a:moveTo>
                <a:cubicBezTo>
                  <a:pt x="459" y="42"/>
                  <a:pt x="462" y="43"/>
                  <a:pt x="464" y="45"/>
                </a:cubicBezTo>
                <a:cubicBezTo>
                  <a:pt x="470" y="37"/>
                  <a:pt x="470" y="37"/>
                  <a:pt x="470" y="37"/>
                </a:cubicBezTo>
                <a:cubicBezTo>
                  <a:pt x="467" y="36"/>
                  <a:pt x="464" y="34"/>
                  <a:pt x="462" y="32"/>
                </a:cubicBezTo>
                <a:lnTo>
                  <a:pt x="456" y="40"/>
                </a:lnTo>
                <a:close/>
                <a:moveTo>
                  <a:pt x="440" y="31"/>
                </a:moveTo>
                <a:cubicBezTo>
                  <a:pt x="443" y="32"/>
                  <a:pt x="446" y="34"/>
                  <a:pt x="449" y="35"/>
                </a:cubicBezTo>
                <a:cubicBezTo>
                  <a:pt x="453" y="27"/>
                  <a:pt x="453" y="27"/>
                  <a:pt x="453" y="27"/>
                </a:cubicBezTo>
                <a:cubicBezTo>
                  <a:pt x="450" y="25"/>
                  <a:pt x="448" y="24"/>
                  <a:pt x="445" y="22"/>
                </a:cubicBezTo>
                <a:lnTo>
                  <a:pt x="440" y="31"/>
                </a:lnTo>
                <a:close/>
                <a:moveTo>
                  <a:pt x="424" y="23"/>
                </a:moveTo>
                <a:cubicBezTo>
                  <a:pt x="427" y="24"/>
                  <a:pt x="429" y="26"/>
                  <a:pt x="432" y="27"/>
                </a:cubicBezTo>
                <a:cubicBezTo>
                  <a:pt x="436" y="18"/>
                  <a:pt x="436" y="18"/>
                  <a:pt x="436" y="18"/>
                </a:cubicBezTo>
                <a:cubicBezTo>
                  <a:pt x="433" y="17"/>
                  <a:pt x="430" y="16"/>
                  <a:pt x="427" y="14"/>
                </a:cubicBezTo>
                <a:lnTo>
                  <a:pt x="424" y="23"/>
                </a:lnTo>
                <a:close/>
                <a:moveTo>
                  <a:pt x="406" y="17"/>
                </a:moveTo>
                <a:cubicBezTo>
                  <a:pt x="409" y="18"/>
                  <a:pt x="412" y="19"/>
                  <a:pt x="415" y="20"/>
                </a:cubicBezTo>
                <a:cubicBezTo>
                  <a:pt x="418" y="11"/>
                  <a:pt x="418" y="11"/>
                  <a:pt x="418" y="11"/>
                </a:cubicBezTo>
                <a:cubicBezTo>
                  <a:pt x="415" y="10"/>
                  <a:pt x="412" y="9"/>
                  <a:pt x="409" y="8"/>
                </a:cubicBezTo>
                <a:lnTo>
                  <a:pt x="406" y="17"/>
                </a:lnTo>
                <a:close/>
                <a:moveTo>
                  <a:pt x="388" y="13"/>
                </a:moveTo>
                <a:cubicBezTo>
                  <a:pt x="391" y="14"/>
                  <a:pt x="394" y="14"/>
                  <a:pt x="397" y="15"/>
                </a:cubicBezTo>
                <a:cubicBezTo>
                  <a:pt x="399" y="6"/>
                  <a:pt x="399" y="6"/>
                  <a:pt x="399" y="6"/>
                </a:cubicBezTo>
                <a:cubicBezTo>
                  <a:pt x="396" y="5"/>
                  <a:pt x="393" y="4"/>
                  <a:pt x="390" y="4"/>
                </a:cubicBezTo>
                <a:lnTo>
                  <a:pt x="388" y="13"/>
                </a:lnTo>
                <a:close/>
                <a:moveTo>
                  <a:pt x="370" y="10"/>
                </a:moveTo>
                <a:cubicBezTo>
                  <a:pt x="373" y="11"/>
                  <a:pt x="376" y="11"/>
                  <a:pt x="379" y="11"/>
                </a:cubicBezTo>
                <a:cubicBezTo>
                  <a:pt x="380" y="2"/>
                  <a:pt x="380" y="2"/>
                  <a:pt x="380" y="2"/>
                </a:cubicBezTo>
                <a:cubicBezTo>
                  <a:pt x="377" y="2"/>
                  <a:pt x="374" y="1"/>
                  <a:pt x="371" y="1"/>
                </a:cubicBezTo>
                <a:cubicBezTo>
                  <a:pt x="370" y="10"/>
                  <a:pt x="370" y="10"/>
                  <a:pt x="370" y="10"/>
                </a:cubicBezTo>
                <a:close/>
                <a:moveTo>
                  <a:pt x="352" y="10"/>
                </a:moveTo>
                <a:cubicBezTo>
                  <a:pt x="355" y="10"/>
                  <a:pt x="358" y="10"/>
                  <a:pt x="361" y="10"/>
                </a:cubicBezTo>
                <a:cubicBezTo>
                  <a:pt x="361" y="0"/>
                  <a:pt x="361" y="0"/>
                  <a:pt x="361" y="0"/>
                </a:cubicBezTo>
                <a:cubicBezTo>
                  <a:pt x="358" y="0"/>
                  <a:pt x="355" y="0"/>
                  <a:pt x="352" y="0"/>
                </a:cubicBezTo>
                <a:lnTo>
                  <a:pt x="352" y="10"/>
                </a:lnTo>
                <a:close/>
                <a:moveTo>
                  <a:pt x="333" y="11"/>
                </a:moveTo>
                <a:cubicBezTo>
                  <a:pt x="337" y="10"/>
                  <a:pt x="340" y="10"/>
                  <a:pt x="342" y="10"/>
                </a:cubicBezTo>
                <a:cubicBezTo>
                  <a:pt x="342" y="0"/>
                  <a:pt x="342" y="0"/>
                  <a:pt x="342" y="0"/>
                </a:cubicBezTo>
                <a:cubicBezTo>
                  <a:pt x="339" y="1"/>
                  <a:pt x="335" y="1"/>
                  <a:pt x="332" y="1"/>
                </a:cubicBezTo>
                <a:lnTo>
                  <a:pt x="333" y="11"/>
                </a:lnTo>
                <a:close/>
                <a:moveTo>
                  <a:pt x="315" y="14"/>
                </a:moveTo>
                <a:cubicBezTo>
                  <a:pt x="318" y="13"/>
                  <a:pt x="321" y="13"/>
                  <a:pt x="324" y="12"/>
                </a:cubicBezTo>
                <a:cubicBezTo>
                  <a:pt x="323" y="3"/>
                  <a:pt x="323" y="3"/>
                  <a:pt x="323" y="3"/>
                </a:cubicBezTo>
                <a:cubicBezTo>
                  <a:pt x="319" y="4"/>
                  <a:pt x="316" y="4"/>
                  <a:pt x="313" y="5"/>
                </a:cubicBezTo>
                <a:lnTo>
                  <a:pt x="315" y="14"/>
                </a:lnTo>
                <a:close/>
                <a:moveTo>
                  <a:pt x="297" y="19"/>
                </a:moveTo>
                <a:cubicBezTo>
                  <a:pt x="300" y="18"/>
                  <a:pt x="303" y="17"/>
                  <a:pt x="306" y="16"/>
                </a:cubicBezTo>
                <a:cubicBezTo>
                  <a:pt x="304" y="7"/>
                  <a:pt x="304" y="7"/>
                  <a:pt x="304" y="7"/>
                </a:cubicBezTo>
                <a:cubicBezTo>
                  <a:pt x="301" y="8"/>
                  <a:pt x="298" y="9"/>
                  <a:pt x="294" y="10"/>
                </a:cubicBezTo>
                <a:lnTo>
                  <a:pt x="297" y="19"/>
                </a:lnTo>
                <a:close/>
                <a:moveTo>
                  <a:pt x="280" y="26"/>
                </a:moveTo>
                <a:cubicBezTo>
                  <a:pt x="283" y="24"/>
                  <a:pt x="286" y="23"/>
                  <a:pt x="289" y="22"/>
                </a:cubicBezTo>
                <a:cubicBezTo>
                  <a:pt x="285" y="13"/>
                  <a:pt x="285" y="13"/>
                  <a:pt x="285" y="13"/>
                </a:cubicBezTo>
                <a:cubicBezTo>
                  <a:pt x="282" y="14"/>
                  <a:pt x="279" y="16"/>
                  <a:pt x="276" y="17"/>
                </a:cubicBezTo>
                <a:lnTo>
                  <a:pt x="280" y="26"/>
                </a:lnTo>
                <a:close/>
                <a:moveTo>
                  <a:pt x="263" y="33"/>
                </a:moveTo>
                <a:cubicBezTo>
                  <a:pt x="266" y="32"/>
                  <a:pt x="269" y="31"/>
                  <a:pt x="271" y="29"/>
                </a:cubicBezTo>
                <a:cubicBezTo>
                  <a:pt x="268" y="21"/>
                  <a:pt x="268" y="21"/>
                  <a:pt x="268" y="21"/>
                </a:cubicBezTo>
                <a:cubicBezTo>
                  <a:pt x="265" y="22"/>
                  <a:pt x="262" y="23"/>
                  <a:pt x="259" y="25"/>
                </a:cubicBezTo>
                <a:lnTo>
                  <a:pt x="263" y="33"/>
                </a:lnTo>
                <a:close/>
                <a:moveTo>
                  <a:pt x="247" y="42"/>
                </a:moveTo>
                <a:cubicBezTo>
                  <a:pt x="250" y="41"/>
                  <a:pt x="252" y="39"/>
                  <a:pt x="255" y="38"/>
                </a:cubicBezTo>
                <a:cubicBezTo>
                  <a:pt x="250" y="30"/>
                  <a:pt x="250" y="30"/>
                  <a:pt x="250" y="30"/>
                </a:cubicBezTo>
                <a:cubicBezTo>
                  <a:pt x="248" y="31"/>
                  <a:pt x="245" y="33"/>
                  <a:pt x="242" y="35"/>
                </a:cubicBezTo>
                <a:lnTo>
                  <a:pt x="247" y="42"/>
                </a:lnTo>
                <a:close/>
                <a:moveTo>
                  <a:pt x="232" y="53"/>
                </a:moveTo>
                <a:cubicBezTo>
                  <a:pt x="234" y="51"/>
                  <a:pt x="237" y="49"/>
                  <a:pt x="239" y="48"/>
                </a:cubicBezTo>
                <a:cubicBezTo>
                  <a:pt x="234" y="40"/>
                  <a:pt x="234" y="40"/>
                  <a:pt x="234" y="40"/>
                </a:cubicBezTo>
                <a:cubicBezTo>
                  <a:pt x="231" y="42"/>
                  <a:pt x="229" y="44"/>
                  <a:pt x="226" y="46"/>
                </a:cubicBezTo>
                <a:lnTo>
                  <a:pt x="232" y="53"/>
                </a:lnTo>
                <a:close/>
                <a:moveTo>
                  <a:pt x="219" y="65"/>
                </a:moveTo>
                <a:cubicBezTo>
                  <a:pt x="221" y="63"/>
                  <a:pt x="223" y="61"/>
                  <a:pt x="225" y="59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6" y="54"/>
                  <a:pt x="214" y="57"/>
                  <a:pt x="212" y="59"/>
                </a:cubicBezTo>
                <a:lnTo>
                  <a:pt x="219" y="65"/>
                </a:lnTo>
                <a:close/>
                <a:moveTo>
                  <a:pt x="208" y="80"/>
                </a:moveTo>
                <a:cubicBezTo>
                  <a:pt x="209" y="77"/>
                  <a:pt x="211" y="75"/>
                  <a:pt x="213" y="72"/>
                </a:cubicBezTo>
                <a:cubicBezTo>
                  <a:pt x="205" y="67"/>
                  <a:pt x="205" y="67"/>
                  <a:pt x="205" y="67"/>
                </a:cubicBezTo>
                <a:cubicBezTo>
                  <a:pt x="203" y="69"/>
                  <a:pt x="201" y="72"/>
                  <a:pt x="200" y="75"/>
                </a:cubicBezTo>
                <a:lnTo>
                  <a:pt x="208" y="80"/>
                </a:lnTo>
                <a:close/>
                <a:moveTo>
                  <a:pt x="200" y="96"/>
                </a:moveTo>
                <a:cubicBezTo>
                  <a:pt x="201" y="93"/>
                  <a:pt x="202" y="90"/>
                  <a:pt x="203" y="87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4" y="86"/>
                  <a:pt x="192" y="90"/>
                  <a:pt x="191" y="93"/>
                </a:cubicBezTo>
                <a:lnTo>
                  <a:pt x="200" y="96"/>
                </a:lnTo>
                <a:close/>
                <a:moveTo>
                  <a:pt x="197" y="113"/>
                </a:moveTo>
                <a:cubicBezTo>
                  <a:pt x="198" y="110"/>
                  <a:pt x="198" y="107"/>
                  <a:pt x="198" y="104"/>
                </a:cubicBezTo>
                <a:cubicBezTo>
                  <a:pt x="189" y="103"/>
                  <a:pt x="189" y="103"/>
                  <a:pt x="189" y="103"/>
                </a:cubicBezTo>
                <a:cubicBezTo>
                  <a:pt x="188" y="106"/>
                  <a:pt x="188" y="109"/>
                  <a:pt x="188" y="113"/>
                </a:cubicBezTo>
                <a:lnTo>
                  <a:pt x="197" y="113"/>
                </a:lnTo>
                <a:close/>
                <a:moveTo>
                  <a:pt x="200" y="130"/>
                </a:moveTo>
                <a:cubicBezTo>
                  <a:pt x="199" y="127"/>
                  <a:pt x="198" y="124"/>
                  <a:pt x="198" y="122"/>
                </a:cubicBezTo>
                <a:cubicBezTo>
                  <a:pt x="189" y="123"/>
                  <a:pt x="189" y="123"/>
                  <a:pt x="189" y="123"/>
                </a:cubicBezTo>
                <a:cubicBezTo>
                  <a:pt x="189" y="126"/>
                  <a:pt x="190" y="129"/>
                  <a:pt x="191" y="133"/>
                </a:cubicBezTo>
                <a:lnTo>
                  <a:pt x="200" y="130"/>
                </a:lnTo>
                <a:close/>
                <a:moveTo>
                  <a:pt x="206" y="146"/>
                </a:moveTo>
                <a:cubicBezTo>
                  <a:pt x="205" y="144"/>
                  <a:pt x="204" y="141"/>
                  <a:pt x="203" y="139"/>
                </a:cubicBezTo>
                <a:cubicBezTo>
                  <a:pt x="203" y="139"/>
                  <a:pt x="203" y="139"/>
                  <a:pt x="203" y="139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195" y="145"/>
                  <a:pt x="197" y="148"/>
                  <a:pt x="198" y="151"/>
                </a:cubicBezTo>
                <a:lnTo>
                  <a:pt x="206" y="146"/>
                </a:lnTo>
                <a:close/>
                <a:moveTo>
                  <a:pt x="218" y="160"/>
                </a:moveTo>
                <a:cubicBezTo>
                  <a:pt x="215" y="158"/>
                  <a:pt x="213" y="156"/>
                  <a:pt x="211" y="153"/>
                </a:cubicBezTo>
                <a:cubicBezTo>
                  <a:pt x="204" y="160"/>
                  <a:pt x="204" y="160"/>
                  <a:pt x="204" y="160"/>
                </a:cubicBezTo>
                <a:cubicBezTo>
                  <a:pt x="207" y="162"/>
                  <a:pt x="209" y="165"/>
                  <a:pt x="212" y="167"/>
                </a:cubicBezTo>
                <a:lnTo>
                  <a:pt x="218" y="160"/>
                </a:lnTo>
                <a:close/>
                <a:moveTo>
                  <a:pt x="232" y="168"/>
                </a:moveTo>
                <a:cubicBezTo>
                  <a:pt x="230" y="167"/>
                  <a:pt x="227" y="166"/>
                  <a:pt x="225" y="165"/>
                </a:cubicBezTo>
                <a:cubicBezTo>
                  <a:pt x="220" y="173"/>
                  <a:pt x="220" y="173"/>
                  <a:pt x="220" y="173"/>
                </a:cubicBezTo>
                <a:cubicBezTo>
                  <a:pt x="223" y="174"/>
                  <a:pt x="226" y="176"/>
                  <a:pt x="229" y="177"/>
                </a:cubicBezTo>
                <a:cubicBezTo>
                  <a:pt x="232" y="168"/>
                  <a:pt x="232" y="168"/>
                  <a:pt x="232" y="168"/>
                </a:cubicBezTo>
                <a:close/>
                <a:moveTo>
                  <a:pt x="249" y="172"/>
                </a:moveTo>
                <a:cubicBezTo>
                  <a:pt x="247" y="172"/>
                  <a:pt x="244" y="171"/>
                  <a:pt x="241" y="171"/>
                </a:cubicBezTo>
                <a:cubicBezTo>
                  <a:pt x="239" y="180"/>
                  <a:pt x="239" y="180"/>
                  <a:pt x="239" y="180"/>
                </a:cubicBezTo>
                <a:cubicBezTo>
                  <a:pt x="242" y="181"/>
                  <a:pt x="246" y="181"/>
                  <a:pt x="249" y="181"/>
                </a:cubicBezTo>
                <a:lnTo>
                  <a:pt x="249" y="172"/>
                </a:lnTo>
                <a:close/>
                <a:moveTo>
                  <a:pt x="266" y="169"/>
                </a:moveTo>
                <a:cubicBezTo>
                  <a:pt x="264" y="170"/>
                  <a:pt x="261" y="171"/>
                  <a:pt x="258" y="171"/>
                </a:cubicBezTo>
                <a:cubicBezTo>
                  <a:pt x="259" y="181"/>
                  <a:pt x="259" y="181"/>
                  <a:pt x="259" y="181"/>
                </a:cubicBezTo>
                <a:cubicBezTo>
                  <a:pt x="263" y="180"/>
                  <a:pt x="266" y="179"/>
                  <a:pt x="269" y="178"/>
                </a:cubicBezTo>
                <a:lnTo>
                  <a:pt x="266" y="169"/>
                </a:lnTo>
                <a:close/>
                <a:moveTo>
                  <a:pt x="281" y="161"/>
                </a:moveTo>
                <a:cubicBezTo>
                  <a:pt x="279" y="163"/>
                  <a:pt x="276" y="164"/>
                  <a:pt x="274" y="166"/>
                </a:cubicBezTo>
                <a:cubicBezTo>
                  <a:pt x="279" y="174"/>
                  <a:pt x="279" y="174"/>
                  <a:pt x="279" y="174"/>
                </a:cubicBezTo>
                <a:cubicBezTo>
                  <a:pt x="282" y="172"/>
                  <a:pt x="285" y="170"/>
                  <a:pt x="287" y="168"/>
                </a:cubicBezTo>
                <a:lnTo>
                  <a:pt x="281" y="161"/>
                </a:lnTo>
                <a:close/>
                <a:moveTo>
                  <a:pt x="291" y="147"/>
                </a:moveTo>
                <a:cubicBezTo>
                  <a:pt x="290" y="150"/>
                  <a:pt x="288" y="152"/>
                  <a:pt x="286" y="155"/>
                </a:cubicBezTo>
                <a:cubicBezTo>
                  <a:pt x="294" y="160"/>
                  <a:pt x="294" y="160"/>
                  <a:pt x="294" y="160"/>
                </a:cubicBezTo>
                <a:cubicBezTo>
                  <a:pt x="296" y="157"/>
                  <a:pt x="298" y="155"/>
                  <a:pt x="299" y="151"/>
                </a:cubicBezTo>
                <a:lnTo>
                  <a:pt x="291" y="147"/>
                </a:lnTo>
                <a:close/>
                <a:moveTo>
                  <a:pt x="296" y="131"/>
                </a:moveTo>
                <a:cubicBezTo>
                  <a:pt x="296" y="132"/>
                  <a:pt x="296" y="134"/>
                  <a:pt x="295" y="135"/>
                </a:cubicBezTo>
                <a:cubicBezTo>
                  <a:pt x="295" y="137"/>
                  <a:pt x="295" y="138"/>
                  <a:pt x="294" y="139"/>
                </a:cubicBezTo>
                <a:cubicBezTo>
                  <a:pt x="303" y="142"/>
                  <a:pt x="303" y="142"/>
                  <a:pt x="303" y="142"/>
                </a:cubicBezTo>
                <a:cubicBezTo>
                  <a:pt x="304" y="140"/>
                  <a:pt x="304" y="139"/>
                  <a:pt x="304" y="138"/>
                </a:cubicBezTo>
                <a:cubicBezTo>
                  <a:pt x="305" y="136"/>
                  <a:pt x="305" y="134"/>
                  <a:pt x="305" y="132"/>
                </a:cubicBezTo>
                <a:lnTo>
                  <a:pt x="296" y="131"/>
                </a:lnTo>
                <a:close/>
                <a:moveTo>
                  <a:pt x="294" y="115"/>
                </a:moveTo>
                <a:cubicBezTo>
                  <a:pt x="295" y="117"/>
                  <a:pt x="296" y="120"/>
                  <a:pt x="296" y="123"/>
                </a:cubicBezTo>
                <a:cubicBezTo>
                  <a:pt x="305" y="121"/>
                  <a:pt x="305" y="121"/>
                  <a:pt x="305" y="121"/>
                </a:cubicBezTo>
                <a:cubicBezTo>
                  <a:pt x="305" y="118"/>
                  <a:pt x="304" y="114"/>
                  <a:pt x="302" y="111"/>
                </a:cubicBezTo>
                <a:lnTo>
                  <a:pt x="294" y="115"/>
                </a:lnTo>
                <a:close/>
                <a:moveTo>
                  <a:pt x="283" y="103"/>
                </a:moveTo>
                <a:cubicBezTo>
                  <a:pt x="285" y="105"/>
                  <a:pt x="287" y="106"/>
                  <a:pt x="289" y="108"/>
                </a:cubicBezTo>
                <a:cubicBezTo>
                  <a:pt x="296" y="102"/>
                  <a:pt x="296" y="102"/>
                  <a:pt x="296" y="102"/>
                </a:cubicBezTo>
                <a:cubicBezTo>
                  <a:pt x="294" y="99"/>
                  <a:pt x="291" y="97"/>
                  <a:pt x="288" y="95"/>
                </a:cubicBezTo>
                <a:lnTo>
                  <a:pt x="283" y="103"/>
                </a:lnTo>
                <a:close/>
                <a:moveTo>
                  <a:pt x="267" y="95"/>
                </a:moveTo>
                <a:cubicBezTo>
                  <a:pt x="270" y="96"/>
                  <a:pt x="273" y="97"/>
                  <a:pt x="275" y="98"/>
                </a:cubicBezTo>
                <a:cubicBezTo>
                  <a:pt x="280" y="90"/>
                  <a:pt x="280" y="90"/>
                  <a:pt x="280" y="90"/>
                </a:cubicBezTo>
                <a:cubicBezTo>
                  <a:pt x="277" y="89"/>
                  <a:pt x="274" y="87"/>
                  <a:pt x="270" y="86"/>
                </a:cubicBezTo>
                <a:lnTo>
                  <a:pt x="267" y="95"/>
                </a:lnTo>
                <a:close/>
                <a:moveTo>
                  <a:pt x="250" y="91"/>
                </a:moveTo>
                <a:cubicBezTo>
                  <a:pt x="253" y="91"/>
                  <a:pt x="256" y="92"/>
                  <a:pt x="259" y="92"/>
                </a:cubicBezTo>
                <a:cubicBezTo>
                  <a:pt x="261" y="83"/>
                  <a:pt x="261" y="83"/>
                  <a:pt x="261" y="83"/>
                </a:cubicBezTo>
                <a:cubicBezTo>
                  <a:pt x="258" y="83"/>
                  <a:pt x="255" y="82"/>
                  <a:pt x="251" y="81"/>
                </a:cubicBezTo>
                <a:lnTo>
                  <a:pt x="250" y="91"/>
                </a:lnTo>
                <a:close/>
                <a:moveTo>
                  <a:pt x="231" y="88"/>
                </a:moveTo>
                <a:cubicBezTo>
                  <a:pt x="235" y="88"/>
                  <a:pt x="238" y="89"/>
                  <a:pt x="241" y="89"/>
                </a:cubicBezTo>
                <a:cubicBezTo>
                  <a:pt x="242" y="80"/>
                  <a:pt x="242" y="80"/>
                  <a:pt x="242" y="80"/>
                </a:cubicBezTo>
                <a:cubicBezTo>
                  <a:pt x="239" y="79"/>
                  <a:pt x="235" y="79"/>
                  <a:pt x="232" y="79"/>
                </a:cubicBezTo>
                <a:lnTo>
                  <a:pt x="231" y="88"/>
                </a:lnTo>
                <a:close/>
                <a:moveTo>
                  <a:pt x="213" y="87"/>
                </a:moveTo>
                <a:cubicBezTo>
                  <a:pt x="216" y="87"/>
                  <a:pt x="219" y="87"/>
                  <a:pt x="222" y="88"/>
                </a:cubicBezTo>
                <a:cubicBezTo>
                  <a:pt x="223" y="78"/>
                  <a:pt x="223" y="78"/>
                  <a:pt x="223" y="78"/>
                </a:cubicBezTo>
                <a:cubicBezTo>
                  <a:pt x="219" y="78"/>
                  <a:pt x="216" y="78"/>
                  <a:pt x="213" y="78"/>
                </a:cubicBezTo>
                <a:lnTo>
                  <a:pt x="213" y="87"/>
                </a:lnTo>
                <a:close/>
                <a:moveTo>
                  <a:pt x="194" y="88"/>
                </a:moveTo>
                <a:cubicBezTo>
                  <a:pt x="197" y="88"/>
                  <a:pt x="200" y="87"/>
                  <a:pt x="204" y="87"/>
                </a:cubicBezTo>
                <a:cubicBezTo>
                  <a:pt x="203" y="78"/>
                  <a:pt x="203" y="78"/>
                  <a:pt x="203" y="78"/>
                </a:cubicBezTo>
                <a:cubicBezTo>
                  <a:pt x="200" y="78"/>
                  <a:pt x="197" y="78"/>
                  <a:pt x="194" y="78"/>
                </a:cubicBezTo>
                <a:lnTo>
                  <a:pt x="194" y="88"/>
                </a:lnTo>
                <a:close/>
                <a:moveTo>
                  <a:pt x="176" y="89"/>
                </a:moveTo>
                <a:cubicBezTo>
                  <a:pt x="179" y="89"/>
                  <a:pt x="182" y="89"/>
                  <a:pt x="185" y="88"/>
                </a:cubicBezTo>
                <a:cubicBezTo>
                  <a:pt x="184" y="79"/>
                  <a:pt x="184" y="79"/>
                  <a:pt x="184" y="79"/>
                </a:cubicBezTo>
                <a:cubicBezTo>
                  <a:pt x="181" y="79"/>
                  <a:pt x="178" y="80"/>
                  <a:pt x="175" y="80"/>
                </a:cubicBezTo>
                <a:lnTo>
                  <a:pt x="176" y="89"/>
                </a:lnTo>
                <a:close/>
                <a:moveTo>
                  <a:pt x="157" y="92"/>
                </a:moveTo>
                <a:cubicBezTo>
                  <a:pt x="160" y="91"/>
                  <a:pt x="163" y="91"/>
                  <a:pt x="166" y="90"/>
                </a:cubicBezTo>
                <a:cubicBezTo>
                  <a:pt x="165" y="81"/>
                  <a:pt x="165" y="81"/>
                  <a:pt x="165" y="81"/>
                </a:cubicBezTo>
                <a:cubicBezTo>
                  <a:pt x="162" y="81"/>
                  <a:pt x="159" y="82"/>
                  <a:pt x="156" y="82"/>
                </a:cubicBezTo>
                <a:lnTo>
                  <a:pt x="157" y="92"/>
                </a:lnTo>
                <a:close/>
                <a:moveTo>
                  <a:pt x="139" y="95"/>
                </a:moveTo>
                <a:cubicBezTo>
                  <a:pt x="142" y="94"/>
                  <a:pt x="145" y="94"/>
                  <a:pt x="148" y="93"/>
                </a:cubicBezTo>
                <a:cubicBezTo>
                  <a:pt x="146" y="84"/>
                  <a:pt x="146" y="84"/>
                  <a:pt x="146" y="84"/>
                </a:cubicBezTo>
                <a:cubicBezTo>
                  <a:pt x="143" y="84"/>
                  <a:pt x="140" y="85"/>
                  <a:pt x="137" y="86"/>
                </a:cubicBezTo>
                <a:lnTo>
                  <a:pt x="139" y="95"/>
                </a:lnTo>
                <a:close/>
                <a:moveTo>
                  <a:pt x="120" y="99"/>
                </a:moveTo>
                <a:cubicBezTo>
                  <a:pt x="123" y="98"/>
                  <a:pt x="126" y="98"/>
                  <a:pt x="130" y="97"/>
                </a:cubicBezTo>
                <a:cubicBezTo>
                  <a:pt x="127" y="88"/>
                  <a:pt x="127" y="88"/>
                  <a:pt x="127" y="88"/>
                </a:cubicBezTo>
                <a:cubicBezTo>
                  <a:pt x="124" y="88"/>
                  <a:pt x="121" y="89"/>
                  <a:pt x="118" y="90"/>
                </a:cubicBezTo>
                <a:lnTo>
                  <a:pt x="120" y="99"/>
                </a:lnTo>
                <a:close/>
                <a:moveTo>
                  <a:pt x="102" y="104"/>
                </a:moveTo>
                <a:cubicBezTo>
                  <a:pt x="105" y="103"/>
                  <a:pt x="108" y="102"/>
                  <a:pt x="111" y="101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06" y="93"/>
                  <a:pt x="103" y="94"/>
                  <a:pt x="100" y="95"/>
                </a:cubicBezTo>
                <a:lnTo>
                  <a:pt x="102" y="104"/>
                </a:lnTo>
                <a:close/>
                <a:moveTo>
                  <a:pt x="85" y="110"/>
                </a:moveTo>
                <a:cubicBezTo>
                  <a:pt x="88" y="109"/>
                  <a:pt x="91" y="108"/>
                  <a:pt x="94" y="107"/>
                </a:cubicBezTo>
                <a:cubicBezTo>
                  <a:pt x="91" y="98"/>
                  <a:pt x="91" y="98"/>
                  <a:pt x="91" y="98"/>
                </a:cubicBezTo>
                <a:cubicBezTo>
                  <a:pt x="88" y="99"/>
                  <a:pt x="84" y="100"/>
                  <a:pt x="82" y="101"/>
                </a:cubicBezTo>
                <a:lnTo>
                  <a:pt x="85" y="110"/>
                </a:lnTo>
                <a:close/>
                <a:moveTo>
                  <a:pt x="67" y="117"/>
                </a:moveTo>
                <a:cubicBezTo>
                  <a:pt x="70" y="115"/>
                  <a:pt x="73" y="114"/>
                  <a:pt x="76" y="113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0" y="105"/>
                  <a:pt x="67" y="107"/>
                  <a:pt x="64" y="108"/>
                </a:cubicBezTo>
                <a:lnTo>
                  <a:pt x="67" y="117"/>
                </a:lnTo>
                <a:close/>
                <a:moveTo>
                  <a:pt x="51" y="124"/>
                </a:moveTo>
                <a:cubicBezTo>
                  <a:pt x="53" y="123"/>
                  <a:pt x="56" y="122"/>
                  <a:pt x="59" y="120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2" y="113"/>
                  <a:pt x="49" y="115"/>
                  <a:pt x="46" y="116"/>
                </a:cubicBezTo>
                <a:lnTo>
                  <a:pt x="51" y="124"/>
                </a:lnTo>
                <a:close/>
                <a:moveTo>
                  <a:pt x="35" y="134"/>
                </a:moveTo>
                <a:cubicBezTo>
                  <a:pt x="37" y="132"/>
                  <a:pt x="40" y="130"/>
                  <a:pt x="43" y="129"/>
                </a:cubicBezTo>
                <a:cubicBezTo>
                  <a:pt x="38" y="121"/>
                  <a:pt x="38" y="121"/>
                  <a:pt x="38" y="121"/>
                </a:cubicBezTo>
                <a:cubicBezTo>
                  <a:pt x="35" y="122"/>
                  <a:pt x="32" y="124"/>
                  <a:pt x="30" y="126"/>
                </a:cubicBezTo>
                <a:lnTo>
                  <a:pt x="35" y="134"/>
                </a:lnTo>
                <a:close/>
                <a:moveTo>
                  <a:pt x="20" y="145"/>
                </a:moveTo>
                <a:cubicBezTo>
                  <a:pt x="22" y="143"/>
                  <a:pt x="25" y="141"/>
                  <a:pt x="27" y="139"/>
                </a:cubicBezTo>
                <a:cubicBezTo>
                  <a:pt x="22" y="131"/>
                  <a:pt x="22" y="131"/>
                  <a:pt x="22" y="131"/>
                </a:cubicBezTo>
                <a:cubicBezTo>
                  <a:pt x="19" y="133"/>
                  <a:pt x="16" y="135"/>
                  <a:pt x="14" y="137"/>
                </a:cubicBezTo>
                <a:lnTo>
                  <a:pt x="20" y="145"/>
                </a:lnTo>
                <a:close/>
                <a:moveTo>
                  <a:pt x="8" y="158"/>
                </a:moveTo>
                <a:cubicBezTo>
                  <a:pt x="9" y="155"/>
                  <a:pt x="11" y="153"/>
                  <a:pt x="13" y="151"/>
                </a:cubicBezTo>
                <a:cubicBezTo>
                  <a:pt x="7" y="144"/>
                  <a:pt x="7" y="144"/>
                  <a:pt x="7" y="144"/>
                </a:cubicBezTo>
                <a:cubicBezTo>
                  <a:pt x="4" y="147"/>
                  <a:pt x="2" y="149"/>
                  <a:pt x="0" y="152"/>
                </a:cubicBezTo>
                <a:lnTo>
                  <a:pt x="8" y="158"/>
                </a:lnTo>
                <a:close/>
              </a:path>
            </a:pathLst>
          </a:custGeom>
          <a:solidFill>
            <a:srgbClr val="C3496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37990" y="408259"/>
            <a:ext cx="2471831" cy="1073310"/>
            <a:chOff x="837990" y="408259"/>
            <a:chExt cx="2471831" cy="1073310"/>
          </a:xfrm>
        </p:grpSpPr>
        <p:grpSp>
          <p:nvGrpSpPr>
            <p:cNvPr id="841" name="组合 840"/>
            <p:cNvGrpSpPr/>
            <p:nvPr>
              <p:custDataLst>
                <p:tags r:id="rId7"/>
              </p:custDataLst>
            </p:nvPr>
          </p:nvGrpSpPr>
          <p:grpSpPr>
            <a:xfrm>
              <a:off x="837990" y="659364"/>
              <a:ext cx="1107767" cy="822205"/>
              <a:chOff x="3756026" y="2798763"/>
              <a:chExt cx="1631950" cy="1211263"/>
            </a:xfrm>
          </p:grpSpPr>
          <p:sp>
            <p:nvSpPr>
              <p:cNvPr id="842" name="Freeform 95"/>
              <p:cNvSpPr/>
              <p:nvPr/>
            </p:nvSpPr>
            <p:spPr bwMode="auto">
              <a:xfrm>
                <a:off x="5014913" y="3101976"/>
                <a:ext cx="373063" cy="279400"/>
              </a:xfrm>
              <a:custGeom>
                <a:avLst/>
                <a:gdLst>
                  <a:gd name="T0" fmla="*/ 0 w 99"/>
                  <a:gd name="T1" fmla="*/ 74 h 74"/>
                  <a:gd name="T2" fmla="*/ 67 w 99"/>
                  <a:gd name="T3" fmla="*/ 6 h 74"/>
                  <a:gd name="T4" fmla="*/ 54 w 99"/>
                  <a:gd name="T5" fmla="*/ 53 h 74"/>
                  <a:gd name="T6" fmla="*/ 0 w 99"/>
                  <a:gd name="T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74">
                    <a:moveTo>
                      <a:pt x="0" y="74"/>
                    </a:moveTo>
                    <a:cubicBezTo>
                      <a:pt x="11" y="54"/>
                      <a:pt x="38" y="0"/>
                      <a:pt x="67" y="6"/>
                    </a:cubicBezTo>
                    <a:cubicBezTo>
                      <a:pt x="99" y="12"/>
                      <a:pt x="68" y="44"/>
                      <a:pt x="54" y="53"/>
                    </a:cubicBezTo>
                    <a:cubicBezTo>
                      <a:pt x="38" y="63"/>
                      <a:pt x="19" y="69"/>
                      <a:pt x="0" y="7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3" name="Freeform 96"/>
              <p:cNvSpPr/>
              <p:nvPr/>
            </p:nvSpPr>
            <p:spPr bwMode="auto">
              <a:xfrm>
                <a:off x="4873626" y="2943226"/>
                <a:ext cx="201613" cy="442913"/>
              </a:xfrm>
              <a:custGeom>
                <a:avLst/>
                <a:gdLst>
                  <a:gd name="T0" fmla="*/ 37 w 53"/>
                  <a:gd name="T1" fmla="*/ 117 h 117"/>
                  <a:gd name="T2" fmla="*/ 23 w 53"/>
                  <a:gd name="T3" fmla="*/ 22 h 117"/>
                  <a:gd name="T4" fmla="*/ 52 w 53"/>
                  <a:gd name="T5" fmla="*/ 61 h 117"/>
                  <a:gd name="T6" fmla="*/ 37 w 53"/>
                  <a:gd name="T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7">
                    <a:moveTo>
                      <a:pt x="37" y="117"/>
                    </a:moveTo>
                    <a:cubicBezTo>
                      <a:pt x="27" y="96"/>
                      <a:pt x="0" y="42"/>
                      <a:pt x="23" y="22"/>
                    </a:cubicBezTo>
                    <a:cubicBezTo>
                      <a:pt x="47" y="0"/>
                      <a:pt x="53" y="44"/>
                      <a:pt x="52" y="61"/>
                    </a:cubicBezTo>
                    <a:cubicBezTo>
                      <a:pt x="51" y="80"/>
                      <a:pt x="44" y="99"/>
                      <a:pt x="37" y="11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4" name="Freeform 97"/>
              <p:cNvSpPr/>
              <p:nvPr/>
            </p:nvSpPr>
            <p:spPr bwMode="auto">
              <a:xfrm>
                <a:off x="4733926" y="3692526"/>
                <a:ext cx="147638" cy="317500"/>
              </a:xfrm>
              <a:custGeom>
                <a:avLst/>
                <a:gdLst>
                  <a:gd name="T0" fmla="*/ 31 w 39"/>
                  <a:gd name="T1" fmla="*/ 0 h 84"/>
                  <a:gd name="T2" fmla="*/ 15 w 39"/>
                  <a:gd name="T3" fmla="*/ 71 h 84"/>
                  <a:gd name="T4" fmla="*/ 39 w 39"/>
                  <a:gd name="T5" fmla="*/ 39 h 84"/>
                  <a:gd name="T6" fmla="*/ 31 w 39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84">
                    <a:moveTo>
                      <a:pt x="31" y="0"/>
                    </a:moveTo>
                    <a:cubicBezTo>
                      <a:pt x="23" y="16"/>
                      <a:pt x="0" y="59"/>
                      <a:pt x="15" y="71"/>
                    </a:cubicBezTo>
                    <a:cubicBezTo>
                      <a:pt x="32" y="84"/>
                      <a:pt x="39" y="51"/>
                      <a:pt x="39" y="39"/>
                    </a:cubicBezTo>
                    <a:cubicBezTo>
                      <a:pt x="39" y="25"/>
                      <a:pt x="35" y="13"/>
                      <a:pt x="3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5" name="Freeform 98"/>
              <p:cNvSpPr/>
              <p:nvPr/>
            </p:nvSpPr>
            <p:spPr bwMode="auto">
              <a:xfrm>
                <a:off x="4591051" y="3692526"/>
                <a:ext cx="260350" cy="254000"/>
              </a:xfrm>
              <a:custGeom>
                <a:avLst/>
                <a:gdLst>
                  <a:gd name="T0" fmla="*/ 69 w 69"/>
                  <a:gd name="T1" fmla="*/ 0 h 67"/>
                  <a:gd name="T2" fmla="*/ 3 w 69"/>
                  <a:gd name="T3" fmla="*/ 43 h 67"/>
                  <a:gd name="T4" fmla="*/ 40 w 69"/>
                  <a:gd name="T5" fmla="*/ 38 h 67"/>
                  <a:gd name="T6" fmla="*/ 69 w 69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7">
                    <a:moveTo>
                      <a:pt x="69" y="0"/>
                    </a:moveTo>
                    <a:cubicBezTo>
                      <a:pt x="52" y="6"/>
                      <a:pt x="7" y="22"/>
                      <a:pt x="3" y="43"/>
                    </a:cubicBezTo>
                    <a:cubicBezTo>
                      <a:pt x="0" y="67"/>
                      <a:pt x="30" y="47"/>
                      <a:pt x="40" y="38"/>
                    </a:cubicBezTo>
                    <a:cubicBezTo>
                      <a:pt x="51" y="27"/>
                      <a:pt x="60" y="13"/>
                      <a:pt x="69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6" name="Freeform 99"/>
              <p:cNvSpPr/>
              <p:nvPr/>
            </p:nvSpPr>
            <p:spPr bwMode="auto">
              <a:xfrm>
                <a:off x="5138738" y="3563938"/>
                <a:ext cx="230188" cy="74613"/>
              </a:xfrm>
              <a:custGeom>
                <a:avLst/>
                <a:gdLst>
                  <a:gd name="T0" fmla="*/ 10 w 61"/>
                  <a:gd name="T1" fmla="*/ 0 h 20"/>
                  <a:gd name="T2" fmla="*/ 61 w 61"/>
                  <a:gd name="T3" fmla="*/ 20 h 20"/>
                  <a:gd name="T4" fmla="*/ 0 w 61"/>
                  <a:gd name="T5" fmla="*/ 13 h 20"/>
                  <a:gd name="T6" fmla="*/ 10 w 61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20">
                    <a:moveTo>
                      <a:pt x="10" y="0"/>
                    </a:moveTo>
                    <a:cubicBezTo>
                      <a:pt x="29" y="5"/>
                      <a:pt x="45" y="12"/>
                      <a:pt x="61" y="20"/>
                    </a:cubicBezTo>
                    <a:cubicBezTo>
                      <a:pt x="41" y="20"/>
                      <a:pt x="19" y="17"/>
                      <a:pt x="0" y="13"/>
                    </a:cubicBezTo>
                    <a:cubicBezTo>
                      <a:pt x="2" y="10"/>
                      <a:pt x="7" y="2"/>
                      <a:pt x="10" y="0"/>
                    </a:cubicBezTo>
                    <a:close/>
                  </a:path>
                </a:pathLst>
              </a:custGeom>
              <a:solidFill>
                <a:srgbClr val="E8787D"/>
              </a:solidFill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7" name="Freeform 100"/>
              <p:cNvSpPr/>
              <p:nvPr/>
            </p:nvSpPr>
            <p:spPr bwMode="auto">
              <a:xfrm>
                <a:off x="4738688" y="3359151"/>
                <a:ext cx="487363" cy="434975"/>
              </a:xfrm>
              <a:custGeom>
                <a:avLst/>
                <a:gdLst>
                  <a:gd name="T0" fmla="*/ 46 w 129"/>
                  <a:gd name="T1" fmla="*/ 102 h 115"/>
                  <a:gd name="T2" fmla="*/ 119 w 129"/>
                  <a:gd name="T3" fmla="*/ 81 h 115"/>
                  <a:gd name="T4" fmla="*/ 84 w 129"/>
                  <a:gd name="T5" fmla="*/ 13 h 115"/>
                  <a:gd name="T6" fmla="*/ 11 w 129"/>
                  <a:gd name="T7" fmla="*/ 34 h 115"/>
                  <a:gd name="T8" fmla="*/ 46 w 129"/>
                  <a:gd name="T9" fmla="*/ 10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15">
                    <a:moveTo>
                      <a:pt x="46" y="102"/>
                    </a:moveTo>
                    <a:cubicBezTo>
                      <a:pt x="75" y="115"/>
                      <a:pt x="108" y="105"/>
                      <a:pt x="119" y="81"/>
                    </a:cubicBezTo>
                    <a:cubicBezTo>
                      <a:pt x="129" y="56"/>
                      <a:pt x="114" y="26"/>
                      <a:pt x="84" y="13"/>
                    </a:cubicBezTo>
                    <a:cubicBezTo>
                      <a:pt x="54" y="0"/>
                      <a:pt x="22" y="9"/>
                      <a:pt x="11" y="34"/>
                    </a:cubicBezTo>
                    <a:cubicBezTo>
                      <a:pt x="0" y="59"/>
                      <a:pt x="16" y="89"/>
                      <a:pt x="46" y="10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8" name="Freeform 101"/>
              <p:cNvSpPr/>
              <p:nvPr/>
            </p:nvSpPr>
            <p:spPr bwMode="auto">
              <a:xfrm>
                <a:off x="4832351" y="3386138"/>
                <a:ext cx="234950" cy="336550"/>
              </a:xfrm>
              <a:custGeom>
                <a:avLst/>
                <a:gdLst>
                  <a:gd name="T0" fmla="*/ 9 w 62"/>
                  <a:gd name="T1" fmla="*/ 89 h 89"/>
                  <a:gd name="T2" fmla="*/ 0 w 62"/>
                  <a:gd name="T3" fmla="*/ 81 h 89"/>
                  <a:gd name="T4" fmla="*/ 37 w 62"/>
                  <a:gd name="T5" fmla="*/ 0 h 89"/>
                  <a:gd name="T6" fmla="*/ 53 w 62"/>
                  <a:gd name="T7" fmla="*/ 3 h 89"/>
                  <a:gd name="T8" fmla="*/ 9 w 62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89">
                    <a:moveTo>
                      <a:pt x="9" y="89"/>
                    </a:moveTo>
                    <a:cubicBezTo>
                      <a:pt x="6" y="86"/>
                      <a:pt x="3" y="84"/>
                      <a:pt x="0" y="81"/>
                    </a:cubicBezTo>
                    <a:cubicBezTo>
                      <a:pt x="19" y="63"/>
                      <a:pt x="50" y="23"/>
                      <a:pt x="37" y="0"/>
                    </a:cubicBezTo>
                    <a:cubicBezTo>
                      <a:pt x="42" y="1"/>
                      <a:pt x="48" y="2"/>
                      <a:pt x="53" y="3"/>
                    </a:cubicBezTo>
                    <a:cubicBezTo>
                      <a:pt x="62" y="34"/>
                      <a:pt x="30" y="70"/>
                      <a:pt x="9" y="89"/>
                    </a:cubicBezTo>
                    <a:close/>
                  </a:path>
                </a:pathLst>
              </a:custGeom>
              <a:solidFill>
                <a:srgbClr val="C3496D"/>
              </a:solidFill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9" name="Freeform 102"/>
              <p:cNvSpPr/>
              <p:nvPr/>
            </p:nvSpPr>
            <p:spPr bwMode="auto">
              <a:xfrm>
                <a:off x="4919663" y="3430588"/>
                <a:ext cx="234950" cy="333375"/>
              </a:xfrm>
              <a:custGeom>
                <a:avLst/>
                <a:gdLst>
                  <a:gd name="T0" fmla="*/ 47 w 62"/>
                  <a:gd name="T1" fmla="*/ 0 h 88"/>
                  <a:gd name="T2" fmla="*/ 62 w 62"/>
                  <a:gd name="T3" fmla="*/ 13 h 88"/>
                  <a:gd name="T4" fmla="*/ 17 w 62"/>
                  <a:gd name="T5" fmla="*/ 88 h 88"/>
                  <a:gd name="T6" fmla="*/ 0 w 62"/>
                  <a:gd name="T7" fmla="*/ 84 h 88"/>
                  <a:gd name="T8" fmla="*/ 47 w 62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88">
                    <a:moveTo>
                      <a:pt x="47" y="0"/>
                    </a:moveTo>
                    <a:cubicBezTo>
                      <a:pt x="53" y="4"/>
                      <a:pt x="58" y="8"/>
                      <a:pt x="62" y="13"/>
                    </a:cubicBezTo>
                    <a:cubicBezTo>
                      <a:pt x="59" y="43"/>
                      <a:pt x="39" y="72"/>
                      <a:pt x="17" y="88"/>
                    </a:cubicBezTo>
                    <a:cubicBezTo>
                      <a:pt x="12" y="88"/>
                      <a:pt x="6" y="86"/>
                      <a:pt x="0" y="84"/>
                    </a:cubicBezTo>
                    <a:cubicBezTo>
                      <a:pt x="22" y="63"/>
                      <a:pt x="49" y="30"/>
                      <a:pt x="47" y="0"/>
                    </a:cubicBezTo>
                    <a:close/>
                  </a:path>
                </a:pathLst>
              </a:custGeom>
              <a:solidFill>
                <a:srgbClr val="C3496D"/>
              </a:solidFill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0" name="Freeform 103"/>
              <p:cNvSpPr/>
              <p:nvPr/>
            </p:nvSpPr>
            <p:spPr bwMode="auto">
              <a:xfrm>
                <a:off x="3756026" y="2798763"/>
                <a:ext cx="593725" cy="360363"/>
              </a:xfrm>
              <a:custGeom>
                <a:avLst/>
                <a:gdLst>
                  <a:gd name="T0" fmla="*/ 157 w 157"/>
                  <a:gd name="T1" fmla="*/ 71 h 95"/>
                  <a:gd name="T2" fmla="*/ 9 w 157"/>
                  <a:gd name="T3" fmla="*/ 52 h 95"/>
                  <a:gd name="T4" fmla="*/ 30 w 157"/>
                  <a:gd name="T5" fmla="*/ 94 h 95"/>
                  <a:gd name="T6" fmla="*/ 39 w 157"/>
                  <a:gd name="T7" fmla="*/ 54 h 95"/>
                  <a:gd name="T8" fmla="*/ 31 w 157"/>
                  <a:gd name="T9" fmla="*/ 5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95">
                    <a:moveTo>
                      <a:pt x="157" y="71"/>
                    </a:moveTo>
                    <a:cubicBezTo>
                      <a:pt x="134" y="30"/>
                      <a:pt x="35" y="0"/>
                      <a:pt x="9" y="52"/>
                    </a:cubicBezTo>
                    <a:cubicBezTo>
                      <a:pt x="0" y="71"/>
                      <a:pt x="8" y="93"/>
                      <a:pt x="30" y="94"/>
                    </a:cubicBezTo>
                    <a:cubicBezTo>
                      <a:pt x="62" y="95"/>
                      <a:pt x="75" y="46"/>
                      <a:pt x="39" y="54"/>
                    </a:cubicBezTo>
                    <a:cubicBezTo>
                      <a:pt x="1" y="63"/>
                      <a:pt x="57" y="74"/>
                      <a:pt x="31" y="57"/>
                    </a:cubicBezTo>
                  </a:path>
                </a:pathLst>
              </a:custGeom>
              <a:noFill/>
              <a:ln w="23813" cap="flat">
                <a:solidFill>
                  <a:srgbClr val="C3496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1" name="Freeform 104"/>
              <p:cNvSpPr/>
              <p:nvPr/>
            </p:nvSpPr>
            <p:spPr bwMode="auto">
              <a:xfrm>
                <a:off x="3811588" y="3146426"/>
                <a:ext cx="401638" cy="330200"/>
              </a:xfrm>
              <a:custGeom>
                <a:avLst/>
                <a:gdLst>
                  <a:gd name="T0" fmla="*/ 106 w 106"/>
                  <a:gd name="T1" fmla="*/ 21 h 87"/>
                  <a:gd name="T2" fmla="*/ 1 w 106"/>
                  <a:gd name="T3" fmla="*/ 56 h 87"/>
                  <a:gd name="T4" fmla="*/ 31 w 106"/>
                  <a:gd name="T5" fmla="*/ 86 h 87"/>
                  <a:gd name="T6" fmla="*/ 35 w 106"/>
                  <a:gd name="T7" fmla="*/ 53 h 87"/>
                  <a:gd name="T8" fmla="*/ 35 w 106"/>
                  <a:gd name="T9" fmla="*/ 5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87">
                    <a:moveTo>
                      <a:pt x="106" y="21"/>
                    </a:moveTo>
                    <a:cubicBezTo>
                      <a:pt x="78" y="0"/>
                      <a:pt x="3" y="13"/>
                      <a:pt x="1" y="56"/>
                    </a:cubicBezTo>
                    <a:cubicBezTo>
                      <a:pt x="0" y="72"/>
                      <a:pt x="14" y="87"/>
                      <a:pt x="31" y="86"/>
                    </a:cubicBezTo>
                    <a:cubicBezTo>
                      <a:pt x="54" y="85"/>
                      <a:pt x="62" y="52"/>
                      <a:pt x="35" y="53"/>
                    </a:cubicBezTo>
                    <a:cubicBezTo>
                      <a:pt x="8" y="54"/>
                      <a:pt x="41" y="81"/>
                      <a:pt x="35" y="53"/>
                    </a:cubicBezTo>
                  </a:path>
                </a:pathLst>
              </a:custGeom>
              <a:noFill/>
              <a:ln w="23813" cap="flat">
                <a:solidFill>
                  <a:srgbClr val="C3496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2" name="Freeform 105"/>
              <p:cNvSpPr/>
              <p:nvPr/>
            </p:nvSpPr>
            <p:spPr bwMode="auto">
              <a:xfrm>
                <a:off x="4133851" y="2968626"/>
                <a:ext cx="796925" cy="781050"/>
              </a:xfrm>
              <a:custGeom>
                <a:avLst/>
                <a:gdLst>
                  <a:gd name="T0" fmla="*/ 189 w 211"/>
                  <a:gd name="T1" fmla="*/ 61 h 206"/>
                  <a:gd name="T2" fmla="*/ 66 w 211"/>
                  <a:gd name="T3" fmla="*/ 23 h 206"/>
                  <a:gd name="T4" fmla="*/ 22 w 211"/>
                  <a:gd name="T5" fmla="*/ 145 h 206"/>
                  <a:gd name="T6" fmla="*/ 146 w 211"/>
                  <a:gd name="T7" fmla="*/ 183 h 206"/>
                  <a:gd name="T8" fmla="*/ 189 w 211"/>
                  <a:gd name="T9" fmla="*/ 6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206">
                    <a:moveTo>
                      <a:pt x="189" y="61"/>
                    </a:moveTo>
                    <a:cubicBezTo>
                      <a:pt x="167" y="17"/>
                      <a:pt x="112" y="0"/>
                      <a:pt x="66" y="23"/>
                    </a:cubicBezTo>
                    <a:cubicBezTo>
                      <a:pt x="19" y="46"/>
                      <a:pt x="0" y="101"/>
                      <a:pt x="22" y="145"/>
                    </a:cubicBezTo>
                    <a:cubicBezTo>
                      <a:pt x="44" y="189"/>
                      <a:pt x="99" y="206"/>
                      <a:pt x="146" y="183"/>
                    </a:cubicBezTo>
                    <a:cubicBezTo>
                      <a:pt x="192" y="160"/>
                      <a:pt x="211" y="105"/>
                      <a:pt x="189" y="6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3" name="Freeform 106"/>
              <p:cNvSpPr/>
              <p:nvPr/>
            </p:nvSpPr>
            <p:spPr bwMode="auto">
              <a:xfrm>
                <a:off x="4227513" y="3287713"/>
                <a:ext cx="344488" cy="252413"/>
              </a:xfrm>
              <a:custGeom>
                <a:avLst/>
                <a:gdLst>
                  <a:gd name="T0" fmla="*/ 83 w 91"/>
                  <a:gd name="T1" fmla="*/ 34 h 67"/>
                  <a:gd name="T2" fmla="*/ 0 w 91"/>
                  <a:gd name="T3" fmla="*/ 67 h 67"/>
                  <a:gd name="T4" fmla="*/ 65 w 91"/>
                  <a:gd name="T5" fmla="*/ 3 h 67"/>
                  <a:gd name="T6" fmla="*/ 83 w 91"/>
                  <a:gd name="T7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67">
                    <a:moveTo>
                      <a:pt x="83" y="34"/>
                    </a:moveTo>
                    <a:cubicBezTo>
                      <a:pt x="58" y="50"/>
                      <a:pt x="27" y="56"/>
                      <a:pt x="0" y="67"/>
                    </a:cubicBezTo>
                    <a:cubicBezTo>
                      <a:pt x="17" y="47"/>
                      <a:pt x="40" y="19"/>
                      <a:pt x="65" y="3"/>
                    </a:cubicBezTo>
                    <a:cubicBezTo>
                      <a:pt x="80" y="0"/>
                      <a:pt x="91" y="16"/>
                      <a:pt x="83" y="34"/>
                    </a:cubicBezTo>
                    <a:close/>
                  </a:path>
                </a:pathLst>
              </a:custGeom>
              <a:solidFill>
                <a:srgbClr val="C3496D"/>
              </a:solidFill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4" name="Freeform 107"/>
              <p:cNvSpPr/>
              <p:nvPr/>
            </p:nvSpPr>
            <p:spPr bwMode="auto">
              <a:xfrm>
                <a:off x="4421188" y="3048001"/>
                <a:ext cx="166688" cy="155575"/>
              </a:xfrm>
              <a:custGeom>
                <a:avLst/>
                <a:gdLst>
                  <a:gd name="T0" fmla="*/ 44 w 44"/>
                  <a:gd name="T1" fmla="*/ 24 h 41"/>
                  <a:gd name="T2" fmla="*/ 17 w 44"/>
                  <a:gd name="T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" h="41">
                    <a:moveTo>
                      <a:pt x="44" y="24"/>
                    </a:moveTo>
                    <a:cubicBezTo>
                      <a:pt x="35" y="0"/>
                      <a:pt x="0" y="16"/>
                      <a:pt x="17" y="41"/>
                    </a:cubicBezTo>
                  </a:path>
                </a:pathLst>
              </a:custGeom>
              <a:noFill/>
              <a:ln w="23813" cap="flat">
                <a:solidFill>
                  <a:srgbClr val="C3496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5" name="Freeform 108"/>
              <p:cNvSpPr/>
              <p:nvPr/>
            </p:nvSpPr>
            <p:spPr bwMode="auto">
              <a:xfrm>
                <a:off x="4183063" y="3244851"/>
                <a:ext cx="169863" cy="163513"/>
              </a:xfrm>
              <a:custGeom>
                <a:avLst/>
                <a:gdLst>
                  <a:gd name="T0" fmla="*/ 45 w 45"/>
                  <a:gd name="T1" fmla="*/ 22 h 43"/>
                  <a:gd name="T2" fmla="*/ 22 w 45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3">
                    <a:moveTo>
                      <a:pt x="45" y="22"/>
                    </a:moveTo>
                    <a:cubicBezTo>
                      <a:pt x="31" y="0"/>
                      <a:pt x="0" y="23"/>
                      <a:pt x="22" y="43"/>
                    </a:cubicBezTo>
                  </a:path>
                </a:pathLst>
              </a:custGeom>
              <a:noFill/>
              <a:ln w="23813" cap="flat">
                <a:solidFill>
                  <a:srgbClr val="C3496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6" name="Freeform 109"/>
              <p:cNvSpPr/>
              <p:nvPr/>
            </p:nvSpPr>
            <p:spPr bwMode="auto">
              <a:xfrm>
                <a:off x="4446588" y="3192463"/>
                <a:ext cx="344488" cy="371475"/>
              </a:xfrm>
              <a:custGeom>
                <a:avLst/>
                <a:gdLst>
                  <a:gd name="T0" fmla="*/ 58 w 91"/>
                  <a:gd name="T1" fmla="*/ 0 h 98"/>
                  <a:gd name="T2" fmla="*/ 34 w 91"/>
                  <a:gd name="T3" fmla="*/ 97 h 98"/>
                  <a:gd name="T4" fmla="*/ 0 w 91"/>
                  <a:gd name="T5" fmla="*/ 9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98">
                    <a:moveTo>
                      <a:pt x="58" y="0"/>
                    </a:moveTo>
                    <a:cubicBezTo>
                      <a:pt x="89" y="34"/>
                      <a:pt x="91" y="90"/>
                      <a:pt x="34" y="97"/>
                    </a:cubicBezTo>
                    <a:cubicBezTo>
                      <a:pt x="23" y="98"/>
                      <a:pt x="11" y="96"/>
                      <a:pt x="0" y="93"/>
                    </a:cubicBezTo>
                  </a:path>
                </a:pathLst>
              </a:custGeom>
              <a:noFill/>
              <a:ln w="23813" cap="flat">
                <a:solidFill>
                  <a:srgbClr val="C3496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57" name="Freeform 113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2040414" y="408259"/>
              <a:ext cx="1269407" cy="468754"/>
            </a:xfrm>
            <a:custGeom>
              <a:avLst/>
              <a:gdLst>
                <a:gd name="T0" fmla="*/ 492 w 496"/>
                <a:gd name="T1" fmla="*/ 56 h 181"/>
                <a:gd name="T2" fmla="*/ 485 w 496"/>
                <a:gd name="T3" fmla="*/ 49 h 181"/>
                <a:gd name="T4" fmla="*/ 464 w 496"/>
                <a:gd name="T5" fmla="*/ 45 h 181"/>
                <a:gd name="T6" fmla="*/ 440 w 496"/>
                <a:gd name="T7" fmla="*/ 31 h 181"/>
                <a:gd name="T8" fmla="*/ 440 w 496"/>
                <a:gd name="T9" fmla="*/ 31 h 181"/>
                <a:gd name="T10" fmla="*/ 427 w 496"/>
                <a:gd name="T11" fmla="*/ 14 h 181"/>
                <a:gd name="T12" fmla="*/ 418 w 496"/>
                <a:gd name="T13" fmla="*/ 11 h 181"/>
                <a:gd name="T14" fmla="*/ 397 w 496"/>
                <a:gd name="T15" fmla="*/ 15 h 181"/>
                <a:gd name="T16" fmla="*/ 370 w 496"/>
                <a:gd name="T17" fmla="*/ 10 h 181"/>
                <a:gd name="T18" fmla="*/ 370 w 496"/>
                <a:gd name="T19" fmla="*/ 10 h 181"/>
                <a:gd name="T20" fmla="*/ 352 w 496"/>
                <a:gd name="T21" fmla="*/ 0 h 181"/>
                <a:gd name="T22" fmla="*/ 342 w 496"/>
                <a:gd name="T23" fmla="*/ 0 h 181"/>
                <a:gd name="T24" fmla="*/ 324 w 496"/>
                <a:gd name="T25" fmla="*/ 12 h 181"/>
                <a:gd name="T26" fmla="*/ 297 w 496"/>
                <a:gd name="T27" fmla="*/ 19 h 181"/>
                <a:gd name="T28" fmla="*/ 297 w 496"/>
                <a:gd name="T29" fmla="*/ 19 h 181"/>
                <a:gd name="T30" fmla="*/ 276 w 496"/>
                <a:gd name="T31" fmla="*/ 17 h 181"/>
                <a:gd name="T32" fmla="*/ 268 w 496"/>
                <a:gd name="T33" fmla="*/ 21 h 181"/>
                <a:gd name="T34" fmla="*/ 255 w 496"/>
                <a:gd name="T35" fmla="*/ 38 h 181"/>
                <a:gd name="T36" fmla="*/ 232 w 496"/>
                <a:gd name="T37" fmla="*/ 53 h 181"/>
                <a:gd name="T38" fmla="*/ 232 w 496"/>
                <a:gd name="T39" fmla="*/ 53 h 181"/>
                <a:gd name="T40" fmla="*/ 212 w 496"/>
                <a:gd name="T41" fmla="*/ 59 h 181"/>
                <a:gd name="T42" fmla="*/ 205 w 496"/>
                <a:gd name="T43" fmla="*/ 67 h 181"/>
                <a:gd name="T44" fmla="*/ 203 w 496"/>
                <a:gd name="T45" fmla="*/ 87 h 181"/>
                <a:gd name="T46" fmla="*/ 197 w 496"/>
                <a:gd name="T47" fmla="*/ 113 h 181"/>
                <a:gd name="T48" fmla="*/ 197 w 496"/>
                <a:gd name="T49" fmla="*/ 113 h 181"/>
                <a:gd name="T50" fmla="*/ 191 w 496"/>
                <a:gd name="T51" fmla="*/ 133 h 181"/>
                <a:gd name="T52" fmla="*/ 203 w 496"/>
                <a:gd name="T53" fmla="*/ 139 h 181"/>
                <a:gd name="T54" fmla="*/ 206 w 496"/>
                <a:gd name="T55" fmla="*/ 146 h 181"/>
                <a:gd name="T56" fmla="*/ 212 w 496"/>
                <a:gd name="T57" fmla="*/ 167 h 181"/>
                <a:gd name="T58" fmla="*/ 220 w 496"/>
                <a:gd name="T59" fmla="*/ 173 h 181"/>
                <a:gd name="T60" fmla="*/ 241 w 496"/>
                <a:gd name="T61" fmla="*/ 171 h 181"/>
                <a:gd name="T62" fmla="*/ 266 w 496"/>
                <a:gd name="T63" fmla="*/ 169 h 181"/>
                <a:gd name="T64" fmla="*/ 266 w 496"/>
                <a:gd name="T65" fmla="*/ 169 h 181"/>
                <a:gd name="T66" fmla="*/ 287 w 496"/>
                <a:gd name="T67" fmla="*/ 168 h 181"/>
                <a:gd name="T68" fmla="*/ 294 w 496"/>
                <a:gd name="T69" fmla="*/ 160 h 181"/>
                <a:gd name="T70" fmla="*/ 295 w 496"/>
                <a:gd name="T71" fmla="*/ 135 h 181"/>
                <a:gd name="T72" fmla="*/ 305 w 496"/>
                <a:gd name="T73" fmla="*/ 132 h 181"/>
                <a:gd name="T74" fmla="*/ 305 w 496"/>
                <a:gd name="T75" fmla="*/ 121 h 181"/>
                <a:gd name="T76" fmla="*/ 289 w 496"/>
                <a:gd name="T77" fmla="*/ 108 h 181"/>
                <a:gd name="T78" fmla="*/ 267 w 496"/>
                <a:gd name="T79" fmla="*/ 95 h 181"/>
                <a:gd name="T80" fmla="*/ 267 w 496"/>
                <a:gd name="T81" fmla="*/ 95 h 181"/>
                <a:gd name="T82" fmla="*/ 251 w 496"/>
                <a:gd name="T83" fmla="*/ 81 h 181"/>
                <a:gd name="T84" fmla="*/ 242 w 496"/>
                <a:gd name="T85" fmla="*/ 80 h 181"/>
                <a:gd name="T86" fmla="*/ 222 w 496"/>
                <a:gd name="T87" fmla="*/ 88 h 181"/>
                <a:gd name="T88" fmla="*/ 194 w 496"/>
                <a:gd name="T89" fmla="*/ 88 h 181"/>
                <a:gd name="T90" fmla="*/ 194 w 496"/>
                <a:gd name="T91" fmla="*/ 88 h 181"/>
                <a:gd name="T92" fmla="*/ 175 w 496"/>
                <a:gd name="T93" fmla="*/ 80 h 181"/>
                <a:gd name="T94" fmla="*/ 165 w 496"/>
                <a:gd name="T95" fmla="*/ 81 h 181"/>
                <a:gd name="T96" fmla="*/ 148 w 496"/>
                <a:gd name="T97" fmla="*/ 93 h 181"/>
                <a:gd name="T98" fmla="*/ 120 w 496"/>
                <a:gd name="T99" fmla="*/ 99 h 181"/>
                <a:gd name="T100" fmla="*/ 120 w 496"/>
                <a:gd name="T101" fmla="*/ 99 h 181"/>
                <a:gd name="T102" fmla="*/ 100 w 496"/>
                <a:gd name="T103" fmla="*/ 95 h 181"/>
                <a:gd name="T104" fmla="*/ 91 w 496"/>
                <a:gd name="T105" fmla="*/ 98 h 181"/>
                <a:gd name="T106" fmla="*/ 76 w 496"/>
                <a:gd name="T107" fmla="*/ 113 h 181"/>
                <a:gd name="T108" fmla="*/ 51 w 496"/>
                <a:gd name="T109" fmla="*/ 124 h 181"/>
                <a:gd name="T110" fmla="*/ 51 w 496"/>
                <a:gd name="T111" fmla="*/ 124 h 181"/>
                <a:gd name="T112" fmla="*/ 30 w 496"/>
                <a:gd name="T113" fmla="*/ 126 h 181"/>
                <a:gd name="T114" fmla="*/ 22 w 496"/>
                <a:gd name="T115" fmla="*/ 131 h 181"/>
                <a:gd name="T116" fmla="*/ 13 w 496"/>
                <a:gd name="T117" fmla="*/ 15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" h="181">
                  <a:moveTo>
                    <a:pt x="485" y="63"/>
                  </a:moveTo>
                  <a:cubicBezTo>
                    <a:pt x="487" y="64"/>
                    <a:pt x="488" y="65"/>
                    <a:pt x="489" y="67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495" y="59"/>
                    <a:pt x="493" y="57"/>
                    <a:pt x="492" y="56"/>
                  </a:cubicBezTo>
                  <a:cubicBezTo>
                    <a:pt x="485" y="63"/>
                    <a:pt x="485" y="63"/>
                    <a:pt x="485" y="63"/>
                  </a:cubicBezTo>
                  <a:close/>
                  <a:moveTo>
                    <a:pt x="471" y="51"/>
                  </a:moveTo>
                  <a:cubicBezTo>
                    <a:pt x="474" y="53"/>
                    <a:pt x="476" y="55"/>
                    <a:pt x="479" y="57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2" y="47"/>
                    <a:pt x="480" y="45"/>
                    <a:pt x="477" y="43"/>
                  </a:cubicBezTo>
                  <a:lnTo>
                    <a:pt x="471" y="51"/>
                  </a:lnTo>
                  <a:close/>
                  <a:moveTo>
                    <a:pt x="456" y="40"/>
                  </a:moveTo>
                  <a:cubicBezTo>
                    <a:pt x="459" y="42"/>
                    <a:pt x="462" y="43"/>
                    <a:pt x="464" y="45"/>
                  </a:cubicBezTo>
                  <a:cubicBezTo>
                    <a:pt x="470" y="37"/>
                    <a:pt x="470" y="37"/>
                    <a:pt x="470" y="37"/>
                  </a:cubicBezTo>
                  <a:cubicBezTo>
                    <a:pt x="467" y="36"/>
                    <a:pt x="464" y="34"/>
                    <a:pt x="462" y="32"/>
                  </a:cubicBezTo>
                  <a:lnTo>
                    <a:pt x="456" y="40"/>
                  </a:lnTo>
                  <a:close/>
                  <a:moveTo>
                    <a:pt x="440" y="31"/>
                  </a:moveTo>
                  <a:cubicBezTo>
                    <a:pt x="443" y="32"/>
                    <a:pt x="446" y="34"/>
                    <a:pt x="449" y="35"/>
                  </a:cubicBezTo>
                  <a:cubicBezTo>
                    <a:pt x="453" y="27"/>
                    <a:pt x="453" y="27"/>
                    <a:pt x="453" y="27"/>
                  </a:cubicBezTo>
                  <a:cubicBezTo>
                    <a:pt x="450" y="25"/>
                    <a:pt x="448" y="24"/>
                    <a:pt x="445" y="22"/>
                  </a:cubicBezTo>
                  <a:lnTo>
                    <a:pt x="440" y="31"/>
                  </a:lnTo>
                  <a:close/>
                  <a:moveTo>
                    <a:pt x="424" y="23"/>
                  </a:moveTo>
                  <a:cubicBezTo>
                    <a:pt x="427" y="24"/>
                    <a:pt x="429" y="26"/>
                    <a:pt x="432" y="27"/>
                  </a:cubicBezTo>
                  <a:cubicBezTo>
                    <a:pt x="436" y="18"/>
                    <a:pt x="436" y="18"/>
                    <a:pt x="436" y="18"/>
                  </a:cubicBezTo>
                  <a:cubicBezTo>
                    <a:pt x="433" y="17"/>
                    <a:pt x="430" y="16"/>
                    <a:pt x="427" y="14"/>
                  </a:cubicBezTo>
                  <a:lnTo>
                    <a:pt x="424" y="23"/>
                  </a:lnTo>
                  <a:close/>
                  <a:moveTo>
                    <a:pt x="406" y="17"/>
                  </a:moveTo>
                  <a:cubicBezTo>
                    <a:pt x="409" y="18"/>
                    <a:pt x="412" y="19"/>
                    <a:pt x="415" y="20"/>
                  </a:cubicBezTo>
                  <a:cubicBezTo>
                    <a:pt x="418" y="11"/>
                    <a:pt x="418" y="11"/>
                    <a:pt x="418" y="11"/>
                  </a:cubicBezTo>
                  <a:cubicBezTo>
                    <a:pt x="415" y="10"/>
                    <a:pt x="412" y="9"/>
                    <a:pt x="409" y="8"/>
                  </a:cubicBezTo>
                  <a:lnTo>
                    <a:pt x="406" y="17"/>
                  </a:lnTo>
                  <a:close/>
                  <a:moveTo>
                    <a:pt x="388" y="13"/>
                  </a:moveTo>
                  <a:cubicBezTo>
                    <a:pt x="391" y="14"/>
                    <a:pt x="394" y="14"/>
                    <a:pt x="397" y="15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6" y="5"/>
                    <a:pt x="393" y="4"/>
                    <a:pt x="390" y="4"/>
                  </a:cubicBezTo>
                  <a:lnTo>
                    <a:pt x="388" y="13"/>
                  </a:lnTo>
                  <a:close/>
                  <a:moveTo>
                    <a:pt x="370" y="10"/>
                  </a:moveTo>
                  <a:cubicBezTo>
                    <a:pt x="373" y="11"/>
                    <a:pt x="376" y="11"/>
                    <a:pt x="379" y="11"/>
                  </a:cubicBezTo>
                  <a:cubicBezTo>
                    <a:pt x="380" y="2"/>
                    <a:pt x="380" y="2"/>
                    <a:pt x="380" y="2"/>
                  </a:cubicBezTo>
                  <a:cubicBezTo>
                    <a:pt x="377" y="2"/>
                    <a:pt x="374" y="1"/>
                    <a:pt x="371" y="1"/>
                  </a:cubicBezTo>
                  <a:cubicBezTo>
                    <a:pt x="370" y="10"/>
                    <a:pt x="370" y="10"/>
                    <a:pt x="370" y="10"/>
                  </a:cubicBezTo>
                  <a:close/>
                  <a:moveTo>
                    <a:pt x="352" y="10"/>
                  </a:moveTo>
                  <a:cubicBezTo>
                    <a:pt x="355" y="10"/>
                    <a:pt x="358" y="10"/>
                    <a:pt x="361" y="1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58" y="0"/>
                    <a:pt x="355" y="0"/>
                    <a:pt x="352" y="0"/>
                  </a:cubicBezTo>
                  <a:lnTo>
                    <a:pt x="352" y="10"/>
                  </a:lnTo>
                  <a:close/>
                  <a:moveTo>
                    <a:pt x="333" y="11"/>
                  </a:moveTo>
                  <a:cubicBezTo>
                    <a:pt x="337" y="10"/>
                    <a:pt x="340" y="10"/>
                    <a:pt x="342" y="1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39" y="1"/>
                    <a:pt x="335" y="1"/>
                    <a:pt x="332" y="1"/>
                  </a:cubicBezTo>
                  <a:lnTo>
                    <a:pt x="333" y="11"/>
                  </a:lnTo>
                  <a:close/>
                  <a:moveTo>
                    <a:pt x="315" y="14"/>
                  </a:moveTo>
                  <a:cubicBezTo>
                    <a:pt x="318" y="13"/>
                    <a:pt x="321" y="13"/>
                    <a:pt x="324" y="12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19" y="4"/>
                    <a:pt x="316" y="4"/>
                    <a:pt x="313" y="5"/>
                  </a:cubicBezTo>
                  <a:lnTo>
                    <a:pt x="315" y="14"/>
                  </a:lnTo>
                  <a:close/>
                  <a:moveTo>
                    <a:pt x="297" y="19"/>
                  </a:moveTo>
                  <a:cubicBezTo>
                    <a:pt x="300" y="18"/>
                    <a:pt x="303" y="17"/>
                    <a:pt x="306" y="16"/>
                  </a:cubicBezTo>
                  <a:cubicBezTo>
                    <a:pt x="304" y="7"/>
                    <a:pt x="304" y="7"/>
                    <a:pt x="304" y="7"/>
                  </a:cubicBezTo>
                  <a:cubicBezTo>
                    <a:pt x="301" y="8"/>
                    <a:pt x="298" y="9"/>
                    <a:pt x="294" y="10"/>
                  </a:cubicBezTo>
                  <a:lnTo>
                    <a:pt x="297" y="19"/>
                  </a:lnTo>
                  <a:close/>
                  <a:moveTo>
                    <a:pt x="280" y="26"/>
                  </a:moveTo>
                  <a:cubicBezTo>
                    <a:pt x="283" y="24"/>
                    <a:pt x="286" y="23"/>
                    <a:pt x="289" y="22"/>
                  </a:cubicBezTo>
                  <a:cubicBezTo>
                    <a:pt x="285" y="13"/>
                    <a:pt x="285" y="13"/>
                    <a:pt x="285" y="13"/>
                  </a:cubicBezTo>
                  <a:cubicBezTo>
                    <a:pt x="282" y="14"/>
                    <a:pt x="279" y="16"/>
                    <a:pt x="276" y="17"/>
                  </a:cubicBezTo>
                  <a:lnTo>
                    <a:pt x="280" y="26"/>
                  </a:lnTo>
                  <a:close/>
                  <a:moveTo>
                    <a:pt x="263" y="33"/>
                  </a:moveTo>
                  <a:cubicBezTo>
                    <a:pt x="266" y="32"/>
                    <a:pt x="269" y="31"/>
                    <a:pt x="271" y="29"/>
                  </a:cubicBezTo>
                  <a:cubicBezTo>
                    <a:pt x="268" y="21"/>
                    <a:pt x="268" y="21"/>
                    <a:pt x="268" y="21"/>
                  </a:cubicBezTo>
                  <a:cubicBezTo>
                    <a:pt x="265" y="22"/>
                    <a:pt x="262" y="23"/>
                    <a:pt x="259" y="25"/>
                  </a:cubicBezTo>
                  <a:lnTo>
                    <a:pt x="263" y="33"/>
                  </a:lnTo>
                  <a:close/>
                  <a:moveTo>
                    <a:pt x="247" y="42"/>
                  </a:moveTo>
                  <a:cubicBezTo>
                    <a:pt x="250" y="41"/>
                    <a:pt x="252" y="39"/>
                    <a:pt x="255" y="38"/>
                  </a:cubicBezTo>
                  <a:cubicBezTo>
                    <a:pt x="250" y="30"/>
                    <a:pt x="250" y="30"/>
                    <a:pt x="250" y="30"/>
                  </a:cubicBezTo>
                  <a:cubicBezTo>
                    <a:pt x="248" y="31"/>
                    <a:pt x="245" y="33"/>
                    <a:pt x="242" y="35"/>
                  </a:cubicBezTo>
                  <a:lnTo>
                    <a:pt x="247" y="42"/>
                  </a:lnTo>
                  <a:close/>
                  <a:moveTo>
                    <a:pt x="232" y="53"/>
                  </a:moveTo>
                  <a:cubicBezTo>
                    <a:pt x="234" y="51"/>
                    <a:pt x="237" y="49"/>
                    <a:pt x="239" y="48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1" y="42"/>
                    <a:pt x="229" y="44"/>
                    <a:pt x="226" y="46"/>
                  </a:cubicBezTo>
                  <a:lnTo>
                    <a:pt x="232" y="53"/>
                  </a:lnTo>
                  <a:close/>
                  <a:moveTo>
                    <a:pt x="219" y="65"/>
                  </a:moveTo>
                  <a:cubicBezTo>
                    <a:pt x="221" y="63"/>
                    <a:pt x="223" y="61"/>
                    <a:pt x="225" y="59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216" y="54"/>
                    <a:pt x="214" y="57"/>
                    <a:pt x="212" y="59"/>
                  </a:cubicBezTo>
                  <a:lnTo>
                    <a:pt x="219" y="65"/>
                  </a:lnTo>
                  <a:close/>
                  <a:moveTo>
                    <a:pt x="208" y="80"/>
                  </a:moveTo>
                  <a:cubicBezTo>
                    <a:pt x="209" y="77"/>
                    <a:pt x="211" y="75"/>
                    <a:pt x="213" y="72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3" y="69"/>
                    <a:pt x="201" y="72"/>
                    <a:pt x="200" y="75"/>
                  </a:cubicBezTo>
                  <a:lnTo>
                    <a:pt x="208" y="80"/>
                  </a:lnTo>
                  <a:close/>
                  <a:moveTo>
                    <a:pt x="200" y="96"/>
                  </a:moveTo>
                  <a:cubicBezTo>
                    <a:pt x="201" y="93"/>
                    <a:pt x="202" y="90"/>
                    <a:pt x="203" y="87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4" y="86"/>
                    <a:pt x="192" y="90"/>
                    <a:pt x="191" y="93"/>
                  </a:cubicBezTo>
                  <a:lnTo>
                    <a:pt x="200" y="96"/>
                  </a:lnTo>
                  <a:close/>
                  <a:moveTo>
                    <a:pt x="197" y="113"/>
                  </a:moveTo>
                  <a:cubicBezTo>
                    <a:pt x="198" y="110"/>
                    <a:pt x="198" y="107"/>
                    <a:pt x="198" y="104"/>
                  </a:cubicBezTo>
                  <a:cubicBezTo>
                    <a:pt x="189" y="103"/>
                    <a:pt x="189" y="103"/>
                    <a:pt x="189" y="103"/>
                  </a:cubicBezTo>
                  <a:cubicBezTo>
                    <a:pt x="188" y="106"/>
                    <a:pt x="188" y="109"/>
                    <a:pt x="188" y="113"/>
                  </a:cubicBezTo>
                  <a:lnTo>
                    <a:pt x="197" y="113"/>
                  </a:lnTo>
                  <a:close/>
                  <a:moveTo>
                    <a:pt x="200" y="130"/>
                  </a:moveTo>
                  <a:cubicBezTo>
                    <a:pt x="199" y="127"/>
                    <a:pt x="198" y="124"/>
                    <a:pt x="198" y="122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6"/>
                    <a:pt x="190" y="129"/>
                    <a:pt x="191" y="133"/>
                  </a:cubicBezTo>
                  <a:lnTo>
                    <a:pt x="200" y="130"/>
                  </a:lnTo>
                  <a:close/>
                  <a:moveTo>
                    <a:pt x="206" y="146"/>
                  </a:moveTo>
                  <a:cubicBezTo>
                    <a:pt x="205" y="144"/>
                    <a:pt x="204" y="141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95" y="145"/>
                    <a:pt x="197" y="148"/>
                    <a:pt x="198" y="151"/>
                  </a:cubicBezTo>
                  <a:lnTo>
                    <a:pt x="206" y="146"/>
                  </a:lnTo>
                  <a:close/>
                  <a:moveTo>
                    <a:pt x="218" y="160"/>
                  </a:moveTo>
                  <a:cubicBezTo>
                    <a:pt x="215" y="158"/>
                    <a:pt x="213" y="156"/>
                    <a:pt x="211" y="153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7" y="162"/>
                    <a:pt x="209" y="165"/>
                    <a:pt x="212" y="167"/>
                  </a:cubicBezTo>
                  <a:lnTo>
                    <a:pt x="218" y="160"/>
                  </a:lnTo>
                  <a:close/>
                  <a:moveTo>
                    <a:pt x="232" y="168"/>
                  </a:moveTo>
                  <a:cubicBezTo>
                    <a:pt x="230" y="167"/>
                    <a:pt x="227" y="166"/>
                    <a:pt x="225" y="165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23" y="174"/>
                    <a:pt x="226" y="176"/>
                    <a:pt x="229" y="177"/>
                  </a:cubicBezTo>
                  <a:cubicBezTo>
                    <a:pt x="232" y="168"/>
                    <a:pt x="232" y="168"/>
                    <a:pt x="232" y="168"/>
                  </a:cubicBezTo>
                  <a:close/>
                  <a:moveTo>
                    <a:pt x="249" y="172"/>
                  </a:moveTo>
                  <a:cubicBezTo>
                    <a:pt x="247" y="172"/>
                    <a:pt x="244" y="171"/>
                    <a:pt x="241" y="171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2" y="181"/>
                    <a:pt x="246" y="181"/>
                    <a:pt x="249" y="181"/>
                  </a:cubicBezTo>
                  <a:lnTo>
                    <a:pt x="249" y="172"/>
                  </a:lnTo>
                  <a:close/>
                  <a:moveTo>
                    <a:pt x="266" y="169"/>
                  </a:moveTo>
                  <a:cubicBezTo>
                    <a:pt x="264" y="170"/>
                    <a:pt x="261" y="171"/>
                    <a:pt x="258" y="171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63" y="180"/>
                    <a:pt x="266" y="179"/>
                    <a:pt x="269" y="178"/>
                  </a:cubicBezTo>
                  <a:lnTo>
                    <a:pt x="266" y="169"/>
                  </a:lnTo>
                  <a:close/>
                  <a:moveTo>
                    <a:pt x="281" y="161"/>
                  </a:moveTo>
                  <a:cubicBezTo>
                    <a:pt x="279" y="163"/>
                    <a:pt x="276" y="164"/>
                    <a:pt x="274" y="166"/>
                  </a:cubicBezTo>
                  <a:cubicBezTo>
                    <a:pt x="279" y="174"/>
                    <a:pt x="279" y="174"/>
                    <a:pt x="279" y="174"/>
                  </a:cubicBezTo>
                  <a:cubicBezTo>
                    <a:pt x="282" y="172"/>
                    <a:pt x="285" y="170"/>
                    <a:pt x="287" y="168"/>
                  </a:cubicBezTo>
                  <a:lnTo>
                    <a:pt x="281" y="161"/>
                  </a:lnTo>
                  <a:close/>
                  <a:moveTo>
                    <a:pt x="291" y="147"/>
                  </a:moveTo>
                  <a:cubicBezTo>
                    <a:pt x="290" y="150"/>
                    <a:pt x="288" y="152"/>
                    <a:pt x="286" y="155"/>
                  </a:cubicBezTo>
                  <a:cubicBezTo>
                    <a:pt x="294" y="160"/>
                    <a:pt x="294" y="160"/>
                    <a:pt x="294" y="160"/>
                  </a:cubicBezTo>
                  <a:cubicBezTo>
                    <a:pt x="296" y="157"/>
                    <a:pt x="298" y="155"/>
                    <a:pt x="299" y="151"/>
                  </a:cubicBezTo>
                  <a:lnTo>
                    <a:pt x="291" y="147"/>
                  </a:lnTo>
                  <a:close/>
                  <a:moveTo>
                    <a:pt x="296" y="131"/>
                  </a:moveTo>
                  <a:cubicBezTo>
                    <a:pt x="296" y="132"/>
                    <a:pt x="296" y="134"/>
                    <a:pt x="295" y="135"/>
                  </a:cubicBezTo>
                  <a:cubicBezTo>
                    <a:pt x="295" y="137"/>
                    <a:pt x="295" y="138"/>
                    <a:pt x="294" y="139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4" y="140"/>
                    <a:pt x="304" y="139"/>
                    <a:pt x="304" y="138"/>
                  </a:cubicBezTo>
                  <a:cubicBezTo>
                    <a:pt x="305" y="136"/>
                    <a:pt x="305" y="134"/>
                    <a:pt x="305" y="132"/>
                  </a:cubicBezTo>
                  <a:lnTo>
                    <a:pt x="296" y="131"/>
                  </a:lnTo>
                  <a:close/>
                  <a:moveTo>
                    <a:pt x="294" y="115"/>
                  </a:moveTo>
                  <a:cubicBezTo>
                    <a:pt x="295" y="117"/>
                    <a:pt x="296" y="120"/>
                    <a:pt x="296" y="123"/>
                  </a:cubicBezTo>
                  <a:cubicBezTo>
                    <a:pt x="305" y="121"/>
                    <a:pt x="305" y="121"/>
                    <a:pt x="305" y="121"/>
                  </a:cubicBezTo>
                  <a:cubicBezTo>
                    <a:pt x="305" y="118"/>
                    <a:pt x="304" y="114"/>
                    <a:pt x="302" y="111"/>
                  </a:cubicBezTo>
                  <a:lnTo>
                    <a:pt x="294" y="115"/>
                  </a:lnTo>
                  <a:close/>
                  <a:moveTo>
                    <a:pt x="283" y="103"/>
                  </a:moveTo>
                  <a:cubicBezTo>
                    <a:pt x="285" y="105"/>
                    <a:pt x="287" y="106"/>
                    <a:pt x="289" y="108"/>
                  </a:cubicBezTo>
                  <a:cubicBezTo>
                    <a:pt x="296" y="102"/>
                    <a:pt x="296" y="102"/>
                    <a:pt x="296" y="102"/>
                  </a:cubicBezTo>
                  <a:cubicBezTo>
                    <a:pt x="294" y="99"/>
                    <a:pt x="291" y="97"/>
                    <a:pt x="288" y="95"/>
                  </a:cubicBezTo>
                  <a:lnTo>
                    <a:pt x="283" y="103"/>
                  </a:lnTo>
                  <a:close/>
                  <a:moveTo>
                    <a:pt x="267" y="95"/>
                  </a:moveTo>
                  <a:cubicBezTo>
                    <a:pt x="270" y="96"/>
                    <a:pt x="273" y="97"/>
                    <a:pt x="275" y="98"/>
                  </a:cubicBezTo>
                  <a:cubicBezTo>
                    <a:pt x="280" y="90"/>
                    <a:pt x="280" y="90"/>
                    <a:pt x="280" y="90"/>
                  </a:cubicBezTo>
                  <a:cubicBezTo>
                    <a:pt x="277" y="89"/>
                    <a:pt x="274" y="87"/>
                    <a:pt x="270" y="86"/>
                  </a:cubicBezTo>
                  <a:lnTo>
                    <a:pt x="267" y="95"/>
                  </a:lnTo>
                  <a:close/>
                  <a:moveTo>
                    <a:pt x="250" y="91"/>
                  </a:moveTo>
                  <a:cubicBezTo>
                    <a:pt x="253" y="91"/>
                    <a:pt x="256" y="92"/>
                    <a:pt x="259" y="92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58" y="83"/>
                    <a:pt x="255" y="82"/>
                    <a:pt x="251" y="81"/>
                  </a:cubicBezTo>
                  <a:lnTo>
                    <a:pt x="250" y="91"/>
                  </a:lnTo>
                  <a:close/>
                  <a:moveTo>
                    <a:pt x="231" y="88"/>
                  </a:moveTo>
                  <a:cubicBezTo>
                    <a:pt x="235" y="88"/>
                    <a:pt x="238" y="89"/>
                    <a:pt x="241" y="89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9" y="79"/>
                    <a:pt x="235" y="79"/>
                    <a:pt x="232" y="79"/>
                  </a:cubicBezTo>
                  <a:lnTo>
                    <a:pt x="231" y="88"/>
                  </a:lnTo>
                  <a:close/>
                  <a:moveTo>
                    <a:pt x="213" y="87"/>
                  </a:moveTo>
                  <a:cubicBezTo>
                    <a:pt x="216" y="87"/>
                    <a:pt x="219" y="87"/>
                    <a:pt x="222" y="88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19" y="78"/>
                    <a:pt x="216" y="78"/>
                    <a:pt x="213" y="78"/>
                  </a:cubicBezTo>
                  <a:lnTo>
                    <a:pt x="213" y="87"/>
                  </a:lnTo>
                  <a:close/>
                  <a:moveTo>
                    <a:pt x="194" y="88"/>
                  </a:moveTo>
                  <a:cubicBezTo>
                    <a:pt x="197" y="88"/>
                    <a:pt x="200" y="87"/>
                    <a:pt x="204" y="87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0" y="78"/>
                    <a:pt x="197" y="78"/>
                    <a:pt x="194" y="78"/>
                  </a:cubicBezTo>
                  <a:lnTo>
                    <a:pt x="194" y="88"/>
                  </a:lnTo>
                  <a:close/>
                  <a:moveTo>
                    <a:pt x="176" y="89"/>
                  </a:moveTo>
                  <a:cubicBezTo>
                    <a:pt x="179" y="89"/>
                    <a:pt x="182" y="89"/>
                    <a:pt x="185" y="88"/>
                  </a:cubicBezTo>
                  <a:cubicBezTo>
                    <a:pt x="184" y="79"/>
                    <a:pt x="184" y="79"/>
                    <a:pt x="184" y="79"/>
                  </a:cubicBezTo>
                  <a:cubicBezTo>
                    <a:pt x="181" y="79"/>
                    <a:pt x="178" y="80"/>
                    <a:pt x="175" y="80"/>
                  </a:cubicBezTo>
                  <a:lnTo>
                    <a:pt x="176" y="89"/>
                  </a:lnTo>
                  <a:close/>
                  <a:moveTo>
                    <a:pt x="157" y="92"/>
                  </a:moveTo>
                  <a:cubicBezTo>
                    <a:pt x="160" y="91"/>
                    <a:pt x="163" y="91"/>
                    <a:pt x="166" y="90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2" y="81"/>
                    <a:pt x="159" y="82"/>
                    <a:pt x="156" y="82"/>
                  </a:cubicBezTo>
                  <a:lnTo>
                    <a:pt x="157" y="92"/>
                  </a:lnTo>
                  <a:close/>
                  <a:moveTo>
                    <a:pt x="139" y="95"/>
                  </a:moveTo>
                  <a:cubicBezTo>
                    <a:pt x="142" y="94"/>
                    <a:pt x="145" y="94"/>
                    <a:pt x="148" y="93"/>
                  </a:cubicBezTo>
                  <a:cubicBezTo>
                    <a:pt x="146" y="84"/>
                    <a:pt x="146" y="84"/>
                    <a:pt x="146" y="84"/>
                  </a:cubicBezTo>
                  <a:cubicBezTo>
                    <a:pt x="143" y="84"/>
                    <a:pt x="140" y="85"/>
                    <a:pt x="137" y="86"/>
                  </a:cubicBezTo>
                  <a:lnTo>
                    <a:pt x="139" y="95"/>
                  </a:lnTo>
                  <a:close/>
                  <a:moveTo>
                    <a:pt x="120" y="99"/>
                  </a:moveTo>
                  <a:cubicBezTo>
                    <a:pt x="123" y="98"/>
                    <a:pt x="126" y="98"/>
                    <a:pt x="130" y="97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4" y="88"/>
                    <a:pt x="121" y="89"/>
                    <a:pt x="118" y="90"/>
                  </a:cubicBezTo>
                  <a:lnTo>
                    <a:pt x="120" y="99"/>
                  </a:lnTo>
                  <a:close/>
                  <a:moveTo>
                    <a:pt x="102" y="104"/>
                  </a:moveTo>
                  <a:cubicBezTo>
                    <a:pt x="105" y="103"/>
                    <a:pt x="108" y="102"/>
                    <a:pt x="111" y="101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06" y="93"/>
                    <a:pt x="103" y="94"/>
                    <a:pt x="100" y="95"/>
                  </a:cubicBezTo>
                  <a:lnTo>
                    <a:pt x="102" y="104"/>
                  </a:lnTo>
                  <a:close/>
                  <a:moveTo>
                    <a:pt x="85" y="110"/>
                  </a:moveTo>
                  <a:cubicBezTo>
                    <a:pt x="88" y="109"/>
                    <a:pt x="91" y="108"/>
                    <a:pt x="94" y="107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88" y="99"/>
                    <a:pt x="84" y="100"/>
                    <a:pt x="82" y="101"/>
                  </a:cubicBezTo>
                  <a:lnTo>
                    <a:pt x="85" y="110"/>
                  </a:lnTo>
                  <a:close/>
                  <a:moveTo>
                    <a:pt x="67" y="117"/>
                  </a:moveTo>
                  <a:cubicBezTo>
                    <a:pt x="70" y="115"/>
                    <a:pt x="73" y="114"/>
                    <a:pt x="76" y="113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0" y="105"/>
                    <a:pt x="67" y="107"/>
                    <a:pt x="64" y="108"/>
                  </a:cubicBezTo>
                  <a:lnTo>
                    <a:pt x="67" y="117"/>
                  </a:lnTo>
                  <a:close/>
                  <a:moveTo>
                    <a:pt x="51" y="124"/>
                  </a:moveTo>
                  <a:cubicBezTo>
                    <a:pt x="53" y="123"/>
                    <a:pt x="56" y="122"/>
                    <a:pt x="59" y="120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2" y="113"/>
                    <a:pt x="49" y="115"/>
                    <a:pt x="46" y="116"/>
                  </a:cubicBezTo>
                  <a:lnTo>
                    <a:pt x="51" y="124"/>
                  </a:lnTo>
                  <a:close/>
                  <a:moveTo>
                    <a:pt x="35" y="134"/>
                  </a:moveTo>
                  <a:cubicBezTo>
                    <a:pt x="37" y="132"/>
                    <a:pt x="40" y="130"/>
                    <a:pt x="43" y="129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5" y="122"/>
                    <a:pt x="32" y="124"/>
                    <a:pt x="30" y="126"/>
                  </a:cubicBezTo>
                  <a:lnTo>
                    <a:pt x="35" y="134"/>
                  </a:lnTo>
                  <a:close/>
                  <a:moveTo>
                    <a:pt x="20" y="145"/>
                  </a:moveTo>
                  <a:cubicBezTo>
                    <a:pt x="22" y="143"/>
                    <a:pt x="25" y="141"/>
                    <a:pt x="27" y="139"/>
                  </a:cubicBezTo>
                  <a:cubicBezTo>
                    <a:pt x="22" y="131"/>
                    <a:pt x="22" y="131"/>
                    <a:pt x="22" y="131"/>
                  </a:cubicBezTo>
                  <a:cubicBezTo>
                    <a:pt x="19" y="133"/>
                    <a:pt x="16" y="135"/>
                    <a:pt x="14" y="137"/>
                  </a:cubicBezTo>
                  <a:lnTo>
                    <a:pt x="20" y="145"/>
                  </a:lnTo>
                  <a:close/>
                  <a:moveTo>
                    <a:pt x="8" y="158"/>
                  </a:moveTo>
                  <a:cubicBezTo>
                    <a:pt x="9" y="155"/>
                    <a:pt x="11" y="153"/>
                    <a:pt x="13" y="151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4" y="147"/>
                    <a:pt x="2" y="149"/>
                    <a:pt x="0" y="152"/>
                  </a:cubicBezTo>
                  <a:lnTo>
                    <a:pt x="8" y="158"/>
                  </a:ln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9" name="组合 858"/>
          <p:cNvGrpSpPr/>
          <p:nvPr>
            <p:custDataLst>
              <p:tags r:id="rId5"/>
            </p:custDataLst>
          </p:nvPr>
        </p:nvGrpSpPr>
        <p:grpSpPr>
          <a:xfrm rot="20415704" flipH="1">
            <a:off x="8819663" y="1049009"/>
            <a:ext cx="1437021" cy="572013"/>
            <a:chOff x="8967510" y="2848294"/>
            <a:chExt cx="1437021" cy="572013"/>
          </a:xfrm>
        </p:grpSpPr>
        <p:grpSp>
          <p:nvGrpSpPr>
            <p:cNvPr id="860" name="组合 859"/>
            <p:cNvGrpSpPr/>
            <p:nvPr/>
          </p:nvGrpSpPr>
          <p:grpSpPr>
            <a:xfrm>
              <a:off x="8967510" y="2848294"/>
              <a:ext cx="770680" cy="572013"/>
              <a:chOff x="3756026" y="2798763"/>
              <a:chExt cx="1631950" cy="1211263"/>
            </a:xfrm>
          </p:grpSpPr>
          <p:sp>
            <p:nvSpPr>
              <p:cNvPr id="862" name="Freeform 95"/>
              <p:cNvSpPr/>
              <p:nvPr/>
            </p:nvSpPr>
            <p:spPr bwMode="auto">
              <a:xfrm>
                <a:off x="5014913" y="3101976"/>
                <a:ext cx="373063" cy="279400"/>
              </a:xfrm>
              <a:custGeom>
                <a:avLst/>
                <a:gdLst>
                  <a:gd name="T0" fmla="*/ 0 w 99"/>
                  <a:gd name="T1" fmla="*/ 74 h 74"/>
                  <a:gd name="T2" fmla="*/ 67 w 99"/>
                  <a:gd name="T3" fmla="*/ 6 h 74"/>
                  <a:gd name="T4" fmla="*/ 54 w 99"/>
                  <a:gd name="T5" fmla="*/ 53 h 74"/>
                  <a:gd name="T6" fmla="*/ 0 w 99"/>
                  <a:gd name="T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74">
                    <a:moveTo>
                      <a:pt x="0" y="74"/>
                    </a:moveTo>
                    <a:cubicBezTo>
                      <a:pt x="11" y="54"/>
                      <a:pt x="38" y="0"/>
                      <a:pt x="67" y="6"/>
                    </a:cubicBezTo>
                    <a:cubicBezTo>
                      <a:pt x="99" y="12"/>
                      <a:pt x="68" y="44"/>
                      <a:pt x="54" y="53"/>
                    </a:cubicBezTo>
                    <a:cubicBezTo>
                      <a:pt x="38" y="63"/>
                      <a:pt x="19" y="69"/>
                      <a:pt x="0" y="7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3" name="Freeform 96"/>
              <p:cNvSpPr/>
              <p:nvPr/>
            </p:nvSpPr>
            <p:spPr bwMode="auto">
              <a:xfrm>
                <a:off x="4873626" y="2943226"/>
                <a:ext cx="201613" cy="442913"/>
              </a:xfrm>
              <a:custGeom>
                <a:avLst/>
                <a:gdLst>
                  <a:gd name="T0" fmla="*/ 37 w 53"/>
                  <a:gd name="T1" fmla="*/ 117 h 117"/>
                  <a:gd name="T2" fmla="*/ 23 w 53"/>
                  <a:gd name="T3" fmla="*/ 22 h 117"/>
                  <a:gd name="T4" fmla="*/ 52 w 53"/>
                  <a:gd name="T5" fmla="*/ 61 h 117"/>
                  <a:gd name="T6" fmla="*/ 37 w 53"/>
                  <a:gd name="T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7">
                    <a:moveTo>
                      <a:pt x="37" y="117"/>
                    </a:moveTo>
                    <a:cubicBezTo>
                      <a:pt x="27" y="96"/>
                      <a:pt x="0" y="42"/>
                      <a:pt x="23" y="22"/>
                    </a:cubicBezTo>
                    <a:cubicBezTo>
                      <a:pt x="47" y="0"/>
                      <a:pt x="53" y="44"/>
                      <a:pt x="52" y="61"/>
                    </a:cubicBezTo>
                    <a:cubicBezTo>
                      <a:pt x="51" y="80"/>
                      <a:pt x="44" y="99"/>
                      <a:pt x="37" y="11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4" name="Freeform 97"/>
              <p:cNvSpPr/>
              <p:nvPr/>
            </p:nvSpPr>
            <p:spPr bwMode="auto">
              <a:xfrm>
                <a:off x="4733926" y="3692526"/>
                <a:ext cx="147638" cy="317500"/>
              </a:xfrm>
              <a:custGeom>
                <a:avLst/>
                <a:gdLst>
                  <a:gd name="T0" fmla="*/ 31 w 39"/>
                  <a:gd name="T1" fmla="*/ 0 h 84"/>
                  <a:gd name="T2" fmla="*/ 15 w 39"/>
                  <a:gd name="T3" fmla="*/ 71 h 84"/>
                  <a:gd name="T4" fmla="*/ 39 w 39"/>
                  <a:gd name="T5" fmla="*/ 39 h 84"/>
                  <a:gd name="T6" fmla="*/ 31 w 39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84">
                    <a:moveTo>
                      <a:pt x="31" y="0"/>
                    </a:moveTo>
                    <a:cubicBezTo>
                      <a:pt x="23" y="16"/>
                      <a:pt x="0" y="59"/>
                      <a:pt x="15" y="71"/>
                    </a:cubicBezTo>
                    <a:cubicBezTo>
                      <a:pt x="32" y="84"/>
                      <a:pt x="39" y="51"/>
                      <a:pt x="39" y="39"/>
                    </a:cubicBezTo>
                    <a:cubicBezTo>
                      <a:pt x="39" y="25"/>
                      <a:pt x="35" y="13"/>
                      <a:pt x="3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5" name="Freeform 98"/>
              <p:cNvSpPr/>
              <p:nvPr/>
            </p:nvSpPr>
            <p:spPr bwMode="auto">
              <a:xfrm>
                <a:off x="4591051" y="3692526"/>
                <a:ext cx="260350" cy="254000"/>
              </a:xfrm>
              <a:custGeom>
                <a:avLst/>
                <a:gdLst>
                  <a:gd name="T0" fmla="*/ 69 w 69"/>
                  <a:gd name="T1" fmla="*/ 0 h 67"/>
                  <a:gd name="T2" fmla="*/ 3 w 69"/>
                  <a:gd name="T3" fmla="*/ 43 h 67"/>
                  <a:gd name="T4" fmla="*/ 40 w 69"/>
                  <a:gd name="T5" fmla="*/ 38 h 67"/>
                  <a:gd name="T6" fmla="*/ 69 w 69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7">
                    <a:moveTo>
                      <a:pt x="69" y="0"/>
                    </a:moveTo>
                    <a:cubicBezTo>
                      <a:pt x="52" y="6"/>
                      <a:pt x="7" y="22"/>
                      <a:pt x="3" y="43"/>
                    </a:cubicBezTo>
                    <a:cubicBezTo>
                      <a:pt x="0" y="67"/>
                      <a:pt x="30" y="47"/>
                      <a:pt x="40" y="38"/>
                    </a:cubicBezTo>
                    <a:cubicBezTo>
                      <a:pt x="51" y="27"/>
                      <a:pt x="60" y="13"/>
                      <a:pt x="69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6" name="Freeform 99"/>
              <p:cNvSpPr/>
              <p:nvPr/>
            </p:nvSpPr>
            <p:spPr bwMode="auto">
              <a:xfrm>
                <a:off x="5138738" y="3563938"/>
                <a:ext cx="230188" cy="74613"/>
              </a:xfrm>
              <a:custGeom>
                <a:avLst/>
                <a:gdLst>
                  <a:gd name="T0" fmla="*/ 10 w 61"/>
                  <a:gd name="T1" fmla="*/ 0 h 20"/>
                  <a:gd name="T2" fmla="*/ 61 w 61"/>
                  <a:gd name="T3" fmla="*/ 20 h 20"/>
                  <a:gd name="T4" fmla="*/ 0 w 61"/>
                  <a:gd name="T5" fmla="*/ 13 h 20"/>
                  <a:gd name="T6" fmla="*/ 10 w 61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20">
                    <a:moveTo>
                      <a:pt x="10" y="0"/>
                    </a:moveTo>
                    <a:cubicBezTo>
                      <a:pt x="29" y="5"/>
                      <a:pt x="45" y="12"/>
                      <a:pt x="61" y="20"/>
                    </a:cubicBezTo>
                    <a:cubicBezTo>
                      <a:pt x="41" y="20"/>
                      <a:pt x="19" y="17"/>
                      <a:pt x="0" y="13"/>
                    </a:cubicBezTo>
                    <a:cubicBezTo>
                      <a:pt x="2" y="10"/>
                      <a:pt x="7" y="2"/>
                      <a:pt x="10" y="0"/>
                    </a:cubicBezTo>
                    <a:close/>
                  </a:path>
                </a:pathLst>
              </a:custGeom>
              <a:solidFill>
                <a:srgbClr val="E8787D"/>
              </a:solidFill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7" name="Freeform 100"/>
              <p:cNvSpPr/>
              <p:nvPr/>
            </p:nvSpPr>
            <p:spPr bwMode="auto">
              <a:xfrm>
                <a:off x="4738688" y="3359151"/>
                <a:ext cx="487363" cy="434975"/>
              </a:xfrm>
              <a:custGeom>
                <a:avLst/>
                <a:gdLst>
                  <a:gd name="T0" fmla="*/ 46 w 129"/>
                  <a:gd name="T1" fmla="*/ 102 h 115"/>
                  <a:gd name="T2" fmla="*/ 119 w 129"/>
                  <a:gd name="T3" fmla="*/ 81 h 115"/>
                  <a:gd name="T4" fmla="*/ 84 w 129"/>
                  <a:gd name="T5" fmla="*/ 13 h 115"/>
                  <a:gd name="T6" fmla="*/ 11 w 129"/>
                  <a:gd name="T7" fmla="*/ 34 h 115"/>
                  <a:gd name="T8" fmla="*/ 46 w 129"/>
                  <a:gd name="T9" fmla="*/ 10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15">
                    <a:moveTo>
                      <a:pt x="46" y="102"/>
                    </a:moveTo>
                    <a:cubicBezTo>
                      <a:pt x="75" y="115"/>
                      <a:pt x="108" y="105"/>
                      <a:pt x="119" y="81"/>
                    </a:cubicBezTo>
                    <a:cubicBezTo>
                      <a:pt x="129" y="56"/>
                      <a:pt x="114" y="26"/>
                      <a:pt x="84" y="13"/>
                    </a:cubicBezTo>
                    <a:cubicBezTo>
                      <a:pt x="54" y="0"/>
                      <a:pt x="22" y="9"/>
                      <a:pt x="11" y="34"/>
                    </a:cubicBezTo>
                    <a:cubicBezTo>
                      <a:pt x="0" y="59"/>
                      <a:pt x="16" y="89"/>
                      <a:pt x="46" y="10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8" name="Freeform 101"/>
              <p:cNvSpPr/>
              <p:nvPr/>
            </p:nvSpPr>
            <p:spPr bwMode="auto">
              <a:xfrm>
                <a:off x="4832351" y="3386138"/>
                <a:ext cx="234950" cy="336550"/>
              </a:xfrm>
              <a:custGeom>
                <a:avLst/>
                <a:gdLst>
                  <a:gd name="T0" fmla="*/ 9 w 62"/>
                  <a:gd name="T1" fmla="*/ 89 h 89"/>
                  <a:gd name="T2" fmla="*/ 0 w 62"/>
                  <a:gd name="T3" fmla="*/ 81 h 89"/>
                  <a:gd name="T4" fmla="*/ 37 w 62"/>
                  <a:gd name="T5" fmla="*/ 0 h 89"/>
                  <a:gd name="T6" fmla="*/ 53 w 62"/>
                  <a:gd name="T7" fmla="*/ 3 h 89"/>
                  <a:gd name="T8" fmla="*/ 9 w 62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89">
                    <a:moveTo>
                      <a:pt x="9" y="89"/>
                    </a:moveTo>
                    <a:cubicBezTo>
                      <a:pt x="6" y="86"/>
                      <a:pt x="3" y="84"/>
                      <a:pt x="0" y="81"/>
                    </a:cubicBezTo>
                    <a:cubicBezTo>
                      <a:pt x="19" y="63"/>
                      <a:pt x="50" y="23"/>
                      <a:pt x="37" y="0"/>
                    </a:cubicBezTo>
                    <a:cubicBezTo>
                      <a:pt x="42" y="1"/>
                      <a:pt x="48" y="2"/>
                      <a:pt x="53" y="3"/>
                    </a:cubicBezTo>
                    <a:cubicBezTo>
                      <a:pt x="62" y="34"/>
                      <a:pt x="30" y="70"/>
                      <a:pt x="9" y="89"/>
                    </a:cubicBezTo>
                    <a:close/>
                  </a:path>
                </a:pathLst>
              </a:custGeom>
              <a:solidFill>
                <a:srgbClr val="E8787D"/>
              </a:solidFill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9" name="Freeform 102"/>
              <p:cNvSpPr/>
              <p:nvPr/>
            </p:nvSpPr>
            <p:spPr bwMode="auto">
              <a:xfrm>
                <a:off x="4919663" y="3430588"/>
                <a:ext cx="234950" cy="333375"/>
              </a:xfrm>
              <a:custGeom>
                <a:avLst/>
                <a:gdLst>
                  <a:gd name="T0" fmla="*/ 47 w 62"/>
                  <a:gd name="T1" fmla="*/ 0 h 88"/>
                  <a:gd name="T2" fmla="*/ 62 w 62"/>
                  <a:gd name="T3" fmla="*/ 13 h 88"/>
                  <a:gd name="T4" fmla="*/ 17 w 62"/>
                  <a:gd name="T5" fmla="*/ 88 h 88"/>
                  <a:gd name="T6" fmla="*/ 0 w 62"/>
                  <a:gd name="T7" fmla="*/ 84 h 88"/>
                  <a:gd name="T8" fmla="*/ 47 w 62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88">
                    <a:moveTo>
                      <a:pt x="47" y="0"/>
                    </a:moveTo>
                    <a:cubicBezTo>
                      <a:pt x="53" y="4"/>
                      <a:pt x="58" y="8"/>
                      <a:pt x="62" y="13"/>
                    </a:cubicBezTo>
                    <a:cubicBezTo>
                      <a:pt x="59" y="43"/>
                      <a:pt x="39" y="72"/>
                      <a:pt x="17" y="88"/>
                    </a:cubicBezTo>
                    <a:cubicBezTo>
                      <a:pt x="12" y="88"/>
                      <a:pt x="6" y="86"/>
                      <a:pt x="0" y="84"/>
                    </a:cubicBezTo>
                    <a:cubicBezTo>
                      <a:pt x="22" y="63"/>
                      <a:pt x="49" y="30"/>
                      <a:pt x="47" y="0"/>
                    </a:cubicBezTo>
                    <a:close/>
                  </a:path>
                </a:pathLst>
              </a:custGeom>
              <a:solidFill>
                <a:srgbClr val="E8787D"/>
              </a:solidFill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0" name="Freeform 103"/>
              <p:cNvSpPr/>
              <p:nvPr/>
            </p:nvSpPr>
            <p:spPr bwMode="auto">
              <a:xfrm>
                <a:off x="3756026" y="2798763"/>
                <a:ext cx="593725" cy="360363"/>
              </a:xfrm>
              <a:custGeom>
                <a:avLst/>
                <a:gdLst>
                  <a:gd name="T0" fmla="*/ 157 w 157"/>
                  <a:gd name="T1" fmla="*/ 71 h 95"/>
                  <a:gd name="T2" fmla="*/ 9 w 157"/>
                  <a:gd name="T3" fmla="*/ 52 h 95"/>
                  <a:gd name="T4" fmla="*/ 30 w 157"/>
                  <a:gd name="T5" fmla="*/ 94 h 95"/>
                  <a:gd name="T6" fmla="*/ 39 w 157"/>
                  <a:gd name="T7" fmla="*/ 54 h 95"/>
                  <a:gd name="T8" fmla="*/ 31 w 157"/>
                  <a:gd name="T9" fmla="*/ 5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95">
                    <a:moveTo>
                      <a:pt x="157" y="71"/>
                    </a:moveTo>
                    <a:cubicBezTo>
                      <a:pt x="134" y="30"/>
                      <a:pt x="35" y="0"/>
                      <a:pt x="9" y="52"/>
                    </a:cubicBezTo>
                    <a:cubicBezTo>
                      <a:pt x="0" y="71"/>
                      <a:pt x="8" y="93"/>
                      <a:pt x="30" y="94"/>
                    </a:cubicBezTo>
                    <a:cubicBezTo>
                      <a:pt x="62" y="95"/>
                      <a:pt x="75" y="46"/>
                      <a:pt x="39" y="54"/>
                    </a:cubicBezTo>
                    <a:cubicBezTo>
                      <a:pt x="1" y="63"/>
                      <a:pt x="57" y="74"/>
                      <a:pt x="31" y="57"/>
                    </a:cubicBezTo>
                  </a:path>
                </a:pathLst>
              </a:custGeom>
              <a:noFill/>
              <a:ln w="23813" cap="flat">
                <a:solidFill>
                  <a:srgbClr val="C3496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1" name="Freeform 104"/>
              <p:cNvSpPr/>
              <p:nvPr/>
            </p:nvSpPr>
            <p:spPr bwMode="auto">
              <a:xfrm>
                <a:off x="3811588" y="3146426"/>
                <a:ext cx="401638" cy="330200"/>
              </a:xfrm>
              <a:custGeom>
                <a:avLst/>
                <a:gdLst>
                  <a:gd name="T0" fmla="*/ 106 w 106"/>
                  <a:gd name="T1" fmla="*/ 21 h 87"/>
                  <a:gd name="T2" fmla="*/ 1 w 106"/>
                  <a:gd name="T3" fmla="*/ 56 h 87"/>
                  <a:gd name="T4" fmla="*/ 31 w 106"/>
                  <a:gd name="T5" fmla="*/ 86 h 87"/>
                  <a:gd name="T6" fmla="*/ 35 w 106"/>
                  <a:gd name="T7" fmla="*/ 53 h 87"/>
                  <a:gd name="T8" fmla="*/ 35 w 106"/>
                  <a:gd name="T9" fmla="*/ 5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87">
                    <a:moveTo>
                      <a:pt x="106" y="21"/>
                    </a:moveTo>
                    <a:cubicBezTo>
                      <a:pt x="78" y="0"/>
                      <a:pt x="3" y="13"/>
                      <a:pt x="1" y="56"/>
                    </a:cubicBezTo>
                    <a:cubicBezTo>
                      <a:pt x="0" y="72"/>
                      <a:pt x="14" y="87"/>
                      <a:pt x="31" y="86"/>
                    </a:cubicBezTo>
                    <a:cubicBezTo>
                      <a:pt x="54" y="85"/>
                      <a:pt x="62" y="52"/>
                      <a:pt x="35" y="53"/>
                    </a:cubicBezTo>
                    <a:cubicBezTo>
                      <a:pt x="8" y="54"/>
                      <a:pt x="41" y="81"/>
                      <a:pt x="35" y="53"/>
                    </a:cubicBezTo>
                  </a:path>
                </a:pathLst>
              </a:custGeom>
              <a:noFill/>
              <a:ln w="23813" cap="flat">
                <a:solidFill>
                  <a:srgbClr val="C3496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2" name="Freeform 105"/>
              <p:cNvSpPr/>
              <p:nvPr/>
            </p:nvSpPr>
            <p:spPr bwMode="auto">
              <a:xfrm>
                <a:off x="4133851" y="2968626"/>
                <a:ext cx="796925" cy="781050"/>
              </a:xfrm>
              <a:custGeom>
                <a:avLst/>
                <a:gdLst>
                  <a:gd name="T0" fmla="*/ 189 w 211"/>
                  <a:gd name="T1" fmla="*/ 61 h 206"/>
                  <a:gd name="T2" fmla="*/ 66 w 211"/>
                  <a:gd name="T3" fmla="*/ 23 h 206"/>
                  <a:gd name="T4" fmla="*/ 22 w 211"/>
                  <a:gd name="T5" fmla="*/ 145 h 206"/>
                  <a:gd name="T6" fmla="*/ 146 w 211"/>
                  <a:gd name="T7" fmla="*/ 183 h 206"/>
                  <a:gd name="T8" fmla="*/ 189 w 211"/>
                  <a:gd name="T9" fmla="*/ 6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206">
                    <a:moveTo>
                      <a:pt x="189" y="61"/>
                    </a:moveTo>
                    <a:cubicBezTo>
                      <a:pt x="167" y="17"/>
                      <a:pt x="112" y="0"/>
                      <a:pt x="66" y="23"/>
                    </a:cubicBezTo>
                    <a:cubicBezTo>
                      <a:pt x="19" y="46"/>
                      <a:pt x="0" y="101"/>
                      <a:pt x="22" y="145"/>
                    </a:cubicBezTo>
                    <a:cubicBezTo>
                      <a:pt x="44" y="189"/>
                      <a:pt x="99" y="206"/>
                      <a:pt x="146" y="183"/>
                    </a:cubicBezTo>
                    <a:cubicBezTo>
                      <a:pt x="192" y="160"/>
                      <a:pt x="211" y="105"/>
                      <a:pt x="189" y="6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3" name="Freeform 106"/>
              <p:cNvSpPr/>
              <p:nvPr/>
            </p:nvSpPr>
            <p:spPr bwMode="auto">
              <a:xfrm>
                <a:off x="4227513" y="3287713"/>
                <a:ext cx="344488" cy="252413"/>
              </a:xfrm>
              <a:custGeom>
                <a:avLst/>
                <a:gdLst>
                  <a:gd name="T0" fmla="*/ 83 w 91"/>
                  <a:gd name="T1" fmla="*/ 34 h 67"/>
                  <a:gd name="T2" fmla="*/ 0 w 91"/>
                  <a:gd name="T3" fmla="*/ 67 h 67"/>
                  <a:gd name="T4" fmla="*/ 65 w 91"/>
                  <a:gd name="T5" fmla="*/ 3 h 67"/>
                  <a:gd name="T6" fmla="*/ 83 w 91"/>
                  <a:gd name="T7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67">
                    <a:moveTo>
                      <a:pt x="83" y="34"/>
                    </a:moveTo>
                    <a:cubicBezTo>
                      <a:pt x="58" y="50"/>
                      <a:pt x="27" y="56"/>
                      <a:pt x="0" y="67"/>
                    </a:cubicBezTo>
                    <a:cubicBezTo>
                      <a:pt x="17" y="47"/>
                      <a:pt x="40" y="19"/>
                      <a:pt x="65" y="3"/>
                    </a:cubicBezTo>
                    <a:cubicBezTo>
                      <a:pt x="80" y="0"/>
                      <a:pt x="91" y="16"/>
                      <a:pt x="83" y="34"/>
                    </a:cubicBezTo>
                    <a:close/>
                  </a:path>
                </a:pathLst>
              </a:custGeom>
              <a:solidFill>
                <a:srgbClr val="E8787D"/>
              </a:solidFill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4" name="Freeform 107"/>
              <p:cNvSpPr/>
              <p:nvPr/>
            </p:nvSpPr>
            <p:spPr bwMode="auto">
              <a:xfrm>
                <a:off x="4421188" y="3048001"/>
                <a:ext cx="166688" cy="155575"/>
              </a:xfrm>
              <a:custGeom>
                <a:avLst/>
                <a:gdLst>
                  <a:gd name="T0" fmla="*/ 44 w 44"/>
                  <a:gd name="T1" fmla="*/ 24 h 41"/>
                  <a:gd name="T2" fmla="*/ 17 w 44"/>
                  <a:gd name="T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" h="41">
                    <a:moveTo>
                      <a:pt x="44" y="24"/>
                    </a:moveTo>
                    <a:cubicBezTo>
                      <a:pt x="35" y="0"/>
                      <a:pt x="0" y="16"/>
                      <a:pt x="17" y="41"/>
                    </a:cubicBezTo>
                  </a:path>
                </a:pathLst>
              </a:custGeom>
              <a:noFill/>
              <a:ln w="23813" cap="flat">
                <a:solidFill>
                  <a:srgbClr val="C3496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5" name="Freeform 108"/>
              <p:cNvSpPr/>
              <p:nvPr/>
            </p:nvSpPr>
            <p:spPr bwMode="auto">
              <a:xfrm>
                <a:off x="4183063" y="3244851"/>
                <a:ext cx="169863" cy="163513"/>
              </a:xfrm>
              <a:custGeom>
                <a:avLst/>
                <a:gdLst>
                  <a:gd name="T0" fmla="*/ 45 w 45"/>
                  <a:gd name="T1" fmla="*/ 22 h 43"/>
                  <a:gd name="T2" fmla="*/ 22 w 45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3">
                    <a:moveTo>
                      <a:pt x="45" y="22"/>
                    </a:moveTo>
                    <a:cubicBezTo>
                      <a:pt x="31" y="0"/>
                      <a:pt x="0" y="23"/>
                      <a:pt x="22" y="43"/>
                    </a:cubicBezTo>
                  </a:path>
                </a:pathLst>
              </a:custGeom>
              <a:noFill/>
              <a:ln w="23813" cap="flat">
                <a:solidFill>
                  <a:srgbClr val="C3496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6" name="Freeform 109"/>
              <p:cNvSpPr/>
              <p:nvPr/>
            </p:nvSpPr>
            <p:spPr bwMode="auto">
              <a:xfrm>
                <a:off x="4446588" y="3192463"/>
                <a:ext cx="344488" cy="371475"/>
              </a:xfrm>
              <a:custGeom>
                <a:avLst/>
                <a:gdLst>
                  <a:gd name="T0" fmla="*/ 58 w 91"/>
                  <a:gd name="T1" fmla="*/ 0 h 98"/>
                  <a:gd name="T2" fmla="*/ 34 w 91"/>
                  <a:gd name="T3" fmla="*/ 97 h 98"/>
                  <a:gd name="T4" fmla="*/ 0 w 91"/>
                  <a:gd name="T5" fmla="*/ 9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98">
                    <a:moveTo>
                      <a:pt x="58" y="0"/>
                    </a:moveTo>
                    <a:cubicBezTo>
                      <a:pt x="89" y="34"/>
                      <a:pt x="91" y="90"/>
                      <a:pt x="34" y="97"/>
                    </a:cubicBezTo>
                    <a:cubicBezTo>
                      <a:pt x="23" y="98"/>
                      <a:pt x="11" y="96"/>
                      <a:pt x="0" y="93"/>
                    </a:cubicBezTo>
                  </a:path>
                </a:pathLst>
              </a:custGeom>
              <a:noFill/>
              <a:ln w="23813" cap="flat">
                <a:solidFill>
                  <a:srgbClr val="C3496D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61" name="Freeform 113"/>
            <p:cNvSpPr>
              <a:spLocks noEditPoints="1"/>
            </p:cNvSpPr>
            <p:nvPr/>
          </p:nvSpPr>
          <p:spPr bwMode="auto">
            <a:xfrm rot="1682966">
              <a:off x="9829462" y="3216177"/>
              <a:ext cx="575069" cy="167621"/>
            </a:xfrm>
            <a:custGeom>
              <a:avLst/>
              <a:gdLst>
                <a:gd name="T0" fmla="*/ 492 w 496"/>
                <a:gd name="T1" fmla="*/ 56 h 181"/>
                <a:gd name="T2" fmla="*/ 485 w 496"/>
                <a:gd name="T3" fmla="*/ 49 h 181"/>
                <a:gd name="T4" fmla="*/ 464 w 496"/>
                <a:gd name="T5" fmla="*/ 45 h 181"/>
                <a:gd name="T6" fmla="*/ 440 w 496"/>
                <a:gd name="T7" fmla="*/ 31 h 181"/>
                <a:gd name="T8" fmla="*/ 440 w 496"/>
                <a:gd name="T9" fmla="*/ 31 h 181"/>
                <a:gd name="T10" fmla="*/ 427 w 496"/>
                <a:gd name="T11" fmla="*/ 14 h 181"/>
                <a:gd name="T12" fmla="*/ 418 w 496"/>
                <a:gd name="T13" fmla="*/ 11 h 181"/>
                <a:gd name="T14" fmla="*/ 397 w 496"/>
                <a:gd name="T15" fmla="*/ 15 h 181"/>
                <a:gd name="T16" fmla="*/ 370 w 496"/>
                <a:gd name="T17" fmla="*/ 10 h 181"/>
                <a:gd name="T18" fmla="*/ 370 w 496"/>
                <a:gd name="T19" fmla="*/ 10 h 181"/>
                <a:gd name="T20" fmla="*/ 352 w 496"/>
                <a:gd name="T21" fmla="*/ 0 h 181"/>
                <a:gd name="T22" fmla="*/ 342 w 496"/>
                <a:gd name="T23" fmla="*/ 0 h 181"/>
                <a:gd name="T24" fmla="*/ 324 w 496"/>
                <a:gd name="T25" fmla="*/ 12 h 181"/>
                <a:gd name="T26" fmla="*/ 297 w 496"/>
                <a:gd name="T27" fmla="*/ 19 h 181"/>
                <a:gd name="T28" fmla="*/ 297 w 496"/>
                <a:gd name="T29" fmla="*/ 19 h 181"/>
                <a:gd name="T30" fmla="*/ 276 w 496"/>
                <a:gd name="T31" fmla="*/ 17 h 181"/>
                <a:gd name="T32" fmla="*/ 268 w 496"/>
                <a:gd name="T33" fmla="*/ 21 h 181"/>
                <a:gd name="T34" fmla="*/ 255 w 496"/>
                <a:gd name="T35" fmla="*/ 38 h 181"/>
                <a:gd name="T36" fmla="*/ 232 w 496"/>
                <a:gd name="T37" fmla="*/ 53 h 181"/>
                <a:gd name="T38" fmla="*/ 232 w 496"/>
                <a:gd name="T39" fmla="*/ 53 h 181"/>
                <a:gd name="T40" fmla="*/ 212 w 496"/>
                <a:gd name="T41" fmla="*/ 59 h 181"/>
                <a:gd name="T42" fmla="*/ 205 w 496"/>
                <a:gd name="T43" fmla="*/ 67 h 181"/>
                <a:gd name="T44" fmla="*/ 203 w 496"/>
                <a:gd name="T45" fmla="*/ 87 h 181"/>
                <a:gd name="T46" fmla="*/ 197 w 496"/>
                <a:gd name="T47" fmla="*/ 113 h 181"/>
                <a:gd name="T48" fmla="*/ 197 w 496"/>
                <a:gd name="T49" fmla="*/ 113 h 181"/>
                <a:gd name="T50" fmla="*/ 191 w 496"/>
                <a:gd name="T51" fmla="*/ 133 h 181"/>
                <a:gd name="T52" fmla="*/ 203 w 496"/>
                <a:gd name="T53" fmla="*/ 139 h 181"/>
                <a:gd name="T54" fmla="*/ 206 w 496"/>
                <a:gd name="T55" fmla="*/ 146 h 181"/>
                <a:gd name="T56" fmla="*/ 212 w 496"/>
                <a:gd name="T57" fmla="*/ 167 h 181"/>
                <a:gd name="T58" fmla="*/ 220 w 496"/>
                <a:gd name="T59" fmla="*/ 173 h 181"/>
                <a:gd name="T60" fmla="*/ 241 w 496"/>
                <a:gd name="T61" fmla="*/ 171 h 181"/>
                <a:gd name="T62" fmla="*/ 266 w 496"/>
                <a:gd name="T63" fmla="*/ 169 h 181"/>
                <a:gd name="T64" fmla="*/ 266 w 496"/>
                <a:gd name="T65" fmla="*/ 169 h 181"/>
                <a:gd name="T66" fmla="*/ 287 w 496"/>
                <a:gd name="T67" fmla="*/ 168 h 181"/>
                <a:gd name="T68" fmla="*/ 294 w 496"/>
                <a:gd name="T69" fmla="*/ 160 h 181"/>
                <a:gd name="T70" fmla="*/ 295 w 496"/>
                <a:gd name="T71" fmla="*/ 135 h 181"/>
                <a:gd name="T72" fmla="*/ 305 w 496"/>
                <a:gd name="T73" fmla="*/ 132 h 181"/>
                <a:gd name="T74" fmla="*/ 305 w 496"/>
                <a:gd name="T75" fmla="*/ 121 h 181"/>
                <a:gd name="T76" fmla="*/ 289 w 496"/>
                <a:gd name="T77" fmla="*/ 108 h 181"/>
                <a:gd name="T78" fmla="*/ 267 w 496"/>
                <a:gd name="T79" fmla="*/ 95 h 181"/>
                <a:gd name="T80" fmla="*/ 267 w 496"/>
                <a:gd name="T81" fmla="*/ 95 h 181"/>
                <a:gd name="T82" fmla="*/ 251 w 496"/>
                <a:gd name="T83" fmla="*/ 81 h 181"/>
                <a:gd name="T84" fmla="*/ 242 w 496"/>
                <a:gd name="T85" fmla="*/ 80 h 181"/>
                <a:gd name="T86" fmla="*/ 222 w 496"/>
                <a:gd name="T87" fmla="*/ 88 h 181"/>
                <a:gd name="T88" fmla="*/ 194 w 496"/>
                <a:gd name="T89" fmla="*/ 88 h 181"/>
                <a:gd name="T90" fmla="*/ 194 w 496"/>
                <a:gd name="T91" fmla="*/ 88 h 181"/>
                <a:gd name="T92" fmla="*/ 175 w 496"/>
                <a:gd name="T93" fmla="*/ 80 h 181"/>
                <a:gd name="T94" fmla="*/ 165 w 496"/>
                <a:gd name="T95" fmla="*/ 81 h 181"/>
                <a:gd name="T96" fmla="*/ 148 w 496"/>
                <a:gd name="T97" fmla="*/ 93 h 181"/>
                <a:gd name="T98" fmla="*/ 120 w 496"/>
                <a:gd name="T99" fmla="*/ 99 h 181"/>
                <a:gd name="T100" fmla="*/ 120 w 496"/>
                <a:gd name="T101" fmla="*/ 99 h 181"/>
                <a:gd name="T102" fmla="*/ 100 w 496"/>
                <a:gd name="T103" fmla="*/ 95 h 181"/>
                <a:gd name="T104" fmla="*/ 91 w 496"/>
                <a:gd name="T105" fmla="*/ 98 h 181"/>
                <a:gd name="T106" fmla="*/ 76 w 496"/>
                <a:gd name="T107" fmla="*/ 113 h 181"/>
                <a:gd name="T108" fmla="*/ 51 w 496"/>
                <a:gd name="T109" fmla="*/ 124 h 181"/>
                <a:gd name="T110" fmla="*/ 51 w 496"/>
                <a:gd name="T111" fmla="*/ 124 h 181"/>
                <a:gd name="T112" fmla="*/ 30 w 496"/>
                <a:gd name="T113" fmla="*/ 126 h 181"/>
                <a:gd name="T114" fmla="*/ 22 w 496"/>
                <a:gd name="T115" fmla="*/ 131 h 181"/>
                <a:gd name="T116" fmla="*/ 13 w 496"/>
                <a:gd name="T117" fmla="*/ 15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" h="181">
                  <a:moveTo>
                    <a:pt x="485" y="63"/>
                  </a:moveTo>
                  <a:cubicBezTo>
                    <a:pt x="487" y="64"/>
                    <a:pt x="488" y="65"/>
                    <a:pt x="489" y="67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495" y="59"/>
                    <a:pt x="493" y="57"/>
                    <a:pt x="492" y="56"/>
                  </a:cubicBezTo>
                  <a:cubicBezTo>
                    <a:pt x="485" y="63"/>
                    <a:pt x="485" y="63"/>
                    <a:pt x="485" y="63"/>
                  </a:cubicBezTo>
                  <a:close/>
                  <a:moveTo>
                    <a:pt x="471" y="51"/>
                  </a:moveTo>
                  <a:cubicBezTo>
                    <a:pt x="474" y="53"/>
                    <a:pt x="476" y="55"/>
                    <a:pt x="479" y="57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2" y="47"/>
                    <a:pt x="480" y="45"/>
                    <a:pt x="477" y="43"/>
                  </a:cubicBezTo>
                  <a:lnTo>
                    <a:pt x="471" y="51"/>
                  </a:lnTo>
                  <a:close/>
                  <a:moveTo>
                    <a:pt x="456" y="40"/>
                  </a:moveTo>
                  <a:cubicBezTo>
                    <a:pt x="459" y="42"/>
                    <a:pt x="462" y="43"/>
                    <a:pt x="464" y="45"/>
                  </a:cubicBezTo>
                  <a:cubicBezTo>
                    <a:pt x="470" y="37"/>
                    <a:pt x="470" y="37"/>
                    <a:pt x="470" y="37"/>
                  </a:cubicBezTo>
                  <a:cubicBezTo>
                    <a:pt x="467" y="36"/>
                    <a:pt x="464" y="34"/>
                    <a:pt x="462" y="32"/>
                  </a:cubicBezTo>
                  <a:lnTo>
                    <a:pt x="456" y="40"/>
                  </a:lnTo>
                  <a:close/>
                  <a:moveTo>
                    <a:pt x="440" y="31"/>
                  </a:moveTo>
                  <a:cubicBezTo>
                    <a:pt x="443" y="32"/>
                    <a:pt x="446" y="34"/>
                    <a:pt x="449" y="35"/>
                  </a:cubicBezTo>
                  <a:cubicBezTo>
                    <a:pt x="453" y="27"/>
                    <a:pt x="453" y="27"/>
                    <a:pt x="453" y="27"/>
                  </a:cubicBezTo>
                  <a:cubicBezTo>
                    <a:pt x="450" y="25"/>
                    <a:pt x="448" y="24"/>
                    <a:pt x="445" y="22"/>
                  </a:cubicBezTo>
                  <a:lnTo>
                    <a:pt x="440" y="31"/>
                  </a:lnTo>
                  <a:close/>
                  <a:moveTo>
                    <a:pt x="424" y="23"/>
                  </a:moveTo>
                  <a:cubicBezTo>
                    <a:pt x="427" y="24"/>
                    <a:pt x="429" y="26"/>
                    <a:pt x="432" y="27"/>
                  </a:cubicBezTo>
                  <a:cubicBezTo>
                    <a:pt x="436" y="18"/>
                    <a:pt x="436" y="18"/>
                    <a:pt x="436" y="18"/>
                  </a:cubicBezTo>
                  <a:cubicBezTo>
                    <a:pt x="433" y="17"/>
                    <a:pt x="430" y="16"/>
                    <a:pt x="427" y="14"/>
                  </a:cubicBezTo>
                  <a:lnTo>
                    <a:pt x="424" y="23"/>
                  </a:lnTo>
                  <a:close/>
                  <a:moveTo>
                    <a:pt x="406" y="17"/>
                  </a:moveTo>
                  <a:cubicBezTo>
                    <a:pt x="409" y="18"/>
                    <a:pt x="412" y="19"/>
                    <a:pt x="415" y="20"/>
                  </a:cubicBezTo>
                  <a:cubicBezTo>
                    <a:pt x="418" y="11"/>
                    <a:pt x="418" y="11"/>
                    <a:pt x="418" y="11"/>
                  </a:cubicBezTo>
                  <a:cubicBezTo>
                    <a:pt x="415" y="10"/>
                    <a:pt x="412" y="9"/>
                    <a:pt x="409" y="8"/>
                  </a:cubicBezTo>
                  <a:lnTo>
                    <a:pt x="406" y="17"/>
                  </a:lnTo>
                  <a:close/>
                  <a:moveTo>
                    <a:pt x="388" y="13"/>
                  </a:moveTo>
                  <a:cubicBezTo>
                    <a:pt x="391" y="14"/>
                    <a:pt x="394" y="14"/>
                    <a:pt x="397" y="15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6" y="5"/>
                    <a:pt x="393" y="4"/>
                    <a:pt x="390" y="4"/>
                  </a:cubicBezTo>
                  <a:lnTo>
                    <a:pt x="388" y="13"/>
                  </a:lnTo>
                  <a:close/>
                  <a:moveTo>
                    <a:pt x="370" y="10"/>
                  </a:moveTo>
                  <a:cubicBezTo>
                    <a:pt x="373" y="11"/>
                    <a:pt x="376" y="11"/>
                    <a:pt x="379" y="11"/>
                  </a:cubicBezTo>
                  <a:cubicBezTo>
                    <a:pt x="380" y="2"/>
                    <a:pt x="380" y="2"/>
                    <a:pt x="380" y="2"/>
                  </a:cubicBezTo>
                  <a:cubicBezTo>
                    <a:pt x="377" y="2"/>
                    <a:pt x="374" y="1"/>
                    <a:pt x="371" y="1"/>
                  </a:cubicBezTo>
                  <a:cubicBezTo>
                    <a:pt x="370" y="10"/>
                    <a:pt x="370" y="10"/>
                    <a:pt x="370" y="10"/>
                  </a:cubicBezTo>
                  <a:close/>
                  <a:moveTo>
                    <a:pt x="352" y="10"/>
                  </a:moveTo>
                  <a:cubicBezTo>
                    <a:pt x="355" y="10"/>
                    <a:pt x="358" y="10"/>
                    <a:pt x="361" y="1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58" y="0"/>
                    <a:pt x="355" y="0"/>
                    <a:pt x="352" y="0"/>
                  </a:cubicBezTo>
                  <a:lnTo>
                    <a:pt x="352" y="10"/>
                  </a:lnTo>
                  <a:close/>
                  <a:moveTo>
                    <a:pt x="333" y="11"/>
                  </a:moveTo>
                  <a:cubicBezTo>
                    <a:pt x="337" y="10"/>
                    <a:pt x="340" y="10"/>
                    <a:pt x="342" y="1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39" y="1"/>
                    <a:pt x="335" y="1"/>
                    <a:pt x="332" y="1"/>
                  </a:cubicBezTo>
                  <a:lnTo>
                    <a:pt x="333" y="11"/>
                  </a:lnTo>
                  <a:close/>
                  <a:moveTo>
                    <a:pt x="315" y="14"/>
                  </a:moveTo>
                  <a:cubicBezTo>
                    <a:pt x="318" y="13"/>
                    <a:pt x="321" y="13"/>
                    <a:pt x="324" y="12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19" y="4"/>
                    <a:pt x="316" y="4"/>
                    <a:pt x="313" y="5"/>
                  </a:cubicBezTo>
                  <a:lnTo>
                    <a:pt x="315" y="14"/>
                  </a:lnTo>
                  <a:close/>
                  <a:moveTo>
                    <a:pt x="297" y="19"/>
                  </a:moveTo>
                  <a:cubicBezTo>
                    <a:pt x="300" y="18"/>
                    <a:pt x="303" y="17"/>
                    <a:pt x="306" y="16"/>
                  </a:cubicBezTo>
                  <a:cubicBezTo>
                    <a:pt x="304" y="7"/>
                    <a:pt x="304" y="7"/>
                    <a:pt x="304" y="7"/>
                  </a:cubicBezTo>
                  <a:cubicBezTo>
                    <a:pt x="301" y="8"/>
                    <a:pt x="298" y="9"/>
                    <a:pt x="294" y="10"/>
                  </a:cubicBezTo>
                  <a:lnTo>
                    <a:pt x="297" y="19"/>
                  </a:lnTo>
                  <a:close/>
                  <a:moveTo>
                    <a:pt x="280" y="26"/>
                  </a:moveTo>
                  <a:cubicBezTo>
                    <a:pt x="283" y="24"/>
                    <a:pt x="286" y="23"/>
                    <a:pt x="289" y="22"/>
                  </a:cubicBezTo>
                  <a:cubicBezTo>
                    <a:pt x="285" y="13"/>
                    <a:pt x="285" y="13"/>
                    <a:pt x="285" y="13"/>
                  </a:cubicBezTo>
                  <a:cubicBezTo>
                    <a:pt x="282" y="14"/>
                    <a:pt x="279" y="16"/>
                    <a:pt x="276" y="17"/>
                  </a:cubicBezTo>
                  <a:lnTo>
                    <a:pt x="280" y="26"/>
                  </a:lnTo>
                  <a:close/>
                  <a:moveTo>
                    <a:pt x="263" y="33"/>
                  </a:moveTo>
                  <a:cubicBezTo>
                    <a:pt x="266" y="32"/>
                    <a:pt x="269" y="31"/>
                    <a:pt x="271" y="29"/>
                  </a:cubicBezTo>
                  <a:cubicBezTo>
                    <a:pt x="268" y="21"/>
                    <a:pt x="268" y="21"/>
                    <a:pt x="268" y="21"/>
                  </a:cubicBezTo>
                  <a:cubicBezTo>
                    <a:pt x="265" y="22"/>
                    <a:pt x="262" y="23"/>
                    <a:pt x="259" y="25"/>
                  </a:cubicBezTo>
                  <a:lnTo>
                    <a:pt x="263" y="33"/>
                  </a:lnTo>
                  <a:close/>
                  <a:moveTo>
                    <a:pt x="247" y="42"/>
                  </a:moveTo>
                  <a:cubicBezTo>
                    <a:pt x="250" y="41"/>
                    <a:pt x="252" y="39"/>
                    <a:pt x="255" y="38"/>
                  </a:cubicBezTo>
                  <a:cubicBezTo>
                    <a:pt x="250" y="30"/>
                    <a:pt x="250" y="30"/>
                    <a:pt x="250" y="30"/>
                  </a:cubicBezTo>
                  <a:cubicBezTo>
                    <a:pt x="248" y="31"/>
                    <a:pt x="245" y="33"/>
                    <a:pt x="242" y="35"/>
                  </a:cubicBezTo>
                  <a:lnTo>
                    <a:pt x="247" y="42"/>
                  </a:lnTo>
                  <a:close/>
                  <a:moveTo>
                    <a:pt x="232" y="53"/>
                  </a:moveTo>
                  <a:cubicBezTo>
                    <a:pt x="234" y="51"/>
                    <a:pt x="237" y="49"/>
                    <a:pt x="239" y="48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1" y="42"/>
                    <a:pt x="229" y="44"/>
                    <a:pt x="226" y="46"/>
                  </a:cubicBezTo>
                  <a:lnTo>
                    <a:pt x="232" y="53"/>
                  </a:lnTo>
                  <a:close/>
                  <a:moveTo>
                    <a:pt x="219" y="65"/>
                  </a:moveTo>
                  <a:cubicBezTo>
                    <a:pt x="221" y="63"/>
                    <a:pt x="223" y="61"/>
                    <a:pt x="225" y="59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216" y="54"/>
                    <a:pt x="214" y="57"/>
                    <a:pt x="212" y="59"/>
                  </a:cubicBezTo>
                  <a:lnTo>
                    <a:pt x="219" y="65"/>
                  </a:lnTo>
                  <a:close/>
                  <a:moveTo>
                    <a:pt x="208" y="80"/>
                  </a:moveTo>
                  <a:cubicBezTo>
                    <a:pt x="209" y="77"/>
                    <a:pt x="211" y="75"/>
                    <a:pt x="213" y="72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3" y="69"/>
                    <a:pt x="201" y="72"/>
                    <a:pt x="200" y="75"/>
                  </a:cubicBezTo>
                  <a:lnTo>
                    <a:pt x="208" y="80"/>
                  </a:lnTo>
                  <a:close/>
                  <a:moveTo>
                    <a:pt x="200" y="96"/>
                  </a:moveTo>
                  <a:cubicBezTo>
                    <a:pt x="201" y="93"/>
                    <a:pt x="202" y="90"/>
                    <a:pt x="203" y="87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4" y="86"/>
                    <a:pt x="192" y="90"/>
                    <a:pt x="191" y="93"/>
                  </a:cubicBezTo>
                  <a:lnTo>
                    <a:pt x="200" y="96"/>
                  </a:lnTo>
                  <a:close/>
                  <a:moveTo>
                    <a:pt x="197" y="113"/>
                  </a:moveTo>
                  <a:cubicBezTo>
                    <a:pt x="198" y="110"/>
                    <a:pt x="198" y="107"/>
                    <a:pt x="198" y="104"/>
                  </a:cubicBezTo>
                  <a:cubicBezTo>
                    <a:pt x="189" y="103"/>
                    <a:pt x="189" y="103"/>
                    <a:pt x="189" y="103"/>
                  </a:cubicBezTo>
                  <a:cubicBezTo>
                    <a:pt x="188" y="106"/>
                    <a:pt x="188" y="109"/>
                    <a:pt x="188" y="113"/>
                  </a:cubicBezTo>
                  <a:lnTo>
                    <a:pt x="197" y="113"/>
                  </a:lnTo>
                  <a:close/>
                  <a:moveTo>
                    <a:pt x="200" y="130"/>
                  </a:moveTo>
                  <a:cubicBezTo>
                    <a:pt x="199" y="127"/>
                    <a:pt x="198" y="124"/>
                    <a:pt x="198" y="122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6"/>
                    <a:pt x="190" y="129"/>
                    <a:pt x="191" y="133"/>
                  </a:cubicBezTo>
                  <a:lnTo>
                    <a:pt x="200" y="130"/>
                  </a:lnTo>
                  <a:close/>
                  <a:moveTo>
                    <a:pt x="206" y="146"/>
                  </a:moveTo>
                  <a:cubicBezTo>
                    <a:pt x="205" y="144"/>
                    <a:pt x="204" y="141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95" y="145"/>
                    <a:pt x="197" y="148"/>
                    <a:pt x="198" y="151"/>
                  </a:cubicBezTo>
                  <a:lnTo>
                    <a:pt x="206" y="146"/>
                  </a:lnTo>
                  <a:close/>
                  <a:moveTo>
                    <a:pt x="218" y="160"/>
                  </a:moveTo>
                  <a:cubicBezTo>
                    <a:pt x="215" y="158"/>
                    <a:pt x="213" y="156"/>
                    <a:pt x="211" y="153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7" y="162"/>
                    <a:pt x="209" y="165"/>
                    <a:pt x="212" y="167"/>
                  </a:cubicBezTo>
                  <a:lnTo>
                    <a:pt x="218" y="160"/>
                  </a:lnTo>
                  <a:close/>
                  <a:moveTo>
                    <a:pt x="232" y="168"/>
                  </a:moveTo>
                  <a:cubicBezTo>
                    <a:pt x="230" y="167"/>
                    <a:pt x="227" y="166"/>
                    <a:pt x="225" y="165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23" y="174"/>
                    <a:pt x="226" y="176"/>
                    <a:pt x="229" y="177"/>
                  </a:cubicBezTo>
                  <a:cubicBezTo>
                    <a:pt x="232" y="168"/>
                    <a:pt x="232" y="168"/>
                    <a:pt x="232" y="168"/>
                  </a:cubicBezTo>
                  <a:close/>
                  <a:moveTo>
                    <a:pt x="249" y="172"/>
                  </a:moveTo>
                  <a:cubicBezTo>
                    <a:pt x="247" y="172"/>
                    <a:pt x="244" y="171"/>
                    <a:pt x="241" y="171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2" y="181"/>
                    <a:pt x="246" y="181"/>
                    <a:pt x="249" y="181"/>
                  </a:cubicBezTo>
                  <a:lnTo>
                    <a:pt x="249" y="172"/>
                  </a:lnTo>
                  <a:close/>
                  <a:moveTo>
                    <a:pt x="266" y="169"/>
                  </a:moveTo>
                  <a:cubicBezTo>
                    <a:pt x="264" y="170"/>
                    <a:pt x="261" y="171"/>
                    <a:pt x="258" y="171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63" y="180"/>
                    <a:pt x="266" y="179"/>
                    <a:pt x="269" y="178"/>
                  </a:cubicBezTo>
                  <a:lnTo>
                    <a:pt x="266" y="169"/>
                  </a:lnTo>
                  <a:close/>
                  <a:moveTo>
                    <a:pt x="281" y="161"/>
                  </a:moveTo>
                  <a:cubicBezTo>
                    <a:pt x="279" y="163"/>
                    <a:pt x="276" y="164"/>
                    <a:pt x="274" y="166"/>
                  </a:cubicBezTo>
                  <a:cubicBezTo>
                    <a:pt x="279" y="174"/>
                    <a:pt x="279" y="174"/>
                    <a:pt x="279" y="174"/>
                  </a:cubicBezTo>
                  <a:cubicBezTo>
                    <a:pt x="282" y="172"/>
                    <a:pt x="285" y="170"/>
                    <a:pt x="287" y="168"/>
                  </a:cubicBezTo>
                  <a:lnTo>
                    <a:pt x="281" y="161"/>
                  </a:lnTo>
                  <a:close/>
                  <a:moveTo>
                    <a:pt x="291" y="147"/>
                  </a:moveTo>
                  <a:cubicBezTo>
                    <a:pt x="290" y="150"/>
                    <a:pt x="288" y="152"/>
                    <a:pt x="286" y="155"/>
                  </a:cubicBezTo>
                  <a:cubicBezTo>
                    <a:pt x="294" y="160"/>
                    <a:pt x="294" y="160"/>
                    <a:pt x="294" y="160"/>
                  </a:cubicBezTo>
                  <a:cubicBezTo>
                    <a:pt x="296" y="157"/>
                    <a:pt x="298" y="155"/>
                    <a:pt x="299" y="151"/>
                  </a:cubicBezTo>
                  <a:lnTo>
                    <a:pt x="291" y="147"/>
                  </a:lnTo>
                  <a:close/>
                  <a:moveTo>
                    <a:pt x="296" y="131"/>
                  </a:moveTo>
                  <a:cubicBezTo>
                    <a:pt x="296" y="132"/>
                    <a:pt x="296" y="134"/>
                    <a:pt x="295" y="135"/>
                  </a:cubicBezTo>
                  <a:cubicBezTo>
                    <a:pt x="295" y="137"/>
                    <a:pt x="295" y="138"/>
                    <a:pt x="294" y="139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4" y="140"/>
                    <a:pt x="304" y="139"/>
                    <a:pt x="304" y="138"/>
                  </a:cubicBezTo>
                  <a:cubicBezTo>
                    <a:pt x="305" y="136"/>
                    <a:pt x="305" y="134"/>
                    <a:pt x="305" y="132"/>
                  </a:cubicBezTo>
                  <a:lnTo>
                    <a:pt x="296" y="131"/>
                  </a:lnTo>
                  <a:close/>
                  <a:moveTo>
                    <a:pt x="294" y="115"/>
                  </a:moveTo>
                  <a:cubicBezTo>
                    <a:pt x="295" y="117"/>
                    <a:pt x="296" y="120"/>
                    <a:pt x="296" y="123"/>
                  </a:cubicBezTo>
                  <a:cubicBezTo>
                    <a:pt x="305" y="121"/>
                    <a:pt x="305" y="121"/>
                    <a:pt x="305" y="121"/>
                  </a:cubicBezTo>
                  <a:cubicBezTo>
                    <a:pt x="305" y="118"/>
                    <a:pt x="304" y="114"/>
                    <a:pt x="302" y="111"/>
                  </a:cubicBezTo>
                  <a:lnTo>
                    <a:pt x="294" y="115"/>
                  </a:lnTo>
                  <a:close/>
                  <a:moveTo>
                    <a:pt x="283" y="103"/>
                  </a:moveTo>
                  <a:cubicBezTo>
                    <a:pt x="285" y="105"/>
                    <a:pt x="287" y="106"/>
                    <a:pt x="289" y="108"/>
                  </a:cubicBezTo>
                  <a:cubicBezTo>
                    <a:pt x="296" y="102"/>
                    <a:pt x="296" y="102"/>
                    <a:pt x="296" y="102"/>
                  </a:cubicBezTo>
                  <a:cubicBezTo>
                    <a:pt x="294" y="99"/>
                    <a:pt x="291" y="97"/>
                    <a:pt x="288" y="95"/>
                  </a:cubicBezTo>
                  <a:lnTo>
                    <a:pt x="283" y="103"/>
                  </a:lnTo>
                  <a:close/>
                  <a:moveTo>
                    <a:pt x="267" y="95"/>
                  </a:moveTo>
                  <a:cubicBezTo>
                    <a:pt x="270" y="96"/>
                    <a:pt x="273" y="97"/>
                    <a:pt x="275" y="98"/>
                  </a:cubicBezTo>
                  <a:cubicBezTo>
                    <a:pt x="280" y="90"/>
                    <a:pt x="280" y="90"/>
                    <a:pt x="280" y="90"/>
                  </a:cubicBezTo>
                  <a:cubicBezTo>
                    <a:pt x="277" y="89"/>
                    <a:pt x="274" y="87"/>
                    <a:pt x="270" y="86"/>
                  </a:cubicBezTo>
                  <a:lnTo>
                    <a:pt x="267" y="95"/>
                  </a:lnTo>
                  <a:close/>
                  <a:moveTo>
                    <a:pt x="250" y="91"/>
                  </a:moveTo>
                  <a:cubicBezTo>
                    <a:pt x="253" y="91"/>
                    <a:pt x="256" y="92"/>
                    <a:pt x="259" y="92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58" y="83"/>
                    <a:pt x="255" y="82"/>
                    <a:pt x="251" y="81"/>
                  </a:cubicBezTo>
                  <a:lnTo>
                    <a:pt x="250" y="91"/>
                  </a:lnTo>
                  <a:close/>
                  <a:moveTo>
                    <a:pt x="231" y="88"/>
                  </a:moveTo>
                  <a:cubicBezTo>
                    <a:pt x="235" y="88"/>
                    <a:pt x="238" y="89"/>
                    <a:pt x="241" y="89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9" y="79"/>
                    <a:pt x="235" y="79"/>
                    <a:pt x="232" y="79"/>
                  </a:cubicBezTo>
                  <a:lnTo>
                    <a:pt x="231" y="88"/>
                  </a:lnTo>
                  <a:close/>
                  <a:moveTo>
                    <a:pt x="213" y="87"/>
                  </a:moveTo>
                  <a:cubicBezTo>
                    <a:pt x="216" y="87"/>
                    <a:pt x="219" y="87"/>
                    <a:pt x="222" y="88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19" y="78"/>
                    <a:pt x="216" y="78"/>
                    <a:pt x="213" y="78"/>
                  </a:cubicBezTo>
                  <a:lnTo>
                    <a:pt x="213" y="87"/>
                  </a:lnTo>
                  <a:close/>
                  <a:moveTo>
                    <a:pt x="194" y="88"/>
                  </a:moveTo>
                  <a:cubicBezTo>
                    <a:pt x="197" y="88"/>
                    <a:pt x="200" y="87"/>
                    <a:pt x="204" y="87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0" y="78"/>
                    <a:pt x="197" y="78"/>
                    <a:pt x="194" y="78"/>
                  </a:cubicBezTo>
                  <a:lnTo>
                    <a:pt x="194" y="88"/>
                  </a:lnTo>
                  <a:close/>
                  <a:moveTo>
                    <a:pt x="176" y="89"/>
                  </a:moveTo>
                  <a:cubicBezTo>
                    <a:pt x="179" y="89"/>
                    <a:pt x="182" y="89"/>
                    <a:pt x="185" y="88"/>
                  </a:cubicBezTo>
                  <a:cubicBezTo>
                    <a:pt x="184" y="79"/>
                    <a:pt x="184" y="79"/>
                    <a:pt x="184" y="79"/>
                  </a:cubicBezTo>
                  <a:cubicBezTo>
                    <a:pt x="181" y="79"/>
                    <a:pt x="178" y="80"/>
                    <a:pt x="175" y="80"/>
                  </a:cubicBezTo>
                  <a:lnTo>
                    <a:pt x="176" y="89"/>
                  </a:lnTo>
                  <a:close/>
                  <a:moveTo>
                    <a:pt x="157" y="92"/>
                  </a:moveTo>
                  <a:cubicBezTo>
                    <a:pt x="160" y="91"/>
                    <a:pt x="163" y="91"/>
                    <a:pt x="166" y="90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2" y="81"/>
                    <a:pt x="159" y="82"/>
                    <a:pt x="156" y="82"/>
                  </a:cubicBezTo>
                  <a:lnTo>
                    <a:pt x="157" y="92"/>
                  </a:lnTo>
                  <a:close/>
                  <a:moveTo>
                    <a:pt x="139" y="95"/>
                  </a:moveTo>
                  <a:cubicBezTo>
                    <a:pt x="142" y="94"/>
                    <a:pt x="145" y="94"/>
                    <a:pt x="148" y="93"/>
                  </a:cubicBezTo>
                  <a:cubicBezTo>
                    <a:pt x="146" y="84"/>
                    <a:pt x="146" y="84"/>
                    <a:pt x="146" y="84"/>
                  </a:cubicBezTo>
                  <a:cubicBezTo>
                    <a:pt x="143" y="84"/>
                    <a:pt x="140" y="85"/>
                    <a:pt x="137" y="86"/>
                  </a:cubicBezTo>
                  <a:lnTo>
                    <a:pt x="139" y="95"/>
                  </a:lnTo>
                  <a:close/>
                  <a:moveTo>
                    <a:pt x="120" y="99"/>
                  </a:moveTo>
                  <a:cubicBezTo>
                    <a:pt x="123" y="98"/>
                    <a:pt x="126" y="98"/>
                    <a:pt x="130" y="97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4" y="88"/>
                    <a:pt x="121" y="89"/>
                    <a:pt x="118" y="90"/>
                  </a:cubicBezTo>
                  <a:lnTo>
                    <a:pt x="120" y="99"/>
                  </a:lnTo>
                  <a:close/>
                  <a:moveTo>
                    <a:pt x="102" y="104"/>
                  </a:moveTo>
                  <a:cubicBezTo>
                    <a:pt x="105" y="103"/>
                    <a:pt x="108" y="102"/>
                    <a:pt x="111" y="101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06" y="93"/>
                    <a:pt x="103" y="94"/>
                    <a:pt x="100" y="95"/>
                  </a:cubicBezTo>
                  <a:lnTo>
                    <a:pt x="102" y="104"/>
                  </a:lnTo>
                  <a:close/>
                  <a:moveTo>
                    <a:pt x="85" y="110"/>
                  </a:moveTo>
                  <a:cubicBezTo>
                    <a:pt x="88" y="109"/>
                    <a:pt x="91" y="108"/>
                    <a:pt x="94" y="107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88" y="99"/>
                    <a:pt x="84" y="100"/>
                    <a:pt x="82" y="101"/>
                  </a:cubicBezTo>
                  <a:lnTo>
                    <a:pt x="85" y="110"/>
                  </a:lnTo>
                  <a:close/>
                  <a:moveTo>
                    <a:pt x="67" y="117"/>
                  </a:moveTo>
                  <a:cubicBezTo>
                    <a:pt x="70" y="115"/>
                    <a:pt x="73" y="114"/>
                    <a:pt x="76" y="113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0" y="105"/>
                    <a:pt x="67" y="107"/>
                    <a:pt x="64" y="108"/>
                  </a:cubicBezTo>
                  <a:lnTo>
                    <a:pt x="67" y="117"/>
                  </a:lnTo>
                  <a:close/>
                  <a:moveTo>
                    <a:pt x="51" y="124"/>
                  </a:moveTo>
                  <a:cubicBezTo>
                    <a:pt x="53" y="123"/>
                    <a:pt x="56" y="122"/>
                    <a:pt x="59" y="120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2" y="113"/>
                    <a:pt x="49" y="115"/>
                    <a:pt x="46" y="116"/>
                  </a:cubicBezTo>
                  <a:lnTo>
                    <a:pt x="51" y="124"/>
                  </a:lnTo>
                  <a:close/>
                  <a:moveTo>
                    <a:pt x="35" y="134"/>
                  </a:moveTo>
                  <a:cubicBezTo>
                    <a:pt x="37" y="132"/>
                    <a:pt x="40" y="130"/>
                    <a:pt x="43" y="129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5" y="122"/>
                    <a:pt x="32" y="124"/>
                    <a:pt x="30" y="126"/>
                  </a:cubicBezTo>
                  <a:lnTo>
                    <a:pt x="35" y="134"/>
                  </a:lnTo>
                  <a:close/>
                  <a:moveTo>
                    <a:pt x="20" y="145"/>
                  </a:moveTo>
                  <a:cubicBezTo>
                    <a:pt x="22" y="143"/>
                    <a:pt x="25" y="141"/>
                    <a:pt x="27" y="139"/>
                  </a:cubicBezTo>
                  <a:cubicBezTo>
                    <a:pt x="22" y="131"/>
                    <a:pt x="22" y="131"/>
                    <a:pt x="22" y="131"/>
                  </a:cubicBezTo>
                  <a:cubicBezTo>
                    <a:pt x="19" y="133"/>
                    <a:pt x="16" y="135"/>
                    <a:pt x="14" y="137"/>
                  </a:cubicBezTo>
                  <a:lnTo>
                    <a:pt x="20" y="145"/>
                  </a:lnTo>
                  <a:close/>
                  <a:moveTo>
                    <a:pt x="8" y="158"/>
                  </a:moveTo>
                  <a:cubicBezTo>
                    <a:pt x="9" y="155"/>
                    <a:pt x="11" y="153"/>
                    <a:pt x="13" y="151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4" y="147"/>
                    <a:pt x="2" y="149"/>
                    <a:pt x="0" y="152"/>
                  </a:cubicBezTo>
                  <a:lnTo>
                    <a:pt x="8" y="158"/>
                  </a:lnTo>
                  <a:close/>
                </a:path>
              </a:pathLst>
            </a:custGeom>
            <a:solidFill>
              <a:srgbClr val="E8787D">
                <a:lumMod val="75000"/>
              </a:srgbClr>
            </a:solidFill>
            <a:ln>
              <a:solidFill>
                <a:srgbClr val="C3496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9" name="矩形 438"/>
          <p:cNvSpPr/>
          <p:nvPr>
            <p:custDataLst>
              <p:tags r:id="rId6"/>
            </p:custDataLst>
          </p:nvPr>
        </p:nvSpPr>
        <p:spPr>
          <a:xfrm>
            <a:off x="4981322" y="865185"/>
            <a:ext cx="4905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C3496D"/>
                </a:solidFill>
                <a:cs typeface="+mn-ea"/>
                <a:sym typeface="+mn-lt"/>
              </a:rPr>
              <a:t>Mother Day</a:t>
            </a: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2"/>
          </p:nvPr>
        </p:nvPicPr>
        <p:blipFill>
          <a:blip r:embed="rId11" cstate="screen"/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12" cstate="screen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13" cstate="screen"/>
          <a:srcRect/>
          <a:stretch>
            <a:fillRect/>
          </a:stretch>
        </p:blipFill>
        <p:spPr/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组合 171"/>
          <p:cNvGrpSpPr/>
          <p:nvPr>
            <p:custDataLst>
              <p:tags r:id="rId2"/>
            </p:custDataLst>
          </p:nvPr>
        </p:nvGrpSpPr>
        <p:grpSpPr>
          <a:xfrm flipH="1">
            <a:off x="8445499" y="3807875"/>
            <a:ext cx="3188223" cy="3059733"/>
            <a:chOff x="86802" y="2827421"/>
            <a:chExt cx="4209851" cy="4040188"/>
          </a:xfrm>
          <a:solidFill>
            <a:srgbClr val="C3496D"/>
          </a:solidFill>
        </p:grpSpPr>
        <p:sp>
          <p:nvSpPr>
            <p:cNvPr id="173" name="任意多边形 172"/>
            <p:cNvSpPr/>
            <p:nvPr/>
          </p:nvSpPr>
          <p:spPr bwMode="auto">
            <a:xfrm flipH="1">
              <a:off x="2766688" y="3687845"/>
              <a:ext cx="383833" cy="382588"/>
            </a:xfrm>
            <a:custGeom>
              <a:avLst/>
              <a:gdLst>
                <a:gd name="connsiteX0" fmla="*/ 158289 w 383833"/>
                <a:gd name="connsiteY0" fmla="*/ 266700 h 382588"/>
                <a:gd name="connsiteX1" fmla="*/ 191810 w 383833"/>
                <a:gd name="connsiteY1" fmla="*/ 274177 h 382588"/>
                <a:gd name="connsiteX2" fmla="*/ 206708 w 383833"/>
                <a:gd name="connsiteY2" fmla="*/ 333990 h 382588"/>
                <a:gd name="connsiteX3" fmla="*/ 162014 w 383833"/>
                <a:gd name="connsiteY3" fmla="*/ 382588 h 382588"/>
                <a:gd name="connsiteX4" fmla="*/ 154565 w 383833"/>
                <a:gd name="connsiteY4" fmla="*/ 382588 h 382588"/>
                <a:gd name="connsiteX5" fmla="*/ 124768 w 383833"/>
                <a:gd name="connsiteY5" fmla="*/ 315298 h 382588"/>
                <a:gd name="connsiteX6" fmla="*/ 158289 w 383833"/>
                <a:gd name="connsiteY6" fmla="*/ 266700 h 382588"/>
                <a:gd name="connsiteX7" fmla="*/ 255318 w 383833"/>
                <a:gd name="connsiteY7" fmla="*/ 247650 h 382588"/>
                <a:gd name="connsiteX8" fmla="*/ 303963 w 383833"/>
                <a:gd name="connsiteY8" fmla="*/ 277868 h 382588"/>
                <a:gd name="connsiteX9" fmla="*/ 307705 w 383833"/>
                <a:gd name="connsiteY9" fmla="*/ 289199 h 382588"/>
                <a:gd name="connsiteX10" fmla="*/ 311447 w 383833"/>
                <a:gd name="connsiteY10" fmla="*/ 296753 h 382588"/>
                <a:gd name="connsiteX11" fmla="*/ 300221 w 383833"/>
                <a:gd name="connsiteY11" fmla="*/ 353411 h 382588"/>
                <a:gd name="connsiteX12" fmla="*/ 281512 w 383833"/>
                <a:gd name="connsiteY12" fmla="*/ 357188 h 382588"/>
                <a:gd name="connsiteX13" fmla="*/ 229124 w 383833"/>
                <a:gd name="connsiteY13" fmla="*/ 326971 h 382588"/>
                <a:gd name="connsiteX14" fmla="*/ 221640 w 383833"/>
                <a:gd name="connsiteY14" fmla="*/ 270313 h 382588"/>
                <a:gd name="connsiteX15" fmla="*/ 240350 w 383833"/>
                <a:gd name="connsiteY15" fmla="*/ 258982 h 382588"/>
                <a:gd name="connsiteX16" fmla="*/ 255318 w 383833"/>
                <a:gd name="connsiteY16" fmla="*/ 247650 h 382588"/>
                <a:gd name="connsiteX17" fmla="*/ 93854 w 383833"/>
                <a:gd name="connsiteY17" fmla="*/ 217488 h 382588"/>
                <a:gd name="connsiteX18" fmla="*/ 116179 w 383833"/>
                <a:gd name="connsiteY18" fmla="*/ 225014 h 382588"/>
                <a:gd name="connsiteX19" fmla="*/ 123620 w 383833"/>
                <a:gd name="connsiteY19" fmla="*/ 236303 h 382588"/>
                <a:gd name="connsiteX20" fmla="*/ 134782 w 383833"/>
                <a:gd name="connsiteY20" fmla="*/ 251355 h 382588"/>
                <a:gd name="connsiteX21" fmla="*/ 105016 w 383833"/>
                <a:gd name="connsiteY21" fmla="*/ 304036 h 382588"/>
                <a:gd name="connsiteX22" fmla="*/ 64089 w 383833"/>
                <a:gd name="connsiteY22" fmla="*/ 319088 h 382588"/>
                <a:gd name="connsiteX23" fmla="*/ 30602 w 383833"/>
                <a:gd name="connsiteY23" fmla="*/ 300273 h 382588"/>
                <a:gd name="connsiteX24" fmla="*/ 56647 w 383833"/>
                <a:gd name="connsiteY24" fmla="*/ 232540 h 382588"/>
                <a:gd name="connsiteX25" fmla="*/ 93854 w 383833"/>
                <a:gd name="connsiteY25" fmla="*/ 217488 h 382588"/>
                <a:gd name="connsiteX26" fmla="*/ 315558 w 383833"/>
                <a:gd name="connsiteY26" fmla="*/ 173038 h 382588"/>
                <a:gd name="connsiteX27" fmla="*/ 330640 w 383833"/>
                <a:gd name="connsiteY27" fmla="*/ 176808 h 382588"/>
                <a:gd name="connsiteX28" fmla="*/ 383424 w 383833"/>
                <a:gd name="connsiteY28" fmla="*/ 229593 h 382588"/>
                <a:gd name="connsiteX29" fmla="*/ 330640 w 383833"/>
                <a:gd name="connsiteY29" fmla="*/ 263526 h 382588"/>
                <a:gd name="connsiteX30" fmla="*/ 315558 w 383833"/>
                <a:gd name="connsiteY30" fmla="*/ 259756 h 382588"/>
                <a:gd name="connsiteX31" fmla="*/ 266544 w 383833"/>
                <a:gd name="connsiteY31" fmla="*/ 229593 h 382588"/>
                <a:gd name="connsiteX32" fmla="*/ 277855 w 383833"/>
                <a:gd name="connsiteY32" fmla="*/ 188119 h 382588"/>
                <a:gd name="connsiteX33" fmla="*/ 315558 w 383833"/>
                <a:gd name="connsiteY33" fmla="*/ 173038 h 382588"/>
                <a:gd name="connsiteX34" fmla="*/ 49006 w 383833"/>
                <a:gd name="connsiteY34" fmla="*/ 123825 h 382588"/>
                <a:gd name="connsiteX35" fmla="*/ 63959 w 383833"/>
                <a:gd name="connsiteY35" fmla="*/ 123825 h 382588"/>
                <a:gd name="connsiteX36" fmla="*/ 112557 w 383833"/>
                <a:gd name="connsiteY36" fmla="*/ 157370 h 382588"/>
                <a:gd name="connsiteX37" fmla="*/ 108819 w 383833"/>
                <a:gd name="connsiteY37" fmla="*/ 194641 h 382588"/>
                <a:gd name="connsiteX38" fmla="*/ 63959 w 383833"/>
                <a:gd name="connsiteY38" fmla="*/ 209550 h 382588"/>
                <a:gd name="connsiteX39" fmla="*/ 49006 w 383833"/>
                <a:gd name="connsiteY39" fmla="*/ 209550 h 382588"/>
                <a:gd name="connsiteX40" fmla="*/ 408 w 383833"/>
                <a:gd name="connsiteY40" fmla="*/ 157370 h 382588"/>
                <a:gd name="connsiteX41" fmla="*/ 49006 w 383833"/>
                <a:gd name="connsiteY41" fmla="*/ 123825 h 382588"/>
                <a:gd name="connsiteX42" fmla="*/ 319495 w 383833"/>
                <a:gd name="connsiteY42" fmla="*/ 66675 h 382588"/>
                <a:gd name="connsiteX43" fmla="*/ 349811 w 383833"/>
                <a:gd name="connsiteY43" fmla="*/ 81817 h 382588"/>
                <a:gd name="connsiteX44" fmla="*/ 327074 w 383833"/>
                <a:gd name="connsiteY44" fmla="*/ 149958 h 382588"/>
                <a:gd name="connsiteX45" fmla="*/ 285389 w 383833"/>
                <a:gd name="connsiteY45" fmla="*/ 165100 h 382588"/>
                <a:gd name="connsiteX46" fmla="*/ 274021 w 383833"/>
                <a:gd name="connsiteY46" fmla="*/ 161315 h 382588"/>
                <a:gd name="connsiteX47" fmla="*/ 262652 w 383833"/>
                <a:gd name="connsiteY47" fmla="*/ 142387 h 382588"/>
                <a:gd name="connsiteX48" fmla="*/ 247494 w 383833"/>
                <a:gd name="connsiteY48" fmla="*/ 127244 h 382588"/>
                <a:gd name="connsiteX49" fmla="*/ 277810 w 383833"/>
                <a:gd name="connsiteY49" fmla="*/ 78032 h 382588"/>
                <a:gd name="connsiteX50" fmla="*/ 319495 w 383833"/>
                <a:gd name="connsiteY50" fmla="*/ 66675 h 382588"/>
                <a:gd name="connsiteX51" fmla="*/ 101331 w 383833"/>
                <a:gd name="connsiteY51" fmla="*/ 25400 h 382588"/>
                <a:gd name="connsiteX52" fmla="*/ 149976 w 383833"/>
                <a:gd name="connsiteY52" fmla="*/ 55617 h 382588"/>
                <a:gd name="connsiteX53" fmla="*/ 161202 w 383833"/>
                <a:gd name="connsiteY53" fmla="*/ 112275 h 382588"/>
                <a:gd name="connsiteX54" fmla="*/ 146234 w 383833"/>
                <a:gd name="connsiteY54" fmla="*/ 119829 h 382588"/>
                <a:gd name="connsiteX55" fmla="*/ 127525 w 383833"/>
                <a:gd name="connsiteY55" fmla="*/ 134938 h 382588"/>
                <a:gd name="connsiteX56" fmla="*/ 78879 w 383833"/>
                <a:gd name="connsiteY56" fmla="*/ 104720 h 382588"/>
                <a:gd name="connsiteX57" fmla="*/ 78879 w 383833"/>
                <a:gd name="connsiteY57" fmla="*/ 29177 h 382588"/>
                <a:gd name="connsiteX58" fmla="*/ 101331 w 383833"/>
                <a:gd name="connsiteY58" fmla="*/ 25400 h 382588"/>
                <a:gd name="connsiteX59" fmla="*/ 222158 w 383833"/>
                <a:gd name="connsiteY59" fmla="*/ 0 h 382588"/>
                <a:gd name="connsiteX60" fmla="*/ 225904 w 383833"/>
                <a:gd name="connsiteY60" fmla="*/ 0 h 382588"/>
                <a:gd name="connsiteX61" fmla="*/ 259623 w 383833"/>
                <a:gd name="connsiteY61" fmla="*/ 67628 h 382588"/>
                <a:gd name="connsiteX62" fmla="*/ 229651 w 383833"/>
                <a:gd name="connsiteY62" fmla="*/ 112713 h 382588"/>
                <a:gd name="connsiteX63" fmla="*/ 192185 w 383833"/>
                <a:gd name="connsiteY63" fmla="*/ 105199 h 382588"/>
                <a:gd name="connsiteX64" fmla="*/ 184692 w 383833"/>
                <a:gd name="connsiteY64" fmla="*/ 105199 h 382588"/>
                <a:gd name="connsiteX65" fmla="*/ 173453 w 383833"/>
                <a:gd name="connsiteY65" fmla="*/ 52599 h 382588"/>
                <a:gd name="connsiteX66" fmla="*/ 222158 w 383833"/>
                <a:gd name="connsiteY66" fmla="*/ 0 h 38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83833" h="382588">
                  <a:moveTo>
                    <a:pt x="158289" y="266700"/>
                  </a:moveTo>
                  <a:cubicBezTo>
                    <a:pt x="169463" y="274177"/>
                    <a:pt x="180636" y="274177"/>
                    <a:pt x="191810" y="274177"/>
                  </a:cubicBezTo>
                  <a:cubicBezTo>
                    <a:pt x="206708" y="285392"/>
                    <a:pt x="214157" y="307822"/>
                    <a:pt x="206708" y="333990"/>
                  </a:cubicBezTo>
                  <a:cubicBezTo>
                    <a:pt x="202984" y="363897"/>
                    <a:pt x="180636" y="382588"/>
                    <a:pt x="162014" y="382588"/>
                  </a:cubicBezTo>
                  <a:cubicBezTo>
                    <a:pt x="158289" y="382588"/>
                    <a:pt x="158289" y="382588"/>
                    <a:pt x="154565" y="382588"/>
                  </a:cubicBezTo>
                  <a:cubicBezTo>
                    <a:pt x="132217" y="378850"/>
                    <a:pt x="117319" y="348943"/>
                    <a:pt x="124768" y="315298"/>
                  </a:cubicBezTo>
                  <a:cubicBezTo>
                    <a:pt x="128493" y="292868"/>
                    <a:pt x="143391" y="274177"/>
                    <a:pt x="158289" y="266700"/>
                  </a:cubicBezTo>
                  <a:close/>
                  <a:moveTo>
                    <a:pt x="255318" y="247650"/>
                  </a:moveTo>
                  <a:cubicBezTo>
                    <a:pt x="270286" y="247650"/>
                    <a:pt x="288996" y="258982"/>
                    <a:pt x="303963" y="277868"/>
                  </a:cubicBezTo>
                  <a:cubicBezTo>
                    <a:pt x="303963" y="281645"/>
                    <a:pt x="307705" y="285422"/>
                    <a:pt x="307705" y="289199"/>
                  </a:cubicBezTo>
                  <a:cubicBezTo>
                    <a:pt x="307705" y="292976"/>
                    <a:pt x="311447" y="292976"/>
                    <a:pt x="311447" y="296753"/>
                  </a:cubicBezTo>
                  <a:cubicBezTo>
                    <a:pt x="318931" y="319416"/>
                    <a:pt x="315189" y="342079"/>
                    <a:pt x="300221" y="353411"/>
                  </a:cubicBezTo>
                  <a:cubicBezTo>
                    <a:pt x="292737" y="357188"/>
                    <a:pt x="288996" y="357188"/>
                    <a:pt x="281512" y="357188"/>
                  </a:cubicBezTo>
                  <a:cubicBezTo>
                    <a:pt x="262802" y="357188"/>
                    <a:pt x="244092" y="345857"/>
                    <a:pt x="229124" y="326971"/>
                  </a:cubicBezTo>
                  <a:cubicBezTo>
                    <a:pt x="217898" y="308085"/>
                    <a:pt x="214156" y="285422"/>
                    <a:pt x="221640" y="270313"/>
                  </a:cubicBezTo>
                  <a:cubicBezTo>
                    <a:pt x="229124" y="266536"/>
                    <a:pt x="232866" y="266536"/>
                    <a:pt x="240350" y="258982"/>
                  </a:cubicBezTo>
                  <a:cubicBezTo>
                    <a:pt x="244092" y="255204"/>
                    <a:pt x="251576" y="251427"/>
                    <a:pt x="255318" y="247650"/>
                  </a:cubicBezTo>
                  <a:close/>
                  <a:moveTo>
                    <a:pt x="93854" y="217488"/>
                  </a:moveTo>
                  <a:cubicBezTo>
                    <a:pt x="101296" y="217488"/>
                    <a:pt x="108737" y="221251"/>
                    <a:pt x="116179" y="225014"/>
                  </a:cubicBezTo>
                  <a:cubicBezTo>
                    <a:pt x="116179" y="228777"/>
                    <a:pt x="119899" y="232540"/>
                    <a:pt x="123620" y="236303"/>
                  </a:cubicBezTo>
                  <a:cubicBezTo>
                    <a:pt x="127341" y="243829"/>
                    <a:pt x="131062" y="247592"/>
                    <a:pt x="134782" y="251355"/>
                  </a:cubicBezTo>
                  <a:cubicBezTo>
                    <a:pt x="134782" y="270170"/>
                    <a:pt x="123620" y="288984"/>
                    <a:pt x="105016" y="304036"/>
                  </a:cubicBezTo>
                  <a:cubicBezTo>
                    <a:pt x="90134" y="311562"/>
                    <a:pt x="75251" y="319088"/>
                    <a:pt x="64089" y="319088"/>
                  </a:cubicBezTo>
                  <a:cubicBezTo>
                    <a:pt x="49206" y="319088"/>
                    <a:pt x="38044" y="311562"/>
                    <a:pt x="30602" y="300273"/>
                  </a:cubicBezTo>
                  <a:cubicBezTo>
                    <a:pt x="15719" y="281458"/>
                    <a:pt x="26881" y="251355"/>
                    <a:pt x="56647" y="232540"/>
                  </a:cubicBezTo>
                  <a:cubicBezTo>
                    <a:pt x="67809" y="225014"/>
                    <a:pt x="82692" y="217488"/>
                    <a:pt x="93854" y="217488"/>
                  </a:cubicBezTo>
                  <a:close/>
                  <a:moveTo>
                    <a:pt x="315558" y="173038"/>
                  </a:moveTo>
                  <a:cubicBezTo>
                    <a:pt x="319329" y="173038"/>
                    <a:pt x="326869" y="173038"/>
                    <a:pt x="330640" y="176808"/>
                  </a:cubicBezTo>
                  <a:cubicBezTo>
                    <a:pt x="364572" y="180579"/>
                    <a:pt x="387194" y="206971"/>
                    <a:pt x="383424" y="229593"/>
                  </a:cubicBezTo>
                  <a:cubicBezTo>
                    <a:pt x="379654" y="248445"/>
                    <a:pt x="357032" y="263526"/>
                    <a:pt x="330640" y="263526"/>
                  </a:cubicBezTo>
                  <a:cubicBezTo>
                    <a:pt x="326869" y="263526"/>
                    <a:pt x="319329" y="259756"/>
                    <a:pt x="315558" y="259756"/>
                  </a:cubicBezTo>
                  <a:cubicBezTo>
                    <a:pt x="292936" y="255985"/>
                    <a:pt x="274085" y="244674"/>
                    <a:pt x="266544" y="229593"/>
                  </a:cubicBezTo>
                  <a:cubicBezTo>
                    <a:pt x="274085" y="214512"/>
                    <a:pt x="277855" y="199430"/>
                    <a:pt x="277855" y="188119"/>
                  </a:cubicBezTo>
                  <a:cubicBezTo>
                    <a:pt x="285396" y="176808"/>
                    <a:pt x="300477" y="173038"/>
                    <a:pt x="315558" y="173038"/>
                  </a:cubicBezTo>
                  <a:close/>
                  <a:moveTo>
                    <a:pt x="49006" y="123825"/>
                  </a:moveTo>
                  <a:cubicBezTo>
                    <a:pt x="56482" y="123825"/>
                    <a:pt x="60221" y="123825"/>
                    <a:pt x="63959" y="123825"/>
                  </a:cubicBezTo>
                  <a:cubicBezTo>
                    <a:pt x="90127" y="127552"/>
                    <a:pt x="108819" y="142461"/>
                    <a:pt x="112557" y="157370"/>
                  </a:cubicBezTo>
                  <a:cubicBezTo>
                    <a:pt x="108819" y="168551"/>
                    <a:pt x="108819" y="183460"/>
                    <a:pt x="108819" y="194641"/>
                  </a:cubicBezTo>
                  <a:cubicBezTo>
                    <a:pt x="97604" y="205823"/>
                    <a:pt x="82651" y="209550"/>
                    <a:pt x="63959" y="209550"/>
                  </a:cubicBezTo>
                  <a:cubicBezTo>
                    <a:pt x="60221" y="209550"/>
                    <a:pt x="56482" y="209550"/>
                    <a:pt x="49006" y="209550"/>
                  </a:cubicBezTo>
                  <a:cubicBezTo>
                    <a:pt x="19099" y="202096"/>
                    <a:pt x="-3331" y="179733"/>
                    <a:pt x="408" y="157370"/>
                  </a:cubicBezTo>
                  <a:cubicBezTo>
                    <a:pt x="4146" y="135007"/>
                    <a:pt x="26576" y="123825"/>
                    <a:pt x="49006" y="123825"/>
                  </a:cubicBezTo>
                  <a:close/>
                  <a:moveTo>
                    <a:pt x="319495" y="66675"/>
                  </a:moveTo>
                  <a:cubicBezTo>
                    <a:pt x="330864" y="66675"/>
                    <a:pt x="346022" y="70460"/>
                    <a:pt x="349811" y="81817"/>
                  </a:cubicBezTo>
                  <a:cubicBezTo>
                    <a:pt x="364969" y="100745"/>
                    <a:pt x="353601" y="131030"/>
                    <a:pt x="327074" y="149958"/>
                  </a:cubicBezTo>
                  <a:cubicBezTo>
                    <a:pt x="311916" y="161315"/>
                    <a:pt x="300547" y="165100"/>
                    <a:pt x="285389" y="165100"/>
                  </a:cubicBezTo>
                  <a:cubicBezTo>
                    <a:pt x="281600" y="165100"/>
                    <a:pt x="277810" y="165100"/>
                    <a:pt x="274021" y="161315"/>
                  </a:cubicBezTo>
                  <a:cubicBezTo>
                    <a:pt x="270231" y="157529"/>
                    <a:pt x="266442" y="149958"/>
                    <a:pt x="262652" y="142387"/>
                  </a:cubicBezTo>
                  <a:cubicBezTo>
                    <a:pt x="258863" y="134816"/>
                    <a:pt x="251284" y="131030"/>
                    <a:pt x="247494" y="127244"/>
                  </a:cubicBezTo>
                  <a:cubicBezTo>
                    <a:pt x="247494" y="108316"/>
                    <a:pt x="258863" y="93174"/>
                    <a:pt x="277810" y="78032"/>
                  </a:cubicBezTo>
                  <a:cubicBezTo>
                    <a:pt x="289179" y="70460"/>
                    <a:pt x="304337" y="66675"/>
                    <a:pt x="319495" y="66675"/>
                  </a:cubicBezTo>
                  <a:close/>
                  <a:moveTo>
                    <a:pt x="101331" y="25400"/>
                  </a:moveTo>
                  <a:cubicBezTo>
                    <a:pt x="116299" y="25400"/>
                    <a:pt x="135009" y="36731"/>
                    <a:pt x="149976" y="55617"/>
                  </a:cubicBezTo>
                  <a:cubicBezTo>
                    <a:pt x="161202" y="74503"/>
                    <a:pt x="164944" y="97166"/>
                    <a:pt x="161202" y="112275"/>
                  </a:cubicBezTo>
                  <a:cubicBezTo>
                    <a:pt x="153718" y="116052"/>
                    <a:pt x="149976" y="116052"/>
                    <a:pt x="146234" y="119829"/>
                  </a:cubicBezTo>
                  <a:cubicBezTo>
                    <a:pt x="138750" y="123606"/>
                    <a:pt x="131267" y="131161"/>
                    <a:pt x="127525" y="134938"/>
                  </a:cubicBezTo>
                  <a:cubicBezTo>
                    <a:pt x="112557" y="134938"/>
                    <a:pt x="90105" y="123606"/>
                    <a:pt x="78879" y="104720"/>
                  </a:cubicBezTo>
                  <a:cubicBezTo>
                    <a:pt x="60169" y="78280"/>
                    <a:pt x="60169" y="44286"/>
                    <a:pt x="78879" y="29177"/>
                  </a:cubicBezTo>
                  <a:cubicBezTo>
                    <a:pt x="86363" y="25400"/>
                    <a:pt x="93847" y="25400"/>
                    <a:pt x="101331" y="25400"/>
                  </a:cubicBezTo>
                  <a:close/>
                  <a:moveTo>
                    <a:pt x="222158" y="0"/>
                  </a:moveTo>
                  <a:cubicBezTo>
                    <a:pt x="222158" y="0"/>
                    <a:pt x="225904" y="0"/>
                    <a:pt x="225904" y="0"/>
                  </a:cubicBezTo>
                  <a:cubicBezTo>
                    <a:pt x="252130" y="3757"/>
                    <a:pt x="263369" y="33814"/>
                    <a:pt x="259623" y="67628"/>
                  </a:cubicBezTo>
                  <a:cubicBezTo>
                    <a:pt x="255876" y="90170"/>
                    <a:pt x="240890" y="105199"/>
                    <a:pt x="229651" y="112713"/>
                  </a:cubicBezTo>
                  <a:cubicBezTo>
                    <a:pt x="218411" y="108956"/>
                    <a:pt x="203425" y="105199"/>
                    <a:pt x="192185" y="105199"/>
                  </a:cubicBezTo>
                  <a:cubicBezTo>
                    <a:pt x="192185" y="105199"/>
                    <a:pt x="188439" y="105199"/>
                    <a:pt x="184692" y="105199"/>
                  </a:cubicBezTo>
                  <a:cubicBezTo>
                    <a:pt x="173453" y="93927"/>
                    <a:pt x="169706" y="75142"/>
                    <a:pt x="173453" y="52599"/>
                  </a:cubicBezTo>
                  <a:cubicBezTo>
                    <a:pt x="180946" y="22542"/>
                    <a:pt x="199678" y="0"/>
                    <a:pt x="222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14"/>
            <p:cNvSpPr>
              <a:spLocks noEditPoints="1"/>
            </p:cNvSpPr>
            <p:nvPr/>
          </p:nvSpPr>
          <p:spPr bwMode="auto">
            <a:xfrm flipH="1">
              <a:off x="2872865" y="3792621"/>
              <a:ext cx="168275" cy="1698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5" name="任意多边形 174"/>
            <p:cNvSpPr/>
            <p:nvPr/>
          </p:nvSpPr>
          <p:spPr bwMode="auto">
            <a:xfrm flipH="1">
              <a:off x="3392195" y="2827421"/>
              <a:ext cx="904458" cy="904875"/>
            </a:xfrm>
            <a:custGeom>
              <a:avLst/>
              <a:gdLst>
                <a:gd name="connsiteX0" fmla="*/ 376884 w 904458"/>
                <a:gd name="connsiteY0" fmla="*/ 635000 h 904875"/>
                <a:gd name="connsiteX1" fmla="*/ 459540 w 904458"/>
                <a:gd name="connsiteY1" fmla="*/ 649993 h 904875"/>
                <a:gd name="connsiteX2" fmla="*/ 493354 w 904458"/>
                <a:gd name="connsiteY2" fmla="*/ 784931 h 904875"/>
                <a:gd name="connsiteX3" fmla="*/ 380641 w 904458"/>
                <a:gd name="connsiteY3" fmla="*/ 904875 h 904875"/>
                <a:gd name="connsiteX4" fmla="*/ 369370 w 904458"/>
                <a:gd name="connsiteY4" fmla="*/ 904875 h 904875"/>
                <a:gd name="connsiteX5" fmla="*/ 294229 w 904458"/>
                <a:gd name="connsiteY5" fmla="*/ 747448 h 904875"/>
                <a:gd name="connsiteX6" fmla="*/ 376884 w 904458"/>
                <a:gd name="connsiteY6" fmla="*/ 635000 h 904875"/>
                <a:gd name="connsiteX7" fmla="*/ 602058 w 904458"/>
                <a:gd name="connsiteY7" fmla="*/ 585788 h 904875"/>
                <a:gd name="connsiteX8" fmla="*/ 703856 w 904458"/>
                <a:gd name="connsiteY8" fmla="*/ 638291 h 904875"/>
                <a:gd name="connsiteX9" fmla="*/ 715167 w 904458"/>
                <a:gd name="connsiteY9" fmla="*/ 657042 h 904875"/>
                <a:gd name="connsiteX10" fmla="*/ 718938 w 904458"/>
                <a:gd name="connsiteY10" fmla="*/ 660792 h 904875"/>
                <a:gd name="connsiteX11" fmla="*/ 749100 w 904458"/>
                <a:gd name="connsiteY11" fmla="*/ 747046 h 904875"/>
                <a:gd name="connsiteX12" fmla="*/ 745330 w 904458"/>
                <a:gd name="connsiteY12" fmla="*/ 784548 h 904875"/>
                <a:gd name="connsiteX13" fmla="*/ 711397 w 904458"/>
                <a:gd name="connsiteY13" fmla="*/ 833301 h 904875"/>
                <a:gd name="connsiteX14" fmla="*/ 666153 w 904458"/>
                <a:gd name="connsiteY14" fmla="*/ 844551 h 904875"/>
                <a:gd name="connsiteX15" fmla="*/ 549274 w 904458"/>
                <a:gd name="connsiteY15" fmla="*/ 773298 h 904875"/>
                <a:gd name="connsiteX16" fmla="*/ 522881 w 904458"/>
                <a:gd name="connsiteY16" fmla="*/ 638291 h 904875"/>
                <a:gd name="connsiteX17" fmla="*/ 571896 w 904458"/>
                <a:gd name="connsiteY17" fmla="*/ 615790 h 904875"/>
                <a:gd name="connsiteX18" fmla="*/ 602058 w 904458"/>
                <a:gd name="connsiteY18" fmla="*/ 585788 h 904875"/>
                <a:gd name="connsiteX19" fmla="*/ 226619 w 904458"/>
                <a:gd name="connsiteY19" fmla="*/ 517525 h 904875"/>
                <a:gd name="connsiteX20" fmla="*/ 275424 w 904458"/>
                <a:gd name="connsiteY20" fmla="*/ 528846 h 904875"/>
                <a:gd name="connsiteX21" fmla="*/ 294196 w 904458"/>
                <a:gd name="connsiteY21" fmla="*/ 562808 h 904875"/>
                <a:gd name="connsiteX22" fmla="*/ 320475 w 904458"/>
                <a:gd name="connsiteY22" fmla="*/ 592997 h 904875"/>
                <a:gd name="connsiteX23" fmla="*/ 245391 w 904458"/>
                <a:gd name="connsiteY23" fmla="*/ 717525 h 904875"/>
                <a:gd name="connsiteX24" fmla="*/ 151535 w 904458"/>
                <a:gd name="connsiteY24" fmla="*/ 747713 h 904875"/>
                <a:gd name="connsiteX25" fmla="*/ 72696 w 904458"/>
                <a:gd name="connsiteY25" fmla="*/ 713751 h 904875"/>
                <a:gd name="connsiteX26" fmla="*/ 132763 w 904458"/>
                <a:gd name="connsiteY26" fmla="*/ 547714 h 904875"/>
                <a:gd name="connsiteX27" fmla="*/ 226619 w 904458"/>
                <a:gd name="connsiteY27" fmla="*/ 517525 h 904875"/>
                <a:gd name="connsiteX28" fmla="*/ 749014 w 904458"/>
                <a:gd name="connsiteY28" fmla="*/ 409575 h 904875"/>
                <a:gd name="connsiteX29" fmla="*/ 786556 w 904458"/>
                <a:gd name="connsiteY29" fmla="*/ 413327 h 904875"/>
                <a:gd name="connsiteX30" fmla="*/ 902938 w 904458"/>
                <a:gd name="connsiteY30" fmla="*/ 537152 h 904875"/>
                <a:gd name="connsiteX31" fmla="*/ 782802 w 904458"/>
                <a:gd name="connsiteY31" fmla="*/ 615950 h 904875"/>
                <a:gd name="connsiteX32" fmla="*/ 749014 w 904458"/>
                <a:gd name="connsiteY32" fmla="*/ 612198 h 904875"/>
                <a:gd name="connsiteX33" fmla="*/ 700209 w 904458"/>
                <a:gd name="connsiteY33" fmla="*/ 597189 h 904875"/>
                <a:gd name="connsiteX34" fmla="*/ 692701 w 904458"/>
                <a:gd name="connsiteY34" fmla="*/ 593436 h 904875"/>
                <a:gd name="connsiteX35" fmla="*/ 636387 w 904458"/>
                <a:gd name="connsiteY35" fmla="*/ 540905 h 904875"/>
                <a:gd name="connsiteX36" fmla="*/ 658913 w 904458"/>
                <a:gd name="connsiteY36" fmla="*/ 439593 h 904875"/>
                <a:gd name="connsiteX37" fmla="*/ 749014 w 904458"/>
                <a:gd name="connsiteY37" fmla="*/ 409575 h 904875"/>
                <a:gd name="connsiteX38" fmla="*/ 121402 w 904458"/>
                <a:gd name="connsiteY38" fmla="*/ 288925 h 904875"/>
                <a:gd name="connsiteX39" fmla="*/ 158868 w 904458"/>
                <a:gd name="connsiteY39" fmla="*/ 292695 h 904875"/>
                <a:gd name="connsiteX40" fmla="*/ 271263 w 904458"/>
                <a:gd name="connsiteY40" fmla="*/ 375642 h 904875"/>
                <a:gd name="connsiteX41" fmla="*/ 256277 w 904458"/>
                <a:gd name="connsiteY41" fmla="*/ 458590 h 904875"/>
                <a:gd name="connsiteX42" fmla="*/ 155122 w 904458"/>
                <a:gd name="connsiteY42" fmla="*/ 500063 h 904875"/>
                <a:gd name="connsiteX43" fmla="*/ 121402 w 904458"/>
                <a:gd name="connsiteY43" fmla="*/ 496293 h 904875"/>
                <a:gd name="connsiteX44" fmla="*/ 1514 w 904458"/>
                <a:gd name="connsiteY44" fmla="*/ 368102 h 904875"/>
                <a:gd name="connsiteX45" fmla="*/ 121402 w 904458"/>
                <a:gd name="connsiteY45" fmla="*/ 288925 h 904875"/>
                <a:gd name="connsiteX46" fmla="*/ 752361 w 904458"/>
                <a:gd name="connsiteY46" fmla="*/ 157163 h 904875"/>
                <a:gd name="connsiteX47" fmla="*/ 831200 w 904458"/>
                <a:gd name="connsiteY47" fmla="*/ 194802 h 904875"/>
                <a:gd name="connsiteX48" fmla="*/ 774887 w 904458"/>
                <a:gd name="connsiteY48" fmla="*/ 356651 h 904875"/>
                <a:gd name="connsiteX49" fmla="*/ 677277 w 904458"/>
                <a:gd name="connsiteY49" fmla="*/ 390526 h 904875"/>
                <a:gd name="connsiteX50" fmla="*/ 647243 w 904458"/>
                <a:gd name="connsiteY50" fmla="*/ 382998 h 904875"/>
                <a:gd name="connsiteX51" fmla="*/ 624718 w 904458"/>
                <a:gd name="connsiteY51" fmla="*/ 337831 h 904875"/>
                <a:gd name="connsiteX52" fmla="*/ 587175 w 904458"/>
                <a:gd name="connsiteY52" fmla="*/ 296428 h 904875"/>
                <a:gd name="connsiteX53" fmla="*/ 658506 w 904458"/>
                <a:gd name="connsiteY53" fmla="*/ 187274 h 904875"/>
                <a:gd name="connsiteX54" fmla="*/ 752361 w 904458"/>
                <a:gd name="connsiteY54" fmla="*/ 157163 h 904875"/>
                <a:gd name="connsiteX55" fmla="*/ 237854 w 904458"/>
                <a:gd name="connsiteY55" fmla="*/ 60325 h 904875"/>
                <a:gd name="connsiteX56" fmla="*/ 357651 w 904458"/>
                <a:gd name="connsiteY56" fmla="*/ 131579 h 904875"/>
                <a:gd name="connsiteX57" fmla="*/ 383856 w 904458"/>
                <a:gd name="connsiteY57" fmla="*/ 266585 h 904875"/>
                <a:gd name="connsiteX58" fmla="*/ 346420 w 904458"/>
                <a:gd name="connsiteY58" fmla="*/ 285336 h 904875"/>
                <a:gd name="connsiteX59" fmla="*/ 305239 w 904458"/>
                <a:gd name="connsiteY59" fmla="*/ 319088 h 904875"/>
                <a:gd name="connsiteX60" fmla="*/ 189186 w 904458"/>
                <a:gd name="connsiteY60" fmla="*/ 247834 h 904875"/>
                <a:gd name="connsiteX61" fmla="*/ 192930 w 904458"/>
                <a:gd name="connsiteY61" fmla="*/ 75326 h 904875"/>
                <a:gd name="connsiteX62" fmla="*/ 237854 w 904458"/>
                <a:gd name="connsiteY62" fmla="*/ 60325 h 904875"/>
                <a:gd name="connsiteX63" fmla="*/ 523252 w 904458"/>
                <a:gd name="connsiteY63" fmla="*/ 0 h 904875"/>
                <a:gd name="connsiteX64" fmla="*/ 538280 w 904458"/>
                <a:gd name="connsiteY64" fmla="*/ 3756 h 904875"/>
                <a:gd name="connsiteX65" fmla="*/ 613422 w 904458"/>
                <a:gd name="connsiteY65" fmla="*/ 157766 h 904875"/>
                <a:gd name="connsiteX66" fmla="*/ 542037 w 904458"/>
                <a:gd name="connsiteY66" fmla="*/ 266700 h 904875"/>
                <a:gd name="connsiteX67" fmla="*/ 459381 w 904458"/>
                <a:gd name="connsiteY67" fmla="*/ 251675 h 904875"/>
                <a:gd name="connsiteX68" fmla="*/ 440596 w 904458"/>
                <a:gd name="connsiteY68" fmla="*/ 251675 h 904875"/>
                <a:gd name="connsiteX69" fmla="*/ 410539 w 904458"/>
                <a:gd name="connsiteY69" fmla="*/ 120203 h 904875"/>
                <a:gd name="connsiteX70" fmla="*/ 523252 w 904458"/>
                <a:gd name="connsiteY70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04458" h="904875">
                  <a:moveTo>
                    <a:pt x="376884" y="635000"/>
                  </a:moveTo>
                  <a:cubicBezTo>
                    <a:pt x="403184" y="642497"/>
                    <a:pt x="429484" y="649993"/>
                    <a:pt x="459540" y="649993"/>
                  </a:cubicBezTo>
                  <a:cubicBezTo>
                    <a:pt x="489597" y="679979"/>
                    <a:pt x="504625" y="728707"/>
                    <a:pt x="493354" y="784931"/>
                  </a:cubicBezTo>
                  <a:cubicBezTo>
                    <a:pt x="482083" y="856148"/>
                    <a:pt x="433241" y="904875"/>
                    <a:pt x="380641" y="904875"/>
                  </a:cubicBezTo>
                  <a:cubicBezTo>
                    <a:pt x="376884" y="904875"/>
                    <a:pt x="373127" y="904875"/>
                    <a:pt x="369370" y="904875"/>
                  </a:cubicBezTo>
                  <a:cubicBezTo>
                    <a:pt x="313014" y="893630"/>
                    <a:pt x="279200" y="822413"/>
                    <a:pt x="294229" y="747448"/>
                  </a:cubicBezTo>
                  <a:cubicBezTo>
                    <a:pt x="305500" y="691224"/>
                    <a:pt x="339314" y="646245"/>
                    <a:pt x="376884" y="635000"/>
                  </a:cubicBezTo>
                  <a:close/>
                  <a:moveTo>
                    <a:pt x="602058" y="585788"/>
                  </a:moveTo>
                  <a:cubicBezTo>
                    <a:pt x="635991" y="589538"/>
                    <a:pt x="673694" y="608289"/>
                    <a:pt x="703856" y="638291"/>
                  </a:cubicBezTo>
                  <a:cubicBezTo>
                    <a:pt x="707627" y="645791"/>
                    <a:pt x="711397" y="649541"/>
                    <a:pt x="715167" y="657042"/>
                  </a:cubicBezTo>
                  <a:cubicBezTo>
                    <a:pt x="715167" y="657042"/>
                    <a:pt x="718938" y="657042"/>
                    <a:pt x="718938" y="660792"/>
                  </a:cubicBezTo>
                  <a:cubicBezTo>
                    <a:pt x="737789" y="687043"/>
                    <a:pt x="749100" y="717045"/>
                    <a:pt x="749100" y="747046"/>
                  </a:cubicBezTo>
                  <a:cubicBezTo>
                    <a:pt x="749100" y="758297"/>
                    <a:pt x="749100" y="773298"/>
                    <a:pt x="745330" y="784548"/>
                  </a:cubicBezTo>
                  <a:cubicBezTo>
                    <a:pt x="741560" y="803299"/>
                    <a:pt x="730249" y="822050"/>
                    <a:pt x="711397" y="833301"/>
                  </a:cubicBezTo>
                  <a:cubicBezTo>
                    <a:pt x="700086" y="840801"/>
                    <a:pt x="685005" y="844551"/>
                    <a:pt x="666153" y="844551"/>
                  </a:cubicBezTo>
                  <a:cubicBezTo>
                    <a:pt x="624680" y="844551"/>
                    <a:pt x="579436" y="818300"/>
                    <a:pt x="549274" y="773298"/>
                  </a:cubicBezTo>
                  <a:cubicBezTo>
                    <a:pt x="515341" y="728295"/>
                    <a:pt x="507800" y="675793"/>
                    <a:pt x="522881" y="638291"/>
                  </a:cubicBezTo>
                  <a:cubicBezTo>
                    <a:pt x="541733" y="630790"/>
                    <a:pt x="556814" y="623290"/>
                    <a:pt x="571896" y="615790"/>
                  </a:cubicBezTo>
                  <a:cubicBezTo>
                    <a:pt x="583206" y="608289"/>
                    <a:pt x="594517" y="597039"/>
                    <a:pt x="602058" y="585788"/>
                  </a:cubicBezTo>
                  <a:close/>
                  <a:moveTo>
                    <a:pt x="226619" y="517525"/>
                  </a:moveTo>
                  <a:cubicBezTo>
                    <a:pt x="245391" y="517525"/>
                    <a:pt x="260408" y="521299"/>
                    <a:pt x="275424" y="528846"/>
                  </a:cubicBezTo>
                  <a:cubicBezTo>
                    <a:pt x="279179" y="540167"/>
                    <a:pt x="286687" y="551487"/>
                    <a:pt x="294196" y="562808"/>
                  </a:cubicBezTo>
                  <a:cubicBezTo>
                    <a:pt x="301704" y="574129"/>
                    <a:pt x="309213" y="581676"/>
                    <a:pt x="320475" y="592997"/>
                  </a:cubicBezTo>
                  <a:cubicBezTo>
                    <a:pt x="320475" y="634506"/>
                    <a:pt x="294196" y="683562"/>
                    <a:pt x="245391" y="717525"/>
                  </a:cubicBezTo>
                  <a:cubicBezTo>
                    <a:pt x="215357" y="740166"/>
                    <a:pt x="181569" y="747713"/>
                    <a:pt x="151535" y="747713"/>
                  </a:cubicBezTo>
                  <a:cubicBezTo>
                    <a:pt x="117746" y="747713"/>
                    <a:pt x="91467" y="736392"/>
                    <a:pt x="72696" y="713751"/>
                  </a:cubicBezTo>
                  <a:cubicBezTo>
                    <a:pt x="42662" y="664694"/>
                    <a:pt x="68941" y="592997"/>
                    <a:pt x="132763" y="547714"/>
                  </a:cubicBezTo>
                  <a:cubicBezTo>
                    <a:pt x="162798" y="528846"/>
                    <a:pt x="196586" y="517525"/>
                    <a:pt x="226619" y="517525"/>
                  </a:cubicBezTo>
                  <a:close/>
                  <a:moveTo>
                    <a:pt x="749014" y="409575"/>
                  </a:moveTo>
                  <a:cubicBezTo>
                    <a:pt x="760277" y="409575"/>
                    <a:pt x="775294" y="409575"/>
                    <a:pt x="786556" y="413327"/>
                  </a:cubicBezTo>
                  <a:cubicBezTo>
                    <a:pt x="861641" y="428336"/>
                    <a:pt x="914200" y="484621"/>
                    <a:pt x="902938" y="537152"/>
                  </a:cubicBezTo>
                  <a:cubicBezTo>
                    <a:pt x="895429" y="585932"/>
                    <a:pt x="846624" y="615950"/>
                    <a:pt x="782802" y="615950"/>
                  </a:cubicBezTo>
                  <a:cubicBezTo>
                    <a:pt x="771540" y="615950"/>
                    <a:pt x="760277" y="615950"/>
                    <a:pt x="749014" y="612198"/>
                  </a:cubicBezTo>
                  <a:cubicBezTo>
                    <a:pt x="730243" y="608446"/>
                    <a:pt x="715226" y="604693"/>
                    <a:pt x="700209" y="597189"/>
                  </a:cubicBezTo>
                  <a:cubicBezTo>
                    <a:pt x="700209" y="597189"/>
                    <a:pt x="696455" y="593436"/>
                    <a:pt x="692701" y="593436"/>
                  </a:cubicBezTo>
                  <a:cubicBezTo>
                    <a:pt x="670175" y="578427"/>
                    <a:pt x="647650" y="559666"/>
                    <a:pt x="636387" y="540905"/>
                  </a:cubicBezTo>
                  <a:cubicBezTo>
                    <a:pt x="651404" y="507134"/>
                    <a:pt x="658913" y="473364"/>
                    <a:pt x="658913" y="439593"/>
                  </a:cubicBezTo>
                  <a:cubicBezTo>
                    <a:pt x="681438" y="420832"/>
                    <a:pt x="715226" y="409575"/>
                    <a:pt x="749014" y="409575"/>
                  </a:cubicBezTo>
                  <a:close/>
                  <a:moveTo>
                    <a:pt x="121402" y="288925"/>
                  </a:moveTo>
                  <a:cubicBezTo>
                    <a:pt x="132642" y="288925"/>
                    <a:pt x="147629" y="292695"/>
                    <a:pt x="158868" y="292695"/>
                  </a:cubicBezTo>
                  <a:cubicBezTo>
                    <a:pt x="215066" y="304006"/>
                    <a:pt x="256277" y="337939"/>
                    <a:pt x="271263" y="375642"/>
                  </a:cubicBezTo>
                  <a:cubicBezTo>
                    <a:pt x="260024" y="402035"/>
                    <a:pt x="256277" y="432197"/>
                    <a:pt x="256277" y="458590"/>
                  </a:cubicBezTo>
                  <a:cubicBezTo>
                    <a:pt x="237545" y="484982"/>
                    <a:pt x="200080" y="500063"/>
                    <a:pt x="155122" y="500063"/>
                  </a:cubicBezTo>
                  <a:cubicBezTo>
                    <a:pt x="143882" y="500063"/>
                    <a:pt x="132642" y="496293"/>
                    <a:pt x="121402" y="496293"/>
                  </a:cubicBezTo>
                  <a:cubicBezTo>
                    <a:pt x="42726" y="481211"/>
                    <a:pt x="-9725" y="424657"/>
                    <a:pt x="1514" y="368102"/>
                  </a:cubicBezTo>
                  <a:cubicBezTo>
                    <a:pt x="9007" y="322858"/>
                    <a:pt x="61458" y="288925"/>
                    <a:pt x="121402" y="288925"/>
                  </a:cubicBezTo>
                  <a:close/>
                  <a:moveTo>
                    <a:pt x="752361" y="157163"/>
                  </a:moveTo>
                  <a:cubicBezTo>
                    <a:pt x="786149" y="157163"/>
                    <a:pt x="816183" y="168455"/>
                    <a:pt x="831200" y="194802"/>
                  </a:cubicBezTo>
                  <a:cubicBezTo>
                    <a:pt x="864988" y="239969"/>
                    <a:pt x="838709" y="315248"/>
                    <a:pt x="774887" y="356651"/>
                  </a:cubicBezTo>
                  <a:cubicBezTo>
                    <a:pt x="744853" y="379234"/>
                    <a:pt x="711065" y="390526"/>
                    <a:pt x="677277" y="390526"/>
                  </a:cubicBezTo>
                  <a:cubicBezTo>
                    <a:pt x="666014" y="390526"/>
                    <a:pt x="658506" y="386762"/>
                    <a:pt x="647243" y="382998"/>
                  </a:cubicBezTo>
                  <a:cubicBezTo>
                    <a:pt x="639734" y="367943"/>
                    <a:pt x="632226" y="352887"/>
                    <a:pt x="624718" y="337831"/>
                  </a:cubicBezTo>
                  <a:cubicBezTo>
                    <a:pt x="613455" y="322776"/>
                    <a:pt x="602192" y="307720"/>
                    <a:pt x="587175" y="296428"/>
                  </a:cubicBezTo>
                  <a:cubicBezTo>
                    <a:pt x="590929" y="258789"/>
                    <a:pt x="617209" y="217386"/>
                    <a:pt x="658506" y="187274"/>
                  </a:cubicBezTo>
                  <a:cubicBezTo>
                    <a:pt x="688539" y="168455"/>
                    <a:pt x="722328" y="157163"/>
                    <a:pt x="752361" y="157163"/>
                  </a:cubicBezTo>
                  <a:close/>
                  <a:moveTo>
                    <a:pt x="237854" y="60325"/>
                  </a:moveTo>
                  <a:cubicBezTo>
                    <a:pt x="279034" y="60325"/>
                    <a:pt x="327701" y="86576"/>
                    <a:pt x="357651" y="131579"/>
                  </a:cubicBezTo>
                  <a:cubicBezTo>
                    <a:pt x="387600" y="176581"/>
                    <a:pt x="395087" y="229084"/>
                    <a:pt x="383856" y="266585"/>
                  </a:cubicBezTo>
                  <a:cubicBezTo>
                    <a:pt x="368882" y="270336"/>
                    <a:pt x="357651" y="277836"/>
                    <a:pt x="346420" y="285336"/>
                  </a:cubicBezTo>
                  <a:cubicBezTo>
                    <a:pt x="331445" y="296587"/>
                    <a:pt x="316470" y="307838"/>
                    <a:pt x="305239" y="319088"/>
                  </a:cubicBezTo>
                  <a:cubicBezTo>
                    <a:pt x="264059" y="319088"/>
                    <a:pt x="219135" y="292837"/>
                    <a:pt x="189186" y="247834"/>
                  </a:cubicBezTo>
                  <a:cubicBezTo>
                    <a:pt x="144262" y="184081"/>
                    <a:pt x="148006" y="105327"/>
                    <a:pt x="192930" y="75326"/>
                  </a:cubicBezTo>
                  <a:cubicBezTo>
                    <a:pt x="207904" y="64075"/>
                    <a:pt x="222879" y="60325"/>
                    <a:pt x="237854" y="60325"/>
                  </a:cubicBezTo>
                  <a:close/>
                  <a:moveTo>
                    <a:pt x="523252" y="0"/>
                  </a:moveTo>
                  <a:cubicBezTo>
                    <a:pt x="527009" y="0"/>
                    <a:pt x="534523" y="0"/>
                    <a:pt x="538280" y="3756"/>
                  </a:cubicBezTo>
                  <a:cubicBezTo>
                    <a:pt x="594636" y="11269"/>
                    <a:pt x="628450" y="82640"/>
                    <a:pt x="613422" y="157766"/>
                  </a:cubicBezTo>
                  <a:cubicBezTo>
                    <a:pt x="602151" y="210355"/>
                    <a:pt x="575851" y="247918"/>
                    <a:pt x="542037" y="266700"/>
                  </a:cubicBezTo>
                  <a:cubicBezTo>
                    <a:pt x="515738" y="255431"/>
                    <a:pt x="485681" y="251675"/>
                    <a:pt x="459381" y="251675"/>
                  </a:cubicBezTo>
                  <a:cubicBezTo>
                    <a:pt x="451867" y="251675"/>
                    <a:pt x="444353" y="251675"/>
                    <a:pt x="440596" y="251675"/>
                  </a:cubicBezTo>
                  <a:cubicBezTo>
                    <a:pt x="414296" y="221624"/>
                    <a:pt x="403025" y="172792"/>
                    <a:pt x="410539" y="120203"/>
                  </a:cubicBezTo>
                  <a:cubicBezTo>
                    <a:pt x="425568" y="52589"/>
                    <a:pt x="474410" y="0"/>
                    <a:pt x="5232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28"/>
            <p:cNvSpPr>
              <a:spLocks noEditPoints="1"/>
            </p:cNvSpPr>
            <p:nvPr/>
          </p:nvSpPr>
          <p:spPr bwMode="auto">
            <a:xfrm flipH="1">
              <a:off x="3638039" y="3078246"/>
              <a:ext cx="401638" cy="3984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7" name="任意多边形 176"/>
            <p:cNvSpPr/>
            <p:nvPr/>
          </p:nvSpPr>
          <p:spPr bwMode="auto">
            <a:xfrm flipH="1">
              <a:off x="2961765" y="5172159"/>
              <a:ext cx="200025" cy="200025"/>
            </a:xfrm>
            <a:custGeom>
              <a:avLst/>
              <a:gdLst>
                <a:gd name="connsiteX0" fmla="*/ 90488 w 200025"/>
                <a:gd name="connsiteY0" fmla="*/ 139700 h 200025"/>
                <a:gd name="connsiteX1" fmla="*/ 97896 w 200025"/>
                <a:gd name="connsiteY1" fmla="*/ 139700 h 200025"/>
                <a:gd name="connsiteX2" fmla="*/ 109009 w 200025"/>
                <a:gd name="connsiteY2" fmla="*/ 139700 h 200025"/>
                <a:gd name="connsiteX3" fmla="*/ 123825 w 200025"/>
                <a:gd name="connsiteY3" fmla="*/ 166092 h 200025"/>
                <a:gd name="connsiteX4" fmla="*/ 101600 w 200025"/>
                <a:gd name="connsiteY4" fmla="*/ 200025 h 200025"/>
                <a:gd name="connsiteX5" fmla="*/ 79375 w 200025"/>
                <a:gd name="connsiteY5" fmla="*/ 169863 h 200025"/>
                <a:gd name="connsiteX6" fmla="*/ 90488 w 200025"/>
                <a:gd name="connsiteY6" fmla="*/ 139700 h 200025"/>
                <a:gd name="connsiteX7" fmla="*/ 135731 w 200025"/>
                <a:gd name="connsiteY7" fmla="*/ 120650 h 200025"/>
                <a:gd name="connsiteX8" fmla="*/ 139502 w 200025"/>
                <a:gd name="connsiteY8" fmla="*/ 120650 h 200025"/>
                <a:gd name="connsiteX9" fmla="*/ 165894 w 200025"/>
                <a:gd name="connsiteY9" fmla="*/ 131876 h 200025"/>
                <a:gd name="connsiteX10" fmla="*/ 169664 w 200025"/>
                <a:gd name="connsiteY10" fmla="*/ 165554 h 200025"/>
                <a:gd name="connsiteX11" fmla="*/ 158353 w 200025"/>
                <a:gd name="connsiteY11" fmla="*/ 173038 h 200025"/>
                <a:gd name="connsiteX12" fmla="*/ 131961 w 200025"/>
                <a:gd name="connsiteY12" fmla="*/ 161812 h 200025"/>
                <a:gd name="connsiteX13" fmla="*/ 131961 w 200025"/>
                <a:gd name="connsiteY13" fmla="*/ 158070 h 200025"/>
                <a:gd name="connsiteX14" fmla="*/ 120650 w 200025"/>
                <a:gd name="connsiteY14" fmla="*/ 135618 h 200025"/>
                <a:gd name="connsiteX15" fmla="*/ 131961 w 200025"/>
                <a:gd name="connsiteY15" fmla="*/ 128134 h 200025"/>
                <a:gd name="connsiteX16" fmla="*/ 135731 w 200025"/>
                <a:gd name="connsiteY16" fmla="*/ 120650 h 200025"/>
                <a:gd name="connsiteX17" fmla="*/ 60325 w 200025"/>
                <a:gd name="connsiteY17" fmla="*/ 120650 h 200025"/>
                <a:gd name="connsiteX18" fmla="*/ 64135 w 200025"/>
                <a:gd name="connsiteY18" fmla="*/ 120650 h 200025"/>
                <a:gd name="connsiteX19" fmla="*/ 71755 w 200025"/>
                <a:gd name="connsiteY19" fmla="*/ 128134 h 200025"/>
                <a:gd name="connsiteX20" fmla="*/ 75565 w 200025"/>
                <a:gd name="connsiteY20" fmla="*/ 135618 h 200025"/>
                <a:gd name="connsiteX21" fmla="*/ 67945 w 200025"/>
                <a:gd name="connsiteY21" fmla="*/ 161812 h 200025"/>
                <a:gd name="connsiteX22" fmla="*/ 41275 w 200025"/>
                <a:gd name="connsiteY22" fmla="*/ 173038 h 200025"/>
                <a:gd name="connsiteX23" fmla="*/ 29845 w 200025"/>
                <a:gd name="connsiteY23" fmla="*/ 169296 h 200025"/>
                <a:gd name="connsiteX24" fmla="*/ 33655 w 200025"/>
                <a:gd name="connsiteY24" fmla="*/ 131876 h 200025"/>
                <a:gd name="connsiteX25" fmla="*/ 60325 w 200025"/>
                <a:gd name="connsiteY25" fmla="*/ 120650 h 200025"/>
                <a:gd name="connsiteX26" fmla="*/ 30480 w 200025"/>
                <a:gd name="connsiteY26" fmla="*/ 79375 h 200025"/>
                <a:gd name="connsiteX27" fmla="*/ 57150 w 200025"/>
                <a:gd name="connsiteY27" fmla="*/ 90632 h 200025"/>
                <a:gd name="connsiteX28" fmla="*/ 57150 w 200025"/>
                <a:gd name="connsiteY28" fmla="*/ 109393 h 200025"/>
                <a:gd name="connsiteX29" fmla="*/ 30480 w 200025"/>
                <a:gd name="connsiteY29" fmla="*/ 120650 h 200025"/>
                <a:gd name="connsiteX30" fmla="*/ 0 w 200025"/>
                <a:gd name="connsiteY30" fmla="*/ 101889 h 200025"/>
                <a:gd name="connsiteX31" fmla="*/ 30480 w 200025"/>
                <a:gd name="connsiteY31" fmla="*/ 79375 h 200025"/>
                <a:gd name="connsiteX32" fmla="*/ 165735 w 200025"/>
                <a:gd name="connsiteY32" fmla="*/ 74612 h 200025"/>
                <a:gd name="connsiteX33" fmla="*/ 169545 w 200025"/>
                <a:gd name="connsiteY33" fmla="*/ 74612 h 200025"/>
                <a:gd name="connsiteX34" fmla="*/ 200025 w 200025"/>
                <a:gd name="connsiteY34" fmla="*/ 97631 h 200025"/>
                <a:gd name="connsiteX35" fmla="*/ 169545 w 200025"/>
                <a:gd name="connsiteY35" fmla="*/ 120650 h 200025"/>
                <a:gd name="connsiteX36" fmla="*/ 165735 w 200025"/>
                <a:gd name="connsiteY36" fmla="*/ 120650 h 200025"/>
                <a:gd name="connsiteX37" fmla="*/ 142875 w 200025"/>
                <a:gd name="connsiteY37" fmla="*/ 109141 h 200025"/>
                <a:gd name="connsiteX38" fmla="*/ 142875 w 200025"/>
                <a:gd name="connsiteY38" fmla="*/ 86122 h 200025"/>
                <a:gd name="connsiteX39" fmla="*/ 165735 w 200025"/>
                <a:gd name="connsiteY39" fmla="*/ 74612 h 200025"/>
                <a:gd name="connsiteX40" fmla="*/ 153988 w 200025"/>
                <a:gd name="connsiteY40" fmla="*/ 22225 h 200025"/>
                <a:gd name="connsiteX41" fmla="*/ 168805 w 200025"/>
                <a:gd name="connsiteY41" fmla="*/ 25967 h 200025"/>
                <a:gd name="connsiteX42" fmla="*/ 161396 w 200025"/>
                <a:gd name="connsiteY42" fmla="*/ 63387 h 200025"/>
                <a:gd name="connsiteX43" fmla="*/ 139171 w 200025"/>
                <a:gd name="connsiteY43" fmla="*/ 74613 h 200025"/>
                <a:gd name="connsiteX44" fmla="*/ 135467 w 200025"/>
                <a:gd name="connsiteY44" fmla="*/ 74613 h 200025"/>
                <a:gd name="connsiteX45" fmla="*/ 128059 w 200025"/>
                <a:gd name="connsiteY45" fmla="*/ 67129 h 200025"/>
                <a:gd name="connsiteX46" fmla="*/ 120650 w 200025"/>
                <a:gd name="connsiteY46" fmla="*/ 59645 h 200025"/>
                <a:gd name="connsiteX47" fmla="*/ 131763 w 200025"/>
                <a:gd name="connsiteY47" fmla="*/ 33451 h 200025"/>
                <a:gd name="connsiteX48" fmla="*/ 153988 w 200025"/>
                <a:gd name="connsiteY48" fmla="*/ 22225 h 200025"/>
                <a:gd name="connsiteX49" fmla="*/ 41275 w 200025"/>
                <a:gd name="connsiteY49" fmla="*/ 22225 h 200025"/>
                <a:gd name="connsiteX50" fmla="*/ 63500 w 200025"/>
                <a:gd name="connsiteY50" fmla="*/ 33451 h 200025"/>
                <a:gd name="connsiteX51" fmla="*/ 74613 w 200025"/>
                <a:gd name="connsiteY51" fmla="*/ 59645 h 200025"/>
                <a:gd name="connsiteX52" fmla="*/ 67204 w 200025"/>
                <a:gd name="connsiteY52" fmla="*/ 67129 h 200025"/>
                <a:gd name="connsiteX53" fmla="*/ 59796 w 200025"/>
                <a:gd name="connsiteY53" fmla="*/ 74613 h 200025"/>
                <a:gd name="connsiteX54" fmla="*/ 56092 w 200025"/>
                <a:gd name="connsiteY54" fmla="*/ 74613 h 200025"/>
                <a:gd name="connsiteX55" fmla="*/ 33867 w 200025"/>
                <a:gd name="connsiteY55" fmla="*/ 67129 h 200025"/>
                <a:gd name="connsiteX56" fmla="*/ 26458 w 200025"/>
                <a:gd name="connsiteY56" fmla="*/ 29709 h 200025"/>
                <a:gd name="connsiteX57" fmla="*/ 41275 w 200025"/>
                <a:gd name="connsiteY57" fmla="*/ 22225 h 200025"/>
                <a:gd name="connsiteX58" fmla="*/ 97632 w 200025"/>
                <a:gd name="connsiteY58" fmla="*/ 0 h 200025"/>
                <a:gd name="connsiteX59" fmla="*/ 120651 w 200025"/>
                <a:gd name="connsiteY59" fmla="*/ 30480 h 200025"/>
                <a:gd name="connsiteX60" fmla="*/ 109142 w 200025"/>
                <a:gd name="connsiteY60" fmla="*/ 57150 h 200025"/>
                <a:gd name="connsiteX61" fmla="*/ 97632 w 200025"/>
                <a:gd name="connsiteY61" fmla="*/ 53340 h 200025"/>
                <a:gd name="connsiteX62" fmla="*/ 86123 w 200025"/>
                <a:gd name="connsiteY62" fmla="*/ 57150 h 200025"/>
                <a:gd name="connsiteX63" fmla="*/ 74613 w 200025"/>
                <a:gd name="connsiteY63" fmla="*/ 30480 h 200025"/>
                <a:gd name="connsiteX64" fmla="*/ 97632 w 200025"/>
                <a:gd name="connsiteY64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00025" h="200025">
                  <a:moveTo>
                    <a:pt x="90488" y="139700"/>
                  </a:moveTo>
                  <a:cubicBezTo>
                    <a:pt x="94192" y="139700"/>
                    <a:pt x="97896" y="139700"/>
                    <a:pt x="97896" y="139700"/>
                  </a:cubicBezTo>
                  <a:cubicBezTo>
                    <a:pt x="101600" y="139700"/>
                    <a:pt x="105304" y="139700"/>
                    <a:pt x="109009" y="139700"/>
                  </a:cubicBezTo>
                  <a:cubicBezTo>
                    <a:pt x="116417" y="143470"/>
                    <a:pt x="120121" y="154781"/>
                    <a:pt x="123825" y="166092"/>
                  </a:cubicBezTo>
                  <a:cubicBezTo>
                    <a:pt x="123825" y="184944"/>
                    <a:pt x="112713" y="196255"/>
                    <a:pt x="101600" y="200025"/>
                  </a:cubicBezTo>
                  <a:cubicBezTo>
                    <a:pt x="86784" y="200025"/>
                    <a:pt x="79375" y="184944"/>
                    <a:pt x="79375" y="169863"/>
                  </a:cubicBezTo>
                  <a:cubicBezTo>
                    <a:pt x="79375" y="154781"/>
                    <a:pt x="83079" y="143470"/>
                    <a:pt x="90488" y="139700"/>
                  </a:cubicBezTo>
                  <a:close/>
                  <a:moveTo>
                    <a:pt x="135731" y="120650"/>
                  </a:moveTo>
                  <a:cubicBezTo>
                    <a:pt x="139502" y="120650"/>
                    <a:pt x="139502" y="120650"/>
                    <a:pt x="139502" y="120650"/>
                  </a:cubicBezTo>
                  <a:cubicBezTo>
                    <a:pt x="147042" y="120650"/>
                    <a:pt x="158353" y="124392"/>
                    <a:pt x="165894" y="131876"/>
                  </a:cubicBezTo>
                  <a:cubicBezTo>
                    <a:pt x="177205" y="143102"/>
                    <a:pt x="180975" y="158070"/>
                    <a:pt x="169664" y="165554"/>
                  </a:cubicBezTo>
                  <a:cubicBezTo>
                    <a:pt x="165894" y="169296"/>
                    <a:pt x="162124" y="173038"/>
                    <a:pt x="158353" y="173038"/>
                  </a:cubicBezTo>
                  <a:cubicBezTo>
                    <a:pt x="150813" y="173038"/>
                    <a:pt x="139502" y="169296"/>
                    <a:pt x="131961" y="161812"/>
                  </a:cubicBezTo>
                  <a:cubicBezTo>
                    <a:pt x="131961" y="161812"/>
                    <a:pt x="131961" y="161812"/>
                    <a:pt x="131961" y="158070"/>
                  </a:cubicBezTo>
                  <a:cubicBezTo>
                    <a:pt x="128191" y="150586"/>
                    <a:pt x="124421" y="143102"/>
                    <a:pt x="120650" y="135618"/>
                  </a:cubicBezTo>
                  <a:cubicBezTo>
                    <a:pt x="124421" y="131876"/>
                    <a:pt x="128191" y="131876"/>
                    <a:pt x="131961" y="128134"/>
                  </a:cubicBezTo>
                  <a:cubicBezTo>
                    <a:pt x="131961" y="124392"/>
                    <a:pt x="135731" y="124392"/>
                    <a:pt x="135731" y="120650"/>
                  </a:cubicBezTo>
                  <a:close/>
                  <a:moveTo>
                    <a:pt x="60325" y="120650"/>
                  </a:moveTo>
                  <a:cubicBezTo>
                    <a:pt x="60325" y="120650"/>
                    <a:pt x="64135" y="120650"/>
                    <a:pt x="64135" y="120650"/>
                  </a:cubicBezTo>
                  <a:cubicBezTo>
                    <a:pt x="64135" y="124392"/>
                    <a:pt x="67945" y="128134"/>
                    <a:pt x="71755" y="128134"/>
                  </a:cubicBezTo>
                  <a:cubicBezTo>
                    <a:pt x="71755" y="131876"/>
                    <a:pt x="75565" y="131876"/>
                    <a:pt x="75565" y="135618"/>
                  </a:cubicBezTo>
                  <a:cubicBezTo>
                    <a:pt x="79375" y="143102"/>
                    <a:pt x="75565" y="154328"/>
                    <a:pt x="67945" y="161812"/>
                  </a:cubicBezTo>
                  <a:cubicBezTo>
                    <a:pt x="60325" y="169296"/>
                    <a:pt x="48895" y="173038"/>
                    <a:pt x="41275" y="173038"/>
                  </a:cubicBezTo>
                  <a:cubicBezTo>
                    <a:pt x="37465" y="173038"/>
                    <a:pt x="33655" y="173038"/>
                    <a:pt x="29845" y="169296"/>
                  </a:cubicBezTo>
                  <a:cubicBezTo>
                    <a:pt x="22225" y="161812"/>
                    <a:pt x="22225" y="146844"/>
                    <a:pt x="33655" y="131876"/>
                  </a:cubicBezTo>
                  <a:cubicBezTo>
                    <a:pt x="41275" y="124392"/>
                    <a:pt x="52705" y="120650"/>
                    <a:pt x="60325" y="120650"/>
                  </a:cubicBezTo>
                  <a:close/>
                  <a:moveTo>
                    <a:pt x="30480" y="79375"/>
                  </a:moveTo>
                  <a:cubicBezTo>
                    <a:pt x="41910" y="79375"/>
                    <a:pt x="53340" y="83127"/>
                    <a:pt x="57150" y="90632"/>
                  </a:cubicBezTo>
                  <a:cubicBezTo>
                    <a:pt x="57150" y="94384"/>
                    <a:pt x="57150" y="101889"/>
                    <a:pt x="57150" y="109393"/>
                  </a:cubicBezTo>
                  <a:cubicBezTo>
                    <a:pt x="53340" y="116898"/>
                    <a:pt x="41910" y="120650"/>
                    <a:pt x="30480" y="120650"/>
                  </a:cubicBezTo>
                  <a:cubicBezTo>
                    <a:pt x="11430" y="120650"/>
                    <a:pt x="0" y="113146"/>
                    <a:pt x="0" y="101889"/>
                  </a:cubicBezTo>
                  <a:cubicBezTo>
                    <a:pt x="0" y="86880"/>
                    <a:pt x="11430" y="79375"/>
                    <a:pt x="30480" y="79375"/>
                  </a:cubicBezTo>
                  <a:close/>
                  <a:moveTo>
                    <a:pt x="165735" y="74612"/>
                  </a:moveTo>
                  <a:cubicBezTo>
                    <a:pt x="169545" y="74612"/>
                    <a:pt x="169545" y="74612"/>
                    <a:pt x="169545" y="74612"/>
                  </a:cubicBezTo>
                  <a:cubicBezTo>
                    <a:pt x="184785" y="74612"/>
                    <a:pt x="200025" y="82285"/>
                    <a:pt x="200025" y="97631"/>
                  </a:cubicBezTo>
                  <a:cubicBezTo>
                    <a:pt x="200025" y="109141"/>
                    <a:pt x="184785" y="120650"/>
                    <a:pt x="169545" y="120650"/>
                  </a:cubicBezTo>
                  <a:cubicBezTo>
                    <a:pt x="169545" y="120650"/>
                    <a:pt x="169545" y="120650"/>
                    <a:pt x="165735" y="120650"/>
                  </a:cubicBezTo>
                  <a:cubicBezTo>
                    <a:pt x="158115" y="120650"/>
                    <a:pt x="146685" y="112977"/>
                    <a:pt x="142875" y="109141"/>
                  </a:cubicBezTo>
                  <a:cubicBezTo>
                    <a:pt x="142875" y="101468"/>
                    <a:pt x="142875" y="93795"/>
                    <a:pt x="142875" y="86122"/>
                  </a:cubicBezTo>
                  <a:cubicBezTo>
                    <a:pt x="146685" y="78449"/>
                    <a:pt x="158115" y="74612"/>
                    <a:pt x="165735" y="74612"/>
                  </a:cubicBezTo>
                  <a:close/>
                  <a:moveTo>
                    <a:pt x="153988" y="22225"/>
                  </a:moveTo>
                  <a:cubicBezTo>
                    <a:pt x="157692" y="22225"/>
                    <a:pt x="165101" y="22225"/>
                    <a:pt x="168805" y="25967"/>
                  </a:cubicBezTo>
                  <a:cubicBezTo>
                    <a:pt x="176213" y="33451"/>
                    <a:pt x="172509" y="52161"/>
                    <a:pt x="161396" y="63387"/>
                  </a:cubicBezTo>
                  <a:cubicBezTo>
                    <a:pt x="153988" y="70871"/>
                    <a:pt x="146580" y="74613"/>
                    <a:pt x="139171" y="74613"/>
                  </a:cubicBezTo>
                  <a:cubicBezTo>
                    <a:pt x="139171" y="74613"/>
                    <a:pt x="135467" y="74613"/>
                    <a:pt x="135467" y="74613"/>
                  </a:cubicBezTo>
                  <a:cubicBezTo>
                    <a:pt x="135467" y="70871"/>
                    <a:pt x="131763" y="67129"/>
                    <a:pt x="128059" y="67129"/>
                  </a:cubicBezTo>
                  <a:cubicBezTo>
                    <a:pt x="128059" y="63387"/>
                    <a:pt x="124354" y="59645"/>
                    <a:pt x="120650" y="59645"/>
                  </a:cubicBezTo>
                  <a:cubicBezTo>
                    <a:pt x="120650" y="52161"/>
                    <a:pt x="124354" y="40935"/>
                    <a:pt x="131763" y="33451"/>
                  </a:cubicBezTo>
                  <a:cubicBezTo>
                    <a:pt x="139171" y="25967"/>
                    <a:pt x="146580" y="22225"/>
                    <a:pt x="153988" y="22225"/>
                  </a:cubicBezTo>
                  <a:close/>
                  <a:moveTo>
                    <a:pt x="41275" y="22225"/>
                  </a:moveTo>
                  <a:cubicBezTo>
                    <a:pt x="48683" y="22225"/>
                    <a:pt x="56092" y="25967"/>
                    <a:pt x="63500" y="33451"/>
                  </a:cubicBezTo>
                  <a:cubicBezTo>
                    <a:pt x="70909" y="40935"/>
                    <a:pt x="74613" y="52161"/>
                    <a:pt x="74613" y="59645"/>
                  </a:cubicBezTo>
                  <a:cubicBezTo>
                    <a:pt x="70909" y="63387"/>
                    <a:pt x="70909" y="63387"/>
                    <a:pt x="67204" y="67129"/>
                  </a:cubicBezTo>
                  <a:cubicBezTo>
                    <a:pt x="63500" y="70871"/>
                    <a:pt x="63500" y="70871"/>
                    <a:pt x="59796" y="74613"/>
                  </a:cubicBezTo>
                  <a:cubicBezTo>
                    <a:pt x="59796" y="74613"/>
                    <a:pt x="59796" y="74613"/>
                    <a:pt x="56092" y="74613"/>
                  </a:cubicBezTo>
                  <a:cubicBezTo>
                    <a:pt x="48683" y="74613"/>
                    <a:pt x="41275" y="70871"/>
                    <a:pt x="33867" y="67129"/>
                  </a:cubicBezTo>
                  <a:cubicBezTo>
                    <a:pt x="22754" y="55903"/>
                    <a:pt x="19050" y="37193"/>
                    <a:pt x="26458" y="29709"/>
                  </a:cubicBezTo>
                  <a:cubicBezTo>
                    <a:pt x="30162" y="25967"/>
                    <a:pt x="33867" y="22225"/>
                    <a:pt x="41275" y="22225"/>
                  </a:cubicBezTo>
                  <a:close/>
                  <a:moveTo>
                    <a:pt x="97632" y="0"/>
                  </a:moveTo>
                  <a:cubicBezTo>
                    <a:pt x="109142" y="0"/>
                    <a:pt x="120651" y="11430"/>
                    <a:pt x="120651" y="30480"/>
                  </a:cubicBezTo>
                  <a:cubicBezTo>
                    <a:pt x="120651" y="41910"/>
                    <a:pt x="116815" y="49530"/>
                    <a:pt x="109142" y="57150"/>
                  </a:cubicBezTo>
                  <a:cubicBezTo>
                    <a:pt x="105305" y="53340"/>
                    <a:pt x="101469" y="53340"/>
                    <a:pt x="97632" y="53340"/>
                  </a:cubicBezTo>
                  <a:cubicBezTo>
                    <a:pt x="93796" y="53340"/>
                    <a:pt x="89959" y="57150"/>
                    <a:pt x="86123" y="57150"/>
                  </a:cubicBezTo>
                  <a:cubicBezTo>
                    <a:pt x="78450" y="53340"/>
                    <a:pt x="74613" y="41910"/>
                    <a:pt x="74613" y="30480"/>
                  </a:cubicBezTo>
                  <a:cubicBezTo>
                    <a:pt x="74613" y="11430"/>
                    <a:pt x="82286" y="0"/>
                    <a:pt x="97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8" name="任意多边形 177"/>
            <p:cNvSpPr/>
            <p:nvPr/>
          </p:nvSpPr>
          <p:spPr bwMode="auto">
            <a:xfrm flipH="1">
              <a:off x="3115915" y="5938920"/>
              <a:ext cx="318926" cy="319088"/>
            </a:xfrm>
            <a:custGeom>
              <a:avLst/>
              <a:gdLst>
                <a:gd name="connsiteX0" fmla="*/ 153591 w 318926"/>
                <a:gd name="connsiteY0" fmla="*/ 225425 h 319088"/>
                <a:gd name="connsiteX1" fmla="*/ 161053 w 318926"/>
                <a:gd name="connsiteY1" fmla="*/ 225425 h 319088"/>
                <a:gd name="connsiteX2" fmla="*/ 183437 w 318926"/>
                <a:gd name="connsiteY2" fmla="*/ 225425 h 319088"/>
                <a:gd name="connsiteX3" fmla="*/ 205821 w 318926"/>
                <a:gd name="connsiteY3" fmla="*/ 266637 h 319088"/>
                <a:gd name="connsiteX4" fmla="*/ 175975 w 318926"/>
                <a:gd name="connsiteY4" fmla="*/ 319088 h 319088"/>
                <a:gd name="connsiteX5" fmla="*/ 138669 w 318926"/>
                <a:gd name="connsiteY5" fmla="*/ 274130 h 319088"/>
                <a:gd name="connsiteX6" fmla="*/ 153591 w 318926"/>
                <a:gd name="connsiteY6" fmla="*/ 225425 h 319088"/>
                <a:gd name="connsiteX7" fmla="*/ 104775 w 318926"/>
                <a:gd name="connsiteY7" fmla="*/ 203200 h 319088"/>
                <a:gd name="connsiteX8" fmla="*/ 108546 w 318926"/>
                <a:gd name="connsiteY8" fmla="*/ 203200 h 319088"/>
                <a:gd name="connsiteX9" fmla="*/ 119857 w 318926"/>
                <a:gd name="connsiteY9" fmla="*/ 210655 h 319088"/>
                <a:gd name="connsiteX10" fmla="*/ 131168 w 318926"/>
                <a:gd name="connsiteY10" fmla="*/ 218109 h 319088"/>
                <a:gd name="connsiteX11" fmla="*/ 119857 w 318926"/>
                <a:gd name="connsiteY11" fmla="*/ 266562 h 319088"/>
                <a:gd name="connsiteX12" fmla="*/ 78383 w 318926"/>
                <a:gd name="connsiteY12" fmla="*/ 288925 h 319088"/>
                <a:gd name="connsiteX13" fmla="*/ 59531 w 318926"/>
                <a:gd name="connsiteY13" fmla="*/ 285198 h 319088"/>
                <a:gd name="connsiteX14" fmla="*/ 63301 w 318926"/>
                <a:gd name="connsiteY14" fmla="*/ 225563 h 319088"/>
                <a:gd name="connsiteX15" fmla="*/ 104775 w 318926"/>
                <a:gd name="connsiteY15" fmla="*/ 203200 h 319088"/>
                <a:gd name="connsiteX16" fmla="*/ 224092 w 318926"/>
                <a:gd name="connsiteY16" fmla="*/ 188913 h 319088"/>
                <a:gd name="connsiteX17" fmla="*/ 231585 w 318926"/>
                <a:gd name="connsiteY17" fmla="*/ 188913 h 319088"/>
                <a:gd name="connsiteX18" fmla="*/ 269051 w 318926"/>
                <a:gd name="connsiteY18" fmla="*/ 203922 h 319088"/>
                <a:gd name="connsiteX19" fmla="*/ 276544 w 318926"/>
                <a:gd name="connsiteY19" fmla="*/ 207675 h 319088"/>
                <a:gd name="connsiteX20" fmla="*/ 280290 w 318926"/>
                <a:gd name="connsiteY20" fmla="*/ 211427 h 319088"/>
                <a:gd name="connsiteX21" fmla="*/ 284037 w 318926"/>
                <a:gd name="connsiteY21" fmla="*/ 260206 h 319088"/>
                <a:gd name="connsiteX22" fmla="*/ 257811 w 318926"/>
                <a:gd name="connsiteY22" fmla="*/ 271463 h 319088"/>
                <a:gd name="connsiteX23" fmla="*/ 224092 w 318926"/>
                <a:gd name="connsiteY23" fmla="*/ 256454 h 319088"/>
                <a:gd name="connsiteX24" fmla="*/ 201613 w 318926"/>
                <a:gd name="connsiteY24" fmla="*/ 215179 h 319088"/>
                <a:gd name="connsiteX25" fmla="*/ 216599 w 318926"/>
                <a:gd name="connsiteY25" fmla="*/ 203922 h 319088"/>
                <a:gd name="connsiteX26" fmla="*/ 224092 w 318926"/>
                <a:gd name="connsiteY26" fmla="*/ 188913 h 319088"/>
                <a:gd name="connsiteX27" fmla="*/ 44694 w 318926"/>
                <a:gd name="connsiteY27" fmla="*/ 134938 h 319088"/>
                <a:gd name="connsiteX28" fmla="*/ 52143 w 318926"/>
                <a:gd name="connsiteY28" fmla="*/ 134938 h 319088"/>
                <a:gd name="connsiteX29" fmla="*/ 93113 w 318926"/>
                <a:gd name="connsiteY29" fmla="*/ 149978 h 319088"/>
                <a:gd name="connsiteX30" fmla="*/ 96838 w 318926"/>
                <a:gd name="connsiteY30" fmla="*/ 180057 h 319088"/>
                <a:gd name="connsiteX31" fmla="*/ 52143 w 318926"/>
                <a:gd name="connsiteY31" fmla="*/ 206376 h 319088"/>
                <a:gd name="connsiteX32" fmla="*/ 44694 w 318926"/>
                <a:gd name="connsiteY32" fmla="*/ 206376 h 319088"/>
                <a:gd name="connsiteX33" fmla="*/ 0 w 318926"/>
                <a:gd name="connsiteY33" fmla="*/ 176297 h 319088"/>
                <a:gd name="connsiteX34" fmla="*/ 44694 w 318926"/>
                <a:gd name="connsiteY34" fmla="*/ 134938 h 319088"/>
                <a:gd name="connsiteX35" fmla="*/ 266065 w 318926"/>
                <a:gd name="connsiteY35" fmla="*/ 112713 h 319088"/>
                <a:gd name="connsiteX36" fmla="*/ 273558 w 318926"/>
                <a:gd name="connsiteY36" fmla="*/ 112713 h 319088"/>
                <a:gd name="connsiteX37" fmla="*/ 318517 w 318926"/>
                <a:gd name="connsiteY37" fmla="*/ 142792 h 319088"/>
                <a:gd name="connsiteX38" fmla="*/ 273558 w 318926"/>
                <a:gd name="connsiteY38" fmla="*/ 184151 h 319088"/>
                <a:gd name="connsiteX39" fmla="*/ 266065 w 318926"/>
                <a:gd name="connsiteY39" fmla="*/ 184151 h 319088"/>
                <a:gd name="connsiteX40" fmla="*/ 228600 w 318926"/>
                <a:gd name="connsiteY40" fmla="*/ 169112 h 319088"/>
                <a:gd name="connsiteX41" fmla="*/ 228600 w 318926"/>
                <a:gd name="connsiteY41" fmla="*/ 135273 h 319088"/>
                <a:gd name="connsiteX42" fmla="*/ 266065 w 318926"/>
                <a:gd name="connsiteY42" fmla="*/ 112713 h 319088"/>
                <a:gd name="connsiteX43" fmla="*/ 59470 w 318926"/>
                <a:gd name="connsiteY43" fmla="*/ 49213 h 319088"/>
                <a:gd name="connsiteX44" fmla="*/ 96716 w 318926"/>
                <a:gd name="connsiteY44" fmla="*/ 60470 h 319088"/>
                <a:gd name="connsiteX45" fmla="*/ 115339 w 318926"/>
                <a:gd name="connsiteY45" fmla="*/ 101745 h 319088"/>
                <a:gd name="connsiteX46" fmla="*/ 107889 w 318926"/>
                <a:gd name="connsiteY46" fmla="*/ 113002 h 319088"/>
                <a:gd name="connsiteX47" fmla="*/ 96716 w 318926"/>
                <a:gd name="connsiteY47" fmla="*/ 128011 h 319088"/>
                <a:gd name="connsiteX48" fmla="*/ 85542 w 318926"/>
                <a:gd name="connsiteY48" fmla="*/ 131763 h 319088"/>
                <a:gd name="connsiteX49" fmla="*/ 52021 w 318926"/>
                <a:gd name="connsiteY49" fmla="*/ 116754 h 319088"/>
                <a:gd name="connsiteX50" fmla="*/ 33398 w 318926"/>
                <a:gd name="connsiteY50" fmla="*/ 60470 h 319088"/>
                <a:gd name="connsiteX51" fmla="*/ 59470 w 318926"/>
                <a:gd name="connsiteY51" fmla="*/ 49213 h 319088"/>
                <a:gd name="connsiteX52" fmla="*/ 243880 w 318926"/>
                <a:gd name="connsiteY52" fmla="*/ 26988 h 319088"/>
                <a:gd name="connsiteX53" fmla="*/ 262732 w 318926"/>
                <a:gd name="connsiteY53" fmla="*/ 34529 h 319088"/>
                <a:gd name="connsiteX54" fmla="*/ 258962 w 318926"/>
                <a:gd name="connsiteY54" fmla="*/ 94854 h 319088"/>
                <a:gd name="connsiteX55" fmla="*/ 217488 w 318926"/>
                <a:gd name="connsiteY55" fmla="*/ 117476 h 319088"/>
                <a:gd name="connsiteX56" fmla="*/ 206177 w 318926"/>
                <a:gd name="connsiteY56" fmla="*/ 102395 h 319088"/>
                <a:gd name="connsiteX57" fmla="*/ 191096 w 318926"/>
                <a:gd name="connsiteY57" fmla="*/ 94854 h 319088"/>
                <a:gd name="connsiteX58" fmla="*/ 202407 w 318926"/>
                <a:gd name="connsiteY58" fmla="*/ 49610 h 319088"/>
                <a:gd name="connsiteX59" fmla="*/ 243880 w 318926"/>
                <a:gd name="connsiteY59" fmla="*/ 26988 h 319088"/>
                <a:gd name="connsiteX60" fmla="*/ 141968 w 318926"/>
                <a:gd name="connsiteY60" fmla="*/ 0 h 319088"/>
                <a:gd name="connsiteX61" fmla="*/ 145748 w 318926"/>
                <a:gd name="connsiteY61" fmla="*/ 0 h 319088"/>
                <a:gd name="connsiteX62" fmla="*/ 183545 w 318926"/>
                <a:gd name="connsiteY62" fmla="*/ 44958 h 319088"/>
                <a:gd name="connsiteX63" fmla="*/ 172206 w 318926"/>
                <a:gd name="connsiteY63" fmla="*/ 86170 h 319088"/>
                <a:gd name="connsiteX64" fmla="*/ 160867 w 318926"/>
                <a:gd name="connsiteY64" fmla="*/ 86170 h 319088"/>
                <a:gd name="connsiteX65" fmla="*/ 134409 w 318926"/>
                <a:gd name="connsiteY65" fmla="*/ 93663 h 319088"/>
                <a:gd name="connsiteX66" fmla="*/ 111730 w 318926"/>
                <a:gd name="connsiteY66" fmla="*/ 52452 h 319088"/>
                <a:gd name="connsiteX67" fmla="*/ 141968 w 318926"/>
                <a:gd name="connsiteY67" fmla="*/ 0 h 3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18926" h="319088">
                  <a:moveTo>
                    <a:pt x="153591" y="225425"/>
                  </a:moveTo>
                  <a:cubicBezTo>
                    <a:pt x="157322" y="225425"/>
                    <a:pt x="157322" y="225425"/>
                    <a:pt x="161053" y="225425"/>
                  </a:cubicBezTo>
                  <a:cubicBezTo>
                    <a:pt x="168514" y="225425"/>
                    <a:pt x="175975" y="225425"/>
                    <a:pt x="183437" y="225425"/>
                  </a:cubicBezTo>
                  <a:cubicBezTo>
                    <a:pt x="194629" y="229172"/>
                    <a:pt x="205821" y="247904"/>
                    <a:pt x="205821" y="266637"/>
                  </a:cubicBezTo>
                  <a:cubicBezTo>
                    <a:pt x="209551" y="292863"/>
                    <a:pt x="198359" y="315342"/>
                    <a:pt x="175975" y="319088"/>
                  </a:cubicBezTo>
                  <a:cubicBezTo>
                    <a:pt x="157322" y="319088"/>
                    <a:pt x="138669" y="300356"/>
                    <a:pt x="138669" y="274130"/>
                  </a:cubicBezTo>
                  <a:cubicBezTo>
                    <a:pt x="134938" y="255397"/>
                    <a:pt x="142400" y="236665"/>
                    <a:pt x="153591" y="225425"/>
                  </a:cubicBezTo>
                  <a:close/>
                  <a:moveTo>
                    <a:pt x="104775" y="203200"/>
                  </a:moveTo>
                  <a:cubicBezTo>
                    <a:pt x="104775" y="203200"/>
                    <a:pt x="104775" y="203200"/>
                    <a:pt x="108546" y="203200"/>
                  </a:cubicBezTo>
                  <a:cubicBezTo>
                    <a:pt x="112316" y="206927"/>
                    <a:pt x="116087" y="210655"/>
                    <a:pt x="119857" y="210655"/>
                  </a:cubicBezTo>
                  <a:cubicBezTo>
                    <a:pt x="123627" y="214382"/>
                    <a:pt x="127398" y="218109"/>
                    <a:pt x="131168" y="218109"/>
                  </a:cubicBezTo>
                  <a:cubicBezTo>
                    <a:pt x="134938" y="233018"/>
                    <a:pt x="131168" y="251654"/>
                    <a:pt x="119857" y="266562"/>
                  </a:cubicBezTo>
                  <a:cubicBezTo>
                    <a:pt x="108546" y="281471"/>
                    <a:pt x="93464" y="288925"/>
                    <a:pt x="78383" y="288925"/>
                  </a:cubicBezTo>
                  <a:cubicBezTo>
                    <a:pt x="70842" y="288925"/>
                    <a:pt x="63301" y="288925"/>
                    <a:pt x="59531" y="285198"/>
                  </a:cubicBezTo>
                  <a:cubicBezTo>
                    <a:pt x="44450" y="270289"/>
                    <a:pt x="44450" y="244199"/>
                    <a:pt x="63301" y="225563"/>
                  </a:cubicBezTo>
                  <a:cubicBezTo>
                    <a:pt x="74612" y="210655"/>
                    <a:pt x="89694" y="203200"/>
                    <a:pt x="104775" y="203200"/>
                  </a:cubicBezTo>
                  <a:close/>
                  <a:moveTo>
                    <a:pt x="224092" y="188913"/>
                  </a:moveTo>
                  <a:cubicBezTo>
                    <a:pt x="227839" y="188913"/>
                    <a:pt x="227839" y="188913"/>
                    <a:pt x="231585" y="188913"/>
                  </a:cubicBezTo>
                  <a:cubicBezTo>
                    <a:pt x="242825" y="188913"/>
                    <a:pt x="257811" y="192666"/>
                    <a:pt x="269051" y="203922"/>
                  </a:cubicBezTo>
                  <a:cubicBezTo>
                    <a:pt x="272797" y="203922"/>
                    <a:pt x="272797" y="207675"/>
                    <a:pt x="276544" y="207675"/>
                  </a:cubicBezTo>
                  <a:cubicBezTo>
                    <a:pt x="276544" y="211427"/>
                    <a:pt x="276544" y="211427"/>
                    <a:pt x="280290" y="211427"/>
                  </a:cubicBezTo>
                  <a:cubicBezTo>
                    <a:pt x="291530" y="230188"/>
                    <a:pt x="295276" y="248950"/>
                    <a:pt x="284037" y="260206"/>
                  </a:cubicBezTo>
                  <a:cubicBezTo>
                    <a:pt x="280290" y="267711"/>
                    <a:pt x="269051" y="271463"/>
                    <a:pt x="257811" y="271463"/>
                  </a:cubicBezTo>
                  <a:cubicBezTo>
                    <a:pt x="246571" y="271463"/>
                    <a:pt x="235332" y="267711"/>
                    <a:pt x="224092" y="256454"/>
                  </a:cubicBezTo>
                  <a:cubicBezTo>
                    <a:pt x="209106" y="245197"/>
                    <a:pt x="201613" y="230188"/>
                    <a:pt x="201613" y="215179"/>
                  </a:cubicBezTo>
                  <a:cubicBezTo>
                    <a:pt x="205360" y="211427"/>
                    <a:pt x="212853" y="207675"/>
                    <a:pt x="216599" y="203922"/>
                  </a:cubicBezTo>
                  <a:cubicBezTo>
                    <a:pt x="216599" y="196418"/>
                    <a:pt x="220346" y="192666"/>
                    <a:pt x="224092" y="188913"/>
                  </a:cubicBezTo>
                  <a:close/>
                  <a:moveTo>
                    <a:pt x="44694" y="134938"/>
                  </a:moveTo>
                  <a:cubicBezTo>
                    <a:pt x="48419" y="134938"/>
                    <a:pt x="52143" y="134938"/>
                    <a:pt x="52143" y="134938"/>
                  </a:cubicBezTo>
                  <a:cubicBezTo>
                    <a:pt x="70766" y="134938"/>
                    <a:pt x="85664" y="142458"/>
                    <a:pt x="93113" y="149978"/>
                  </a:cubicBezTo>
                  <a:cubicBezTo>
                    <a:pt x="89389" y="161258"/>
                    <a:pt x="93113" y="172537"/>
                    <a:pt x="96838" y="180057"/>
                  </a:cubicBezTo>
                  <a:cubicBezTo>
                    <a:pt x="89389" y="195097"/>
                    <a:pt x="74491" y="202616"/>
                    <a:pt x="52143" y="206376"/>
                  </a:cubicBezTo>
                  <a:cubicBezTo>
                    <a:pt x="52143" y="206376"/>
                    <a:pt x="48419" y="206376"/>
                    <a:pt x="44694" y="206376"/>
                  </a:cubicBezTo>
                  <a:cubicBezTo>
                    <a:pt x="22347" y="206376"/>
                    <a:pt x="3724" y="195097"/>
                    <a:pt x="0" y="176297"/>
                  </a:cubicBezTo>
                  <a:cubicBezTo>
                    <a:pt x="0" y="157498"/>
                    <a:pt x="18622" y="138698"/>
                    <a:pt x="44694" y="134938"/>
                  </a:cubicBezTo>
                  <a:close/>
                  <a:moveTo>
                    <a:pt x="266065" y="112713"/>
                  </a:moveTo>
                  <a:cubicBezTo>
                    <a:pt x="269812" y="112713"/>
                    <a:pt x="273558" y="112713"/>
                    <a:pt x="273558" y="112713"/>
                  </a:cubicBezTo>
                  <a:cubicBezTo>
                    <a:pt x="299784" y="112713"/>
                    <a:pt x="318517" y="123993"/>
                    <a:pt x="318517" y="142792"/>
                  </a:cubicBezTo>
                  <a:cubicBezTo>
                    <a:pt x="322263" y="161592"/>
                    <a:pt x="299784" y="180391"/>
                    <a:pt x="273558" y="184151"/>
                  </a:cubicBezTo>
                  <a:cubicBezTo>
                    <a:pt x="273558" y="184151"/>
                    <a:pt x="269812" y="184151"/>
                    <a:pt x="266065" y="184151"/>
                  </a:cubicBezTo>
                  <a:cubicBezTo>
                    <a:pt x="251079" y="184151"/>
                    <a:pt x="239840" y="176631"/>
                    <a:pt x="228600" y="169112"/>
                  </a:cubicBezTo>
                  <a:cubicBezTo>
                    <a:pt x="232347" y="157832"/>
                    <a:pt x="232347" y="146552"/>
                    <a:pt x="228600" y="135273"/>
                  </a:cubicBezTo>
                  <a:cubicBezTo>
                    <a:pt x="236093" y="120233"/>
                    <a:pt x="251079" y="112713"/>
                    <a:pt x="266065" y="112713"/>
                  </a:cubicBezTo>
                  <a:close/>
                  <a:moveTo>
                    <a:pt x="59470" y="49213"/>
                  </a:moveTo>
                  <a:cubicBezTo>
                    <a:pt x="70644" y="49213"/>
                    <a:pt x="85542" y="52966"/>
                    <a:pt x="96716" y="60470"/>
                  </a:cubicBezTo>
                  <a:cubicBezTo>
                    <a:pt x="107889" y="71727"/>
                    <a:pt x="119063" y="90488"/>
                    <a:pt x="115339" y="101745"/>
                  </a:cubicBezTo>
                  <a:cubicBezTo>
                    <a:pt x="111614" y="105497"/>
                    <a:pt x="111614" y="109250"/>
                    <a:pt x="107889" y="113002"/>
                  </a:cubicBezTo>
                  <a:cubicBezTo>
                    <a:pt x="104165" y="120506"/>
                    <a:pt x="100440" y="124259"/>
                    <a:pt x="96716" y="128011"/>
                  </a:cubicBezTo>
                  <a:cubicBezTo>
                    <a:pt x="92991" y="131763"/>
                    <a:pt x="89266" y="131763"/>
                    <a:pt x="85542" y="131763"/>
                  </a:cubicBezTo>
                  <a:cubicBezTo>
                    <a:pt x="74368" y="131763"/>
                    <a:pt x="63195" y="128011"/>
                    <a:pt x="52021" y="116754"/>
                  </a:cubicBezTo>
                  <a:cubicBezTo>
                    <a:pt x="29674" y="101745"/>
                    <a:pt x="22225" y="75479"/>
                    <a:pt x="33398" y="60470"/>
                  </a:cubicBezTo>
                  <a:cubicBezTo>
                    <a:pt x="40847" y="52966"/>
                    <a:pt x="48297" y="49213"/>
                    <a:pt x="59470" y="49213"/>
                  </a:cubicBezTo>
                  <a:close/>
                  <a:moveTo>
                    <a:pt x="243880" y="26988"/>
                  </a:moveTo>
                  <a:cubicBezTo>
                    <a:pt x="251421" y="26988"/>
                    <a:pt x="255191" y="30759"/>
                    <a:pt x="262732" y="34529"/>
                  </a:cubicBezTo>
                  <a:cubicBezTo>
                    <a:pt x="277813" y="45840"/>
                    <a:pt x="274043" y="76003"/>
                    <a:pt x="258962" y="94854"/>
                  </a:cubicBezTo>
                  <a:cubicBezTo>
                    <a:pt x="247651" y="109936"/>
                    <a:pt x="232569" y="117476"/>
                    <a:pt x="217488" y="117476"/>
                  </a:cubicBezTo>
                  <a:cubicBezTo>
                    <a:pt x="213718" y="113706"/>
                    <a:pt x="209947" y="106165"/>
                    <a:pt x="206177" y="102395"/>
                  </a:cubicBezTo>
                  <a:cubicBezTo>
                    <a:pt x="198636" y="98625"/>
                    <a:pt x="194866" y="94854"/>
                    <a:pt x="191096" y="94854"/>
                  </a:cubicBezTo>
                  <a:cubicBezTo>
                    <a:pt x="187325" y="79773"/>
                    <a:pt x="191096" y="64692"/>
                    <a:pt x="202407" y="49610"/>
                  </a:cubicBezTo>
                  <a:cubicBezTo>
                    <a:pt x="213718" y="34529"/>
                    <a:pt x="228799" y="26988"/>
                    <a:pt x="243880" y="26988"/>
                  </a:cubicBezTo>
                  <a:close/>
                  <a:moveTo>
                    <a:pt x="141968" y="0"/>
                  </a:moveTo>
                  <a:cubicBezTo>
                    <a:pt x="141968" y="0"/>
                    <a:pt x="145748" y="0"/>
                    <a:pt x="145748" y="0"/>
                  </a:cubicBezTo>
                  <a:cubicBezTo>
                    <a:pt x="164647" y="0"/>
                    <a:pt x="179766" y="18733"/>
                    <a:pt x="183545" y="44958"/>
                  </a:cubicBezTo>
                  <a:cubicBezTo>
                    <a:pt x="187325" y="63691"/>
                    <a:pt x="179766" y="78677"/>
                    <a:pt x="172206" y="86170"/>
                  </a:cubicBezTo>
                  <a:cubicBezTo>
                    <a:pt x="168426" y="86170"/>
                    <a:pt x="164647" y="86170"/>
                    <a:pt x="160867" y="86170"/>
                  </a:cubicBezTo>
                  <a:cubicBezTo>
                    <a:pt x="153307" y="86170"/>
                    <a:pt x="141968" y="89917"/>
                    <a:pt x="134409" y="93663"/>
                  </a:cubicBezTo>
                  <a:cubicBezTo>
                    <a:pt x="123069" y="86170"/>
                    <a:pt x="115510" y="71184"/>
                    <a:pt x="111730" y="52452"/>
                  </a:cubicBezTo>
                  <a:cubicBezTo>
                    <a:pt x="107950" y="26226"/>
                    <a:pt x="123069" y="0"/>
                    <a:pt x="1419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9" name="Freeform 56"/>
            <p:cNvSpPr>
              <a:spLocks noEditPoints="1"/>
            </p:cNvSpPr>
            <p:nvPr/>
          </p:nvSpPr>
          <p:spPr bwMode="auto">
            <a:xfrm flipH="1">
              <a:off x="3203065" y="6026234"/>
              <a:ext cx="142875" cy="1381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0" name="任意多边形 179"/>
            <p:cNvSpPr/>
            <p:nvPr/>
          </p:nvSpPr>
          <p:spPr bwMode="auto">
            <a:xfrm flipH="1">
              <a:off x="3679634" y="5540458"/>
              <a:ext cx="548664" cy="552450"/>
            </a:xfrm>
            <a:custGeom>
              <a:avLst/>
              <a:gdLst>
                <a:gd name="connsiteX0" fmla="*/ 312718 w 548664"/>
                <a:gd name="connsiteY0" fmla="*/ 387350 h 552450"/>
                <a:gd name="connsiteX1" fmla="*/ 354129 w 548664"/>
                <a:gd name="connsiteY1" fmla="*/ 458643 h 552450"/>
                <a:gd name="connsiteX2" fmla="*/ 305188 w 548664"/>
                <a:gd name="connsiteY2" fmla="*/ 552450 h 552450"/>
                <a:gd name="connsiteX3" fmla="*/ 297659 w 548664"/>
                <a:gd name="connsiteY3" fmla="*/ 552450 h 552450"/>
                <a:gd name="connsiteX4" fmla="*/ 233660 w 548664"/>
                <a:gd name="connsiteY4" fmla="*/ 473653 h 552450"/>
                <a:gd name="connsiteX5" fmla="*/ 260013 w 548664"/>
                <a:gd name="connsiteY5" fmla="*/ 391103 h 552450"/>
                <a:gd name="connsiteX6" fmla="*/ 275071 w 548664"/>
                <a:gd name="connsiteY6" fmla="*/ 394855 h 552450"/>
                <a:gd name="connsiteX7" fmla="*/ 312718 w 548664"/>
                <a:gd name="connsiteY7" fmla="*/ 387350 h 552450"/>
                <a:gd name="connsiteX8" fmla="*/ 173558 w 548664"/>
                <a:gd name="connsiteY8" fmla="*/ 349250 h 552450"/>
                <a:gd name="connsiteX9" fmla="*/ 184826 w 548664"/>
                <a:gd name="connsiteY9" fmla="*/ 349250 h 552450"/>
                <a:gd name="connsiteX10" fmla="*/ 199849 w 548664"/>
                <a:gd name="connsiteY10" fmla="*/ 368029 h 552450"/>
                <a:gd name="connsiteX11" fmla="*/ 222384 w 548664"/>
                <a:gd name="connsiteY11" fmla="*/ 379297 h 552450"/>
                <a:gd name="connsiteX12" fmla="*/ 199849 w 548664"/>
                <a:gd name="connsiteY12" fmla="*/ 465680 h 552450"/>
                <a:gd name="connsiteX13" fmla="*/ 132244 w 548664"/>
                <a:gd name="connsiteY13" fmla="*/ 503238 h 552450"/>
                <a:gd name="connsiteX14" fmla="*/ 102197 w 548664"/>
                <a:gd name="connsiteY14" fmla="*/ 491971 h 552450"/>
                <a:gd name="connsiteX15" fmla="*/ 105953 w 548664"/>
                <a:gd name="connsiteY15" fmla="*/ 386808 h 552450"/>
                <a:gd name="connsiteX16" fmla="*/ 173558 w 548664"/>
                <a:gd name="connsiteY16" fmla="*/ 349250 h 552450"/>
                <a:gd name="connsiteX17" fmla="*/ 398314 w 548664"/>
                <a:gd name="connsiteY17" fmla="*/ 323850 h 552450"/>
                <a:gd name="connsiteX18" fmla="*/ 462103 w 548664"/>
                <a:gd name="connsiteY18" fmla="*/ 350169 h 552450"/>
                <a:gd name="connsiteX19" fmla="*/ 488369 w 548664"/>
                <a:gd name="connsiteY19" fmla="*/ 451686 h 552450"/>
                <a:gd name="connsiteX20" fmla="*/ 447094 w 548664"/>
                <a:gd name="connsiteY20" fmla="*/ 466725 h 552450"/>
                <a:gd name="connsiteX21" fmla="*/ 420828 w 548664"/>
                <a:gd name="connsiteY21" fmla="*/ 462965 h 552450"/>
                <a:gd name="connsiteX22" fmla="*/ 394562 w 548664"/>
                <a:gd name="connsiteY22" fmla="*/ 451686 h 552450"/>
                <a:gd name="connsiteX23" fmla="*/ 383305 w 548664"/>
                <a:gd name="connsiteY23" fmla="*/ 444166 h 552450"/>
                <a:gd name="connsiteX24" fmla="*/ 345782 w 548664"/>
                <a:gd name="connsiteY24" fmla="*/ 372729 h 552450"/>
                <a:gd name="connsiteX25" fmla="*/ 345782 w 548664"/>
                <a:gd name="connsiteY25" fmla="*/ 368969 h 552450"/>
                <a:gd name="connsiteX26" fmla="*/ 368296 w 548664"/>
                <a:gd name="connsiteY26" fmla="*/ 350169 h 552450"/>
                <a:gd name="connsiteX27" fmla="*/ 383305 w 548664"/>
                <a:gd name="connsiteY27" fmla="*/ 327610 h 552450"/>
                <a:gd name="connsiteX28" fmla="*/ 398314 w 548664"/>
                <a:gd name="connsiteY28" fmla="*/ 323850 h 552450"/>
                <a:gd name="connsiteX29" fmla="*/ 75329 w 548664"/>
                <a:gd name="connsiteY29" fmla="*/ 236537 h 552450"/>
                <a:gd name="connsiteX30" fmla="*/ 86586 w 548664"/>
                <a:gd name="connsiteY30" fmla="*/ 236537 h 552450"/>
                <a:gd name="connsiteX31" fmla="*/ 154127 w 548664"/>
                <a:gd name="connsiteY31" fmla="*/ 262929 h 552450"/>
                <a:gd name="connsiteX32" fmla="*/ 161632 w 548664"/>
                <a:gd name="connsiteY32" fmla="*/ 311943 h 552450"/>
                <a:gd name="connsiteX33" fmla="*/ 90339 w 548664"/>
                <a:gd name="connsiteY33" fmla="*/ 357187 h 552450"/>
                <a:gd name="connsiteX34" fmla="*/ 75329 w 548664"/>
                <a:gd name="connsiteY34" fmla="*/ 357187 h 552450"/>
                <a:gd name="connsiteX35" fmla="*/ 284 w 548664"/>
                <a:gd name="connsiteY35" fmla="*/ 304403 h 552450"/>
                <a:gd name="connsiteX36" fmla="*/ 75329 w 548664"/>
                <a:gd name="connsiteY36" fmla="*/ 236537 h 552450"/>
                <a:gd name="connsiteX37" fmla="*/ 458350 w 548664"/>
                <a:gd name="connsiteY37" fmla="*/ 195262 h 552450"/>
                <a:gd name="connsiteX38" fmla="*/ 469607 w 548664"/>
                <a:gd name="connsiteY38" fmla="*/ 195262 h 552450"/>
                <a:gd name="connsiteX39" fmla="*/ 548405 w 548664"/>
                <a:gd name="connsiteY39" fmla="*/ 248047 h 552450"/>
                <a:gd name="connsiteX40" fmla="*/ 469607 w 548664"/>
                <a:gd name="connsiteY40" fmla="*/ 315912 h 552450"/>
                <a:gd name="connsiteX41" fmla="*/ 458350 w 548664"/>
                <a:gd name="connsiteY41" fmla="*/ 315912 h 552450"/>
                <a:gd name="connsiteX42" fmla="*/ 394562 w 548664"/>
                <a:gd name="connsiteY42" fmla="*/ 293290 h 552450"/>
                <a:gd name="connsiteX43" fmla="*/ 387057 w 548664"/>
                <a:gd name="connsiteY43" fmla="*/ 232965 h 552450"/>
                <a:gd name="connsiteX44" fmla="*/ 458350 w 548664"/>
                <a:gd name="connsiteY44" fmla="*/ 195262 h 552450"/>
                <a:gd name="connsiteX45" fmla="*/ 101824 w 548664"/>
                <a:gd name="connsiteY45" fmla="*/ 87312 h 552450"/>
                <a:gd name="connsiteX46" fmla="*/ 162075 w 548664"/>
                <a:gd name="connsiteY46" fmla="*/ 109709 h 552450"/>
                <a:gd name="connsiteX47" fmla="*/ 199732 w 548664"/>
                <a:gd name="connsiteY47" fmla="*/ 180632 h 552450"/>
                <a:gd name="connsiteX48" fmla="*/ 180903 w 548664"/>
                <a:gd name="connsiteY48" fmla="*/ 199296 h 552450"/>
                <a:gd name="connsiteX49" fmla="*/ 165840 w 548664"/>
                <a:gd name="connsiteY49" fmla="*/ 225425 h 552450"/>
                <a:gd name="connsiteX50" fmla="*/ 147012 w 548664"/>
                <a:gd name="connsiteY50" fmla="*/ 225425 h 552450"/>
                <a:gd name="connsiteX51" fmla="*/ 86761 w 548664"/>
                <a:gd name="connsiteY51" fmla="*/ 203029 h 552450"/>
                <a:gd name="connsiteX52" fmla="*/ 56635 w 548664"/>
                <a:gd name="connsiteY52" fmla="*/ 102243 h 552450"/>
                <a:gd name="connsiteX53" fmla="*/ 101824 w 548664"/>
                <a:gd name="connsiteY53" fmla="*/ 87312 h 552450"/>
                <a:gd name="connsiteX54" fmla="*/ 413309 w 548664"/>
                <a:gd name="connsiteY54" fmla="*/ 49212 h 552450"/>
                <a:gd name="connsiteX55" fmla="*/ 446763 w 548664"/>
                <a:gd name="connsiteY55" fmla="*/ 60480 h 552450"/>
                <a:gd name="connsiteX56" fmla="*/ 439329 w 548664"/>
                <a:gd name="connsiteY56" fmla="*/ 165642 h 552450"/>
                <a:gd name="connsiteX57" fmla="*/ 372421 w 548664"/>
                <a:gd name="connsiteY57" fmla="*/ 203200 h 552450"/>
                <a:gd name="connsiteX58" fmla="*/ 350119 w 548664"/>
                <a:gd name="connsiteY58" fmla="*/ 180665 h 552450"/>
                <a:gd name="connsiteX59" fmla="*/ 324099 w 548664"/>
                <a:gd name="connsiteY59" fmla="*/ 161886 h 552450"/>
                <a:gd name="connsiteX60" fmla="*/ 346402 w 548664"/>
                <a:gd name="connsiteY60" fmla="*/ 86770 h 552450"/>
                <a:gd name="connsiteX61" fmla="*/ 413309 w 548664"/>
                <a:gd name="connsiteY61" fmla="*/ 49212 h 552450"/>
                <a:gd name="connsiteX62" fmla="*/ 244092 w 548664"/>
                <a:gd name="connsiteY62" fmla="*/ 0 h 552450"/>
                <a:gd name="connsiteX63" fmla="*/ 247856 w 548664"/>
                <a:gd name="connsiteY63" fmla="*/ 0 h 552450"/>
                <a:gd name="connsiteX64" fmla="*/ 311856 w 548664"/>
                <a:gd name="connsiteY64" fmla="*/ 79080 h 552450"/>
                <a:gd name="connsiteX65" fmla="*/ 289268 w 548664"/>
                <a:gd name="connsiteY65" fmla="*/ 154394 h 552450"/>
                <a:gd name="connsiteX66" fmla="*/ 274209 w 548664"/>
                <a:gd name="connsiteY66" fmla="*/ 154394 h 552450"/>
                <a:gd name="connsiteX67" fmla="*/ 229033 w 548664"/>
                <a:gd name="connsiteY67" fmla="*/ 161925 h 552450"/>
                <a:gd name="connsiteX68" fmla="*/ 191387 w 548664"/>
                <a:gd name="connsiteY68" fmla="*/ 90377 h 552450"/>
                <a:gd name="connsiteX69" fmla="*/ 244092 w 548664"/>
                <a:gd name="connsiteY69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8664" h="552450">
                  <a:moveTo>
                    <a:pt x="312718" y="387350"/>
                  </a:moveTo>
                  <a:cubicBezTo>
                    <a:pt x="335306" y="398607"/>
                    <a:pt x="350364" y="424873"/>
                    <a:pt x="354129" y="458643"/>
                  </a:cubicBezTo>
                  <a:cubicBezTo>
                    <a:pt x="361658" y="507423"/>
                    <a:pt x="339070" y="548698"/>
                    <a:pt x="305188" y="552450"/>
                  </a:cubicBezTo>
                  <a:cubicBezTo>
                    <a:pt x="301424" y="552450"/>
                    <a:pt x="301424" y="552450"/>
                    <a:pt x="297659" y="552450"/>
                  </a:cubicBezTo>
                  <a:cubicBezTo>
                    <a:pt x="267542" y="552450"/>
                    <a:pt x="237425" y="518680"/>
                    <a:pt x="233660" y="473653"/>
                  </a:cubicBezTo>
                  <a:cubicBezTo>
                    <a:pt x="229895" y="439882"/>
                    <a:pt x="241189" y="409864"/>
                    <a:pt x="260013" y="391103"/>
                  </a:cubicBezTo>
                  <a:cubicBezTo>
                    <a:pt x="267542" y="394855"/>
                    <a:pt x="271306" y="394855"/>
                    <a:pt x="275071" y="394855"/>
                  </a:cubicBezTo>
                  <a:cubicBezTo>
                    <a:pt x="286365" y="394855"/>
                    <a:pt x="301424" y="391103"/>
                    <a:pt x="312718" y="387350"/>
                  </a:cubicBezTo>
                  <a:close/>
                  <a:moveTo>
                    <a:pt x="173558" y="349250"/>
                  </a:moveTo>
                  <a:cubicBezTo>
                    <a:pt x="177313" y="349250"/>
                    <a:pt x="181069" y="349250"/>
                    <a:pt x="184826" y="349250"/>
                  </a:cubicBezTo>
                  <a:cubicBezTo>
                    <a:pt x="188581" y="356762"/>
                    <a:pt x="196093" y="360518"/>
                    <a:pt x="199849" y="368029"/>
                  </a:cubicBezTo>
                  <a:cubicBezTo>
                    <a:pt x="207360" y="371785"/>
                    <a:pt x="214872" y="375541"/>
                    <a:pt x="222384" y="379297"/>
                  </a:cubicBezTo>
                  <a:cubicBezTo>
                    <a:pt x="229895" y="401832"/>
                    <a:pt x="222384" y="435634"/>
                    <a:pt x="199849" y="465680"/>
                  </a:cubicBezTo>
                  <a:cubicBezTo>
                    <a:pt x="181069" y="488215"/>
                    <a:pt x="154779" y="503238"/>
                    <a:pt x="132244" y="503238"/>
                  </a:cubicBezTo>
                  <a:cubicBezTo>
                    <a:pt x="120976" y="503238"/>
                    <a:pt x="109709" y="499482"/>
                    <a:pt x="102197" y="491971"/>
                  </a:cubicBezTo>
                  <a:cubicBezTo>
                    <a:pt x="75907" y="469436"/>
                    <a:pt x="75907" y="424366"/>
                    <a:pt x="105953" y="386808"/>
                  </a:cubicBezTo>
                  <a:cubicBezTo>
                    <a:pt x="124732" y="364273"/>
                    <a:pt x="151023" y="349250"/>
                    <a:pt x="173558" y="349250"/>
                  </a:cubicBezTo>
                  <a:close/>
                  <a:moveTo>
                    <a:pt x="398314" y="323850"/>
                  </a:moveTo>
                  <a:cubicBezTo>
                    <a:pt x="420828" y="323850"/>
                    <a:pt x="443341" y="335130"/>
                    <a:pt x="462103" y="350169"/>
                  </a:cubicBezTo>
                  <a:cubicBezTo>
                    <a:pt x="495873" y="380248"/>
                    <a:pt x="510882" y="421607"/>
                    <a:pt x="488369" y="451686"/>
                  </a:cubicBezTo>
                  <a:cubicBezTo>
                    <a:pt x="477112" y="462965"/>
                    <a:pt x="462103" y="466725"/>
                    <a:pt x="447094" y="466725"/>
                  </a:cubicBezTo>
                  <a:cubicBezTo>
                    <a:pt x="435837" y="466725"/>
                    <a:pt x="428332" y="466725"/>
                    <a:pt x="420828" y="462965"/>
                  </a:cubicBezTo>
                  <a:cubicBezTo>
                    <a:pt x="413323" y="462965"/>
                    <a:pt x="405819" y="459206"/>
                    <a:pt x="394562" y="451686"/>
                  </a:cubicBezTo>
                  <a:cubicBezTo>
                    <a:pt x="390810" y="451686"/>
                    <a:pt x="387057" y="447926"/>
                    <a:pt x="383305" y="444166"/>
                  </a:cubicBezTo>
                  <a:cubicBezTo>
                    <a:pt x="357039" y="425367"/>
                    <a:pt x="345782" y="395288"/>
                    <a:pt x="345782" y="372729"/>
                  </a:cubicBezTo>
                  <a:cubicBezTo>
                    <a:pt x="345782" y="372729"/>
                    <a:pt x="345782" y="372729"/>
                    <a:pt x="345782" y="368969"/>
                  </a:cubicBezTo>
                  <a:cubicBezTo>
                    <a:pt x="353287" y="365209"/>
                    <a:pt x="360791" y="357689"/>
                    <a:pt x="368296" y="350169"/>
                  </a:cubicBezTo>
                  <a:cubicBezTo>
                    <a:pt x="375800" y="342650"/>
                    <a:pt x="379553" y="335130"/>
                    <a:pt x="383305" y="327610"/>
                  </a:cubicBezTo>
                  <a:cubicBezTo>
                    <a:pt x="387057" y="327610"/>
                    <a:pt x="394562" y="323850"/>
                    <a:pt x="398314" y="323850"/>
                  </a:cubicBezTo>
                  <a:close/>
                  <a:moveTo>
                    <a:pt x="75329" y="236537"/>
                  </a:moveTo>
                  <a:cubicBezTo>
                    <a:pt x="79082" y="236537"/>
                    <a:pt x="82834" y="236537"/>
                    <a:pt x="86586" y="236537"/>
                  </a:cubicBezTo>
                  <a:cubicBezTo>
                    <a:pt x="116604" y="236537"/>
                    <a:pt x="142870" y="244078"/>
                    <a:pt x="154127" y="262929"/>
                  </a:cubicBezTo>
                  <a:cubicBezTo>
                    <a:pt x="154127" y="278011"/>
                    <a:pt x="157879" y="296862"/>
                    <a:pt x="161632" y="311943"/>
                  </a:cubicBezTo>
                  <a:cubicBezTo>
                    <a:pt x="150375" y="334565"/>
                    <a:pt x="124109" y="353417"/>
                    <a:pt x="90339" y="357187"/>
                  </a:cubicBezTo>
                  <a:cubicBezTo>
                    <a:pt x="82834" y="357187"/>
                    <a:pt x="79082" y="357187"/>
                    <a:pt x="75329" y="357187"/>
                  </a:cubicBezTo>
                  <a:cubicBezTo>
                    <a:pt x="34054" y="357187"/>
                    <a:pt x="284" y="338336"/>
                    <a:pt x="284" y="304403"/>
                  </a:cubicBezTo>
                  <a:cubicBezTo>
                    <a:pt x="-3468" y="274240"/>
                    <a:pt x="30302" y="240308"/>
                    <a:pt x="75329" y="236537"/>
                  </a:cubicBezTo>
                  <a:close/>
                  <a:moveTo>
                    <a:pt x="458350" y="195262"/>
                  </a:moveTo>
                  <a:cubicBezTo>
                    <a:pt x="462103" y="195262"/>
                    <a:pt x="465855" y="195262"/>
                    <a:pt x="469607" y="195262"/>
                  </a:cubicBezTo>
                  <a:cubicBezTo>
                    <a:pt x="510882" y="195262"/>
                    <a:pt x="544653" y="214114"/>
                    <a:pt x="548405" y="248047"/>
                  </a:cubicBezTo>
                  <a:cubicBezTo>
                    <a:pt x="552157" y="278209"/>
                    <a:pt x="514635" y="312142"/>
                    <a:pt x="469607" y="315912"/>
                  </a:cubicBezTo>
                  <a:cubicBezTo>
                    <a:pt x="465855" y="315912"/>
                    <a:pt x="462103" y="315912"/>
                    <a:pt x="458350" y="315912"/>
                  </a:cubicBezTo>
                  <a:cubicBezTo>
                    <a:pt x="432085" y="315912"/>
                    <a:pt x="409571" y="308372"/>
                    <a:pt x="394562" y="293290"/>
                  </a:cubicBezTo>
                  <a:cubicBezTo>
                    <a:pt x="398314" y="274439"/>
                    <a:pt x="394562" y="251817"/>
                    <a:pt x="387057" y="232965"/>
                  </a:cubicBezTo>
                  <a:cubicBezTo>
                    <a:pt x="402066" y="214114"/>
                    <a:pt x="424580" y="199033"/>
                    <a:pt x="458350" y="195262"/>
                  </a:cubicBezTo>
                  <a:close/>
                  <a:moveTo>
                    <a:pt x="101824" y="87312"/>
                  </a:moveTo>
                  <a:cubicBezTo>
                    <a:pt x="120652" y="87312"/>
                    <a:pt x="143246" y="94778"/>
                    <a:pt x="162075" y="109709"/>
                  </a:cubicBezTo>
                  <a:cubicBezTo>
                    <a:pt x="188435" y="128373"/>
                    <a:pt x="199732" y="158235"/>
                    <a:pt x="199732" y="180632"/>
                  </a:cubicBezTo>
                  <a:cubicBezTo>
                    <a:pt x="192201" y="184365"/>
                    <a:pt x="188435" y="191830"/>
                    <a:pt x="180903" y="199296"/>
                  </a:cubicBezTo>
                  <a:cubicBezTo>
                    <a:pt x="177138" y="206761"/>
                    <a:pt x="169606" y="214227"/>
                    <a:pt x="165840" y="225425"/>
                  </a:cubicBezTo>
                  <a:cubicBezTo>
                    <a:pt x="158309" y="225425"/>
                    <a:pt x="154543" y="225425"/>
                    <a:pt x="147012" y="225425"/>
                  </a:cubicBezTo>
                  <a:cubicBezTo>
                    <a:pt x="128183" y="225425"/>
                    <a:pt x="105589" y="217960"/>
                    <a:pt x="86761" y="203029"/>
                  </a:cubicBezTo>
                  <a:cubicBezTo>
                    <a:pt x="49104" y="173166"/>
                    <a:pt x="37807" y="128373"/>
                    <a:pt x="56635" y="102243"/>
                  </a:cubicBezTo>
                  <a:cubicBezTo>
                    <a:pt x="67932" y="91045"/>
                    <a:pt x="82995" y="87312"/>
                    <a:pt x="101824" y="87312"/>
                  </a:cubicBezTo>
                  <a:close/>
                  <a:moveTo>
                    <a:pt x="413309" y="49212"/>
                  </a:moveTo>
                  <a:cubicBezTo>
                    <a:pt x="424460" y="49212"/>
                    <a:pt x="435612" y="52968"/>
                    <a:pt x="446763" y="60480"/>
                  </a:cubicBezTo>
                  <a:cubicBezTo>
                    <a:pt x="472782" y="83014"/>
                    <a:pt x="469065" y="128084"/>
                    <a:pt x="439329" y="165642"/>
                  </a:cubicBezTo>
                  <a:cubicBezTo>
                    <a:pt x="420743" y="188177"/>
                    <a:pt x="394724" y="203200"/>
                    <a:pt x="372421" y="203200"/>
                  </a:cubicBezTo>
                  <a:cubicBezTo>
                    <a:pt x="368704" y="195689"/>
                    <a:pt x="361270" y="188177"/>
                    <a:pt x="350119" y="180665"/>
                  </a:cubicBezTo>
                  <a:cubicBezTo>
                    <a:pt x="342685" y="173154"/>
                    <a:pt x="335251" y="165642"/>
                    <a:pt x="324099" y="161886"/>
                  </a:cubicBezTo>
                  <a:cubicBezTo>
                    <a:pt x="320382" y="139352"/>
                    <a:pt x="327816" y="113061"/>
                    <a:pt x="346402" y="86770"/>
                  </a:cubicBezTo>
                  <a:cubicBezTo>
                    <a:pt x="364987" y="64235"/>
                    <a:pt x="391007" y="49212"/>
                    <a:pt x="413309" y="49212"/>
                  </a:cubicBezTo>
                  <a:close/>
                  <a:moveTo>
                    <a:pt x="244092" y="0"/>
                  </a:moveTo>
                  <a:cubicBezTo>
                    <a:pt x="244092" y="0"/>
                    <a:pt x="247856" y="0"/>
                    <a:pt x="247856" y="0"/>
                  </a:cubicBezTo>
                  <a:cubicBezTo>
                    <a:pt x="277974" y="0"/>
                    <a:pt x="308091" y="33891"/>
                    <a:pt x="311856" y="79080"/>
                  </a:cubicBezTo>
                  <a:cubicBezTo>
                    <a:pt x="315620" y="109205"/>
                    <a:pt x="308091" y="139331"/>
                    <a:pt x="289268" y="154394"/>
                  </a:cubicBezTo>
                  <a:cubicBezTo>
                    <a:pt x="285503" y="154394"/>
                    <a:pt x="281738" y="154394"/>
                    <a:pt x="274209" y="154394"/>
                  </a:cubicBezTo>
                  <a:cubicBezTo>
                    <a:pt x="259150" y="154394"/>
                    <a:pt x="244092" y="158160"/>
                    <a:pt x="229033" y="161925"/>
                  </a:cubicBezTo>
                  <a:cubicBezTo>
                    <a:pt x="210210" y="150628"/>
                    <a:pt x="195151" y="124268"/>
                    <a:pt x="191387" y="90377"/>
                  </a:cubicBezTo>
                  <a:cubicBezTo>
                    <a:pt x="183857" y="45188"/>
                    <a:pt x="210210" y="3766"/>
                    <a:pt x="244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1" name="Freeform 70"/>
            <p:cNvSpPr>
              <a:spLocks noEditPoints="1"/>
            </p:cNvSpPr>
            <p:nvPr/>
          </p:nvSpPr>
          <p:spPr bwMode="auto">
            <a:xfrm flipH="1">
              <a:off x="3830127" y="5694446"/>
              <a:ext cx="244475" cy="2413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2" name="任意多边形 181"/>
            <p:cNvSpPr/>
            <p:nvPr/>
          </p:nvSpPr>
          <p:spPr bwMode="auto">
            <a:xfrm flipH="1">
              <a:off x="840864" y="4067258"/>
              <a:ext cx="319088" cy="323850"/>
            </a:xfrm>
            <a:custGeom>
              <a:avLst/>
              <a:gdLst>
                <a:gd name="connsiteX0" fmla="*/ 145799 w 319088"/>
                <a:gd name="connsiteY0" fmla="*/ 228600 h 323850"/>
                <a:gd name="connsiteX1" fmla="*/ 160839 w 319088"/>
                <a:gd name="connsiteY1" fmla="*/ 232410 h 323850"/>
                <a:gd name="connsiteX2" fmla="*/ 164599 w 319088"/>
                <a:gd name="connsiteY2" fmla="*/ 232410 h 323850"/>
                <a:gd name="connsiteX3" fmla="*/ 179638 w 319088"/>
                <a:gd name="connsiteY3" fmla="*/ 228600 h 323850"/>
                <a:gd name="connsiteX4" fmla="*/ 198438 w 319088"/>
                <a:gd name="connsiteY4" fmla="*/ 270510 h 323850"/>
                <a:gd name="connsiteX5" fmla="*/ 198438 w 319088"/>
                <a:gd name="connsiteY5" fmla="*/ 281940 h 323850"/>
                <a:gd name="connsiteX6" fmla="*/ 198438 w 319088"/>
                <a:gd name="connsiteY6" fmla="*/ 289560 h 323850"/>
                <a:gd name="connsiteX7" fmla="*/ 164599 w 319088"/>
                <a:gd name="connsiteY7" fmla="*/ 323850 h 323850"/>
                <a:gd name="connsiteX8" fmla="*/ 127000 w 319088"/>
                <a:gd name="connsiteY8" fmla="*/ 274320 h 323850"/>
                <a:gd name="connsiteX9" fmla="*/ 145799 w 319088"/>
                <a:gd name="connsiteY9" fmla="*/ 228600 h 323850"/>
                <a:gd name="connsiteX10" fmla="*/ 96837 w 319088"/>
                <a:gd name="connsiteY10" fmla="*/ 198437 h 323850"/>
                <a:gd name="connsiteX11" fmla="*/ 104378 w 319088"/>
                <a:gd name="connsiteY11" fmla="*/ 198437 h 323850"/>
                <a:gd name="connsiteX12" fmla="*/ 123229 w 319088"/>
                <a:gd name="connsiteY12" fmla="*/ 221214 h 323850"/>
                <a:gd name="connsiteX13" fmla="*/ 108148 w 319088"/>
                <a:gd name="connsiteY13" fmla="*/ 266769 h 323850"/>
                <a:gd name="connsiteX14" fmla="*/ 70445 w 319088"/>
                <a:gd name="connsiteY14" fmla="*/ 285750 h 323850"/>
                <a:gd name="connsiteX15" fmla="*/ 47823 w 319088"/>
                <a:gd name="connsiteY15" fmla="*/ 278158 h 323850"/>
                <a:gd name="connsiteX16" fmla="*/ 55363 w 319088"/>
                <a:gd name="connsiteY16" fmla="*/ 217418 h 323850"/>
                <a:gd name="connsiteX17" fmla="*/ 96837 w 319088"/>
                <a:gd name="connsiteY17" fmla="*/ 198437 h 323850"/>
                <a:gd name="connsiteX18" fmla="*/ 221488 w 319088"/>
                <a:gd name="connsiteY18" fmla="*/ 195262 h 323850"/>
                <a:gd name="connsiteX19" fmla="*/ 228981 w 319088"/>
                <a:gd name="connsiteY19" fmla="*/ 195262 h 323850"/>
                <a:gd name="connsiteX20" fmla="*/ 266446 w 319088"/>
                <a:gd name="connsiteY20" fmla="*/ 210447 h 323850"/>
                <a:gd name="connsiteX21" fmla="*/ 277686 w 319088"/>
                <a:gd name="connsiteY21" fmla="*/ 271186 h 323850"/>
                <a:gd name="connsiteX22" fmla="*/ 255207 w 319088"/>
                <a:gd name="connsiteY22" fmla="*/ 282575 h 323850"/>
                <a:gd name="connsiteX23" fmla="*/ 217741 w 319088"/>
                <a:gd name="connsiteY23" fmla="*/ 263594 h 323850"/>
                <a:gd name="connsiteX24" fmla="*/ 199009 w 319088"/>
                <a:gd name="connsiteY24" fmla="*/ 221836 h 323850"/>
                <a:gd name="connsiteX25" fmla="*/ 221488 w 319088"/>
                <a:gd name="connsiteY25" fmla="*/ 195262 h 323850"/>
                <a:gd name="connsiteX26" fmla="*/ 48705 w 319088"/>
                <a:gd name="connsiteY26" fmla="*/ 131762 h 323850"/>
                <a:gd name="connsiteX27" fmla="*/ 93663 w 319088"/>
                <a:gd name="connsiteY27" fmla="*/ 150562 h 323850"/>
                <a:gd name="connsiteX28" fmla="*/ 93663 w 319088"/>
                <a:gd name="connsiteY28" fmla="*/ 165601 h 323850"/>
                <a:gd name="connsiteX29" fmla="*/ 93663 w 319088"/>
                <a:gd name="connsiteY29" fmla="*/ 176881 h 323850"/>
                <a:gd name="connsiteX30" fmla="*/ 48705 w 319088"/>
                <a:gd name="connsiteY30" fmla="*/ 203200 h 323850"/>
                <a:gd name="connsiteX31" fmla="*/ 0 w 319088"/>
                <a:gd name="connsiteY31" fmla="*/ 169361 h 323850"/>
                <a:gd name="connsiteX32" fmla="*/ 48705 w 319088"/>
                <a:gd name="connsiteY32" fmla="*/ 131762 h 323850"/>
                <a:gd name="connsiteX33" fmla="*/ 270074 w 319088"/>
                <a:gd name="connsiteY33" fmla="*/ 123825 h 323850"/>
                <a:gd name="connsiteX34" fmla="*/ 273844 w 319088"/>
                <a:gd name="connsiteY34" fmla="*/ 123825 h 323850"/>
                <a:gd name="connsiteX35" fmla="*/ 319088 w 319088"/>
                <a:gd name="connsiteY35" fmla="*/ 157664 h 323850"/>
                <a:gd name="connsiteX36" fmla="*/ 273844 w 319088"/>
                <a:gd name="connsiteY36" fmla="*/ 195263 h 323850"/>
                <a:gd name="connsiteX37" fmla="*/ 270074 w 319088"/>
                <a:gd name="connsiteY37" fmla="*/ 195263 h 323850"/>
                <a:gd name="connsiteX38" fmla="*/ 228600 w 319088"/>
                <a:gd name="connsiteY38" fmla="*/ 176464 h 323850"/>
                <a:gd name="connsiteX39" fmla="*/ 232371 w 319088"/>
                <a:gd name="connsiteY39" fmla="*/ 157664 h 323850"/>
                <a:gd name="connsiteX40" fmla="*/ 228600 w 319088"/>
                <a:gd name="connsiteY40" fmla="*/ 142625 h 323850"/>
                <a:gd name="connsiteX41" fmla="*/ 270074 w 319088"/>
                <a:gd name="connsiteY41" fmla="*/ 123825 h 323850"/>
                <a:gd name="connsiteX42" fmla="*/ 63880 w 319088"/>
                <a:gd name="connsiteY42" fmla="*/ 44450 h 323850"/>
                <a:gd name="connsiteX43" fmla="*/ 101346 w 319088"/>
                <a:gd name="connsiteY43" fmla="*/ 59459 h 323850"/>
                <a:gd name="connsiteX44" fmla="*/ 120078 w 319088"/>
                <a:gd name="connsiteY44" fmla="*/ 104486 h 323850"/>
                <a:gd name="connsiteX45" fmla="*/ 101346 w 319088"/>
                <a:gd name="connsiteY45" fmla="*/ 127000 h 323850"/>
                <a:gd name="connsiteX46" fmla="*/ 90106 w 319088"/>
                <a:gd name="connsiteY46" fmla="*/ 127000 h 323850"/>
                <a:gd name="connsiteX47" fmla="*/ 52641 w 319088"/>
                <a:gd name="connsiteY47" fmla="*/ 111991 h 323850"/>
                <a:gd name="connsiteX48" fmla="*/ 41401 w 319088"/>
                <a:gd name="connsiteY48" fmla="*/ 51955 h 323850"/>
                <a:gd name="connsiteX49" fmla="*/ 63880 w 319088"/>
                <a:gd name="connsiteY49" fmla="*/ 44450 h 323850"/>
                <a:gd name="connsiteX50" fmla="*/ 247055 w 319088"/>
                <a:gd name="connsiteY50" fmla="*/ 38100 h 323850"/>
                <a:gd name="connsiteX51" fmla="*/ 269677 w 319088"/>
                <a:gd name="connsiteY51" fmla="*/ 45554 h 323850"/>
                <a:gd name="connsiteX52" fmla="*/ 262137 w 319088"/>
                <a:gd name="connsiteY52" fmla="*/ 105189 h 323850"/>
                <a:gd name="connsiteX53" fmla="*/ 220663 w 319088"/>
                <a:gd name="connsiteY53" fmla="*/ 123825 h 323850"/>
                <a:gd name="connsiteX54" fmla="*/ 194271 w 319088"/>
                <a:gd name="connsiteY54" fmla="*/ 101462 h 323850"/>
                <a:gd name="connsiteX55" fmla="*/ 209352 w 319088"/>
                <a:gd name="connsiteY55" fmla="*/ 56736 h 323850"/>
                <a:gd name="connsiteX56" fmla="*/ 247055 w 319088"/>
                <a:gd name="connsiteY56" fmla="*/ 38100 h 323850"/>
                <a:gd name="connsiteX57" fmla="*/ 152901 w 319088"/>
                <a:gd name="connsiteY57" fmla="*/ 0 h 323850"/>
                <a:gd name="connsiteX58" fmla="*/ 190500 w 319088"/>
                <a:gd name="connsiteY58" fmla="*/ 48705 h 323850"/>
                <a:gd name="connsiteX59" fmla="*/ 171700 w 319088"/>
                <a:gd name="connsiteY59" fmla="*/ 93663 h 323850"/>
                <a:gd name="connsiteX60" fmla="*/ 160421 w 319088"/>
                <a:gd name="connsiteY60" fmla="*/ 93663 h 323850"/>
                <a:gd name="connsiteX61" fmla="*/ 156661 w 319088"/>
                <a:gd name="connsiteY61" fmla="*/ 93663 h 323850"/>
                <a:gd name="connsiteX62" fmla="*/ 141621 w 319088"/>
                <a:gd name="connsiteY62" fmla="*/ 93663 h 323850"/>
                <a:gd name="connsiteX63" fmla="*/ 119062 w 319088"/>
                <a:gd name="connsiteY63" fmla="*/ 52451 h 323850"/>
                <a:gd name="connsiteX64" fmla="*/ 152901 w 319088"/>
                <a:gd name="connsiteY64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9088" h="323850">
                  <a:moveTo>
                    <a:pt x="145799" y="228600"/>
                  </a:moveTo>
                  <a:cubicBezTo>
                    <a:pt x="149559" y="232410"/>
                    <a:pt x="157079" y="232410"/>
                    <a:pt x="160839" y="232410"/>
                  </a:cubicBezTo>
                  <a:cubicBezTo>
                    <a:pt x="160839" y="232410"/>
                    <a:pt x="164599" y="232410"/>
                    <a:pt x="164599" y="232410"/>
                  </a:cubicBezTo>
                  <a:cubicBezTo>
                    <a:pt x="168359" y="232410"/>
                    <a:pt x="172118" y="228600"/>
                    <a:pt x="179638" y="228600"/>
                  </a:cubicBezTo>
                  <a:cubicBezTo>
                    <a:pt x="190918" y="236220"/>
                    <a:pt x="198438" y="251460"/>
                    <a:pt x="198438" y="270510"/>
                  </a:cubicBezTo>
                  <a:cubicBezTo>
                    <a:pt x="198438" y="274320"/>
                    <a:pt x="198438" y="278130"/>
                    <a:pt x="198438" y="281940"/>
                  </a:cubicBezTo>
                  <a:cubicBezTo>
                    <a:pt x="198438" y="285750"/>
                    <a:pt x="198438" y="285750"/>
                    <a:pt x="198438" y="289560"/>
                  </a:cubicBezTo>
                  <a:cubicBezTo>
                    <a:pt x="194678" y="308610"/>
                    <a:pt x="179638" y="323850"/>
                    <a:pt x="164599" y="323850"/>
                  </a:cubicBezTo>
                  <a:cubicBezTo>
                    <a:pt x="145799" y="323850"/>
                    <a:pt x="127000" y="300990"/>
                    <a:pt x="127000" y="274320"/>
                  </a:cubicBezTo>
                  <a:cubicBezTo>
                    <a:pt x="127000" y="255270"/>
                    <a:pt x="134520" y="236220"/>
                    <a:pt x="145799" y="228600"/>
                  </a:cubicBezTo>
                  <a:close/>
                  <a:moveTo>
                    <a:pt x="96837" y="198437"/>
                  </a:moveTo>
                  <a:cubicBezTo>
                    <a:pt x="96837" y="198437"/>
                    <a:pt x="100607" y="198437"/>
                    <a:pt x="104378" y="198437"/>
                  </a:cubicBezTo>
                  <a:cubicBezTo>
                    <a:pt x="108148" y="209826"/>
                    <a:pt x="115689" y="217418"/>
                    <a:pt x="123229" y="221214"/>
                  </a:cubicBezTo>
                  <a:cubicBezTo>
                    <a:pt x="127000" y="236399"/>
                    <a:pt x="123229" y="251584"/>
                    <a:pt x="108148" y="266769"/>
                  </a:cubicBezTo>
                  <a:cubicBezTo>
                    <a:pt x="96837" y="281954"/>
                    <a:pt x="81756" y="285750"/>
                    <a:pt x="70445" y="285750"/>
                  </a:cubicBezTo>
                  <a:cubicBezTo>
                    <a:pt x="62904" y="285750"/>
                    <a:pt x="55363" y="285750"/>
                    <a:pt x="47823" y="278158"/>
                  </a:cubicBezTo>
                  <a:cubicBezTo>
                    <a:pt x="36512" y="266769"/>
                    <a:pt x="36512" y="240196"/>
                    <a:pt x="55363" y="217418"/>
                  </a:cubicBezTo>
                  <a:cubicBezTo>
                    <a:pt x="66674" y="206030"/>
                    <a:pt x="81756" y="198437"/>
                    <a:pt x="96837" y="198437"/>
                  </a:cubicBezTo>
                  <a:close/>
                  <a:moveTo>
                    <a:pt x="221488" y="195262"/>
                  </a:moveTo>
                  <a:cubicBezTo>
                    <a:pt x="225234" y="195262"/>
                    <a:pt x="225234" y="195262"/>
                    <a:pt x="228981" y="195262"/>
                  </a:cubicBezTo>
                  <a:cubicBezTo>
                    <a:pt x="240220" y="195262"/>
                    <a:pt x="255207" y="202855"/>
                    <a:pt x="266446" y="210447"/>
                  </a:cubicBezTo>
                  <a:cubicBezTo>
                    <a:pt x="285179" y="229428"/>
                    <a:pt x="288925" y="256002"/>
                    <a:pt x="277686" y="271186"/>
                  </a:cubicBezTo>
                  <a:cubicBezTo>
                    <a:pt x="270193" y="278779"/>
                    <a:pt x="262700" y="282575"/>
                    <a:pt x="255207" y="282575"/>
                  </a:cubicBezTo>
                  <a:cubicBezTo>
                    <a:pt x="243967" y="282575"/>
                    <a:pt x="228981" y="274983"/>
                    <a:pt x="217741" y="263594"/>
                  </a:cubicBezTo>
                  <a:cubicBezTo>
                    <a:pt x="202755" y="252205"/>
                    <a:pt x="195262" y="237021"/>
                    <a:pt x="199009" y="221836"/>
                  </a:cubicBezTo>
                  <a:cubicBezTo>
                    <a:pt x="210248" y="214243"/>
                    <a:pt x="217741" y="206651"/>
                    <a:pt x="221488" y="195262"/>
                  </a:cubicBezTo>
                  <a:close/>
                  <a:moveTo>
                    <a:pt x="48705" y="131762"/>
                  </a:moveTo>
                  <a:cubicBezTo>
                    <a:pt x="67437" y="131762"/>
                    <a:pt x="86170" y="139282"/>
                    <a:pt x="93663" y="150562"/>
                  </a:cubicBezTo>
                  <a:cubicBezTo>
                    <a:pt x="93663" y="154321"/>
                    <a:pt x="89916" y="158081"/>
                    <a:pt x="93663" y="165601"/>
                  </a:cubicBezTo>
                  <a:cubicBezTo>
                    <a:pt x="93663" y="169361"/>
                    <a:pt x="93663" y="173121"/>
                    <a:pt x="93663" y="176881"/>
                  </a:cubicBezTo>
                  <a:cubicBezTo>
                    <a:pt x="86170" y="191920"/>
                    <a:pt x="71184" y="199440"/>
                    <a:pt x="48705" y="203200"/>
                  </a:cubicBezTo>
                  <a:cubicBezTo>
                    <a:pt x="22479" y="203200"/>
                    <a:pt x="0" y="188161"/>
                    <a:pt x="0" y="169361"/>
                  </a:cubicBezTo>
                  <a:cubicBezTo>
                    <a:pt x="0" y="146802"/>
                    <a:pt x="18732" y="131762"/>
                    <a:pt x="48705" y="131762"/>
                  </a:cubicBezTo>
                  <a:close/>
                  <a:moveTo>
                    <a:pt x="270074" y="123825"/>
                  </a:moveTo>
                  <a:cubicBezTo>
                    <a:pt x="270074" y="123825"/>
                    <a:pt x="270074" y="123825"/>
                    <a:pt x="273844" y="123825"/>
                  </a:cubicBezTo>
                  <a:cubicBezTo>
                    <a:pt x="296466" y="123825"/>
                    <a:pt x="319088" y="135105"/>
                    <a:pt x="319088" y="157664"/>
                  </a:cubicBezTo>
                  <a:cubicBezTo>
                    <a:pt x="319088" y="176464"/>
                    <a:pt x="300237" y="191503"/>
                    <a:pt x="273844" y="195263"/>
                  </a:cubicBezTo>
                  <a:cubicBezTo>
                    <a:pt x="270074" y="195263"/>
                    <a:pt x="270074" y="195263"/>
                    <a:pt x="270074" y="195263"/>
                  </a:cubicBezTo>
                  <a:cubicBezTo>
                    <a:pt x="251222" y="195263"/>
                    <a:pt x="236141" y="187743"/>
                    <a:pt x="228600" y="176464"/>
                  </a:cubicBezTo>
                  <a:cubicBezTo>
                    <a:pt x="232371" y="172704"/>
                    <a:pt x="232371" y="165184"/>
                    <a:pt x="232371" y="157664"/>
                  </a:cubicBezTo>
                  <a:cubicBezTo>
                    <a:pt x="232371" y="153904"/>
                    <a:pt x="228600" y="146384"/>
                    <a:pt x="228600" y="142625"/>
                  </a:cubicBezTo>
                  <a:cubicBezTo>
                    <a:pt x="236141" y="131345"/>
                    <a:pt x="251222" y="123825"/>
                    <a:pt x="270074" y="123825"/>
                  </a:cubicBezTo>
                  <a:close/>
                  <a:moveTo>
                    <a:pt x="63880" y="44450"/>
                  </a:moveTo>
                  <a:cubicBezTo>
                    <a:pt x="78867" y="44450"/>
                    <a:pt x="90106" y="48202"/>
                    <a:pt x="101346" y="59459"/>
                  </a:cubicBezTo>
                  <a:cubicBezTo>
                    <a:pt x="116332" y="74468"/>
                    <a:pt x="123825" y="89477"/>
                    <a:pt x="120078" y="104486"/>
                  </a:cubicBezTo>
                  <a:cubicBezTo>
                    <a:pt x="112585" y="111991"/>
                    <a:pt x="105092" y="119496"/>
                    <a:pt x="101346" y="127000"/>
                  </a:cubicBezTo>
                  <a:cubicBezTo>
                    <a:pt x="97599" y="127000"/>
                    <a:pt x="93853" y="127000"/>
                    <a:pt x="90106" y="127000"/>
                  </a:cubicBezTo>
                  <a:cubicBezTo>
                    <a:pt x="78867" y="127000"/>
                    <a:pt x="63880" y="123248"/>
                    <a:pt x="52641" y="111991"/>
                  </a:cubicBezTo>
                  <a:cubicBezTo>
                    <a:pt x="33908" y="93230"/>
                    <a:pt x="30162" y="66964"/>
                    <a:pt x="41401" y="51955"/>
                  </a:cubicBezTo>
                  <a:cubicBezTo>
                    <a:pt x="48894" y="44450"/>
                    <a:pt x="56387" y="44450"/>
                    <a:pt x="63880" y="44450"/>
                  </a:cubicBezTo>
                  <a:close/>
                  <a:moveTo>
                    <a:pt x="247055" y="38100"/>
                  </a:moveTo>
                  <a:cubicBezTo>
                    <a:pt x="254596" y="38100"/>
                    <a:pt x="262137" y="38100"/>
                    <a:pt x="269677" y="45554"/>
                  </a:cubicBezTo>
                  <a:cubicBezTo>
                    <a:pt x="280988" y="56736"/>
                    <a:pt x="280988" y="86553"/>
                    <a:pt x="262137" y="105189"/>
                  </a:cubicBezTo>
                  <a:cubicBezTo>
                    <a:pt x="250826" y="116371"/>
                    <a:pt x="235744" y="123825"/>
                    <a:pt x="220663" y="123825"/>
                  </a:cubicBezTo>
                  <a:cubicBezTo>
                    <a:pt x="213122" y="112644"/>
                    <a:pt x="201811" y="105189"/>
                    <a:pt x="194271" y="101462"/>
                  </a:cubicBezTo>
                  <a:cubicBezTo>
                    <a:pt x="190500" y="86553"/>
                    <a:pt x="194271" y="67918"/>
                    <a:pt x="209352" y="56736"/>
                  </a:cubicBezTo>
                  <a:cubicBezTo>
                    <a:pt x="220663" y="45554"/>
                    <a:pt x="235744" y="38100"/>
                    <a:pt x="247055" y="38100"/>
                  </a:cubicBezTo>
                  <a:close/>
                  <a:moveTo>
                    <a:pt x="152901" y="0"/>
                  </a:moveTo>
                  <a:cubicBezTo>
                    <a:pt x="171700" y="0"/>
                    <a:pt x="190500" y="22479"/>
                    <a:pt x="190500" y="48705"/>
                  </a:cubicBezTo>
                  <a:cubicBezTo>
                    <a:pt x="190500" y="67437"/>
                    <a:pt x="182980" y="82424"/>
                    <a:pt x="171700" y="93663"/>
                  </a:cubicBezTo>
                  <a:cubicBezTo>
                    <a:pt x="167940" y="93663"/>
                    <a:pt x="164180" y="93663"/>
                    <a:pt x="160421" y="93663"/>
                  </a:cubicBezTo>
                  <a:cubicBezTo>
                    <a:pt x="160421" y="93663"/>
                    <a:pt x="160421" y="93663"/>
                    <a:pt x="156661" y="93663"/>
                  </a:cubicBezTo>
                  <a:cubicBezTo>
                    <a:pt x="152901" y="93663"/>
                    <a:pt x="145381" y="93663"/>
                    <a:pt x="141621" y="93663"/>
                  </a:cubicBezTo>
                  <a:cubicBezTo>
                    <a:pt x="126582" y="86170"/>
                    <a:pt x="119062" y="71184"/>
                    <a:pt x="119062" y="52451"/>
                  </a:cubicBezTo>
                  <a:cubicBezTo>
                    <a:pt x="119062" y="26226"/>
                    <a:pt x="134101" y="3746"/>
                    <a:pt x="1529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3" name="Freeform 86"/>
            <p:cNvSpPr>
              <a:spLocks noEditPoints="1"/>
            </p:cNvSpPr>
            <p:nvPr/>
          </p:nvSpPr>
          <p:spPr bwMode="auto">
            <a:xfrm flipH="1">
              <a:off x="928177" y="4160921"/>
              <a:ext cx="141288" cy="1397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4" name="任意多边形 183"/>
            <p:cNvSpPr/>
            <p:nvPr/>
          </p:nvSpPr>
          <p:spPr bwMode="auto">
            <a:xfrm flipH="1">
              <a:off x="958339" y="3256045"/>
              <a:ext cx="550863" cy="552450"/>
            </a:xfrm>
            <a:custGeom>
              <a:avLst/>
              <a:gdLst>
                <a:gd name="connsiteX0" fmla="*/ 250680 w 550863"/>
                <a:gd name="connsiteY0" fmla="*/ 390525 h 552450"/>
                <a:gd name="connsiteX1" fmla="*/ 254432 w 550863"/>
                <a:gd name="connsiteY1" fmla="*/ 390525 h 552450"/>
                <a:gd name="connsiteX2" fmla="*/ 280698 w 550863"/>
                <a:gd name="connsiteY2" fmla="*/ 394291 h 552450"/>
                <a:gd name="connsiteX3" fmla="*/ 284450 w 550863"/>
                <a:gd name="connsiteY3" fmla="*/ 394291 h 552450"/>
                <a:gd name="connsiteX4" fmla="*/ 310716 w 550863"/>
                <a:gd name="connsiteY4" fmla="*/ 390525 h 552450"/>
                <a:gd name="connsiteX5" fmla="*/ 344487 w 550863"/>
                <a:gd name="connsiteY5" fmla="*/ 465839 h 552450"/>
                <a:gd name="connsiteX6" fmla="*/ 284450 w 550863"/>
                <a:gd name="connsiteY6" fmla="*/ 552450 h 552450"/>
                <a:gd name="connsiteX7" fmla="*/ 231919 w 550863"/>
                <a:gd name="connsiteY7" fmla="*/ 511027 h 552450"/>
                <a:gd name="connsiteX8" fmla="*/ 224414 w 550863"/>
                <a:gd name="connsiteY8" fmla="*/ 484668 h 552450"/>
                <a:gd name="connsiteX9" fmla="*/ 220662 w 550863"/>
                <a:gd name="connsiteY9" fmla="*/ 469605 h 552450"/>
                <a:gd name="connsiteX10" fmla="*/ 250680 w 550863"/>
                <a:gd name="connsiteY10" fmla="*/ 390525 h 552450"/>
                <a:gd name="connsiteX11" fmla="*/ 168275 w 550863"/>
                <a:gd name="connsiteY11" fmla="*/ 341313 h 552450"/>
                <a:gd name="connsiteX12" fmla="*/ 179501 w 550863"/>
                <a:gd name="connsiteY12" fmla="*/ 341313 h 552450"/>
                <a:gd name="connsiteX13" fmla="*/ 216921 w 550863"/>
                <a:gd name="connsiteY13" fmla="*/ 375017 h 552450"/>
                <a:gd name="connsiteX14" fmla="*/ 190727 w 550863"/>
                <a:gd name="connsiteY14" fmla="*/ 457404 h 552450"/>
                <a:gd name="connsiteX15" fmla="*/ 123371 w 550863"/>
                <a:gd name="connsiteY15" fmla="*/ 487363 h 552450"/>
                <a:gd name="connsiteX16" fmla="*/ 89694 w 550863"/>
                <a:gd name="connsiteY16" fmla="*/ 476129 h 552450"/>
                <a:gd name="connsiteX17" fmla="*/ 100920 w 550863"/>
                <a:gd name="connsiteY17" fmla="*/ 371272 h 552450"/>
                <a:gd name="connsiteX18" fmla="*/ 168275 w 550863"/>
                <a:gd name="connsiteY18" fmla="*/ 341313 h 552450"/>
                <a:gd name="connsiteX19" fmla="*/ 394032 w 550863"/>
                <a:gd name="connsiteY19" fmla="*/ 330200 h 552450"/>
                <a:gd name="connsiteX20" fmla="*/ 458049 w 550863"/>
                <a:gd name="connsiteY20" fmla="*/ 360159 h 552450"/>
                <a:gd name="connsiteX21" fmla="*/ 476877 w 550863"/>
                <a:gd name="connsiteY21" fmla="*/ 461271 h 552450"/>
                <a:gd name="connsiteX22" fmla="*/ 439220 w 550863"/>
                <a:gd name="connsiteY22" fmla="*/ 476250 h 552450"/>
                <a:gd name="connsiteX23" fmla="*/ 375204 w 550863"/>
                <a:gd name="connsiteY23" fmla="*/ 450036 h 552450"/>
                <a:gd name="connsiteX24" fmla="*/ 341312 w 550863"/>
                <a:gd name="connsiteY24" fmla="*/ 375139 h 552450"/>
                <a:gd name="connsiteX25" fmla="*/ 386501 w 550863"/>
                <a:gd name="connsiteY25" fmla="*/ 333945 h 552450"/>
                <a:gd name="connsiteX26" fmla="*/ 394032 w 550863"/>
                <a:gd name="connsiteY26" fmla="*/ 330200 h 552450"/>
                <a:gd name="connsiteX27" fmla="*/ 82550 w 550863"/>
                <a:gd name="connsiteY27" fmla="*/ 220663 h 552450"/>
                <a:gd name="connsiteX28" fmla="*/ 86302 w 550863"/>
                <a:gd name="connsiteY28" fmla="*/ 220663 h 552450"/>
                <a:gd name="connsiteX29" fmla="*/ 161347 w 550863"/>
                <a:gd name="connsiteY29" fmla="*/ 254596 h 552450"/>
                <a:gd name="connsiteX30" fmla="*/ 161347 w 550863"/>
                <a:gd name="connsiteY30" fmla="*/ 277218 h 552450"/>
                <a:gd name="connsiteX31" fmla="*/ 165100 w 550863"/>
                <a:gd name="connsiteY31" fmla="*/ 303610 h 552450"/>
                <a:gd name="connsiteX32" fmla="*/ 86302 w 550863"/>
                <a:gd name="connsiteY32" fmla="*/ 341313 h 552450"/>
                <a:gd name="connsiteX33" fmla="*/ 82550 w 550863"/>
                <a:gd name="connsiteY33" fmla="*/ 341313 h 552450"/>
                <a:gd name="connsiteX34" fmla="*/ 0 w 550863"/>
                <a:gd name="connsiteY34" fmla="*/ 284758 h 552450"/>
                <a:gd name="connsiteX35" fmla="*/ 82550 w 550863"/>
                <a:gd name="connsiteY35" fmla="*/ 220663 h 552450"/>
                <a:gd name="connsiteX36" fmla="*/ 464798 w 550863"/>
                <a:gd name="connsiteY36" fmla="*/ 206375 h 552450"/>
                <a:gd name="connsiteX37" fmla="*/ 468540 w 550863"/>
                <a:gd name="connsiteY37" fmla="*/ 206375 h 552450"/>
                <a:gd name="connsiteX38" fmla="*/ 550863 w 550863"/>
                <a:gd name="connsiteY38" fmla="*/ 262659 h 552450"/>
                <a:gd name="connsiteX39" fmla="*/ 468540 w 550863"/>
                <a:gd name="connsiteY39" fmla="*/ 330200 h 552450"/>
                <a:gd name="connsiteX40" fmla="*/ 464798 w 550863"/>
                <a:gd name="connsiteY40" fmla="*/ 330200 h 552450"/>
                <a:gd name="connsiteX41" fmla="*/ 397442 w 550863"/>
                <a:gd name="connsiteY41" fmla="*/ 300182 h 552450"/>
                <a:gd name="connsiteX42" fmla="*/ 401184 w 550863"/>
                <a:gd name="connsiteY42" fmla="*/ 270164 h 552450"/>
                <a:gd name="connsiteX43" fmla="*/ 393700 w 550863"/>
                <a:gd name="connsiteY43" fmla="*/ 240146 h 552450"/>
                <a:gd name="connsiteX44" fmla="*/ 464798 w 550863"/>
                <a:gd name="connsiteY44" fmla="*/ 206375 h 552450"/>
                <a:gd name="connsiteX45" fmla="*/ 112638 w 550863"/>
                <a:gd name="connsiteY45" fmla="*/ 71438 h 552450"/>
                <a:gd name="connsiteX46" fmla="*/ 176655 w 550863"/>
                <a:gd name="connsiteY46" fmla="*/ 97652 h 552450"/>
                <a:gd name="connsiteX47" fmla="*/ 210546 w 550863"/>
                <a:gd name="connsiteY47" fmla="*/ 176294 h 552450"/>
                <a:gd name="connsiteX48" fmla="*/ 176655 w 550863"/>
                <a:gd name="connsiteY48" fmla="*/ 213743 h 552450"/>
                <a:gd name="connsiteX49" fmla="*/ 157826 w 550863"/>
                <a:gd name="connsiteY49" fmla="*/ 217488 h 552450"/>
                <a:gd name="connsiteX50" fmla="*/ 93809 w 550863"/>
                <a:gd name="connsiteY50" fmla="*/ 187529 h 552450"/>
                <a:gd name="connsiteX51" fmla="*/ 74981 w 550863"/>
                <a:gd name="connsiteY51" fmla="*/ 86418 h 552450"/>
                <a:gd name="connsiteX52" fmla="*/ 112638 w 550863"/>
                <a:gd name="connsiteY52" fmla="*/ 71438 h 552450"/>
                <a:gd name="connsiteX53" fmla="*/ 427492 w 550863"/>
                <a:gd name="connsiteY53" fmla="*/ 58738 h 552450"/>
                <a:gd name="connsiteX54" fmla="*/ 464911 w 550863"/>
                <a:gd name="connsiteY54" fmla="*/ 70049 h 552450"/>
                <a:gd name="connsiteX55" fmla="*/ 449943 w 550863"/>
                <a:gd name="connsiteY55" fmla="*/ 175618 h 552450"/>
                <a:gd name="connsiteX56" fmla="*/ 382588 w 550863"/>
                <a:gd name="connsiteY56" fmla="*/ 209551 h 552450"/>
                <a:gd name="connsiteX57" fmla="*/ 378846 w 550863"/>
                <a:gd name="connsiteY57" fmla="*/ 209551 h 552450"/>
                <a:gd name="connsiteX58" fmla="*/ 333942 w 550863"/>
                <a:gd name="connsiteY58" fmla="*/ 168077 h 552450"/>
                <a:gd name="connsiteX59" fmla="*/ 360136 w 550863"/>
                <a:gd name="connsiteY59" fmla="*/ 92671 h 552450"/>
                <a:gd name="connsiteX60" fmla="*/ 427492 w 550863"/>
                <a:gd name="connsiteY60" fmla="*/ 58738 h 552450"/>
                <a:gd name="connsiteX61" fmla="*/ 266411 w 550863"/>
                <a:gd name="connsiteY61" fmla="*/ 0 h 552450"/>
                <a:gd name="connsiteX62" fmla="*/ 330200 w 550863"/>
                <a:gd name="connsiteY62" fmla="*/ 78582 h 552450"/>
                <a:gd name="connsiteX63" fmla="*/ 300182 w 550863"/>
                <a:gd name="connsiteY63" fmla="*/ 157163 h 552450"/>
                <a:gd name="connsiteX64" fmla="*/ 281420 w 550863"/>
                <a:gd name="connsiteY64" fmla="*/ 153421 h 552450"/>
                <a:gd name="connsiteX65" fmla="*/ 273916 w 550863"/>
                <a:gd name="connsiteY65" fmla="*/ 153421 h 552450"/>
                <a:gd name="connsiteX66" fmla="*/ 243897 w 550863"/>
                <a:gd name="connsiteY66" fmla="*/ 157163 h 552450"/>
                <a:gd name="connsiteX67" fmla="*/ 206375 w 550863"/>
                <a:gd name="connsiteY67" fmla="*/ 86066 h 552450"/>
                <a:gd name="connsiteX68" fmla="*/ 266411 w 550863"/>
                <a:gd name="connsiteY68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50863" h="552450">
                  <a:moveTo>
                    <a:pt x="250680" y="390525"/>
                  </a:moveTo>
                  <a:cubicBezTo>
                    <a:pt x="250680" y="390525"/>
                    <a:pt x="250680" y="390525"/>
                    <a:pt x="254432" y="390525"/>
                  </a:cubicBezTo>
                  <a:cubicBezTo>
                    <a:pt x="261937" y="394291"/>
                    <a:pt x="269441" y="394291"/>
                    <a:pt x="280698" y="394291"/>
                  </a:cubicBezTo>
                  <a:cubicBezTo>
                    <a:pt x="280698" y="394291"/>
                    <a:pt x="280698" y="394291"/>
                    <a:pt x="284450" y="394291"/>
                  </a:cubicBezTo>
                  <a:cubicBezTo>
                    <a:pt x="291955" y="394291"/>
                    <a:pt x="299459" y="394291"/>
                    <a:pt x="310716" y="390525"/>
                  </a:cubicBezTo>
                  <a:cubicBezTo>
                    <a:pt x="329478" y="405588"/>
                    <a:pt x="344487" y="431948"/>
                    <a:pt x="344487" y="465839"/>
                  </a:cubicBezTo>
                  <a:cubicBezTo>
                    <a:pt x="344487" y="511027"/>
                    <a:pt x="318221" y="548684"/>
                    <a:pt x="284450" y="552450"/>
                  </a:cubicBezTo>
                  <a:cubicBezTo>
                    <a:pt x="261937" y="552450"/>
                    <a:pt x="243175" y="533622"/>
                    <a:pt x="231919" y="511027"/>
                  </a:cubicBezTo>
                  <a:cubicBezTo>
                    <a:pt x="228166" y="499730"/>
                    <a:pt x="224414" y="492199"/>
                    <a:pt x="224414" y="484668"/>
                  </a:cubicBezTo>
                  <a:cubicBezTo>
                    <a:pt x="220662" y="477136"/>
                    <a:pt x="220662" y="473370"/>
                    <a:pt x="220662" y="469605"/>
                  </a:cubicBezTo>
                  <a:cubicBezTo>
                    <a:pt x="220662" y="435713"/>
                    <a:pt x="231919" y="405588"/>
                    <a:pt x="250680" y="390525"/>
                  </a:cubicBezTo>
                  <a:close/>
                  <a:moveTo>
                    <a:pt x="168275" y="341313"/>
                  </a:moveTo>
                  <a:cubicBezTo>
                    <a:pt x="172017" y="341313"/>
                    <a:pt x="175759" y="341313"/>
                    <a:pt x="179501" y="341313"/>
                  </a:cubicBezTo>
                  <a:cubicBezTo>
                    <a:pt x="190727" y="356293"/>
                    <a:pt x="201953" y="367527"/>
                    <a:pt x="216921" y="375017"/>
                  </a:cubicBezTo>
                  <a:cubicBezTo>
                    <a:pt x="220663" y="401231"/>
                    <a:pt x="213179" y="431190"/>
                    <a:pt x="190727" y="457404"/>
                  </a:cubicBezTo>
                  <a:cubicBezTo>
                    <a:pt x="172017" y="476129"/>
                    <a:pt x="145823" y="487363"/>
                    <a:pt x="123371" y="487363"/>
                  </a:cubicBezTo>
                  <a:cubicBezTo>
                    <a:pt x="108403" y="487363"/>
                    <a:pt x="97178" y="483618"/>
                    <a:pt x="89694" y="476129"/>
                  </a:cubicBezTo>
                  <a:cubicBezTo>
                    <a:pt x="63500" y="453659"/>
                    <a:pt x="67242" y="404976"/>
                    <a:pt x="100920" y="371272"/>
                  </a:cubicBezTo>
                  <a:cubicBezTo>
                    <a:pt x="119629" y="352548"/>
                    <a:pt x="145823" y="341313"/>
                    <a:pt x="168275" y="341313"/>
                  </a:cubicBezTo>
                  <a:close/>
                  <a:moveTo>
                    <a:pt x="394032" y="330200"/>
                  </a:moveTo>
                  <a:cubicBezTo>
                    <a:pt x="416626" y="330200"/>
                    <a:pt x="439220" y="341435"/>
                    <a:pt x="458049" y="360159"/>
                  </a:cubicBezTo>
                  <a:cubicBezTo>
                    <a:pt x="491940" y="390118"/>
                    <a:pt x="503237" y="438801"/>
                    <a:pt x="476877" y="461271"/>
                  </a:cubicBezTo>
                  <a:cubicBezTo>
                    <a:pt x="469346" y="472505"/>
                    <a:pt x="454283" y="476250"/>
                    <a:pt x="439220" y="476250"/>
                  </a:cubicBezTo>
                  <a:cubicBezTo>
                    <a:pt x="420392" y="476250"/>
                    <a:pt x="394032" y="468760"/>
                    <a:pt x="375204" y="450036"/>
                  </a:cubicBezTo>
                  <a:cubicBezTo>
                    <a:pt x="352609" y="427567"/>
                    <a:pt x="341312" y="401353"/>
                    <a:pt x="341312" y="375139"/>
                  </a:cubicBezTo>
                  <a:cubicBezTo>
                    <a:pt x="360141" y="367649"/>
                    <a:pt x="375204" y="348924"/>
                    <a:pt x="386501" y="333945"/>
                  </a:cubicBezTo>
                  <a:cubicBezTo>
                    <a:pt x="386501" y="333945"/>
                    <a:pt x="390266" y="330200"/>
                    <a:pt x="394032" y="330200"/>
                  </a:cubicBezTo>
                  <a:close/>
                  <a:moveTo>
                    <a:pt x="82550" y="220663"/>
                  </a:moveTo>
                  <a:cubicBezTo>
                    <a:pt x="82550" y="220663"/>
                    <a:pt x="86302" y="220663"/>
                    <a:pt x="86302" y="220663"/>
                  </a:cubicBezTo>
                  <a:cubicBezTo>
                    <a:pt x="120072" y="220663"/>
                    <a:pt x="150091" y="231974"/>
                    <a:pt x="161347" y="254596"/>
                  </a:cubicBezTo>
                  <a:cubicBezTo>
                    <a:pt x="161347" y="262137"/>
                    <a:pt x="161347" y="269677"/>
                    <a:pt x="161347" y="277218"/>
                  </a:cubicBezTo>
                  <a:cubicBezTo>
                    <a:pt x="161347" y="284758"/>
                    <a:pt x="161347" y="296069"/>
                    <a:pt x="165100" y="303610"/>
                  </a:cubicBezTo>
                  <a:cubicBezTo>
                    <a:pt x="150091" y="326232"/>
                    <a:pt x="123825" y="341313"/>
                    <a:pt x="86302" y="341313"/>
                  </a:cubicBezTo>
                  <a:cubicBezTo>
                    <a:pt x="86302" y="341313"/>
                    <a:pt x="82550" y="341313"/>
                    <a:pt x="82550" y="341313"/>
                  </a:cubicBezTo>
                  <a:cubicBezTo>
                    <a:pt x="37522" y="341313"/>
                    <a:pt x="0" y="318691"/>
                    <a:pt x="0" y="284758"/>
                  </a:cubicBezTo>
                  <a:cubicBezTo>
                    <a:pt x="0" y="250826"/>
                    <a:pt x="37522" y="220663"/>
                    <a:pt x="82550" y="220663"/>
                  </a:cubicBezTo>
                  <a:close/>
                  <a:moveTo>
                    <a:pt x="464798" y="206375"/>
                  </a:moveTo>
                  <a:cubicBezTo>
                    <a:pt x="464798" y="206375"/>
                    <a:pt x="468540" y="206375"/>
                    <a:pt x="468540" y="206375"/>
                  </a:cubicBezTo>
                  <a:cubicBezTo>
                    <a:pt x="513443" y="206375"/>
                    <a:pt x="550863" y="232641"/>
                    <a:pt x="550863" y="262659"/>
                  </a:cubicBezTo>
                  <a:cubicBezTo>
                    <a:pt x="550863" y="296430"/>
                    <a:pt x="517185" y="326448"/>
                    <a:pt x="468540" y="330200"/>
                  </a:cubicBezTo>
                  <a:cubicBezTo>
                    <a:pt x="468540" y="330200"/>
                    <a:pt x="468540" y="330200"/>
                    <a:pt x="464798" y="330200"/>
                  </a:cubicBezTo>
                  <a:cubicBezTo>
                    <a:pt x="434862" y="330200"/>
                    <a:pt x="412410" y="318943"/>
                    <a:pt x="397442" y="300182"/>
                  </a:cubicBezTo>
                  <a:cubicBezTo>
                    <a:pt x="397442" y="292677"/>
                    <a:pt x="401184" y="281421"/>
                    <a:pt x="401184" y="270164"/>
                  </a:cubicBezTo>
                  <a:cubicBezTo>
                    <a:pt x="397442" y="258907"/>
                    <a:pt x="397442" y="247650"/>
                    <a:pt x="393700" y="240146"/>
                  </a:cubicBezTo>
                  <a:cubicBezTo>
                    <a:pt x="408668" y="221384"/>
                    <a:pt x="434862" y="206375"/>
                    <a:pt x="464798" y="206375"/>
                  </a:cubicBezTo>
                  <a:close/>
                  <a:moveTo>
                    <a:pt x="112638" y="71438"/>
                  </a:moveTo>
                  <a:cubicBezTo>
                    <a:pt x="135232" y="71438"/>
                    <a:pt x="157826" y="78928"/>
                    <a:pt x="176655" y="97652"/>
                  </a:cubicBezTo>
                  <a:cubicBezTo>
                    <a:pt x="203015" y="123866"/>
                    <a:pt x="214312" y="153825"/>
                    <a:pt x="210546" y="176294"/>
                  </a:cubicBezTo>
                  <a:cubicBezTo>
                    <a:pt x="195483" y="187529"/>
                    <a:pt x="184186" y="198764"/>
                    <a:pt x="176655" y="213743"/>
                  </a:cubicBezTo>
                  <a:cubicBezTo>
                    <a:pt x="169123" y="217488"/>
                    <a:pt x="165358" y="217488"/>
                    <a:pt x="157826" y="217488"/>
                  </a:cubicBezTo>
                  <a:cubicBezTo>
                    <a:pt x="138998" y="217488"/>
                    <a:pt x="112638" y="206253"/>
                    <a:pt x="93809" y="187529"/>
                  </a:cubicBezTo>
                  <a:cubicBezTo>
                    <a:pt x="59918" y="157570"/>
                    <a:pt x="52387" y="112632"/>
                    <a:pt x="74981" y="86418"/>
                  </a:cubicBezTo>
                  <a:cubicBezTo>
                    <a:pt x="82512" y="75183"/>
                    <a:pt x="97575" y="71438"/>
                    <a:pt x="112638" y="71438"/>
                  </a:cubicBezTo>
                  <a:close/>
                  <a:moveTo>
                    <a:pt x="427492" y="58738"/>
                  </a:moveTo>
                  <a:cubicBezTo>
                    <a:pt x="442460" y="58738"/>
                    <a:pt x="453685" y="62508"/>
                    <a:pt x="464911" y="70049"/>
                  </a:cubicBezTo>
                  <a:cubicBezTo>
                    <a:pt x="487363" y="92671"/>
                    <a:pt x="483621" y="141685"/>
                    <a:pt x="449943" y="175618"/>
                  </a:cubicBezTo>
                  <a:cubicBezTo>
                    <a:pt x="431234" y="194470"/>
                    <a:pt x="405040" y="209551"/>
                    <a:pt x="382588" y="209551"/>
                  </a:cubicBezTo>
                  <a:cubicBezTo>
                    <a:pt x="382588" y="209551"/>
                    <a:pt x="382588" y="209551"/>
                    <a:pt x="378846" y="209551"/>
                  </a:cubicBezTo>
                  <a:cubicBezTo>
                    <a:pt x="367620" y="190699"/>
                    <a:pt x="352652" y="175618"/>
                    <a:pt x="333942" y="168077"/>
                  </a:cubicBezTo>
                  <a:cubicBezTo>
                    <a:pt x="330200" y="141685"/>
                    <a:pt x="341426" y="115293"/>
                    <a:pt x="360136" y="92671"/>
                  </a:cubicBezTo>
                  <a:cubicBezTo>
                    <a:pt x="382588" y="70049"/>
                    <a:pt x="405040" y="58738"/>
                    <a:pt x="427492" y="58738"/>
                  </a:cubicBezTo>
                  <a:close/>
                  <a:moveTo>
                    <a:pt x="266411" y="0"/>
                  </a:moveTo>
                  <a:cubicBezTo>
                    <a:pt x="300182" y="0"/>
                    <a:pt x="330200" y="33678"/>
                    <a:pt x="330200" y="78582"/>
                  </a:cubicBezTo>
                  <a:cubicBezTo>
                    <a:pt x="330200" y="112259"/>
                    <a:pt x="318943" y="142195"/>
                    <a:pt x="300182" y="157163"/>
                  </a:cubicBezTo>
                  <a:cubicBezTo>
                    <a:pt x="292677" y="153421"/>
                    <a:pt x="288925" y="153421"/>
                    <a:pt x="281420" y="153421"/>
                  </a:cubicBezTo>
                  <a:cubicBezTo>
                    <a:pt x="277668" y="153421"/>
                    <a:pt x="277668" y="153421"/>
                    <a:pt x="273916" y="153421"/>
                  </a:cubicBezTo>
                  <a:cubicBezTo>
                    <a:pt x="266411" y="153421"/>
                    <a:pt x="255154" y="157163"/>
                    <a:pt x="243897" y="157163"/>
                  </a:cubicBezTo>
                  <a:cubicBezTo>
                    <a:pt x="225136" y="145937"/>
                    <a:pt x="210127" y="119743"/>
                    <a:pt x="206375" y="86066"/>
                  </a:cubicBezTo>
                  <a:cubicBezTo>
                    <a:pt x="206375" y="37420"/>
                    <a:pt x="232641" y="0"/>
                    <a:pt x="266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5" name="Freeform 100"/>
            <p:cNvSpPr>
              <a:spLocks noEditPoints="1"/>
            </p:cNvSpPr>
            <p:nvPr/>
          </p:nvSpPr>
          <p:spPr bwMode="auto">
            <a:xfrm flipH="1">
              <a:off x="1107564" y="3410034"/>
              <a:ext cx="239713" cy="2397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186" name="组合 185"/>
            <p:cNvGrpSpPr/>
            <p:nvPr/>
          </p:nvGrpSpPr>
          <p:grpSpPr>
            <a:xfrm flipH="1">
              <a:off x="86802" y="3421146"/>
              <a:ext cx="3875088" cy="3446463"/>
              <a:chOff x="5213351" y="1985963"/>
              <a:chExt cx="3875088" cy="3446463"/>
            </a:xfrm>
            <a:grpFill/>
          </p:grpSpPr>
          <p:sp>
            <p:nvSpPr>
              <p:cNvPr id="187" name="Freeform 5"/>
              <p:cNvSpPr>
                <a:spLocks noEditPoints="1"/>
              </p:cNvSpPr>
              <p:nvPr/>
            </p:nvSpPr>
            <p:spPr bwMode="auto">
              <a:xfrm>
                <a:off x="6332539" y="2541588"/>
                <a:ext cx="822325" cy="1282700"/>
              </a:xfrm>
              <a:custGeom>
                <a:avLst/>
                <a:gdLst>
                  <a:gd name="T0" fmla="*/ 138 w 219"/>
                  <a:gd name="T1" fmla="*/ 124 h 341"/>
                  <a:gd name="T2" fmla="*/ 140 w 219"/>
                  <a:gd name="T3" fmla="*/ 129 h 341"/>
                  <a:gd name="T4" fmla="*/ 145 w 219"/>
                  <a:gd name="T5" fmla="*/ 135 h 341"/>
                  <a:gd name="T6" fmla="*/ 138 w 219"/>
                  <a:gd name="T7" fmla="*/ 124 h 341"/>
                  <a:gd name="T8" fmla="*/ 0 w 219"/>
                  <a:gd name="T9" fmla="*/ 0 h 341"/>
                  <a:gd name="T10" fmla="*/ 1 w 219"/>
                  <a:gd name="T11" fmla="*/ 2 h 341"/>
                  <a:gd name="T12" fmla="*/ 102 w 219"/>
                  <a:gd name="T13" fmla="*/ 80 h 341"/>
                  <a:gd name="T14" fmla="*/ 151 w 219"/>
                  <a:gd name="T15" fmla="*/ 154 h 341"/>
                  <a:gd name="T16" fmla="*/ 164 w 219"/>
                  <a:gd name="T17" fmla="*/ 171 h 341"/>
                  <a:gd name="T18" fmla="*/ 153 w 219"/>
                  <a:gd name="T19" fmla="*/ 158 h 341"/>
                  <a:gd name="T20" fmla="*/ 172 w 219"/>
                  <a:gd name="T21" fmla="*/ 198 h 341"/>
                  <a:gd name="T22" fmla="*/ 200 w 219"/>
                  <a:gd name="T23" fmla="*/ 317 h 341"/>
                  <a:gd name="T24" fmla="*/ 219 w 219"/>
                  <a:gd name="T25" fmla="*/ 341 h 341"/>
                  <a:gd name="T26" fmla="*/ 178 w 219"/>
                  <a:gd name="T27" fmla="*/ 194 h 341"/>
                  <a:gd name="T28" fmla="*/ 146 w 219"/>
                  <a:gd name="T29" fmla="*/ 136 h 341"/>
                  <a:gd name="T30" fmla="*/ 146 w 219"/>
                  <a:gd name="T31" fmla="*/ 138 h 341"/>
                  <a:gd name="T32" fmla="*/ 140 w 219"/>
                  <a:gd name="T33" fmla="*/ 129 h 341"/>
                  <a:gd name="T34" fmla="*/ 134 w 219"/>
                  <a:gd name="T35" fmla="*/ 118 h 341"/>
                  <a:gd name="T36" fmla="*/ 103 w 219"/>
                  <a:gd name="T37" fmla="*/ 79 h 341"/>
                  <a:gd name="T38" fmla="*/ 98 w 219"/>
                  <a:gd name="T39" fmla="*/ 74 h 341"/>
                  <a:gd name="T40" fmla="*/ 99 w 219"/>
                  <a:gd name="T41" fmla="*/ 75 h 341"/>
                  <a:gd name="T42" fmla="*/ 92 w 219"/>
                  <a:gd name="T43" fmla="*/ 67 h 341"/>
                  <a:gd name="T44" fmla="*/ 0 w 219"/>
                  <a:gd name="T4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9" h="341">
                    <a:moveTo>
                      <a:pt x="138" y="124"/>
                    </a:moveTo>
                    <a:cubicBezTo>
                      <a:pt x="139" y="126"/>
                      <a:pt x="140" y="128"/>
                      <a:pt x="140" y="129"/>
                    </a:cubicBezTo>
                    <a:cubicBezTo>
                      <a:pt x="142" y="131"/>
                      <a:pt x="144" y="133"/>
                      <a:pt x="145" y="135"/>
                    </a:cubicBezTo>
                    <a:cubicBezTo>
                      <a:pt x="143" y="131"/>
                      <a:pt x="141" y="128"/>
                      <a:pt x="138" y="124"/>
                    </a:cubicBezTo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38" y="20"/>
                      <a:pt x="72" y="47"/>
                      <a:pt x="102" y="80"/>
                    </a:cubicBezTo>
                    <a:cubicBezTo>
                      <a:pt x="121" y="101"/>
                      <a:pt x="137" y="126"/>
                      <a:pt x="151" y="154"/>
                    </a:cubicBezTo>
                    <a:cubicBezTo>
                      <a:pt x="159" y="161"/>
                      <a:pt x="164" y="171"/>
                      <a:pt x="164" y="171"/>
                    </a:cubicBezTo>
                    <a:cubicBezTo>
                      <a:pt x="164" y="171"/>
                      <a:pt x="160" y="164"/>
                      <a:pt x="153" y="158"/>
                    </a:cubicBezTo>
                    <a:cubicBezTo>
                      <a:pt x="159" y="171"/>
                      <a:pt x="166" y="185"/>
                      <a:pt x="172" y="198"/>
                    </a:cubicBezTo>
                    <a:cubicBezTo>
                      <a:pt x="199" y="256"/>
                      <a:pt x="201" y="300"/>
                      <a:pt x="200" y="317"/>
                    </a:cubicBezTo>
                    <a:cubicBezTo>
                      <a:pt x="206" y="325"/>
                      <a:pt x="213" y="333"/>
                      <a:pt x="219" y="341"/>
                    </a:cubicBezTo>
                    <a:cubicBezTo>
                      <a:pt x="217" y="321"/>
                      <a:pt x="207" y="257"/>
                      <a:pt x="178" y="194"/>
                    </a:cubicBezTo>
                    <a:cubicBezTo>
                      <a:pt x="168" y="174"/>
                      <a:pt x="157" y="154"/>
                      <a:pt x="146" y="136"/>
                    </a:cubicBezTo>
                    <a:cubicBezTo>
                      <a:pt x="146" y="138"/>
                      <a:pt x="146" y="138"/>
                      <a:pt x="146" y="138"/>
                    </a:cubicBezTo>
                    <a:cubicBezTo>
                      <a:pt x="144" y="135"/>
                      <a:pt x="142" y="132"/>
                      <a:pt x="140" y="129"/>
                    </a:cubicBezTo>
                    <a:cubicBezTo>
                      <a:pt x="138" y="126"/>
                      <a:pt x="136" y="122"/>
                      <a:pt x="134" y="118"/>
                    </a:cubicBezTo>
                    <a:cubicBezTo>
                      <a:pt x="124" y="104"/>
                      <a:pt x="114" y="91"/>
                      <a:pt x="103" y="79"/>
                    </a:cubicBezTo>
                    <a:cubicBezTo>
                      <a:pt x="102" y="77"/>
                      <a:pt x="100" y="75"/>
                      <a:pt x="98" y="74"/>
                    </a:cubicBezTo>
                    <a:cubicBezTo>
                      <a:pt x="98" y="75"/>
                      <a:pt x="99" y="75"/>
                      <a:pt x="99" y="75"/>
                    </a:cubicBezTo>
                    <a:cubicBezTo>
                      <a:pt x="99" y="75"/>
                      <a:pt x="96" y="72"/>
                      <a:pt x="92" y="67"/>
                    </a:cubicBezTo>
                    <a:cubicBezTo>
                      <a:pt x="64" y="39"/>
                      <a:pt x="34" y="17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8" name="Freeform 16"/>
              <p:cNvSpPr>
                <a:spLocks noEditPoints="1"/>
              </p:cNvSpPr>
              <p:nvPr/>
            </p:nvSpPr>
            <p:spPr bwMode="auto">
              <a:xfrm>
                <a:off x="6610351" y="2087563"/>
                <a:ext cx="153988" cy="736600"/>
              </a:xfrm>
              <a:custGeom>
                <a:avLst/>
                <a:gdLst>
                  <a:gd name="T0" fmla="*/ 8 w 41"/>
                  <a:gd name="T1" fmla="*/ 129 h 196"/>
                  <a:gd name="T2" fmla="*/ 18 w 41"/>
                  <a:gd name="T3" fmla="*/ 188 h 196"/>
                  <a:gd name="T4" fmla="*/ 25 w 41"/>
                  <a:gd name="T5" fmla="*/ 196 h 196"/>
                  <a:gd name="T6" fmla="*/ 24 w 41"/>
                  <a:gd name="T7" fmla="*/ 195 h 196"/>
                  <a:gd name="T8" fmla="*/ 8 w 41"/>
                  <a:gd name="T9" fmla="*/ 129 h 196"/>
                  <a:gd name="T10" fmla="*/ 38 w 41"/>
                  <a:gd name="T11" fmla="*/ 17 h 196"/>
                  <a:gd name="T12" fmla="*/ 19 w 41"/>
                  <a:gd name="T13" fmla="*/ 60 h 196"/>
                  <a:gd name="T14" fmla="*/ 8 w 41"/>
                  <a:gd name="T15" fmla="*/ 129 h 196"/>
                  <a:gd name="T16" fmla="*/ 19 w 41"/>
                  <a:gd name="T17" fmla="*/ 107 h 196"/>
                  <a:gd name="T18" fmla="*/ 38 w 41"/>
                  <a:gd name="T19" fmla="*/ 17 h 196"/>
                  <a:gd name="T20" fmla="*/ 34 w 41"/>
                  <a:gd name="T21" fmla="*/ 0 h 196"/>
                  <a:gd name="T22" fmla="*/ 38 w 41"/>
                  <a:gd name="T23" fmla="*/ 17 h 196"/>
                  <a:gd name="T24" fmla="*/ 34 w 41"/>
                  <a:gd name="T25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96">
                    <a:moveTo>
                      <a:pt x="8" y="129"/>
                    </a:moveTo>
                    <a:cubicBezTo>
                      <a:pt x="0" y="156"/>
                      <a:pt x="10" y="178"/>
                      <a:pt x="18" y="188"/>
                    </a:cubicBezTo>
                    <a:cubicBezTo>
                      <a:pt x="22" y="193"/>
                      <a:pt x="25" y="196"/>
                      <a:pt x="25" y="196"/>
                    </a:cubicBezTo>
                    <a:cubicBezTo>
                      <a:pt x="25" y="196"/>
                      <a:pt x="24" y="196"/>
                      <a:pt x="24" y="195"/>
                    </a:cubicBezTo>
                    <a:cubicBezTo>
                      <a:pt x="22" y="188"/>
                      <a:pt x="12" y="159"/>
                      <a:pt x="8" y="129"/>
                    </a:cubicBezTo>
                    <a:moveTo>
                      <a:pt x="38" y="17"/>
                    </a:moveTo>
                    <a:cubicBezTo>
                      <a:pt x="37" y="27"/>
                      <a:pt x="33" y="41"/>
                      <a:pt x="19" y="60"/>
                    </a:cubicBezTo>
                    <a:cubicBezTo>
                      <a:pt x="6" y="77"/>
                      <a:pt x="5" y="104"/>
                      <a:pt x="8" y="129"/>
                    </a:cubicBezTo>
                    <a:cubicBezTo>
                      <a:pt x="10" y="122"/>
                      <a:pt x="14" y="114"/>
                      <a:pt x="19" y="107"/>
                    </a:cubicBezTo>
                    <a:cubicBezTo>
                      <a:pt x="41" y="72"/>
                      <a:pt x="41" y="37"/>
                      <a:pt x="38" y="17"/>
                    </a:cubicBezTo>
                    <a:moveTo>
                      <a:pt x="34" y="0"/>
                    </a:moveTo>
                    <a:cubicBezTo>
                      <a:pt x="34" y="0"/>
                      <a:pt x="36" y="7"/>
                      <a:pt x="38" y="17"/>
                    </a:cubicBezTo>
                    <a:cubicBezTo>
                      <a:pt x="38" y="6"/>
                      <a:pt x="34" y="0"/>
                      <a:pt x="3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9" name="Freeform 17"/>
              <p:cNvSpPr>
                <a:spLocks noEditPoints="1"/>
              </p:cNvSpPr>
              <p:nvPr/>
            </p:nvSpPr>
            <p:spPr bwMode="auto">
              <a:xfrm>
                <a:off x="6615114" y="3079751"/>
                <a:ext cx="333375" cy="104775"/>
              </a:xfrm>
              <a:custGeom>
                <a:avLst/>
                <a:gdLst>
                  <a:gd name="T0" fmla="*/ 45 w 89"/>
                  <a:gd name="T1" fmla="*/ 2 h 28"/>
                  <a:gd name="T2" fmla="*/ 21 w 89"/>
                  <a:gd name="T3" fmla="*/ 10 h 28"/>
                  <a:gd name="T4" fmla="*/ 10 w 89"/>
                  <a:gd name="T5" fmla="*/ 20 h 28"/>
                  <a:gd name="T6" fmla="*/ 4 w 89"/>
                  <a:gd name="T7" fmla="*/ 17 h 28"/>
                  <a:gd name="T8" fmla="*/ 1 w 89"/>
                  <a:gd name="T9" fmla="*/ 16 h 28"/>
                  <a:gd name="T10" fmla="*/ 3 w 89"/>
                  <a:gd name="T11" fmla="*/ 19 h 28"/>
                  <a:gd name="T12" fmla="*/ 13 w 89"/>
                  <a:gd name="T13" fmla="*/ 22 h 28"/>
                  <a:gd name="T14" fmla="*/ 36 w 89"/>
                  <a:gd name="T15" fmla="*/ 9 h 28"/>
                  <a:gd name="T16" fmla="*/ 45 w 89"/>
                  <a:gd name="T17" fmla="*/ 2 h 28"/>
                  <a:gd name="T18" fmla="*/ 54 w 89"/>
                  <a:gd name="T19" fmla="*/ 0 h 28"/>
                  <a:gd name="T20" fmla="*/ 45 w 89"/>
                  <a:gd name="T21" fmla="*/ 2 h 28"/>
                  <a:gd name="T22" fmla="*/ 47 w 89"/>
                  <a:gd name="T23" fmla="*/ 2 h 28"/>
                  <a:gd name="T24" fmla="*/ 78 w 89"/>
                  <a:gd name="T25" fmla="*/ 15 h 28"/>
                  <a:gd name="T26" fmla="*/ 89 w 89"/>
                  <a:gd name="T27" fmla="*/ 28 h 28"/>
                  <a:gd name="T28" fmla="*/ 76 w 89"/>
                  <a:gd name="T29" fmla="*/ 11 h 28"/>
                  <a:gd name="T30" fmla="*/ 54 w 89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8">
                    <a:moveTo>
                      <a:pt x="45" y="2"/>
                    </a:moveTo>
                    <a:cubicBezTo>
                      <a:pt x="38" y="3"/>
                      <a:pt x="30" y="5"/>
                      <a:pt x="21" y="10"/>
                    </a:cubicBezTo>
                    <a:cubicBezTo>
                      <a:pt x="21" y="10"/>
                      <a:pt x="17" y="20"/>
                      <a:pt x="10" y="20"/>
                    </a:cubicBezTo>
                    <a:cubicBezTo>
                      <a:pt x="8" y="20"/>
                      <a:pt x="6" y="19"/>
                      <a:pt x="4" y="17"/>
                    </a:cubicBezTo>
                    <a:cubicBezTo>
                      <a:pt x="2" y="16"/>
                      <a:pt x="1" y="16"/>
                      <a:pt x="1" y="16"/>
                    </a:cubicBezTo>
                    <a:cubicBezTo>
                      <a:pt x="0" y="16"/>
                      <a:pt x="0" y="17"/>
                      <a:pt x="3" y="19"/>
                    </a:cubicBezTo>
                    <a:cubicBezTo>
                      <a:pt x="5" y="20"/>
                      <a:pt x="8" y="22"/>
                      <a:pt x="13" y="22"/>
                    </a:cubicBezTo>
                    <a:cubicBezTo>
                      <a:pt x="19" y="22"/>
                      <a:pt x="27" y="19"/>
                      <a:pt x="36" y="9"/>
                    </a:cubicBezTo>
                    <a:cubicBezTo>
                      <a:pt x="39" y="6"/>
                      <a:pt x="42" y="4"/>
                      <a:pt x="45" y="2"/>
                    </a:cubicBezTo>
                    <a:moveTo>
                      <a:pt x="54" y="0"/>
                    </a:moveTo>
                    <a:cubicBezTo>
                      <a:pt x="51" y="0"/>
                      <a:pt x="48" y="1"/>
                      <a:pt x="45" y="2"/>
                    </a:cubicBezTo>
                    <a:cubicBezTo>
                      <a:pt x="46" y="2"/>
                      <a:pt x="46" y="2"/>
                      <a:pt x="47" y="2"/>
                    </a:cubicBezTo>
                    <a:cubicBezTo>
                      <a:pt x="60" y="2"/>
                      <a:pt x="71" y="9"/>
                      <a:pt x="78" y="15"/>
                    </a:cubicBezTo>
                    <a:cubicBezTo>
                      <a:pt x="85" y="21"/>
                      <a:pt x="89" y="28"/>
                      <a:pt x="89" y="28"/>
                    </a:cubicBezTo>
                    <a:cubicBezTo>
                      <a:pt x="89" y="28"/>
                      <a:pt x="84" y="18"/>
                      <a:pt x="76" y="11"/>
                    </a:cubicBezTo>
                    <a:cubicBezTo>
                      <a:pt x="70" y="5"/>
                      <a:pt x="62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0" name="Freeform 18"/>
              <p:cNvSpPr>
                <a:spLocks noEditPoints="1"/>
              </p:cNvSpPr>
              <p:nvPr/>
            </p:nvSpPr>
            <p:spPr bwMode="auto">
              <a:xfrm>
                <a:off x="6821489" y="2725738"/>
                <a:ext cx="319088" cy="334963"/>
              </a:xfrm>
              <a:custGeom>
                <a:avLst/>
                <a:gdLst>
                  <a:gd name="T0" fmla="*/ 10 w 85"/>
                  <a:gd name="T1" fmla="*/ 80 h 89"/>
                  <a:gd name="T2" fmla="*/ 16 w 85"/>
                  <a:gd name="T3" fmla="*/ 89 h 89"/>
                  <a:gd name="T4" fmla="*/ 16 w 85"/>
                  <a:gd name="T5" fmla="*/ 87 h 89"/>
                  <a:gd name="T6" fmla="*/ 16 w 85"/>
                  <a:gd name="T7" fmla="*/ 86 h 89"/>
                  <a:gd name="T8" fmla="*/ 15 w 85"/>
                  <a:gd name="T9" fmla="*/ 86 h 89"/>
                  <a:gd name="T10" fmla="*/ 10 w 85"/>
                  <a:gd name="T11" fmla="*/ 80 h 89"/>
                  <a:gd name="T12" fmla="*/ 61 w 85"/>
                  <a:gd name="T13" fmla="*/ 29 h 89"/>
                  <a:gd name="T14" fmla="*/ 61 w 85"/>
                  <a:gd name="T15" fmla="*/ 29 h 89"/>
                  <a:gd name="T16" fmla="*/ 61 w 85"/>
                  <a:gd name="T17" fmla="*/ 29 h 89"/>
                  <a:gd name="T18" fmla="*/ 45 w 85"/>
                  <a:gd name="T19" fmla="*/ 0 h 89"/>
                  <a:gd name="T20" fmla="*/ 45 w 85"/>
                  <a:gd name="T21" fmla="*/ 0 h 89"/>
                  <a:gd name="T22" fmla="*/ 15 w 85"/>
                  <a:gd name="T23" fmla="*/ 12 h 89"/>
                  <a:gd name="T24" fmla="*/ 0 w 85"/>
                  <a:gd name="T25" fmla="*/ 49 h 89"/>
                  <a:gd name="T26" fmla="*/ 4 w 85"/>
                  <a:gd name="T27" fmla="*/ 69 h 89"/>
                  <a:gd name="T28" fmla="*/ 10 w 85"/>
                  <a:gd name="T29" fmla="*/ 80 h 89"/>
                  <a:gd name="T30" fmla="*/ 8 w 85"/>
                  <a:gd name="T31" fmla="*/ 75 h 89"/>
                  <a:gd name="T32" fmla="*/ 5 w 85"/>
                  <a:gd name="T33" fmla="*/ 50 h 89"/>
                  <a:gd name="T34" fmla="*/ 16 w 85"/>
                  <a:gd name="T35" fmla="*/ 13 h 89"/>
                  <a:gd name="T36" fmla="*/ 45 w 85"/>
                  <a:gd name="T37" fmla="*/ 1 h 89"/>
                  <a:gd name="T38" fmla="*/ 72 w 85"/>
                  <a:gd name="T39" fmla="*/ 15 h 89"/>
                  <a:gd name="T40" fmla="*/ 84 w 85"/>
                  <a:gd name="T41" fmla="*/ 36 h 89"/>
                  <a:gd name="T42" fmla="*/ 73 w 85"/>
                  <a:gd name="T43" fmla="*/ 57 h 89"/>
                  <a:gd name="T44" fmla="*/ 53 w 85"/>
                  <a:gd name="T45" fmla="*/ 66 h 89"/>
                  <a:gd name="T46" fmla="*/ 38 w 85"/>
                  <a:gd name="T47" fmla="*/ 59 h 89"/>
                  <a:gd name="T48" fmla="*/ 50 w 85"/>
                  <a:gd name="T49" fmla="*/ 40 h 89"/>
                  <a:gd name="T50" fmla="*/ 59 w 85"/>
                  <a:gd name="T51" fmla="*/ 28 h 89"/>
                  <a:gd name="T52" fmla="*/ 61 w 85"/>
                  <a:gd name="T53" fmla="*/ 29 h 89"/>
                  <a:gd name="T54" fmla="*/ 49 w 85"/>
                  <a:gd name="T55" fmla="*/ 24 h 89"/>
                  <a:gd name="T56" fmla="*/ 37 w 85"/>
                  <a:gd name="T57" fmla="*/ 29 h 89"/>
                  <a:gd name="T58" fmla="*/ 37 w 85"/>
                  <a:gd name="T59" fmla="*/ 60 h 89"/>
                  <a:gd name="T60" fmla="*/ 56 w 85"/>
                  <a:gd name="T61" fmla="*/ 68 h 89"/>
                  <a:gd name="T62" fmla="*/ 75 w 85"/>
                  <a:gd name="T63" fmla="*/ 60 h 89"/>
                  <a:gd name="T64" fmla="*/ 85 w 85"/>
                  <a:gd name="T65" fmla="*/ 36 h 89"/>
                  <a:gd name="T66" fmla="*/ 75 w 85"/>
                  <a:gd name="T67" fmla="*/ 12 h 89"/>
                  <a:gd name="T68" fmla="*/ 45 w 85"/>
                  <a:gd name="T6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89">
                    <a:moveTo>
                      <a:pt x="10" y="80"/>
                    </a:moveTo>
                    <a:cubicBezTo>
                      <a:pt x="12" y="83"/>
                      <a:pt x="14" y="86"/>
                      <a:pt x="16" y="89"/>
                    </a:cubicBezTo>
                    <a:cubicBezTo>
                      <a:pt x="16" y="87"/>
                      <a:pt x="16" y="87"/>
                      <a:pt x="16" y="87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16" y="86"/>
                      <a:pt x="16" y="86"/>
                      <a:pt x="15" y="86"/>
                    </a:cubicBezTo>
                    <a:cubicBezTo>
                      <a:pt x="14" y="84"/>
                      <a:pt x="12" y="82"/>
                      <a:pt x="10" y="80"/>
                    </a:cubicBezTo>
                    <a:moveTo>
                      <a:pt x="61" y="29"/>
                    </a:move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4" y="0"/>
                      <a:pt x="23" y="4"/>
                      <a:pt x="15" y="12"/>
                    </a:cubicBezTo>
                    <a:cubicBezTo>
                      <a:pt x="6" y="22"/>
                      <a:pt x="0" y="35"/>
                      <a:pt x="0" y="49"/>
                    </a:cubicBezTo>
                    <a:cubicBezTo>
                      <a:pt x="0" y="56"/>
                      <a:pt x="2" y="63"/>
                      <a:pt x="4" y="69"/>
                    </a:cubicBezTo>
                    <a:cubicBezTo>
                      <a:pt x="6" y="73"/>
                      <a:pt x="8" y="77"/>
                      <a:pt x="10" y="80"/>
                    </a:cubicBezTo>
                    <a:cubicBezTo>
                      <a:pt x="10" y="79"/>
                      <a:pt x="9" y="77"/>
                      <a:pt x="8" y="75"/>
                    </a:cubicBezTo>
                    <a:cubicBezTo>
                      <a:pt x="6" y="67"/>
                      <a:pt x="5" y="59"/>
                      <a:pt x="5" y="50"/>
                    </a:cubicBezTo>
                    <a:cubicBezTo>
                      <a:pt x="5" y="37"/>
                      <a:pt x="7" y="23"/>
                      <a:pt x="16" y="13"/>
                    </a:cubicBezTo>
                    <a:cubicBezTo>
                      <a:pt x="24" y="5"/>
                      <a:pt x="34" y="1"/>
                      <a:pt x="45" y="1"/>
                    </a:cubicBezTo>
                    <a:cubicBezTo>
                      <a:pt x="56" y="1"/>
                      <a:pt x="64" y="7"/>
                      <a:pt x="72" y="15"/>
                    </a:cubicBezTo>
                    <a:cubicBezTo>
                      <a:pt x="78" y="21"/>
                      <a:pt x="84" y="27"/>
                      <a:pt x="84" y="36"/>
                    </a:cubicBezTo>
                    <a:cubicBezTo>
                      <a:pt x="84" y="45"/>
                      <a:pt x="79" y="51"/>
                      <a:pt x="73" y="57"/>
                    </a:cubicBezTo>
                    <a:cubicBezTo>
                      <a:pt x="67" y="63"/>
                      <a:pt x="60" y="66"/>
                      <a:pt x="53" y="66"/>
                    </a:cubicBezTo>
                    <a:cubicBezTo>
                      <a:pt x="48" y="66"/>
                      <a:pt x="42" y="64"/>
                      <a:pt x="38" y="59"/>
                    </a:cubicBezTo>
                    <a:cubicBezTo>
                      <a:pt x="29" y="51"/>
                      <a:pt x="39" y="41"/>
                      <a:pt x="50" y="40"/>
                    </a:cubicBezTo>
                    <a:cubicBezTo>
                      <a:pt x="57" y="40"/>
                      <a:pt x="56" y="28"/>
                      <a:pt x="59" y="28"/>
                    </a:cubicBezTo>
                    <a:cubicBezTo>
                      <a:pt x="60" y="28"/>
                      <a:pt x="60" y="28"/>
                      <a:pt x="61" y="29"/>
                    </a:cubicBezTo>
                    <a:cubicBezTo>
                      <a:pt x="58" y="26"/>
                      <a:pt x="53" y="24"/>
                      <a:pt x="49" y="24"/>
                    </a:cubicBezTo>
                    <a:cubicBezTo>
                      <a:pt x="45" y="24"/>
                      <a:pt x="40" y="26"/>
                      <a:pt x="37" y="29"/>
                    </a:cubicBezTo>
                    <a:cubicBezTo>
                      <a:pt x="28" y="38"/>
                      <a:pt x="28" y="51"/>
                      <a:pt x="37" y="60"/>
                    </a:cubicBezTo>
                    <a:cubicBezTo>
                      <a:pt x="42" y="65"/>
                      <a:pt x="49" y="68"/>
                      <a:pt x="56" y="68"/>
                    </a:cubicBezTo>
                    <a:cubicBezTo>
                      <a:pt x="63" y="68"/>
                      <a:pt x="70" y="65"/>
                      <a:pt x="75" y="60"/>
                    </a:cubicBezTo>
                    <a:cubicBezTo>
                      <a:pt x="81" y="53"/>
                      <a:pt x="85" y="45"/>
                      <a:pt x="85" y="36"/>
                    </a:cubicBezTo>
                    <a:cubicBezTo>
                      <a:pt x="85" y="27"/>
                      <a:pt x="81" y="18"/>
                      <a:pt x="75" y="12"/>
                    </a:cubicBezTo>
                    <a:cubicBezTo>
                      <a:pt x="67" y="4"/>
                      <a:pt x="56" y="0"/>
                      <a:pt x="4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1" name="Freeform 19"/>
              <p:cNvSpPr>
                <a:spLocks noEditPoints="1"/>
              </p:cNvSpPr>
              <p:nvPr/>
            </p:nvSpPr>
            <p:spPr bwMode="auto">
              <a:xfrm>
                <a:off x="5570539" y="1985963"/>
                <a:ext cx="2414588" cy="3435350"/>
              </a:xfrm>
              <a:custGeom>
                <a:avLst/>
                <a:gdLst>
                  <a:gd name="T0" fmla="*/ 494 w 643"/>
                  <a:gd name="T1" fmla="*/ 621 h 914"/>
                  <a:gd name="T2" fmla="*/ 541 w 643"/>
                  <a:gd name="T3" fmla="*/ 715 h 914"/>
                  <a:gd name="T4" fmla="*/ 591 w 643"/>
                  <a:gd name="T5" fmla="*/ 830 h 914"/>
                  <a:gd name="T6" fmla="*/ 614 w 643"/>
                  <a:gd name="T7" fmla="*/ 893 h 914"/>
                  <a:gd name="T8" fmla="*/ 618 w 643"/>
                  <a:gd name="T9" fmla="*/ 904 h 914"/>
                  <a:gd name="T10" fmla="*/ 623 w 643"/>
                  <a:gd name="T11" fmla="*/ 914 h 914"/>
                  <a:gd name="T12" fmla="*/ 631 w 643"/>
                  <a:gd name="T13" fmla="*/ 914 h 914"/>
                  <a:gd name="T14" fmla="*/ 643 w 643"/>
                  <a:gd name="T15" fmla="*/ 914 h 914"/>
                  <a:gd name="T16" fmla="*/ 557 w 643"/>
                  <a:gd name="T17" fmla="*/ 708 h 914"/>
                  <a:gd name="T18" fmla="*/ 527 w 643"/>
                  <a:gd name="T19" fmla="*/ 649 h 914"/>
                  <a:gd name="T20" fmla="*/ 529 w 643"/>
                  <a:gd name="T21" fmla="*/ 656 h 914"/>
                  <a:gd name="T22" fmla="*/ 522 w 643"/>
                  <a:gd name="T23" fmla="*/ 661 h 914"/>
                  <a:gd name="T24" fmla="*/ 494 w 643"/>
                  <a:gd name="T25" fmla="*/ 621 h 914"/>
                  <a:gd name="T26" fmla="*/ 466 w 643"/>
                  <a:gd name="T27" fmla="*/ 574 h 914"/>
                  <a:gd name="T28" fmla="*/ 482 w 643"/>
                  <a:gd name="T29" fmla="*/ 601 h 914"/>
                  <a:gd name="T30" fmla="*/ 500 w 643"/>
                  <a:gd name="T31" fmla="*/ 614 h 914"/>
                  <a:gd name="T32" fmla="*/ 466 w 643"/>
                  <a:gd name="T33" fmla="*/ 574 h 914"/>
                  <a:gd name="T34" fmla="*/ 15 w 643"/>
                  <a:gd name="T35" fmla="*/ 41 h 914"/>
                  <a:gd name="T36" fmla="*/ 14 w 643"/>
                  <a:gd name="T37" fmla="*/ 51 h 914"/>
                  <a:gd name="T38" fmla="*/ 28 w 643"/>
                  <a:gd name="T39" fmla="*/ 83 h 914"/>
                  <a:gd name="T40" fmla="*/ 29 w 643"/>
                  <a:gd name="T41" fmla="*/ 83 h 914"/>
                  <a:gd name="T42" fmla="*/ 29 w 643"/>
                  <a:gd name="T43" fmla="*/ 83 h 914"/>
                  <a:gd name="T44" fmla="*/ 29 w 643"/>
                  <a:gd name="T45" fmla="*/ 83 h 914"/>
                  <a:gd name="T46" fmla="*/ 54 w 643"/>
                  <a:gd name="T47" fmla="*/ 127 h 914"/>
                  <a:gd name="T48" fmla="*/ 58 w 643"/>
                  <a:gd name="T49" fmla="*/ 133 h 914"/>
                  <a:gd name="T50" fmla="*/ 57 w 643"/>
                  <a:gd name="T51" fmla="*/ 132 h 914"/>
                  <a:gd name="T52" fmla="*/ 56 w 643"/>
                  <a:gd name="T53" fmla="*/ 130 h 914"/>
                  <a:gd name="T54" fmla="*/ 56 w 643"/>
                  <a:gd name="T55" fmla="*/ 131 h 914"/>
                  <a:gd name="T56" fmla="*/ 151 w 643"/>
                  <a:gd name="T57" fmla="*/ 249 h 914"/>
                  <a:gd name="T58" fmla="*/ 175 w 643"/>
                  <a:gd name="T59" fmla="*/ 267 h 914"/>
                  <a:gd name="T60" fmla="*/ 193 w 643"/>
                  <a:gd name="T61" fmla="*/ 285 h 914"/>
                  <a:gd name="T62" fmla="*/ 172 w 643"/>
                  <a:gd name="T63" fmla="*/ 269 h 914"/>
                  <a:gd name="T64" fmla="*/ 315 w 643"/>
                  <a:gd name="T65" fmla="*/ 396 h 914"/>
                  <a:gd name="T66" fmla="*/ 442 w 643"/>
                  <a:gd name="T67" fmla="*/ 537 h 914"/>
                  <a:gd name="T68" fmla="*/ 452 w 643"/>
                  <a:gd name="T69" fmla="*/ 551 h 914"/>
                  <a:gd name="T70" fmla="*/ 456 w 643"/>
                  <a:gd name="T71" fmla="*/ 555 h 914"/>
                  <a:gd name="T72" fmla="*/ 513 w 643"/>
                  <a:gd name="T73" fmla="*/ 627 h 914"/>
                  <a:gd name="T74" fmla="*/ 519 w 643"/>
                  <a:gd name="T75" fmla="*/ 635 h 914"/>
                  <a:gd name="T76" fmla="*/ 440 w 643"/>
                  <a:gd name="T77" fmla="*/ 512 h 914"/>
                  <a:gd name="T78" fmla="*/ 442 w 643"/>
                  <a:gd name="T79" fmla="*/ 517 h 914"/>
                  <a:gd name="T80" fmla="*/ 433 w 643"/>
                  <a:gd name="T81" fmla="*/ 509 h 914"/>
                  <a:gd name="T82" fmla="*/ 427 w 643"/>
                  <a:gd name="T83" fmla="*/ 495 h 914"/>
                  <a:gd name="T84" fmla="*/ 422 w 643"/>
                  <a:gd name="T85" fmla="*/ 489 h 914"/>
                  <a:gd name="T86" fmla="*/ 403 w 643"/>
                  <a:gd name="T87" fmla="*/ 465 h 914"/>
                  <a:gd name="T88" fmla="*/ 334 w 643"/>
                  <a:gd name="T89" fmla="*/ 392 h 914"/>
                  <a:gd name="T90" fmla="*/ 300 w 643"/>
                  <a:gd name="T91" fmla="*/ 361 h 914"/>
                  <a:gd name="T92" fmla="*/ 161 w 643"/>
                  <a:gd name="T93" fmla="*/ 249 h 914"/>
                  <a:gd name="T94" fmla="*/ 57 w 643"/>
                  <a:gd name="T95" fmla="*/ 116 h 914"/>
                  <a:gd name="T96" fmla="*/ 15 w 643"/>
                  <a:gd name="T97" fmla="*/ 41 h 914"/>
                  <a:gd name="T98" fmla="*/ 0 w 643"/>
                  <a:gd name="T99" fmla="*/ 0 h 914"/>
                  <a:gd name="T100" fmla="*/ 3 w 643"/>
                  <a:gd name="T101" fmla="*/ 12 h 914"/>
                  <a:gd name="T102" fmla="*/ 6 w 643"/>
                  <a:gd name="T103" fmla="*/ 17 h 914"/>
                  <a:gd name="T104" fmla="*/ 2 w 643"/>
                  <a:gd name="T105" fmla="*/ 1 h 914"/>
                  <a:gd name="T106" fmla="*/ 0 w 643"/>
                  <a:gd name="T107" fmla="*/ 0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3" h="914">
                    <a:moveTo>
                      <a:pt x="494" y="621"/>
                    </a:moveTo>
                    <a:cubicBezTo>
                      <a:pt x="510" y="651"/>
                      <a:pt x="526" y="682"/>
                      <a:pt x="541" y="715"/>
                    </a:cubicBezTo>
                    <a:cubicBezTo>
                      <a:pt x="559" y="752"/>
                      <a:pt x="576" y="790"/>
                      <a:pt x="591" y="830"/>
                    </a:cubicBezTo>
                    <a:cubicBezTo>
                      <a:pt x="614" y="842"/>
                      <a:pt x="607" y="867"/>
                      <a:pt x="614" y="893"/>
                    </a:cubicBezTo>
                    <a:cubicBezTo>
                      <a:pt x="615" y="897"/>
                      <a:pt x="616" y="901"/>
                      <a:pt x="618" y="904"/>
                    </a:cubicBezTo>
                    <a:cubicBezTo>
                      <a:pt x="619" y="908"/>
                      <a:pt x="621" y="911"/>
                      <a:pt x="623" y="914"/>
                    </a:cubicBezTo>
                    <a:cubicBezTo>
                      <a:pt x="625" y="914"/>
                      <a:pt x="628" y="914"/>
                      <a:pt x="631" y="914"/>
                    </a:cubicBezTo>
                    <a:cubicBezTo>
                      <a:pt x="635" y="914"/>
                      <a:pt x="639" y="914"/>
                      <a:pt x="643" y="914"/>
                    </a:cubicBezTo>
                    <a:cubicBezTo>
                      <a:pt x="617" y="841"/>
                      <a:pt x="586" y="770"/>
                      <a:pt x="557" y="708"/>
                    </a:cubicBezTo>
                    <a:cubicBezTo>
                      <a:pt x="547" y="688"/>
                      <a:pt x="537" y="668"/>
                      <a:pt x="527" y="649"/>
                    </a:cubicBezTo>
                    <a:cubicBezTo>
                      <a:pt x="528" y="651"/>
                      <a:pt x="529" y="654"/>
                      <a:pt x="529" y="656"/>
                    </a:cubicBezTo>
                    <a:cubicBezTo>
                      <a:pt x="522" y="661"/>
                      <a:pt x="522" y="661"/>
                      <a:pt x="522" y="661"/>
                    </a:cubicBezTo>
                    <a:cubicBezTo>
                      <a:pt x="517" y="645"/>
                      <a:pt x="507" y="632"/>
                      <a:pt x="494" y="621"/>
                    </a:cubicBezTo>
                    <a:moveTo>
                      <a:pt x="466" y="574"/>
                    </a:moveTo>
                    <a:cubicBezTo>
                      <a:pt x="472" y="583"/>
                      <a:pt x="477" y="592"/>
                      <a:pt x="482" y="601"/>
                    </a:cubicBezTo>
                    <a:cubicBezTo>
                      <a:pt x="489" y="605"/>
                      <a:pt x="494" y="609"/>
                      <a:pt x="500" y="614"/>
                    </a:cubicBezTo>
                    <a:cubicBezTo>
                      <a:pt x="492" y="603"/>
                      <a:pt x="481" y="588"/>
                      <a:pt x="466" y="574"/>
                    </a:cubicBezTo>
                    <a:moveTo>
                      <a:pt x="15" y="41"/>
                    </a:moveTo>
                    <a:cubicBezTo>
                      <a:pt x="15" y="44"/>
                      <a:pt x="15" y="48"/>
                      <a:pt x="14" y="51"/>
                    </a:cubicBezTo>
                    <a:cubicBezTo>
                      <a:pt x="18" y="61"/>
                      <a:pt x="23" y="72"/>
                      <a:pt x="28" y="83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36" y="98"/>
                      <a:pt x="44" y="113"/>
                      <a:pt x="54" y="127"/>
                    </a:cubicBezTo>
                    <a:cubicBezTo>
                      <a:pt x="58" y="132"/>
                      <a:pt x="58" y="133"/>
                      <a:pt x="58" y="133"/>
                    </a:cubicBezTo>
                    <a:cubicBezTo>
                      <a:pt x="58" y="133"/>
                      <a:pt x="57" y="132"/>
                      <a:pt x="57" y="132"/>
                    </a:cubicBezTo>
                    <a:cubicBezTo>
                      <a:pt x="56" y="131"/>
                      <a:pt x="56" y="130"/>
                      <a:pt x="56" y="130"/>
                    </a:cubicBezTo>
                    <a:cubicBezTo>
                      <a:pt x="56" y="130"/>
                      <a:pt x="56" y="130"/>
                      <a:pt x="56" y="131"/>
                    </a:cubicBezTo>
                    <a:cubicBezTo>
                      <a:pt x="81" y="168"/>
                      <a:pt x="110" y="210"/>
                      <a:pt x="151" y="249"/>
                    </a:cubicBezTo>
                    <a:cubicBezTo>
                      <a:pt x="159" y="254"/>
                      <a:pt x="167" y="260"/>
                      <a:pt x="175" y="267"/>
                    </a:cubicBezTo>
                    <a:cubicBezTo>
                      <a:pt x="193" y="285"/>
                      <a:pt x="193" y="285"/>
                      <a:pt x="193" y="285"/>
                    </a:cubicBezTo>
                    <a:cubicBezTo>
                      <a:pt x="186" y="279"/>
                      <a:pt x="179" y="273"/>
                      <a:pt x="172" y="269"/>
                    </a:cubicBezTo>
                    <a:cubicBezTo>
                      <a:pt x="245" y="337"/>
                      <a:pt x="313" y="395"/>
                      <a:pt x="315" y="396"/>
                    </a:cubicBezTo>
                    <a:cubicBezTo>
                      <a:pt x="361" y="444"/>
                      <a:pt x="403" y="480"/>
                      <a:pt x="442" y="537"/>
                    </a:cubicBezTo>
                    <a:cubicBezTo>
                      <a:pt x="445" y="541"/>
                      <a:pt x="449" y="546"/>
                      <a:pt x="452" y="551"/>
                    </a:cubicBezTo>
                    <a:cubicBezTo>
                      <a:pt x="453" y="553"/>
                      <a:pt x="455" y="554"/>
                      <a:pt x="456" y="555"/>
                    </a:cubicBezTo>
                    <a:cubicBezTo>
                      <a:pt x="492" y="583"/>
                      <a:pt x="510" y="622"/>
                      <a:pt x="513" y="627"/>
                    </a:cubicBezTo>
                    <a:cubicBezTo>
                      <a:pt x="515" y="629"/>
                      <a:pt x="517" y="632"/>
                      <a:pt x="519" y="635"/>
                    </a:cubicBezTo>
                    <a:cubicBezTo>
                      <a:pt x="495" y="591"/>
                      <a:pt x="468" y="550"/>
                      <a:pt x="440" y="512"/>
                    </a:cubicBezTo>
                    <a:cubicBezTo>
                      <a:pt x="441" y="513"/>
                      <a:pt x="441" y="515"/>
                      <a:pt x="442" y="517"/>
                    </a:cubicBezTo>
                    <a:cubicBezTo>
                      <a:pt x="433" y="509"/>
                      <a:pt x="433" y="509"/>
                      <a:pt x="433" y="509"/>
                    </a:cubicBezTo>
                    <a:cubicBezTo>
                      <a:pt x="431" y="505"/>
                      <a:pt x="429" y="500"/>
                      <a:pt x="427" y="495"/>
                    </a:cubicBezTo>
                    <a:cubicBezTo>
                      <a:pt x="426" y="493"/>
                      <a:pt x="424" y="491"/>
                      <a:pt x="422" y="489"/>
                    </a:cubicBezTo>
                    <a:cubicBezTo>
                      <a:pt x="416" y="481"/>
                      <a:pt x="409" y="473"/>
                      <a:pt x="403" y="465"/>
                    </a:cubicBezTo>
                    <a:cubicBezTo>
                      <a:pt x="381" y="440"/>
                      <a:pt x="358" y="415"/>
                      <a:pt x="334" y="392"/>
                    </a:cubicBezTo>
                    <a:cubicBezTo>
                      <a:pt x="331" y="389"/>
                      <a:pt x="314" y="371"/>
                      <a:pt x="300" y="361"/>
                    </a:cubicBezTo>
                    <a:cubicBezTo>
                      <a:pt x="270" y="340"/>
                      <a:pt x="215" y="300"/>
                      <a:pt x="161" y="249"/>
                    </a:cubicBezTo>
                    <a:cubicBezTo>
                      <a:pt x="114" y="204"/>
                      <a:pt x="83" y="158"/>
                      <a:pt x="57" y="116"/>
                    </a:cubicBezTo>
                    <a:cubicBezTo>
                      <a:pt x="40" y="90"/>
                      <a:pt x="25" y="65"/>
                      <a:pt x="15" y="41"/>
                    </a:cubicBezTo>
                    <a:moveTo>
                      <a:pt x="0" y="0"/>
                    </a:moveTo>
                    <a:cubicBezTo>
                      <a:pt x="1" y="4"/>
                      <a:pt x="2" y="8"/>
                      <a:pt x="3" y="12"/>
                    </a:cubicBezTo>
                    <a:cubicBezTo>
                      <a:pt x="4" y="14"/>
                      <a:pt x="5" y="15"/>
                      <a:pt x="6" y="17"/>
                    </a:cubicBezTo>
                    <a:cubicBezTo>
                      <a:pt x="5" y="12"/>
                      <a:pt x="3" y="6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2" name="Freeform 38"/>
              <p:cNvSpPr>
                <a:spLocks noEditPoints="1"/>
              </p:cNvSpPr>
              <p:nvPr/>
            </p:nvSpPr>
            <p:spPr bwMode="auto">
              <a:xfrm>
                <a:off x="6070601" y="3789363"/>
                <a:ext cx="85725" cy="8731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3" name="Freeform 40"/>
              <p:cNvSpPr>
                <a:spLocks noEditPoints="1"/>
              </p:cNvSpPr>
              <p:nvPr/>
            </p:nvSpPr>
            <p:spPr bwMode="auto">
              <a:xfrm>
                <a:off x="5289551" y="2297113"/>
                <a:ext cx="390525" cy="481013"/>
              </a:xfrm>
              <a:custGeom>
                <a:avLst/>
                <a:gdLst>
                  <a:gd name="T0" fmla="*/ 23 w 104"/>
                  <a:gd name="T1" fmla="*/ 45 h 128"/>
                  <a:gd name="T2" fmla="*/ 12 w 104"/>
                  <a:gd name="T3" fmla="*/ 90 h 128"/>
                  <a:gd name="T4" fmla="*/ 7 w 104"/>
                  <a:gd name="T5" fmla="*/ 124 h 128"/>
                  <a:gd name="T6" fmla="*/ 3 w 104"/>
                  <a:gd name="T7" fmla="*/ 128 h 128"/>
                  <a:gd name="T8" fmla="*/ 25 w 104"/>
                  <a:gd name="T9" fmla="*/ 65 h 128"/>
                  <a:gd name="T10" fmla="*/ 23 w 104"/>
                  <a:gd name="T11" fmla="*/ 45 h 128"/>
                  <a:gd name="T12" fmla="*/ 101 w 104"/>
                  <a:gd name="T13" fmla="*/ 0 h 128"/>
                  <a:gd name="T14" fmla="*/ 23 w 104"/>
                  <a:gd name="T15" fmla="*/ 45 h 128"/>
                  <a:gd name="T16" fmla="*/ 104 w 104"/>
                  <a:gd name="T17" fmla="*/ 0 h 128"/>
                  <a:gd name="T18" fmla="*/ 104 w 104"/>
                  <a:gd name="T19" fmla="*/ 0 h 128"/>
                  <a:gd name="T20" fmla="*/ 104 w 104"/>
                  <a:gd name="T21" fmla="*/ 0 h 128"/>
                  <a:gd name="T22" fmla="*/ 103 w 104"/>
                  <a:gd name="T23" fmla="*/ 0 h 128"/>
                  <a:gd name="T24" fmla="*/ 101 w 104"/>
                  <a:gd name="T2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4" h="128">
                    <a:moveTo>
                      <a:pt x="23" y="45"/>
                    </a:moveTo>
                    <a:cubicBezTo>
                      <a:pt x="17" y="57"/>
                      <a:pt x="13" y="71"/>
                      <a:pt x="12" y="90"/>
                    </a:cubicBezTo>
                    <a:cubicBezTo>
                      <a:pt x="12" y="90"/>
                      <a:pt x="30" y="114"/>
                      <a:pt x="7" y="124"/>
                    </a:cubicBezTo>
                    <a:cubicBezTo>
                      <a:pt x="0" y="126"/>
                      <a:pt x="0" y="128"/>
                      <a:pt x="3" y="128"/>
                    </a:cubicBezTo>
                    <a:cubicBezTo>
                      <a:pt x="10" y="128"/>
                      <a:pt x="38" y="114"/>
                      <a:pt x="25" y="65"/>
                    </a:cubicBezTo>
                    <a:cubicBezTo>
                      <a:pt x="23" y="57"/>
                      <a:pt x="23" y="51"/>
                      <a:pt x="23" y="45"/>
                    </a:cubicBezTo>
                    <a:moveTo>
                      <a:pt x="101" y="0"/>
                    </a:moveTo>
                    <a:cubicBezTo>
                      <a:pt x="87" y="0"/>
                      <a:pt x="26" y="3"/>
                      <a:pt x="23" y="45"/>
                    </a:cubicBezTo>
                    <a:cubicBezTo>
                      <a:pt x="46" y="3"/>
                      <a:pt x="96" y="1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0"/>
                      <a:pt x="104" y="0"/>
                      <a:pt x="103" y="0"/>
                    </a:cubicBezTo>
                    <a:cubicBezTo>
                      <a:pt x="103" y="0"/>
                      <a:pt x="102" y="0"/>
                      <a:pt x="10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4" name="Freeform 41"/>
              <p:cNvSpPr/>
              <p:nvPr/>
            </p:nvSpPr>
            <p:spPr bwMode="auto">
              <a:xfrm>
                <a:off x="7988301" y="5413376"/>
                <a:ext cx="0" cy="7938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5" name="Freeform 42"/>
              <p:cNvSpPr>
                <a:spLocks noEditPoints="1"/>
              </p:cNvSpPr>
              <p:nvPr/>
            </p:nvSpPr>
            <p:spPr bwMode="auto">
              <a:xfrm>
                <a:off x="7969251" y="3170238"/>
                <a:ext cx="642938" cy="2243138"/>
              </a:xfrm>
              <a:custGeom>
                <a:avLst/>
                <a:gdLst>
                  <a:gd name="T0" fmla="*/ 59 w 171"/>
                  <a:gd name="T1" fmla="*/ 279 h 597"/>
                  <a:gd name="T2" fmla="*/ 5 w 171"/>
                  <a:gd name="T3" fmla="*/ 597 h 597"/>
                  <a:gd name="T4" fmla="*/ 58 w 171"/>
                  <a:gd name="T5" fmla="*/ 410 h 597"/>
                  <a:gd name="T6" fmla="*/ 61 w 171"/>
                  <a:gd name="T7" fmla="*/ 308 h 597"/>
                  <a:gd name="T8" fmla="*/ 59 w 171"/>
                  <a:gd name="T9" fmla="*/ 279 h 597"/>
                  <a:gd name="T10" fmla="*/ 76 w 171"/>
                  <a:gd name="T11" fmla="*/ 252 h 597"/>
                  <a:gd name="T12" fmla="*/ 71 w 171"/>
                  <a:gd name="T13" fmla="*/ 259 h 597"/>
                  <a:gd name="T14" fmla="*/ 68 w 171"/>
                  <a:gd name="T15" fmla="*/ 266 h 597"/>
                  <a:gd name="T16" fmla="*/ 69 w 171"/>
                  <a:gd name="T17" fmla="*/ 273 h 597"/>
                  <a:gd name="T18" fmla="*/ 76 w 171"/>
                  <a:gd name="T19" fmla="*/ 252 h 597"/>
                  <a:gd name="T20" fmla="*/ 170 w 171"/>
                  <a:gd name="T21" fmla="*/ 182 h 597"/>
                  <a:gd name="T22" fmla="*/ 70 w 171"/>
                  <a:gd name="T23" fmla="*/ 290 h 597"/>
                  <a:gd name="T24" fmla="*/ 72 w 171"/>
                  <a:gd name="T25" fmla="*/ 379 h 597"/>
                  <a:gd name="T26" fmla="*/ 147 w 171"/>
                  <a:gd name="T27" fmla="*/ 248 h 597"/>
                  <a:gd name="T28" fmla="*/ 170 w 171"/>
                  <a:gd name="T29" fmla="*/ 182 h 597"/>
                  <a:gd name="T30" fmla="*/ 144 w 171"/>
                  <a:gd name="T31" fmla="*/ 71 h 597"/>
                  <a:gd name="T32" fmla="*/ 134 w 171"/>
                  <a:gd name="T33" fmla="*/ 81 h 597"/>
                  <a:gd name="T34" fmla="*/ 154 w 171"/>
                  <a:gd name="T35" fmla="*/ 96 h 597"/>
                  <a:gd name="T36" fmla="*/ 158 w 171"/>
                  <a:gd name="T37" fmla="*/ 95 h 597"/>
                  <a:gd name="T38" fmla="*/ 150 w 171"/>
                  <a:gd name="T39" fmla="*/ 73 h 597"/>
                  <a:gd name="T40" fmla="*/ 144 w 171"/>
                  <a:gd name="T41" fmla="*/ 71 h 597"/>
                  <a:gd name="T42" fmla="*/ 136 w 171"/>
                  <a:gd name="T43" fmla="*/ 41 h 597"/>
                  <a:gd name="T44" fmla="*/ 123 w 171"/>
                  <a:gd name="T45" fmla="*/ 50 h 597"/>
                  <a:gd name="T46" fmla="*/ 89 w 171"/>
                  <a:gd name="T47" fmla="*/ 228 h 597"/>
                  <a:gd name="T48" fmla="*/ 170 w 171"/>
                  <a:gd name="T49" fmla="*/ 177 h 597"/>
                  <a:gd name="T50" fmla="*/ 159 w 171"/>
                  <a:gd name="T51" fmla="*/ 98 h 597"/>
                  <a:gd name="T52" fmla="*/ 155 w 171"/>
                  <a:gd name="T53" fmla="*/ 99 h 597"/>
                  <a:gd name="T54" fmla="*/ 133 w 171"/>
                  <a:gd name="T55" fmla="*/ 81 h 597"/>
                  <a:gd name="T56" fmla="*/ 145 w 171"/>
                  <a:gd name="T57" fmla="*/ 60 h 597"/>
                  <a:gd name="T58" fmla="*/ 136 w 171"/>
                  <a:gd name="T59" fmla="*/ 41 h 597"/>
                  <a:gd name="T60" fmla="*/ 108 w 171"/>
                  <a:gd name="T61" fmla="*/ 0 h 597"/>
                  <a:gd name="T62" fmla="*/ 108 w 171"/>
                  <a:gd name="T63" fmla="*/ 0 h 597"/>
                  <a:gd name="T64" fmla="*/ 108 w 171"/>
                  <a:gd name="T65" fmla="*/ 2 h 597"/>
                  <a:gd name="T66" fmla="*/ 108 w 171"/>
                  <a:gd name="T67" fmla="*/ 3 h 597"/>
                  <a:gd name="T68" fmla="*/ 122 w 171"/>
                  <a:gd name="T69" fmla="*/ 47 h 597"/>
                  <a:gd name="T70" fmla="*/ 135 w 171"/>
                  <a:gd name="T71" fmla="*/ 40 h 597"/>
                  <a:gd name="T72" fmla="*/ 108 w 171"/>
                  <a:gd name="T73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1" h="597">
                    <a:moveTo>
                      <a:pt x="59" y="279"/>
                    </a:moveTo>
                    <a:cubicBezTo>
                      <a:pt x="2" y="378"/>
                      <a:pt x="0" y="513"/>
                      <a:pt x="5" y="597"/>
                    </a:cubicBezTo>
                    <a:cubicBezTo>
                      <a:pt x="10" y="540"/>
                      <a:pt x="31" y="473"/>
                      <a:pt x="58" y="410"/>
                    </a:cubicBezTo>
                    <a:cubicBezTo>
                      <a:pt x="61" y="376"/>
                      <a:pt x="62" y="342"/>
                      <a:pt x="61" y="308"/>
                    </a:cubicBezTo>
                    <a:cubicBezTo>
                      <a:pt x="60" y="298"/>
                      <a:pt x="60" y="289"/>
                      <a:pt x="59" y="279"/>
                    </a:cubicBezTo>
                    <a:moveTo>
                      <a:pt x="76" y="252"/>
                    </a:moveTo>
                    <a:cubicBezTo>
                      <a:pt x="74" y="254"/>
                      <a:pt x="73" y="256"/>
                      <a:pt x="71" y="259"/>
                    </a:cubicBezTo>
                    <a:cubicBezTo>
                      <a:pt x="70" y="262"/>
                      <a:pt x="69" y="264"/>
                      <a:pt x="68" y="266"/>
                    </a:cubicBezTo>
                    <a:cubicBezTo>
                      <a:pt x="68" y="268"/>
                      <a:pt x="68" y="271"/>
                      <a:pt x="69" y="273"/>
                    </a:cubicBezTo>
                    <a:cubicBezTo>
                      <a:pt x="70" y="266"/>
                      <a:pt x="73" y="258"/>
                      <a:pt x="76" y="252"/>
                    </a:cubicBezTo>
                    <a:moveTo>
                      <a:pt x="170" y="182"/>
                    </a:moveTo>
                    <a:cubicBezTo>
                      <a:pt x="119" y="192"/>
                      <a:pt x="78" y="237"/>
                      <a:pt x="70" y="290"/>
                    </a:cubicBezTo>
                    <a:cubicBezTo>
                      <a:pt x="72" y="319"/>
                      <a:pt x="73" y="349"/>
                      <a:pt x="72" y="379"/>
                    </a:cubicBezTo>
                    <a:cubicBezTo>
                      <a:pt x="96" y="328"/>
                      <a:pt x="123" y="282"/>
                      <a:pt x="147" y="248"/>
                    </a:cubicBezTo>
                    <a:cubicBezTo>
                      <a:pt x="161" y="228"/>
                      <a:pt x="168" y="205"/>
                      <a:pt x="170" y="182"/>
                    </a:cubicBezTo>
                    <a:moveTo>
                      <a:pt x="144" y="71"/>
                    </a:moveTo>
                    <a:cubicBezTo>
                      <a:pt x="138" y="71"/>
                      <a:pt x="133" y="75"/>
                      <a:pt x="134" y="81"/>
                    </a:cubicBezTo>
                    <a:cubicBezTo>
                      <a:pt x="137" y="91"/>
                      <a:pt x="145" y="96"/>
                      <a:pt x="154" y="96"/>
                    </a:cubicBezTo>
                    <a:cubicBezTo>
                      <a:pt x="155" y="96"/>
                      <a:pt x="157" y="96"/>
                      <a:pt x="158" y="95"/>
                    </a:cubicBezTo>
                    <a:cubicBezTo>
                      <a:pt x="156" y="88"/>
                      <a:pt x="153" y="80"/>
                      <a:pt x="150" y="73"/>
                    </a:cubicBezTo>
                    <a:cubicBezTo>
                      <a:pt x="148" y="72"/>
                      <a:pt x="146" y="71"/>
                      <a:pt x="144" y="71"/>
                    </a:cubicBezTo>
                    <a:moveTo>
                      <a:pt x="136" y="41"/>
                    </a:moveTo>
                    <a:cubicBezTo>
                      <a:pt x="131" y="43"/>
                      <a:pt x="127" y="46"/>
                      <a:pt x="123" y="50"/>
                    </a:cubicBezTo>
                    <a:cubicBezTo>
                      <a:pt x="132" y="88"/>
                      <a:pt x="133" y="146"/>
                      <a:pt x="89" y="228"/>
                    </a:cubicBezTo>
                    <a:cubicBezTo>
                      <a:pt x="109" y="202"/>
                      <a:pt x="138" y="183"/>
                      <a:pt x="170" y="177"/>
                    </a:cubicBezTo>
                    <a:cubicBezTo>
                      <a:pt x="171" y="151"/>
                      <a:pt x="167" y="123"/>
                      <a:pt x="159" y="98"/>
                    </a:cubicBezTo>
                    <a:cubicBezTo>
                      <a:pt x="158" y="99"/>
                      <a:pt x="156" y="99"/>
                      <a:pt x="155" y="99"/>
                    </a:cubicBezTo>
                    <a:cubicBezTo>
                      <a:pt x="145" y="99"/>
                      <a:pt x="136" y="92"/>
                      <a:pt x="133" y="81"/>
                    </a:cubicBezTo>
                    <a:cubicBezTo>
                      <a:pt x="131" y="72"/>
                      <a:pt x="137" y="63"/>
                      <a:pt x="145" y="60"/>
                    </a:cubicBezTo>
                    <a:cubicBezTo>
                      <a:pt x="142" y="53"/>
                      <a:pt x="139" y="47"/>
                      <a:pt x="136" y="41"/>
                    </a:cubicBezTo>
                    <a:moveTo>
                      <a:pt x="108" y="0"/>
                    </a:move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1"/>
                      <a:pt x="108" y="2"/>
                      <a:pt x="108" y="2"/>
                    </a:cubicBezTo>
                    <a:cubicBezTo>
                      <a:pt x="108" y="2"/>
                      <a:pt x="108" y="3"/>
                      <a:pt x="108" y="3"/>
                    </a:cubicBezTo>
                    <a:cubicBezTo>
                      <a:pt x="110" y="12"/>
                      <a:pt x="117" y="26"/>
                      <a:pt x="122" y="47"/>
                    </a:cubicBezTo>
                    <a:cubicBezTo>
                      <a:pt x="126" y="44"/>
                      <a:pt x="131" y="41"/>
                      <a:pt x="135" y="40"/>
                    </a:cubicBezTo>
                    <a:cubicBezTo>
                      <a:pt x="123" y="16"/>
                      <a:pt x="111" y="0"/>
                      <a:pt x="10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6" name="Freeform 43"/>
              <p:cNvSpPr>
                <a:spLocks noEditPoints="1"/>
              </p:cNvSpPr>
              <p:nvPr/>
            </p:nvSpPr>
            <p:spPr bwMode="auto">
              <a:xfrm>
                <a:off x="7113589" y="3098801"/>
                <a:ext cx="992188" cy="830263"/>
              </a:xfrm>
              <a:custGeom>
                <a:avLst/>
                <a:gdLst>
                  <a:gd name="T0" fmla="*/ 121 w 264"/>
                  <a:gd name="T1" fmla="*/ 95 h 221"/>
                  <a:gd name="T2" fmla="*/ 115 w 264"/>
                  <a:gd name="T3" fmla="*/ 96 h 221"/>
                  <a:gd name="T4" fmla="*/ 111 w 264"/>
                  <a:gd name="T5" fmla="*/ 97 h 221"/>
                  <a:gd name="T6" fmla="*/ 104 w 264"/>
                  <a:gd name="T7" fmla="*/ 112 h 221"/>
                  <a:gd name="T8" fmla="*/ 106 w 264"/>
                  <a:gd name="T9" fmla="*/ 159 h 221"/>
                  <a:gd name="T10" fmla="*/ 175 w 264"/>
                  <a:gd name="T11" fmla="*/ 203 h 221"/>
                  <a:gd name="T12" fmla="*/ 208 w 264"/>
                  <a:gd name="T13" fmla="*/ 195 h 221"/>
                  <a:gd name="T14" fmla="*/ 254 w 264"/>
                  <a:gd name="T15" fmla="*/ 148 h 221"/>
                  <a:gd name="T16" fmla="*/ 252 w 264"/>
                  <a:gd name="T17" fmla="*/ 141 h 221"/>
                  <a:gd name="T18" fmla="*/ 210 w 264"/>
                  <a:gd name="T19" fmla="*/ 186 h 221"/>
                  <a:gd name="T20" fmla="*/ 170 w 264"/>
                  <a:gd name="T21" fmla="*/ 195 h 221"/>
                  <a:gd name="T22" fmla="*/ 107 w 264"/>
                  <a:gd name="T23" fmla="*/ 158 h 221"/>
                  <a:gd name="T24" fmla="*/ 113 w 264"/>
                  <a:gd name="T25" fmla="*/ 117 h 221"/>
                  <a:gd name="T26" fmla="*/ 121 w 264"/>
                  <a:gd name="T27" fmla="*/ 95 h 221"/>
                  <a:gd name="T28" fmla="*/ 135 w 264"/>
                  <a:gd name="T29" fmla="*/ 77 h 221"/>
                  <a:gd name="T30" fmla="*/ 115 w 264"/>
                  <a:gd name="T31" fmla="*/ 93 h 221"/>
                  <a:gd name="T32" fmla="*/ 124 w 264"/>
                  <a:gd name="T33" fmla="*/ 90 h 221"/>
                  <a:gd name="T34" fmla="*/ 136 w 264"/>
                  <a:gd name="T35" fmla="*/ 78 h 221"/>
                  <a:gd name="T36" fmla="*/ 135 w 264"/>
                  <a:gd name="T37" fmla="*/ 77 h 221"/>
                  <a:gd name="T38" fmla="*/ 37 w 264"/>
                  <a:gd name="T39" fmla="*/ 59 h 221"/>
                  <a:gd name="T40" fmla="*/ 16 w 264"/>
                  <a:gd name="T41" fmla="*/ 199 h 221"/>
                  <a:gd name="T42" fmla="*/ 22 w 264"/>
                  <a:gd name="T43" fmla="*/ 213 h 221"/>
                  <a:gd name="T44" fmla="*/ 31 w 264"/>
                  <a:gd name="T45" fmla="*/ 221 h 221"/>
                  <a:gd name="T46" fmla="*/ 29 w 264"/>
                  <a:gd name="T47" fmla="*/ 216 h 221"/>
                  <a:gd name="T48" fmla="*/ 41 w 264"/>
                  <a:gd name="T49" fmla="*/ 66 h 221"/>
                  <a:gd name="T50" fmla="*/ 37 w 264"/>
                  <a:gd name="T51" fmla="*/ 59 h 221"/>
                  <a:gd name="T52" fmla="*/ 228 w 264"/>
                  <a:gd name="T53" fmla="*/ 33 h 221"/>
                  <a:gd name="T54" fmla="*/ 239 w 264"/>
                  <a:gd name="T55" fmla="*/ 68 h 221"/>
                  <a:gd name="T56" fmla="*/ 242 w 264"/>
                  <a:gd name="T57" fmla="*/ 74 h 221"/>
                  <a:gd name="T58" fmla="*/ 253 w 264"/>
                  <a:gd name="T59" fmla="*/ 107 h 221"/>
                  <a:gd name="T60" fmla="*/ 261 w 264"/>
                  <a:gd name="T61" fmla="*/ 127 h 221"/>
                  <a:gd name="T62" fmla="*/ 253 w 264"/>
                  <a:gd name="T63" fmla="*/ 68 h 221"/>
                  <a:gd name="T64" fmla="*/ 228 w 264"/>
                  <a:gd name="T65" fmla="*/ 33 h 221"/>
                  <a:gd name="T66" fmla="*/ 78 w 264"/>
                  <a:gd name="T67" fmla="*/ 21 h 221"/>
                  <a:gd name="T68" fmla="*/ 40 w 264"/>
                  <a:gd name="T69" fmla="*/ 56 h 221"/>
                  <a:gd name="T70" fmla="*/ 43 w 264"/>
                  <a:gd name="T71" fmla="*/ 62 h 221"/>
                  <a:gd name="T72" fmla="*/ 76 w 264"/>
                  <a:gd name="T73" fmla="*/ 29 h 221"/>
                  <a:gd name="T74" fmla="*/ 78 w 264"/>
                  <a:gd name="T75" fmla="*/ 21 h 221"/>
                  <a:gd name="T76" fmla="*/ 145 w 264"/>
                  <a:gd name="T77" fmla="*/ 0 h 221"/>
                  <a:gd name="T78" fmla="*/ 127 w 264"/>
                  <a:gd name="T79" fmla="*/ 1 h 221"/>
                  <a:gd name="T80" fmla="*/ 137 w 264"/>
                  <a:gd name="T81" fmla="*/ 7 h 221"/>
                  <a:gd name="T82" fmla="*/ 143 w 264"/>
                  <a:gd name="T83" fmla="*/ 7 h 221"/>
                  <a:gd name="T84" fmla="*/ 225 w 264"/>
                  <a:gd name="T85" fmla="*/ 47 h 221"/>
                  <a:gd name="T86" fmla="*/ 219 w 264"/>
                  <a:gd name="T87" fmla="*/ 25 h 221"/>
                  <a:gd name="T88" fmla="*/ 145 w 264"/>
                  <a:gd name="T8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4" h="221">
                    <a:moveTo>
                      <a:pt x="121" y="95"/>
                    </a:moveTo>
                    <a:cubicBezTo>
                      <a:pt x="119" y="95"/>
                      <a:pt x="117" y="96"/>
                      <a:pt x="115" y="96"/>
                    </a:cubicBezTo>
                    <a:cubicBezTo>
                      <a:pt x="114" y="97"/>
                      <a:pt x="113" y="97"/>
                      <a:pt x="111" y="97"/>
                    </a:cubicBezTo>
                    <a:cubicBezTo>
                      <a:pt x="108" y="102"/>
                      <a:pt x="106" y="107"/>
                      <a:pt x="104" y="112"/>
                    </a:cubicBezTo>
                    <a:cubicBezTo>
                      <a:pt x="98" y="128"/>
                      <a:pt x="99" y="144"/>
                      <a:pt x="106" y="159"/>
                    </a:cubicBezTo>
                    <a:cubicBezTo>
                      <a:pt x="119" y="186"/>
                      <a:pt x="147" y="203"/>
                      <a:pt x="175" y="203"/>
                    </a:cubicBezTo>
                    <a:cubicBezTo>
                      <a:pt x="186" y="203"/>
                      <a:pt x="198" y="200"/>
                      <a:pt x="208" y="195"/>
                    </a:cubicBezTo>
                    <a:cubicBezTo>
                      <a:pt x="229" y="185"/>
                      <a:pt x="245" y="168"/>
                      <a:pt x="254" y="148"/>
                    </a:cubicBezTo>
                    <a:cubicBezTo>
                      <a:pt x="253" y="146"/>
                      <a:pt x="252" y="143"/>
                      <a:pt x="252" y="141"/>
                    </a:cubicBezTo>
                    <a:cubicBezTo>
                      <a:pt x="246" y="160"/>
                      <a:pt x="233" y="175"/>
                      <a:pt x="210" y="186"/>
                    </a:cubicBezTo>
                    <a:cubicBezTo>
                      <a:pt x="197" y="192"/>
                      <a:pt x="184" y="195"/>
                      <a:pt x="170" y="195"/>
                    </a:cubicBezTo>
                    <a:cubicBezTo>
                      <a:pt x="144" y="195"/>
                      <a:pt x="119" y="183"/>
                      <a:pt x="107" y="158"/>
                    </a:cubicBezTo>
                    <a:cubicBezTo>
                      <a:pt x="100" y="144"/>
                      <a:pt x="108" y="132"/>
                      <a:pt x="113" y="117"/>
                    </a:cubicBezTo>
                    <a:cubicBezTo>
                      <a:pt x="116" y="110"/>
                      <a:pt x="118" y="102"/>
                      <a:pt x="121" y="95"/>
                    </a:cubicBezTo>
                    <a:moveTo>
                      <a:pt x="135" y="77"/>
                    </a:moveTo>
                    <a:cubicBezTo>
                      <a:pt x="127" y="81"/>
                      <a:pt x="120" y="86"/>
                      <a:pt x="115" y="93"/>
                    </a:cubicBezTo>
                    <a:cubicBezTo>
                      <a:pt x="118" y="92"/>
                      <a:pt x="121" y="91"/>
                      <a:pt x="124" y="90"/>
                    </a:cubicBezTo>
                    <a:cubicBezTo>
                      <a:pt x="126" y="85"/>
                      <a:pt x="130" y="81"/>
                      <a:pt x="136" y="78"/>
                    </a:cubicBezTo>
                    <a:cubicBezTo>
                      <a:pt x="135" y="77"/>
                      <a:pt x="135" y="77"/>
                      <a:pt x="135" y="77"/>
                    </a:cubicBezTo>
                    <a:moveTo>
                      <a:pt x="37" y="59"/>
                    </a:moveTo>
                    <a:cubicBezTo>
                      <a:pt x="9" y="99"/>
                      <a:pt x="0" y="152"/>
                      <a:pt x="16" y="199"/>
                    </a:cubicBezTo>
                    <a:cubicBezTo>
                      <a:pt x="18" y="204"/>
                      <a:pt x="20" y="209"/>
                      <a:pt x="22" y="213"/>
                    </a:cubicBezTo>
                    <a:cubicBezTo>
                      <a:pt x="31" y="221"/>
                      <a:pt x="31" y="221"/>
                      <a:pt x="31" y="221"/>
                    </a:cubicBezTo>
                    <a:cubicBezTo>
                      <a:pt x="30" y="219"/>
                      <a:pt x="30" y="217"/>
                      <a:pt x="29" y="216"/>
                    </a:cubicBezTo>
                    <a:cubicBezTo>
                      <a:pt x="7" y="166"/>
                      <a:pt x="12" y="108"/>
                      <a:pt x="41" y="66"/>
                    </a:cubicBezTo>
                    <a:cubicBezTo>
                      <a:pt x="39" y="64"/>
                      <a:pt x="38" y="61"/>
                      <a:pt x="37" y="59"/>
                    </a:cubicBezTo>
                    <a:moveTo>
                      <a:pt x="228" y="33"/>
                    </a:moveTo>
                    <a:cubicBezTo>
                      <a:pt x="231" y="45"/>
                      <a:pt x="235" y="57"/>
                      <a:pt x="239" y="68"/>
                    </a:cubicBezTo>
                    <a:cubicBezTo>
                      <a:pt x="240" y="70"/>
                      <a:pt x="241" y="72"/>
                      <a:pt x="242" y="74"/>
                    </a:cubicBezTo>
                    <a:cubicBezTo>
                      <a:pt x="247" y="85"/>
                      <a:pt x="251" y="96"/>
                      <a:pt x="253" y="107"/>
                    </a:cubicBezTo>
                    <a:cubicBezTo>
                      <a:pt x="256" y="114"/>
                      <a:pt x="258" y="121"/>
                      <a:pt x="261" y="127"/>
                    </a:cubicBezTo>
                    <a:cubicBezTo>
                      <a:pt x="264" y="108"/>
                      <a:pt x="262" y="87"/>
                      <a:pt x="253" y="68"/>
                    </a:cubicBezTo>
                    <a:cubicBezTo>
                      <a:pt x="247" y="54"/>
                      <a:pt x="238" y="42"/>
                      <a:pt x="228" y="33"/>
                    </a:cubicBezTo>
                    <a:moveTo>
                      <a:pt x="78" y="21"/>
                    </a:moveTo>
                    <a:cubicBezTo>
                      <a:pt x="63" y="30"/>
                      <a:pt x="51" y="42"/>
                      <a:pt x="40" y="56"/>
                    </a:cubicBezTo>
                    <a:cubicBezTo>
                      <a:pt x="41" y="58"/>
                      <a:pt x="42" y="60"/>
                      <a:pt x="43" y="62"/>
                    </a:cubicBezTo>
                    <a:cubicBezTo>
                      <a:pt x="52" y="50"/>
                      <a:pt x="63" y="38"/>
                      <a:pt x="76" y="29"/>
                    </a:cubicBezTo>
                    <a:cubicBezTo>
                      <a:pt x="76" y="26"/>
                      <a:pt x="77" y="23"/>
                      <a:pt x="78" y="21"/>
                    </a:cubicBezTo>
                    <a:moveTo>
                      <a:pt x="145" y="0"/>
                    </a:moveTo>
                    <a:cubicBezTo>
                      <a:pt x="139" y="0"/>
                      <a:pt x="133" y="0"/>
                      <a:pt x="127" y="1"/>
                    </a:cubicBezTo>
                    <a:cubicBezTo>
                      <a:pt x="131" y="3"/>
                      <a:pt x="134" y="4"/>
                      <a:pt x="137" y="7"/>
                    </a:cubicBezTo>
                    <a:cubicBezTo>
                      <a:pt x="139" y="7"/>
                      <a:pt x="141" y="7"/>
                      <a:pt x="143" y="7"/>
                    </a:cubicBezTo>
                    <a:cubicBezTo>
                      <a:pt x="175" y="7"/>
                      <a:pt x="204" y="21"/>
                      <a:pt x="225" y="47"/>
                    </a:cubicBezTo>
                    <a:cubicBezTo>
                      <a:pt x="223" y="40"/>
                      <a:pt x="221" y="33"/>
                      <a:pt x="219" y="25"/>
                    </a:cubicBezTo>
                    <a:cubicBezTo>
                      <a:pt x="198" y="9"/>
                      <a:pt x="172" y="0"/>
                      <a:pt x="14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7" name="Freeform 44"/>
              <p:cNvSpPr>
                <a:spLocks noEditPoints="1"/>
              </p:cNvSpPr>
              <p:nvPr/>
            </p:nvSpPr>
            <p:spPr bwMode="auto">
              <a:xfrm>
                <a:off x="5446714" y="2857501"/>
                <a:ext cx="849313" cy="774700"/>
              </a:xfrm>
              <a:custGeom>
                <a:avLst/>
                <a:gdLst>
                  <a:gd name="T0" fmla="*/ 72 w 226"/>
                  <a:gd name="T1" fmla="*/ 149 h 206"/>
                  <a:gd name="T2" fmla="*/ 73 w 226"/>
                  <a:gd name="T3" fmla="*/ 150 h 206"/>
                  <a:gd name="T4" fmla="*/ 72 w 226"/>
                  <a:gd name="T5" fmla="*/ 149 h 206"/>
                  <a:gd name="T6" fmla="*/ 121 w 226"/>
                  <a:gd name="T7" fmla="*/ 0 h 206"/>
                  <a:gd name="T8" fmla="*/ 29 w 226"/>
                  <a:gd name="T9" fmla="*/ 40 h 206"/>
                  <a:gd name="T10" fmla="*/ 1 w 226"/>
                  <a:gd name="T11" fmla="*/ 113 h 206"/>
                  <a:gd name="T12" fmla="*/ 33 w 226"/>
                  <a:gd name="T13" fmla="*/ 184 h 206"/>
                  <a:gd name="T14" fmla="*/ 89 w 226"/>
                  <a:gd name="T15" fmla="*/ 206 h 206"/>
                  <a:gd name="T16" fmla="*/ 91 w 226"/>
                  <a:gd name="T17" fmla="*/ 206 h 206"/>
                  <a:gd name="T18" fmla="*/ 148 w 226"/>
                  <a:gd name="T19" fmla="*/ 180 h 206"/>
                  <a:gd name="T20" fmla="*/ 145 w 226"/>
                  <a:gd name="T21" fmla="*/ 88 h 206"/>
                  <a:gd name="T22" fmla="*/ 109 w 226"/>
                  <a:gd name="T23" fmla="*/ 74 h 206"/>
                  <a:gd name="T24" fmla="*/ 71 w 226"/>
                  <a:gd name="T25" fmla="*/ 90 h 206"/>
                  <a:gd name="T26" fmla="*/ 72 w 226"/>
                  <a:gd name="T27" fmla="*/ 149 h 206"/>
                  <a:gd name="T28" fmla="*/ 92 w 226"/>
                  <a:gd name="T29" fmla="*/ 121 h 206"/>
                  <a:gd name="T30" fmla="*/ 129 w 226"/>
                  <a:gd name="T31" fmla="*/ 83 h 206"/>
                  <a:gd name="T32" fmla="*/ 144 w 226"/>
                  <a:gd name="T33" fmla="*/ 89 h 206"/>
                  <a:gd name="T34" fmla="*/ 144 w 226"/>
                  <a:gd name="T35" fmla="*/ 178 h 206"/>
                  <a:gd name="T36" fmla="*/ 91 w 226"/>
                  <a:gd name="T37" fmla="*/ 204 h 206"/>
                  <a:gd name="T38" fmla="*/ 89 w 226"/>
                  <a:gd name="T39" fmla="*/ 205 h 206"/>
                  <a:gd name="T40" fmla="*/ 37 w 226"/>
                  <a:gd name="T41" fmla="*/ 180 h 206"/>
                  <a:gd name="T42" fmla="*/ 2 w 226"/>
                  <a:gd name="T43" fmla="*/ 113 h 206"/>
                  <a:gd name="T44" fmla="*/ 35 w 226"/>
                  <a:gd name="T45" fmla="*/ 49 h 206"/>
                  <a:gd name="T46" fmla="*/ 123 w 226"/>
                  <a:gd name="T47" fmla="*/ 14 h 206"/>
                  <a:gd name="T48" fmla="*/ 205 w 226"/>
                  <a:gd name="T49" fmla="*/ 37 h 206"/>
                  <a:gd name="T50" fmla="*/ 226 w 226"/>
                  <a:gd name="T51" fmla="*/ 53 h 206"/>
                  <a:gd name="T52" fmla="*/ 208 w 226"/>
                  <a:gd name="T53" fmla="*/ 35 h 206"/>
                  <a:gd name="T54" fmla="*/ 184 w 226"/>
                  <a:gd name="T55" fmla="*/ 17 h 206"/>
                  <a:gd name="T56" fmla="*/ 121 w 226"/>
                  <a:gd name="T5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6" h="206">
                    <a:moveTo>
                      <a:pt x="72" y="149"/>
                    </a:moveTo>
                    <a:cubicBezTo>
                      <a:pt x="73" y="149"/>
                      <a:pt x="73" y="149"/>
                      <a:pt x="73" y="150"/>
                    </a:cubicBezTo>
                    <a:cubicBezTo>
                      <a:pt x="73" y="149"/>
                      <a:pt x="73" y="149"/>
                      <a:pt x="72" y="149"/>
                    </a:cubicBezTo>
                    <a:moveTo>
                      <a:pt x="121" y="0"/>
                    </a:moveTo>
                    <a:cubicBezTo>
                      <a:pt x="87" y="0"/>
                      <a:pt x="54" y="14"/>
                      <a:pt x="29" y="40"/>
                    </a:cubicBezTo>
                    <a:cubicBezTo>
                      <a:pt x="10" y="60"/>
                      <a:pt x="0" y="86"/>
                      <a:pt x="1" y="113"/>
                    </a:cubicBezTo>
                    <a:cubicBezTo>
                      <a:pt x="2" y="140"/>
                      <a:pt x="13" y="165"/>
                      <a:pt x="33" y="184"/>
                    </a:cubicBezTo>
                    <a:cubicBezTo>
                      <a:pt x="48" y="198"/>
                      <a:pt x="68" y="206"/>
                      <a:pt x="89" y="206"/>
                    </a:cubicBezTo>
                    <a:cubicBezTo>
                      <a:pt x="89" y="206"/>
                      <a:pt x="90" y="206"/>
                      <a:pt x="91" y="206"/>
                    </a:cubicBezTo>
                    <a:cubicBezTo>
                      <a:pt x="113" y="205"/>
                      <a:pt x="133" y="196"/>
                      <a:pt x="148" y="180"/>
                    </a:cubicBezTo>
                    <a:cubicBezTo>
                      <a:pt x="172" y="154"/>
                      <a:pt x="171" y="113"/>
                      <a:pt x="145" y="88"/>
                    </a:cubicBezTo>
                    <a:cubicBezTo>
                      <a:pt x="135" y="79"/>
                      <a:pt x="122" y="74"/>
                      <a:pt x="109" y="74"/>
                    </a:cubicBezTo>
                    <a:cubicBezTo>
                      <a:pt x="95" y="74"/>
                      <a:pt x="82" y="79"/>
                      <a:pt x="71" y="90"/>
                    </a:cubicBezTo>
                    <a:cubicBezTo>
                      <a:pt x="56" y="107"/>
                      <a:pt x="56" y="133"/>
                      <a:pt x="72" y="149"/>
                    </a:cubicBezTo>
                    <a:cubicBezTo>
                      <a:pt x="58" y="134"/>
                      <a:pt x="94" y="144"/>
                      <a:pt x="92" y="121"/>
                    </a:cubicBezTo>
                    <a:cubicBezTo>
                      <a:pt x="90" y="104"/>
                      <a:pt x="110" y="83"/>
                      <a:pt x="129" y="83"/>
                    </a:cubicBezTo>
                    <a:cubicBezTo>
                      <a:pt x="134" y="83"/>
                      <a:pt x="140" y="85"/>
                      <a:pt x="144" y="89"/>
                    </a:cubicBezTo>
                    <a:cubicBezTo>
                      <a:pt x="170" y="113"/>
                      <a:pt x="168" y="152"/>
                      <a:pt x="144" y="178"/>
                    </a:cubicBezTo>
                    <a:cubicBezTo>
                      <a:pt x="129" y="193"/>
                      <a:pt x="112" y="204"/>
                      <a:pt x="91" y="204"/>
                    </a:cubicBezTo>
                    <a:cubicBezTo>
                      <a:pt x="90" y="205"/>
                      <a:pt x="90" y="205"/>
                      <a:pt x="89" y="205"/>
                    </a:cubicBezTo>
                    <a:cubicBezTo>
                      <a:pt x="69" y="205"/>
                      <a:pt x="52" y="194"/>
                      <a:pt x="37" y="180"/>
                    </a:cubicBezTo>
                    <a:cubicBezTo>
                      <a:pt x="17" y="161"/>
                      <a:pt x="3" y="139"/>
                      <a:pt x="2" y="113"/>
                    </a:cubicBezTo>
                    <a:cubicBezTo>
                      <a:pt x="1" y="86"/>
                      <a:pt x="16" y="68"/>
                      <a:pt x="35" y="49"/>
                    </a:cubicBezTo>
                    <a:cubicBezTo>
                      <a:pt x="57" y="25"/>
                      <a:pt x="90" y="14"/>
                      <a:pt x="123" y="14"/>
                    </a:cubicBezTo>
                    <a:cubicBezTo>
                      <a:pt x="152" y="14"/>
                      <a:pt x="181" y="22"/>
                      <a:pt x="205" y="37"/>
                    </a:cubicBezTo>
                    <a:cubicBezTo>
                      <a:pt x="212" y="41"/>
                      <a:pt x="219" y="47"/>
                      <a:pt x="226" y="53"/>
                    </a:cubicBezTo>
                    <a:cubicBezTo>
                      <a:pt x="208" y="35"/>
                      <a:pt x="208" y="35"/>
                      <a:pt x="208" y="35"/>
                    </a:cubicBezTo>
                    <a:cubicBezTo>
                      <a:pt x="200" y="28"/>
                      <a:pt x="192" y="22"/>
                      <a:pt x="184" y="17"/>
                    </a:cubicBezTo>
                    <a:cubicBezTo>
                      <a:pt x="164" y="6"/>
                      <a:pt x="143" y="0"/>
                      <a:pt x="1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8" name="Freeform 45"/>
              <p:cNvSpPr/>
              <p:nvPr/>
            </p:nvSpPr>
            <p:spPr bwMode="auto">
              <a:xfrm>
                <a:off x="6126164" y="3849688"/>
                <a:ext cx="1370013" cy="492125"/>
              </a:xfrm>
              <a:custGeom>
                <a:avLst/>
                <a:gdLst>
                  <a:gd name="T0" fmla="*/ 1 w 365"/>
                  <a:gd name="T1" fmla="*/ 0 h 131"/>
                  <a:gd name="T2" fmla="*/ 0 w 365"/>
                  <a:gd name="T3" fmla="*/ 0 h 131"/>
                  <a:gd name="T4" fmla="*/ 1 w 365"/>
                  <a:gd name="T5" fmla="*/ 6 h 131"/>
                  <a:gd name="T6" fmla="*/ 35 w 365"/>
                  <a:gd name="T7" fmla="*/ 53 h 131"/>
                  <a:gd name="T8" fmla="*/ 68 w 365"/>
                  <a:gd name="T9" fmla="*/ 61 h 131"/>
                  <a:gd name="T10" fmla="*/ 147 w 365"/>
                  <a:gd name="T11" fmla="*/ 39 h 131"/>
                  <a:gd name="T12" fmla="*/ 193 w 365"/>
                  <a:gd name="T13" fmla="*/ 29 h 131"/>
                  <a:gd name="T14" fmla="*/ 234 w 365"/>
                  <a:gd name="T15" fmla="*/ 35 h 131"/>
                  <a:gd name="T16" fmla="*/ 307 w 365"/>
                  <a:gd name="T17" fmla="*/ 68 h 131"/>
                  <a:gd name="T18" fmla="*/ 318 w 365"/>
                  <a:gd name="T19" fmla="*/ 78 h 131"/>
                  <a:gd name="T20" fmla="*/ 352 w 365"/>
                  <a:gd name="T21" fmla="*/ 118 h 131"/>
                  <a:gd name="T22" fmla="*/ 365 w 365"/>
                  <a:gd name="T23" fmla="*/ 131 h 131"/>
                  <a:gd name="T24" fmla="*/ 308 w 365"/>
                  <a:gd name="T25" fmla="*/ 59 h 131"/>
                  <a:gd name="T26" fmla="*/ 304 w 365"/>
                  <a:gd name="T27" fmla="*/ 55 h 131"/>
                  <a:gd name="T28" fmla="*/ 235 w 365"/>
                  <a:gd name="T29" fmla="*/ 28 h 131"/>
                  <a:gd name="T30" fmla="*/ 206 w 365"/>
                  <a:gd name="T31" fmla="*/ 24 h 131"/>
                  <a:gd name="T32" fmla="*/ 146 w 365"/>
                  <a:gd name="T33" fmla="*/ 38 h 131"/>
                  <a:gd name="T34" fmla="*/ 73 w 365"/>
                  <a:gd name="T35" fmla="*/ 57 h 131"/>
                  <a:gd name="T36" fmla="*/ 37 w 365"/>
                  <a:gd name="T37" fmla="*/ 49 h 131"/>
                  <a:gd name="T38" fmla="*/ 5 w 365"/>
                  <a:gd name="T39" fmla="*/ 12 h 131"/>
                  <a:gd name="T40" fmla="*/ 2 w 365"/>
                  <a:gd name="T41" fmla="*/ 6 h 131"/>
                  <a:gd name="T42" fmla="*/ 2 w 365"/>
                  <a:gd name="T43" fmla="*/ 6 h 131"/>
                  <a:gd name="T44" fmla="*/ 1 w 365"/>
                  <a:gd name="T4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5" h="13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1" y="6"/>
                    </a:cubicBezTo>
                    <a:cubicBezTo>
                      <a:pt x="4" y="18"/>
                      <a:pt x="12" y="41"/>
                      <a:pt x="35" y="53"/>
                    </a:cubicBezTo>
                    <a:cubicBezTo>
                      <a:pt x="45" y="58"/>
                      <a:pt x="56" y="61"/>
                      <a:pt x="68" y="61"/>
                    </a:cubicBezTo>
                    <a:cubicBezTo>
                      <a:pt x="91" y="61"/>
                      <a:pt x="117" y="53"/>
                      <a:pt x="147" y="39"/>
                    </a:cubicBezTo>
                    <a:cubicBezTo>
                      <a:pt x="162" y="32"/>
                      <a:pt x="178" y="29"/>
                      <a:pt x="193" y="29"/>
                    </a:cubicBezTo>
                    <a:cubicBezTo>
                      <a:pt x="207" y="29"/>
                      <a:pt x="221" y="31"/>
                      <a:pt x="234" y="35"/>
                    </a:cubicBezTo>
                    <a:cubicBezTo>
                      <a:pt x="258" y="40"/>
                      <a:pt x="285" y="51"/>
                      <a:pt x="307" y="68"/>
                    </a:cubicBezTo>
                    <a:cubicBezTo>
                      <a:pt x="311" y="72"/>
                      <a:pt x="315" y="75"/>
                      <a:pt x="318" y="78"/>
                    </a:cubicBezTo>
                    <a:cubicBezTo>
                      <a:pt x="333" y="92"/>
                      <a:pt x="344" y="107"/>
                      <a:pt x="352" y="118"/>
                    </a:cubicBezTo>
                    <a:cubicBezTo>
                      <a:pt x="357" y="122"/>
                      <a:pt x="361" y="126"/>
                      <a:pt x="365" y="131"/>
                    </a:cubicBezTo>
                    <a:cubicBezTo>
                      <a:pt x="362" y="126"/>
                      <a:pt x="344" y="87"/>
                      <a:pt x="308" y="59"/>
                    </a:cubicBezTo>
                    <a:cubicBezTo>
                      <a:pt x="307" y="58"/>
                      <a:pt x="305" y="57"/>
                      <a:pt x="304" y="55"/>
                    </a:cubicBezTo>
                    <a:cubicBezTo>
                      <a:pt x="283" y="40"/>
                      <a:pt x="257" y="32"/>
                      <a:pt x="235" y="28"/>
                    </a:cubicBezTo>
                    <a:cubicBezTo>
                      <a:pt x="226" y="25"/>
                      <a:pt x="216" y="24"/>
                      <a:pt x="206" y="24"/>
                    </a:cubicBezTo>
                    <a:cubicBezTo>
                      <a:pt x="186" y="24"/>
                      <a:pt x="166" y="29"/>
                      <a:pt x="146" y="38"/>
                    </a:cubicBezTo>
                    <a:cubicBezTo>
                      <a:pt x="119" y="51"/>
                      <a:pt x="94" y="57"/>
                      <a:pt x="73" y="57"/>
                    </a:cubicBezTo>
                    <a:cubicBezTo>
                      <a:pt x="60" y="57"/>
                      <a:pt x="47" y="54"/>
                      <a:pt x="37" y="49"/>
                    </a:cubicBezTo>
                    <a:cubicBezTo>
                      <a:pt x="19" y="39"/>
                      <a:pt x="9" y="23"/>
                      <a:pt x="5" y="12"/>
                    </a:cubicBezTo>
                    <a:cubicBezTo>
                      <a:pt x="4" y="10"/>
                      <a:pt x="3" y="8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2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9" name="Freeform 46"/>
              <p:cNvSpPr>
                <a:spLocks noEditPoints="1"/>
              </p:cNvSpPr>
              <p:nvPr/>
            </p:nvSpPr>
            <p:spPr bwMode="auto">
              <a:xfrm>
                <a:off x="6637339" y="4127501"/>
                <a:ext cx="919163" cy="725488"/>
              </a:xfrm>
              <a:custGeom>
                <a:avLst/>
                <a:gdLst>
                  <a:gd name="T0" fmla="*/ 1 w 245"/>
                  <a:gd name="T1" fmla="*/ 97 h 193"/>
                  <a:gd name="T2" fmla="*/ 4 w 245"/>
                  <a:gd name="T3" fmla="*/ 135 h 193"/>
                  <a:gd name="T4" fmla="*/ 15 w 245"/>
                  <a:gd name="T5" fmla="*/ 157 h 193"/>
                  <a:gd name="T6" fmla="*/ 23 w 245"/>
                  <a:gd name="T7" fmla="*/ 167 h 193"/>
                  <a:gd name="T8" fmla="*/ 83 w 245"/>
                  <a:gd name="T9" fmla="*/ 193 h 193"/>
                  <a:gd name="T10" fmla="*/ 107 w 245"/>
                  <a:gd name="T11" fmla="*/ 190 h 193"/>
                  <a:gd name="T12" fmla="*/ 106 w 245"/>
                  <a:gd name="T13" fmla="*/ 189 h 193"/>
                  <a:gd name="T14" fmla="*/ 48 w 245"/>
                  <a:gd name="T15" fmla="*/ 156 h 193"/>
                  <a:gd name="T16" fmla="*/ 44 w 245"/>
                  <a:gd name="T17" fmla="*/ 156 h 193"/>
                  <a:gd name="T18" fmla="*/ 40 w 245"/>
                  <a:gd name="T19" fmla="*/ 156 h 193"/>
                  <a:gd name="T20" fmla="*/ 8 w 245"/>
                  <a:gd name="T21" fmla="*/ 136 h 193"/>
                  <a:gd name="T22" fmla="*/ 1 w 245"/>
                  <a:gd name="T23" fmla="*/ 97 h 193"/>
                  <a:gd name="T24" fmla="*/ 111 w 245"/>
                  <a:gd name="T25" fmla="*/ 0 h 193"/>
                  <a:gd name="T26" fmla="*/ 73 w 245"/>
                  <a:gd name="T27" fmla="*/ 6 h 193"/>
                  <a:gd name="T28" fmla="*/ 10 w 245"/>
                  <a:gd name="T29" fmla="*/ 58 h 193"/>
                  <a:gd name="T30" fmla="*/ 1 w 245"/>
                  <a:gd name="T31" fmla="*/ 97 h 193"/>
                  <a:gd name="T32" fmla="*/ 14 w 245"/>
                  <a:gd name="T33" fmla="*/ 58 h 193"/>
                  <a:gd name="T34" fmla="*/ 73 w 245"/>
                  <a:gd name="T35" fmla="*/ 9 h 193"/>
                  <a:gd name="T36" fmla="*/ 103 w 245"/>
                  <a:gd name="T37" fmla="*/ 5 h 193"/>
                  <a:gd name="T38" fmla="*/ 165 w 245"/>
                  <a:gd name="T39" fmla="*/ 23 h 193"/>
                  <a:gd name="T40" fmla="*/ 210 w 245"/>
                  <a:gd name="T41" fmla="*/ 51 h 193"/>
                  <a:gd name="T42" fmla="*/ 238 w 245"/>
                  <a:gd name="T43" fmla="*/ 91 h 193"/>
                  <a:gd name="T44" fmla="*/ 245 w 245"/>
                  <a:gd name="T45" fmla="*/ 86 h 193"/>
                  <a:gd name="T46" fmla="*/ 243 w 245"/>
                  <a:gd name="T47" fmla="*/ 79 h 193"/>
                  <a:gd name="T48" fmla="*/ 235 w 245"/>
                  <a:gd name="T49" fmla="*/ 65 h 193"/>
                  <a:gd name="T50" fmla="*/ 229 w 245"/>
                  <a:gd name="T51" fmla="*/ 57 h 193"/>
                  <a:gd name="T52" fmla="*/ 216 w 245"/>
                  <a:gd name="T53" fmla="*/ 44 h 193"/>
                  <a:gd name="T54" fmla="*/ 198 w 245"/>
                  <a:gd name="T55" fmla="*/ 31 h 193"/>
                  <a:gd name="T56" fmla="*/ 171 w 245"/>
                  <a:gd name="T57" fmla="*/ 15 h 193"/>
                  <a:gd name="T58" fmla="*/ 111 w 245"/>
                  <a:gd name="T5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5" h="193">
                    <a:moveTo>
                      <a:pt x="1" y="97"/>
                    </a:moveTo>
                    <a:cubicBezTo>
                      <a:pt x="0" y="109"/>
                      <a:pt x="1" y="122"/>
                      <a:pt x="4" y="135"/>
                    </a:cubicBezTo>
                    <a:cubicBezTo>
                      <a:pt x="7" y="143"/>
                      <a:pt x="11" y="150"/>
                      <a:pt x="15" y="157"/>
                    </a:cubicBezTo>
                    <a:cubicBezTo>
                      <a:pt x="19" y="160"/>
                      <a:pt x="21" y="163"/>
                      <a:pt x="23" y="167"/>
                    </a:cubicBezTo>
                    <a:cubicBezTo>
                      <a:pt x="39" y="183"/>
                      <a:pt x="60" y="193"/>
                      <a:pt x="83" y="193"/>
                    </a:cubicBezTo>
                    <a:cubicBezTo>
                      <a:pt x="91" y="193"/>
                      <a:pt x="99" y="192"/>
                      <a:pt x="107" y="190"/>
                    </a:cubicBezTo>
                    <a:cubicBezTo>
                      <a:pt x="106" y="189"/>
                      <a:pt x="106" y="189"/>
                      <a:pt x="106" y="189"/>
                    </a:cubicBezTo>
                    <a:cubicBezTo>
                      <a:pt x="88" y="158"/>
                      <a:pt x="66" y="156"/>
                      <a:pt x="48" y="156"/>
                    </a:cubicBezTo>
                    <a:cubicBezTo>
                      <a:pt x="47" y="156"/>
                      <a:pt x="45" y="156"/>
                      <a:pt x="44" y="156"/>
                    </a:cubicBezTo>
                    <a:cubicBezTo>
                      <a:pt x="43" y="156"/>
                      <a:pt x="41" y="156"/>
                      <a:pt x="40" y="156"/>
                    </a:cubicBezTo>
                    <a:cubicBezTo>
                      <a:pt x="26" y="156"/>
                      <a:pt x="14" y="155"/>
                      <a:pt x="8" y="136"/>
                    </a:cubicBezTo>
                    <a:cubicBezTo>
                      <a:pt x="4" y="123"/>
                      <a:pt x="2" y="110"/>
                      <a:pt x="1" y="97"/>
                    </a:cubicBezTo>
                    <a:moveTo>
                      <a:pt x="111" y="0"/>
                    </a:moveTo>
                    <a:cubicBezTo>
                      <a:pt x="98" y="0"/>
                      <a:pt x="85" y="2"/>
                      <a:pt x="73" y="6"/>
                    </a:cubicBezTo>
                    <a:cubicBezTo>
                      <a:pt x="46" y="14"/>
                      <a:pt x="23" y="34"/>
                      <a:pt x="10" y="58"/>
                    </a:cubicBezTo>
                    <a:cubicBezTo>
                      <a:pt x="3" y="71"/>
                      <a:pt x="1" y="84"/>
                      <a:pt x="1" y="97"/>
                    </a:cubicBezTo>
                    <a:cubicBezTo>
                      <a:pt x="3" y="84"/>
                      <a:pt x="7" y="71"/>
                      <a:pt x="14" y="58"/>
                    </a:cubicBezTo>
                    <a:cubicBezTo>
                      <a:pt x="27" y="34"/>
                      <a:pt x="46" y="17"/>
                      <a:pt x="73" y="9"/>
                    </a:cubicBezTo>
                    <a:cubicBezTo>
                      <a:pt x="83" y="6"/>
                      <a:pt x="93" y="5"/>
                      <a:pt x="103" y="5"/>
                    </a:cubicBezTo>
                    <a:cubicBezTo>
                      <a:pt x="124" y="5"/>
                      <a:pt x="144" y="12"/>
                      <a:pt x="165" y="23"/>
                    </a:cubicBezTo>
                    <a:cubicBezTo>
                      <a:pt x="180" y="31"/>
                      <a:pt x="196" y="40"/>
                      <a:pt x="210" y="51"/>
                    </a:cubicBezTo>
                    <a:cubicBezTo>
                      <a:pt x="223" y="62"/>
                      <a:pt x="233" y="75"/>
                      <a:pt x="238" y="91"/>
                    </a:cubicBezTo>
                    <a:cubicBezTo>
                      <a:pt x="245" y="86"/>
                      <a:pt x="245" y="86"/>
                      <a:pt x="245" y="86"/>
                    </a:cubicBezTo>
                    <a:cubicBezTo>
                      <a:pt x="245" y="84"/>
                      <a:pt x="244" y="81"/>
                      <a:pt x="243" y="79"/>
                    </a:cubicBezTo>
                    <a:cubicBezTo>
                      <a:pt x="241" y="74"/>
                      <a:pt x="238" y="69"/>
                      <a:pt x="235" y="65"/>
                    </a:cubicBezTo>
                    <a:cubicBezTo>
                      <a:pt x="233" y="62"/>
                      <a:pt x="231" y="59"/>
                      <a:pt x="229" y="57"/>
                    </a:cubicBezTo>
                    <a:cubicBezTo>
                      <a:pt x="225" y="52"/>
                      <a:pt x="221" y="48"/>
                      <a:pt x="216" y="44"/>
                    </a:cubicBezTo>
                    <a:cubicBezTo>
                      <a:pt x="210" y="39"/>
                      <a:pt x="205" y="35"/>
                      <a:pt x="198" y="31"/>
                    </a:cubicBezTo>
                    <a:cubicBezTo>
                      <a:pt x="190" y="25"/>
                      <a:pt x="180" y="20"/>
                      <a:pt x="171" y="15"/>
                    </a:cubicBezTo>
                    <a:cubicBezTo>
                      <a:pt x="152" y="5"/>
                      <a:pt x="132" y="0"/>
                      <a:pt x="1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0" name="Freeform 47"/>
              <p:cNvSpPr>
                <a:spLocks noEditPoints="1"/>
              </p:cNvSpPr>
              <p:nvPr/>
            </p:nvSpPr>
            <p:spPr bwMode="auto">
              <a:xfrm>
                <a:off x="6018214" y="4710113"/>
                <a:ext cx="839788" cy="606425"/>
              </a:xfrm>
              <a:custGeom>
                <a:avLst/>
                <a:gdLst>
                  <a:gd name="T0" fmla="*/ 139 w 224"/>
                  <a:gd name="T1" fmla="*/ 65 h 161"/>
                  <a:gd name="T2" fmla="*/ 142 w 224"/>
                  <a:gd name="T3" fmla="*/ 69 h 161"/>
                  <a:gd name="T4" fmla="*/ 147 w 224"/>
                  <a:gd name="T5" fmla="*/ 72 h 161"/>
                  <a:gd name="T6" fmla="*/ 139 w 224"/>
                  <a:gd name="T7" fmla="*/ 65 h 161"/>
                  <a:gd name="T8" fmla="*/ 0 w 224"/>
                  <a:gd name="T9" fmla="*/ 0 h 161"/>
                  <a:gd name="T10" fmla="*/ 1 w 224"/>
                  <a:gd name="T11" fmla="*/ 1 h 161"/>
                  <a:gd name="T12" fmla="*/ 100 w 224"/>
                  <a:gd name="T13" fmla="*/ 39 h 161"/>
                  <a:gd name="T14" fmla="*/ 155 w 224"/>
                  <a:gd name="T15" fmla="*/ 85 h 161"/>
                  <a:gd name="T16" fmla="*/ 170 w 224"/>
                  <a:gd name="T17" fmla="*/ 96 h 161"/>
                  <a:gd name="T18" fmla="*/ 158 w 224"/>
                  <a:gd name="T19" fmla="*/ 88 h 161"/>
                  <a:gd name="T20" fmla="*/ 183 w 224"/>
                  <a:gd name="T21" fmla="*/ 115 h 161"/>
                  <a:gd name="T22" fmla="*/ 216 w 224"/>
                  <a:gd name="T23" fmla="*/ 160 h 161"/>
                  <a:gd name="T24" fmla="*/ 224 w 224"/>
                  <a:gd name="T25" fmla="*/ 161 h 161"/>
                  <a:gd name="T26" fmla="*/ 187 w 224"/>
                  <a:gd name="T27" fmla="*/ 111 h 161"/>
                  <a:gd name="T28" fmla="*/ 147 w 224"/>
                  <a:gd name="T29" fmla="*/ 72 h 161"/>
                  <a:gd name="T30" fmla="*/ 148 w 224"/>
                  <a:gd name="T31" fmla="*/ 74 h 161"/>
                  <a:gd name="T32" fmla="*/ 142 w 224"/>
                  <a:gd name="T33" fmla="*/ 69 h 161"/>
                  <a:gd name="T34" fmla="*/ 134 w 224"/>
                  <a:gd name="T35" fmla="*/ 61 h 161"/>
                  <a:gd name="T36" fmla="*/ 100 w 224"/>
                  <a:gd name="T37" fmla="*/ 38 h 161"/>
                  <a:gd name="T38" fmla="*/ 95 w 224"/>
                  <a:gd name="T39" fmla="*/ 35 h 161"/>
                  <a:gd name="T40" fmla="*/ 96 w 224"/>
                  <a:gd name="T41" fmla="*/ 36 h 161"/>
                  <a:gd name="T42" fmla="*/ 89 w 224"/>
                  <a:gd name="T43" fmla="*/ 31 h 161"/>
                  <a:gd name="T44" fmla="*/ 0 w 224"/>
                  <a:gd name="T4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4" h="161">
                    <a:moveTo>
                      <a:pt x="139" y="65"/>
                    </a:moveTo>
                    <a:cubicBezTo>
                      <a:pt x="140" y="66"/>
                      <a:pt x="140" y="67"/>
                      <a:pt x="142" y="69"/>
                    </a:cubicBezTo>
                    <a:cubicBezTo>
                      <a:pt x="143" y="70"/>
                      <a:pt x="145" y="71"/>
                      <a:pt x="147" y="72"/>
                    </a:cubicBezTo>
                    <a:cubicBezTo>
                      <a:pt x="144" y="70"/>
                      <a:pt x="141" y="67"/>
                      <a:pt x="139" y="65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35" y="7"/>
                      <a:pt x="68" y="20"/>
                      <a:pt x="100" y="39"/>
                    </a:cubicBezTo>
                    <a:cubicBezTo>
                      <a:pt x="120" y="51"/>
                      <a:pt x="138" y="67"/>
                      <a:pt x="155" y="85"/>
                    </a:cubicBezTo>
                    <a:cubicBezTo>
                      <a:pt x="164" y="90"/>
                      <a:pt x="170" y="96"/>
                      <a:pt x="170" y="96"/>
                    </a:cubicBezTo>
                    <a:cubicBezTo>
                      <a:pt x="170" y="96"/>
                      <a:pt x="165" y="91"/>
                      <a:pt x="158" y="88"/>
                    </a:cubicBezTo>
                    <a:cubicBezTo>
                      <a:pt x="167" y="97"/>
                      <a:pt x="175" y="106"/>
                      <a:pt x="183" y="115"/>
                    </a:cubicBezTo>
                    <a:cubicBezTo>
                      <a:pt x="198" y="132"/>
                      <a:pt x="208" y="147"/>
                      <a:pt x="216" y="160"/>
                    </a:cubicBezTo>
                    <a:cubicBezTo>
                      <a:pt x="219" y="160"/>
                      <a:pt x="221" y="160"/>
                      <a:pt x="224" y="161"/>
                    </a:cubicBezTo>
                    <a:cubicBezTo>
                      <a:pt x="214" y="145"/>
                      <a:pt x="202" y="128"/>
                      <a:pt x="187" y="111"/>
                    </a:cubicBezTo>
                    <a:cubicBezTo>
                      <a:pt x="174" y="97"/>
                      <a:pt x="161" y="84"/>
                      <a:pt x="147" y="72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46" y="72"/>
                      <a:pt x="143" y="71"/>
                      <a:pt x="142" y="69"/>
                    </a:cubicBezTo>
                    <a:cubicBezTo>
                      <a:pt x="139" y="66"/>
                      <a:pt x="136" y="64"/>
                      <a:pt x="134" y="61"/>
                    </a:cubicBezTo>
                    <a:cubicBezTo>
                      <a:pt x="123" y="53"/>
                      <a:pt x="112" y="45"/>
                      <a:pt x="100" y="38"/>
                    </a:cubicBezTo>
                    <a:cubicBezTo>
                      <a:pt x="98" y="37"/>
                      <a:pt x="97" y="36"/>
                      <a:pt x="95" y="35"/>
                    </a:cubicBezTo>
                    <a:cubicBezTo>
                      <a:pt x="95" y="35"/>
                      <a:pt x="96" y="36"/>
                      <a:pt x="96" y="36"/>
                    </a:cubicBezTo>
                    <a:cubicBezTo>
                      <a:pt x="96" y="36"/>
                      <a:pt x="93" y="34"/>
                      <a:pt x="89" y="31"/>
                    </a:cubicBezTo>
                    <a:cubicBezTo>
                      <a:pt x="60" y="16"/>
                      <a:pt x="30" y="5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1" name="Freeform 58"/>
              <p:cNvSpPr>
                <a:spLocks noEditPoints="1"/>
              </p:cNvSpPr>
              <p:nvPr/>
            </p:nvSpPr>
            <p:spPr bwMode="auto">
              <a:xfrm>
                <a:off x="6216651" y="4256088"/>
                <a:ext cx="161925" cy="590550"/>
              </a:xfrm>
              <a:custGeom>
                <a:avLst/>
                <a:gdLst>
                  <a:gd name="T0" fmla="*/ 14 w 43"/>
                  <a:gd name="T1" fmla="*/ 108 h 157"/>
                  <a:gd name="T2" fmla="*/ 36 w 43"/>
                  <a:gd name="T3" fmla="*/ 152 h 157"/>
                  <a:gd name="T4" fmla="*/ 43 w 43"/>
                  <a:gd name="T5" fmla="*/ 157 h 157"/>
                  <a:gd name="T6" fmla="*/ 42 w 43"/>
                  <a:gd name="T7" fmla="*/ 156 h 157"/>
                  <a:gd name="T8" fmla="*/ 14 w 43"/>
                  <a:gd name="T9" fmla="*/ 108 h 157"/>
                  <a:gd name="T10" fmla="*/ 10 w 43"/>
                  <a:gd name="T11" fmla="*/ 13 h 157"/>
                  <a:gd name="T12" fmla="*/ 6 w 43"/>
                  <a:gd name="T13" fmla="*/ 51 h 157"/>
                  <a:gd name="T14" fmla="*/ 14 w 43"/>
                  <a:gd name="T15" fmla="*/ 108 h 157"/>
                  <a:gd name="T16" fmla="*/ 17 w 43"/>
                  <a:gd name="T17" fmla="*/ 88 h 157"/>
                  <a:gd name="T18" fmla="*/ 10 w 43"/>
                  <a:gd name="T19" fmla="*/ 13 h 157"/>
                  <a:gd name="T20" fmla="*/ 3 w 43"/>
                  <a:gd name="T21" fmla="*/ 0 h 157"/>
                  <a:gd name="T22" fmla="*/ 10 w 43"/>
                  <a:gd name="T23" fmla="*/ 13 h 157"/>
                  <a:gd name="T24" fmla="*/ 3 w 43"/>
                  <a:gd name="T2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157">
                    <a:moveTo>
                      <a:pt x="14" y="108"/>
                    </a:moveTo>
                    <a:cubicBezTo>
                      <a:pt x="13" y="131"/>
                      <a:pt x="27" y="146"/>
                      <a:pt x="36" y="152"/>
                    </a:cubicBezTo>
                    <a:cubicBezTo>
                      <a:pt x="40" y="155"/>
                      <a:pt x="43" y="157"/>
                      <a:pt x="43" y="157"/>
                    </a:cubicBezTo>
                    <a:cubicBezTo>
                      <a:pt x="43" y="157"/>
                      <a:pt x="42" y="156"/>
                      <a:pt x="42" y="156"/>
                    </a:cubicBezTo>
                    <a:cubicBezTo>
                      <a:pt x="38" y="151"/>
                      <a:pt x="24" y="131"/>
                      <a:pt x="14" y="108"/>
                    </a:cubicBezTo>
                    <a:moveTo>
                      <a:pt x="10" y="13"/>
                    </a:moveTo>
                    <a:cubicBezTo>
                      <a:pt x="12" y="20"/>
                      <a:pt x="12" y="33"/>
                      <a:pt x="6" y="51"/>
                    </a:cubicBezTo>
                    <a:cubicBezTo>
                      <a:pt x="0" y="67"/>
                      <a:pt x="5" y="88"/>
                      <a:pt x="14" y="108"/>
                    </a:cubicBezTo>
                    <a:cubicBezTo>
                      <a:pt x="14" y="101"/>
                      <a:pt x="14" y="95"/>
                      <a:pt x="17" y="88"/>
                    </a:cubicBezTo>
                    <a:cubicBezTo>
                      <a:pt x="26" y="55"/>
                      <a:pt x="17" y="28"/>
                      <a:pt x="10" y="13"/>
                    </a:cubicBezTo>
                    <a:moveTo>
                      <a:pt x="3" y="0"/>
                    </a:moveTo>
                    <a:cubicBezTo>
                      <a:pt x="3" y="0"/>
                      <a:pt x="6" y="5"/>
                      <a:pt x="10" y="13"/>
                    </a:cubicBezTo>
                    <a:cubicBezTo>
                      <a:pt x="8" y="3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2" name="Freeform 59"/>
              <p:cNvSpPr>
                <a:spLocks noEditPoints="1"/>
              </p:cNvSpPr>
              <p:nvPr/>
            </p:nvSpPr>
            <p:spPr bwMode="auto">
              <a:xfrm>
                <a:off x="6381751" y="5014913"/>
                <a:ext cx="274638" cy="109538"/>
              </a:xfrm>
              <a:custGeom>
                <a:avLst/>
                <a:gdLst>
                  <a:gd name="T0" fmla="*/ 32 w 73"/>
                  <a:gd name="T1" fmla="*/ 5 h 29"/>
                  <a:gd name="T2" fmla="*/ 15 w 73"/>
                  <a:gd name="T3" fmla="*/ 17 h 29"/>
                  <a:gd name="T4" fmla="*/ 7 w 73"/>
                  <a:gd name="T5" fmla="*/ 27 h 29"/>
                  <a:gd name="T6" fmla="*/ 3 w 73"/>
                  <a:gd name="T7" fmla="*/ 27 h 29"/>
                  <a:gd name="T8" fmla="*/ 1 w 73"/>
                  <a:gd name="T9" fmla="*/ 26 h 29"/>
                  <a:gd name="T10" fmla="*/ 1 w 73"/>
                  <a:gd name="T11" fmla="*/ 28 h 29"/>
                  <a:gd name="T12" fmla="*/ 7 w 73"/>
                  <a:gd name="T13" fmla="*/ 29 h 29"/>
                  <a:gd name="T14" fmla="*/ 27 w 73"/>
                  <a:gd name="T15" fmla="*/ 13 h 29"/>
                  <a:gd name="T16" fmla="*/ 32 w 73"/>
                  <a:gd name="T17" fmla="*/ 5 h 29"/>
                  <a:gd name="T18" fmla="*/ 44 w 73"/>
                  <a:gd name="T19" fmla="*/ 0 h 29"/>
                  <a:gd name="T20" fmla="*/ 32 w 73"/>
                  <a:gd name="T21" fmla="*/ 5 h 29"/>
                  <a:gd name="T22" fmla="*/ 44 w 73"/>
                  <a:gd name="T23" fmla="*/ 3 h 29"/>
                  <a:gd name="T24" fmla="*/ 61 w 73"/>
                  <a:gd name="T25" fmla="*/ 7 h 29"/>
                  <a:gd name="T26" fmla="*/ 73 w 73"/>
                  <a:gd name="T27" fmla="*/ 15 h 29"/>
                  <a:gd name="T28" fmla="*/ 58 w 73"/>
                  <a:gd name="T29" fmla="*/ 4 h 29"/>
                  <a:gd name="T30" fmla="*/ 44 w 73"/>
                  <a:gd name="T3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29">
                    <a:moveTo>
                      <a:pt x="32" y="5"/>
                    </a:moveTo>
                    <a:cubicBezTo>
                      <a:pt x="27" y="7"/>
                      <a:pt x="21" y="11"/>
                      <a:pt x="15" y="17"/>
                    </a:cubicBezTo>
                    <a:cubicBezTo>
                      <a:pt x="15" y="17"/>
                      <a:pt x="14" y="27"/>
                      <a:pt x="7" y="27"/>
                    </a:cubicBezTo>
                    <a:cubicBezTo>
                      <a:pt x="6" y="27"/>
                      <a:pt x="5" y="27"/>
                      <a:pt x="3" y="27"/>
                    </a:cubicBezTo>
                    <a:cubicBezTo>
                      <a:pt x="2" y="26"/>
                      <a:pt x="2" y="26"/>
                      <a:pt x="1" y="26"/>
                    </a:cubicBezTo>
                    <a:cubicBezTo>
                      <a:pt x="0" y="26"/>
                      <a:pt x="0" y="27"/>
                      <a:pt x="1" y="28"/>
                    </a:cubicBezTo>
                    <a:cubicBezTo>
                      <a:pt x="2" y="28"/>
                      <a:pt x="4" y="29"/>
                      <a:pt x="7" y="29"/>
                    </a:cubicBezTo>
                    <a:cubicBezTo>
                      <a:pt x="12" y="29"/>
                      <a:pt x="20" y="26"/>
                      <a:pt x="27" y="13"/>
                    </a:cubicBezTo>
                    <a:cubicBezTo>
                      <a:pt x="29" y="9"/>
                      <a:pt x="30" y="7"/>
                      <a:pt x="32" y="5"/>
                    </a:cubicBezTo>
                    <a:moveTo>
                      <a:pt x="44" y="0"/>
                    </a:moveTo>
                    <a:cubicBezTo>
                      <a:pt x="40" y="0"/>
                      <a:pt x="36" y="2"/>
                      <a:pt x="32" y="5"/>
                    </a:cubicBezTo>
                    <a:cubicBezTo>
                      <a:pt x="36" y="4"/>
                      <a:pt x="40" y="3"/>
                      <a:pt x="44" y="3"/>
                    </a:cubicBezTo>
                    <a:cubicBezTo>
                      <a:pt x="51" y="3"/>
                      <a:pt x="56" y="5"/>
                      <a:pt x="61" y="7"/>
                    </a:cubicBezTo>
                    <a:cubicBezTo>
                      <a:pt x="68" y="10"/>
                      <a:pt x="73" y="15"/>
                      <a:pt x="73" y="15"/>
                    </a:cubicBezTo>
                    <a:cubicBezTo>
                      <a:pt x="73" y="15"/>
                      <a:pt x="67" y="9"/>
                      <a:pt x="58" y="4"/>
                    </a:cubicBezTo>
                    <a:cubicBezTo>
                      <a:pt x="54" y="2"/>
                      <a:pt x="49" y="0"/>
                      <a:pt x="4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3" name="Freeform 60"/>
              <p:cNvSpPr>
                <a:spLocks noEditPoints="1"/>
              </p:cNvSpPr>
              <p:nvPr/>
            </p:nvSpPr>
            <p:spPr bwMode="auto">
              <a:xfrm>
                <a:off x="6478589" y="4692651"/>
                <a:ext cx="260350" cy="296863"/>
              </a:xfrm>
              <a:custGeom>
                <a:avLst/>
                <a:gdLst>
                  <a:gd name="T0" fmla="*/ 19 w 69"/>
                  <a:gd name="T1" fmla="*/ 74 h 79"/>
                  <a:gd name="T2" fmla="*/ 25 w 69"/>
                  <a:gd name="T3" fmla="*/ 79 h 79"/>
                  <a:gd name="T4" fmla="*/ 24 w 69"/>
                  <a:gd name="T5" fmla="*/ 77 h 79"/>
                  <a:gd name="T6" fmla="*/ 24 w 69"/>
                  <a:gd name="T7" fmla="*/ 77 h 79"/>
                  <a:gd name="T8" fmla="*/ 24 w 69"/>
                  <a:gd name="T9" fmla="*/ 77 h 79"/>
                  <a:gd name="T10" fmla="*/ 19 w 69"/>
                  <a:gd name="T11" fmla="*/ 74 h 79"/>
                  <a:gd name="T12" fmla="*/ 37 w 69"/>
                  <a:gd name="T13" fmla="*/ 0 h 79"/>
                  <a:gd name="T14" fmla="*/ 27 w 69"/>
                  <a:gd name="T15" fmla="*/ 2 h 79"/>
                  <a:gd name="T16" fmla="*/ 6 w 69"/>
                  <a:gd name="T17" fmla="*/ 19 h 79"/>
                  <a:gd name="T18" fmla="*/ 3 w 69"/>
                  <a:gd name="T19" fmla="*/ 52 h 79"/>
                  <a:gd name="T20" fmla="*/ 11 w 69"/>
                  <a:gd name="T21" fmla="*/ 66 h 79"/>
                  <a:gd name="T22" fmla="*/ 19 w 69"/>
                  <a:gd name="T23" fmla="*/ 74 h 79"/>
                  <a:gd name="T24" fmla="*/ 16 w 69"/>
                  <a:gd name="T25" fmla="*/ 70 h 79"/>
                  <a:gd name="T26" fmla="*/ 7 w 69"/>
                  <a:gd name="T27" fmla="*/ 51 h 79"/>
                  <a:gd name="T28" fmla="*/ 7 w 69"/>
                  <a:gd name="T29" fmla="*/ 19 h 79"/>
                  <a:gd name="T30" fmla="*/ 27 w 69"/>
                  <a:gd name="T31" fmla="*/ 3 h 79"/>
                  <a:gd name="T32" fmla="*/ 34 w 69"/>
                  <a:gd name="T33" fmla="*/ 2 h 79"/>
                  <a:gd name="T34" fmla="*/ 51 w 69"/>
                  <a:gd name="T35" fmla="*/ 7 h 79"/>
                  <a:gd name="T36" fmla="*/ 66 w 69"/>
                  <a:gd name="T37" fmla="*/ 21 h 79"/>
                  <a:gd name="T38" fmla="*/ 62 w 69"/>
                  <a:gd name="T39" fmla="*/ 40 h 79"/>
                  <a:gd name="T40" fmla="*/ 44 w 69"/>
                  <a:gd name="T41" fmla="*/ 53 h 79"/>
                  <a:gd name="T42" fmla="*/ 35 w 69"/>
                  <a:gd name="T43" fmla="*/ 50 h 79"/>
                  <a:gd name="T44" fmla="*/ 40 w 69"/>
                  <a:gd name="T45" fmla="*/ 32 h 79"/>
                  <a:gd name="T46" fmla="*/ 45 w 69"/>
                  <a:gd name="T47" fmla="*/ 20 h 79"/>
                  <a:gd name="T48" fmla="*/ 47 w 69"/>
                  <a:gd name="T49" fmla="*/ 21 h 79"/>
                  <a:gd name="T50" fmla="*/ 40 w 69"/>
                  <a:gd name="T51" fmla="*/ 19 h 79"/>
                  <a:gd name="T52" fmla="*/ 27 w 69"/>
                  <a:gd name="T53" fmla="*/ 27 h 79"/>
                  <a:gd name="T54" fmla="*/ 34 w 69"/>
                  <a:gd name="T55" fmla="*/ 51 h 79"/>
                  <a:gd name="T56" fmla="*/ 45 w 69"/>
                  <a:gd name="T57" fmla="*/ 54 h 79"/>
                  <a:gd name="T58" fmla="*/ 65 w 69"/>
                  <a:gd name="T59" fmla="*/ 42 h 79"/>
                  <a:gd name="T60" fmla="*/ 67 w 69"/>
                  <a:gd name="T61" fmla="*/ 21 h 79"/>
                  <a:gd name="T62" fmla="*/ 65 w 69"/>
                  <a:gd name="T63" fmla="*/ 17 h 79"/>
                  <a:gd name="T64" fmla="*/ 57 w 69"/>
                  <a:gd name="T65" fmla="*/ 7 h 79"/>
                  <a:gd name="T66" fmla="*/ 53 w 69"/>
                  <a:gd name="T67" fmla="*/ 4 h 79"/>
                  <a:gd name="T68" fmla="*/ 37 w 69"/>
                  <a:gd name="T6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79">
                    <a:moveTo>
                      <a:pt x="19" y="74"/>
                    </a:moveTo>
                    <a:cubicBezTo>
                      <a:pt x="20" y="76"/>
                      <a:pt x="23" y="77"/>
                      <a:pt x="25" y="79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2" y="76"/>
                      <a:pt x="20" y="75"/>
                      <a:pt x="19" y="74"/>
                    </a:cubicBezTo>
                    <a:moveTo>
                      <a:pt x="37" y="0"/>
                    </a:moveTo>
                    <a:cubicBezTo>
                      <a:pt x="33" y="0"/>
                      <a:pt x="30" y="1"/>
                      <a:pt x="27" y="2"/>
                    </a:cubicBezTo>
                    <a:cubicBezTo>
                      <a:pt x="18" y="5"/>
                      <a:pt x="11" y="11"/>
                      <a:pt x="6" y="19"/>
                    </a:cubicBezTo>
                    <a:cubicBezTo>
                      <a:pt x="1" y="29"/>
                      <a:pt x="0" y="41"/>
                      <a:pt x="3" y="52"/>
                    </a:cubicBezTo>
                    <a:cubicBezTo>
                      <a:pt x="5" y="57"/>
                      <a:pt x="8" y="62"/>
                      <a:pt x="11" y="66"/>
                    </a:cubicBezTo>
                    <a:cubicBezTo>
                      <a:pt x="13" y="69"/>
                      <a:pt x="16" y="71"/>
                      <a:pt x="19" y="74"/>
                    </a:cubicBezTo>
                    <a:cubicBezTo>
                      <a:pt x="17" y="72"/>
                      <a:pt x="17" y="71"/>
                      <a:pt x="16" y="70"/>
                    </a:cubicBezTo>
                    <a:cubicBezTo>
                      <a:pt x="12" y="65"/>
                      <a:pt x="9" y="58"/>
                      <a:pt x="7" y="51"/>
                    </a:cubicBezTo>
                    <a:cubicBezTo>
                      <a:pt x="4" y="40"/>
                      <a:pt x="2" y="29"/>
                      <a:pt x="7" y="19"/>
                    </a:cubicBezTo>
                    <a:cubicBezTo>
                      <a:pt x="11" y="11"/>
                      <a:pt x="18" y="5"/>
                      <a:pt x="27" y="3"/>
                    </a:cubicBezTo>
                    <a:cubicBezTo>
                      <a:pt x="29" y="2"/>
                      <a:pt x="32" y="2"/>
                      <a:pt x="34" y="2"/>
                    </a:cubicBezTo>
                    <a:cubicBezTo>
                      <a:pt x="40" y="2"/>
                      <a:pt x="45" y="4"/>
                      <a:pt x="51" y="7"/>
                    </a:cubicBezTo>
                    <a:cubicBezTo>
                      <a:pt x="58" y="10"/>
                      <a:pt x="64" y="14"/>
                      <a:pt x="66" y="21"/>
                    </a:cubicBezTo>
                    <a:cubicBezTo>
                      <a:pt x="68" y="28"/>
                      <a:pt x="66" y="34"/>
                      <a:pt x="62" y="40"/>
                    </a:cubicBezTo>
                    <a:cubicBezTo>
                      <a:pt x="58" y="48"/>
                      <a:pt x="51" y="53"/>
                      <a:pt x="44" y="53"/>
                    </a:cubicBezTo>
                    <a:cubicBezTo>
                      <a:pt x="41" y="53"/>
                      <a:pt x="38" y="52"/>
                      <a:pt x="35" y="50"/>
                    </a:cubicBezTo>
                    <a:cubicBezTo>
                      <a:pt x="27" y="46"/>
                      <a:pt x="31" y="36"/>
                      <a:pt x="40" y="32"/>
                    </a:cubicBezTo>
                    <a:cubicBezTo>
                      <a:pt x="46" y="30"/>
                      <a:pt x="41" y="20"/>
                      <a:pt x="45" y="20"/>
                    </a:cubicBezTo>
                    <a:cubicBezTo>
                      <a:pt x="45" y="20"/>
                      <a:pt x="46" y="20"/>
                      <a:pt x="47" y="21"/>
                    </a:cubicBezTo>
                    <a:cubicBezTo>
                      <a:pt x="44" y="20"/>
                      <a:pt x="42" y="19"/>
                      <a:pt x="40" y="19"/>
                    </a:cubicBezTo>
                    <a:cubicBezTo>
                      <a:pt x="35" y="19"/>
                      <a:pt x="30" y="22"/>
                      <a:pt x="27" y="27"/>
                    </a:cubicBezTo>
                    <a:cubicBezTo>
                      <a:pt x="22" y="36"/>
                      <a:pt x="26" y="47"/>
                      <a:pt x="34" y="51"/>
                    </a:cubicBezTo>
                    <a:cubicBezTo>
                      <a:pt x="38" y="53"/>
                      <a:pt x="41" y="54"/>
                      <a:pt x="45" y="54"/>
                    </a:cubicBezTo>
                    <a:cubicBezTo>
                      <a:pt x="53" y="54"/>
                      <a:pt x="61" y="50"/>
                      <a:pt x="65" y="42"/>
                    </a:cubicBezTo>
                    <a:cubicBezTo>
                      <a:pt x="68" y="35"/>
                      <a:pt x="69" y="28"/>
                      <a:pt x="67" y="21"/>
                    </a:cubicBezTo>
                    <a:cubicBezTo>
                      <a:pt x="66" y="19"/>
                      <a:pt x="66" y="18"/>
                      <a:pt x="65" y="17"/>
                    </a:cubicBezTo>
                    <a:cubicBezTo>
                      <a:pt x="63" y="13"/>
                      <a:pt x="61" y="10"/>
                      <a:pt x="57" y="7"/>
                    </a:cubicBezTo>
                    <a:cubicBezTo>
                      <a:pt x="56" y="6"/>
                      <a:pt x="55" y="5"/>
                      <a:pt x="53" y="4"/>
                    </a:cubicBezTo>
                    <a:cubicBezTo>
                      <a:pt x="48" y="2"/>
                      <a:pt x="42" y="0"/>
                      <a:pt x="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4" name="Freeform 61"/>
              <p:cNvSpPr>
                <a:spLocks noEditPoints="1"/>
              </p:cNvSpPr>
              <p:nvPr/>
            </p:nvSpPr>
            <p:spPr bwMode="auto">
              <a:xfrm>
                <a:off x="5292726" y="4473576"/>
                <a:ext cx="1295400" cy="823913"/>
              </a:xfrm>
              <a:custGeom>
                <a:avLst/>
                <a:gdLst>
                  <a:gd name="T0" fmla="*/ 13 w 345"/>
                  <a:gd name="T1" fmla="*/ 22 h 219"/>
                  <a:gd name="T2" fmla="*/ 39 w 345"/>
                  <a:gd name="T3" fmla="*/ 54 h 219"/>
                  <a:gd name="T4" fmla="*/ 40 w 345"/>
                  <a:gd name="T5" fmla="*/ 54 h 219"/>
                  <a:gd name="T6" fmla="*/ 39 w 345"/>
                  <a:gd name="T7" fmla="*/ 54 h 219"/>
                  <a:gd name="T8" fmla="*/ 70 w 345"/>
                  <a:gd name="T9" fmla="*/ 82 h 219"/>
                  <a:gd name="T10" fmla="*/ 75 w 345"/>
                  <a:gd name="T11" fmla="*/ 86 h 219"/>
                  <a:gd name="T12" fmla="*/ 73 w 345"/>
                  <a:gd name="T13" fmla="*/ 85 h 219"/>
                  <a:gd name="T14" fmla="*/ 72 w 345"/>
                  <a:gd name="T15" fmla="*/ 85 h 219"/>
                  <a:gd name="T16" fmla="*/ 73 w 345"/>
                  <a:gd name="T17" fmla="*/ 85 h 219"/>
                  <a:gd name="T18" fmla="*/ 176 w 345"/>
                  <a:gd name="T19" fmla="*/ 156 h 219"/>
                  <a:gd name="T20" fmla="*/ 199 w 345"/>
                  <a:gd name="T21" fmla="*/ 164 h 219"/>
                  <a:gd name="T22" fmla="*/ 217 w 345"/>
                  <a:gd name="T23" fmla="*/ 174 h 219"/>
                  <a:gd name="T24" fmla="*/ 197 w 345"/>
                  <a:gd name="T25" fmla="*/ 166 h 219"/>
                  <a:gd name="T26" fmla="*/ 306 w 345"/>
                  <a:gd name="T27" fmla="*/ 217 h 219"/>
                  <a:gd name="T28" fmla="*/ 345 w 345"/>
                  <a:gd name="T29" fmla="*/ 219 h 219"/>
                  <a:gd name="T30" fmla="*/ 320 w 345"/>
                  <a:gd name="T31" fmla="*/ 208 h 219"/>
                  <a:gd name="T32" fmla="*/ 184 w 345"/>
                  <a:gd name="T33" fmla="*/ 153 h 219"/>
                  <a:gd name="T34" fmla="*/ 70 w 345"/>
                  <a:gd name="T35" fmla="*/ 73 h 219"/>
                  <a:gd name="T36" fmla="*/ 20 w 345"/>
                  <a:gd name="T37" fmla="*/ 25 h 219"/>
                  <a:gd name="T38" fmla="*/ 13 w 345"/>
                  <a:gd name="T39" fmla="*/ 22 h 219"/>
                  <a:gd name="T40" fmla="*/ 0 w 345"/>
                  <a:gd name="T41" fmla="*/ 0 h 219"/>
                  <a:gd name="T42" fmla="*/ 0 w 345"/>
                  <a:gd name="T43" fmla="*/ 1 h 219"/>
                  <a:gd name="T44" fmla="*/ 0 w 345"/>
                  <a:gd name="T45" fmla="*/ 1 h 219"/>
                  <a:gd name="T46" fmla="*/ 0 w 345"/>
                  <a:gd name="T4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5" h="219">
                    <a:moveTo>
                      <a:pt x="13" y="22"/>
                    </a:moveTo>
                    <a:cubicBezTo>
                      <a:pt x="21" y="33"/>
                      <a:pt x="30" y="44"/>
                      <a:pt x="3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39" y="54"/>
                    </a:cubicBezTo>
                    <a:cubicBezTo>
                      <a:pt x="49" y="64"/>
                      <a:pt x="59" y="73"/>
                      <a:pt x="70" y="82"/>
                    </a:cubicBezTo>
                    <a:cubicBezTo>
                      <a:pt x="74" y="85"/>
                      <a:pt x="75" y="86"/>
                      <a:pt x="75" y="86"/>
                    </a:cubicBezTo>
                    <a:cubicBezTo>
                      <a:pt x="75" y="86"/>
                      <a:pt x="74" y="86"/>
                      <a:pt x="73" y="85"/>
                    </a:cubicBezTo>
                    <a:cubicBezTo>
                      <a:pt x="73" y="85"/>
                      <a:pt x="72" y="85"/>
                      <a:pt x="72" y="85"/>
                    </a:cubicBezTo>
                    <a:cubicBezTo>
                      <a:pt x="72" y="85"/>
                      <a:pt x="72" y="85"/>
                      <a:pt x="73" y="85"/>
                    </a:cubicBezTo>
                    <a:cubicBezTo>
                      <a:pt x="101" y="108"/>
                      <a:pt x="134" y="134"/>
                      <a:pt x="176" y="156"/>
                    </a:cubicBezTo>
                    <a:cubicBezTo>
                      <a:pt x="184" y="157"/>
                      <a:pt x="191" y="160"/>
                      <a:pt x="199" y="164"/>
                    </a:cubicBezTo>
                    <a:cubicBezTo>
                      <a:pt x="217" y="174"/>
                      <a:pt x="217" y="174"/>
                      <a:pt x="217" y="174"/>
                    </a:cubicBezTo>
                    <a:cubicBezTo>
                      <a:pt x="211" y="170"/>
                      <a:pt x="204" y="168"/>
                      <a:pt x="197" y="166"/>
                    </a:cubicBezTo>
                    <a:cubicBezTo>
                      <a:pt x="239" y="187"/>
                      <a:pt x="279" y="205"/>
                      <a:pt x="306" y="217"/>
                    </a:cubicBezTo>
                    <a:cubicBezTo>
                      <a:pt x="319" y="218"/>
                      <a:pt x="332" y="219"/>
                      <a:pt x="345" y="219"/>
                    </a:cubicBezTo>
                    <a:cubicBezTo>
                      <a:pt x="338" y="216"/>
                      <a:pt x="329" y="211"/>
                      <a:pt x="320" y="208"/>
                    </a:cubicBezTo>
                    <a:cubicBezTo>
                      <a:pt x="292" y="199"/>
                      <a:pt x="239" y="180"/>
                      <a:pt x="184" y="153"/>
                    </a:cubicBezTo>
                    <a:cubicBezTo>
                      <a:pt x="136" y="129"/>
                      <a:pt x="101" y="100"/>
                      <a:pt x="70" y="73"/>
                    </a:cubicBezTo>
                    <a:cubicBezTo>
                      <a:pt x="50" y="57"/>
                      <a:pt x="33" y="41"/>
                      <a:pt x="20" y="25"/>
                    </a:cubicBezTo>
                    <a:cubicBezTo>
                      <a:pt x="18" y="25"/>
                      <a:pt x="16" y="24"/>
                      <a:pt x="13" y="22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5" name="Freeform 72"/>
              <p:cNvSpPr>
                <a:spLocks noEditPoints="1"/>
              </p:cNvSpPr>
              <p:nvPr/>
            </p:nvSpPr>
            <p:spPr bwMode="auto">
              <a:xfrm>
                <a:off x="5213351" y="4676776"/>
                <a:ext cx="230188" cy="469900"/>
              </a:xfrm>
              <a:custGeom>
                <a:avLst/>
                <a:gdLst>
                  <a:gd name="T0" fmla="*/ 8 w 61"/>
                  <a:gd name="T1" fmla="*/ 55 h 125"/>
                  <a:gd name="T2" fmla="*/ 10 w 61"/>
                  <a:gd name="T3" fmla="*/ 93 h 125"/>
                  <a:gd name="T4" fmla="*/ 14 w 61"/>
                  <a:gd name="T5" fmla="*/ 120 h 125"/>
                  <a:gd name="T6" fmla="*/ 11 w 61"/>
                  <a:gd name="T7" fmla="*/ 125 h 125"/>
                  <a:gd name="T8" fmla="*/ 14 w 61"/>
                  <a:gd name="T9" fmla="*/ 70 h 125"/>
                  <a:gd name="T10" fmla="*/ 8 w 61"/>
                  <a:gd name="T11" fmla="*/ 55 h 125"/>
                  <a:gd name="T12" fmla="*/ 61 w 61"/>
                  <a:gd name="T13" fmla="*/ 0 h 125"/>
                  <a:gd name="T14" fmla="*/ 60 w 61"/>
                  <a:gd name="T15" fmla="*/ 0 h 125"/>
                  <a:gd name="T16" fmla="*/ 8 w 61"/>
                  <a:gd name="T17" fmla="*/ 55 h 125"/>
                  <a:gd name="T18" fmla="*/ 60 w 61"/>
                  <a:gd name="T19" fmla="*/ 0 h 125"/>
                  <a:gd name="T20" fmla="*/ 61 w 61"/>
                  <a:gd name="T2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25">
                    <a:moveTo>
                      <a:pt x="8" y="55"/>
                    </a:moveTo>
                    <a:cubicBezTo>
                      <a:pt x="5" y="65"/>
                      <a:pt x="6" y="78"/>
                      <a:pt x="10" y="93"/>
                    </a:cubicBezTo>
                    <a:cubicBezTo>
                      <a:pt x="10" y="93"/>
                      <a:pt x="30" y="107"/>
                      <a:pt x="14" y="120"/>
                    </a:cubicBezTo>
                    <a:cubicBezTo>
                      <a:pt x="10" y="124"/>
                      <a:pt x="10" y="125"/>
                      <a:pt x="11" y="125"/>
                    </a:cubicBezTo>
                    <a:cubicBezTo>
                      <a:pt x="15" y="125"/>
                      <a:pt x="38" y="108"/>
                      <a:pt x="14" y="70"/>
                    </a:cubicBezTo>
                    <a:cubicBezTo>
                      <a:pt x="11" y="64"/>
                      <a:pt x="9" y="59"/>
                      <a:pt x="8" y="55"/>
                    </a:cubicBezTo>
                    <a:moveTo>
                      <a:pt x="61" y="0"/>
                    </a:moveTo>
                    <a:cubicBezTo>
                      <a:pt x="61" y="0"/>
                      <a:pt x="61" y="0"/>
                      <a:pt x="60" y="0"/>
                    </a:cubicBezTo>
                    <a:cubicBezTo>
                      <a:pt x="54" y="2"/>
                      <a:pt x="0" y="18"/>
                      <a:pt x="8" y="55"/>
                    </a:cubicBezTo>
                    <a:cubicBezTo>
                      <a:pt x="15" y="16"/>
                      <a:pt x="55" y="2"/>
                      <a:pt x="60" y="0"/>
                    </a:cubicBezTo>
                    <a:cubicBezTo>
                      <a:pt x="61" y="0"/>
                      <a:pt x="61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6" name="Freeform 73"/>
              <p:cNvSpPr>
                <a:spLocks noEditPoints="1"/>
              </p:cNvSpPr>
              <p:nvPr/>
            </p:nvSpPr>
            <p:spPr bwMode="auto">
              <a:xfrm>
                <a:off x="6892926" y="4816476"/>
                <a:ext cx="765175" cy="555625"/>
              </a:xfrm>
              <a:custGeom>
                <a:avLst/>
                <a:gdLst>
                  <a:gd name="T0" fmla="*/ 198 w 204"/>
                  <a:gd name="T1" fmla="*/ 81 h 148"/>
                  <a:gd name="T2" fmla="*/ 177 w 204"/>
                  <a:gd name="T3" fmla="*/ 136 h 148"/>
                  <a:gd name="T4" fmla="*/ 161 w 204"/>
                  <a:gd name="T5" fmla="*/ 147 h 148"/>
                  <a:gd name="T6" fmla="*/ 171 w 204"/>
                  <a:gd name="T7" fmla="*/ 148 h 148"/>
                  <a:gd name="T8" fmla="*/ 171 w 204"/>
                  <a:gd name="T9" fmla="*/ 148 h 148"/>
                  <a:gd name="T10" fmla="*/ 171 w 204"/>
                  <a:gd name="T11" fmla="*/ 148 h 148"/>
                  <a:gd name="T12" fmla="*/ 178 w 204"/>
                  <a:gd name="T13" fmla="*/ 143 h 148"/>
                  <a:gd name="T14" fmla="*/ 203 w 204"/>
                  <a:gd name="T15" fmla="*/ 82 h 148"/>
                  <a:gd name="T16" fmla="*/ 198 w 204"/>
                  <a:gd name="T17" fmla="*/ 81 h 148"/>
                  <a:gd name="T18" fmla="*/ 110 w 204"/>
                  <a:gd name="T19" fmla="*/ 0 h 148"/>
                  <a:gd name="T20" fmla="*/ 44 w 204"/>
                  <a:gd name="T21" fmla="*/ 26 h 148"/>
                  <a:gd name="T22" fmla="*/ 4 w 204"/>
                  <a:gd name="T23" fmla="*/ 134 h 148"/>
                  <a:gd name="T24" fmla="*/ 10 w 204"/>
                  <a:gd name="T25" fmla="*/ 134 h 148"/>
                  <a:gd name="T26" fmla="*/ 46 w 204"/>
                  <a:gd name="T27" fmla="*/ 31 h 148"/>
                  <a:gd name="T28" fmla="*/ 105 w 204"/>
                  <a:gd name="T29" fmla="*/ 6 h 148"/>
                  <a:gd name="T30" fmla="*/ 175 w 204"/>
                  <a:gd name="T31" fmla="*/ 40 h 148"/>
                  <a:gd name="T32" fmla="*/ 195 w 204"/>
                  <a:gd name="T33" fmla="*/ 70 h 148"/>
                  <a:gd name="T34" fmla="*/ 200 w 204"/>
                  <a:gd name="T35" fmla="*/ 70 h 148"/>
                  <a:gd name="T36" fmla="*/ 202 w 204"/>
                  <a:gd name="T37" fmla="*/ 70 h 148"/>
                  <a:gd name="T38" fmla="*/ 183 w 204"/>
                  <a:gd name="T39" fmla="*/ 32 h 148"/>
                  <a:gd name="T40" fmla="*/ 110 w 204"/>
                  <a:gd name="T41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48">
                    <a:moveTo>
                      <a:pt x="198" y="81"/>
                    </a:moveTo>
                    <a:cubicBezTo>
                      <a:pt x="201" y="100"/>
                      <a:pt x="195" y="119"/>
                      <a:pt x="177" y="136"/>
                    </a:cubicBezTo>
                    <a:cubicBezTo>
                      <a:pt x="172" y="140"/>
                      <a:pt x="166" y="144"/>
                      <a:pt x="161" y="147"/>
                    </a:cubicBezTo>
                    <a:cubicBezTo>
                      <a:pt x="164" y="148"/>
                      <a:pt x="167" y="148"/>
                      <a:pt x="171" y="148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173" y="147"/>
                      <a:pt x="175" y="145"/>
                      <a:pt x="178" y="143"/>
                    </a:cubicBezTo>
                    <a:cubicBezTo>
                      <a:pt x="195" y="127"/>
                      <a:pt x="204" y="104"/>
                      <a:pt x="203" y="82"/>
                    </a:cubicBezTo>
                    <a:cubicBezTo>
                      <a:pt x="201" y="82"/>
                      <a:pt x="200" y="81"/>
                      <a:pt x="198" y="81"/>
                    </a:cubicBezTo>
                    <a:moveTo>
                      <a:pt x="110" y="0"/>
                    </a:moveTo>
                    <a:cubicBezTo>
                      <a:pt x="86" y="0"/>
                      <a:pt x="62" y="8"/>
                      <a:pt x="44" y="26"/>
                    </a:cubicBezTo>
                    <a:cubicBezTo>
                      <a:pt x="13" y="54"/>
                      <a:pt x="0" y="94"/>
                      <a:pt x="4" y="134"/>
                    </a:cubicBezTo>
                    <a:cubicBezTo>
                      <a:pt x="6" y="134"/>
                      <a:pt x="8" y="134"/>
                      <a:pt x="10" y="134"/>
                    </a:cubicBezTo>
                    <a:cubicBezTo>
                      <a:pt x="5" y="96"/>
                      <a:pt x="16" y="57"/>
                      <a:pt x="46" y="31"/>
                    </a:cubicBezTo>
                    <a:cubicBezTo>
                      <a:pt x="64" y="14"/>
                      <a:pt x="84" y="6"/>
                      <a:pt x="105" y="6"/>
                    </a:cubicBezTo>
                    <a:cubicBezTo>
                      <a:pt x="130" y="6"/>
                      <a:pt x="155" y="18"/>
                      <a:pt x="175" y="40"/>
                    </a:cubicBezTo>
                    <a:cubicBezTo>
                      <a:pt x="184" y="49"/>
                      <a:pt x="191" y="60"/>
                      <a:pt x="195" y="70"/>
                    </a:cubicBezTo>
                    <a:cubicBezTo>
                      <a:pt x="197" y="70"/>
                      <a:pt x="199" y="70"/>
                      <a:pt x="200" y="70"/>
                    </a:cubicBezTo>
                    <a:cubicBezTo>
                      <a:pt x="201" y="70"/>
                      <a:pt x="201" y="70"/>
                      <a:pt x="202" y="70"/>
                    </a:cubicBezTo>
                    <a:cubicBezTo>
                      <a:pt x="199" y="56"/>
                      <a:pt x="193" y="43"/>
                      <a:pt x="183" y="32"/>
                    </a:cubicBezTo>
                    <a:cubicBezTo>
                      <a:pt x="163" y="11"/>
                      <a:pt x="137" y="0"/>
                      <a:pt x="1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7" name="Freeform 74"/>
              <p:cNvSpPr/>
              <p:nvPr/>
            </p:nvSpPr>
            <p:spPr bwMode="auto">
              <a:xfrm>
                <a:off x="7226301" y="5341938"/>
                <a:ext cx="307975" cy="76200"/>
              </a:xfrm>
              <a:custGeom>
                <a:avLst/>
                <a:gdLst>
                  <a:gd name="T0" fmla="*/ 0 w 82"/>
                  <a:gd name="T1" fmla="*/ 0 h 20"/>
                  <a:gd name="T2" fmla="*/ 46 w 82"/>
                  <a:gd name="T3" fmla="*/ 20 h 20"/>
                  <a:gd name="T4" fmla="*/ 82 w 82"/>
                  <a:gd name="T5" fmla="*/ 8 h 20"/>
                  <a:gd name="T6" fmla="*/ 82 w 82"/>
                  <a:gd name="T7" fmla="*/ 8 h 20"/>
                  <a:gd name="T8" fmla="*/ 72 w 82"/>
                  <a:gd name="T9" fmla="*/ 7 h 20"/>
                  <a:gd name="T10" fmla="*/ 72 w 82"/>
                  <a:gd name="T11" fmla="*/ 7 h 20"/>
                  <a:gd name="T12" fmla="*/ 40 w 82"/>
                  <a:gd name="T13" fmla="*/ 16 h 20"/>
                  <a:gd name="T14" fmla="*/ 2 w 82"/>
                  <a:gd name="T15" fmla="*/ 0 h 20"/>
                  <a:gd name="T16" fmla="*/ 0 w 82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20">
                    <a:moveTo>
                      <a:pt x="0" y="0"/>
                    </a:moveTo>
                    <a:cubicBezTo>
                      <a:pt x="13" y="13"/>
                      <a:pt x="29" y="20"/>
                      <a:pt x="46" y="20"/>
                    </a:cubicBezTo>
                    <a:cubicBezTo>
                      <a:pt x="58" y="20"/>
                      <a:pt x="71" y="16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78" y="8"/>
                      <a:pt x="75" y="8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61" y="13"/>
                      <a:pt x="50" y="16"/>
                      <a:pt x="40" y="16"/>
                    </a:cubicBezTo>
                    <a:cubicBezTo>
                      <a:pt x="26" y="16"/>
                      <a:pt x="12" y="1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8" name="Freeform 75"/>
              <p:cNvSpPr/>
              <p:nvPr/>
            </p:nvSpPr>
            <p:spPr bwMode="auto">
              <a:xfrm>
                <a:off x="7173914" y="5072063"/>
                <a:ext cx="63500" cy="269875"/>
              </a:xfrm>
              <a:custGeom>
                <a:avLst/>
                <a:gdLst>
                  <a:gd name="T0" fmla="*/ 17 w 17"/>
                  <a:gd name="T1" fmla="*/ 0 h 72"/>
                  <a:gd name="T2" fmla="*/ 0 w 17"/>
                  <a:gd name="T3" fmla="*/ 35 h 72"/>
                  <a:gd name="T4" fmla="*/ 13 w 17"/>
                  <a:gd name="T5" fmla="*/ 71 h 72"/>
                  <a:gd name="T6" fmla="*/ 14 w 17"/>
                  <a:gd name="T7" fmla="*/ 72 h 72"/>
                  <a:gd name="T8" fmla="*/ 16 w 17"/>
                  <a:gd name="T9" fmla="*/ 72 h 72"/>
                  <a:gd name="T10" fmla="*/ 14 w 17"/>
                  <a:gd name="T11" fmla="*/ 71 h 72"/>
                  <a:gd name="T12" fmla="*/ 9 w 17"/>
                  <a:gd name="T13" fmla="*/ 37 h 72"/>
                  <a:gd name="T14" fmla="*/ 17 w 17"/>
                  <a:gd name="T15" fmla="*/ 0 h 72"/>
                  <a:gd name="T16" fmla="*/ 17 w 17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2">
                    <a:moveTo>
                      <a:pt x="17" y="0"/>
                    </a:moveTo>
                    <a:cubicBezTo>
                      <a:pt x="7" y="9"/>
                      <a:pt x="1" y="21"/>
                      <a:pt x="0" y="35"/>
                    </a:cubicBezTo>
                    <a:cubicBezTo>
                      <a:pt x="0" y="48"/>
                      <a:pt x="4" y="61"/>
                      <a:pt x="13" y="71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5" y="72"/>
                      <a:pt x="15" y="72"/>
                      <a:pt x="16" y="72"/>
                    </a:cubicBezTo>
                    <a:cubicBezTo>
                      <a:pt x="15" y="72"/>
                      <a:pt x="15" y="71"/>
                      <a:pt x="14" y="71"/>
                    </a:cubicBezTo>
                    <a:cubicBezTo>
                      <a:pt x="5" y="61"/>
                      <a:pt x="8" y="50"/>
                      <a:pt x="9" y="37"/>
                    </a:cubicBezTo>
                    <a:cubicBezTo>
                      <a:pt x="9" y="23"/>
                      <a:pt x="7" y="9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9" name="Freeform 76"/>
              <p:cNvSpPr/>
              <p:nvPr/>
            </p:nvSpPr>
            <p:spPr bwMode="auto">
              <a:xfrm>
                <a:off x="5532439" y="5048251"/>
                <a:ext cx="574675" cy="180975"/>
              </a:xfrm>
              <a:custGeom>
                <a:avLst/>
                <a:gdLst>
                  <a:gd name="T0" fmla="*/ 89 w 153"/>
                  <a:gd name="T1" fmla="*/ 0 h 48"/>
                  <a:gd name="T2" fmla="*/ 0 w 153"/>
                  <a:gd name="T3" fmla="*/ 48 h 48"/>
                  <a:gd name="T4" fmla="*/ 5 w 153"/>
                  <a:gd name="T5" fmla="*/ 47 h 48"/>
                  <a:gd name="T6" fmla="*/ 11 w 153"/>
                  <a:gd name="T7" fmla="*/ 48 h 48"/>
                  <a:gd name="T8" fmla="*/ 101 w 153"/>
                  <a:gd name="T9" fmla="*/ 9 h 48"/>
                  <a:gd name="T10" fmla="*/ 133 w 153"/>
                  <a:gd name="T11" fmla="*/ 13 h 48"/>
                  <a:gd name="T12" fmla="*/ 153 w 153"/>
                  <a:gd name="T13" fmla="*/ 21 h 48"/>
                  <a:gd name="T14" fmla="*/ 135 w 153"/>
                  <a:gd name="T15" fmla="*/ 11 h 48"/>
                  <a:gd name="T16" fmla="*/ 112 w 153"/>
                  <a:gd name="T17" fmla="*/ 3 h 48"/>
                  <a:gd name="T18" fmla="*/ 89 w 153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48">
                    <a:moveTo>
                      <a:pt x="89" y="0"/>
                    </a:moveTo>
                    <a:cubicBezTo>
                      <a:pt x="54" y="0"/>
                      <a:pt x="20" y="17"/>
                      <a:pt x="0" y="48"/>
                    </a:cubicBezTo>
                    <a:cubicBezTo>
                      <a:pt x="2" y="47"/>
                      <a:pt x="3" y="47"/>
                      <a:pt x="5" y="47"/>
                    </a:cubicBezTo>
                    <a:cubicBezTo>
                      <a:pt x="7" y="47"/>
                      <a:pt x="9" y="47"/>
                      <a:pt x="11" y="48"/>
                    </a:cubicBezTo>
                    <a:cubicBezTo>
                      <a:pt x="32" y="23"/>
                      <a:pt x="67" y="9"/>
                      <a:pt x="101" y="9"/>
                    </a:cubicBezTo>
                    <a:cubicBezTo>
                      <a:pt x="112" y="9"/>
                      <a:pt x="123" y="10"/>
                      <a:pt x="133" y="13"/>
                    </a:cubicBezTo>
                    <a:cubicBezTo>
                      <a:pt x="140" y="15"/>
                      <a:pt x="147" y="17"/>
                      <a:pt x="153" y="21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27" y="7"/>
                      <a:pt x="120" y="4"/>
                      <a:pt x="112" y="3"/>
                    </a:cubicBezTo>
                    <a:cubicBezTo>
                      <a:pt x="104" y="1"/>
                      <a:pt x="96" y="0"/>
                      <a:pt x="8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0" name="Freeform 77"/>
              <p:cNvSpPr>
                <a:spLocks noEditPoints="1"/>
              </p:cNvSpPr>
              <p:nvPr/>
            </p:nvSpPr>
            <p:spPr bwMode="auto">
              <a:xfrm>
                <a:off x="8213726" y="2914651"/>
                <a:ext cx="157163" cy="1254125"/>
              </a:xfrm>
              <a:custGeom>
                <a:avLst/>
                <a:gdLst>
                  <a:gd name="T0" fmla="*/ 42 w 42"/>
                  <a:gd name="T1" fmla="*/ 147 h 334"/>
                  <a:gd name="T2" fmla="*/ 41 w 42"/>
                  <a:gd name="T3" fmla="*/ 152 h 334"/>
                  <a:gd name="T4" fmla="*/ 42 w 42"/>
                  <a:gd name="T5" fmla="*/ 158 h 334"/>
                  <a:gd name="T6" fmla="*/ 42 w 42"/>
                  <a:gd name="T7" fmla="*/ 147 h 334"/>
                  <a:gd name="T8" fmla="*/ 0 w 42"/>
                  <a:gd name="T9" fmla="*/ 0 h 334"/>
                  <a:gd name="T10" fmla="*/ 0 w 42"/>
                  <a:gd name="T11" fmla="*/ 2 h 334"/>
                  <a:gd name="T12" fmla="*/ 36 w 42"/>
                  <a:gd name="T13" fmla="*/ 101 h 334"/>
                  <a:gd name="T14" fmla="*/ 37 w 42"/>
                  <a:gd name="T15" fmla="*/ 174 h 334"/>
                  <a:gd name="T16" fmla="*/ 39 w 42"/>
                  <a:gd name="T17" fmla="*/ 191 h 334"/>
                  <a:gd name="T18" fmla="*/ 37 w 42"/>
                  <a:gd name="T19" fmla="*/ 177 h 334"/>
                  <a:gd name="T20" fmla="*/ 33 w 42"/>
                  <a:gd name="T21" fmla="*/ 214 h 334"/>
                  <a:gd name="T22" fmla="*/ 0 w 42"/>
                  <a:gd name="T23" fmla="*/ 309 h 334"/>
                  <a:gd name="T24" fmla="*/ 3 w 42"/>
                  <a:gd name="T25" fmla="*/ 334 h 334"/>
                  <a:gd name="T26" fmla="*/ 6 w 42"/>
                  <a:gd name="T27" fmla="*/ 327 h 334"/>
                  <a:gd name="T28" fmla="*/ 39 w 42"/>
                  <a:gd name="T29" fmla="*/ 214 h 334"/>
                  <a:gd name="T30" fmla="*/ 42 w 42"/>
                  <a:gd name="T31" fmla="*/ 159 h 334"/>
                  <a:gd name="T32" fmla="*/ 42 w 42"/>
                  <a:gd name="T33" fmla="*/ 160 h 334"/>
                  <a:gd name="T34" fmla="*/ 41 w 42"/>
                  <a:gd name="T35" fmla="*/ 152 h 334"/>
                  <a:gd name="T36" fmla="*/ 42 w 42"/>
                  <a:gd name="T37" fmla="*/ 142 h 334"/>
                  <a:gd name="T38" fmla="*/ 37 w 42"/>
                  <a:gd name="T39" fmla="*/ 101 h 334"/>
                  <a:gd name="T40" fmla="*/ 36 w 42"/>
                  <a:gd name="T41" fmla="*/ 94 h 334"/>
                  <a:gd name="T42" fmla="*/ 36 w 42"/>
                  <a:gd name="T43" fmla="*/ 96 h 334"/>
                  <a:gd name="T44" fmla="*/ 35 w 42"/>
                  <a:gd name="T45" fmla="*/ 88 h 334"/>
                  <a:gd name="T46" fmla="*/ 0 w 42"/>
                  <a:gd name="T4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" h="334">
                    <a:moveTo>
                      <a:pt x="42" y="147"/>
                    </a:moveTo>
                    <a:cubicBezTo>
                      <a:pt x="42" y="149"/>
                      <a:pt x="41" y="150"/>
                      <a:pt x="41" y="152"/>
                    </a:cubicBezTo>
                    <a:cubicBezTo>
                      <a:pt x="41" y="154"/>
                      <a:pt x="42" y="156"/>
                      <a:pt x="42" y="158"/>
                    </a:cubicBezTo>
                    <a:cubicBezTo>
                      <a:pt x="42" y="155"/>
                      <a:pt x="42" y="151"/>
                      <a:pt x="42" y="147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8" y="31"/>
                      <a:pt x="30" y="64"/>
                      <a:pt x="36" y="101"/>
                    </a:cubicBezTo>
                    <a:cubicBezTo>
                      <a:pt x="40" y="124"/>
                      <a:pt x="40" y="148"/>
                      <a:pt x="37" y="174"/>
                    </a:cubicBezTo>
                    <a:cubicBezTo>
                      <a:pt x="40" y="182"/>
                      <a:pt x="39" y="191"/>
                      <a:pt x="39" y="191"/>
                    </a:cubicBezTo>
                    <a:cubicBezTo>
                      <a:pt x="39" y="191"/>
                      <a:pt x="39" y="185"/>
                      <a:pt x="37" y="177"/>
                    </a:cubicBezTo>
                    <a:cubicBezTo>
                      <a:pt x="36" y="189"/>
                      <a:pt x="34" y="202"/>
                      <a:pt x="33" y="214"/>
                    </a:cubicBezTo>
                    <a:cubicBezTo>
                      <a:pt x="26" y="266"/>
                      <a:pt x="8" y="298"/>
                      <a:pt x="0" y="309"/>
                    </a:cubicBezTo>
                    <a:cubicBezTo>
                      <a:pt x="1" y="318"/>
                      <a:pt x="2" y="326"/>
                      <a:pt x="3" y="334"/>
                    </a:cubicBezTo>
                    <a:cubicBezTo>
                      <a:pt x="4" y="332"/>
                      <a:pt x="5" y="330"/>
                      <a:pt x="6" y="327"/>
                    </a:cubicBezTo>
                    <a:cubicBezTo>
                      <a:pt x="15" y="306"/>
                      <a:pt x="32" y="263"/>
                      <a:pt x="39" y="214"/>
                    </a:cubicBezTo>
                    <a:cubicBezTo>
                      <a:pt x="41" y="195"/>
                      <a:pt x="42" y="177"/>
                      <a:pt x="42" y="159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41" y="158"/>
                      <a:pt x="41" y="155"/>
                      <a:pt x="41" y="152"/>
                    </a:cubicBezTo>
                    <a:cubicBezTo>
                      <a:pt x="41" y="148"/>
                      <a:pt x="41" y="145"/>
                      <a:pt x="42" y="142"/>
                    </a:cubicBezTo>
                    <a:cubicBezTo>
                      <a:pt x="41" y="128"/>
                      <a:pt x="39" y="114"/>
                      <a:pt x="37" y="101"/>
                    </a:cubicBezTo>
                    <a:cubicBezTo>
                      <a:pt x="37" y="99"/>
                      <a:pt x="36" y="97"/>
                      <a:pt x="36" y="94"/>
                    </a:cubicBezTo>
                    <a:cubicBezTo>
                      <a:pt x="36" y="95"/>
                      <a:pt x="36" y="96"/>
                      <a:pt x="36" y="96"/>
                    </a:cubicBezTo>
                    <a:cubicBezTo>
                      <a:pt x="36" y="96"/>
                      <a:pt x="35" y="93"/>
                      <a:pt x="35" y="88"/>
                    </a:cubicBezTo>
                    <a:cubicBezTo>
                      <a:pt x="28" y="56"/>
                      <a:pt x="16" y="26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1" name="Freeform 88"/>
              <p:cNvSpPr>
                <a:spLocks noEditPoints="1"/>
              </p:cNvSpPr>
              <p:nvPr/>
            </p:nvSpPr>
            <p:spPr bwMode="auto">
              <a:xfrm>
                <a:off x="8342314" y="2774951"/>
                <a:ext cx="355600" cy="500063"/>
              </a:xfrm>
              <a:custGeom>
                <a:avLst/>
                <a:gdLst>
                  <a:gd name="T0" fmla="*/ 20 w 95"/>
                  <a:gd name="T1" fmla="*/ 78 h 133"/>
                  <a:gd name="T2" fmla="*/ 1 w 95"/>
                  <a:gd name="T3" fmla="*/ 125 h 133"/>
                  <a:gd name="T4" fmla="*/ 2 w 95"/>
                  <a:gd name="T5" fmla="*/ 133 h 133"/>
                  <a:gd name="T6" fmla="*/ 2 w 95"/>
                  <a:gd name="T7" fmla="*/ 131 h 133"/>
                  <a:gd name="T8" fmla="*/ 9 w 95"/>
                  <a:gd name="T9" fmla="*/ 107 h 133"/>
                  <a:gd name="T10" fmla="*/ 9 w 95"/>
                  <a:gd name="T11" fmla="*/ 105 h 133"/>
                  <a:gd name="T12" fmla="*/ 20 w 95"/>
                  <a:gd name="T13" fmla="*/ 78 h 133"/>
                  <a:gd name="T14" fmla="*/ 90 w 95"/>
                  <a:gd name="T15" fmla="*/ 14 h 133"/>
                  <a:gd name="T16" fmla="*/ 58 w 95"/>
                  <a:gd name="T17" fmla="*/ 35 h 133"/>
                  <a:gd name="T18" fmla="*/ 20 w 95"/>
                  <a:gd name="T19" fmla="*/ 78 h 133"/>
                  <a:gd name="T20" fmla="*/ 37 w 95"/>
                  <a:gd name="T21" fmla="*/ 68 h 133"/>
                  <a:gd name="T22" fmla="*/ 90 w 95"/>
                  <a:gd name="T23" fmla="*/ 14 h 133"/>
                  <a:gd name="T24" fmla="*/ 94 w 95"/>
                  <a:gd name="T25" fmla="*/ 0 h 133"/>
                  <a:gd name="T26" fmla="*/ 90 w 95"/>
                  <a:gd name="T27" fmla="*/ 14 h 133"/>
                  <a:gd name="T28" fmla="*/ 94 w 95"/>
                  <a:gd name="T2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5" h="133">
                    <a:moveTo>
                      <a:pt x="20" y="78"/>
                    </a:moveTo>
                    <a:cubicBezTo>
                      <a:pt x="2" y="94"/>
                      <a:pt x="0" y="114"/>
                      <a:pt x="1" y="125"/>
                    </a:cubicBezTo>
                    <a:cubicBezTo>
                      <a:pt x="1" y="130"/>
                      <a:pt x="2" y="133"/>
                      <a:pt x="2" y="133"/>
                    </a:cubicBezTo>
                    <a:cubicBezTo>
                      <a:pt x="2" y="133"/>
                      <a:pt x="2" y="132"/>
                      <a:pt x="2" y="131"/>
                    </a:cubicBezTo>
                    <a:cubicBezTo>
                      <a:pt x="3" y="128"/>
                      <a:pt x="5" y="119"/>
                      <a:pt x="9" y="107"/>
                    </a:cubicBezTo>
                    <a:cubicBezTo>
                      <a:pt x="9" y="107"/>
                      <a:pt x="9" y="106"/>
                      <a:pt x="9" y="105"/>
                    </a:cubicBezTo>
                    <a:cubicBezTo>
                      <a:pt x="12" y="97"/>
                      <a:pt x="16" y="88"/>
                      <a:pt x="20" y="78"/>
                    </a:cubicBezTo>
                    <a:moveTo>
                      <a:pt x="90" y="14"/>
                    </a:moveTo>
                    <a:cubicBezTo>
                      <a:pt x="85" y="20"/>
                      <a:pt x="76" y="28"/>
                      <a:pt x="58" y="35"/>
                    </a:cubicBezTo>
                    <a:cubicBezTo>
                      <a:pt x="42" y="42"/>
                      <a:pt x="29" y="60"/>
                      <a:pt x="20" y="78"/>
                    </a:cubicBezTo>
                    <a:cubicBezTo>
                      <a:pt x="25" y="75"/>
                      <a:pt x="30" y="71"/>
                      <a:pt x="37" y="68"/>
                    </a:cubicBezTo>
                    <a:cubicBezTo>
                      <a:pt x="68" y="54"/>
                      <a:pt x="83" y="29"/>
                      <a:pt x="90" y="14"/>
                    </a:cubicBezTo>
                    <a:moveTo>
                      <a:pt x="94" y="0"/>
                    </a:moveTo>
                    <a:cubicBezTo>
                      <a:pt x="94" y="0"/>
                      <a:pt x="93" y="6"/>
                      <a:pt x="90" y="14"/>
                    </a:cubicBezTo>
                    <a:cubicBezTo>
                      <a:pt x="95" y="6"/>
                      <a:pt x="94" y="0"/>
                      <a:pt x="9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2" name="Freeform 89"/>
              <p:cNvSpPr>
                <a:spLocks noEditPoints="1"/>
              </p:cNvSpPr>
              <p:nvPr/>
            </p:nvSpPr>
            <p:spPr bwMode="auto">
              <a:xfrm>
                <a:off x="8147051" y="3455988"/>
                <a:ext cx="217488" cy="176213"/>
              </a:xfrm>
              <a:custGeom>
                <a:avLst/>
                <a:gdLst>
                  <a:gd name="T0" fmla="*/ 38 w 58"/>
                  <a:gd name="T1" fmla="*/ 10 h 47"/>
                  <a:gd name="T2" fmla="*/ 55 w 58"/>
                  <a:gd name="T3" fmla="*/ 33 h 47"/>
                  <a:gd name="T4" fmla="*/ 57 w 58"/>
                  <a:gd name="T5" fmla="*/ 47 h 47"/>
                  <a:gd name="T6" fmla="*/ 55 w 58"/>
                  <a:gd name="T7" fmla="*/ 30 h 47"/>
                  <a:gd name="T8" fmla="*/ 38 w 58"/>
                  <a:gd name="T9" fmla="*/ 10 h 47"/>
                  <a:gd name="T10" fmla="*/ 1 w 58"/>
                  <a:gd name="T11" fmla="*/ 0 h 47"/>
                  <a:gd name="T12" fmla="*/ 3 w 58"/>
                  <a:gd name="T13" fmla="*/ 6 h 47"/>
                  <a:gd name="T14" fmla="*/ 18 w 58"/>
                  <a:gd name="T15" fmla="*/ 12 h 47"/>
                  <a:gd name="T16" fmla="*/ 29 w 58"/>
                  <a:gd name="T17" fmla="*/ 11 h 47"/>
                  <a:gd name="T18" fmla="*/ 36 w 58"/>
                  <a:gd name="T19" fmla="*/ 10 h 47"/>
                  <a:gd name="T20" fmla="*/ 38 w 58"/>
                  <a:gd name="T21" fmla="*/ 10 h 47"/>
                  <a:gd name="T22" fmla="*/ 18 w 58"/>
                  <a:gd name="T23" fmla="*/ 5 h 47"/>
                  <a:gd name="T24" fmla="*/ 10 w 58"/>
                  <a:gd name="T25" fmla="*/ 8 h 47"/>
                  <a:gd name="T26" fmla="*/ 2 w 58"/>
                  <a:gd name="T27" fmla="*/ 2 h 47"/>
                  <a:gd name="T28" fmla="*/ 1 w 58"/>
                  <a:gd name="T2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7">
                    <a:moveTo>
                      <a:pt x="38" y="10"/>
                    </a:moveTo>
                    <a:cubicBezTo>
                      <a:pt x="48" y="16"/>
                      <a:pt x="53" y="25"/>
                      <a:pt x="55" y="33"/>
                    </a:cubicBezTo>
                    <a:cubicBezTo>
                      <a:pt x="57" y="41"/>
                      <a:pt x="57" y="47"/>
                      <a:pt x="57" y="47"/>
                    </a:cubicBezTo>
                    <a:cubicBezTo>
                      <a:pt x="57" y="47"/>
                      <a:pt x="58" y="38"/>
                      <a:pt x="55" y="30"/>
                    </a:cubicBezTo>
                    <a:cubicBezTo>
                      <a:pt x="53" y="21"/>
                      <a:pt x="48" y="11"/>
                      <a:pt x="38" y="10"/>
                    </a:cubicBezTo>
                    <a:moveTo>
                      <a:pt x="1" y="0"/>
                    </a:moveTo>
                    <a:cubicBezTo>
                      <a:pt x="0" y="0"/>
                      <a:pt x="0" y="3"/>
                      <a:pt x="3" y="6"/>
                    </a:cubicBezTo>
                    <a:cubicBezTo>
                      <a:pt x="5" y="9"/>
                      <a:pt x="10" y="12"/>
                      <a:pt x="18" y="12"/>
                    </a:cubicBezTo>
                    <a:cubicBezTo>
                      <a:pt x="21" y="12"/>
                      <a:pt x="25" y="12"/>
                      <a:pt x="29" y="11"/>
                    </a:cubicBezTo>
                    <a:cubicBezTo>
                      <a:pt x="31" y="10"/>
                      <a:pt x="34" y="10"/>
                      <a:pt x="36" y="10"/>
                    </a:cubicBezTo>
                    <a:cubicBezTo>
                      <a:pt x="36" y="10"/>
                      <a:pt x="37" y="10"/>
                      <a:pt x="38" y="10"/>
                    </a:cubicBezTo>
                    <a:cubicBezTo>
                      <a:pt x="32" y="7"/>
                      <a:pt x="26" y="5"/>
                      <a:pt x="18" y="5"/>
                    </a:cubicBezTo>
                    <a:cubicBezTo>
                      <a:pt x="18" y="5"/>
                      <a:pt x="14" y="8"/>
                      <a:pt x="10" y="8"/>
                    </a:cubicBezTo>
                    <a:cubicBezTo>
                      <a:pt x="7" y="8"/>
                      <a:pt x="4" y="7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3" name="Freeform 90"/>
              <p:cNvSpPr>
                <a:spLocks noEditPoints="1"/>
              </p:cNvSpPr>
              <p:nvPr/>
            </p:nvSpPr>
            <p:spPr bwMode="auto">
              <a:xfrm>
                <a:off x="8367714" y="3313113"/>
                <a:ext cx="288925" cy="228600"/>
              </a:xfrm>
              <a:custGeom>
                <a:avLst/>
                <a:gdLst>
                  <a:gd name="T0" fmla="*/ 0 w 77"/>
                  <a:gd name="T1" fmla="*/ 46 h 61"/>
                  <a:gd name="T2" fmla="*/ 1 w 77"/>
                  <a:gd name="T3" fmla="*/ 54 h 61"/>
                  <a:gd name="T4" fmla="*/ 1 w 77"/>
                  <a:gd name="T5" fmla="*/ 53 h 61"/>
                  <a:gd name="T6" fmla="*/ 1 w 77"/>
                  <a:gd name="T7" fmla="*/ 52 h 61"/>
                  <a:gd name="T8" fmla="*/ 1 w 77"/>
                  <a:gd name="T9" fmla="*/ 52 h 61"/>
                  <a:gd name="T10" fmla="*/ 0 w 77"/>
                  <a:gd name="T11" fmla="*/ 46 h 61"/>
                  <a:gd name="T12" fmla="*/ 41 w 77"/>
                  <a:gd name="T13" fmla="*/ 0 h 61"/>
                  <a:gd name="T14" fmla="*/ 34 w 77"/>
                  <a:gd name="T15" fmla="*/ 1 h 61"/>
                  <a:gd name="T16" fmla="*/ 29 w 77"/>
                  <a:gd name="T17" fmla="*/ 2 h 61"/>
                  <a:gd name="T18" fmla="*/ 16 w 77"/>
                  <a:gd name="T19" fmla="*/ 9 h 61"/>
                  <a:gd name="T20" fmla="*/ 7 w 77"/>
                  <a:gd name="T21" fmla="*/ 20 h 61"/>
                  <a:gd name="T22" fmla="*/ 1 w 77"/>
                  <a:gd name="T23" fmla="*/ 36 h 61"/>
                  <a:gd name="T24" fmla="*/ 0 w 77"/>
                  <a:gd name="T25" fmla="*/ 46 h 61"/>
                  <a:gd name="T26" fmla="*/ 1 w 77"/>
                  <a:gd name="T27" fmla="*/ 41 h 61"/>
                  <a:gd name="T28" fmla="*/ 9 w 77"/>
                  <a:gd name="T29" fmla="*/ 22 h 61"/>
                  <a:gd name="T30" fmla="*/ 17 w 77"/>
                  <a:gd name="T31" fmla="*/ 12 h 61"/>
                  <a:gd name="T32" fmla="*/ 30 w 77"/>
                  <a:gd name="T33" fmla="*/ 3 h 61"/>
                  <a:gd name="T34" fmla="*/ 34 w 77"/>
                  <a:gd name="T35" fmla="*/ 2 h 61"/>
                  <a:gd name="T36" fmla="*/ 41 w 77"/>
                  <a:gd name="T37" fmla="*/ 1 h 61"/>
                  <a:gd name="T38" fmla="*/ 59 w 77"/>
                  <a:gd name="T39" fmla="*/ 6 h 61"/>
                  <a:gd name="T40" fmla="*/ 72 w 77"/>
                  <a:gd name="T41" fmla="*/ 27 h 61"/>
                  <a:gd name="T42" fmla="*/ 71 w 77"/>
                  <a:gd name="T43" fmla="*/ 47 h 61"/>
                  <a:gd name="T44" fmla="*/ 54 w 77"/>
                  <a:gd name="T45" fmla="*/ 57 h 61"/>
                  <a:gd name="T46" fmla="*/ 52 w 77"/>
                  <a:gd name="T47" fmla="*/ 57 h 61"/>
                  <a:gd name="T48" fmla="*/ 48 w 77"/>
                  <a:gd name="T49" fmla="*/ 58 h 61"/>
                  <a:gd name="T50" fmla="*/ 28 w 77"/>
                  <a:gd name="T51" fmla="*/ 43 h 61"/>
                  <a:gd name="T52" fmla="*/ 38 w 77"/>
                  <a:gd name="T53" fmla="*/ 33 h 61"/>
                  <a:gd name="T54" fmla="*/ 44 w 77"/>
                  <a:gd name="T55" fmla="*/ 35 h 61"/>
                  <a:gd name="T56" fmla="*/ 45 w 77"/>
                  <a:gd name="T57" fmla="*/ 35 h 61"/>
                  <a:gd name="T58" fmla="*/ 48 w 77"/>
                  <a:gd name="T59" fmla="*/ 36 h 61"/>
                  <a:gd name="T60" fmla="*/ 53 w 77"/>
                  <a:gd name="T61" fmla="*/ 33 h 61"/>
                  <a:gd name="T62" fmla="*/ 57 w 77"/>
                  <a:gd name="T63" fmla="*/ 30 h 61"/>
                  <a:gd name="T64" fmla="*/ 58 w 77"/>
                  <a:gd name="T65" fmla="*/ 33 h 61"/>
                  <a:gd name="T66" fmla="*/ 44 w 77"/>
                  <a:gd name="T67" fmla="*/ 21 h 61"/>
                  <a:gd name="T68" fmla="*/ 41 w 77"/>
                  <a:gd name="T69" fmla="*/ 22 h 61"/>
                  <a:gd name="T70" fmla="*/ 39 w 77"/>
                  <a:gd name="T71" fmla="*/ 22 h 61"/>
                  <a:gd name="T72" fmla="*/ 27 w 77"/>
                  <a:gd name="T73" fmla="*/ 43 h 61"/>
                  <a:gd name="T74" fmla="*/ 49 w 77"/>
                  <a:gd name="T75" fmla="*/ 61 h 61"/>
                  <a:gd name="T76" fmla="*/ 53 w 77"/>
                  <a:gd name="T77" fmla="*/ 60 h 61"/>
                  <a:gd name="T78" fmla="*/ 54 w 77"/>
                  <a:gd name="T79" fmla="*/ 60 h 61"/>
                  <a:gd name="T80" fmla="*/ 72 w 77"/>
                  <a:gd name="T81" fmla="*/ 48 h 61"/>
                  <a:gd name="T82" fmla="*/ 75 w 77"/>
                  <a:gd name="T83" fmla="*/ 27 h 61"/>
                  <a:gd name="T84" fmla="*/ 60 w 77"/>
                  <a:gd name="T85" fmla="*/ 5 h 61"/>
                  <a:gd name="T86" fmla="*/ 41 w 77"/>
                  <a:gd name="T8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61">
                    <a:moveTo>
                      <a:pt x="0" y="46"/>
                    </a:moveTo>
                    <a:cubicBezTo>
                      <a:pt x="0" y="49"/>
                      <a:pt x="0" y="52"/>
                      <a:pt x="1" y="54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0"/>
                      <a:pt x="0" y="48"/>
                      <a:pt x="0" y="46"/>
                    </a:cubicBezTo>
                    <a:moveTo>
                      <a:pt x="41" y="0"/>
                    </a:moveTo>
                    <a:cubicBezTo>
                      <a:pt x="39" y="0"/>
                      <a:pt x="36" y="0"/>
                      <a:pt x="34" y="1"/>
                    </a:cubicBezTo>
                    <a:cubicBezTo>
                      <a:pt x="32" y="1"/>
                      <a:pt x="31" y="1"/>
                      <a:pt x="29" y="2"/>
                    </a:cubicBezTo>
                    <a:cubicBezTo>
                      <a:pt x="25" y="3"/>
                      <a:pt x="20" y="6"/>
                      <a:pt x="16" y="9"/>
                    </a:cubicBezTo>
                    <a:cubicBezTo>
                      <a:pt x="13" y="12"/>
                      <a:pt x="9" y="16"/>
                      <a:pt x="7" y="20"/>
                    </a:cubicBezTo>
                    <a:cubicBezTo>
                      <a:pt x="4" y="25"/>
                      <a:pt x="2" y="30"/>
                      <a:pt x="1" y="36"/>
                    </a:cubicBezTo>
                    <a:cubicBezTo>
                      <a:pt x="0" y="39"/>
                      <a:pt x="0" y="42"/>
                      <a:pt x="0" y="46"/>
                    </a:cubicBezTo>
                    <a:cubicBezTo>
                      <a:pt x="0" y="44"/>
                      <a:pt x="1" y="43"/>
                      <a:pt x="1" y="41"/>
                    </a:cubicBezTo>
                    <a:cubicBezTo>
                      <a:pt x="2" y="35"/>
                      <a:pt x="6" y="28"/>
                      <a:pt x="9" y="22"/>
                    </a:cubicBezTo>
                    <a:cubicBezTo>
                      <a:pt x="12" y="19"/>
                      <a:pt x="14" y="15"/>
                      <a:pt x="17" y="12"/>
                    </a:cubicBezTo>
                    <a:cubicBezTo>
                      <a:pt x="21" y="8"/>
                      <a:pt x="25" y="5"/>
                      <a:pt x="30" y="3"/>
                    </a:cubicBezTo>
                    <a:cubicBezTo>
                      <a:pt x="31" y="2"/>
                      <a:pt x="32" y="2"/>
                      <a:pt x="34" y="2"/>
                    </a:cubicBezTo>
                    <a:cubicBezTo>
                      <a:pt x="36" y="1"/>
                      <a:pt x="39" y="1"/>
                      <a:pt x="41" y="1"/>
                    </a:cubicBezTo>
                    <a:cubicBezTo>
                      <a:pt x="48" y="1"/>
                      <a:pt x="54" y="3"/>
                      <a:pt x="59" y="6"/>
                    </a:cubicBezTo>
                    <a:cubicBezTo>
                      <a:pt x="67" y="11"/>
                      <a:pt x="70" y="18"/>
                      <a:pt x="72" y="27"/>
                    </a:cubicBezTo>
                    <a:cubicBezTo>
                      <a:pt x="73" y="34"/>
                      <a:pt x="74" y="41"/>
                      <a:pt x="71" y="47"/>
                    </a:cubicBezTo>
                    <a:cubicBezTo>
                      <a:pt x="67" y="53"/>
                      <a:pt x="61" y="56"/>
                      <a:pt x="54" y="57"/>
                    </a:cubicBezTo>
                    <a:cubicBezTo>
                      <a:pt x="53" y="57"/>
                      <a:pt x="53" y="57"/>
                      <a:pt x="52" y="57"/>
                    </a:cubicBezTo>
                    <a:cubicBezTo>
                      <a:pt x="51" y="58"/>
                      <a:pt x="49" y="58"/>
                      <a:pt x="48" y="58"/>
                    </a:cubicBezTo>
                    <a:cubicBezTo>
                      <a:pt x="39" y="58"/>
                      <a:pt x="31" y="53"/>
                      <a:pt x="28" y="43"/>
                    </a:cubicBezTo>
                    <a:cubicBezTo>
                      <a:pt x="27" y="37"/>
                      <a:pt x="32" y="33"/>
                      <a:pt x="38" y="33"/>
                    </a:cubicBezTo>
                    <a:cubicBezTo>
                      <a:pt x="40" y="33"/>
                      <a:pt x="42" y="34"/>
                      <a:pt x="44" y="35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6" y="36"/>
                      <a:pt x="47" y="36"/>
                      <a:pt x="48" y="36"/>
                    </a:cubicBezTo>
                    <a:cubicBezTo>
                      <a:pt x="50" y="36"/>
                      <a:pt x="51" y="35"/>
                      <a:pt x="53" y="33"/>
                    </a:cubicBezTo>
                    <a:cubicBezTo>
                      <a:pt x="54" y="32"/>
                      <a:pt x="56" y="30"/>
                      <a:pt x="57" y="30"/>
                    </a:cubicBezTo>
                    <a:cubicBezTo>
                      <a:pt x="57" y="30"/>
                      <a:pt x="58" y="31"/>
                      <a:pt x="58" y="33"/>
                    </a:cubicBezTo>
                    <a:cubicBezTo>
                      <a:pt x="57" y="26"/>
                      <a:pt x="51" y="21"/>
                      <a:pt x="44" y="21"/>
                    </a:cubicBezTo>
                    <a:cubicBezTo>
                      <a:pt x="43" y="21"/>
                      <a:pt x="42" y="21"/>
                      <a:pt x="41" y="22"/>
                    </a:cubicBezTo>
                    <a:cubicBezTo>
                      <a:pt x="40" y="22"/>
                      <a:pt x="40" y="22"/>
                      <a:pt x="39" y="22"/>
                    </a:cubicBezTo>
                    <a:cubicBezTo>
                      <a:pt x="31" y="25"/>
                      <a:pt x="25" y="34"/>
                      <a:pt x="27" y="43"/>
                    </a:cubicBezTo>
                    <a:cubicBezTo>
                      <a:pt x="30" y="54"/>
                      <a:pt x="39" y="61"/>
                      <a:pt x="49" y="61"/>
                    </a:cubicBezTo>
                    <a:cubicBezTo>
                      <a:pt x="50" y="61"/>
                      <a:pt x="52" y="61"/>
                      <a:pt x="53" y="60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61" y="58"/>
                      <a:pt x="68" y="54"/>
                      <a:pt x="72" y="48"/>
                    </a:cubicBezTo>
                    <a:cubicBezTo>
                      <a:pt x="75" y="41"/>
                      <a:pt x="77" y="34"/>
                      <a:pt x="75" y="27"/>
                    </a:cubicBezTo>
                    <a:cubicBezTo>
                      <a:pt x="73" y="18"/>
                      <a:pt x="68" y="10"/>
                      <a:pt x="60" y="5"/>
                    </a:cubicBezTo>
                    <a:cubicBezTo>
                      <a:pt x="54" y="2"/>
                      <a:pt x="48" y="0"/>
                      <a:pt x="4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4" name="Freeform 91"/>
              <p:cNvSpPr>
                <a:spLocks noEditPoints="1"/>
              </p:cNvSpPr>
              <p:nvPr/>
            </p:nvSpPr>
            <p:spPr bwMode="auto">
              <a:xfrm>
                <a:off x="7856539" y="2211388"/>
                <a:ext cx="387350" cy="3221038"/>
              </a:xfrm>
              <a:custGeom>
                <a:avLst/>
                <a:gdLst>
                  <a:gd name="T0" fmla="*/ 9 w 103"/>
                  <a:gd name="T1" fmla="*/ 25 h 857"/>
                  <a:gd name="T2" fmla="*/ 2 w 103"/>
                  <a:gd name="T3" fmla="*/ 65 h 857"/>
                  <a:gd name="T4" fmla="*/ 2 w 103"/>
                  <a:gd name="T5" fmla="*/ 65 h 857"/>
                  <a:gd name="T6" fmla="*/ 2 w 103"/>
                  <a:gd name="T7" fmla="*/ 65 h 857"/>
                  <a:gd name="T8" fmla="*/ 1 w 103"/>
                  <a:gd name="T9" fmla="*/ 106 h 857"/>
                  <a:gd name="T10" fmla="*/ 1 w 103"/>
                  <a:gd name="T11" fmla="*/ 113 h 857"/>
                  <a:gd name="T12" fmla="*/ 0 w 103"/>
                  <a:gd name="T13" fmla="*/ 111 h 857"/>
                  <a:gd name="T14" fmla="*/ 0 w 103"/>
                  <a:gd name="T15" fmla="*/ 110 h 857"/>
                  <a:gd name="T16" fmla="*/ 0 w 103"/>
                  <a:gd name="T17" fmla="*/ 110 h 857"/>
                  <a:gd name="T18" fmla="*/ 14 w 103"/>
                  <a:gd name="T19" fmla="*/ 234 h 857"/>
                  <a:gd name="T20" fmla="*/ 23 w 103"/>
                  <a:gd name="T21" fmla="*/ 257 h 857"/>
                  <a:gd name="T22" fmla="*/ 28 w 103"/>
                  <a:gd name="T23" fmla="*/ 278 h 857"/>
                  <a:gd name="T24" fmla="*/ 20 w 103"/>
                  <a:gd name="T25" fmla="*/ 257 h 857"/>
                  <a:gd name="T26" fmla="*/ 21 w 103"/>
                  <a:gd name="T27" fmla="*/ 261 h 857"/>
                  <a:gd name="T28" fmla="*/ 27 w 103"/>
                  <a:gd name="T29" fmla="*/ 283 h 857"/>
                  <a:gd name="T30" fmla="*/ 54 w 103"/>
                  <a:gd name="T31" fmla="*/ 377 h 857"/>
                  <a:gd name="T32" fmla="*/ 56 w 103"/>
                  <a:gd name="T33" fmla="*/ 384 h 857"/>
                  <a:gd name="T34" fmla="*/ 64 w 103"/>
                  <a:gd name="T35" fmla="*/ 409 h 857"/>
                  <a:gd name="T36" fmla="*/ 89 w 103"/>
                  <a:gd name="T37" fmla="*/ 534 h 857"/>
                  <a:gd name="T38" fmla="*/ 91 w 103"/>
                  <a:gd name="T39" fmla="*/ 563 h 857"/>
                  <a:gd name="T40" fmla="*/ 88 w 103"/>
                  <a:gd name="T41" fmla="*/ 665 h 857"/>
                  <a:gd name="T42" fmla="*/ 82 w 103"/>
                  <a:gd name="T43" fmla="*/ 731 h 857"/>
                  <a:gd name="T44" fmla="*/ 61 w 103"/>
                  <a:gd name="T45" fmla="*/ 853 h 857"/>
                  <a:gd name="T46" fmla="*/ 62 w 103"/>
                  <a:gd name="T47" fmla="*/ 854 h 857"/>
                  <a:gd name="T48" fmla="*/ 77 w 103"/>
                  <a:gd name="T49" fmla="*/ 857 h 857"/>
                  <a:gd name="T50" fmla="*/ 95 w 103"/>
                  <a:gd name="T51" fmla="*/ 733 h 857"/>
                  <a:gd name="T52" fmla="*/ 102 w 103"/>
                  <a:gd name="T53" fmla="*/ 634 h 857"/>
                  <a:gd name="T54" fmla="*/ 100 w 103"/>
                  <a:gd name="T55" fmla="*/ 545 h 857"/>
                  <a:gd name="T56" fmla="*/ 100 w 103"/>
                  <a:gd name="T57" fmla="*/ 550 h 857"/>
                  <a:gd name="T58" fmla="*/ 97 w 103"/>
                  <a:gd name="T59" fmla="*/ 540 h 857"/>
                  <a:gd name="T60" fmla="*/ 99 w 103"/>
                  <a:gd name="T61" fmla="*/ 528 h 857"/>
                  <a:gd name="T62" fmla="*/ 98 w 103"/>
                  <a:gd name="T63" fmla="*/ 521 h 857"/>
                  <a:gd name="T64" fmla="*/ 95 w 103"/>
                  <a:gd name="T65" fmla="*/ 496 h 857"/>
                  <a:gd name="T66" fmla="*/ 79 w 103"/>
                  <a:gd name="T67" fmla="*/ 415 h 857"/>
                  <a:gd name="T68" fmla="*/ 69 w 103"/>
                  <a:gd name="T69" fmla="*/ 378 h 857"/>
                  <a:gd name="T70" fmla="*/ 63 w 103"/>
                  <a:gd name="T71" fmla="*/ 363 h 857"/>
                  <a:gd name="T72" fmla="*/ 55 w 103"/>
                  <a:gd name="T73" fmla="*/ 343 h 857"/>
                  <a:gd name="T74" fmla="*/ 41 w 103"/>
                  <a:gd name="T75" fmla="*/ 304 h 857"/>
                  <a:gd name="T76" fmla="*/ 30 w 103"/>
                  <a:gd name="T77" fmla="*/ 269 h 857"/>
                  <a:gd name="T78" fmla="*/ 21 w 103"/>
                  <a:gd name="T79" fmla="*/ 239 h 857"/>
                  <a:gd name="T80" fmla="*/ 7 w 103"/>
                  <a:gd name="T81" fmla="*/ 100 h 857"/>
                  <a:gd name="T82" fmla="*/ 11 w 103"/>
                  <a:gd name="T83" fmla="*/ 32 h 857"/>
                  <a:gd name="T84" fmla="*/ 9 w 103"/>
                  <a:gd name="T85" fmla="*/ 25 h 857"/>
                  <a:gd name="T86" fmla="*/ 16 w 103"/>
                  <a:gd name="T87" fmla="*/ 0 h 857"/>
                  <a:gd name="T88" fmla="*/ 16 w 103"/>
                  <a:gd name="T89" fmla="*/ 0 h 857"/>
                  <a:gd name="T90" fmla="*/ 17 w 103"/>
                  <a:gd name="T91" fmla="*/ 0 h 857"/>
                  <a:gd name="T92" fmla="*/ 16 w 103"/>
                  <a:gd name="T93" fmla="*/ 0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3" h="857">
                    <a:moveTo>
                      <a:pt x="9" y="25"/>
                    </a:moveTo>
                    <a:cubicBezTo>
                      <a:pt x="5" y="37"/>
                      <a:pt x="3" y="51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0" y="78"/>
                      <a:pt x="0" y="92"/>
                      <a:pt x="1" y="106"/>
                    </a:cubicBezTo>
                    <a:cubicBezTo>
                      <a:pt x="1" y="111"/>
                      <a:pt x="1" y="113"/>
                      <a:pt x="1" y="113"/>
                    </a:cubicBez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1" y="147"/>
                      <a:pt x="3" y="189"/>
                      <a:pt x="14" y="234"/>
                    </a:cubicBezTo>
                    <a:cubicBezTo>
                      <a:pt x="18" y="242"/>
                      <a:pt x="21" y="249"/>
                      <a:pt x="23" y="257"/>
                    </a:cubicBezTo>
                    <a:cubicBezTo>
                      <a:pt x="28" y="278"/>
                      <a:pt x="28" y="278"/>
                      <a:pt x="28" y="278"/>
                    </a:cubicBezTo>
                    <a:cubicBezTo>
                      <a:pt x="26" y="271"/>
                      <a:pt x="23" y="264"/>
                      <a:pt x="20" y="257"/>
                    </a:cubicBezTo>
                    <a:cubicBezTo>
                      <a:pt x="20" y="259"/>
                      <a:pt x="21" y="260"/>
                      <a:pt x="21" y="261"/>
                    </a:cubicBezTo>
                    <a:cubicBezTo>
                      <a:pt x="23" y="269"/>
                      <a:pt x="25" y="276"/>
                      <a:pt x="27" y="283"/>
                    </a:cubicBezTo>
                    <a:cubicBezTo>
                      <a:pt x="37" y="320"/>
                      <a:pt x="47" y="354"/>
                      <a:pt x="54" y="377"/>
                    </a:cubicBezTo>
                    <a:cubicBezTo>
                      <a:pt x="54" y="379"/>
                      <a:pt x="55" y="382"/>
                      <a:pt x="56" y="384"/>
                    </a:cubicBezTo>
                    <a:cubicBezTo>
                      <a:pt x="60" y="400"/>
                      <a:pt x="63" y="409"/>
                      <a:pt x="64" y="409"/>
                    </a:cubicBezTo>
                    <a:cubicBezTo>
                      <a:pt x="73" y="453"/>
                      <a:pt x="84" y="491"/>
                      <a:pt x="89" y="534"/>
                    </a:cubicBezTo>
                    <a:cubicBezTo>
                      <a:pt x="90" y="544"/>
                      <a:pt x="90" y="553"/>
                      <a:pt x="91" y="563"/>
                    </a:cubicBezTo>
                    <a:cubicBezTo>
                      <a:pt x="92" y="597"/>
                      <a:pt x="91" y="631"/>
                      <a:pt x="88" y="665"/>
                    </a:cubicBezTo>
                    <a:cubicBezTo>
                      <a:pt x="87" y="687"/>
                      <a:pt x="84" y="709"/>
                      <a:pt x="82" y="731"/>
                    </a:cubicBezTo>
                    <a:cubicBezTo>
                      <a:pt x="77" y="771"/>
                      <a:pt x="70" y="812"/>
                      <a:pt x="61" y="853"/>
                    </a:cubicBezTo>
                    <a:cubicBezTo>
                      <a:pt x="62" y="854"/>
                      <a:pt x="62" y="854"/>
                      <a:pt x="62" y="854"/>
                    </a:cubicBezTo>
                    <a:cubicBezTo>
                      <a:pt x="67" y="854"/>
                      <a:pt x="72" y="855"/>
                      <a:pt x="77" y="857"/>
                    </a:cubicBezTo>
                    <a:cubicBezTo>
                      <a:pt x="85" y="814"/>
                      <a:pt x="91" y="772"/>
                      <a:pt x="95" y="733"/>
                    </a:cubicBezTo>
                    <a:cubicBezTo>
                      <a:pt x="99" y="700"/>
                      <a:pt x="102" y="666"/>
                      <a:pt x="102" y="634"/>
                    </a:cubicBezTo>
                    <a:cubicBezTo>
                      <a:pt x="103" y="604"/>
                      <a:pt x="102" y="574"/>
                      <a:pt x="100" y="545"/>
                    </a:cubicBezTo>
                    <a:cubicBezTo>
                      <a:pt x="100" y="547"/>
                      <a:pt x="100" y="548"/>
                      <a:pt x="100" y="550"/>
                    </a:cubicBezTo>
                    <a:cubicBezTo>
                      <a:pt x="97" y="540"/>
                      <a:pt x="97" y="540"/>
                      <a:pt x="97" y="540"/>
                    </a:cubicBezTo>
                    <a:cubicBezTo>
                      <a:pt x="97" y="536"/>
                      <a:pt x="98" y="532"/>
                      <a:pt x="99" y="528"/>
                    </a:cubicBezTo>
                    <a:cubicBezTo>
                      <a:pt x="98" y="526"/>
                      <a:pt x="98" y="523"/>
                      <a:pt x="98" y="521"/>
                    </a:cubicBezTo>
                    <a:cubicBezTo>
                      <a:pt x="97" y="513"/>
                      <a:pt x="96" y="505"/>
                      <a:pt x="95" y="496"/>
                    </a:cubicBezTo>
                    <a:cubicBezTo>
                      <a:pt x="91" y="469"/>
                      <a:pt x="86" y="442"/>
                      <a:pt x="79" y="415"/>
                    </a:cubicBezTo>
                    <a:cubicBezTo>
                      <a:pt x="78" y="412"/>
                      <a:pt x="75" y="392"/>
                      <a:pt x="69" y="378"/>
                    </a:cubicBezTo>
                    <a:cubicBezTo>
                      <a:pt x="67" y="374"/>
                      <a:pt x="65" y="369"/>
                      <a:pt x="63" y="363"/>
                    </a:cubicBezTo>
                    <a:cubicBezTo>
                      <a:pt x="60" y="357"/>
                      <a:pt x="58" y="350"/>
                      <a:pt x="55" y="343"/>
                    </a:cubicBezTo>
                    <a:cubicBezTo>
                      <a:pt x="50" y="331"/>
                      <a:pt x="46" y="318"/>
                      <a:pt x="41" y="304"/>
                    </a:cubicBezTo>
                    <a:cubicBezTo>
                      <a:pt x="37" y="293"/>
                      <a:pt x="33" y="281"/>
                      <a:pt x="30" y="269"/>
                    </a:cubicBezTo>
                    <a:cubicBezTo>
                      <a:pt x="27" y="259"/>
                      <a:pt x="24" y="249"/>
                      <a:pt x="21" y="239"/>
                    </a:cubicBezTo>
                    <a:cubicBezTo>
                      <a:pt x="8" y="187"/>
                      <a:pt x="7" y="141"/>
                      <a:pt x="7" y="100"/>
                    </a:cubicBezTo>
                    <a:cubicBezTo>
                      <a:pt x="7" y="75"/>
                      <a:pt x="7" y="52"/>
                      <a:pt x="11" y="32"/>
                    </a:cubicBezTo>
                    <a:cubicBezTo>
                      <a:pt x="10" y="29"/>
                      <a:pt x="9" y="27"/>
                      <a:pt x="9" y="25"/>
                    </a:cubicBezTo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5" name="Freeform 102"/>
              <p:cNvSpPr>
                <a:spLocks noEditPoints="1"/>
              </p:cNvSpPr>
              <p:nvPr/>
            </p:nvSpPr>
            <p:spPr bwMode="auto">
              <a:xfrm>
                <a:off x="7383464" y="2390776"/>
                <a:ext cx="481013" cy="241300"/>
              </a:xfrm>
              <a:custGeom>
                <a:avLst/>
                <a:gdLst>
                  <a:gd name="T0" fmla="*/ 52 w 128"/>
                  <a:gd name="T1" fmla="*/ 13 h 64"/>
                  <a:gd name="T2" fmla="*/ 25 w 128"/>
                  <a:gd name="T3" fmla="*/ 39 h 64"/>
                  <a:gd name="T4" fmla="*/ 10 w 128"/>
                  <a:gd name="T5" fmla="*/ 61 h 64"/>
                  <a:gd name="T6" fmla="*/ 6 w 128"/>
                  <a:gd name="T7" fmla="*/ 60 h 64"/>
                  <a:gd name="T8" fmla="*/ 3 w 128"/>
                  <a:gd name="T9" fmla="*/ 60 h 64"/>
                  <a:gd name="T10" fmla="*/ 1 w 128"/>
                  <a:gd name="T11" fmla="*/ 62 h 64"/>
                  <a:gd name="T12" fmla="*/ 9 w 128"/>
                  <a:gd name="T13" fmla="*/ 64 h 64"/>
                  <a:gd name="T14" fmla="*/ 45 w 128"/>
                  <a:gd name="T15" fmla="*/ 27 h 64"/>
                  <a:gd name="T16" fmla="*/ 52 w 128"/>
                  <a:gd name="T17" fmla="*/ 13 h 64"/>
                  <a:gd name="T18" fmla="*/ 79 w 128"/>
                  <a:gd name="T19" fmla="*/ 0 h 64"/>
                  <a:gd name="T20" fmla="*/ 52 w 128"/>
                  <a:gd name="T21" fmla="*/ 13 h 64"/>
                  <a:gd name="T22" fmla="*/ 84 w 128"/>
                  <a:gd name="T23" fmla="*/ 4 h 64"/>
                  <a:gd name="T24" fmla="*/ 128 w 128"/>
                  <a:gd name="T25" fmla="*/ 17 h 64"/>
                  <a:gd name="T26" fmla="*/ 128 w 128"/>
                  <a:gd name="T27" fmla="*/ 17 h 64"/>
                  <a:gd name="T28" fmla="*/ 128 w 128"/>
                  <a:gd name="T29" fmla="*/ 17 h 64"/>
                  <a:gd name="T30" fmla="*/ 79 w 128"/>
                  <a:gd name="T3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8" h="64">
                    <a:moveTo>
                      <a:pt x="52" y="13"/>
                    </a:moveTo>
                    <a:cubicBezTo>
                      <a:pt x="42" y="18"/>
                      <a:pt x="33" y="26"/>
                      <a:pt x="25" y="39"/>
                    </a:cubicBezTo>
                    <a:cubicBezTo>
                      <a:pt x="25" y="39"/>
                      <a:pt x="27" y="61"/>
                      <a:pt x="10" y="61"/>
                    </a:cubicBezTo>
                    <a:cubicBezTo>
                      <a:pt x="9" y="61"/>
                      <a:pt x="7" y="61"/>
                      <a:pt x="6" y="60"/>
                    </a:cubicBezTo>
                    <a:cubicBezTo>
                      <a:pt x="5" y="60"/>
                      <a:pt x="4" y="60"/>
                      <a:pt x="3" y="60"/>
                    </a:cubicBezTo>
                    <a:cubicBezTo>
                      <a:pt x="0" y="60"/>
                      <a:pt x="0" y="61"/>
                      <a:pt x="1" y="62"/>
                    </a:cubicBezTo>
                    <a:cubicBezTo>
                      <a:pt x="2" y="63"/>
                      <a:pt x="5" y="64"/>
                      <a:pt x="9" y="64"/>
                    </a:cubicBezTo>
                    <a:cubicBezTo>
                      <a:pt x="19" y="64"/>
                      <a:pt x="35" y="57"/>
                      <a:pt x="45" y="27"/>
                    </a:cubicBezTo>
                    <a:cubicBezTo>
                      <a:pt x="47" y="21"/>
                      <a:pt x="49" y="16"/>
                      <a:pt x="52" y="13"/>
                    </a:cubicBezTo>
                    <a:moveTo>
                      <a:pt x="79" y="0"/>
                    </a:moveTo>
                    <a:cubicBezTo>
                      <a:pt x="69" y="0"/>
                      <a:pt x="59" y="3"/>
                      <a:pt x="52" y="13"/>
                    </a:cubicBezTo>
                    <a:cubicBezTo>
                      <a:pt x="63" y="7"/>
                      <a:pt x="74" y="4"/>
                      <a:pt x="84" y="4"/>
                    </a:cubicBezTo>
                    <a:cubicBezTo>
                      <a:pt x="106" y="4"/>
                      <a:pt x="124" y="15"/>
                      <a:pt x="128" y="17"/>
                    </a:cubicBezTo>
                    <a:cubicBezTo>
                      <a:pt x="128" y="17"/>
                      <a:pt x="128" y="17"/>
                      <a:pt x="128" y="17"/>
                    </a:cubicBezTo>
                    <a:cubicBezTo>
                      <a:pt x="128" y="17"/>
                      <a:pt x="128" y="17"/>
                      <a:pt x="128" y="17"/>
                    </a:cubicBezTo>
                    <a:cubicBezTo>
                      <a:pt x="124" y="14"/>
                      <a:pt x="101" y="0"/>
                      <a:pt x="7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6" name="Freeform 103"/>
              <p:cNvSpPr/>
              <p:nvPr/>
            </p:nvSpPr>
            <p:spPr bwMode="auto">
              <a:xfrm>
                <a:off x="7407276" y="5199063"/>
                <a:ext cx="11113" cy="22225"/>
              </a:xfrm>
              <a:custGeom>
                <a:avLst/>
                <a:gdLst>
                  <a:gd name="T0" fmla="*/ 3 w 3"/>
                  <a:gd name="T1" fmla="*/ 0 h 6"/>
                  <a:gd name="T2" fmla="*/ 0 w 3"/>
                  <a:gd name="T3" fmla="*/ 6 h 6"/>
                  <a:gd name="T4" fmla="*/ 3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6"/>
                      <a:pt x="1" y="3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7" name="Freeform 104"/>
              <p:cNvSpPr/>
              <p:nvPr/>
            </p:nvSpPr>
            <p:spPr bwMode="auto">
              <a:xfrm>
                <a:off x="7418389" y="5078413"/>
                <a:ext cx="492125" cy="342900"/>
              </a:xfrm>
              <a:custGeom>
                <a:avLst/>
                <a:gdLst>
                  <a:gd name="T0" fmla="*/ 60 w 131"/>
                  <a:gd name="T1" fmla="*/ 0 h 91"/>
                  <a:gd name="T2" fmla="*/ 55 w 131"/>
                  <a:gd name="T3" fmla="*/ 0 h 91"/>
                  <a:gd name="T4" fmla="*/ 0 w 131"/>
                  <a:gd name="T5" fmla="*/ 32 h 91"/>
                  <a:gd name="T6" fmla="*/ 56 w 131"/>
                  <a:gd name="T7" fmla="*/ 11 h 91"/>
                  <a:gd name="T8" fmla="*/ 58 w 131"/>
                  <a:gd name="T9" fmla="*/ 11 h 91"/>
                  <a:gd name="T10" fmla="*/ 63 w 131"/>
                  <a:gd name="T11" fmla="*/ 12 h 91"/>
                  <a:gd name="T12" fmla="*/ 94 w 131"/>
                  <a:gd name="T13" fmla="*/ 38 h 91"/>
                  <a:gd name="T14" fmla="*/ 123 w 131"/>
                  <a:gd name="T15" fmla="*/ 90 h 91"/>
                  <a:gd name="T16" fmla="*/ 128 w 131"/>
                  <a:gd name="T17" fmla="*/ 91 h 91"/>
                  <a:gd name="T18" fmla="*/ 131 w 131"/>
                  <a:gd name="T19" fmla="*/ 91 h 91"/>
                  <a:gd name="T20" fmla="*/ 131 w 131"/>
                  <a:gd name="T21" fmla="*/ 91 h 91"/>
                  <a:gd name="T22" fmla="*/ 126 w 131"/>
                  <a:gd name="T23" fmla="*/ 81 h 91"/>
                  <a:gd name="T24" fmla="*/ 122 w 131"/>
                  <a:gd name="T25" fmla="*/ 70 h 91"/>
                  <a:gd name="T26" fmla="*/ 99 w 131"/>
                  <a:gd name="T27" fmla="*/ 7 h 91"/>
                  <a:gd name="T28" fmla="*/ 81 w 131"/>
                  <a:gd name="T29" fmla="*/ 2 h 91"/>
                  <a:gd name="T30" fmla="*/ 62 w 131"/>
                  <a:gd name="T31" fmla="*/ 0 h 91"/>
                  <a:gd name="T32" fmla="*/ 60 w 131"/>
                  <a:gd name="T3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1" h="91">
                    <a:moveTo>
                      <a:pt x="60" y="0"/>
                    </a:moveTo>
                    <a:cubicBezTo>
                      <a:pt x="59" y="0"/>
                      <a:pt x="57" y="0"/>
                      <a:pt x="55" y="0"/>
                    </a:cubicBezTo>
                    <a:cubicBezTo>
                      <a:pt x="20" y="2"/>
                      <a:pt x="5" y="21"/>
                      <a:pt x="0" y="32"/>
                    </a:cubicBezTo>
                    <a:cubicBezTo>
                      <a:pt x="8" y="21"/>
                      <a:pt x="34" y="11"/>
                      <a:pt x="56" y="11"/>
                    </a:cubicBezTo>
                    <a:cubicBezTo>
                      <a:pt x="57" y="11"/>
                      <a:pt x="57" y="11"/>
                      <a:pt x="58" y="11"/>
                    </a:cubicBezTo>
                    <a:cubicBezTo>
                      <a:pt x="60" y="11"/>
                      <a:pt x="61" y="12"/>
                      <a:pt x="63" y="12"/>
                    </a:cubicBezTo>
                    <a:cubicBezTo>
                      <a:pt x="79" y="13"/>
                      <a:pt x="92" y="21"/>
                      <a:pt x="94" y="38"/>
                    </a:cubicBezTo>
                    <a:cubicBezTo>
                      <a:pt x="97" y="58"/>
                      <a:pt x="109" y="76"/>
                      <a:pt x="123" y="90"/>
                    </a:cubicBezTo>
                    <a:cubicBezTo>
                      <a:pt x="125" y="90"/>
                      <a:pt x="126" y="90"/>
                      <a:pt x="128" y="91"/>
                    </a:cubicBezTo>
                    <a:cubicBezTo>
                      <a:pt x="129" y="91"/>
                      <a:pt x="130" y="91"/>
                      <a:pt x="131" y="91"/>
                    </a:cubicBezTo>
                    <a:cubicBezTo>
                      <a:pt x="131" y="91"/>
                      <a:pt x="131" y="91"/>
                      <a:pt x="131" y="91"/>
                    </a:cubicBezTo>
                    <a:cubicBezTo>
                      <a:pt x="129" y="88"/>
                      <a:pt x="127" y="85"/>
                      <a:pt x="126" y="81"/>
                    </a:cubicBezTo>
                    <a:cubicBezTo>
                      <a:pt x="124" y="78"/>
                      <a:pt x="123" y="74"/>
                      <a:pt x="122" y="70"/>
                    </a:cubicBezTo>
                    <a:cubicBezTo>
                      <a:pt x="115" y="44"/>
                      <a:pt x="122" y="19"/>
                      <a:pt x="99" y="7"/>
                    </a:cubicBezTo>
                    <a:cubicBezTo>
                      <a:pt x="94" y="5"/>
                      <a:pt x="88" y="3"/>
                      <a:pt x="81" y="2"/>
                    </a:cubicBezTo>
                    <a:cubicBezTo>
                      <a:pt x="74" y="1"/>
                      <a:pt x="68" y="0"/>
                      <a:pt x="62" y="0"/>
                    </a:cubicBezTo>
                    <a:cubicBezTo>
                      <a:pt x="61" y="0"/>
                      <a:pt x="61" y="0"/>
                      <a:pt x="6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8" name="Freeform 105"/>
              <p:cNvSpPr/>
              <p:nvPr/>
            </p:nvSpPr>
            <p:spPr bwMode="auto">
              <a:xfrm>
                <a:off x="8221664" y="3827463"/>
                <a:ext cx="866775" cy="676275"/>
              </a:xfrm>
              <a:custGeom>
                <a:avLst/>
                <a:gdLst>
                  <a:gd name="T0" fmla="*/ 125 w 231"/>
                  <a:gd name="T1" fmla="*/ 0 h 180"/>
                  <a:gd name="T2" fmla="*/ 103 w 231"/>
                  <a:gd name="T3" fmla="*/ 2 h 180"/>
                  <a:gd name="T4" fmla="*/ 22 w 231"/>
                  <a:gd name="T5" fmla="*/ 53 h 180"/>
                  <a:gd name="T6" fmla="*/ 9 w 231"/>
                  <a:gd name="T7" fmla="*/ 77 h 180"/>
                  <a:gd name="T8" fmla="*/ 2 w 231"/>
                  <a:gd name="T9" fmla="*/ 98 h 180"/>
                  <a:gd name="T10" fmla="*/ 0 w 231"/>
                  <a:gd name="T11" fmla="*/ 110 h 180"/>
                  <a:gd name="T12" fmla="*/ 3 w 231"/>
                  <a:gd name="T13" fmla="*/ 120 h 180"/>
                  <a:gd name="T14" fmla="*/ 3 w 231"/>
                  <a:gd name="T15" fmla="*/ 115 h 180"/>
                  <a:gd name="T16" fmla="*/ 103 w 231"/>
                  <a:gd name="T17" fmla="*/ 7 h 180"/>
                  <a:gd name="T18" fmla="*/ 123 w 231"/>
                  <a:gd name="T19" fmla="*/ 5 h 180"/>
                  <a:gd name="T20" fmla="*/ 136 w 231"/>
                  <a:gd name="T21" fmla="*/ 6 h 180"/>
                  <a:gd name="T22" fmla="*/ 214 w 231"/>
                  <a:gd name="T23" fmla="*/ 110 h 180"/>
                  <a:gd name="T24" fmla="*/ 152 w 231"/>
                  <a:gd name="T25" fmla="*/ 175 h 180"/>
                  <a:gd name="T26" fmla="*/ 142 w 231"/>
                  <a:gd name="T27" fmla="*/ 174 h 180"/>
                  <a:gd name="T28" fmla="*/ 83 w 231"/>
                  <a:gd name="T29" fmla="*/ 110 h 180"/>
                  <a:gd name="T30" fmla="*/ 105 w 231"/>
                  <a:gd name="T31" fmla="*/ 83 h 180"/>
                  <a:gd name="T32" fmla="*/ 136 w 231"/>
                  <a:gd name="T33" fmla="*/ 66 h 180"/>
                  <a:gd name="T34" fmla="*/ 138 w 231"/>
                  <a:gd name="T35" fmla="*/ 66 h 180"/>
                  <a:gd name="T36" fmla="*/ 138 w 231"/>
                  <a:gd name="T37" fmla="*/ 65 h 180"/>
                  <a:gd name="T38" fmla="*/ 132 w 231"/>
                  <a:gd name="T39" fmla="*/ 65 h 180"/>
                  <a:gd name="T40" fmla="*/ 101 w 231"/>
                  <a:gd name="T41" fmla="*/ 76 h 180"/>
                  <a:gd name="T42" fmla="*/ 82 w 231"/>
                  <a:gd name="T43" fmla="*/ 109 h 180"/>
                  <a:gd name="T44" fmla="*/ 137 w 231"/>
                  <a:gd name="T45" fmla="*/ 180 h 180"/>
                  <a:gd name="T46" fmla="*/ 147 w 231"/>
                  <a:gd name="T47" fmla="*/ 180 h 180"/>
                  <a:gd name="T48" fmla="*/ 225 w 231"/>
                  <a:gd name="T49" fmla="*/ 110 h 180"/>
                  <a:gd name="T50" fmla="*/ 139 w 231"/>
                  <a:gd name="T51" fmla="*/ 1 h 180"/>
                  <a:gd name="T52" fmla="*/ 125 w 231"/>
                  <a:gd name="T5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1" h="180">
                    <a:moveTo>
                      <a:pt x="125" y="0"/>
                    </a:moveTo>
                    <a:cubicBezTo>
                      <a:pt x="117" y="0"/>
                      <a:pt x="110" y="1"/>
                      <a:pt x="103" y="2"/>
                    </a:cubicBezTo>
                    <a:cubicBezTo>
                      <a:pt x="71" y="8"/>
                      <a:pt x="42" y="27"/>
                      <a:pt x="22" y="53"/>
                    </a:cubicBezTo>
                    <a:cubicBezTo>
                      <a:pt x="17" y="60"/>
                      <a:pt x="12" y="68"/>
                      <a:pt x="9" y="77"/>
                    </a:cubicBezTo>
                    <a:cubicBezTo>
                      <a:pt x="6" y="83"/>
                      <a:pt x="3" y="91"/>
                      <a:pt x="2" y="98"/>
                    </a:cubicBezTo>
                    <a:cubicBezTo>
                      <a:pt x="1" y="102"/>
                      <a:pt x="0" y="106"/>
                      <a:pt x="0" y="110"/>
                    </a:cubicBezTo>
                    <a:cubicBezTo>
                      <a:pt x="3" y="120"/>
                      <a:pt x="3" y="120"/>
                      <a:pt x="3" y="120"/>
                    </a:cubicBezTo>
                    <a:cubicBezTo>
                      <a:pt x="3" y="118"/>
                      <a:pt x="3" y="117"/>
                      <a:pt x="3" y="115"/>
                    </a:cubicBezTo>
                    <a:cubicBezTo>
                      <a:pt x="11" y="62"/>
                      <a:pt x="52" y="17"/>
                      <a:pt x="103" y="7"/>
                    </a:cubicBezTo>
                    <a:cubicBezTo>
                      <a:pt x="109" y="6"/>
                      <a:pt x="116" y="5"/>
                      <a:pt x="123" y="5"/>
                    </a:cubicBezTo>
                    <a:cubicBezTo>
                      <a:pt x="128" y="5"/>
                      <a:pt x="132" y="6"/>
                      <a:pt x="136" y="6"/>
                    </a:cubicBezTo>
                    <a:cubicBezTo>
                      <a:pt x="190" y="12"/>
                      <a:pt x="221" y="57"/>
                      <a:pt x="214" y="110"/>
                    </a:cubicBezTo>
                    <a:cubicBezTo>
                      <a:pt x="210" y="149"/>
                      <a:pt x="189" y="175"/>
                      <a:pt x="152" y="175"/>
                    </a:cubicBezTo>
                    <a:cubicBezTo>
                      <a:pt x="149" y="175"/>
                      <a:pt x="146" y="175"/>
                      <a:pt x="142" y="174"/>
                    </a:cubicBezTo>
                    <a:cubicBezTo>
                      <a:pt x="108" y="170"/>
                      <a:pt x="79" y="144"/>
                      <a:pt x="83" y="110"/>
                    </a:cubicBezTo>
                    <a:cubicBezTo>
                      <a:pt x="85" y="96"/>
                      <a:pt x="95" y="92"/>
                      <a:pt x="105" y="83"/>
                    </a:cubicBezTo>
                    <a:cubicBezTo>
                      <a:pt x="115" y="76"/>
                      <a:pt x="124" y="66"/>
                      <a:pt x="136" y="66"/>
                    </a:cubicBezTo>
                    <a:cubicBezTo>
                      <a:pt x="136" y="66"/>
                      <a:pt x="137" y="66"/>
                      <a:pt x="138" y="66"/>
                    </a:cubicBezTo>
                    <a:cubicBezTo>
                      <a:pt x="138" y="65"/>
                      <a:pt x="138" y="65"/>
                      <a:pt x="138" y="65"/>
                    </a:cubicBezTo>
                    <a:cubicBezTo>
                      <a:pt x="136" y="65"/>
                      <a:pt x="134" y="65"/>
                      <a:pt x="132" y="65"/>
                    </a:cubicBezTo>
                    <a:cubicBezTo>
                      <a:pt x="121" y="65"/>
                      <a:pt x="110" y="68"/>
                      <a:pt x="101" y="76"/>
                    </a:cubicBezTo>
                    <a:cubicBezTo>
                      <a:pt x="90" y="84"/>
                      <a:pt x="84" y="96"/>
                      <a:pt x="82" y="109"/>
                    </a:cubicBezTo>
                    <a:cubicBezTo>
                      <a:pt x="78" y="144"/>
                      <a:pt x="103" y="175"/>
                      <a:pt x="137" y="180"/>
                    </a:cubicBezTo>
                    <a:cubicBezTo>
                      <a:pt x="140" y="180"/>
                      <a:pt x="144" y="180"/>
                      <a:pt x="147" y="180"/>
                    </a:cubicBezTo>
                    <a:cubicBezTo>
                      <a:pt x="186" y="180"/>
                      <a:pt x="220" y="151"/>
                      <a:pt x="225" y="110"/>
                    </a:cubicBezTo>
                    <a:cubicBezTo>
                      <a:pt x="231" y="57"/>
                      <a:pt x="193" y="8"/>
                      <a:pt x="139" y="1"/>
                    </a:cubicBezTo>
                    <a:cubicBezTo>
                      <a:pt x="134" y="1"/>
                      <a:pt x="129" y="0"/>
                      <a:pt x="1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9" name="Freeform 106"/>
              <p:cNvSpPr>
                <a:spLocks noEditPoints="1"/>
              </p:cNvSpPr>
              <p:nvPr/>
            </p:nvSpPr>
            <p:spPr bwMode="auto">
              <a:xfrm>
                <a:off x="7218364" y="2884488"/>
                <a:ext cx="744538" cy="585788"/>
              </a:xfrm>
              <a:custGeom>
                <a:avLst/>
                <a:gdLst>
                  <a:gd name="T0" fmla="*/ 48 w 198"/>
                  <a:gd name="T1" fmla="*/ 99 h 156"/>
                  <a:gd name="T2" fmla="*/ 48 w 198"/>
                  <a:gd name="T3" fmla="*/ 99 h 156"/>
                  <a:gd name="T4" fmla="*/ 48 w 198"/>
                  <a:gd name="T5" fmla="*/ 99 h 156"/>
                  <a:gd name="T6" fmla="*/ 92 w 198"/>
                  <a:gd name="T7" fmla="*/ 0 h 156"/>
                  <a:gd name="T8" fmla="*/ 66 w 198"/>
                  <a:gd name="T9" fmla="*/ 3 h 156"/>
                  <a:gd name="T10" fmla="*/ 14 w 198"/>
                  <a:gd name="T11" fmla="*/ 42 h 156"/>
                  <a:gd name="T12" fmla="*/ 5 w 198"/>
                  <a:gd name="T13" fmla="*/ 105 h 156"/>
                  <a:gd name="T14" fmla="*/ 9 w 198"/>
                  <a:gd name="T15" fmla="*/ 116 h 156"/>
                  <a:gd name="T16" fmla="*/ 13 w 198"/>
                  <a:gd name="T17" fmla="*/ 123 h 156"/>
                  <a:gd name="T18" fmla="*/ 36 w 198"/>
                  <a:gd name="T19" fmla="*/ 146 h 156"/>
                  <a:gd name="T20" fmla="*/ 70 w 198"/>
                  <a:gd name="T21" fmla="*/ 156 h 156"/>
                  <a:gd name="T22" fmla="*/ 83 w 198"/>
                  <a:gd name="T23" fmla="*/ 154 h 156"/>
                  <a:gd name="T24" fmla="*/ 87 w 198"/>
                  <a:gd name="T25" fmla="*/ 153 h 156"/>
                  <a:gd name="T26" fmla="*/ 93 w 198"/>
                  <a:gd name="T27" fmla="*/ 152 h 156"/>
                  <a:gd name="T28" fmla="*/ 126 w 198"/>
                  <a:gd name="T29" fmla="*/ 88 h 156"/>
                  <a:gd name="T30" fmla="*/ 109 w 198"/>
                  <a:gd name="T31" fmla="*/ 64 h 156"/>
                  <a:gd name="T32" fmla="*/ 99 w 198"/>
                  <a:gd name="T33" fmla="*/ 58 h 156"/>
                  <a:gd name="T34" fmla="*/ 84 w 198"/>
                  <a:gd name="T35" fmla="*/ 56 h 156"/>
                  <a:gd name="T36" fmla="*/ 73 w 198"/>
                  <a:gd name="T37" fmla="*/ 57 h 156"/>
                  <a:gd name="T38" fmla="*/ 50 w 198"/>
                  <a:gd name="T39" fmla="*/ 78 h 156"/>
                  <a:gd name="T40" fmla="*/ 48 w 198"/>
                  <a:gd name="T41" fmla="*/ 86 h 156"/>
                  <a:gd name="T42" fmla="*/ 48 w 198"/>
                  <a:gd name="T43" fmla="*/ 99 h 156"/>
                  <a:gd name="T44" fmla="*/ 51 w 198"/>
                  <a:gd name="T45" fmla="*/ 92 h 156"/>
                  <a:gd name="T46" fmla="*/ 57 w 198"/>
                  <a:gd name="T47" fmla="*/ 93 h 156"/>
                  <a:gd name="T48" fmla="*/ 64 w 198"/>
                  <a:gd name="T49" fmla="*/ 94 h 156"/>
                  <a:gd name="T50" fmla="*/ 74 w 198"/>
                  <a:gd name="T51" fmla="*/ 88 h 156"/>
                  <a:gd name="T52" fmla="*/ 103 w 198"/>
                  <a:gd name="T53" fmla="*/ 73 h 156"/>
                  <a:gd name="T54" fmla="*/ 125 w 198"/>
                  <a:gd name="T55" fmla="*/ 88 h 156"/>
                  <a:gd name="T56" fmla="*/ 96 w 198"/>
                  <a:gd name="T57" fmla="*/ 147 h 156"/>
                  <a:gd name="T58" fmla="*/ 87 w 198"/>
                  <a:gd name="T59" fmla="*/ 150 h 156"/>
                  <a:gd name="T60" fmla="*/ 86 w 198"/>
                  <a:gd name="T61" fmla="*/ 150 h 156"/>
                  <a:gd name="T62" fmla="*/ 65 w 198"/>
                  <a:gd name="T63" fmla="*/ 153 h 156"/>
                  <a:gd name="T64" fmla="*/ 37 w 198"/>
                  <a:gd name="T65" fmla="*/ 145 h 156"/>
                  <a:gd name="T66" fmla="*/ 15 w 198"/>
                  <a:gd name="T67" fmla="*/ 119 h 156"/>
                  <a:gd name="T68" fmla="*/ 12 w 198"/>
                  <a:gd name="T69" fmla="*/ 113 h 156"/>
                  <a:gd name="T70" fmla="*/ 10 w 198"/>
                  <a:gd name="T71" fmla="*/ 104 h 156"/>
                  <a:gd name="T72" fmla="*/ 15 w 198"/>
                  <a:gd name="T73" fmla="*/ 42 h 156"/>
                  <a:gd name="T74" fmla="*/ 66 w 198"/>
                  <a:gd name="T75" fmla="*/ 12 h 156"/>
                  <a:gd name="T76" fmla="*/ 87 w 198"/>
                  <a:gd name="T77" fmla="*/ 9 h 156"/>
                  <a:gd name="T78" fmla="*/ 190 w 198"/>
                  <a:gd name="T79" fmla="*/ 78 h 156"/>
                  <a:gd name="T80" fmla="*/ 198 w 198"/>
                  <a:gd name="T81" fmla="*/ 99 h 156"/>
                  <a:gd name="T82" fmla="*/ 193 w 198"/>
                  <a:gd name="T83" fmla="*/ 78 h 156"/>
                  <a:gd name="T84" fmla="*/ 184 w 198"/>
                  <a:gd name="T85" fmla="*/ 55 h 156"/>
                  <a:gd name="T86" fmla="*/ 92 w 198"/>
                  <a:gd name="T8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8" h="156">
                    <a:moveTo>
                      <a:pt x="48" y="99"/>
                    </a:moveTo>
                    <a:cubicBezTo>
                      <a:pt x="48" y="99"/>
                      <a:pt x="48" y="99"/>
                      <a:pt x="48" y="99"/>
                    </a:cubicBezTo>
                    <a:cubicBezTo>
                      <a:pt x="48" y="99"/>
                      <a:pt x="48" y="99"/>
                      <a:pt x="48" y="99"/>
                    </a:cubicBezTo>
                    <a:moveTo>
                      <a:pt x="92" y="0"/>
                    </a:moveTo>
                    <a:cubicBezTo>
                      <a:pt x="83" y="0"/>
                      <a:pt x="74" y="1"/>
                      <a:pt x="66" y="3"/>
                    </a:cubicBezTo>
                    <a:cubicBezTo>
                      <a:pt x="44" y="9"/>
                      <a:pt x="26" y="22"/>
                      <a:pt x="14" y="42"/>
                    </a:cubicBezTo>
                    <a:cubicBezTo>
                      <a:pt x="3" y="61"/>
                      <a:pt x="0" y="84"/>
                      <a:pt x="5" y="105"/>
                    </a:cubicBezTo>
                    <a:cubicBezTo>
                      <a:pt x="6" y="109"/>
                      <a:pt x="8" y="113"/>
                      <a:pt x="9" y="116"/>
                    </a:cubicBezTo>
                    <a:cubicBezTo>
                      <a:pt x="10" y="118"/>
                      <a:pt x="11" y="121"/>
                      <a:pt x="13" y="123"/>
                    </a:cubicBezTo>
                    <a:cubicBezTo>
                      <a:pt x="18" y="132"/>
                      <a:pt x="26" y="140"/>
                      <a:pt x="36" y="146"/>
                    </a:cubicBezTo>
                    <a:cubicBezTo>
                      <a:pt x="47" y="152"/>
                      <a:pt x="58" y="156"/>
                      <a:pt x="70" y="156"/>
                    </a:cubicBezTo>
                    <a:cubicBezTo>
                      <a:pt x="75" y="156"/>
                      <a:pt x="79" y="155"/>
                      <a:pt x="83" y="154"/>
                    </a:cubicBezTo>
                    <a:cubicBezTo>
                      <a:pt x="85" y="154"/>
                      <a:pt x="86" y="154"/>
                      <a:pt x="87" y="153"/>
                    </a:cubicBezTo>
                    <a:cubicBezTo>
                      <a:pt x="89" y="153"/>
                      <a:pt x="91" y="152"/>
                      <a:pt x="93" y="152"/>
                    </a:cubicBezTo>
                    <a:cubicBezTo>
                      <a:pt x="118" y="142"/>
                      <a:pt x="133" y="115"/>
                      <a:pt x="126" y="88"/>
                    </a:cubicBezTo>
                    <a:cubicBezTo>
                      <a:pt x="123" y="78"/>
                      <a:pt x="117" y="69"/>
                      <a:pt x="109" y="64"/>
                    </a:cubicBezTo>
                    <a:cubicBezTo>
                      <a:pt x="106" y="61"/>
                      <a:pt x="103" y="60"/>
                      <a:pt x="99" y="58"/>
                    </a:cubicBezTo>
                    <a:cubicBezTo>
                      <a:pt x="94" y="57"/>
                      <a:pt x="89" y="56"/>
                      <a:pt x="84" y="56"/>
                    </a:cubicBezTo>
                    <a:cubicBezTo>
                      <a:pt x="81" y="56"/>
                      <a:pt x="77" y="56"/>
                      <a:pt x="73" y="57"/>
                    </a:cubicBezTo>
                    <a:cubicBezTo>
                      <a:pt x="62" y="60"/>
                      <a:pt x="54" y="68"/>
                      <a:pt x="50" y="78"/>
                    </a:cubicBezTo>
                    <a:cubicBezTo>
                      <a:pt x="49" y="80"/>
                      <a:pt x="48" y="83"/>
                      <a:pt x="48" y="86"/>
                    </a:cubicBezTo>
                    <a:cubicBezTo>
                      <a:pt x="47" y="90"/>
                      <a:pt x="47" y="94"/>
                      <a:pt x="48" y="99"/>
                    </a:cubicBezTo>
                    <a:cubicBezTo>
                      <a:pt x="47" y="93"/>
                      <a:pt x="48" y="92"/>
                      <a:pt x="51" y="92"/>
                    </a:cubicBezTo>
                    <a:cubicBezTo>
                      <a:pt x="52" y="92"/>
                      <a:pt x="54" y="92"/>
                      <a:pt x="57" y="93"/>
                    </a:cubicBezTo>
                    <a:cubicBezTo>
                      <a:pt x="59" y="94"/>
                      <a:pt x="61" y="94"/>
                      <a:pt x="64" y="94"/>
                    </a:cubicBezTo>
                    <a:cubicBezTo>
                      <a:pt x="68" y="94"/>
                      <a:pt x="71" y="93"/>
                      <a:pt x="74" y="88"/>
                    </a:cubicBezTo>
                    <a:cubicBezTo>
                      <a:pt x="78" y="79"/>
                      <a:pt x="91" y="73"/>
                      <a:pt x="103" y="73"/>
                    </a:cubicBezTo>
                    <a:cubicBezTo>
                      <a:pt x="113" y="73"/>
                      <a:pt x="122" y="78"/>
                      <a:pt x="125" y="88"/>
                    </a:cubicBezTo>
                    <a:cubicBezTo>
                      <a:pt x="131" y="113"/>
                      <a:pt x="118" y="136"/>
                      <a:pt x="96" y="147"/>
                    </a:cubicBezTo>
                    <a:cubicBezTo>
                      <a:pt x="93" y="148"/>
                      <a:pt x="90" y="149"/>
                      <a:pt x="87" y="150"/>
                    </a:cubicBezTo>
                    <a:cubicBezTo>
                      <a:pt x="86" y="150"/>
                      <a:pt x="86" y="150"/>
                      <a:pt x="86" y="150"/>
                    </a:cubicBezTo>
                    <a:cubicBezTo>
                      <a:pt x="79" y="152"/>
                      <a:pt x="72" y="153"/>
                      <a:pt x="65" y="153"/>
                    </a:cubicBezTo>
                    <a:cubicBezTo>
                      <a:pt x="55" y="153"/>
                      <a:pt x="46" y="151"/>
                      <a:pt x="37" y="145"/>
                    </a:cubicBezTo>
                    <a:cubicBezTo>
                      <a:pt x="26" y="139"/>
                      <a:pt x="19" y="130"/>
                      <a:pt x="15" y="119"/>
                    </a:cubicBezTo>
                    <a:cubicBezTo>
                      <a:pt x="14" y="117"/>
                      <a:pt x="13" y="115"/>
                      <a:pt x="12" y="113"/>
                    </a:cubicBezTo>
                    <a:cubicBezTo>
                      <a:pt x="11" y="110"/>
                      <a:pt x="11" y="107"/>
                      <a:pt x="10" y="104"/>
                    </a:cubicBezTo>
                    <a:cubicBezTo>
                      <a:pt x="4" y="83"/>
                      <a:pt x="4" y="61"/>
                      <a:pt x="15" y="42"/>
                    </a:cubicBezTo>
                    <a:cubicBezTo>
                      <a:pt x="27" y="23"/>
                      <a:pt x="45" y="17"/>
                      <a:pt x="66" y="12"/>
                    </a:cubicBezTo>
                    <a:cubicBezTo>
                      <a:pt x="73" y="10"/>
                      <a:pt x="80" y="9"/>
                      <a:pt x="87" y="9"/>
                    </a:cubicBezTo>
                    <a:cubicBezTo>
                      <a:pt x="129" y="9"/>
                      <a:pt x="171" y="39"/>
                      <a:pt x="190" y="78"/>
                    </a:cubicBezTo>
                    <a:cubicBezTo>
                      <a:pt x="193" y="85"/>
                      <a:pt x="196" y="92"/>
                      <a:pt x="198" y="99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1" y="70"/>
                      <a:pt x="188" y="63"/>
                      <a:pt x="184" y="55"/>
                    </a:cubicBezTo>
                    <a:cubicBezTo>
                      <a:pt x="166" y="21"/>
                      <a:pt x="130" y="0"/>
                      <a:pt x="9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3" name="组合 272"/>
          <p:cNvGrpSpPr/>
          <p:nvPr>
            <p:custDataLst>
              <p:tags r:id="rId3"/>
            </p:custDataLst>
          </p:nvPr>
        </p:nvGrpSpPr>
        <p:grpSpPr>
          <a:xfrm flipH="1">
            <a:off x="8207144" y="309437"/>
            <a:ext cx="733532" cy="611046"/>
            <a:chOff x="881062" y="1468438"/>
            <a:chExt cx="5048251" cy="4205288"/>
          </a:xfrm>
        </p:grpSpPr>
        <p:sp>
          <p:nvSpPr>
            <p:cNvPr id="274" name="Freeform 400"/>
            <p:cNvSpPr/>
            <p:nvPr/>
          </p:nvSpPr>
          <p:spPr bwMode="auto">
            <a:xfrm>
              <a:off x="4030663" y="4560888"/>
              <a:ext cx="398463" cy="906463"/>
            </a:xfrm>
            <a:custGeom>
              <a:avLst/>
              <a:gdLst>
                <a:gd name="T0" fmla="*/ 3 w 54"/>
                <a:gd name="T1" fmla="*/ 123 h 123"/>
                <a:gd name="T2" fmla="*/ 1 w 54"/>
                <a:gd name="T3" fmla="*/ 122 h 123"/>
                <a:gd name="T4" fmla="*/ 2 w 54"/>
                <a:gd name="T5" fmla="*/ 118 h 123"/>
                <a:gd name="T6" fmla="*/ 49 w 54"/>
                <a:gd name="T7" fmla="*/ 3 h 123"/>
                <a:gd name="T8" fmla="*/ 52 w 54"/>
                <a:gd name="T9" fmla="*/ 0 h 123"/>
                <a:gd name="T10" fmla="*/ 54 w 54"/>
                <a:gd name="T11" fmla="*/ 3 h 123"/>
                <a:gd name="T12" fmla="*/ 5 w 54"/>
                <a:gd name="T13" fmla="*/ 123 h 123"/>
                <a:gd name="T14" fmla="*/ 3 w 54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123">
                  <a:moveTo>
                    <a:pt x="3" y="123"/>
                  </a:moveTo>
                  <a:cubicBezTo>
                    <a:pt x="2" y="123"/>
                    <a:pt x="1" y="123"/>
                    <a:pt x="1" y="122"/>
                  </a:cubicBezTo>
                  <a:cubicBezTo>
                    <a:pt x="0" y="121"/>
                    <a:pt x="1" y="119"/>
                    <a:pt x="2" y="118"/>
                  </a:cubicBezTo>
                  <a:cubicBezTo>
                    <a:pt x="44" y="93"/>
                    <a:pt x="49" y="4"/>
                    <a:pt x="49" y="3"/>
                  </a:cubicBezTo>
                  <a:cubicBezTo>
                    <a:pt x="49" y="1"/>
                    <a:pt x="50" y="0"/>
                    <a:pt x="52" y="0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54" y="7"/>
                    <a:pt x="49" y="96"/>
                    <a:pt x="5" y="123"/>
                  </a:cubicBezTo>
                  <a:cubicBezTo>
                    <a:pt x="4" y="123"/>
                    <a:pt x="4" y="123"/>
                    <a:pt x="3" y="123"/>
                  </a:cubicBezTo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5" name="Freeform 401"/>
            <p:cNvSpPr/>
            <p:nvPr/>
          </p:nvSpPr>
          <p:spPr bwMode="auto">
            <a:xfrm>
              <a:off x="3765550" y="5194301"/>
              <a:ext cx="390525" cy="434975"/>
            </a:xfrm>
            <a:custGeom>
              <a:avLst/>
              <a:gdLst>
                <a:gd name="T0" fmla="*/ 52 w 53"/>
                <a:gd name="T1" fmla="*/ 43 h 59"/>
                <a:gd name="T2" fmla="*/ 36 w 53"/>
                <a:gd name="T3" fmla="*/ 21 h 59"/>
                <a:gd name="T4" fmla="*/ 2 w 53"/>
                <a:gd name="T5" fmla="*/ 5 h 59"/>
                <a:gd name="T6" fmla="*/ 0 w 53"/>
                <a:gd name="T7" fmla="*/ 11 h 59"/>
                <a:gd name="T8" fmla="*/ 4 w 53"/>
                <a:gd name="T9" fmla="*/ 10 h 59"/>
                <a:gd name="T10" fmla="*/ 48 w 53"/>
                <a:gd name="T11" fmla="*/ 59 h 59"/>
                <a:gd name="T12" fmla="*/ 53 w 53"/>
                <a:gd name="T13" fmla="*/ 50 h 59"/>
                <a:gd name="T14" fmla="*/ 52 w 53"/>
                <a:gd name="T15" fmla="*/ 4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9">
                  <a:moveTo>
                    <a:pt x="52" y="43"/>
                  </a:moveTo>
                  <a:cubicBezTo>
                    <a:pt x="49" y="34"/>
                    <a:pt x="42" y="27"/>
                    <a:pt x="36" y="21"/>
                  </a:cubicBezTo>
                  <a:cubicBezTo>
                    <a:pt x="15" y="1"/>
                    <a:pt x="6" y="0"/>
                    <a:pt x="2" y="5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1" y="10"/>
                    <a:pt x="3" y="9"/>
                    <a:pt x="4" y="10"/>
                  </a:cubicBezTo>
                  <a:cubicBezTo>
                    <a:pt x="10" y="10"/>
                    <a:pt x="32" y="31"/>
                    <a:pt x="48" y="59"/>
                  </a:cubicBezTo>
                  <a:cubicBezTo>
                    <a:pt x="51" y="57"/>
                    <a:pt x="53" y="54"/>
                    <a:pt x="53" y="50"/>
                  </a:cubicBezTo>
                  <a:cubicBezTo>
                    <a:pt x="53" y="48"/>
                    <a:pt x="53" y="45"/>
                    <a:pt x="52" y="43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6" name="Freeform 402"/>
            <p:cNvSpPr/>
            <p:nvPr/>
          </p:nvSpPr>
          <p:spPr bwMode="auto">
            <a:xfrm>
              <a:off x="3765550" y="5210176"/>
              <a:ext cx="398463" cy="427038"/>
            </a:xfrm>
            <a:custGeom>
              <a:avLst/>
              <a:gdLst>
                <a:gd name="T0" fmla="*/ 52 w 54"/>
                <a:gd name="T1" fmla="*/ 41 h 58"/>
                <a:gd name="T2" fmla="*/ 53 w 54"/>
                <a:gd name="T3" fmla="*/ 41 h 58"/>
                <a:gd name="T4" fmla="*/ 36 w 54"/>
                <a:gd name="T5" fmla="*/ 18 h 58"/>
                <a:gd name="T6" fmla="*/ 7 w 54"/>
                <a:gd name="T7" fmla="*/ 0 h 58"/>
                <a:gd name="T8" fmla="*/ 1 w 54"/>
                <a:gd name="T9" fmla="*/ 3 h 58"/>
                <a:gd name="T10" fmla="*/ 0 w 54"/>
                <a:gd name="T11" fmla="*/ 8 h 58"/>
                <a:gd name="T12" fmla="*/ 0 w 54"/>
                <a:gd name="T13" fmla="*/ 9 h 58"/>
                <a:gd name="T14" fmla="*/ 0 w 54"/>
                <a:gd name="T15" fmla="*/ 10 h 58"/>
                <a:gd name="T16" fmla="*/ 1 w 54"/>
                <a:gd name="T17" fmla="*/ 10 h 58"/>
                <a:gd name="T18" fmla="*/ 4 w 54"/>
                <a:gd name="T19" fmla="*/ 8 h 58"/>
                <a:gd name="T20" fmla="*/ 4 w 54"/>
                <a:gd name="T21" fmla="*/ 8 h 58"/>
                <a:gd name="T22" fmla="*/ 4 w 54"/>
                <a:gd name="T23" fmla="*/ 8 h 58"/>
                <a:gd name="T24" fmla="*/ 11 w 54"/>
                <a:gd name="T25" fmla="*/ 12 h 58"/>
                <a:gd name="T26" fmla="*/ 48 w 54"/>
                <a:gd name="T27" fmla="*/ 57 h 58"/>
                <a:gd name="T28" fmla="*/ 48 w 54"/>
                <a:gd name="T29" fmla="*/ 58 h 58"/>
                <a:gd name="T30" fmla="*/ 49 w 54"/>
                <a:gd name="T31" fmla="*/ 58 h 58"/>
                <a:gd name="T32" fmla="*/ 54 w 54"/>
                <a:gd name="T33" fmla="*/ 48 h 58"/>
                <a:gd name="T34" fmla="*/ 54 w 54"/>
                <a:gd name="T35" fmla="*/ 47 h 58"/>
                <a:gd name="T36" fmla="*/ 53 w 54"/>
                <a:gd name="T37" fmla="*/ 41 h 58"/>
                <a:gd name="T38" fmla="*/ 52 w 54"/>
                <a:gd name="T39" fmla="*/ 41 h 58"/>
                <a:gd name="T40" fmla="*/ 52 w 54"/>
                <a:gd name="T41" fmla="*/ 41 h 58"/>
                <a:gd name="T42" fmla="*/ 53 w 54"/>
                <a:gd name="T43" fmla="*/ 47 h 58"/>
                <a:gd name="T44" fmla="*/ 53 w 54"/>
                <a:gd name="T45" fmla="*/ 48 h 58"/>
                <a:gd name="T46" fmla="*/ 48 w 54"/>
                <a:gd name="T47" fmla="*/ 56 h 58"/>
                <a:gd name="T48" fmla="*/ 48 w 54"/>
                <a:gd name="T49" fmla="*/ 57 h 58"/>
                <a:gd name="T50" fmla="*/ 49 w 54"/>
                <a:gd name="T51" fmla="*/ 57 h 58"/>
                <a:gd name="T52" fmla="*/ 23 w 54"/>
                <a:gd name="T53" fmla="*/ 22 h 58"/>
                <a:gd name="T54" fmla="*/ 12 w 54"/>
                <a:gd name="T55" fmla="*/ 11 h 58"/>
                <a:gd name="T56" fmla="*/ 4 w 54"/>
                <a:gd name="T57" fmla="*/ 7 h 58"/>
                <a:gd name="T58" fmla="*/ 4 w 54"/>
                <a:gd name="T59" fmla="*/ 8 h 58"/>
                <a:gd name="T60" fmla="*/ 4 w 54"/>
                <a:gd name="T61" fmla="*/ 7 h 58"/>
                <a:gd name="T62" fmla="*/ 4 w 54"/>
                <a:gd name="T63" fmla="*/ 7 h 58"/>
                <a:gd name="T64" fmla="*/ 0 w 54"/>
                <a:gd name="T65" fmla="*/ 9 h 58"/>
                <a:gd name="T66" fmla="*/ 0 w 54"/>
                <a:gd name="T67" fmla="*/ 9 h 58"/>
                <a:gd name="T68" fmla="*/ 1 w 54"/>
                <a:gd name="T69" fmla="*/ 9 h 58"/>
                <a:gd name="T70" fmla="*/ 1 w 54"/>
                <a:gd name="T71" fmla="*/ 8 h 58"/>
                <a:gd name="T72" fmla="*/ 2 w 54"/>
                <a:gd name="T73" fmla="*/ 4 h 58"/>
                <a:gd name="T74" fmla="*/ 7 w 54"/>
                <a:gd name="T75" fmla="*/ 1 h 58"/>
                <a:gd name="T76" fmla="*/ 35 w 54"/>
                <a:gd name="T77" fmla="*/ 19 h 58"/>
                <a:gd name="T78" fmla="*/ 52 w 54"/>
                <a:gd name="T79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" h="58">
                  <a:moveTo>
                    <a:pt x="52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49" y="32"/>
                    <a:pt x="43" y="25"/>
                    <a:pt x="36" y="18"/>
                  </a:cubicBezTo>
                  <a:cubicBezTo>
                    <a:pt x="22" y="5"/>
                    <a:pt x="13" y="0"/>
                    <a:pt x="7" y="0"/>
                  </a:cubicBezTo>
                  <a:cubicBezTo>
                    <a:pt x="5" y="0"/>
                    <a:pt x="3" y="1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8" y="10"/>
                    <a:pt x="11" y="12"/>
                  </a:cubicBezTo>
                  <a:cubicBezTo>
                    <a:pt x="20" y="20"/>
                    <a:pt x="36" y="37"/>
                    <a:pt x="48" y="57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2" y="56"/>
                    <a:pt x="54" y="52"/>
                    <a:pt x="54" y="48"/>
                  </a:cubicBezTo>
                  <a:cubicBezTo>
                    <a:pt x="54" y="48"/>
                    <a:pt x="54" y="47"/>
                    <a:pt x="54" y="47"/>
                  </a:cubicBezTo>
                  <a:cubicBezTo>
                    <a:pt x="54" y="45"/>
                    <a:pt x="54" y="43"/>
                    <a:pt x="53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3"/>
                    <a:pt x="53" y="45"/>
                    <a:pt x="53" y="47"/>
                  </a:cubicBezTo>
                  <a:cubicBezTo>
                    <a:pt x="53" y="47"/>
                    <a:pt x="53" y="48"/>
                    <a:pt x="53" y="48"/>
                  </a:cubicBezTo>
                  <a:cubicBezTo>
                    <a:pt x="52" y="52"/>
                    <a:pt x="51" y="55"/>
                    <a:pt x="48" y="56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1" y="43"/>
                    <a:pt x="31" y="31"/>
                    <a:pt x="23" y="22"/>
                  </a:cubicBezTo>
                  <a:cubicBezTo>
                    <a:pt x="19" y="17"/>
                    <a:pt x="15" y="14"/>
                    <a:pt x="12" y="11"/>
                  </a:cubicBezTo>
                  <a:cubicBezTo>
                    <a:pt x="8" y="9"/>
                    <a:pt x="6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1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6"/>
                    <a:pt x="1" y="5"/>
                    <a:pt x="2" y="4"/>
                  </a:cubicBezTo>
                  <a:cubicBezTo>
                    <a:pt x="3" y="2"/>
                    <a:pt x="5" y="1"/>
                    <a:pt x="7" y="1"/>
                  </a:cubicBezTo>
                  <a:cubicBezTo>
                    <a:pt x="12" y="1"/>
                    <a:pt x="21" y="6"/>
                    <a:pt x="35" y="19"/>
                  </a:cubicBezTo>
                  <a:cubicBezTo>
                    <a:pt x="42" y="26"/>
                    <a:pt x="48" y="33"/>
                    <a:pt x="52" y="41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7" name="Freeform 403"/>
            <p:cNvSpPr/>
            <p:nvPr/>
          </p:nvSpPr>
          <p:spPr bwMode="auto">
            <a:xfrm>
              <a:off x="3765550" y="5260976"/>
              <a:ext cx="354013" cy="376238"/>
            </a:xfrm>
            <a:custGeom>
              <a:avLst/>
              <a:gdLst>
                <a:gd name="T0" fmla="*/ 4 w 48"/>
                <a:gd name="T1" fmla="*/ 1 h 51"/>
                <a:gd name="T2" fmla="*/ 0 w 48"/>
                <a:gd name="T3" fmla="*/ 2 h 51"/>
                <a:gd name="T4" fmla="*/ 22 w 48"/>
                <a:gd name="T5" fmla="*/ 40 h 51"/>
                <a:gd name="T6" fmla="*/ 44 w 48"/>
                <a:gd name="T7" fmla="*/ 51 h 51"/>
                <a:gd name="T8" fmla="*/ 48 w 48"/>
                <a:gd name="T9" fmla="*/ 50 h 51"/>
                <a:gd name="T10" fmla="*/ 4 w 48"/>
                <a:gd name="T11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1">
                  <a:moveTo>
                    <a:pt x="4" y="1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" y="12"/>
                    <a:pt x="10" y="28"/>
                    <a:pt x="22" y="40"/>
                  </a:cubicBezTo>
                  <a:cubicBezTo>
                    <a:pt x="27" y="45"/>
                    <a:pt x="36" y="51"/>
                    <a:pt x="44" y="51"/>
                  </a:cubicBezTo>
                  <a:cubicBezTo>
                    <a:pt x="46" y="51"/>
                    <a:pt x="47" y="51"/>
                    <a:pt x="48" y="50"/>
                  </a:cubicBezTo>
                  <a:cubicBezTo>
                    <a:pt x="32" y="22"/>
                    <a:pt x="10" y="1"/>
                    <a:pt x="4" y="1"/>
                  </a:cubicBezTo>
                  <a:close/>
                </a:path>
              </a:pathLst>
            </a:custGeom>
            <a:solidFill>
              <a:sysClr val="windowText" lastClr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8" name="Freeform 405"/>
            <p:cNvSpPr/>
            <p:nvPr/>
          </p:nvSpPr>
          <p:spPr bwMode="auto">
            <a:xfrm>
              <a:off x="881062" y="2411413"/>
              <a:ext cx="2981325" cy="3262313"/>
            </a:xfrm>
            <a:custGeom>
              <a:avLst/>
              <a:gdLst>
                <a:gd name="T0" fmla="*/ 191 w 405"/>
                <a:gd name="T1" fmla="*/ 100 h 443"/>
                <a:gd name="T2" fmla="*/ 64 w 405"/>
                <a:gd name="T3" fmla="*/ 131 h 443"/>
                <a:gd name="T4" fmla="*/ 164 w 405"/>
                <a:gd name="T5" fmla="*/ 285 h 443"/>
                <a:gd name="T6" fmla="*/ 308 w 405"/>
                <a:gd name="T7" fmla="*/ 227 h 443"/>
                <a:gd name="T8" fmla="*/ 271 w 405"/>
                <a:gd name="T9" fmla="*/ 372 h 443"/>
                <a:gd name="T10" fmla="*/ 399 w 405"/>
                <a:gd name="T11" fmla="*/ 327 h 443"/>
                <a:gd name="T12" fmla="*/ 191 w 405"/>
                <a:gd name="T13" fmla="*/ 10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443">
                  <a:moveTo>
                    <a:pt x="191" y="100"/>
                  </a:moveTo>
                  <a:cubicBezTo>
                    <a:pt x="191" y="100"/>
                    <a:pt x="129" y="76"/>
                    <a:pt x="64" y="131"/>
                  </a:cubicBezTo>
                  <a:cubicBezTo>
                    <a:pt x="0" y="186"/>
                    <a:pt x="83" y="291"/>
                    <a:pt x="164" y="285"/>
                  </a:cubicBezTo>
                  <a:cubicBezTo>
                    <a:pt x="245" y="278"/>
                    <a:pt x="308" y="227"/>
                    <a:pt x="308" y="227"/>
                  </a:cubicBezTo>
                  <a:cubicBezTo>
                    <a:pt x="308" y="227"/>
                    <a:pt x="232" y="301"/>
                    <a:pt x="271" y="372"/>
                  </a:cubicBezTo>
                  <a:cubicBezTo>
                    <a:pt x="310" y="443"/>
                    <a:pt x="405" y="384"/>
                    <a:pt x="399" y="327"/>
                  </a:cubicBezTo>
                  <a:cubicBezTo>
                    <a:pt x="399" y="327"/>
                    <a:pt x="397" y="0"/>
                    <a:pt x="191" y="100"/>
                  </a:cubicBezTo>
                </a:path>
              </a:pathLst>
            </a:custGeom>
            <a:solidFill>
              <a:srgbClr val="E8787D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9" name="Freeform 415"/>
            <p:cNvSpPr/>
            <p:nvPr/>
          </p:nvSpPr>
          <p:spPr bwMode="auto">
            <a:xfrm>
              <a:off x="1190625" y="3109913"/>
              <a:ext cx="2627313" cy="2276475"/>
            </a:xfrm>
            <a:custGeom>
              <a:avLst/>
              <a:gdLst>
                <a:gd name="T0" fmla="*/ 115 w 357"/>
                <a:gd name="T1" fmla="*/ 0 h 309"/>
                <a:gd name="T2" fmla="*/ 23 w 357"/>
                <a:gd name="T3" fmla="*/ 37 h 309"/>
                <a:gd name="T4" fmla="*/ 0 w 357"/>
                <a:gd name="T5" fmla="*/ 84 h 309"/>
                <a:gd name="T6" fmla="*/ 36 w 357"/>
                <a:gd name="T7" fmla="*/ 156 h 309"/>
                <a:gd name="T8" fmla="*/ 115 w 357"/>
                <a:gd name="T9" fmla="*/ 189 h 309"/>
                <a:gd name="T10" fmla="*/ 115 w 357"/>
                <a:gd name="T11" fmla="*/ 189 h 309"/>
                <a:gd name="T12" fmla="*/ 122 w 357"/>
                <a:gd name="T13" fmla="*/ 189 h 309"/>
                <a:gd name="T14" fmla="*/ 263 w 357"/>
                <a:gd name="T15" fmla="*/ 134 h 309"/>
                <a:gd name="T16" fmla="*/ 265 w 357"/>
                <a:gd name="T17" fmla="*/ 132 h 309"/>
                <a:gd name="T18" fmla="*/ 266 w 357"/>
                <a:gd name="T19" fmla="*/ 132 h 309"/>
                <a:gd name="T20" fmla="*/ 266 w 357"/>
                <a:gd name="T21" fmla="*/ 133 h 309"/>
                <a:gd name="T22" fmla="*/ 264 w 357"/>
                <a:gd name="T23" fmla="*/ 135 h 309"/>
                <a:gd name="T24" fmla="*/ 259 w 357"/>
                <a:gd name="T25" fmla="*/ 141 h 309"/>
                <a:gd name="T26" fmla="*/ 242 w 357"/>
                <a:gd name="T27" fmla="*/ 163 h 309"/>
                <a:gd name="T28" fmla="*/ 218 w 357"/>
                <a:gd name="T29" fmla="*/ 234 h 309"/>
                <a:gd name="T30" fmla="*/ 229 w 357"/>
                <a:gd name="T31" fmla="*/ 277 h 309"/>
                <a:gd name="T32" fmla="*/ 280 w 357"/>
                <a:gd name="T33" fmla="*/ 309 h 309"/>
                <a:gd name="T34" fmla="*/ 332 w 357"/>
                <a:gd name="T35" fmla="*/ 286 h 309"/>
                <a:gd name="T36" fmla="*/ 357 w 357"/>
                <a:gd name="T37" fmla="*/ 237 h 309"/>
                <a:gd name="T38" fmla="*/ 357 w 357"/>
                <a:gd name="T39" fmla="*/ 232 h 309"/>
                <a:gd name="T40" fmla="*/ 357 w 357"/>
                <a:gd name="T41" fmla="*/ 232 h 309"/>
                <a:gd name="T42" fmla="*/ 356 w 357"/>
                <a:gd name="T43" fmla="*/ 226 h 309"/>
                <a:gd name="T44" fmla="*/ 356 w 357"/>
                <a:gd name="T45" fmla="*/ 209 h 309"/>
                <a:gd name="T46" fmla="*/ 355 w 357"/>
                <a:gd name="T47" fmla="*/ 200 h 309"/>
                <a:gd name="T48" fmla="*/ 350 w 357"/>
                <a:gd name="T49" fmla="*/ 197 h 309"/>
                <a:gd name="T50" fmla="*/ 282 w 357"/>
                <a:gd name="T51" fmla="*/ 287 h 309"/>
                <a:gd name="T52" fmla="*/ 256 w 357"/>
                <a:gd name="T53" fmla="*/ 274 h 309"/>
                <a:gd name="T54" fmla="*/ 273 w 357"/>
                <a:gd name="T55" fmla="*/ 134 h 309"/>
                <a:gd name="T56" fmla="*/ 265 w 357"/>
                <a:gd name="T57" fmla="*/ 123 h 309"/>
                <a:gd name="T58" fmla="*/ 194 w 357"/>
                <a:gd name="T59" fmla="*/ 155 h 309"/>
                <a:gd name="T60" fmla="*/ 119 w 357"/>
                <a:gd name="T61" fmla="*/ 169 h 309"/>
                <a:gd name="T62" fmla="*/ 18 w 357"/>
                <a:gd name="T63" fmla="*/ 87 h 309"/>
                <a:gd name="T64" fmla="*/ 126 w 357"/>
                <a:gd name="T65" fmla="*/ 1 h 309"/>
                <a:gd name="T66" fmla="*/ 115 w 357"/>
                <a:gd name="T67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309">
                  <a:moveTo>
                    <a:pt x="115" y="0"/>
                  </a:moveTo>
                  <a:cubicBezTo>
                    <a:pt x="91" y="0"/>
                    <a:pt x="57" y="7"/>
                    <a:pt x="23" y="37"/>
                  </a:cubicBezTo>
                  <a:cubicBezTo>
                    <a:pt x="7" y="50"/>
                    <a:pt x="0" y="67"/>
                    <a:pt x="0" y="84"/>
                  </a:cubicBezTo>
                  <a:cubicBezTo>
                    <a:pt x="0" y="109"/>
                    <a:pt x="14" y="136"/>
                    <a:pt x="36" y="156"/>
                  </a:cubicBezTo>
                  <a:cubicBezTo>
                    <a:pt x="57" y="176"/>
                    <a:pt x="86" y="189"/>
                    <a:pt x="115" y="189"/>
                  </a:cubicBezTo>
                  <a:cubicBezTo>
                    <a:pt x="115" y="189"/>
                    <a:pt x="115" y="189"/>
                    <a:pt x="115" y="189"/>
                  </a:cubicBezTo>
                  <a:cubicBezTo>
                    <a:pt x="117" y="189"/>
                    <a:pt x="120" y="189"/>
                    <a:pt x="122" y="189"/>
                  </a:cubicBezTo>
                  <a:cubicBezTo>
                    <a:pt x="193" y="183"/>
                    <a:pt x="250" y="144"/>
                    <a:pt x="263" y="134"/>
                  </a:cubicBezTo>
                  <a:cubicBezTo>
                    <a:pt x="264" y="133"/>
                    <a:pt x="265" y="132"/>
                    <a:pt x="265" y="132"/>
                  </a:cubicBezTo>
                  <a:cubicBezTo>
                    <a:pt x="266" y="132"/>
                    <a:pt x="266" y="132"/>
                    <a:pt x="266" y="132"/>
                  </a:cubicBezTo>
                  <a:cubicBezTo>
                    <a:pt x="266" y="133"/>
                    <a:pt x="266" y="133"/>
                    <a:pt x="266" y="133"/>
                  </a:cubicBezTo>
                  <a:cubicBezTo>
                    <a:pt x="266" y="133"/>
                    <a:pt x="265" y="134"/>
                    <a:pt x="264" y="135"/>
                  </a:cubicBezTo>
                  <a:cubicBezTo>
                    <a:pt x="263" y="136"/>
                    <a:pt x="261" y="138"/>
                    <a:pt x="259" y="141"/>
                  </a:cubicBezTo>
                  <a:cubicBezTo>
                    <a:pt x="254" y="146"/>
                    <a:pt x="248" y="154"/>
                    <a:pt x="242" y="163"/>
                  </a:cubicBezTo>
                  <a:cubicBezTo>
                    <a:pt x="230" y="181"/>
                    <a:pt x="218" y="207"/>
                    <a:pt x="218" y="234"/>
                  </a:cubicBezTo>
                  <a:cubicBezTo>
                    <a:pt x="218" y="248"/>
                    <a:pt x="222" y="262"/>
                    <a:pt x="229" y="277"/>
                  </a:cubicBezTo>
                  <a:cubicBezTo>
                    <a:pt x="242" y="300"/>
                    <a:pt x="261" y="309"/>
                    <a:pt x="280" y="309"/>
                  </a:cubicBezTo>
                  <a:cubicBezTo>
                    <a:pt x="298" y="309"/>
                    <a:pt x="318" y="300"/>
                    <a:pt x="332" y="286"/>
                  </a:cubicBezTo>
                  <a:cubicBezTo>
                    <a:pt x="347" y="273"/>
                    <a:pt x="357" y="255"/>
                    <a:pt x="357" y="237"/>
                  </a:cubicBezTo>
                  <a:cubicBezTo>
                    <a:pt x="357" y="235"/>
                    <a:pt x="357" y="234"/>
                    <a:pt x="357" y="232"/>
                  </a:cubicBezTo>
                  <a:cubicBezTo>
                    <a:pt x="357" y="232"/>
                    <a:pt x="357" y="232"/>
                    <a:pt x="357" y="232"/>
                  </a:cubicBezTo>
                  <a:cubicBezTo>
                    <a:pt x="357" y="232"/>
                    <a:pt x="357" y="230"/>
                    <a:pt x="356" y="226"/>
                  </a:cubicBezTo>
                  <a:cubicBezTo>
                    <a:pt x="356" y="222"/>
                    <a:pt x="356" y="216"/>
                    <a:pt x="356" y="209"/>
                  </a:cubicBezTo>
                  <a:cubicBezTo>
                    <a:pt x="355" y="206"/>
                    <a:pt x="355" y="203"/>
                    <a:pt x="355" y="200"/>
                  </a:cubicBezTo>
                  <a:cubicBezTo>
                    <a:pt x="353" y="199"/>
                    <a:pt x="351" y="198"/>
                    <a:pt x="350" y="197"/>
                  </a:cubicBezTo>
                  <a:cubicBezTo>
                    <a:pt x="345" y="237"/>
                    <a:pt x="314" y="287"/>
                    <a:pt x="282" y="287"/>
                  </a:cubicBezTo>
                  <a:cubicBezTo>
                    <a:pt x="273" y="287"/>
                    <a:pt x="264" y="283"/>
                    <a:pt x="256" y="274"/>
                  </a:cubicBezTo>
                  <a:cubicBezTo>
                    <a:pt x="226" y="240"/>
                    <a:pt x="253" y="173"/>
                    <a:pt x="273" y="134"/>
                  </a:cubicBezTo>
                  <a:cubicBezTo>
                    <a:pt x="270" y="131"/>
                    <a:pt x="267" y="127"/>
                    <a:pt x="265" y="123"/>
                  </a:cubicBezTo>
                  <a:cubicBezTo>
                    <a:pt x="250" y="131"/>
                    <a:pt x="228" y="141"/>
                    <a:pt x="194" y="155"/>
                  </a:cubicBezTo>
                  <a:cubicBezTo>
                    <a:pt x="168" y="165"/>
                    <a:pt x="142" y="169"/>
                    <a:pt x="119" y="169"/>
                  </a:cubicBezTo>
                  <a:cubicBezTo>
                    <a:pt x="60" y="169"/>
                    <a:pt x="14" y="139"/>
                    <a:pt x="18" y="87"/>
                  </a:cubicBezTo>
                  <a:cubicBezTo>
                    <a:pt x="23" y="17"/>
                    <a:pt x="116" y="2"/>
                    <a:pt x="126" y="1"/>
                  </a:cubicBezTo>
                  <a:cubicBezTo>
                    <a:pt x="123" y="0"/>
                    <a:pt x="119" y="0"/>
                    <a:pt x="115" y="0"/>
                  </a:cubicBezTo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0" name="Freeform 417"/>
            <p:cNvSpPr/>
            <p:nvPr/>
          </p:nvSpPr>
          <p:spPr bwMode="auto">
            <a:xfrm>
              <a:off x="2919413" y="1520826"/>
              <a:ext cx="3009900" cy="2871788"/>
            </a:xfrm>
            <a:custGeom>
              <a:avLst/>
              <a:gdLst>
                <a:gd name="T0" fmla="*/ 58 w 409"/>
                <a:gd name="T1" fmla="*/ 164 h 390"/>
                <a:gd name="T2" fmla="*/ 144 w 409"/>
                <a:gd name="T3" fmla="*/ 39 h 390"/>
                <a:gd name="T4" fmla="*/ 301 w 409"/>
                <a:gd name="T5" fmla="*/ 144 h 390"/>
                <a:gd name="T6" fmla="*/ 223 w 409"/>
                <a:gd name="T7" fmla="*/ 283 h 390"/>
                <a:gd name="T8" fmla="*/ 369 w 409"/>
                <a:gd name="T9" fmla="*/ 280 h 390"/>
                <a:gd name="T10" fmla="*/ 228 w 409"/>
                <a:gd name="T11" fmla="*/ 372 h 390"/>
                <a:gd name="T12" fmla="*/ 25 w 409"/>
                <a:gd name="T13" fmla="*/ 261 h 390"/>
                <a:gd name="T14" fmla="*/ 58 w 409"/>
                <a:gd name="T15" fmla="*/ 1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390">
                  <a:moveTo>
                    <a:pt x="58" y="164"/>
                  </a:moveTo>
                  <a:cubicBezTo>
                    <a:pt x="58" y="164"/>
                    <a:pt x="50" y="78"/>
                    <a:pt x="144" y="39"/>
                  </a:cubicBezTo>
                  <a:cubicBezTo>
                    <a:pt x="238" y="0"/>
                    <a:pt x="315" y="42"/>
                    <a:pt x="301" y="144"/>
                  </a:cubicBezTo>
                  <a:cubicBezTo>
                    <a:pt x="288" y="246"/>
                    <a:pt x="223" y="283"/>
                    <a:pt x="223" y="283"/>
                  </a:cubicBezTo>
                  <a:cubicBezTo>
                    <a:pt x="223" y="283"/>
                    <a:pt x="329" y="224"/>
                    <a:pt x="369" y="280"/>
                  </a:cubicBezTo>
                  <a:cubicBezTo>
                    <a:pt x="409" y="336"/>
                    <a:pt x="310" y="390"/>
                    <a:pt x="228" y="372"/>
                  </a:cubicBezTo>
                  <a:cubicBezTo>
                    <a:pt x="145" y="353"/>
                    <a:pt x="50" y="341"/>
                    <a:pt x="25" y="261"/>
                  </a:cubicBezTo>
                  <a:cubicBezTo>
                    <a:pt x="0" y="181"/>
                    <a:pt x="58" y="164"/>
                    <a:pt x="58" y="164"/>
                  </a:cubicBezTo>
                </a:path>
              </a:pathLst>
            </a:custGeom>
            <a:solidFill>
              <a:srgbClr val="E8787D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1" name="Freeform 423"/>
            <p:cNvSpPr>
              <a:spLocks noEditPoints="1"/>
            </p:cNvSpPr>
            <p:nvPr/>
          </p:nvSpPr>
          <p:spPr bwMode="auto">
            <a:xfrm>
              <a:off x="3162300" y="1704976"/>
              <a:ext cx="1487488" cy="2098675"/>
            </a:xfrm>
            <a:custGeom>
              <a:avLst/>
              <a:gdLst>
                <a:gd name="T0" fmla="*/ 42 w 202"/>
                <a:gd name="T1" fmla="*/ 215 h 285"/>
                <a:gd name="T2" fmla="*/ 30 w 202"/>
                <a:gd name="T3" fmla="*/ 232 h 285"/>
                <a:gd name="T4" fmla="*/ 0 w 202"/>
                <a:gd name="T5" fmla="*/ 255 h 285"/>
                <a:gd name="T6" fmla="*/ 1 w 202"/>
                <a:gd name="T7" fmla="*/ 256 h 285"/>
                <a:gd name="T8" fmla="*/ 2 w 202"/>
                <a:gd name="T9" fmla="*/ 258 h 285"/>
                <a:gd name="T10" fmla="*/ 46 w 202"/>
                <a:gd name="T11" fmla="*/ 285 h 285"/>
                <a:gd name="T12" fmla="*/ 86 w 202"/>
                <a:gd name="T13" fmla="*/ 278 h 285"/>
                <a:gd name="T14" fmla="*/ 42 w 202"/>
                <a:gd name="T15" fmla="*/ 215 h 285"/>
                <a:gd name="T16" fmla="*/ 177 w 202"/>
                <a:gd name="T17" fmla="*/ 0 h 285"/>
                <a:gd name="T18" fmla="*/ 112 w 202"/>
                <a:gd name="T19" fmla="*/ 15 h 285"/>
                <a:gd name="T20" fmla="*/ 29 w 202"/>
                <a:gd name="T21" fmla="*/ 106 h 285"/>
                <a:gd name="T22" fmla="*/ 45 w 202"/>
                <a:gd name="T23" fmla="*/ 124 h 285"/>
                <a:gd name="T24" fmla="*/ 64 w 202"/>
                <a:gd name="T25" fmla="*/ 88 h 285"/>
                <a:gd name="T26" fmla="*/ 202 w 202"/>
                <a:gd name="T27" fmla="*/ 3 h 285"/>
                <a:gd name="T28" fmla="*/ 177 w 202"/>
                <a:gd name="T2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2" h="285">
                  <a:moveTo>
                    <a:pt x="42" y="215"/>
                  </a:moveTo>
                  <a:cubicBezTo>
                    <a:pt x="38" y="221"/>
                    <a:pt x="35" y="227"/>
                    <a:pt x="30" y="232"/>
                  </a:cubicBezTo>
                  <a:cubicBezTo>
                    <a:pt x="22" y="242"/>
                    <a:pt x="12" y="250"/>
                    <a:pt x="0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2" y="257"/>
                    <a:pt x="2" y="257"/>
                    <a:pt x="2" y="258"/>
                  </a:cubicBezTo>
                  <a:cubicBezTo>
                    <a:pt x="11" y="266"/>
                    <a:pt x="24" y="276"/>
                    <a:pt x="46" y="285"/>
                  </a:cubicBezTo>
                  <a:cubicBezTo>
                    <a:pt x="57" y="285"/>
                    <a:pt x="70" y="283"/>
                    <a:pt x="86" y="278"/>
                  </a:cubicBezTo>
                  <a:cubicBezTo>
                    <a:pt x="65" y="261"/>
                    <a:pt x="50" y="239"/>
                    <a:pt x="42" y="215"/>
                  </a:cubicBezTo>
                  <a:moveTo>
                    <a:pt x="177" y="0"/>
                  </a:moveTo>
                  <a:cubicBezTo>
                    <a:pt x="157" y="0"/>
                    <a:pt x="135" y="5"/>
                    <a:pt x="112" y="15"/>
                  </a:cubicBezTo>
                  <a:cubicBezTo>
                    <a:pt x="56" y="38"/>
                    <a:pt x="36" y="78"/>
                    <a:pt x="29" y="106"/>
                  </a:cubicBezTo>
                  <a:cubicBezTo>
                    <a:pt x="35" y="111"/>
                    <a:pt x="41" y="117"/>
                    <a:pt x="45" y="124"/>
                  </a:cubicBezTo>
                  <a:cubicBezTo>
                    <a:pt x="49" y="112"/>
                    <a:pt x="56" y="100"/>
                    <a:pt x="64" y="88"/>
                  </a:cubicBezTo>
                  <a:cubicBezTo>
                    <a:pt x="118" y="11"/>
                    <a:pt x="179" y="3"/>
                    <a:pt x="202" y="3"/>
                  </a:cubicBezTo>
                  <a:cubicBezTo>
                    <a:pt x="194" y="1"/>
                    <a:pt x="186" y="0"/>
                    <a:pt x="177" y="0"/>
                  </a:cubicBezTo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2" name="Freeform 425"/>
            <p:cNvSpPr>
              <a:spLocks noEditPoints="1"/>
            </p:cNvSpPr>
            <p:nvPr/>
          </p:nvSpPr>
          <p:spPr bwMode="auto">
            <a:xfrm>
              <a:off x="3597275" y="2366963"/>
              <a:ext cx="2097088" cy="1914525"/>
            </a:xfrm>
            <a:custGeom>
              <a:avLst/>
              <a:gdLst>
                <a:gd name="T0" fmla="*/ 32 w 285"/>
                <a:gd name="T1" fmla="*/ 192 h 260"/>
                <a:gd name="T2" fmla="*/ 0 w 285"/>
                <a:gd name="T3" fmla="*/ 199 h 260"/>
                <a:gd name="T4" fmla="*/ 6 w 285"/>
                <a:gd name="T5" fmla="*/ 201 h 260"/>
                <a:gd name="T6" fmla="*/ 17 w 285"/>
                <a:gd name="T7" fmla="*/ 205 h 260"/>
                <a:gd name="T8" fmla="*/ 59 w 285"/>
                <a:gd name="T9" fmla="*/ 215 h 260"/>
                <a:gd name="T10" fmla="*/ 59 w 285"/>
                <a:gd name="T11" fmla="*/ 215 h 260"/>
                <a:gd name="T12" fmla="*/ 59 w 285"/>
                <a:gd name="T13" fmla="*/ 215 h 260"/>
                <a:gd name="T14" fmla="*/ 59 w 285"/>
                <a:gd name="T15" fmla="*/ 215 h 260"/>
                <a:gd name="T16" fmla="*/ 59 w 285"/>
                <a:gd name="T17" fmla="*/ 215 h 260"/>
                <a:gd name="T18" fmla="*/ 88 w 285"/>
                <a:gd name="T19" fmla="*/ 222 h 260"/>
                <a:gd name="T20" fmla="*/ 32 w 285"/>
                <a:gd name="T21" fmla="*/ 192 h 260"/>
                <a:gd name="T22" fmla="*/ 210 w 285"/>
                <a:gd name="T23" fmla="*/ 0 h 260"/>
                <a:gd name="T24" fmla="*/ 102 w 285"/>
                <a:gd name="T25" fmla="*/ 179 h 260"/>
                <a:gd name="T26" fmla="*/ 186 w 285"/>
                <a:gd name="T27" fmla="*/ 167 h 260"/>
                <a:gd name="T28" fmla="*/ 265 w 285"/>
                <a:gd name="T29" fmla="*/ 190 h 260"/>
                <a:gd name="T30" fmla="*/ 176 w 285"/>
                <a:gd name="T31" fmla="*/ 234 h 260"/>
                <a:gd name="T32" fmla="*/ 114 w 285"/>
                <a:gd name="T33" fmla="*/ 228 h 260"/>
                <a:gd name="T34" fmla="*/ 107 w 285"/>
                <a:gd name="T35" fmla="*/ 227 h 260"/>
                <a:gd name="T36" fmla="*/ 157 w 285"/>
                <a:gd name="T37" fmla="*/ 247 h 260"/>
                <a:gd name="T38" fmla="*/ 170 w 285"/>
                <a:gd name="T39" fmla="*/ 260 h 260"/>
                <a:gd name="T40" fmla="*/ 170 w 285"/>
                <a:gd name="T41" fmla="*/ 260 h 260"/>
                <a:gd name="T42" fmla="*/ 250 w 285"/>
                <a:gd name="T43" fmla="*/ 239 h 260"/>
                <a:gd name="T44" fmla="*/ 285 w 285"/>
                <a:gd name="T45" fmla="*/ 191 h 260"/>
                <a:gd name="T46" fmla="*/ 276 w 285"/>
                <a:gd name="T47" fmla="*/ 166 h 260"/>
                <a:gd name="T48" fmla="*/ 223 w 285"/>
                <a:gd name="T49" fmla="*/ 142 h 260"/>
                <a:gd name="T50" fmla="*/ 134 w 285"/>
                <a:gd name="T51" fmla="*/ 167 h 260"/>
                <a:gd name="T52" fmla="*/ 132 w 285"/>
                <a:gd name="T53" fmla="*/ 169 h 260"/>
                <a:gd name="T54" fmla="*/ 131 w 285"/>
                <a:gd name="T55" fmla="*/ 168 h 260"/>
                <a:gd name="T56" fmla="*/ 131 w 285"/>
                <a:gd name="T57" fmla="*/ 167 h 260"/>
                <a:gd name="T58" fmla="*/ 134 w 285"/>
                <a:gd name="T59" fmla="*/ 166 h 260"/>
                <a:gd name="T60" fmla="*/ 141 w 285"/>
                <a:gd name="T61" fmla="*/ 160 h 260"/>
                <a:gd name="T62" fmla="*/ 165 w 285"/>
                <a:gd name="T63" fmla="*/ 136 h 260"/>
                <a:gd name="T64" fmla="*/ 209 w 285"/>
                <a:gd name="T65" fmla="*/ 29 h 260"/>
                <a:gd name="T66" fmla="*/ 210 w 285"/>
                <a:gd name="T67" fmla="*/ 6 h 260"/>
                <a:gd name="T68" fmla="*/ 210 w 285"/>
                <a:gd name="T6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260">
                  <a:moveTo>
                    <a:pt x="32" y="192"/>
                  </a:moveTo>
                  <a:cubicBezTo>
                    <a:pt x="20" y="196"/>
                    <a:pt x="9" y="198"/>
                    <a:pt x="0" y="199"/>
                  </a:cubicBezTo>
                  <a:cubicBezTo>
                    <a:pt x="2" y="200"/>
                    <a:pt x="4" y="201"/>
                    <a:pt x="6" y="201"/>
                  </a:cubicBezTo>
                  <a:cubicBezTo>
                    <a:pt x="10" y="202"/>
                    <a:pt x="14" y="204"/>
                    <a:pt x="17" y="205"/>
                  </a:cubicBezTo>
                  <a:cubicBezTo>
                    <a:pt x="30" y="208"/>
                    <a:pt x="45" y="211"/>
                    <a:pt x="59" y="215"/>
                  </a:cubicBezTo>
                  <a:cubicBezTo>
                    <a:pt x="59" y="215"/>
                    <a:pt x="59" y="215"/>
                    <a:pt x="59" y="215"/>
                  </a:cubicBezTo>
                  <a:cubicBezTo>
                    <a:pt x="59" y="215"/>
                    <a:pt x="59" y="215"/>
                    <a:pt x="59" y="215"/>
                  </a:cubicBezTo>
                  <a:cubicBezTo>
                    <a:pt x="59" y="215"/>
                    <a:pt x="59" y="215"/>
                    <a:pt x="59" y="215"/>
                  </a:cubicBezTo>
                  <a:cubicBezTo>
                    <a:pt x="59" y="215"/>
                    <a:pt x="59" y="215"/>
                    <a:pt x="59" y="215"/>
                  </a:cubicBezTo>
                  <a:cubicBezTo>
                    <a:pt x="69" y="217"/>
                    <a:pt x="79" y="219"/>
                    <a:pt x="88" y="222"/>
                  </a:cubicBezTo>
                  <a:cubicBezTo>
                    <a:pt x="67" y="215"/>
                    <a:pt x="48" y="205"/>
                    <a:pt x="32" y="192"/>
                  </a:cubicBezTo>
                  <a:moveTo>
                    <a:pt x="210" y="0"/>
                  </a:moveTo>
                  <a:cubicBezTo>
                    <a:pt x="195" y="126"/>
                    <a:pt x="102" y="179"/>
                    <a:pt x="102" y="179"/>
                  </a:cubicBezTo>
                  <a:cubicBezTo>
                    <a:pt x="131" y="170"/>
                    <a:pt x="161" y="167"/>
                    <a:pt x="186" y="167"/>
                  </a:cubicBezTo>
                  <a:cubicBezTo>
                    <a:pt x="231" y="167"/>
                    <a:pt x="264" y="178"/>
                    <a:pt x="265" y="190"/>
                  </a:cubicBezTo>
                  <a:cubicBezTo>
                    <a:pt x="265" y="204"/>
                    <a:pt x="245" y="234"/>
                    <a:pt x="176" y="234"/>
                  </a:cubicBezTo>
                  <a:cubicBezTo>
                    <a:pt x="158" y="234"/>
                    <a:pt x="138" y="232"/>
                    <a:pt x="114" y="228"/>
                  </a:cubicBezTo>
                  <a:cubicBezTo>
                    <a:pt x="112" y="228"/>
                    <a:pt x="110" y="227"/>
                    <a:pt x="107" y="227"/>
                  </a:cubicBezTo>
                  <a:cubicBezTo>
                    <a:pt x="127" y="232"/>
                    <a:pt x="144" y="239"/>
                    <a:pt x="157" y="247"/>
                  </a:cubicBezTo>
                  <a:cubicBezTo>
                    <a:pt x="162" y="251"/>
                    <a:pt x="167" y="255"/>
                    <a:pt x="170" y="260"/>
                  </a:cubicBezTo>
                  <a:cubicBezTo>
                    <a:pt x="170" y="260"/>
                    <a:pt x="170" y="260"/>
                    <a:pt x="170" y="260"/>
                  </a:cubicBezTo>
                  <a:cubicBezTo>
                    <a:pt x="200" y="260"/>
                    <a:pt x="228" y="252"/>
                    <a:pt x="250" y="239"/>
                  </a:cubicBezTo>
                  <a:cubicBezTo>
                    <a:pt x="271" y="227"/>
                    <a:pt x="285" y="210"/>
                    <a:pt x="285" y="191"/>
                  </a:cubicBezTo>
                  <a:cubicBezTo>
                    <a:pt x="285" y="183"/>
                    <a:pt x="282" y="174"/>
                    <a:pt x="276" y="166"/>
                  </a:cubicBezTo>
                  <a:cubicBezTo>
                    <a:pt x="263" y="148"/>
                    <a:pt x="244" y="142"/>
                    <a:pt x="223" y="142"/>
                  </a:cubicBezTo>
                  <a:cubicBezTo>
                    <a:pt x="185" y="142"/>
                    <a:pt x="144" y="162"/>
                    <a:pt x="134" y="167"/>
                  </a:cubicBezTo>
                  <a:cubicBezTo>
                    <a:pt x="132" y="168"/>
                    <a:pt x="132" y="169"/>
                    <a:pt x="132" y="169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31" y="167"/>
                    <a:pt x="131" y="167"/>
                    <a:pt x="131" y="167"/>
                  </a:cubicBezTo>
                  <a:cubicBezTo>
                    <a:pt x="131" y="167"/>
                    <a:pt x="132" y="167"/>
                    <a:pt x="134" y="166"/>
                  </a:cubicBezTo>
                  <a:cubicBezTo>
                    <a:pt x="136" y="164"/>
                    <a:pt x="138" y="163"/>
                    <a:pt x="141" y="160"/>
                  </a:cubicBezTo>
                  <a:cubicBezTo>
                    <a:pt x="147" y="155"/>
                    <a:pt x="156" y="147"/>
                    <a:pt x="165" y="136"/>
                  </a:cubicBezTo>
                  <a:cubicBezTo>
                    <a:pt x="183" y="114"/>
                    <a:pt x="202" y="80"/>
                    <a:pt x="209" y="29"/>
                  </a:cubicBezTo>
                  <a:cubicBezTo>
                    <a:pt x="210" y="21"/>
                    <a:pt x="210" y="14"/>
                    <a:pt x="210" y="6"/>
                  </a:cubicBezTo>
                  <a:cubicBezTo>
                    <a:pt x="210" y="4"/>
                    <a:pt x="210" y="2"/>
                    <a:pt x="210" y="0"/>
                  </a:cubicBezTo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3" name="Freeform 431"/>
            <p:cNvSpPr/>
            <p:nvPr/>
          </p:nvSpPr>
          <p:spPr bwMode="auto">
            <a:xfrm>
              <a:off x="3817938" y="3648076"/>
              <a:ext cx="190500" cy="220663"/>
            </a:xfrm>
            <a:custGeom>
              <a:avLst/>
              <a:gdLst>
                <a:gd name="T0" fmla="*/ 2 w 26"/>
                <a:gd name="T1" fmla="*/ 9 h 30"/>
                <a:gd name="T2" fmla="*/ 17 w 26"/>
                <a:gd name="T3" fmla="*/ 2 h 30"/>
                <a:gd name="T4" fmla="*/ 14 w 26"/>
                <a:gd name="T5" fmla="*/ 28 h 30"/>
                <a:gd name="T6" fmla="*/ 2 w 26"/>
                <a:gd name="T7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0">
                  <a:moveTo>
                    <a:pt x="2" y="9"/>
                  </a:moveTo>
                  <a:cubicBezTo>
                    <a:pt x="4" y="4"/>
                    <a:pt x="8" y="0"/>
                    <a:pt x="17" y="2"/>
                  </a:cubicBezTo>
                  <a:cubicBezTo>
                    <a:pt x="26" y="4"/>
                    <a:pt x="26" y="25"/>
                    <a:pt x="14" y="28"/>
                  </a:cubicBezTo>
                  <a:cubicBezTo>
                    <a:pt x="5" y="30"/>
                    <a:pt x="0" y="18"/>
                    <a:pt x="2" y="9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4" name="Freeform 433"/>
            <p:cNvSpPr/>
            <p:nvPr/>
          </p:nvSpPr>
          <p:spPr bwMode="auto">
            <a:xfrm>
              <a:off x="3119438" y="3692526"/>
              <a:ext cx="742950" cy="198438"/>
            </a:xfrm>
            <a:custGeom>
              <a:avLst/>
              <a:gdLst>
                <a:gd name="T0" fmla="*/ 51 w 101"/>
                <a:gd name="T1" fmla="*/ 20 h 27"/>
                <a:gd name="T2" fmla="*/ 1 w 101"/>
                <a:gd name="T3" fmla="*/ 5 h 27"/>
                <a:gd name="T4" fmla="*/ 1 w 101"/>
                <a:gd name="T5" fmla="*/ 1 h 27"/>
                <a:gd name="T6" fmla="*/ 5 w 101"/>
                <a:gd name="T7" fmla="*/ 1 h 27"/>
                <a:gd name="T8" fmla="*/ 98 w 101"/>
                <a:gd name="T9" fmla="*/ 6 h 27"/>
                <a:gd name="T10" fmla="*/ 101 w 101"/>
                <a:gd name="T11" fmla="*/ 8 h 27"/>
                <a:gd name="T12" fmla="*/ 99 w 101"/>
                <a:gd name="T13" fmla="*/ 11 h 27"/>
                <a:gd name="T14" fmla="*/ 51 w 101"/>
                <a:gd name="T15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7">
                  <a:moveTo>
                    <a:pt x="51" y="20"/>
                  </a:moveTo>
                  <a:cubicBezTo>
                    <a:pt x="18" y="20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2"/>
                    <a:pt x="34" y="27"/>
                    <a:pt x="98" y="6"/>
                  </a:cubicBezTo>
                  <a:cubicBezTo>
                    <a:pt x="99" y="6"/>
                    <a:pt x="100" y="7"/>
                    <a:pt x="101" y="8"/>
                  </a:cubicBezTo>
                  <a:cubicBezTo>
                    <a:pt x="101" y="10"/>
                    <a:pt x="101" y="11"/>
                    <a:pt x="99" y="11"/>
                  </a:cubicBezTo>
                  <a:cubicBezTo>
                    <a:pt x="80" y="18"/>
                    <a:pt x="64" y="20"/>
                    <a:pt x="51" y="20"/>
                  </a:cubicBezTo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5" name="Freeform 434"/>
            <p:cNvSpPr/>
            <p:nvPr/>
          </p:nvSpPr>
          <p:spPr bwMode="auto">
            <a:xfrm>
              <a:off x="3759200" y="2889251"/>
              <a:ext cx="330200" cy="1185863"/>
            </a:xfrm>
            <a:custGeom>
              <a:avLst/>
              <a:gdLst>
                <a:gd name="T0" fmla="*/ 18 w 45"/>
                <a:gd name="T1" fmla="*/ 161 h 161"/>
                <a:gd name="T2" fmla="*/ 17 w 45"/>
                <a:gd name="T3" fmla="*/ 160 h 161"/>
                <a:gd name="T4" fmla="*/ 43 w 45"/>
                <a:gd name="T5" fmla="*/ 1 h 161"/>
                <a:gd name="T6" fmla="*/ 44 w 45"/>
                <a:gd name="T7" fmla="*/ 1 h 161"/>
                <a:gd name="T8" fmla="*/ 45 w 45"/>
                <a:gd name="T9" fmla="*/ 3 h 161"/>
                <a:gd name="T10" fmla="*/ 20 w 45"/>
                <a:gd name="T11" fmla="*/ 160 h 161"/>
                <a:gd name="T12" fmla="*/ 19 w 45"/>
                <a:gd name="T13" fmla="*/ 161 h 161"/>
                <a:gd name="T14" fmla="*/ 18 w 45"/>
                <a:gd name="T1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61">
                  <a:moveTo>
                    <a:pt x="18" y="161"/>
                  </a:moveTo>
                  <a:cubicBezTo>
                    <a:pt x="18" y="161"/>
                    <a:pt x="17" y="161"/>
                    <a:pt x="17" y="160"/>
                  </a:cubicBezTo>
                  <a:cubicBezTo>
                    <a:pt x="0" y="74"/>
                    <a:pt x="42" y="2"/>
                    <a:pt x="43" y="1"/>
                  </a:cubicBezTo>
                  <a:cubicBezTo>
                    <a:pt x="43" y="1"/>
                    <a:pt x="44" y="0"/>
                    <a:pt x="44" y="1"/>
                  </a:cubicBezTo>
                  <a:cubicBezTo>
                    <a:pt x="45" y="1"/>
                    <a:pt x="45" y="2"/>
                    <a:pt x="45" y="3"/>
                  </a:cubicBezTo>
                  <a:cubicBezTo>
                    <a:pt x="44" y="3"/>
                    <a:pt x="3" y="74"/>
                    <a:pt x="20" y="160"/>
                  </a:cubicBezTo>
                  <a:cubicBezTo>
                    <a:pt x="20" y="161"/>
                    <a:pt x="19" y="161"/>
                    <a:pt x="19" y="161"/>
                  </a:cubicBezTo>
                  <a:lnTo>
                    <a:pt x="18" y="16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6" name="任意多边形 285"/>
            <p:cNvSpPr>
              <a:spLocks noChangeArrowheads="1"/>
            </p:cNvSpPr>
            <p:nvPr/>
          </p:nvSpPr>
          <p:spPr bwMode="auto">
            <a:xfrm>
              <a:off x="3560763" y="2124075"/>
              <a:ext cx="1058863" cy="1068388"/>
            </a:xfrm>
            <a:custGeom>
              <a:avLst/>
              <a:gdLst>
                <a:gd name="connsiteX0" fmla="*/ 640643 w 1058863"/>
                <a:gd name="connsiteY0" fmla="*/ 471966 h 1068388"/>
                <a:gd name="connsiteX1" fmla="*/ 616879 w 1058863"/>
                <a:gd name="connsiteY1" fmla="*/ 488039 h 1068388"/>
                <a:gd name="connsiteX2" fmla="*/ 518319 w 1058863"/>
                <a:gd name="connsiteY2" fmla="*/ 508000 h 1068388"/>
                <a:gd name="connsiteX3" fmla="*/ 467289 w 1058863"/>
                <a:gd name="connsiteY3" fmla="*/ 502840 h 1068388"/>
                <a:gd name="connsiteX4" fmla="*/ 432482 w 1058863"/>
                <a:gd name="connsiteY4" fmla="*/ 492001 h 1068388"/>
                <a:gd name="connsiteX5" fmla="*/ 433388 w 1058863"/>
                <a:gd name="connsiteY5" fmla="*/ 500856 h 1068388"/>
                <a:gd name="connsiteX6" fmla="*/ 416359 w 1058863"/>
                <a:gd name="connsiteY6" fmla="*/ 583967 h 1068388"/>
                <a:gd name="connsiteX7" fmla="*/ 390662 w 1058863"/>
                <a:gd name="connsiteY7" fmla="*/ 621522 h 1068388"/>
                <a:gd name="connsiteX8" fmla="*/ 414153 w 1058863"/>
                <a:gd name="connsiteY8" fmla="*/ 628840 h 1068388"/>
                <a:gd name="connsiteX9" fmla="*/ 546316 w 1058863"/>
                <a:gd name="connsiteY9" fmla="*/ 790548 h 1068388"/>
                <a:gd name="connsiteX10" fmla="*/ 547329 w 1058863"/>
                <a:gd name="connsiteY10" fmla="*/ 800638 h 1068388"/>
                <a:gd name="connsiteX11" fmla="*/ 549366 w 1058863"/>
                <a:gd name="connsiteY11" fmla="*/ 780365 h 1068388"/>
                <a:gd name="connsiteX12" fmla="*/ 614490 w 1058863"/>
                <a:gd name="connsiteY12" fmla="*/ 659172 h 1068388"/>
                <a:gd name="connsiteX13" fmla="*/ 659511 w 1058863"/>
                <a:gd name="connsiteY13" fmla="*/ 628718 h 1068388"/>
                <a:gd name="connsiteX14" fmla="*/ 648605 w 1058863"/>
                <a:gd name="connsiteY14" fmla="*/ 612542 h 1068388"/>
                <a:gd name="connsiteX15" fmla="*/ 631825 w 1058863"/>
                <a:gd name="connsiteY15" fmla="*/ 529431 h 1068388"/>
                <a:gd name="connsiteX16" fmla="*/ 636163 w 1058863"/>
                <a:gd name="connsiteY16" fmla="*/ 486399 h 1068388"/>
                <a:gd name="connsiteX17" fmla="*/ 518319 w 1058863"/>
                <a:gd name="connsiteY17" fmla="*/ 0 h 1068388"/>
                <a:gd name="connsiteX18" fmla="*/ 771526 w 1058863"/>
                <a:gd name="connsiteY18" fmla="*/ 254000 h 1068388"/>
                <a:gd name="connsiteX19" fmla="*/ 766382 w 1058863"/>
                <a:gd name="connsiteY19" fmla="*/ 305190 h 1068388"/>
                <a:gd name="connsiteX20" fmla="*/ 756722 w 1058863"/>
                <a:gd name="connsiteY20" fmla="*/ 336407 h 1068388"/>
                <a:gd name="connsiteX21" fmla="*/ 762233 w 1058863"/>
                <a:gd name="connsiteY21" fmla="*/ 332691 h 1068388"/>
                <a:gd name="connsiteX22" fmla="*/ 845344 w 1058863"/>
                <a:gd name="connsiteY22" fmla="*/ 315912 h 1068388"/>
                <a:gd name="connsiteX23" fmla="*/ 1058863 w 1058863"/>
                <a:gd name="connsiteY23" fmla="*/ 529431 h 1068388"/>
                <a:gd name="connsiteX24" fmla="*/ 996325 w 1058863"/>
                <a:gd name="connsiteY24" fmla="*/ 680412 h 1068388"/>
                <a:gd name="connsiteX25" fmla="*/ 979286 w 1058863"/>
                <a:gd name="connsiteY25" fmla="*/ 691900 h 1068388"/>
                <a:gd name="connsiteX26" fmla="*/ 981547 w 1058863"/>
                <a:gd name="connsiteY26" fmla="*/ 694649 h 1068388"/>
                <a:gd name="connsiteX27" fmla="*/ 1022350 w 1058863"/>
                <a:gd name="connsiteY27" fmla="*/ 828675 h 1068388"/>
                <a:gd name="connsiteX28" fmla="*/ 783431 w 1058863"/>
                <a:gd name="connsiteY28" fmla="*/ 1068388 h 1068388"/>
                <a:gd name="connsiteX29" fmla="*/ 549366 w 1058863"/>
                <a:gd name="connsiteY29" fmla="*/ 876986 h 1068388"/>
                <a:gd name="connsiteX30" fmla="*/ 548047 w 1058863"/>
                <a:gd name="connsiteY30" fmla="*/ 863855 h 1068388"/>
                <a:gd name="connsiteX31" fmla="*/ 546316 w 1058863"/>
                <a:gd name="connsiteY31" fmla="*/ 881090 h 1068388"/>
                <a:gd name="connsiteX32" fmla="*/ 327025 w 1058863"/>
                <a:gd name="connsiteY32" fmla="*/ 1060451 h 1068388"/>
                <a:gd name="connsiteX33" fmla="*/ 103187 w 1058863"/>
                <a:gd name="connsiteY33" fmla="*/ 835819 h 1068388"/>
                <a:gd name="connsiteX34" fmla="*/ 141415 w 1058863"/>
                <a:gd name="connsiteY34" fmla="*/ 710225 h 1068388"/>
                <a:gd name="connsiteX35" fmla="*/ 147890 w 1058863"/>
                <a:gd name="connsiteY35" fmla="*/ 702350 h 1068388"/>
                <a:gd name="connsiteX36" fmla="*/ 132347 w 1058863"/>
                <a:gd name="connsiteY36" fmla="*/ 697596 h 1068388"/>
                <a:gd name="connsiteX37" fmla="*/ 0 w 1058863"/>
                <a:gd name="connsiteY37" fmla="*/ 500856 h 1068388"/>
                <a:gd name="connsiteX38" fmla="*/ 216694 w 1058863"/>
                <a:gd name="connsiteY38" fmla="*/ 287337 h 1068388"/>
                <a:gd name="connsiteX39" fmla="*/ 260365 w 1058863"/>
                <a:gd name="connsiteY39" fmla="*/ 291675 h 1068388"/>
                <a:gd name="connsiteX40" fmla="*/ 269169 w 1058863"/>
                <a:gd name="connsiteY40" fmla="*/ 294367 h 1068388"/>
                <a:gd name="connsiteX41" fmla="*/ 265112 w 1058863"/>
                <a:gd name="connsiteY41" fmla="*/ 254000 h 1068388"/>
                <a:gd name="connsiteX42" fmla="*/ 518319 w 1058863"/>
                <a:gd name="connsiteY42" fmla="*/ 0 h 10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58863" h="1068388">
                  <a:moveTo>
                    <a:pt x="640643" y="471966"/>
                  </a:moveTo>
                  <a:lnTo>
                    <a:pt x="616879" y="488039"/>
                  </a:lnTo>
                  <a:cubicBezTo>
                    <a:pt x="586585" y="500892"/>
                    <a:pt x="553280" y="508000"/>
                    <a:pt x="518319" y="508000"/>
                  </a:cubicBezTo>
                  <a:cubicBezTo>
                    <a:pt x="500839" y="508000"/>
                    <a:pt x="483772" y="506223"/>
                    <a:pt x="467289" y="502840"/>
                  </a:cubicBezTo>
                  <a:lnTo>
                    <a:pt x="432482" y="492001"/>
                  </a:lnTo>
                  <a:lnTo>
                    <a:pt x="433388" y="500856"/>
                  </a:lnTo>
                  <a:cubicBezTo>
                    <a:pt x="433388" y="530337"/>
                    <a:pt x="427324" y="558422"/>
                    <a:pt x="416359" y="583967"/>
                  </a:cubicBezTo>
                  <a:lnTo>
                    <a:pt x="390662" y="621522"/>
                  </a:lnTo>
                  <a:lnTo>
                    <a:pt x="414153" y="628840"/>
                  </a:lnTo>
                  <a:cubicBezTo>
                    <a:pt x="481102" y="657257"/>
                    <a:pt x="531407" y="717433"/>
                    <a:pt x="546316" y="790548"/>
                  </a:cubicBezTo>
                  <a:lnTo>
                    <a:pt x="547329" y="800638"/>
                  </a:lnTo>
                  <a:lnTo>
                    <a:pt x="549366" y="780365"/>
                  </a:lnTo>
                  <a:cubicBezTo>
                    <a:pt x="558914" y="733550"/>
                    <a:pt x="582063" y="691707"/>
                    <a:pt x="614490" y="659172"/>
                  </a:cubicBezTo>
                  <a:lnTo>
                    <a:pt x="659511" y="628718"/>
                  </a:lnTo>
                  <a:lnTo>
                    <a:pt x="648605" y="612542"/>
                  </a:lnTo>
                  <a:cubicBezTo>
                    <a:pt x="637800" y="586997"/>
                    <a:pt x="631825" y="558912"/>
                    <a:pt x="631825" y="529431"/>
                  </a:cubicBezTo>
                  <a:cubicBezTo>
                    <a:pt x="631825" y="514691"/>
                    <a:pt x="633319" y="500299"/>
                    <a:pt x="636163" y="486399"/>
                  </a:cubicBezTo>
                  <a:close/>
                  <a:moveTo>
                    <a:pt x="518319" y="0"/>
                  </a:moveTo>
                  <a:cubicBezTo>
                    <a:pt x="658161" y="0"/>
                    <a:pt x="771526" y="113720"/>
                    <a:pt x="771526" y="254000"/>
                  </a:cubicBezTo>
                  <a:cubicBezTo>
                    <a:pt x="771526" y="271535"/>
                    <a:pt x="769755" y="288655"/>
                    <a:pt x="766382" y="305190"/>
                  </a:cubicBezTo>
                  <a:lnTo>
                    <a:pt x="756722" y="336407"/>
                  </a:lnTo>
                  <a:lnTo>
                    <a:pt x="762233" y="332691"/>
                  </a:lnTo>
                  <a:cubicBezTo>
                    <a:pt x="787778" y="321887"/>
                    <a:pt x="815863" y="315912"/>
                    <a:pt x="845344" y="315912"/>
                  </a:cubicBezTo>
                  <a:cubicBezTo>
                    <a:pt x="963267" y="315912"/>
                    <a:pt x="1058863" y="411508"/>
                    <a:pt x="1058863" y="529431"/>
                  </a:cubicBezTo>
                  <a:cubicBezTo>
                    <a:pt x="1058863" y="588392"/>
                    <a:pt x="1034964" y="641772"/>
                    <a:pt x="996325" y="680412"/>
                  </a:cubicBezTo>
                  <a:lnTo>
                    <a:pt x="979286" y="691900"/>
                  </a:lnTo>
                  <a:lnTo>
                    <a:pt x="981547" y="694649"/>
                  </a:lnTo>
                  <a:cubicBezTo>
                    <a:pt x="1007308" y="732908"/>
                    <a:pt x="1022350" y="779029"/>
                    <a:pt x="1022350" y="828675"/>
                  </a:cubicBezTo>
                  <a:cubicBezTo>
                    <a:pt x="1022350" y="961065"/>
                    <a:pt x="915382" y="1068388"/>
                    <a:pt x="783431" y="1068388"/>
                  </a:cubicBezTo>
                  <a:cubicBezTo>
                    <a:pt x="667974" y="1068388"/>
                    <a:pt x="571644" y="986219"/>
                    <a:pt x="549366" y="876986"/>
                  </a:cubicBezTo>
                  <a:lnTo>
                    <a:pt x="548047" y="863855"/>
                  </a:lnTo>
                  <a:lnTo>
                    <a:pt x="546316" y="881090"/>
                  </a:lnTo>
                  <a:cubicBezTo>
                    <a:pt x="525443" y="983451"/>
                    <a:pt x="435194" y="1060451"/>
                    <a:pt x="327025" y="1060451"/>
                  </a:cubicBezTo>
                  <a:cubicBezTo>
                    <a:pt x="203403" y="1060451"/>
                    <a:pt x="103187" y="959880"/>
                    <a:pt x="103187" y="835819"/>
                  </a:cubicBezTo>
                  <a:cubicBezTo>
                    <a:pt x="103187" y="789296"/>
                    <a:pt x="117280" y="746077"/>
                    <a:pt x="141415" y="710225"/>
                  </a:cubicBezTo>
                  <a:lnTo>
                    <a:pt x="147890" y="702350"/>
                  </a:lnTo>
                  <a:lnTo>
                    <a:pt x="132347" y="697596"/>
                  </a:lnTo>
                  <a:cubicBezTo>
                    <a:pt x="54572" y="665182"/>
                    <a:pt x="0" y="589298"/>
                    <a:pt x="0" y="500856"/>
                  </a:cubicBezTo>
                  <a:cubicBezTo>
                    <a:pt x="0" y="382933"/>
                    <a:pt x="97017" y="287337"/>
                    <a:pt x="216694" y="287337"/>
                  </a:cubicBezTo>
                  <a:cubicBezTo>
                    <a:pt x="231654" y="287337"/>
                    <a:pt x="246259" y="288831"/>
                    <a:pt x="260365" y="291675"/>
                  </a:cubicBezTo>
                  <a:lnTo>
                    <a:pt x="269169" y="294367"/>
                  </a:lnTo>
                  <a:lnTo>
                    <a:pt x="265112" y="254000"/>
                  </a:lnTo>
                  <a:cubicBezTo>
                    <a:pt x="265112" y="113720"/>
                    <a:pt x="378477" y="0"/>
                    <a:pt x="518319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7" name="Oval 446"/>
            <p:cNvSpPr>
              <a:spLocks noChangeArrowheads="1"/>
            </p:cNvSpPr>
            <p:nvPr/>
          </p:nvSpPr>
          <p:spPr bwMode="auto">
            <a:xfrm>
              <a:off x="3921125" y="2551113"/>
              <a:ext cx="374650" cy="376238"/>
            </a:xfrm>
            <a:prstGeom prst="ellipse">
              <a:avLst/>
            </a:prstGeom>
            <a:solidFill>
              <a:srgbClr val="92D050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8" name="Freeform 453"/>
            <p:cNvSpPr/>
            <p:nvPr/>
          </p:nvSpPr>
          <p:spPr bwMode="auto">
            <a:xfrm>
              <a:off x="2927350" y="3390901"/>
              <a:ext cx="2030413" cy="1412875"/>
            </a:xfrm>
            <a:custGeom>
              <a:avLst/>
              <a:gdLst>
                <a:gd name="T0" fmla="*/ 21 w 276"/>
                <a:gd name="T1" fmla="*/ 10 h 192"/>
                <a:gd name="T2" fmla="*/ 97 w 276"/>
                <a:gd name="T3" fmla="*/ 63 h 192"/>
                <a:gd name="T4" fmla="*/ 264 w 276"/>
                <a:gd name="T5" fmla="*/ 143 h 192"/>
                <a:gd name="T6" fmla="*/ 133 w 276"/>
                <a:gd name="T7" fmla="*/ 167 h 192"/>
                <a:gd name="T8" fmla="*/ 7 w 276"/>
                <a:gd name="T9" fmla="*/ 41 h 192"/>
                <a:gd name="T10" fmla="*/ 21 w 276"/>
                <a:gd name="T11" fmla="*/ 1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192">
                  <a:moveTo>
                    <a:pt x="21" y="10"/>
                  </a:moveTo>
                  <a:cubicBezTo>
                    <a:pt x="21" y="10"/>
                    <a:pt x="30" y="43"/>
                    <a:pt x="97" y="63"/>
                  </a:cubicBezTo>
                  <a:cubicBezTo>
                    <a:pt x="164" y="83"/>
                    <a:pt x="276" y="93"/>
                    <a:pt x="264" y="143"/>
                  </a:cubicBezTo>
                  <a:cubicBezTo>
                    <a:pt x="251" y="192"/>
                    <a:pt x="185" y="186"/>
                    <a:pt x="133" y="167"/>
                  </a:cubicBezTo>
                  <a:cubicBezTo>
                    <a:pt x="81" y="149"/>
                    <a:pt x="13" y="81"/>
                    <a:pt x="7" y="41"/>
                  </a:cubicBezTo>
                  <a:cubicBezTo>
                    <a:pt x="0" y="0"/>
                    <a:pt x="21" y="10"/>
                    <a:pt x="21" y="10"/>
                  </a:cubicBezTo>
                </a:path>
              </a:pathLst>
            </a:custGeom>
            <a:solidFill>
              <a:srgbClr val="E8787D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9" name="Freeform 455"/>
            <p:cNvSpPr/>
            <p:nvPr/>
          </p:nvSpPr>
          <p:spPr bwMode="auto">
            <a:xfrm>
              <a:off x="3471863" y="3868738"/>
              <a:ext cx="676275" cy="773113"/>
            </a:xfrm>
            <a:custGeom>
              <a:avLst/>
              <a:gdLst>
                <a:gd name="T0" fmla="*/ 76 w 92"/>
                <a:gd name="T1" fmla="*/ 11 h 105"/>
                <a:gd name="T2" fmla="*/ 32 w 92"/>
                <a:gd name="T3" fmla="*/ 0 h 105"/>
                <a:gd name="T4" fmla="*/ 0 w 92"/>
                <a:gd name="T5" fmla="*/ 67 h 105"/>
                <a:gd name="T6" fmla="*/ 59 w 92"/>
                <a:gd name="T7" fmla="*/ 102 h 105"/>
                <a:gd name="T8" fmla="*/ 67 w 92"/>
                <a:gd name="T9" fmla="*/ 105 h 105"/>
                <a:gd name="T10" fmla="*/ 76 w 92"/>
                <a:gd name="T11" fmla="*/ 1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105">
                  <a:moveTo>
                    <a:pt x="76" y="11"/>
                  </a:moveTo>
                  <a:cubicBezTo>
                    <a:pt x="60" y="8"/>
                    <a:pt x="45" y="4"/>
                    <a:pt x="32" y="0"/>
                  </a:cubicBezTo>
                  <a:cubicBezTo>
                    <a:pt x="32" y="21"/>
                    <a:pt x="27" y="51"/>
                    <a:pt x="0" y="67"/>
                  </a:cubicBezTo>
                  <a:cubicBezTo>
                    <a:pt x="20" y="83"/>
                    <a:pt x="40" y="96"/>
                    <a:pt x="59" y="102"/>
                  </a:cubicBezTo>
                  <a:cubicBezTo>
                    <a:pt x="62" y="103"/>
                    <a:pt x="65" y="104"/>
                    <a:pt x="67" y="105"/>
                  </a:cubicBezTo>
                  <a:cubicBezTo>
                    <a:pt x="92" y="73"/>
                    <a:pt x="84" y="33"/>
                    <a:pt x="76" y="11"/>
                  </a:cubicBezTo>
                </a:path>
              </a:pathLst>
            </a:custGeom>
            <a:solidFill>
              <a:srgbClr val="E8787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0" name="Freeform 457"/>
            <p:cNvSpPr/>
            <p:nvPr/>
          </p:nvSpPr>
          <p:spPr bwMode="auto">
            <a:xfrm>
              <a:off x="4348163" y="4038601"/>
              <a:ext cx="573088" cy="700088"/>
            </a:xfrm>
            <a:custGeom>
              <a:avLst/>
              <a:gdLst>
                <a:gd name="T0" fmla="*/ 6 w 78"/>
                <a:gd name="T1" fmla="*/ 0 h 95"/>
                <a:gd name="T2" fmla="*/ 0 w 78"/>
                <a:gd name="T3" fmla="*/ 93 h 95"/>
                <a:gd name="T4" fmla="*/ 71 w 78"/>
                <a:gd name="T5" fmla="*/ 55 h 95"/>
                <a:gd name="T6" fmla="*/ 6 w 78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95">
                  <a:moveTo>
                    <a:pt x="6" y="0"/>
                  </a:moveTo>
                  <a:cubicBezTo>
                    <a:pt x="15" y="23"/>
                    <a:pt x="26" y="64"/>
                    <a:pt x="0" y="93"/>
                  </a:cubicBezTo>
                  <a:cubicBezTo>
                    <a:pt x="34" y="95"/>
                    <a:pt x="63" y="86"/>
                    <a:pt x="71" y="55"/>
                  </a:cubicBezTo>
                  <a:cubicBezTo>
                    <a:pt x="78" y="27"/>
                    <a:pt x="46" y="12"/>
                    <a:pt x="6" y="0"/>
                  </a:cubicBezTo>
                </a:path>
              </a:pathLst>
            </a:custGeom>
            <a:solidFill>
              <a:srgbClr val="E8787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1" name="Freeform 465"/>
            <p:cNvSpPr/>
            <p:nvPr/>
          </p:nvSpPr>
          <p:spPr bwMode="auto">
            <a:xfrm>
              <a:off x="2949575" y="3810001"/>
              <a:ext cx="868363" cy="404813"/>
            </a:xfrm>
            <a:custGeom>
              <a:avLst/>
              <a:gdLst>
                <a:gd name="T0" fmla="*/ 45 w 118"/>
                <a:gd name="T1" fmla="*/ 55 h 55"/>
                <a:gd name="T2" fmla="*/ 19 w 118"/>
                <a:gd name="T3" fmla="*/ 47 h 55"/>
                <a:gd name="T4" fmla="*/ 16 w 118"/>
                <a:gd name="T5" fmla="*/ 2 h 55"/>
                <a:gd name="T6" fmla="*/ 20 w 118"/>
                <a:gd name="T7" fmla="*/ 1 h 55"/>
                <a:gd name="T8" fmla="*/ 21 w 118"/>
                <a:gd name="T9" fmla="*/ 4 h 55"/>
                <a:gd name="T10" fmla="*/ 22 w 118"/>
                <a:gd name="T11" fmla="*/ 43 h 55"/>
                <a:gd name="T12" fmla="*/ 54 w 118"/>
                <a:gd name="T13" fmla="*/ 49 h 55"/>
                <a:gd name="T14" fmla="*/ 113 w 118"/>
                <a:gd name="T15" fmla="*/ 16 h 55"/>
                <a:gd name="T16" fmla="*/ 116 w 118"/>
                <a:gd name="T17" fmla="*/ 15 h 55"/>
                <a:gd name="T18" fmla="*/ 117 w 118"/>
                <a:gd name="T19" fmla="*/ 19 h 55"/>
                <a:gd name="T20" fmla="*/ 55 w 118"/>
                <a:gd name="T21" fmla="*/ 54 h 55"/>
                <a:gd name="T22" fmla="*/ 45 w 118"/>
                <a:gd name="T2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55">
                  <a:moveTo>
                    <a:pt x="45" y="55"/>
                  </a:moveTo>
                  <a:cubicBezTo>
                    <a:pt x="34" y="55"/>
                    <a:pt x="24" y="52"/>
                    <a:pt x="19" y="47"/>
                  </a:cubicBezTo>
                  <a:cubicBezTo>
                    <a:pt x="0" y="31"/>
                    <a:pt x="16" y="3"/>
                    <a:pt x="16" y="2"/>
                  </a:cubicBezTo>
                  <a:cubicBezTo>
                    <a:pt x="17" y="1"/>
                    <a:pt x="19" y="0"/>
                    <a:pt x="20" y="1"/>
                  </a:cubicBezTo>
                  <a:cubicBezTo>
                    <a:pt x="21" y="2"/>
                    <a:pt x="22" y="3"/>
                    <a:pt x="21" y="4"/>
                  </a:cubicBezTo>
                  <a:cubicBezTo>
                    <a:pt x="21" y="5"/>
                    <a:pt x="7" y="30"/>
                    <a:pt x="22" y="43"/>
                  </a:cubicBezTo>
                  <a:cubicBezTo>
                    <a:pt x="28" y="48"/>
                    <a:pt x="40" y="51"/>
                    <a:pt x="54" y="49"/>
                  </a:cubicBezTo>
                  <a:cubicBezTo>
                    <a:pt x="73" y="47"/>
                    <a:pt x="98" y="37"/>
                    <a:pt x="113" y="16"/>
                  </a:cubicBezTo>
                  <a:cubicBezTo>
                    <a:pt x="113" y="15"/>
                    <a:pt x="115" y="14"/>
                    <a:pt x="116" y="15"/>
                  </a:cubicBezTo>
                  <a:cubicBezTo>
                    <a:pt x="117" y="16"/>
                    <a:pt x="118" y="18"/>
                    <a:pt x="117" y="19"/>
                  </a:cubicBezTo>
                  <a:cubicBezTo>
                    <a:pt x="101" y="41"/>
                    <a:pt x="74" y="52"/>
                    <a:pt x="55" y="54"/>
                  </a:cubicBezTo>
                  <a:cubicBezTo>
                    <a:pt x="51" y="55"/>
                    <a:pt x="48" y="55"/>
                    <a:pt x="45" y="55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2" name="Freeform 466"/>
            <p:cNvSpPr/>
            <p:nvPr/>
          </p:nvSpPr>
          <p:spPr bwMode="auto">
            <a:xfrm>
              <a:off x="3751263" y="3759201"/>
              <a:ext cx="287338" cy="338138"/>
            </a:xfrm>
            <a:custGeom>
              <a:avLst/>
              <a:gdLst>
                <a:gd name="T0" fmla="*/ 17 w 39"/>
                <a:gd name="T1" fmla="*/ 0 h 46"/>
                <a:gd name="T2" fmla="*/ 1 w 39"/>
                <a:gd name="T3" fmla="*/ 23 h 46"/>
                <a:gd name="T4" fmla="*/ 28 w 39"/>
                <a:gd name="T5" fmla="*/ 39 h 46"/>
                <a:gd name="T6" fmla="*/ 23 w 39"/>
                <a:gd name="T7" fmla="*/ 10 h 46"/>
                <a:gd name="T8" fmla="*/ 17 w 39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6">
                  <a:moveTo>
                    <a:pt x="17" y="0"/>
                  </a:moveTo>
                  <a:cubicBezTo>
                    <a:pt x="17" y="0"/>
                    <a:pt x="1" y="2"/>
                    <a:pt x="1" y="23"/>
                  </a:cubicBezTo>
                  <a:cubicBezTo>
                    <a:pt x="0" y="44"/>
                    <a:pt x="18" y="46"/>
                    <a:pt x="28" y="39"/>
                  </a:cubicBezTo>
                  <a:cubicBezTo>
                    <a:pt x="39" y="31"/>
                    <a:pt x="32" y="13"/>
                    <a:pt x="23" y="10"/>
                  </a:cubicBezTo>
                  <a:cubicBezTo>
                    <a:pt x="23" y="10"/>
                    <a:pt x="23" y="0"/>
                    <a:pt x="17" y="0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3" name="Freeform 468"/>
            <p:cNvSpPr/>
            <p:nvPr/>
          </p:nvSpPr>
          <p:spPr bwMode="auto">
            <a:xfrm>
              <a:off x="2081213" y="2344738"/>
              <a:ext cx="1508125" cy="1450975"/>
            </a:xfrm>
            <a:custGeom>
              <a:avLst/>
              <a:gdLst>
                <a:gd name="T0" fmla="*/ 200 w 205"/>
                <a:gd name="T1" fmla="*/ 61 h 197"/>
                <a:gd name="T2" fmla="*/ 166 w 205"/>
                <a:gd name="T3" fmla="*/ 13 h 197"/>
                <a:gd name="T4" fmla="*/ 125 w 205"/>
                <a:gd name="T5" fmla="*/ 1 h 197"/>
                <a:gd name="T6" fmla="*/ 54 w 205"/>
                <a:gd name="T7" fmla="*/ 55 h 197"/>
                <a:gd name="T8" fmla="*/ 40 w 205"/>
                <a:gd name="T9" fmla="*/ 87 h 197"/>
                <a:gd name="T10" fmla="*/ 11 w 205"/>
                <a:gd name="T11" fmla="*/ 132 h 197"/>
                <a:gd name="T12" fmla="*/ 177 w 205"/>
                <a:gd name="T13" fmla="*/ 145 h 197"/>
                <a:gd name="T14" fmla="*/ 200 w 205"/>
                <a:gd name="T15" fmla="*/ 6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197">
                  <a:moveTo>
                    <a:pt x="200" y="61"/>
                  </a:moveTo>
                  <a:cubicBezTo>
                    <a:pt x="196" y="42"/>
                    <a:pt x="186" y="24"/>
                    <a:pt x="166" y="13"/>
                  </a:cubicBezTo>
                  <a:cubicBezTo>
                    <a:pt x="154" y="7"/>
                    <a:pt x="138" y="1"/>
                    <a:pt x="125" y="1"/>
                  </a:cubicBezTo>
                  <a:cubicBezTo>
                    <a:pt x="64" y="0"/>
                    <a:pt x="54" y="44"/>
                    <a:pt x="54" y="55"/>
                  </a:cubicBezTo>
                  <a:cubicBezTo>
                    <a:pt x="54" y="65"/>
                    <a:pt x="40" y="87"/>
                    <a:pt x="40" y="87"/>
                  </a:cubicBezTo>
                  <a:cubicBezTo>
                    <a:pt x="40" y="87"/>
                    <a:pt x="0" y="87"/>
                    <a:pt x="11" y="132"/>
                  </a:cubicBezTo>
                  <a:cubicBezTo>
                    <a:pt x="22" y="178"/>
                    <a:pt x="135" y="197"/>
                    <a:pt x="177" y="145"/>
                  </a:cubicBezTo>
                  <a:cubicBezTo>
                    <a:pt x="195" y="122"/>
                    <a:pt x="205" y="89"/>
                    <a:pt x="200" y="61"/>
                  </a:cubicBezTo>
                </a:path>
              </a:pathLst>
            </a:custGeom>
            <a:solidFill>
              <a:srgbClr val="E8787D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4" name="任意多边形 293"/>
            <p:cNvSpPr/>
            <p:nvPr/>
          </p:nvSpPr>
          <p:spPr bwMode="auto">
            <a:xfrm>
              <a:off x="2431589" y="3103563"/>
              <a:ext cx="558351" cy="463551"/>
            </a:xfrm>
            <a:custGeom>
              <a:avLst/>
              <a:gdLst>
                <a:gd name="connsiteX0" fmla="*/ 524914 w 558351"/>
                <a:gd name="connsiteY0" fmla="*/ 255035 h 463551"/>
                <a:gd name="connsiteX1" fmla="*/ 462644 w 558351"/>
                <a:gd name="connsiteY1" fmla="*/ 294898 h 463551"/>
                <a:gd name="connsiteX2" fmla="*/ 417271 w 558351"/>
                <a:gd name="connsiteY2" fmla="*/ 347703 h 463551"/>
                <a:gd name="connsiteX3" fmla="*/ 392545 w 558351"/>
                <a:gd name="connsiteY3" fmla="*/ 403329 h 463551"/>
                <a:gd name="connsiteX4" fmla="*/ 386110 w 558351"/>
                <a:gd name="connsiteY4" fmla="*/ 448840 h 463551"/>
                <a:gd name="connsiteX5" fmla="*/ 385996 w 558351"/>
                <a:gd name="connsiteY5" fmla="*/ 448840 h 463551"/>
                <a:gd name="connsiteX6" fmla="*/ 384954 w 558351"/>
                <a:gd name="connsiteY6" fmla="*/ 456196 h 463551"/>
                <a:gd name="connsiteX7" fmla="*/ 385070 w 558351"/>
                <a:gd name="connsiteY7" fmla="*/ 456196 h 463551"/>
                <a:gd name="connsiteX8" fmla="*/ 386110 w 558351"/>
                <a:gd name="connsiteY8" fmla="*/ 448840 h 463551"/>
                <a:gd name="connsiteX9" fmla="*/ 392430 w 558351"/>
                <a:gd name="connsiteY9" fmla="*/ 448840 h 463551"/>
                <a:gd name="connsiteX10" fmla="*/ 473392 w 558351"/>
                <a:gd name="connsiteY10" fmla="*/ 419419 h 463551"/>
                <a:gd name="connsiteX11" fmla="*/ 524914 w 558351"/>
                <a:gd name="connsiteY11" fmla="*/ 272310 h 463551"/>
                <a:gd name="connsiteX12" fmla="*/ 518246 w 558351"/>
                <a:gd name="connsiteY12" fmla="*/ 196600 h 463551"/>
                <a:gd name="connsiteX13" fmla="*/ 451362 w 558351"/>
                <a:gd name="connsiteY13" fmla="*/ 241250 h 463551"/>
                <a:gd name="connsiteX14" fmla="*/ 371275 w 558351"/>
                <a:gd name="connsiteY14" fmla="*/ 279964 h 463551"/>
                <a:gd name="connsiteX15" fmla="*/ 319725 w 558351"/>
                <a:gd name="connsiteY15" fmla="*/ 287338 h 463551"/>
                <a:gd name="connsiteX16" fmla="*/ 291189 w 558351"/>
                <a:gd name="connsiteY16" fmla="*/ 286416 h 463551"/>
                <a:gd name="connsiteX17" fmla="*/ 290326 w 558351"/>
                <a:gd name="connsiteY17" fmla="*/ 286175 h 463551"/>
                <a:gd name="connsiteX18" fmla="*/ 290117 w 558351"/>
                <a:gd name="connsiteY18" fmla="*/ 286168 h 463551"/>
                <a:gd name="connsiteX19" fmla="*/ 267098 w 558351"/>
                <a:gd name="connsiteY19" fmla="*/ 279734 h 463551"/>
                <a:gd name="connsiteX20" fmla="*/ 179051 w 558351"/>
                <a:gd name="connsiteY20" fmla="*/ 300414 h 463551"/>
                <a:gd name="connsiteX21" fmla="*/ 171912 w 558351"/>
                <a:gd name="connsiteY21" fmla="*/ 301690 h 463551"/>
                <a:gd name="connsiteX22" fmla="*/ 171912 w 558351"/>
                <a:gd name="connsiteY22" fmla="*/ 302211 h 463551"/>
                <a:gd name="connsiteX23" fmla="*/ 171628 w 558351"/>
                <a:gd name="connsiteY23" fmla="*/ 302271 h 463551"/>
                <a:gd name="connsiteX24" fmla="*/ 176865 w 558351"/>
                <a:gd name="connsiteY24" fmla="*/ 310983 h 463551"/>
                <a:gd name="connsiteX25" fmla="*/ 193438 w 558351"/>
                <a:gd name="connsiteY25" fmla="*/ 331203 h 463551"/>
                <a:gd name="connsiteX26" fmla="*/ 237634 w 558351"/>
                <a:gd name="connsiteY26" fmla="*/ 382671 h 463551"/>
                <a:gd name="connsiteX27" fmla="*/ 339147 w 558351"/>
                <a:gd name="connsiteY27" fmla="*/ 439539 h 463551"/>
                <a:gd name="connsiteX28" fmla="*/ 372011 w 558351"/>
                <a:gd name="connsiteY28" fmla="*/ 447495 h 463551"/>
                <a:gd name="connsiteX29" fmla="*/ 370222 w 558351"/>
                <a:gd name="connsiteY29" fmla="*/ 456198 h 463551"/>
                <a:gd name="connsiteX30" fmla="*/ 370350 w 558351"/>
                <a:gd name="connsiteY30" fmla="*/ 456198 h 463551"/>
                <a:gd name="connsiteX31" fmla="*/ 370349 w 558351"/>
                <a:gd name="connsiteY31" fmla="*/ 456196 h 463551"/>
                <a:gd name="connsiteX32" fmla="*/ 372130 w 558351"/>
                <a:gd name="connsiteY32" fmla="*/ 447524 h 463551"/>
                <a:gd name="connsiteX33" fmla="*/ 372011 w 558351"/>
                <a:gd name="connsiteY33" fmla="*/ 447495 h 463551"/>
                <a:gd name="connsiteX34" fmla="*/ 381962 w 558351"/>
                <a:gd name="connsiteY34" fmla="*/ 399100 h 463551"/>
                <a:gd name="connsiteX35" fmla="*/ 455161 w 558351"/>
                <a:gd name="connsiteY35" fmla="*/ 287661 h 463551"/>
                <a:gd name="connsiteX36" fmla="*/ 455169 w 558351"/>
                <a:gd name="connsiteY36" fmla="*/ 287656 h 463551"/>
                <a:gd name="connsiteX37" fmla="*/ 455222 w 558351"/>
                <a:gd name="connsiteY37" fmla="*/ 287595 h 463551"/>
                <a:gd name="connsiteX38" fmla="*/ 524115 w 558351"/>
                <a:gd name="connsiteY38" fmla="*/ 243400 h 463551"/>
                <a:gd name="connsiteX39" fmla="*/ 521225 w 558351"/>
                <a:gd name="connsiteY39" fmla="*/ 218156 h 463551"/>
                <a:gd name="connsiteX40" fmla="*/ 517920 w 558351"/>
                <a:gd name="connsiteY40" fmla="*/ 184527 h 463551"/>
                <a:gd name="connsiteX41" fmla="*/ 517542 w 558351"/>
                <a:gd name="connsiteY41" fmla="*/ 184779 h 463551"/>
                <a:gd name="connsiteX42" fmla="*/ 517542 w 558351"/>
                <a:gd name="connsiteY42" fmla="*/ 186886 h 463551"/>
                <a:gd name="connsiteX43" fmla="*/ 518560 w 558351"/>
                <a:gd name="connsiteY43" fmla="*/ 191474 h 463551"/>
                <a:gd name="connsiteX44" fmla="*/ 518560 w 558351"/>
                <a:gd name="connsiteY44" fmla="*/ 185166 h 463551"/>
                <a:gd name="connsiteX45" fmla="*/ 518463 w 558351"/>
                <a:gd name="connsiteY45" fmla="*/ 185069 h 463551"/>
                <a:gd name="connsiteX46" fmla="*/ 518560 w 558351"/>
                <a:gd name="connsiteY46" fmla="*/ 184099 h 463551"/>
                <a:gd name="connsiteX47" fmla="*/ 518484 w 558351"/>
                <a:gd name="connsiteY47" fmla="*/ 184150 h 463551"/>
                <a:gd name="connsiteX48" fmla="*/ 518560 w 558351"/>
                <a:gd name="connsiteY48" fmla="*/ 184150 h 463551"/>
                <a:gd name="connsiteX49" fmla="*/ 430089 w 558351"/>
                <a:gd name="connsiteY49" fmla="*/ 0 h 463551"/>
                <a:gd name="connsiteX50" fmla="*/ 437441 w 558351"/>
                <a:gd name="connsiteY50" fmla="*/ 0 h 463551"/>
                <a:gd name="connsiteX51" fmla="*/ 555084 w 558351"/>
                <a:gd name="connsiteY51" fmla="*/ 58420 h 463551"/>
                <a:gd name="connsiteX52" fmla="*/ 555084 w 558351"/>
                <a:gd name="connsiteY52" fmla="*/ 65723 h 463551"/>
                <a:gd name="connsiteX53" fmla="*/ 518320 w 558351"/>
                <a:gd name="connsiteY53" fmla="*/ 73025 h 463551"/>
                <a:gd name="connsiteX54" fmla="*/ 489391 w 558351"/>
                <a:gd name="connsiteY54" fmla="*/ 66824 h 463551"/>
                <a:gd name="connsiteX55" fmla="*/ 492785 w 558351"/>
                <a:gd name="connsiteY55" fmla="*/ 75215 h 463551"/>
                <a:gd name="connsiteX56" fmla="*/ 525924 w 558351"/>
                <a:gd name="connsiteY56" fmla="*/ 184099 h 463551"/>
                <a:gd name="connsiteX57" fmla="*/ 525924 w 558351"/>
                <a:gd name="connsiteY57" fmla="*/ 185021 h 463551"/>
                <a:gd name="connsiteX58" fmla="*/ 525924 w 558351"/>
                <a:gd name="connsiteY58" fmla="*/ 189366 h 463551"/>
                <a:gd name="connsiteX59" fmla="*/ 531353 w 558351"/>
                <a:gd name="connsiteY59" fmla="*/ 217237 h 463551"/>
                <a:gd name="connsiteX60" fmla="*/ 532067 w 558351"/>
                <a:gd name="connsiteY60" fmla="*/ 242888 h 463551"/>
                <a:gd name="connsiteX61" fmla="*/ 532274 w 558351"/>
                <a:gd name="connsiteY61" fmla="*/ 242888 h 463551"/>
                <a:gd name="connsiteX62" fmla="*/ 532274 w 558351"/>
                <a:gd name="connsiteY62" fmla="*/ 250244 h 463551"/>
                <a:gd name="connsiteX63" fmla="*/ 532272 w 558351"/>
                <a:gd name="connsiteY63" fmla="*/ 250244 h 463551"/>
                <a:gd name="connsiteX64" fmla="*/ 532272 w 558351"/>
                <a:gd name="connsiteY64" fmla="*/ 250246 h 463551"/>
                <a:gd name="connsiteX65" fmla="*/ 532274 w 558351"/>
                <a:gd name="connsiteY65" fmla="*/ 250244 h 463551"/>
                <a:gd name="connsiteX66" fmla="*/ 532274 w 558351"/>
                <a:gd name="connsiteY66" fmla="*/ 250324 h 463551"/>
                <a:gd name="connsiteX67" fmla="*/ 532274 w 558351"/>
                <a:gd name="connsiteY67" fmla="*/ 272310 h 463551"/>
                <a:gd name="connsiteX68" fmla="*/ 480753 w 558351"/>
                <a:gd name="connsiteY68" fmla="*/ 426774 h 463551"/>
                <a:gd name="connsiteX69" fmla="*/ 392430 w 558351"/>
                <a:gd name="connsiteY69" fmla="*/ 463551 h 463551"/>
                <a:gd name="connsiteX70" fmla="*/ 377709 w 558351"/>
                <a:gd name="connsiteY70" fmla="*/ 463551 h 463551"/>
                <a:gd name="connsiteX71" fmla="*/ 377588 w 558351"/>
                <a:gd name="connsiteY71" fmla="*/ 463482 h 463551"/>
                <a:gd name="connsiteX72" fmla="*/ 377588 w 558351"/>
                <a:gd name="connsiteY72" fmla="*/ 463550 h 463551"/>
                <a:gd name="connsiteX73" fmla="*/ 186072 w 558351"/>
                <a:gd name="connsiteY73" fmla="*/ 338555 h 463551"/>
                <a:gd name="connsiteX74" fmla="*/ 169499 w 558351"/>
                <a:gd name="connsiteY74" fmla="*/ 317417 h 463551"/>
                <a:gd name="connsiteX75" fmla="*/ 164663 w 558351"/>
                <a:gd name="connsiteY75" fmla="*/ 303739 h 463551"/>
                <a:gd name="connsiteX76" fmla="*/ 154474 w 558351"/>
                <a:gd name="connsiteY76" fmla="*/ 305887 h 463551"/>
                <a:gd name="connsiteX77" fmla="*/ 120516 w 558351"/>
                <a:gd name="connsiteY77" fmla="*/ 309563 h 463551"/>
                <a:gd name="connsiteX78" fmla="*/ 10383 w 558351"/>
                <a:gd name="connsiteY78" fmla="*/ 280153 h 463551"/>
                <a:gd name="connsiteX79" fmla="*/ 3041 w 558351"/>
                <a:gd name="connsiteY79" fmla="*/ 243389 h 463551"/>
                <a:gd name="connsiteX80" fmla="*/ 47094 w 558351"/>
                <a:gd name="connsiteY80" fmla="*/ 169863 h 463551"/>
                <a:gd name="connsiteX81" fmla="*/ 47094 w 558351"/>
                <a:gd name="connsiteY81" fmla="*/ 177216 h 463551"/>
                <a:gd name="connsiteX82" fmla="*/ 10383 w 558351"/>
                <a:gd name="connsiteY82" fmla="*/ 243389 h 463551"/>
                <a:gd name="connsiteX83" fmla="*/ 17725 w 558351"/>
                <a:gd name="connsiteY83" fmla="*/ 272800 h 463551"/>
                <a:gd name="connsiteX84" fmla="*/ 149886 w 558351"/>
                <a:gd name="connsiteY84" fmla="*/ 296581 h 463551"/>
                <a:gd name="connsiteX85" fmla="*/ 163974 w 558351"/>
                <a:gd name="connsiteY85" fmla="*/ 295474 h 463551"/>
                <a:gd name="connsiteX86" fmla="*/ 163974 w 558351"/>
                <a:gd name="connsiteY86" fmla="*/ 294440 h 463551"/>
                <a:gd name="connsiteX87" fmla="*/ 193438 w 558351"/>
                <a:gd name="connsiteY87" fmla="*/ 287087 h 463551"/>
                <a:gd name="connsiteX88" fmla="*/ 227506 w 558351"/>
                <a:gd name="connsiteY88" fmla="*/ 282492 h 463551"/>
                <a:gd name="connsiteX89" fmla="*/ 261923 w 558351"/>
                <a:gd name="connsiteY89" fmla="*/ 273703 h 463551"/>
                <a:gd name="connsiteX90" fmla="*/ 260811 w 558351"/>
                <a:gd name="connsiteY90" fmla="*/ 272590 h 463551"/>
                <a:gd name="connsiteX91" fmla="*/ 261732 w 558351"/>
                <a:gd name="connsiteY91" fmla="*/ 272590 h 463551"/>
                <a:gd name="connsiteX92" fmla="*/ 266282 w 558351"/>
                <a:gd name="connsiteY92" fmla="*/ 272590 h 463551"/>
                <a:gd name="connsiteX93" fmla="*/ 267098 w 558351"/>
                <a:gd name="connsiteY93" fmla="*/ 272382 h 463551"/>
                <a:gd name="connsiteX94" fmla="*/ 268230 w 558351"/>
                <a:gd name="connsiteY94" fmla="*/ 272562 h 463551"/>
                <a:gd name="connsiteX95" fmla="*/ 332613 w 558351"/>
                <a:gd name="connsiteY95" fmla="*/ 240328 h 463551"/>
                <a:gd name="connsiteX96" fmla="*/ 481739 w 558351"/>
                <a:gd name="connsiteY96" fmla="*/ 66112 h 463551"/>
                <a:gd name="connsiteX97" fmla="*/ 485665 w 558351"/>
                <a:gd name="connsiteY97" fmla="*/ 74762 h 463551"/>
                <a:gd name="connsiteX98" fmla="*/ 457690 w 558351"/>
                <a:gd name="connsiteY98" fmla="*/ 145154 h 463551"/>
                <a:gd name="connsiteX99" fmla="*/ 336870 w 558351"/>
                <a:gd name="connsiteY99" fmla="*/ 250698 h 463551"/>
                <a:gd name="connsiteX100" fmla="*/ 280827 w 558351"/>
                <a:gd name="connsiteY100" fmla="*/ 274574 h 463551"/>
                <a:gd name="connsiteX101" fmla="*/ 290117 w 558351"/>
                <a:gd name="connsiteY101" fmla="*/ 276058 h 463551"/>
                <a:gd name="connsiteX102" fmla="*/ 318660 w 558351"/>
                <a:gd name="connsiteY102" fmla="*/ 279734 h 463551"/>
                <a:gd name="connsiteX103" fmla="*/ 362856 w 558351"/>
                <a:gd name="connsiteY103" fmla="*/ 272382 h 463551"/>
                <a:gd name="connsiteX104" fmla="*/ 442961 w 558351"/>
                <a:gd name="connsiteY104" fmla="*/ 233780 h 463551"/>
                <a:gd name="connsiteX105" fmla="*/ 517013 w 558351"/>
                <a:gd name="connsiteY105" fmla="*/ 184502 h 463551"/>
                <a:gd name="connsiteX106" fmla="*/ 507514 w 558351"/>
                <a:gd name="connsiteY106" fmla="*/ 141698 h 463551"/>
                <a:gd name="connsiteX107" fmla="*/ 496467 w 558351"/>
                <a:gd name="connsiteY107" fmla="*/ 102983 h 463551"/>
                <a:gd name="connsiteX108" fmla="*/ 486341 w 558351"/>
                <a:gd name="connsiteY108" fmla="*/ 76252 h 463551"/>
                <a:gd name="connsiteX109" fmla="*/ 485665 w 558351"/>
                <a:gd name="connsiteY109" fmla="*/ 74762 h 463551"/>
                <a:gd name="connsiteX110" fmla="*/ 488865 w 558351"/>
                <a:gd name="connsiteY110" fmla="*/ 66711 h 463551"/>
                <a:gd name="connsiteX111" fmla="*/ 486071 w 558351"/>
                <a:gd name="connsiteY111" fmla="*/ 66112 h 463551"/>
                <a:gd name="connsiteX112" fmla="*/ 481739 w 558351"/>
                <a:gd name="connsiteY112" fmla="*/ 66112 h 463551"/>
                <a:gd name="connsiteX113" fmla="*/ 481739 w 558351"/>
                <a:gd name="connsiteY113" fmla="*/ 65191 h 463551"/>
                <a:gd name="connsiteX114" fmla="*/ 481739 w 558351"/>
                <a:gd name="connsiteY114" fmla="*/ 65184 h 463551"/>
                <a:gd name="connsiteX115" fmla="*/ 470413 w 558351"/>
                <a:gd name="connsiteY115" fmla="*/ 62756 h 463551"/>
                <a:gd name="connsiteX116" fmla="*/ 430089 w 558351"/>
                <a:gd name="connsiteY116" fmla="*/ 7303 h 463551"/>
                <a:gd name="connsiteX117" fmla="*/ 430089 w 558351"/>
                <a:gd name="connsiteY117" fmla="*/ 0 h 46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558351" h="463551">
                  <a:moveTo>
                    <a:pt x="524914" y="255035"/>
                  </a:moveTo>
                  <a:lnTo>
                    <a:pt x="462644" y="294898"/>
                  </a:lnTo>
                  <a:lnTo>
                    <a:pt x="417271" y="347703"/>
                  </a:lnTo>
                  <a:cubicBezTo>
                    <a:pt x="405770" y="366092"/>
                    <a:pt x="397720" y="384940"/>
                    <a:pt x="392545" y="403329"/>
                  </a:cubicBezTo>
                  <a:lnTo>
                    <a:pt x="386110" y="448840"/>
                  </a:lnTo>
                  <a:lnTo>
                    <a:pt x="385996" y="448840"/>
                  </a:lnTo>
                  <a:lnTo>
                    <a:pt x="384954" y="456196"/>
                  </a:lnTo>
                  <a:lnTo>
                    <a:pt x="385070" y="456196"/>
                  </a:lnTo>
                  <a:lnTo>
                    <a:pt x="386110" y="448840"/>
                  </a:lnTo>
                  <a:lnTo>
                    <a:pt x="392430" y="448840"/>
                  </a:lnTo>
                  <a:cubicBezTo>
                    <a:pt x="421871" y="448840"/>
                    <a:pt x="443951" y="441485"/>
                    <a:pt x="473392" y="419419"/>
                  </a:cubicBezTo>
                  <a:cubicBezTo>
                    <a:pt x="510193" y="382641"/>
                    <a:pt x="524914" y="331153"/>
                    <a:pt x="524914" y="272310"/>
                  </a:cubicBezTo>
                  <a:close/>
                  <a:moveTo>
                    <a:pt x="518246" y="196600"/>
                  </a:moveTo>
                  <a:lnTo>
                    <a:pt x="451362" y="241250"/>
                  </a:lnTo>
                  <a:cubicBezTo>
                    <a:pt x="424666" y="255998"/>
                    <a:pt x="397050" y="268903"/>
                    <a:pt x="371275" y="279964"/>
                  </a:cubicBezTo>
                  <a:cubicBezTo>
                    <a:pt x="349182" y="287338"/>
                    <a:pt x="334453" y="287338"/>
                    <a:pt x="319725" y="287338"/>
                  </a:cubicBezTo>
                  <a:cubicBezTo>
                    <a:pt x="308679" y="287338"/>
                    <a:pt x="299473" y="287338"/>
                    <a:pt x="291189" y="286416"/>
                  </a:cubicBezTo>
                  <a:lnTo>
                    <a:pt x="290326" y="286175"/>
                  </a:lnTo>
                  <a:lnTo>
                    <a:pt x="290117" y="286168"/>
                  </a:lnTo>
                  <a:cubicBezTo>
                    <a:pt x="281830" y="285249"/>
                    <a:pt x="274464" y="283411"/>
                    <a:pt x="267098" y="279734"/>
                  </a:cubicBezTo>
                  <a:cubicBezTo>
                    <a:pt x="228427" y="290763"/>
                    <a:pt x="193899" y="297656"/>
                    <a:pt x="179051" y="300414"/>
                  </a:cubicBezTo>
                  <a:lnTo>
                    <a:pt x="171912" y="301690"/>
                  </a:lnTo>
                  <a:lnTo>
                    <a:pt x="171912" y="302211"/>
                  </a:lnTo>
                  <a:lnTo>
                    <a:pt x="171628" y="302271"/>
                  </a:lnTo>
                  <a:lnTo>
                    <a:pt x="176865" y="310983"/>
                  </a:lnTo>
                  <a:cubicBezTo>
                    <a:pt x="180548" y="316498"/>
                    <a:pt x="186072" y="323850"/>
                    <a:pt x="193438" y="331203"/>
                  </a:cubicBezTo>
                  <a:cubicBezTo>
                    <a:pt x="200804" y="345908"/>
                    <a:pt x="215536" y="360613"/>
                    <a:pt x="237634" y="382671"/>
                  </a:cubicBezTo>
                  <a:cubicBezTo>
                    <a:pt x="265257" y="404729"/>
                    <a:pt x="301166" y="426787"/>
                    <a:pt x="339147" y="439539"/>
                  </a:cubicBezTo>
                  <a:lnTo>
                    <a:pt x="372011" y="447495"/>
                  </a:lnTo>
                  <a:lnTo>
                    <a:pt x="370222" y="456198"/>
                  </a:lnTo>
                  <a:lnTo>
                    <a:pt x="370350" y="456198"/>
                  </a:lnTo>
                  <a:lnTo>
                    <a:pt x="370349" y="456196"/>
                  </a:lnTo>
                  <a:lnTo>
                    <a:pt x="372130" y="447524"/>
                  </a:lnTo>
                  <a:lnTo>
                    <a:pt x="372011" y="447495"/>
                  </a:lnTo>
                  <a:lnTo>
                    <a:pt x="381962" y="399100"/>
                  </a:lnTo>
                  <a:cubicBezTo>
                    <a:pt x="394392" y="360269"/>
                    <a:pt x="416950" y="320978"/>
                    <a:pt x="455161" y="287661"/>
                  </a:cubicBezTo>
                  <a:lnTo>
                    <a:pt x="455169" y="287656"/>
                  </a:lnTo>
                  <a:lnTo>
                    <a:pt x="455222" y="287595"/>
                  </a:lnTo>
                  <a:lnTo>
                    <a:pt x="524115" y="243400"/>
                  </a:lnTo>
                  <a:lnTo>
                    <a:pt x="521225" y="218156"/>
                  </a:lnTo>
                  <a:close/>
                  <a:moveTo>
                    <a:pt x="517920" y="184527"/>
                  </a:moveTo>
                  <a:lnTo>
                    <a:pt x="517542" y="184779"/>
                  </a:lnTo>
                  <a:lnTo>
                    <a:pt x="517542" y="186886"/>
                  </a:lnTo>
                  <a:lnTo>
                    <a:pt x="518560" y="191474"/>
                  </a:lnTo>
                  <a:lnTo>
                    <a:pt x="518560" y="185166"/>
                  </a:lnTo>
                  <a:lnTo>
                    <a:pt x="518463" y="185069"/>
                  </a:lnTo>
                  <a:close/>
                  <a:moveTo>
                    <a:pt x="518560" y="184099"/>
                  </a:moveTo>
                  <a:lnTo>
                    <a:pt x="518484" y="184150"/>
                  </a:lnTo>
                  <a:lnTo>
                    <a:pt x="518560" y="184150"/>
                  </a:lnTo>
                  <a:close/>
                  <a:moveTo>
                    <a:pt x="430089" y="0"/>
                  </a:moveTo>
                  <a:cubicBezTo>
                    <a:pt x="430089" y="0"/>
                    <a:pt x="437441" y="0"/>
                    <a:pt x="437441" y="0"/>
                  </a:cubicBezTo>
                  <a:cubicBezTo>
                    <a:pt x="437441" y="7303"/>
                    <a:pt x="452147" y="73025"/>
                    <a:pt x="555084" y="58420"/>
                  </a:cubicBezTo>
                  <a:cubicBezTo>
                    <a:pt x="562436" y="65723"/>
                    <a:pt x="555084" y="65723"/>
                    <a:pt x="555084" y="65723"/>
                  </a:cubicBezTo>
                  <a:cubicBezTo>
                    <a:pt x="540378" y="65723"/>
                    <a:pt x="533026" y="73025"/>
                    <a:pt x="518320" y="73025"/>
                  </a:cubicBezTo>
                  <a:lnTo>
                    <a:pt x="489391" y="66824"/>
                  </a:lnTo>
                  <a:lnTo>
                    <a:pt x="492785" y="75215"/>
                  </a:lnTo>
                  <a:cubicBezTo>
                    <a:pt x="499689" y="92844"/>
                    <a:pt x="514878" y="134324"/>
                    <a:pt x="525924" y="184099"/>
                  </a:cubicBezTo>
                  <a:cubicBezTo>
                    <a:pt x="525924" y="184099"/>
                    <a:pt x="525924" y="184099"/>
                    <a:pt x="525924" y="185021"/>
                  </a:cubicBezTo>
                  <a:lnTo>
                    <a:pt x="525924" y="189366"/>
                  </a:lnTo>
                  <a:lnTo>
                    <a:pt x="531353" y="217237"/>
                  </a:lnTo>
                  <a:lnTo>
                    <a:pt x="532067" y="242888"/>
                  </a:lnTo>
                  <a:lnTo>
                    <a:pt x="532274" y="242888"/>
                  </a:lnTo>
                  <a:cubicBezTo>
                    <a:pt x="532274" y="242888"/>
                    <a:pt x="532274" y="242888"/>
                    <a:pt x="532274" y="250244"/>
                  </a:cubicBezTo>
                  <a:lnTo>
                    <a:pt x="532272" y="250244"/>
                  </a:lnTo>
                  <a:lnTo>
                    <a:pt x="532272" y="250246"/>
                  </a:lnTo>
                  <a:lnTo>
                    <a:pt x="532274" y="250244"/>
                  </a:lnTo>
                  <a:lnTo>
                    <a:pt x="532274" y="250324"/>
                  </a:lnTo>
                  <a:lnTo>
                    <a:pt x="532274" y="272310"/>
                  </a:lnTo>
                  <a:cubicBezTo>
                    <a:pt x="532274" y="331153"/>
                    <a:pt x="517554" y="389997"/>
                    <a:pt x="480753" y="426774"/>
                  </a:cubicBezTo>
                  <a:cubicBezTo>
                    <a:pt x="451312" y="448840"/>
                    <a:pt x="421871" y="463551"/>
                    <a:pt x="392430" y="463551"/>
                  </a:cubicBezTo>
                  <a:cubicBezTo>
                    <a:pt x="385070" y="463551"/>
                    <a:pt x="385070" y="463551"/>
                    <a:pt x="377709" y="463551"/>
                  </a:cubicBezTo>
                  <a:lnTo>
                    <a:pt x="377588" y="463482"/>
                  </a:lnTo>
                  <a:lnTo>
                    <a:pt x="377588" y="463550"/>
                  </a:lnTo>
                  <a:cubicBezTo>
                    <a:pt x="296562" y="448845"/>
                    <a:pt x="215536" y="382671"/>
                    <a:pt x="186072" y="338555"/>
                  </a:cubicBezTo>
                  <a:cubicBezTo>
                    <a:pt x="178706" y="331203"/>
                    <a:pt x="173182" y="323850"/>
                    <a:pt x="169499" y="317417"/>
                  </a:cubicBezTo>
                  <a:lnTo>
                    <a:pt x="164663" y="303739"/>
                  </a:lnTo>
                  <a:lnTo>
                    <a:pt x="154474" y="305887"/>
                  </a:lnTo>
                  <a:cubicBezTo>
                    <a:pt x="146214" y="307725"/>
                    <a:pt x="135201" y="309563"/>
                    <a:pt x="120516" y="309563"/>
                  </a:cubicBezTo>
                  <a:cubicBezTo>
                    <a:pt x="83805" y="309563"/>
                    <a:pt x="32410" y="302211"/>
                    <a:pt x="10383" y="280153"/>
                  </a:cubicBezTo>
                  <a:cubicBezTo>
                    <a:pt x="3041" y="265447"/>
                    <a:pt x="-4301" y="258095"/>
                    <a:pt x="3041" y="243389"/>
                  </a:cubicBezTo>
                  <a:cubicBezTo>
                    <a:pt x="3041" y="206626"/>
                    <a:pt x="39752" y="169863"/>
                    <a:pt x="47094" y="169863"/>
                  </a:cubicBezTo>
                  <a:cubicBezTo>
                    <a:pt x="47094" y="177216"/>
                    <a:pt x="47094" y="177216"/>
                    <a:pt x="47094" y="177216"/>
                  </a:cubicBezTo>
                  <a:cubicBezTo>
                    <a:pt x="47094" y="177216"/>
                    <a:pt x="10383" y="206626"/>
                    <a:pt x="10383" y="243389"/>
                  </a:cubicBezTo>
                  <a:cubicBezTo>
                    <a:pt x="10383" y="250742"/>
                    <a:pt x="10383" y="265447"/>
                    <a:pt x="17725" y="272800"/>
                  </a:cubicBezTo>
                  <a:cubicBezTo>
                    <a:pt x="45259" y="300372"/>
                    <a:pt x="114092" y="298994"/>
                    <a:pt x="149886" y="296581"/>
                  </a:cubicBezTo>
                  <a:lnTo>
                    <a:pt x="163974" y="295474"/>
                  </a:lnTo>
                  <a:lnTo>
                    <a:pt x="163974" y="294440"/>
                  </a:lnTo>
                  <a:cubicBezTo>
                    <a:pt x="163974" y="294440"/>
                    <a:pt x="178706" y="294440"/>
                    <a:pt x="193438" y="287087"/>
                  </a:cubicBezTo>
                  <a:cubicBezTo>
                    <a:pt x="204487" y="287087"/>
                    <a:pt x="215536" y="285249"/>
                    <a:pt x="227506" y="282492"/>
                  </a:cubicBezTo>
                  <a:lnTo>
                    <a:pt x="261923" y="273703"/>
                  </a:lnTo>
                  <a:lnTo>
                    <a:pt x="260811" y="272590"/>
                  </a:lnTo>
                  <a:cubicBezTo>
                    <a:pt x="260811" y="272590"/>
                    <a:pt x="260811" y="272590"/>
                    <a:pt x="261732" y="272590"/>
                  </a:cubicBezTo>
                  <a:lnTo>
                    <a:pt x="266282" y="272590"/>
                  </a:lnTo>
                  <a:lnTo>
                    <a:pt x="267098" y="272382"/>
                  </a:lnTo>
                  <a:lnTo>
                    <a:pt x="268230" y="272562"/>
                  </a:lnTo>
                  <a:lnTo>
                    <a:pt x="332613" y="240328"/>
                  </a:lnTo>
                  <a:cubicBezTo>
                    <a:pt x="398891" y="202996"/>
                    <a:pt x="465169" y="149072"/>
                    <a:pt x="481739" y="66112"/>
                  </a:cubicBezTo>
                  <a:lnTo>
                    <a:pt x="485665" y="74762"/>
                  </a:lnTo>
                  <a:lnTo>
                    <a:pt x="457690" y="145154"/>
                  </a:lnTo>
                  <a:cubicBezTo>
                    <a:pt x="428003" y="191704"/>
                    <a:pt x="383126" y="226271"/>
                    <a:pt x="336870" y="250698"/>
                  </a:cubicBezTo>
                  <a:lnTo>
                    <a:pt x="280827" y="274574"/>
                  </a:lnTo>
                  <a:lnTo>
                    <a:pt x="290117" y="276058"/>
                  </a:lnTo>
                  <a:cubicBezTo>
                    <a:pt x="298404" y="277896"/>
                    <a:pt x="307611" y="279734"/>
                    <a:pt x="318660" y="279734"/>
                  </a:cubicBezTo>
                  <a:cubicBezTo>
                    <a:pt x="333392" y="279734"/>
                    <a:pt x="348124" y="279734"/>
                    <a:pt x="362856" y="272382"/>
                  </a:cubicBezTo>
                  <a:cubicBezTo>
                    <a:pt x="388637" y="261353"/>
                    <a:pt x="416260" y="248486"/>
                    <a:pt x="442961" y="233780"/>
                  </a:cubicBezTo>
                  <a:lnTo>
                    <a:pt x="517013" y="184502"/>
                  </a:lnTo>
                  <a:lnTo>
                    <a:pt x="507514" y="141698"/>
                  </a:lnTo>
                  <a:cubicBezTo>
                    <a:pt x="503831" y="126949"/>
                    <a:pt x="500149" y="114045"/>
                    <a:pt x="496467" y="102983"/>
                  </a:cubicBezTo>
                  <a:cubicBezTo>
                    <a:pt x="492785" y="91922"/>
                    <a:pt x="489103" y="82704"/>
                    <a:pt x="486341" y="76252"/>
                  </a:cubicBezTo>
                  <a:lnTo>
                    <a:pt x="485665" y="74762"/>
                  </a:lnTo>
                  <a:lnTo>
                    <a:pt x="488865" y="66711"/>
                  </a:lnTo>
                  <a:lnTo>
                    <a:pt x="486071" y="66112"/>
                  </a:lnTo>
                  <a:lnTo>
                    <a:pt x="481739" y="66112"/>
                  </a:lnTo>
                  <a:cubicBezTo>
                    <a:pt x="481739" y="66112"/>
                    <a:pt x="481739" y="66112"/>
                    <a:pt x="481739" y="65191"/>
                  </a:cubicBezTo>
                  <a:lnTo>
                    <a:pt x="481739" y="65184"/>
                  </a:lnTo>
                  <a:lnTo>
                    <a:pt x="470413" y="62756"/>
                  </a:lnTo>
                  <a:cubicBezTo>
                    <a:pt x="434225" y="44272"/>
                    <a:pt x="430089" y="7303"/>
                    <a:pt x="430089" y="7303"/>
                  </a:cubicBezTo>
                  <a:cubicBezTo>
                    <a:pt x="422736" y="0"/>
                    <a:pt x="430089" y="0"/>
                    <a:pt x="430089" y="0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5" name="Freeform 472"/>
            <p:cNvSpPr/>
            <p:nvPr/>
          </p:nvSpPr>
          <p:spPr bwMode="auto">
            <a:xfrm>
              <a:off x="2603500" y="3287713"/>
              <a:ext cx="354013" cy="271463"/>
            </a:xfrm>
            <a:custGeom>
              <a:avLst/>
              <a:gdLst>
                <a:gd name="T0" fmla="*/ 48 w 48"/>
                <a:gd name="T1" fmla="*/ 9 h 37"/>
                <a:gd name="T2" fmla="*/ 47 w 48"/>
                <a:gd name="T3" fmla="*/ 0 h 37"/>
                <a:gd name="T4" fmla="*/ 27 w 48"/>
                <a:gd name="T5" fmla="*/ 12 h 37"/>
                <a:gd name="T6" fmla="*/ 13 w 48"/>
                <a:gd name="T7" fmla="*/ 12 h 37"/>
                <a:gd name="T8" fmla="*/ 0 w 48"/>
                <a:gd name="T9" fmla="*/ 16 h 37"/>
                <a:gd name="T10" fmla="*/ 28 w 48"/>
                <a:gd name="T11" fmla="*/ 37 h 37"/>
                <a:gd name="T12" fmla="*/ 48 w 48"/>
                <a:gd name="T13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7">
                  <a:moveTo>
                    <a:pt x="48" y="9"/>
                  </a:moveTo>
                  <a:cubicBezTo>
                    <a:pt x="48" y="6"/>
                    <a:pt x="48" y="3"/>
                    <a:pt x="47" y="0"/>
                  </a:cubicBezTo>
                  <a:cubicBezTo>
                    <a:pt x="42" y="5"/>
                    <a:pt x="33" y="10"/>
                    <a:pt x="27" y="12"/>
                  </a:cubicBezTo>
                  <a:cubicBezTo>
                    <a:pt x="21" y="15"/>
                    <a:pt x="16" y="14"/>
                    <a:pt x="13" y="12"/>
                  </a:cubicBezTo>
                  <a:cubicBezTo>
                    <a:pt x="5" y="15"/>
                    <a:pt x="0" y="16"/>
                    <a:pt x="0" y="16"/>
                  </a:cubicBezTo>
                  <a:cubicBezTo>
                    <a:pt x="0" y="19"/>
                    <a:pt x="14" y="35"/>
                    <a:pt x="28" y="37"/>
                  </a:cubicBezTo>
                  <a:cubicBezTo>
                    <a:pt x="29" y="28"/>
                    <a:pt x="33" y="15"/>
                    <a:pt x="48" y="9"/>
                  </a:cubicBezTo>
                  <a:close/>
                </a:path>
              </a:pathLst>
            </a:custGeom>
            <a:solidFill>
              <a:srgbClr val="E8787D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6" name="Freeform 474"/>
            <p:cNvSpPr/>
            <p:nvPr/>
          </p:nvSpPr>
          <p:spPr bwMode="auto">
            <a:xfrm>
              <a:off x="2698750" y="3170238"/>
              <a:ext cx="250825" cy="227013"/>
            </a:xfrm>
            <a:custGeom>
              <a:avLst/>
              <a:gdLst>
                <a:gd name="T0" fmla="*/ 14 w 34"/>
                <a:gd name="T1" fmla="*/ 28 h 31"/>
                <a:gd name="T2" fmla="*/ 34 w 34"/>
                <a:gd name="T3" fmla="*/ 16 h 31"/>
                <a:gd name="T4" fmla="*/ 29 w 34"/>
                <a:gd name="T5" fmla="*/ 0 h 31"/>
                <a:gd name="T6" fmla="*/ 0 w 34"/>
                <a:gd name="T7" fmla="*/ 28 h 31"/>
                <a:gd name="T8" fmla="*/ 14 w 34"/>
                <a:gd name="T9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1">
                  <a:moveTo>
                    <a:pt x="14" y="28"/>
                  </a:moveTo>
                  <a:cubicBezTo>
                    <a:pt x="20" y="26"/>
                    <a:pt x="29" y="21"/>
                    <a:pt x="34" y="16"/>
                  </a:cubicBezTo>
                  <a:cubicBezTo>
                    <a:pt x="33" y="7"/>
                    <a:pt x="29" y="0"/>
                    <a:pt x="29" y="0"/>
                  </a:cubicBezTo>
                  <a:cubicBezTo>
                    <a:pt x="27" y="16"/>
                    <a:pt x="11" y="24"/>
                    <a:pt x="0" y="28"/>
                  </a:cubicBezTo>
                  <a:cubicBezTo>
                    <a:pt x="3" y="30"/>
                    <a:pt x="8" y="31"/>
                    <a:pt x="14" y="28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7" name="Freeform 476"/>
            <p:cNvSpPr/>
            <p:nvPr/>
          </p:nvSpPr>
          <p:spPr bwMode="auto">
            <a:xfrm>
              <a:off x="2809875" y="3354388"/>
              <a:ext cx="153988" cy="204788"/>
            </a:xfrm>
            <a:custGeom>
              <a:avLst/>
              <a:gdLst>
                <a:gd name="T0" fmla="*/ 0 w 21"/>
                <a:gd name="T1" fmla="*/ 28 h 28"/>
                <a:gd name="T2" fmla="*/ 13 w 21"/>
                <a:gd name="T3" fmla="*/ 24 h 28"/>
                <a:gd name="T4" fmla="*/ 20 w 21"/>
                <a:gd name="T5" fmla="*/ 0 h 28"/>
                <a:gd name="T6" fmla="*/ 0 w 21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8">
                  <a:moveTo>
                    <a:pt x="0" y="28"/>
                  </a:moveTo>
                  <a:cubicBezTo>
                    <a:pt x="5" y="28"/>
                    <a:pt x="9" y="27"/>
                    <a:pt x="13" y="24"/>
                  </a:cubicBezTo>
                  <a:cubicBezTo>
                    <a:pt x="20" y="18"/>
                    <a:pt x="21" y="9"/>
                    <a:pt x="20" y="0"/>
                  </a:cubicBezTo>
                  <a:cubicBezTo>
                    <a:pt x="5" y="6"/>
                    <a:pt x="1" y="19"/>
                    <a:pt x="0" y="28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8" name="任意多边形 297"/>
            <p:cNvSpPr/>
            <p:nvPr/>
          </p:nvSpPr>
          <p:spPr bwMode="auto">
            <a:xfrm>
              <a:off x="2296581" y="2432006"/>
              <a:ext cx="472685" cy="579974"/>
            </a:xfrm>
            <a:custGeom>
              <a:avLst/>
              <a:gdLst>
                <a:gd name="connsiteX0" fmla="*/ 305749 w 472685"/>
                <a:gd name="connsiteY0" fmla="*/ 266 h 579974"/>
                <a:gd name="connsiteX1" fmla="*/ 351000 w 472685"/>
                <a:gd name="connsiteY1" fmla="*/ 8329 h 579974"/>
                <a:gd name="connsiteX2" fmla="*/ 446554 w 472685"/>
                <a:gd name="connsiteY2" fmla="*/ 369549 h 579974"/>
                <a:gd name="connsiteX3" fmla="*/ 123139 w 472685"/>
                <a:gd name="connsiteY3" fmla="*/ 568589 h 579974"/>
                <a:gd name="connsiteX4" fmla="*/ 27585 w 472685"/>
                <a:gd name="connsiteY4" fmla="*/ 214741 h 579974"/>
                <a:gd name="connsiteX5" fmla="*/ 305749 w 472685"/>
                <a:gd name="connsiteY5" fmla="*/ 266 h 57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685" h="579974">
                  <a:moveTo>
                    <a:pt x="305749" y="266"/>
                  </a:moveTo>
                  <a:cubicBezTo>
                    <a:pt x="321139" y="1073"/>
                    <a:pt x="336299" y="3722"/>
                    <a:pt x="351000" y="8329"/>
                  </a:cubicBezTo>
                  <a:cubicBezTo>
                    <a:pt x="461255" y="52560"/>
                    <a:pt x="505357" y="214741"/>
                    <a:pt x="446554" y="369549"/>
                  </a:cubicBezTo>
                  <a:cubicBezTo>
                    <a:pt x="380401" y="524358"/>
                    <a:pt x="240745" y="612820"/>
                    <a:pt x="123139" y="568589"/>
                  </a:cubicBezTo>
                  <a:cubicBezTo>
                    <a:pt x="5534" y="531730"/>
                    <a:pt x="-31218" y="369549"/>
                    <a:pt x="27585" y="214741"/>
                  </a:cubicBezTo>
                  <a:cubicBezTo>
                    <a:pt x="79037" y="79283"/>
                    <a:pt x="198021" y="-5378"/>
                    <a:pt x="305749" y="266"/>
                  </a:cubicBezTo>
                  <a:close/>
                </a:path>
              </a:pathLst>
            </a:custGeom>
            <a:solidFill>
              <a:srgbClr val="E8787D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9" name="Freeform 480"/>
            <p:cNvSpPr/>
            <p:nvPr/>
          </p:nvSpPr>
          <p:spPr bwMode="auto">
            <a:xfrm>
              <a:off x="2287588" y="2830513"/>
              <a:ext cx="80963" cy="155575"/>
            </a:xfrm>
            <a:custGeom>
              <a:avLst/>
              <a:gdLst>
                <a:gd name="T0" fmla="*/ 0 w 11"/>
                <a:gd name="T1" fmla="*/ 0 h 21"/>
                <a:gd name="T2" fmla="*/ 5 w 11"/>
                <a:gd name="T3" fmla="*/ 21 h 21"/>
                <a:gd name="T4" fmla="*/ 11 w 11"/>
                <a:gd name="T5" fmla="*/ 20 h 21"/>
                <a:gd name="T6" fmla="*/ 10 w 11"/>
                <a:gd name="T7" fmla="*/ 19 h 21"/>
                <a:gd name="T8" fmla="*/ 0 w 1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cubicBezTo>
                    <a:pt x="0" y="8"/>
                    <a:pt x="1" y="15"/>
                    <a:pt x="5" y="21"/>
                  </a:cubicBezTo>
                  <a:cubicBezTo>
                    <a:pt x="8" y="20"/>
                    <a:pt x="10" y="20"/>
                    <a:pt x="11" y="20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5" y="14"/>
                    <a:pt x="1" y="8"/>
                    <a:pt x="0" y="0"/>
                  </a:cubicBezTo>
                </a:path>
              </a:pathLst>
            </a:custGeom>
            <a:solidFill>
              <a:srgbClr val="E8787D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0" name="Freeform 481"/>
            <p:cNvSpPr/>
            <p:nvPr/>
          </p:nvSpPr>
          <p:spPr bwMode="auto">
            <a:xfrm>
              <a:off x="2332038" y="2816226"/>
              <a:ext cx="411163" cy="257175"/>
            </a:xfrm>
            <a:custGeom>
              <a:avLst/>
              <a:gdLst>
                <a:gd name="T0" fmla="*/ 56 w 56"/>
                <a:gd name="T1" fmla="*/ 0 h 35"/>
                <a:gd name="T2" fmla="*/ 52 w 56"/>
                <a:gd name="T3" fmla="*/ 7 h 35"/>
                <a:gd name="T4" fmla="*/ 22 w 56"/>
                <a:gd name="T5" fmla="*/ 27 h 35"/>
                <a:gd name="T6" fmla="*/ 20 w 56"/>
                <a:gd name="T7" fmla="*/ 27 h 35"/>
                <a:gd name="T8" fmla="*/ 12 w 56"/>
                <a:gd name="T9" fmla="*/ 26 h 35"/>
                <a:gd name="T10" fmla="*/ 6 w 56"/>
                <a:gd name="T11" fmla="*/ 23 h 35"/>
                <a:gd name="T12" fmla="*/ 6 w 56"/>
                <a:gd name="T13" fmla="*/ 23 h 35"/>
                <a:gd name="T14" fmla="*/ 4 w 56"/>
                <a:gd name="T15" fmla="*/ 23 h 35"/>
                <a:gd name="T16" fmla="*/ 1 w 56"/>
                <a:gd name="T17" fmla="*/ 24 h 35"/>
                <a:gd name="T18" fmla="*/ 0 w 56"/>
                <a:gd name="T19" fmla="*/ 24 h 35"/>
                <a:gd name="T20" fmla="*/ 12 w 56"/>
                <a:gd name="T21" fmla="*/ 34 h 35"/>
                <a:gd name="T22" fmla="*/ 21 w 56"/>
                <a:gd name="T23" fmla="*/ 35 h 35"/>
                <a:gd name="T24" fmla="*/ 53 w 56"/>
                <a:gd name="T25" fmla="*/ 11 h 35"/>
                <a:gd name="T26" fmla="*/ 56 w 56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5">
                  <a:moveTo>
                    <a:pt x="56" y="0"/>
                  </a:moveTo>
                  <a:cubicBezTo>
                    <a:pt x="54" y="2"/>
                    <a:pt x="53" y="5"/>
                    <a:pt x="52" y="7"/>
                  </a:cubicBezTo>
                  <a:cubicBezTo>
                    <a:pt x="45" y="19"/>
                    <a:pt x="33" y="27"/>
                    <a:pt x="22" y="27"/>
                  </a:cubicBezTo>
                  <a:cubicBezTo>
                    <a:pt x="21" y="27"/>
                    <a:pt x="21" y="27"/>
                    <a:pt x="20" y="27"/>
                  </a:cubicBezTo>
                  <a:cubicBezTo>
                    <a:pt x="17" y="27"/>
                    <a:pt x="15" y="27"/>
                    <a:pt x="12" y="26"/>
                  </a:cubicBezTo>
                  <a:cubicBezTo>
                    <a:pt x="10" y="25"/>
                    <a:pt x="8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4" y="23"/>
                  </a:cubicBezTo>
                  <a:cubicBezTo>
                    <a:pt x="4" y="23"/>
                    <a:pt x="2" y="23"/>
                    <a:pt x="1" y="24"/>
                  </a:cubicBezTo>
                  <a:cubicBezTo>
                    <a:pt x="1" y="24"/>
                    <a:pt x="0" y="24"/>
                    <a:pt x="0" y="24"/>
                  </a:cubicBezTo>
                  <a:cubicBezTo>
                    <a:pt x="3" y="28"/>
                    <a:pt x="7" y="32"/>
                    <a:pt x="12" y="34"/>
                  </a:cubicBezTo>
                  <a:cubicBezTo>
                    <a:pt x="15" y="35"/>
                    <a:pt x="18" y="35"/>
                    <a:pt x="21" y="35"/>
                  </a:cubicBezTo>
                  <a:cubicBezTo>
                    <a:pt x="34" y="35"/>
                    <a:pt x="47" y="26"/>
                    <a:pt x="53" y="11"/>
                  </a:cubicBezTo>
                  <a:cubicBezTo>
                    <a:pt x="54" y="7"/>
                    <a:pt x="55" y="4"/>
                    <a:pt x="56" y="0"/>
                  </a:cubicBezTo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1" name="Freeform 484"/>
            <p:cNvSpPr/>
            <p:nvPr/>
          </p:nvSpPr>
          <p:spPr bwMode="auto">
            <a:xfrm>
              <a:off x="2257425" y="2470151"/>
              <a:ext cx="522288" cy="574675"/>
            </a:xfrm>
            <a:custGeom>
              <a:avLst/>
              <a:gdLst>
                <a:gd name="T0" fmla="*/ 63 w 71"/>
                <a:gd name="T1" fmla="*/ 49 h 78"/>
                <a:gd name="T2" fmla="*/ 22 w 71"/>
                <a:gd name="T3" fmla="*/ 72 h 78"/>
                <a:gd name="T4" fmla="*/ 8 w 71"/>
                <a:gd name="T5" fmla="*/ 29 h 78"/>
                <a:gd name="T6" fmla="*/ 49 w 71"/>
                <a:gd name="T7" fmla="*/ 6 h 78"/>
                <a:gd name="T8" fmla="*/ 63 w 71"/>
                <a:gd name="T9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8">
                  <a:moveTo>
                    <a:pt x="63" y="49"/>
                  </a:moveTo>
                  <a:cubicBezTo>
                    <a:pt x="56" y="68"/>
                    <a:pt x="38" y="78"/>
                    <a:pt x="22" y="72"/>
                  </a:cubicBezTo>
                  <a:cubicBezTo>
                    <a:pt x="7" y="67"/>
                    <a:pt x="0" y="47"/>
                    <a:pt x="8" y="29"/>
                  </a:cubicBezTo>
                  <a:cubicBezTo>
                    <a:pt x="15" y="11"/>
                    <a:pt x="33" y="0"/>
                    <a:pt x="49" y="6"/>
                  </a:cubicBezTo>
                  <a:cubicBezTo>
                    <a:pt x="64" y="12"/>
                    <a:pt x="71" y="31"/>
                    <a:pt x="63" y="49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2" name="Freeform 485"/>
            <p:cNvSpPr/>
            <p:nvPr/>
          </p:nvSpPr>
          <p:spPr bwMode="auto">
            <a:xfrm>
              <a:off x="2287588" y="2498726"/>
              <a:ext cx="463550" cy="515938"/>
            </a:xfrm>
            <a:custGeom>
              <a:avLst/>
              <a:gdLst>
                <a:gd name="T0" fmla="*/ 59 w 63"/>
                <a:gd name="T1" fmla="*/ 45 h 70"/>
                <a:gd name="T2" fmla="*/ 59 w 63"/>
                <a:gd name="T3" fmla="*/ 45 h 70"/>
                <a:gd name="T4" fmla="*/ 27 w 63"/>
                <a:gd name="T5" fmla="*/ 69 h 70"/>
                <a:gd name="T6" fmla="*/ 18 w 63"/>
                <a:gd name="T7" fmla="*/ 68 h 70"/>
                <a:gd name="T8" fmla="*/ 1 w 63"/>
                <a:gd name="T9" fmla="*/ 40 h 70"/>
                <a:gd name="T10" fmla="*/ 4 w 63"/>
                <a:gd name="T11" fmla="*/ 25 h 70"/>
                <a:gd name="T12" fmla="*/ 36 w 63"/>
                <a:gd name="T13" fmla="*/ 1 h 70"/>
                <a:gd name="T14" fmla="*/ 45 w 63"/>
                <a:gd name="T15" fmla="*/ 3 h 70"/>
                <a:gd name="T16" fmla="*/ 62 w 63"/>
                <a:gd name="T17" fmla="*/ 30 h 70"/>
                <a:gd name="T18" fmla="*/ 59 w 63"/>
                <a:gd name="T19" fmla="*/ 45 h 70"/>
                <a:gd name="T20" fmla="*/ 59 w 63"/>
                <a:gd name="T21" fmla="*/ 45 h 70"/>
                <a:gd name="T22" fmla="*/ 60 w 63"/>
                <a:gd name="T23" fmla="*/ 46 h 70"/>
                <a:gd name="T24" fmla="*/ 63 w 63"/>
                <a:gd name="T25" fmla="*/ 30 h 70"/>
                <a:gd name="T26" fmla="*/ 45 w 63"/>
                <a:gd name="T27" fmla="*/ 1 h 70"/>
                <a:gd name="T28" fmla="*/ 36 w 63"/>
                <a:gd name="T29" fmla="*/ 0 h 70"/>
                <a:gd name="T30" fmla="*/ 3 w 63"/>
                <a:gd name="T31" fmla="*/ 25 h 70"/>
                <a:gd name="T32" fmla="*/ 0 w 63"/>
                <a:gd name="T33" fmla="*/ 40 h 70"/>
                <a:gd name="T34" fmla="*/ 18 w 63"/>
                <a:gd name="T35" fmla="*/ 69 h 70"/>
                <a:gd name="T36" fmla="*/ 27 w 63"/>
                <a:gd name="T37" fmla="*/ 70 h 70"/>
                <a:gd name="T38" fmla="*/ 60 w 63"/>
                <a:gd name="T39" fmla="*/ 46 h 70"/>
                <a:gd name="T40" fmla="*/ 59 w 63"/>
                <a:gd name="T41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70">
                  <a:moveTo>
                    <a:pt x="59" y="45"/>
                  </a:moveTo>
                  <a:cubicBezTo>
                    <a:pt x="59" y="45"/>
                    <a:pt x="59" y="45"/>
                    <a:pt x="59" y="45"/>
                  </a:cubicBezTo>
                  <a:cubicBezTo>
                    <a:pt x="53" y="60"/>
                    <a:pt x="40" y="69"/>
                    <a:pt x="27" y="69"/>
                  </a:cubicBezTo>
                  <a:cubicBezTo>
                    <a:pt x="24" y="69"/>
                    <a:pt x="21" y="69"/>
                    <a:pt x="18" y="68"/>
                  </a:cubicBezTo>
                  <a:cubicBezTo>
                    <a:pt x="8" y="64"/>
                    <a:pt x="1" y="53"/>
                    <a:pt x="1" y="40"/>
                  </a:cubicBezTo>
                  <a:cubicBezTo>
                    <a:pt x="1" y="35"/>
                    <a:pt x="2" y="30"/>
                    <a:pt x="4" y="25"/>
                  </a:cubicBezTo>
                  <a:cubicBezTo>
                    <a:pt x="10" y="11"/>
                    <a:pt x="23" y="1"/>
                    <a:pt x="36" y="1"/>
                  </a:cubicBezTo>
                  <a:cubicBezTo>
                    <a:pt x="39" y="1"/>
                    <a:pt x="42" y="2"/>
                    <a:pt x="45" y="3"/>
                  </a:cubicBezTo>
                  <a:cubicBezTo>
                    <a:pt x="55" y="7"/>
                    <a:pt x="62" y="18"/>
                    <a:pt x="62" y="30"/>
                  </a:cubicBezTo>
                  <a:cubicBezTo>
                    <a:pt x="62" y="35"/>
                    <a:pt x="61" y="40"/>
                    <a:pt x="59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2" y="40"/>
                    <a:pt x="63" y="35"/>
                    <a:pt x="63" y="30"/>
                  </a:cubicBezTo>
                  <a:cubicBezTo>
                    <a:pt x="63" y="17"/>
                    <a:pt x="56" y="6"/>
                    <a:pt x="45" y="1"/>
                  </a:cubicBezTo>
                  <a:cubicBezTo>
                    <a:pt x="42" y="0"/>
                    <a:pt x="39" y="0"/>
                    <a:pt x="36" y="0"/>
                  </a:cubicBezTo>
                  <a:cubicBezTo>
                    <a:pt x="23" y="0"/>
                    <a:pt x="9" y="10"/>
                    <a:pt x="3" y="25"/>
                  </a:cubicBezTo>
                  <a:cubicBezTo>
                    <a:pt x="1" y="30"/>
                    <a:pt x="0" y="35"/>
                    <a:pt x="0" y="40"/>
                  </a:cubicBezTo>
                  <a:cubicBezTo>
                    <a:pt x="0" y="53"/>
                    <a:pt x="7" y="65"/>
                    <a:pt x="18" y="69"/>
                  </a:cubicBezTo>
                  <a:cubicBezTo>
                    <a:pt x="21" y="70"/>
                    <a:pt x="24" y="70"/>
                    <a:pt x="27" y="70"/>
                  </a:cubicBezTo>
                  <a:cubicBezTo>
                    <a:pt x="40" y="70"/>
                    <a:pt x="54" y="61"/>
                    <a:pt x="60" y="46"/>
                  </a:cubicBezTo>
                  <a:cubicBezTo>
                    <a:pt x="59" y="45"/>
                    <a:pt x="59" y="45"/>
                    <a:pt x="59" y="45"/>
                  </a:cubicBezTo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3" name="Freeform 489"/>
            <p:cNvSpPr/>
            <p:nvPr/>
          </p:nvSpPr>
          <p:spPr bwMode="auto">
            <a:xfrm>
              <a:off x="2293938" y="2690813"/>
              <a:ext cx="449263" cy="317500"/>
            </a:xfrm>
            <a:custGeom>
              <a:avLst/>
              <a:gdLst>
                <a:gd name="T0" fmla="*/ 60 w 61"/>
                <a:gd name="T1" fmla="*/ 0 h 43"/>
                <a:gd name="T2" fmla="*/ 57 w 61"/>
                <a:gd name="T3" fmla="*/ 10 h 43"/>
                <a:gd name="T4" fmla="*/ 24 w 61"/>
                <a:gd name="T5" fmla="*/ 38 h 43"/>
                <a:gd name="T6" fmla="*/ 16 w 61"/>
                <a:gd name="T7" fmla="*/ 36 h 43"/>
                <a:gd name="T8" fmla="*/ 1 w 61"/>
                <a:gd name="T9" fmla="*/ 11 h 43"/>
                <a:gd name="T10" fmla="*/ 0 w 61"/>
                <a:gd name="T11" fmla="*/ 14 h 43"/>
                <a:gd name="T12" fmla="*/ 17 w 61"/>
                <a:gd name="T13" fmla="*/ 42 h 43"/>
                <a:gd name="T14" fmla="*/ 26 w 61"/>
                <a:gd name="T15" fmla="*/ 43 h 43"/>
                <a:gd name="T16" fmla="*/ 58 w 61"/>
                <a:gd name="T17" fmla="*/ 19 h 43"/>
                <a:gd name="T18" fmla="*/ 58 w 61"/>
                <a:gd name="T19" fmla="*/ 19 h 43"/>
                <a:gd name="T20" fmla="*/ 61 w 61"/>
                <a:gd name="T21" fmla="*/ 4 h 43"/>
                <a:gd name="T22" fmla="*/ 60 w 61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43">
                  <a:moveTo>
                    <a:pt x="60" y="0"/>
                  </a:moveTo>
                  <a:cubicBezTo>
                    <a:pt x="60" y="4"/>
                    <a:pt x="59" y="7"/>
                    <a:pt x="57" y="10"/>
                  </a:cubicBezTo>
                  <a:cubicBezTo>
                    <a:pt x="51" y="27"/>
                    <a:pt x="37" y="38"/>
                    <a:pt x="24" y="38"/>
                  </a:cubicBezTo>
                  <a:cubicBezTo>
                    <a:pt x="21" y="38"/>
                    <a:pt x="19" y="37"/>
                    <a:pt x="16" y="36"/>
                  </a:cubicBezTo>
                  <a:cubicBezTo>
                    <a:pt x="7" y="33"/>
                    <a:pt x="1" y="23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27"/>
                    <a:pt x="7" y="38"/>
                    <a:pt x="17" y="42"/>
                  </a:cubicBezTo>
                  <a:cubicBezTo>
                    <a:pt x="20" y="43"/>
                    <a:pt x="23" y="43"/>
                    <a:pt x="26" y="43"/>
                  </a:cubicBezTo>
                  <a:cubicBezTo>
                    <a:pt x="39" y="43"/>
                    <a:pt x="52" y="34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0" y="14"/>
                    <a:pt x="61" y="9"/>
                    <a:pt x="61" y="4"/>
                  </a:cubicBezTo>
                  <a:cubicBezTo>
                    <a:pt x="61" y="3"/>
                    <a:pt x="61" y="1"/>
                    <a:pt x="60" y="0"/>
                  </a:cubicBezTo>
                </a:path>
              </a:pathLst>
            </a:custGeom>
            <a:solidFill>
              <a:srgbClr val="E8787D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4" name="Freeform 490"/>
            <p:cNvSpPr/>
            <p:nvPr/>
          </p:nvSpPr>
          <p:spPr bwMode="auto">
            <a:xfrm>
              <a:off x="2287588" y="2662238"/>
              <a:ext cx="463550" cy="352425"/>
            </a:xfrm>
            <a:custGeom>
              <a:avLst/>
              <a:gdLst>
                <a:gd name="T0" fmla="*/ 62 w 63"/>
                <a:gd name="T1" fmla="*/ 0 h 48"/>
                <a:gd name="T2" fmla="*/ 61 w 63"/>
                <a:gd name="T3" fmla="*/ 4 h 48"/>
                <a:gd name="T4" fmla="*/ 62 w 63"/>
                <a:gd name="T5" fmla="*/ 8 h 48"/>
                <a:gd name="T6" fmla="*/ 59 w 63"/>
                <a:gd name="T7" fmla="*/ 23 h 48"/>
                <a:gd name="T8" fmla="*/ 59 w 63"/>
                <a:gd name="T9" fmla="*/ 23 h 48"/>
                <a:gd name="T10" fmla="*/ 27 w 63"/>
                <a:gd name="T11" fmla="*/ 47 h 48"/>
                <a:gd name="T12" fmla="*/ 18 w 63"/>
                <a:gd name="T13" fmla="*/ 46 h 48"/>
                <a:gd name="T14" fmla="*/ 1 w 63"/>
                <a:gd name="T15" fmla="*/ 18 h 48"/>
                <a:gd name="T16" fmla="*/ 2 w 63"/>
                <a:gd name="T17" fmla="*/ 15 h 48"/>
                <a:gd name="T18" fmla="*/ 1 w 63"/>
                <a:gd name="T19" fmla="*/ 13 h 48"/>
                <a:gd name="T20" fmla="*/ 18 w 63"/>
                <a:gd name="T21" fmla="*/ 46 h 48"/>
                <a:gd name="T22" fmla="*/ 26 w 63"/>
                <a:gd name="T23" fmla="*/ 48 h 48"/>
                <a:gd name="T24" fmla="*/ 61 w 63"/>
                <a:gd name="T25" fmla="*/ 21 h 48"/>
                <a:gd name="T26" fmla="*/ 62 w 63"/>
                <a:gd name="T27" fmla="*/ 17 h 48"/>
                <a:gd name="T28" fmla="*/ 62 w 63"/>
                <a:gd name="T29" fmla="*/ 16 h 48"/>
                <a:gd name="T30" fmla="*/ 63 w 63"/>
                <a:gd name="T31" fmla="*/ 8 h 48"/>
                <a:gd name="T32" fmla="*/ 62 w 63"/>
                <a:gd name="T3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48">
                  <a:moveTo>
                    <a:pt x="62" y="0"/>
                  </a:moveTo>
                  <a:cubicBezTo>
                    <a:pt x="62" y="1"/>
                    <a:pt x="62" y="3"/>
                    <a:pt x="61" y="4"/>
                  </a:cubicBezTo>
                  <a:cubicBezTo>
                    <a:pt x="62" y="5"/>
                    <a:pt x="62" y="7"/>
                    <a:pt x="62" y="8"/>
                  </a:cubicBezTo>
                  <a:cubicBezTo>
                    <a:pt x="62" y="13"/>
                    <a:pt x="61" y="18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3" y="38"/>
                    <a:pt x="40" y="47"/>
                    <a:pt x="27" y="47"/>
                  </a:cubicBezTo>
                  <a:cubicBezTo>
                    <a:pt x="24" y="47"/>
                    <a:pt x="21" y="47"/>
                    <a:pt x="18" y="46"/>
                  </a:cubicBezTo>
                  <a:cubicBezTo>
                    <a:pt x="8" y="42"/>
                    <a:pt x="1" y="31"/>
                    <a:pt x="1" y="18"/>
                  </a:cubicBezTo>
                  <a:cubicBezTo>
                    <a:pt x="1" y="17"/>
                    <a:pt x="1" y="16"/>
                    <a:pt x="2" y="15"/>
                  </a:cubicBezTo>
                  <a:cubicBezTo>
                    <a:pt x="1" y="14"/>
                    <a:pt x="1" y="14"/>
                    <a:pt x="1" y="13"/>
                  </a:cubicBezTo>
                  <a:cubicBezTo>
                    <a:pt x="0" y="28"/>
                    <a:pt x="6" y="42"/>
                    <a:pt x="18" y="46"/>
                  </a:cubicBezTo>
                  <a:cubicBezTo>
                    <a:pt x="21" y="47"/>
                    <a:pt x="23" y="48"/>
                    <a:pt x="26" y="48"/>
                  </a:cubicBezTo>
                  <a:cubicBezTo>
                    <a:pt x="39" y="48"/>
                    <a:pt x="53" y="37"/>
                    <a:pt x="61" y="21"/>
                  </a:cubicBezTo>
                  <a:cubicBezTo>
                    <a:pt x="61" y="20"/>
                    <a:pt x="62" y="19"/>
                    <a:pt x="62" y="17"/>
                  </a:cubicBezTo>
                  <a:cubicBezTo>
                    <a:pt x="62" y="17"/>
                    <a:pt x="62" y="16"/>
                    <a:pt x="62" y="16"/>
                  </a:cubicBezTo>
                  <a:cubicBezTo>
                    <a:pt x="63" y="13"/>
                    <a:pt x="63" y="11"/>
                    <a:pt x="63" y="8"/>
                  </a:cubicBezTo>
                  <a:cubicBezTo>
                    <a:pt x="63" y="5"/>
                    <a:pt x="63" y="2"/>
                    <a:pt x="62" y="0"/>
                  </a:cubicBezTo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5" name="Freeform 491"/>
            <p:cNvSpPr/>
            <p:nvPr/>
          </p:nvSpPr>
          <p:spPr bwMode="auto">
            <a:xfrm>
              <a:off x="2463800" y="2587626"/>
              <a:ext cx="271463" cy="309563"/>
            </a:xfrm>
            <a:custGeom>
              <a:avLst/>
              <a:gdLst>
                <a:gd name="T0" fmla="*/ 34 w 37"/>
                <a:gd name="T1" fmla="*/ 25 h 42"/>
                <a:gd name="T2" fmla="*/ 13 w 37"/>
                <a:gd name="T3" fmla="*/ 40 h 42"/>
                <a:gd name="T4" fmla="*/ 2 w 37"/>
                <a:gd name="T5" fmla="*/ 18 h 42"/>
                <a:gd name="T6" fmla="*/ 23 w 37"/>
                <a:gd name="T7" fmla="*/ 2 h 42"/>
                <a:gd name="T8" fmla="*/ 34 w 37"/>
                <a:gd name="T9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2">
                  <a:moveTo>
                    <a:pt x="34" y="25"/>
                  </a:moveTo>
                  <a:cubicBezTo>
                    <a:pt x="32" y="36"/>
                    <a:pt x="22" y="42"/>
                    <a:pt x="13" y="40"/>
                  </a:cubicBezTo>
                  <a:cubicBezTo>
                    <a:pt x="5" y="38"/>
                    <a:pt x="0" y="28"/>
                    <a:pt x="2" y="18"/>
                  </a:cubicBezTo>
                  <a:cubicBezTo>
                    <a:pt x="5" y="7"/>
                    <a:pt x="15" y="0"/>
                    <a:pt x="23" y="2"/>
                  </a:cubicBezTo>
                  <a:cubicBezTo>
                    <a:pt x="32" y="4"/>
                    <a:pt x="37" y="14"/>
                    <a:pt x="34" y="25"/>
                  </a:cubicBezTo>
                  <a:close/>
                </a:path>
              </a:pathLst>
            </a:custGeom>
            <a:solidFill>
              <a:srgbClr val="381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6" name="Freeform 492"/>
            <p:cNvSpPr/>
            <p:nvPr/>
          </p:nvSpPr>
          <p:spPr bwMode="auto">
            <a:xfrm>
              <a:off x="2566988" y="2640013"/>
              <a:ext cx="139700" cy="161925"/>
            </a:xfrm>
            <a:custGeom>
              <a:avLst/>
              <a:gdLst>
                <a:gd name="T0" fmla="*/ 18 w 19"/>
                <a:gd name="T1" fmla="*/ 13 h 22"/>
                <a:gd name="T2" fmla="*/ 7 w 19"/>
                <a:gd name="T3" fmla="*/ 21 h 22"/>
                <a:gd name="T4" fmla="*/ 2 w 19"/>
                <a:gd name="T5" fmla="*/ 9 h 22"/>
                <a:gd name="T6" fmla="*/ 12 w 19"/>
                <a:gd name="T7" fmla="*/ 1 h 22"/>
                <a:gd name="T8" fmla="*/ 18 w 19"/>
                <a:gd name="T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8" y="13"/>
                  </a:moveTo>
                  <a:cubicBezTo>
                    <a:pt x="17" y="18"/>
                    <a:pt x="12" y="22"/>
                    <a:pt x="7" y="21"/>
                  </a:cubicBezTo>
                  <a:cubicBezTo>
                    <a:pt x="3" y="20"/>
                    <a:pt x="0" y="15"/>
                    <a:pt x="2" y="9"/>
                  </a:cubicBezTo>
                  <a:cubicBezTo>
                    <a:pt x="3" y="4"/>
                    <a:pt x="8" y="0"/>
                    <a:pt x="12" y="1"/>
                  </a:cubicBezTo>
                  <a:cubicBezTo>
                    <a:pt x="17" y="2"/>
                    <a:pt x="19" y="7"/>
                    <a:pt x="1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7" name="Freeform 493"/>
            <p:cNvSpPr/>
            <p:nvPr/>
          </p:nvSpPr>
          <p:spPr bwMode="auto">
            <a:xfrm>
              <a:off x="2228850" y="1674813"/>
              <a:ext cx="720725" cy="795338"/>
            </a:xfrm>
            <a:custGeom>
              <a:avLst/>
              <a:gdLst>
                <a:gd name="T0" fmla="*/ 77 w 98"/>
                <a:gd name="T1" fmla="*/ 108 h 108"/>
                <a:gd name="T2" fmla="*/ 76 w 98"/>
                <a:gd name="T3" fmla="*/ 108 h 108"/>
                <a:gd name="T4" fmla="*/ 75 w 98"/>
                <a:gd name="T5" fmla="*/ 106 h 108"/>
                <a:gd name="T6" fmla="*/ 65 w 98"/>
                <a:gd name="T7" fmla="*/ 28 h 108"/>
                <a:gd name="T8" fmla="*/ 19 w 98"/>
                <a:gd name="T9" fmla="*/ 5 h 108"/>
                <a:gd name="T10" fmla="*/ 3 w 98"/>
                <a:gd name="T11" fmla="*/ 18 h 108"/>
                <a:gd name="T12" fmla="*/ 2 w 98"/>
                <a:gd name="T13" fmla="*/ 19 h 108"/>
                <a:gd name="T14" fmla="*/ 1 w 98"/>
                <a:gd name="T15" fmla="*/ 18 h 108"/>
                <a:gd name="T16" fmla="*/ 18 w 98"/>
                <a:gd name="T17" fmla="*/ 3 h 108"/>
                <a:gd name="T18" fmla="*/ 67 w 98"/>
                <a:gd name="T19" fmla="*/ 26 h 108"/>
                <a:gd name="T20" fmla="*/ 78 w 98"/>
                <a:gd name="T21" fmla="*/ 107 h 108"/>
                <a:gd name="T22" fmla="*/ 77 w 98"/>
                <a:gd name="T2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08">
                  <a:moveTo>
                    <a:pt x="77" y="108"/>
                  </a:moveTo>
                  <a:cubicBezTo>
                    <a:pt x="76" y="108"/>
                    <a:pt x="76" y="108"/>
                    <a:pt x="76" y="108"/>
                  </a:cubicBezTo>
                  <a:cubicBezTo>
                    <a:pt x="75" y="107"/>
                    <a:pt x="75" y="107"/>
                    <a:pt x="75" y="106"/>
                  </a:cubicBezTo>
                  <a:cubicBezTo>
                    <a:pt x="76" y="105"/>
                    <a:pt x="94" y="64"/>
                    <a:pt x="65" y="28"/>
                  </a:cubicBezTo>
                  <a:cubicBezTo>
                    <a:pt x="44" y="3"/>
                    <a:pt x="25" y="4"/>
                    <a:pt x="19" y="5"/>
                  </a:cubicBezTo>
                  <a:cubicBezTo>
                    <a:pt x="11" y="7"/>
                    <a:pt x="5" y="12"/>
                    <a:pt x="3" y="18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1" y="19"/>
                    <a:pt x="0" y="18"/>
                    <a:pt x="1" y="18"/>
                  </a:cubicBezTo>
                  <a:cubicBezTo>
                    <a:pt x="2" y="11"/>
                    <a:pt x="9" y="5"/>
                    <a:pt x="18" y="3"/>
                  </a:cubicBezTo>
                  <a:cubicBezTo>
                    <a:pt x="25" y="1"/>
                    <a:pt x="45" y="0"/>
                    <a:pt x="67" y="26"/>
                  </a:cubicBezTo>
                  <a:cubicBezTo>
                    <a:pt x="98" y="63"/>
                    <a:pt x="78" y="107"/>
                    <a:pt x="78" y="107"/>
                  </a:cubicBezTo>
                  <a:cubicBezTo>
                    <a:pt x="77" y="108"/>
                    <a:pt x="77" y="108"/>
                    <a:pt x="77" y="108"/>
                  </a:cubicBezTo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8" name="Freeform 494"/>
            <p:cNvSpPr/>
            <p:nvPr/>
          </p:nvSpPr>
          <p:spPr bwMode="auto">
            <a:xfrm>
              <a:off x="2795588" y="1504951"/>
              <a:ext cx="382588" cy="920750"/>
            </a:xfrm>
            <a:custGeom>
              <a:avLst/>
              <a:gdLst>
                <a:gd name="T0" fmla="*/ 19 w 52"/>
                <a:gd name="T1" fmla="*/ 125 h 125"/>
                <a:gd name="T2" fmla="*/ 18 w 52"/>
                <a:gd name="T3" fmla="*/ 124 h 125"/>
                <a:gd name="T4" fmla="*/ 18 w 52"/>
                <a:gd name="T5" fmla="*/ 122 h 125"/>
                <a:gd name="T6" fmla="*/ 38 w 52"/>
                <a:gd name="T7" fmla="*/ 46 h 125"/>
                <a:gd name="T8" fmla="*/ 2 w 52"/>
                <a:gd name="T9" fmla="*/ 4 h 125"/>
                <a:gd name="T10" fmla="*/ 0 w 52"/>
                <a:gd name="T11" fmla="*/ 3 h 125"/>
                <a:gd name="T12" fmla="*/ 2 w 52"/>
                <a:gd name="T13" fmla="*/ 2 h 125"/>
                <a:gd name="T14" fmla="*/ 41 w 52"/>
                <a:gd name="T15" fmla="*/ 45 h 125"/>
                <a:gd name="T16" fmla="*/ 20 w 52"/>
                <a:gd name="T17" fmla="*/ 124 h 125"/>
                <a:gd name="T18" fmla="*/ 19 w 52"/>
                <a:gd name="T1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25">
                  <a:moveTo>
                    <a:pt x="19" y="125"/>
                  </a:move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18" y="123"/>
                    <a:pt x="18" y="122"/>
                  </a:cubicBezTo>
                  <a:cubicBezTo>
                    <a:pt x="19" y="122"/>
                    <a:pt x="49" y="89"/>
                    <a:pt x="38" y="46"/>
                  </a:cubicBezTo>
                  <a:cubicBezTo>
                    <a:pt x="28" y="3"/>
                    <a:pt x="3" y="4"/>
                    <a:pt x="2" y="4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30" y="0"/>
                    <a:pt x="41" y="45"/>
                  </a:cubicBezTo>
                  <a:cubicBezTo>
                    <a:pt x="52" y="90"/>
                    <a:pt x="21" y="124"/>
                    <a:pt x="20" y="124"/>
                  </a:cubicBezTo>
                  <a:cubicBezTo>
                    <a:pt x="19" y="125"/>
                    <a:pt x="19" y="125"/>
                    <a:pt x="19" y="125"/>
                  </a:cubicBezTo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9" name="Freeform 495"/>
            <p:cNvSpPr/>
            <p:nvPr/>
          </p:nvSpPr>
          <p:spPr bwMode="auto">
            <a:xfrm>
              <a:off x="2190750" y="1747838"/>
              <a:ext cx="103188" cy="155575"/>
            </a:xfrm>
            <a:custGeom>
              <a:avLst/>
              <a:gdLst>
                <a:gd name="T0" fmla="*/ 12 w 14"/>
                <a:gd name="T1" fmla="*/ 13 h 21"/>
                <a:gd name="T2" fmla="*/ 3 w 14"/>
                <a:gd name="T3" fmla="*/ 19 h 21"/>
                <a:gd name="T4" fmla="*/ 2 w 14"/>
                <a:gd name="T5" fmla="*/ 7 h 21"/>
                <a:gd name="T6" fmla="*/ 12 w 14"/>
                <a:gd name="T7" fmla="*/ 1 h 21"/>
                <a:gd name="T8" fmla="*/ 12 w 14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1">
                  <a:moveTo>
                    <a:pt x="12" y="13"/>
                  </a:moveTo>
                  <a:cubicBezTo>
                    <a:pt x="9" y="18"/>
                    <a:pt x="5" y="21"/>
                    <a:pt x="3" y="19"/>
                  </a:cubicBezTo>
                  <a:cubicBezTo>
                    <a:pt x="0" y="18"/>
                    <a:pt x="0" y="13"/>
                    <a:pt x="2" y="7"/>
                  </a:cubicBezTo>
                  <a:cubicBezTo>
                    <a:pt x="5" y="2"/>
                    <a:pt x="9" y="0"/>
                    <a:pt x="12" y="1"/>
                  </a:cubicBezTo>
                  <a:cubicBezTo>
                    <a:pt x="14" y="3"/>
                    <a:pt x="14" y="8"/>
                    <a:pt x="12" y="13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0" name="Freeform 496"/>
            <p:cNvSpPr/>
            <p:nvPr/>
          </p:nvSpPr>
          <p:spPr bwMode="auto">
            <a:xfrm>
              <a:off x="2190750" y="1747838"/>
              <a:ext cx="103188" cy="155575"/>
            </a:xfrm>
            <a:custGeom>
              <a:avLst/>
              <a:gdLst>
                <a:gd name="T0" fmla="*/ 12 w 14"/>
                <a:gd name="T1" fmla="*/ 13 h 21"/>
                <a:gd name="T2" fmla="*/ 11 w 14"/>
                <a:gd name="T3" fmla="*/ 13 h 21"/>
                <a:gd name="T4" fmla="*/ 4 w 14"/>
                <a:gd name="T5" fmla="*/ 19 h 21"/>
                <a:gd name="T6" fmla="*/ 3 w 14"/>
                <a:gd name="T7" fmla="*/ 19 h 21"/>
                <a:gd name="T8" fmla="*/ 1 w 14"/>
                <a:gd name="T9" fmla="*/ 15 h 21"/>
                <a:gd name="T10" fmla="*/ 3 w 14"/>
                <a:gd name="T11" fmla="*/ 8 h 21"/>
                <a:gd name="T12" fmla="*/ 10 w 14"/>
                <a:gd name="T13" fmla="*/ 1 h 21"/>
                <a:gd name="T14" fmla="*/ 11 w 14"/>
                <a:gd name="T15" fmla="*/ 2 h 21"/>
                <a:gd name="T16" fmla="*/ 13 w 14"/>
                <a:gd name="T17" fmla="*/ 6 h 21"/>
                <a:gd name="T18" fmla="*/ 11 w 14"/>
                <a:gd name="T19" fmla="*/ 13 h 21"/>
                <a:gd name="T20" fmla="*/ 12 w 14"/>
                <a:gd name="T21" fmla="*/ 13 h 21"/>
                <a:gd name="T22" fmla="*/ 12 w 14"/>
                <a:gd name="T23" fmla="*/ 13 h 21"/>
                <a:gd name="T24" fmla="*/ 14 w 14"/>
                <a:gd name="T25" fmla="*/ 6 h 21"/>
                <a:gd name="T26" fmla="*/ 12 w 14"/>
                <a:gd name="T27" fmla="*/ 1 h 21"/>
                <a:gd name="T28" fmla="*/ 10 w 14"/>
                <a:gd name="T29" fmla="*/ 0 h 21"/>
                <a:gd name="T30" fmla="*/ 2 w 14"/>
                <a:gd name="T31" fmla="*/ 7 h 21"/>
                <a:gd name="T32" fmla="*/ 0 w 14"/>
                <a:gd name="T33" fmla="*/ 15 h 21"/>
                <a:gd name="T34" fmla="*/ 2 w 14"/>
                <a:gd name="T35" fmla="*/ 20 h 21"/>
                <a:gd name="T36" fmla="*/ 4 w 14"/>
                <a:gd name="T37" fmla="*/ 21 h 21"/>
                <a:gd name="T38" fmla="*/ 12 w 14"/>
                <a:gd name="T3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21">
                  <a:moveTo>
                    <a:pt x="12" y="13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9" y="17"/>
                    <a:pt x="6" y="19"/>
                    <a:pt x="4" y="19"/>
                  </a:cubicBezTo>
                  <a:cubicBezTo>
                    <a:pt x="4" y="19"/>
                    <a:pt x="3" y="19"/>
                    <a:pt x="3" y="19"/>
                  </a:cubicBezTo>
                  <a:cubicBezTo>
                    <a:pt x="2" y="18"/>
                    <a:pt x="1" y="17"/>
                    <a:pt x="1" y="15"/>
                  </a:cubicBezTo>
                  <a:cubicBezTo>
                    <a:pt x="1" y="13"/>
                    <a:pt x="2" y="10"/>
                    <a:pt x="3" y="8"/>
                  </a:cubicBezTo>
                  <a:cubicBezTo>
                    <a:pt x="5" y="4"/>
                    <a:pt x="8" y="1"/>
                    <a:pt x="10" y="1"/>
                  </a:cubicBezTo>
                  <a:cubicBezTo>
                    <a:pt x="10" y="1"/>
                    <a:pt x="11" y="1"/>
                    <a:pt x="11" y="2"/>
                  </a:cubicBezTo>
                  <a:cubicBezTo>
                    <a:pt x="12" y="2"/>
                    <a:pt x="13" y="4"/>
                    <a:pt x="13" y="6"/>
                  </a:cubicBezTo>
                  <a:cubicBezTo>
                    <a:pt x="13" y="8"/>
                    <a:pt x="12" y="10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1"/>
                    <a:pt x="14" y="8"/>
                    <a:pt x="14" y="6"/>
                  </a:cubicBezTo>
                  <a:cubicBezTo>
                    <a:pt x="14" y="4"/>
                    <a:pt x="14" y="2"/>
                    <a:pt x="12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7" y="0"/>
                    <a:pt x="4" y="3"/>
                    <a:pt x="2" y="7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7"/>
                    <a:pt x="1" y="19"/>
                    <a:pt x="2" y="20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7" y="21"/>
                    <a:pt x="10" y="18"/>
                    <a:pt x="12" y="13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1" name="Freeform 497"/>
            <p:cNvSpPr/>
            <p:nvPr/>
          </p:nvSpPr>
          <p:spPr bwMode="auto">
            <a:xfrm>
              <a:off x="2692400" y="1468438"/>
              <a:ext cx="146050" cy="88900"/>
            </a:xfrm>
            <a:custGeom>
              <a:avLst/>
              <a:gdLst>
                <a:gd name="T0" fmla="*/ 8 w 20"/>
                <a:gd name="T1" fmla="*/ 11 h 12"/>
                <a:gd name="T2" fmla="*/ 0 w 20"/>
                <a:gd name="T3" fmla="*/ 4 h 12"/>
                <a:gd name="T4" fmla="*/ 11 w 20"/>
                <a:gd name="T5" fmla="*/ 1 h 12"/>
                <a:gd name="T6" fmla="*/ 19 w 20"/>
                <a:gd name="T7" fmla="*/ 8 h 12"/>
                <a:gd name="T8" fmla="*/ 8 w 20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">
                  <a:moveTo>
                    <a:pt x="8" y="11"/>
                  </a:moveTo>
                  <a:cubicBezTo>
                    <a:pt x="3" y="10"/>
                    <a:pt x="0" y="7"/>
                    <a:pt x="0" y="4"/>
                  </a:cubicBezTo>
                  <a:cubicBezTo>
                    <a:pt x="1" y="1"/>
                    <a:pt x="6" y="0"/>
                    <a:pt x="11" y="1"/>
                  </a:cubicBezTo>
                  <a:cubicBezTo>
                    <a:pt x="16" y="3"/>
                    <a:pt x="20" y="6"/>
                    <a:pt x="19" y="8"/>
                  </a:cubicBezTo>
                  <a:cubicBezTo>
                    <a:pt x="18" y="11"/>
                    <a:pt x="13" y="12"/>
                    <a:pt x="8" y="11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2" name="Freeform 498"/>
            <p:cNvSpPr/>
            <p:nvPr/>
          </p:nvSpPr>
          <p:spPr bwMode="auto">
            <a:xfrm>
              <a:off x="2692400" y="1468438"/>
              <a:ext cx="139700" cy="88900"/>
            </a:xfrm>
            <a:custGeom>
              <a:avLst/>
              <a:gdLst>
                <a:gd name="T0" fmla="*/ 8 w 19"/>
                <a:gd name="T1" fmla="*/ 11 h 12"/>
                <a:gd name="T2" fmla="*/ 8 w 19"/>
                <a:gd name="T3" fmla="*/ 10 h 12"/>
                <a:gd name="T4" fmla="*/ 3 w 19"/>
                <a:gd name="T5" fmla="*/ 8 h 12"/>
                <a:gd name="T6" fmla="*/ 1 w 19"/>
                <a:gd name="T7" fmla="*/ 5 h 12"/>
                <a:gd name="T8" fmla="*/ 1 w 19"/>
                <a:gd name="T9" fmla="*/ 4 h 12"/>
                <a:gd name="T10" fmla="*/ 7 w 19"/>
                <a:gd name="T11" fmla="*/ 2 h 12"/>
                <a:gd name="T12" fmla="*/ 11 w 19"/>
                <a:gd name="T13" fmla="*/ 2 h 12"/>
                <a:gd name="T14" fmla="*/ 16 w 19"/>
                <a:gd name="T15" fmla="*/ 4 h 12"/>
                <a:gd name="T16" fmla="*/ 18 w 19"/>
                <a:gd name="T17" fmla="*/ 8 h 12"/>
                <a:gd name="T18" fmla="*/ 18 w 19"/>
                <a:gd name="T19" fmla="*/ 8 h 12"/>
                <a:gd name="T20" fmla="*/ 12 w 19"/>
                <a:gd name="T21" fmla="*/ 11 h 12"/>
                <a:gd name="T22" fmla="*/ 8 w 19"/>
                <a:gd name="T23" fmla="*/ 10 h 12"/>
                <a:gd name="T24" fmla="*/ 8 w 19"/>
                <a:gd name="T25" fmla="*/ 11 h 12"/>
                <a:gd name="T26" fmla="*/ 8 w 19"/>
                <a:gd name="T27" fmla="*/ 12 h 12"/>
                <a:gd name="T28" fmla="*/ 12 w 19"/>
                <a:gd name="T29" fmla="*/ 12 h 12"/>
                <a:gd name="T30" fmla="*/ 19 w 19"/>
                <a:gd name="T31" fmla="*/ 9 h 12"/>
                <a:gd name="T32" fmla="*/ 19 w 19"/>
                <a:gd name="T33" fmla="*/ 8 h 12"/>
                <a:gd name="T34" fmla="*/ 17 w 19"/>
                <a:gd name="T35" fmla="*/ 3 h 12"/>
                <a:gd name="T36" fmla="*/ 11 w 19"/>
                <a:gd name="T37" fmla="*/ 1 h 12"/>
                <a:gd name="T38" fmla="*/ 7 w 19"/>
                <a:gd name="T39" fmla="*/ 0 h 12"/>
                <a:gd name="T40" fmla="*/ 0 w 19"/>
                <a:gd name="T41" fmla="*/ 4 h 12"/>
                <a:gd name="T42" fmla="*/ 0 w 19"/>
                <a:gd name="T43" fmla="*/ 5 h 12"/>
                <a:gd name="T44" fmla="*/ 2 w 19"/>
                <a:gd name="T45" fmla="*/ 9 h 12"/>
                <a:gd name="T46" fmla="*/ 8 w 19"/>
                <a:gd name="T47" fmla="*/ 12 h 12"/>
                <a:gd name="T48" fmla="*/ 8 w 19"/>
                <a:gd name="T4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12">
                  <a:moveTo>
                    <a:pt x="8" y="11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6" y="10"/>
                    <a:pt x="4" y="9"/>
                    <a:pt x="3" y="8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7" y="2"/>
                  </a:cubicBezTo>
                  <a:cubicBezTo>
                    <a:pt x="8" y="2"/>
                    <a:pt x="10" y="2"/>
                    <a:pt x="11" y="2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8" y="5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10"/>
                    <a:pt x="15" y="11"/>
                    <a:pt x="12" y="11"/>
                  </a:cubicBezTo>
                  <a:cubicBezTo>
                    <a:pt x="11" y="11"/>
                    <a:pt x="9" y="11"/>
                    <a:pt x="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1" y="12"/>
                    <a:pt x="12" y="12"/>
                  </a:cubicBezTo>
                  <a:cubicBezTo>
                    <a:pt x="15" y="12"/>
                    <a:pt x="18" y="11"/>
                    <a:pt x="19" y="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6"/>
                    <a:pt x="19" y="5"/>
                    <a:pt x="17" y="3"/>
                  </a:cubicBezTo>
                  <a:cubicBezTo>
                    <a:pt x="16" y="2"/>
                    <a:pt x="14" y="1"/>
                    <a:pt x="11" y="1"/>
                  </a:cubicBezTo>
                  <a:cubicBezTo>
                    <a:pt x="10" y="0"/>
                    <a:pt x="9" y="0"/>
                    <a:pt x="7" y="0"/>
                  </a:cubicBezTo>
                  <a:cubicBezTo>
                    <a:pt x="4" y="0"/>
                    <a:pt x="1" y="1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1" y="8"/>
                    <a:pt x="2" y="9"/>
                  </a:cubicBezTo>
                  <a:cubicBezTo>
                    <a:pt x="4" y="10"/>
                    <a:pt x="5" y="11"/>
                    <a:pt x="8" y="12"/>
                  </a:cubicBezTo>
                  <a:lnTo>
                    <a:pt x="8" y="11"/>
                  </a:ln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3" name="任意多边形 312"/>
            <p:cNvSpPr/>
            <p:nvPr/>
          </p:nvSpPr>
          <p:spPr bwMode="auto">
            <a:xfrm>
              <a:off x="2154238" y="2478088"/>
              <a:ext cx="1406525" cy="1162050"/>
            </a:xfrm>
            <a:custGeom>
              <a:avLst/>
              <a:gdLst>
                <a:gd name="connsiteX0" fmla="*/ 1192969 w 1406525"/>
                <a:gd name="connsiteY0" fmla="*/ 0 h 1162050"/>
                <a:gd name="connsiteX1" fmla="*/ 1391797 w 1406525"/>
                <a:gd name="connsiteY1" fmla="*/ 316254 h 1162050"/>
                <a:gd name="connsiteX2" fmla="*/ 1406525 w 1406525"/>
                <a:gd name="connsiteY2" fmla="*/ 426575 h 1162050"/>
                <a:gd name="connsiteX3" fmla="*/ 1222425 w 1406525"/>
                <a:gd name="connsiteY3" fmla="*/ 934053 h 1162050"/>
                <a:gd name="connsiteX4" fmla="*/ 655396 w 1406525"/>
                <a:gd name="connsiteY4" fmla="*/ 1162050 h 1162050"/>
                <a:gd name="connsiteX5" fmla="*/ 235648 w 1406525"/>
                <a:gd name="connsiteY5" fmla="*/ 1073793 h 1162050"/>
                <a:gd name="connsiteX6" fmla="*/ 14728 w 1406525"/>
                <a:gd name="connsiteY6" fmla="*/ 838441 h 1162050"/>
                <a:gd name="connsiteX7" fmla="*/ 0 w 1406525"/>
                <a:gd name="connsiteY7" fmla="*/ 728120 h 1162050"/>
                <a:gd name="connsiteX8" fmla="*/ 110460 w 1406525"/>
                <a:gd name="connsiteY8" fmla="*/ 536897 h 1162050"/>
                <a:gd name="connsiteX9" fmla="*/ 125188 w 1406525"/>
                <a:gd name="connsiteY9" fmla="*/ 529542 h 1162050"/>
                <a:gd name="connsiteX10" fmla="*/ 88368 w 1406525"/>
                <a:gd name="connsiteY10" fmla="*/ 816377 h 1162050"/>
                <a:gd name="connsiteX11" fmla="*/ 618576 w 1406525"/>
                <a:gd name="connsiteY11" fmla="*/ 1117922 h 1162050"/>
                <a:gd name="connsiteX12" fmla="*/ 949957 w 1406525"/>
                <a:gd name="connsiteY12" fmla="*/ 1044374 h 1162050"/>
                <a:gd name="connsiteX13" fmla="*/ 1134057 w 1406525"/>
                <a:gd name="connsiteY13" fmla="*/ 433930 h 1162050"/>
                <a:gd name="connsiteX14" fmla="*/ 1156149 w 1406525"/>
                <a:gd name="connsiteY14" fmla="*/ 382447 h 1162050"/>
                <a:gd name="connsiteX15" fmla="*/ 1178241 w 1406525"/>
                <a:gd name="connsiteY15" fmla="*/ 286835 h 1162050"/>
                <a:gd name="connsiteX16" fmla="*/ 1178241 w 1406525"/>
                <a:gd name="connsiteY16" fmla="*/ 272126 h 1162050"/>
                <a:gd name="connsiteX17" fmla="*/ 1207697 w 1406525"/>
                <a:gd name="connsiteY17" fmla="*/ 117676 h 1162050"/>
                <a:gd name="connsiteX18" fmla="*/ 1192969 w 1406525"/>
                <a:gd name="connsiteY18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06525" h="1162050">
                  <a:moveTo>
                    <a:pt x="1192969" y="0"/>
                  </a:moveTo>
                  <a:cubicBezTo>
                    <a:pt x="1303429" y="80902"/>
                    <a:pt x="1369705" y="191224"/>
                    <a:pt x="1391797" y="316254"/>
                  </a:cubicBezTo>
                  <a:cubicBezTo>
                    <a:pt x="1399161" y="353028"/>
                    <a:pt x="1406525" y="389802"/>
                    <a:pt x="1406525" y="426575"/>
                  </a:cubicBezTo>
                  <a:cubicBezTo>
                    <a:pt x="1406525" y="603089"/>
                    <a:pt x="1332885" y="794313"/>
                    <a:pt x="1222425" y="934053"/>
                  </a:cubicBezTo>
                  <a:cubicBezTo>
                    <a:pt x="1097237" y="1088503"/>
                    <a:pt x="876317" y="1162050"/>
                    <a:pt x="655396" y="1162050"/>
                  </a:cubicBezTo>
                  <a:cubicBezTo>
                    <a:pt x="508116" y="1162050"/>
                    <a:pt x="353472" y="1125276"/>
                    <a:pt x="235648" y="1073793"/>
                  </a:cubicBezTo>
                  <a:cubicBezTo>
                    <a:pt x="117824" y="1014955"/>
                    <a:pt x="36820" y="934053"/>
                    <a:pt x="14728" y="838441"/>
                  </a:cubicBezTo>
                  <a:cubicBezTo>
                    <a:pt x="0" y="801668"/>
                    <a:pt x="0" y="764894"/>
                    <a:pt x="0" y="728120"/>
                  </a:cubicBezTo>
                  <a:cubicBezTo>
                    <a:pt x="0" y="617799"/>
                    <a:pt x="51548" y="566316"/>
                    <a:pt x="110460" y="536897"/>
                  </a:cubicBezTo>
                  <a:cubicBezTo>
                    <a:pt x="110460" y="536897"/>
                    <a:pt x="117824" y="529542"/>
                    <a:pt x="125188" y="529542"/>
                  </a:cubicBezTo>
                  <a:cubicBezTo>
                    <a:pt x="81004" y="581025"/>
                    <a:pt x="44184" y="676637"/>
                    <a:pt x="88368" y="816377"/>
                  </a:cubicBezTo>
                  <a:cubicBezTo>
                    <a:pt x="147280" y="978181"/>
                    <a:pt x="353472" y="1117922"/>
                    <a:pt x="618576" y="1117922"/>
                  </a:cubicBezTo>
                  <a:cubicBezTo>
                    <a:pt x="721673" y="1117922"/>
                    <a:pt x="832133" y="1095857"/>
                    <a:pt x="949957" y="1044374"/>
                  </a:cubicBezTo>
                  <a:cubicBezTo>
                    <a:pt x="1318157" y="889925"/>
                    <a:pt x="1296065" y="558961"/>
                    <a:pt x="1134057" y="433930"/>
                  </a:cubicBezTo>
                  <a:cubicBezTo>
                    <a:pt x="1141421" y="419221"/>
                    <a:pt x="1148785" y="404511"/>
                    <a:pt x="1156149" y="382447"/>
                  </a:cubicBezTo>
                  <a:cubicBezTo>
                    <a:pt x="1170877" y="353028"/>
                    <a:pt x="1170877" y="323609"/>
                    <a:pt x="1178241" y="286835"/>
                  </a:cubicBezTo>
                  <a:cubicBezTo>
                    <a:pt x="1178241" y="286835"/>
                    <a:pt x="1178241" y="279481"/>
                    <a:pt x="1178241" y="272126"/>
                  </a:cubicBezTo>
                  <a:cubicBezTo>
                    <a:pt x="1200333" y="220643"/>
                    <a:pt x="1207697" y="169159"/>
                    <a:pt x="1207697" y="117676"/>
                  </a:cubicBezTo>
                  <a:cubicBezTo>
                    <a:pt x="1207697" y="73548"/>
                    <a:pt x="1200333" y="36774"/>
                    <a:pt x="1192969" y="0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4" name="任意多边形 313"/>
            <p:cNvSpPr/>
            <p:nvPr/>
          </p:nvSpPr>
          <p:spPr bwMode="auto">
            <a:xfrm>
              <a:off x="2830276" y="2309977"/>
              <a:ext cx="525936" cy="688647"/>
            </a:xfrm>
            <a:custGeom>
              <a:avLst/>
              <a:gdLst>
                <a:gd name="connsiteX0" fmla="*/ 328569 w 525936"/>
                <a:gd name="connsiteY0" fmla="*/ 1024 h 688647"/>
                <a:gd name="connsiteX1" fmla="*/ 376887 w 525936"/>
                <a:gd name="connsiteY1" fmla="*/ 13238 h 688647"/>
                <a:gd name="connsiteX2" fmla="*/ 501829 w 525936"/>
                <a:gd name="connsiteY2" fmla="*/ 439971 h 688647"/>
                <a:gd name="connsiteX3" fmla="*/ 149051 w 525936"/>
                <a:gd name="connsiteY3" fmla="*/ 675409 h 688647"/>
                <a:gd name="connsiteX4" fmla="*/ 24108 w 525936"/>
                <a:gd name="connsiteY4" fmla="*/ 248677 h 688647"/>
                <a:gd name="connsiteX5" fmla="*/ 328569 w 525936"/>
                <a:gd name="connsiteY5" fmla="*/ 1024 h 6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5936" h="688647">
                  <a:moveTo>
                    <a:pt x="328569" y="1024"/>
                  </a:moveTo>
                  <a:cubicBezTo>
                    <a:pt x="345077" y="2777"/>
                    <a:pt x="361269" y="6801"/>
                    <a:pt x="376887" y="13238"/>
                  </a:cubicBezTo>
                  <a:cubicBezTo>
                    <a:pt x="509178" y="64740"/>
                    <a:pt x="560625" y="256034"/>
                    <a:pt x="501829" y="439971"/>
                  </a:cubicBezTo>
                  <a:cubicBezTo>
                    <a:pt x="435683" y="623907"/>
                    <a:pt x="281342" y="726911"/>
                    <a:pt x="149051" y="675409"/>
                  </a:cubicBezTo>
                  <a:cubicBezTo>
                    <a:pt x="16759" y="623907"/>
                    <a:pt x="-34688" y="432613"/>
                    <a:pt x="24108" y="248677"/>
                  </a:cubicBezTo>
                  <a:cubicBezTo>
                    <a:pt x="81986" y="87732"/>
                    <a:pt x="213015" y="-11248"/>
                    <a:pt x="328569" y="1024"/>
                  </a:cubicBezTo>
                  <a:close/>
                </a:path>
              </a:pathLst>
            </a:custGeom>
            <a:solidFill>
              <a:srgbClr val="E8787D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5" name="Freeform 511"/>
            <p:cNvSpPr/>
            <p:nvPr/>
          </p:nvSpPr>
          <p:spPr bwMode="auto">
            <a:xfrm>
              <a:off x="2816225" y="2779713"/>
              <a:ext cx="471488" cy="293688"/>
            </a:xfrm>
            <a:custGeom>
              <a:avLst/>
              <a:gdLst>
                <a:gd name="T0" fmla="*/ 1 w 64"/>
                <a:gd name="T1" fmla="*/ 0 h 40"/>
                <a:gd name="T2" fmla="*/ 22 w 64"/>
                <a:gd name="T3" fmla="*/ 38 h 40"/>
                <a:gd name="T4" fmla="*/ 32 w 64"/>
                <a:gd name="T5" fmla="*/ 40 h 40"/>
                <a:gd name="T6" fmla="*/ 64 w 64"/>
                <a:gd name="T7" fmla="*/ 18 h 40"/>
                <a:gd name="T8" fmla="*/ 61 w 64"/>
                <a:gd name="T9" fmla="*/ 15 h 40"/>
                <a:gd name="T10" fmla="*/ 32 w 64"/>
                <a:gd name="T11" fmla="*/ 31 h 40"/>
                <a:gd name="T12" fmla="*/ 31 w 64"/>
                <a:gd name="T13" fmla="*/ 31 h 40"/>
                <a:gd name="T14" fmla="*/ 31 w 64"/>
                <a:gd name="T15" fmla="*/ 31 h 40"/>
                <a:gd name="T16" fmla="*/ 22 w 64"/>
                <a:gd name="T17" fmla="*/ 29 h 40"/>
                <a:gd name="T18" fmla="*/ 12 w 64"/>
                <a:gd name="T19" fmla="*/ 22 h 40"/>
                <a:gd name="T20" fmla="*/ 1 w 64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40">
                  <a:moveTo>
                    <a:pt x="1" y="0"/>
                  </a:moveTo>
                  <a:cubicBezTo>
                    <a:pt x="0" y="17"/>
                    <a:pt x="8" y="32"/>
                    <a:pt x="22" y="38"/>
                  </a:cubicBezTo>
                  <a:cubicBezTo>
                    <a:pt x="25" y="39"/>
                    <a:pt x="29" y="40"/>
                    <a:pt x="32" y="40"/>
                  </a:cubicBezTo>
                  <a:cubicBezTo>
                    <a:pt x="45" y="40"/>
                    <a:pt x="57" y="31"/>
                    <a:pt x="64" y="18"/>
                  </a:cubicBezTo>
                  <a:cubicBezTo>
                    <a:pt x="63" y="17"/>
                    <a:pt x="62" y="16"/>
                    <a:pt x="61" y="15"/>
                  </a:cubicBezTo>
                  <a:cubicBezTo>
                    <a:pt x="53" y="25"/>
                    <a:pt x="43" y="31"/>
                    <a:pt x="32" y="31"/>
                  </a:cubicBezTo>
                  <a:cubicBezTo>
                    <a:pt x="32" y="31"/>
                    <a:pt x="32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8" y="31"/>
                    <a:pt x="25" y="30"/>
                    <a:pt x="22" y="29"/>
                  </a:cubicBezTo>
                  <a:cubicBezTo>
                    <a:pt x="18" y="27"/>
                    <a:pt x="15" y="25"/>
                    <a:pt x="12" y="22"/>
                  </a:cubicBezTo>
                  <a:cubicBezTo>
                    <a:pt x="6" y="17"/>
                    <a:pt x="3" y="9"/>
                    <a:pt x="1" y="0"/>
                  </a:cubicBezTo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6" name="Freeform 512"/>
            <p:cNvSpPr/>
            <p:nvPr/>
          </p:nvSpPr>
          <p:spPr bwMode="auto">
            <a:xfrm>
              <a:off x="3265488" y="2763838"/>
              <a:ext cx="66675" cy="147638"/>
            </a:xfrm>
            <a:custGeom>
              <a:avLst/>
              <a:gdLst>
                <a:gd name="T0" fmla="*/ 9 w 9"/>
                <a:gd name="T1" fmla="*/ 0 h 20"/>
                <a:gd name="T2" fmla="*/ 5 w 9"/>
                <a:gd name="T3" fmla="*/ 9 h 20"/>
                <a:gd name="T4" fmla="*/ 0 w 9"/>
                <a:gd name="T5" fmla="*/ 17 h 20"/>
                <a:gd name="T6" fmla="*/ 3 w 9"/>
                <a:gd name="T7" fmla="*/ 20 h 20"/>
                <a:gd name="T8" fmla="*/ 6 w 9"/>
                <a:gd name="T9" fmla="*/ 13 h 20"/>
                <a:gd name="T10" fmla="*/ 9 w 9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0">
                  <a:moveTo>
                    <a:pt x="9" y="0"/>
                  </a:moveTo>
                  <a:cubicBezTo>
                    <a:pt x="8" y="3"/>
                    <a:pt x="6" y="6"/>
                    <a:pt x="5" y="9"/>
                  </a:cubicBezTo>
                  <a:cubicBezTo>
                    <a:pt x="3" y="12"/>
                    <a:pt x="2" y="15"/>
                    <a:pt x="0" y="17"/>
                  </a:cubicBezTo>
                  <a:cubicBezTo>
                    <a:pt x="1" y="18"/>
                    <a:pt x="2" y="19"/>
                    <a:pt x="3" y="20"/>
                  </a:cubicBezTo>
                  <a:cubicBezTo>
                    <a:pt x="4" y="18"/>
                    <a:pt x="5" y="16"/>
                    <a:pt x="6" y="13"/>
                  </a:cubicBezTo>
                  <a:cubicBezTo>
                    <a:pt x="8" y="9"/>
                    <a:pt x="8" y="5"/>
                    <a:pt x="9" y="0"/>
                  </a:cubicBezTo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7" name="Freeform 514"/>
            <p:cNvSpPr/>
            <p:nvPr/>
          </p:nvSpPr>
          <p:spPr bwMode="auto">
            <a:xfrm>
              <a:off x="2795588" y="2359026"/>
              <a:ext cx="573088" cy="677863"/>
            </a:xfrm>
            <a:custGeom>
              <a:avLst/>
              <a:gdLst>
                <a:gd name="T0" fmla="*/ 70 w 78"/>
                <a:gd name="T1" fmla="*/ 58 h 92"/>
                <a:gd name="T2" fmla="*/ 25 w 78"/>
                <a:gd name="T3" fmla="*/ 85 h 92"/>
                <a:gd name="T4" fmla="*/ 7 w 78"/>
                <a:gd name="T5" fmla="*/ 33 h 92"/>
                <a:gd name="T6" fmla="*/ 52 w 78"/>
                <a:gd name="T7" fmla="*/ 7 h 92"/>
                <a:gd name="T8" fmla="*/ 70 w 78"/>
                <a:gd name="T9" fmla="*/ 5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92">
                  <a:moveTo>
                    <a:pt x="70" y="58"/>
                  </a:moveTo>
                  <a:cubicBezTo>
                    <a:pt x="63" y="80"/>
                    <a:pt x="42" y="92"/>
                    <a:pt x="25" y="85"/>
                  </a:cubicBezTo>
                  <a:cubicBezTo>
                    <a:pt x="8" y="78"/>
                    <a:pt x="0" y="55"/>
                    <a:pt x="7" y="33"/>
                  </a:cubicBezTo>
                  <a:cubicBezTo>
                    <a:pt x="15" y="11"/>
                    <a:pt x="35" y="0"/>
                    <a:pt x="52" y="7"/>
                  </a:cubicBezTo>
                  <a:cubicBezTo>
                    <a:pt x="70" y="14"/>
                    <a:pt x="78" y="37"/>
                    <a:pt x="70" y="58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8" name="Freeform 515"/>
            <p:cNvSpPr/>
            <p:nvPr/>
          </p:nvSpPr>
          <p:spPr bwMode="auto">
            <a:xfrm>
              <a:off x="2824163" y="2389188"/>
              <a:ext cx="515938" cy="619125"/>
            </a:xfrm>
            <a:custGeom>
              <a:avLst/>
              <a:gdLst>
                <a:gd name="T0" fmla="*/ 66 w 70"/>
                <a:gd name="T1" fmla="*/ 54 h 84"/>
                <a:gd name="T2" fmla="*/ 66 w 70"/>
                <a:gd name="T3" fmla="*/ 54 h 84"/>
                <a:gd name="T4" fmla="*/ 31 w 70"/>
                <a:gd name="T5" fmla="*/ 82 h 84"/>
                <a:gd name="T6" fmla="*/ 21 w 70"/>
                <a:gd name="T7" fmla="*/ 80 h 84"/>
                <a:gd name="T8" fmla="*/ 1 w 70"/>
                <a:gd name="T9" fmla="*/ 46 h 84"/>
                <a:gd name="T10" fmla="*/ 4 w 70"/>
                <a:gd name="T11" fmla="*/ 29 h 84"/>
                <a:gd name="T12" fmla="*/ 38 w 70"/>
                <a:gd name="T13" fmla="*/ 1 h 84"/>
                <a:gd name="T14" fmla="*/ 48 w 70"/>
                <a:gd name="T15" fmla="*/ 3 h 84"/>
                <a:gd name="T16" fmla="*/ 68 w 70"/>
                <a:gd name="T17" fmla="*/ 38 h 84"/>
                <a:gd name="T18" fmla="*/ 66 w 70"/>
                <a:gd name="T19" fmla="*/ 54 h 84"/>
                <a:gd name="T20" fmla="*/ 66 w 70"/>
                <a:gd name="T21" fmla="*/ 54 h 84"/>
                <a:gd name="T22" fmla="*/ 67 w 70"/>
                <a:gd name="T23" fmla="*/ 55 h 84"/>
                <a:gd name="T24" fmla="*/ 70 w 70"/>
                <a:gd name="T25" fmla="*/ 38 h 84"/>
                <a:gd name="T26" fmla="*/ 49 w 70"/>
                <a:gd name="T27" fmla="*/ 2 h 84"/>
                <a:gd name="T28" fmla="*/ 38 w 70"/>
                <a:gd name="T29" fmla="*/ 0 h 84"/>
                <a:gd name="T30" fmla="*/ 3 w 70"/>
                <a:gd name="T31" fmla="*/ 29 h 84"/>
                <a:gd name="T32" fmla="*/ 0 w 70"/>
                <a:gd name="T33" fmla="*/ 46 h 84"/>
                <a:gd name="T34" fmla="*/ 21 w 70"/>
                <a:gd name="T35" fmla="*/ 82 h 84"/>
                <a:gd name="T36" fmla="*/ 31 w 70"/>
                <a:gd name="T37" fmla="*/ 84 h 84"/>
                <a:gd name="T38" fmla="*/ 67 w 70"/>
                <a:gd name="T39" fmla="*/ 55 h 84"/>
                <a:gd name="T40" fmla="*/ 66 w 70"/>
                <a:gd name="T41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84">
                  <a:moveTo>
                    <a:pt x="66" y="54"/>
                  </a:moveTo>
                  <a:cubicBezTo>
                    <a:pt x="66" y="54"/>
                    <a:pt x="66" y="54"/>
                    <a:pt x="66" y="54"/>
                  </a:cubicBezTo>
                  <a:cubicBezTo>
                    <a:pt x="60" y="71"/>
                    <a:pt x="45" y="82"/>
                    <a:pt x="31" y="82"/>
                  </a:cubicBezTo>
                  <a:cubicBezTo>
                    <a:pt x="28" y="82"/>
                    <a:pt x="25" y="82"/>
                    <a:pt x="21" y="80"/>
                  </a:cubicBezTo>
                  <a:cubicBezTo>
                    <a:pt x="9" y="75"/>
                    <a:pt x="1" y="61"/>
                    <a:pt x="1" y="46"/>
                  </a:cubicBezTo>
                  <a:cubicBezTo>
                    <a:pt x="1" y="40"/>
                    <a:pt x="2" y="35"/>
                    <a:pt x="4" y="29"/>
                  </a:cubicBezTo>
                  <a:cubicBezTo>
                    <a:pt x="10" y="12"/>
                    <a:pt x="24" y="1"/>
                    <a:pt x="38" y="1"/>
                  </a:cubicBezTo>
                  <a:cubicBezTo>
                    <a:pt x="41" y="1"/>
                    <a:pt x="45" y="2"/>
                    <a:pt x="48" y="3"/>
                  </a:cubicBezTo>
                  <a:cubicBezTo>
                    <a:pt x="61" y="8"/>
                    <a:pt x="68" y="22"/>
                    <a:pt x="68" y="38"/>
                  </a:cubicBezTo>
                  <a:cubicBezTo>
                    <a:pt x="68" y="43"/>
                    <a:pt x="67" y="49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9" y="49"/>
                    <a:pt x="70" y="43"/>
                    <a:pt x="70" y="38"/>
                  </a:cubicBezTo>
                  <a:cubicBezTo>
                    <a:pt x="70" y="22"/>
                    <a:pt x="62" y="7"/>
                    <a:pt x="49" y="2"/>
                  </a:cubicBezTo>
                  <a:cubicBezTo>
                    <a:pt x="45" y="1"/>
                    <a:pt x="42" y="0"/>
                    <a:pt x="38" y="0"/>
                  </a:cubicBezTo>
                  <a:cubicBezTo>
                    <a:pt x="23" y="0"/>
                    <a:pt x="9" y="11"/>
                    <a:pt x="3" y="29"/>
                  </a:cubicBezTo>
                  <a:cubicBezTo>
                    <a:pt x="1" y="34"/>
                    <a:pt x="0" y="40"/>
                    <a:pt x="0" y="46"/>
                  </a:cubicBezTo>
                  <a:cubicBezTo>
                    <a:pt x="0" y="62"/>
                    <a:pt x="7" y="76"/>
                    <a:pt x="21" y="82"/>
                  </a:cubicBezTo>
                  <a:cubicBezTo>
                    <a:pt x="24" y="83"/>
                    <a:pt x="28" y="84"/>
                    <a:pt x="31" y="84"/>
                  </a:cubicBezTo>
                  <a:cubicBezTo>
                    <a:pt x="46" y="84"/>
                    <a:pt x="61" y="72"/>
                    <a:pt x="67" y="55"/>
                  </a:cubicBezTo>
                  <a:cubicBezTo>
                    <a:pt x="66" y="54"/>
                    <a:pt x="66" y="54"/>
                    <a:pt x="66" y="54"/>
                  </a:cubicBezTo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9" name="Freeform 519"/>
            <p:cNvSpPr/>
            <p:nvPr/>
          </p:nvSpPr>
          <p:spPr bwMode="auto">
            <a:xfrm>
              <a:off x="2832100" y="2617788"/>
              <a:ext cx="492125" cy="374650"/>
            </a:xfrm>
            <a:custGeom>
              <a:avLst/>
              <a:gdLst>
                <a:gd name="T0" fmla="*/ 67 w 67"/>
                <a:gd name="T1" fmla="*/ 0 h 51"/>
                <a:gd name="T2" fmla="*/ 64 w 67"/>
                <a:gd name="T3" fmla="*/ 13 h 51"/>
                <a:gd name="T4" fmla="*/ 28 w 67"/>
                <a:gd name="T5" fmla="*/ 44 h 51"/>
                <a:gd name="T6" fmla="*/ 19 w 67"/>
                <a:gd name="T7" fmla="*/ 43 h 51"/>
                <a:gd name="T8" fmla="*/ 0 w 67"/>
                <a:gd name="T9" fmla="*/ 12 h 51"/>
                <a:gd name="T10" fmla="*/ 0 w 67"/>
                <a:gd name="T11" fmla="*/ 15 h 51"/>
                <a:gd name="T12" fmla="*/ 20 w 67"/>
                <a:gd name="T13" fmla="*/ 49 h 51"/>
                <a:gd name="T14" fmla="*/ 30 w 67"/>
                <a:gd name="T15" fmla="*/ 51 h 51"/>
                <a:gd name="T16" fmla="*/ 65 w 67"/>
                <a:gd name="T17" fmla="*/ 23 h 51"/>
                <a:gd name="T18" fmla="*/ 65 w 67"/>
                <a:gd name="T19" fmla="*/ 23 h 51"/>
                <a:gd name="T20" fmla="*/ 67 w 67"/>
                <a:gd name="T21" fmla="*/ 7 h 51"/>
                <a:gd name="T22" fmla="*/ 67 w 67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51">
                  <a:moveTo>
                    <a:pt x="67" y="0"/>
                  </a:moveTo>
                  <a:cubicBezTo>
                    <a:pt x="66" y="4"/>
                    <a:pt x="65" y="8"/>
                    <a:pt x="64" y="13"/>
                  </a:cubicBezTo>
                  <a:cubicBezTo>
                    <a:pt x="57" y="32"/>
                    <a:pt x="42" y="44"/>
                    <a:pt x="28" y="44"/>
                  </a:cubicBezTo>
                  <a:cubicBezTo>
                    <a:pt x="25" y="44"/>
                    <a:pt x="22" y="44"/>
                    <a:pt x="19" y="43"/>
                  </a:cubicBezTo>
                  <a:cubicBezTo>
                    <a:pt x="8" y="38"/>
                    <a:pt x="1" y="26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30"/>
                    <a:pt x="8" y="44"/>
                    <a:pt x="20" y="49"/>
                  </a:cubicBezTo>
                  <a:cubicBezTo>
                    <a:pt x="24" y="51"/>
                    <a:pt x="27" y="51"/>
                    <a:pt x="30" y="51"/>
                  </a:cubicBezTo>
                  <a:cubicBezTo>
                    <a:pt x="44" y="51"/>
                    <a:pt x="59" y="40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6" y="18"/>
                    <a:pt x="67" y="12"/>
                    <a:pt x="67" y="7"/>
                  </a:cubicBezTo>
                  <a:cubicBezTo>
                    <a:pt x="67" y="5"/>
                    <a:pt x="67" y="2"/>
                    <a:pt x="67" y="0"/>
                  </a:cubicBezTo>
                </a:path>
              </a:pathLst>
            </a:custGeom>
            <a:solidFill>
              <a:srgbClr val="E8787D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0" name="Freeform 520"/>
            <p:cNvSpPr/>
            <p:nvPr/>
          </p:nvSpPr>
          <p:spPr bwMode="auto">
            <a:xfrm>
              <a:off x="2824163" y="2587626"/>
              <a:ext cx="515938" cy="412750"/>
            </a:xfrm>
            <a:custGeom>
              <a:avLst/>
              <a:gdLst>
                <a:gd name="T0" fmla="*/ 68 w 70"/>
                <a:gd name="T1" fmla="*/ 0 h 56"/>
                <a:gd name="T2" fmla="*/ 68 w 70"/>
                <a:gd name="T3" fmla="*/ 4 h 56"/>
                <a:gd name="T4" fmla="*/ 68 w 70"/>
                <a:gd name="T5" fmla="*/ 11 h 56"/>
                <a:gd name="T6" fmla="*/ 66 w 70"/>
                <a:gd name="T7" fmla="*/ 27 h 56"/>
                <a:gd name="T8" fmla="*/ 66 w 70"/>
                <a:gd name="T9" fmla="*/ 27 h 56"/>
                <a:gd name="T10" fmla="*/ 31 w 70"/>
                <a:gd name="T11" fmla="*/ 55 h 56"/>
                <a:gd name="T12" fmla="*/ 21 w 70"/>
                <a:gd name="T13" fmla="*/ 53 h 56"/>
                <a:gd name="T14" fmla="*/ 1 w 70"/>
                <a:gd name="T15" fmla="*/ 19 h 56"/>
                <a:gd name="T16" fmla="*/ 1 w 70"/>
                <a:gd name="T17" fmla="*/ 16 h 56"/>
                <a:gd name="T18" fmla="*/ 1 w 70"/>
                <a:gd name="T19" fmla="*/ 14 h 56"/>
                <a:gd name="T20" fmla="*/ 21 w 70"/>
                <a:gd name="T21" fmla="*/ 54 h 56"/>
                <a:gd name="T22" fmla="*/ 30 w 70"/>
                <a:gd name="T23" fmla="*/ 56 h 56"/>
                <a:gd name="T24" fmla="*/ 67 w 70"/>
                <a:gd name="T25" fmla="*/ 26 h 56"/>
                <a:gd name="T26" fmla="*/ 69 w 70"/>
                <a:gd name="T27" fmla="*/ 20 h 56"/>
                <a:gd name="T28" fmla="*/ 69 w 70"/>
                <a:gd name="T29" fmla="*/ 20 h 56"/>
                <a:gd name="T30" fmla="*/ 70 w 70"/>
                <a:gd name="T31" fmla="*/ 11 h 56"/>
                <a:gd name="T32" fmla="*/ 68 w 70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56">
                  <a:moveTo>
                    <a:pt x="68" y="0"/>
                  </a:moveTo>
                  <a:cubicBezTo>
                    <a:pt x="68" y="1"/>
                    <a:pt x="68" y="3"/>
                    <a:pt x="68" y="4"/>
                  </a:cubicBezTo>
                  <a:cubicBezTo>
                    <a:pt x="68" y="6"/>
                    <a:pt x="68" y="9"/>
                    <a:pt x="68" y="11"/>
                  </a:cubicBezTo>
                  <a:cubicBezTo>
                    <a:pt x="68" y="16"/>
                    <a:pt x="67" y="22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0" y="44"/>
                    <a:pt x="45" y="55"/>
                    <a:pt x="31" y="55"/>
                  </a:cubicBezTo>
                  <a:cubicBezTo>
                    <a:pt x="28" y="55"/>
                    <a:pt x="25" y="55"/>
                    <a:pt x="21" y="53"/>
                  </a:cubicBezTo>
                  <a:cubicBezTo>
                    <a:pt x="9" y="48"/>
                    <a:pt x="1" y="34"/>
                    <a:pt x="1" y="19"/>
                  </a:cubicBezTo>
                  <a:cubicBezTo>
                    <a:pt x="1" y="18"/>
                    <a:pt x="1" y="17"/>
                    <a:pt x="1" y="16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0" y="32"/>
                    <a:pt x="7" y="49"/>
                    <a:pt x="21" y="54"/>
                  </a:cubicBezTo>
                  <a:cubicBezTo>
                    <a:pt x="24" y="55"/>
                    <a:pt x="27" y="56"/>
                    <a:pt x="30" y="56"/>
                  </a:cubicBezTo>
                  <a:cubicBezTo>
                    <a:pt x="45" y="56"/>
                    <a:pt x="60" y="44"/>
                    <a:pt x="67" y="26"/>
                  </a:cubicBezTo>
                  <a:cubicBezTo>
                    <a:pt x="68" y="24"/>
                    <a:pt x="68" y="22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7"/>
                    <a:pt x="70" y="14"/>
                    <a:pt x="70" y="11"/>
                  </a:cubicBezTo>
                  <a:cubicBezTo>
                    <a:pt x="70" y="7"/>
                    <a:pt x="69" y="3"/>
                    <a:pt x="68" y="0"/>
                  </a:cubicBezTo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1" name="Freeform 521"/>
            <p:cNvSpPr/>
            <p:nvPr/>
          </p:nvSpPr>
          <p:spPr bwMode="auto">
            <a:xfrm>
              <a:off x="3008313" y="2506663"/>
              <a:ext cx="293688" cy="354013"/>
            </a:xfrm>
            <a:custGeom>
              <a:avLst/>
              <a:gdLst>
                <a:gd name="T0" fmla="*/ 37 w 40"/>
                <a:gd name="T1" fmla="*/ 29 h 48"/>
                <a:gd name="T2" fmla="*/ 15 w 40"/>
                <a:gd name="T3" fmla="*/ 46 h 48"/>
                <a:gd name="T4" fmla="*/ 3 w 40"/>
                <a:gd name="T5" fmla="*/ 20 h 48"/>
                <a:gd name="T6" fmla="*/ 25 w 40"/>
                <a:gd name="T7" fmla="*/ 2 h 48"/>
                <a:gd name="T8" fmla="*/ 37 w 40"/>
                <a:gd name="T9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8">
                  <a:moveTo>
                    <a:pt x="37" y="29"/>
                  </a:moveTo>
                  <a:cubicBezTo>
                    <a:pt x="35" y="41"/>
                    <a:pt x="25" y="48"/>
                    <a:pt x="15" y="46"/>
                  </a:cubicBezTo>
                  <a:cubicBezTo>
                    <a:pt x="6" y="44"/>
                    <a:pt x="0" y="32"/>
                    <a:pt x="3" y="20"/>
                  </a:cubicBezTo>
                  <a:cubicBezTo>
                    <a:pt x="5" y="8"/>
                    <a:pt x="15" y="0"/>
                    <a:pt x="25" y="2"/>
                  </a:cubicBezTo>
                  <a:cubicBezTo>
                    <a:pt x="34" y="5"/>
                    <a:pt x="40" y="16"/>
                    <a:pt x="37" y="29"/>
                  </a:cubicBezTo>
                  <a:close/>
                </a:path>
              </a:pathLst>
            </a:custGeom>
            <a:solidFill>
              <a:srgbClr val="381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2" name="Freeform 522"/>
            <p:cNvSpPr/>
            <p:nvPr/>
          </p:nvSpPr>
          <p:spPr bwMode="auto">
            <a:xfrm>
              <a:off x="3111500" y="2565401"/>
              <a:ext cx="153988" cy="198438"/>
            </a:xfrm>
            <a:custGeom>
              <a:avLst/>
              <a:gdLst>
                <a:gd name="T0" fmla="*/ 20 w 21"/>
                <a:gd name="T1" fmla="*/ 16 h 27"/>
                <a:gd name="T2" fmla="*/ 8 w 21"/>
                <a:gd name="T3" fmla="*/ 25 h 27"/>
                <a:gd name="T4" fmla="*/ 1 w 21"/>
                <a:gd name="T5" fmla="*/ 11 h 27"/>
                <a:gd name="T6" fmla="*/ 13 w 21"/>
                <a:gd name="T7" fmla="*/ 1 h 27"/>
                <a:gd name="T8" fmla="*/ 20 w 21"/>
                <a:gd name="T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0" y="16"/>
                  </a:moveTo>
                  <a:cubicBezTo>
                    <a:pt x="18" y="22"/>
                    <a:pt x="13" y="27"/>
                    <a:pt x="8" y="25"/>
                  </a:cubicBezTo>
                  <a:cubicBezTo>
                    <a:pt x="3" y="24"/>
                    <a:pt x="0" y="18"/>
                    <a:pt x="1" y="11"/>
                  </a:cubicBezTo>
                  <a:cubicBezTo>
                    <a:pt x="3" y="5"/>
                    <a:pt x="8" y="0"/>
                    <a:pt x="13" y="1"/>
                  </a:cubicBezTo>
                  <a:cubicBezTo>
                    <a:pt x="18" y="3"/>
                    <a:pt x="21" y="9"/>
                    <a:pt x="2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3" name="Freeform 523"/>
            <p:cNvSpPr/>
            <p:nvPr/>
          </p:nvSpPr>
          <p:spPr bwMode="auto">
            <a:xfrm>
              <a:off x="5253038" y="4973638"/>
              <a:ext cx="212725" cy="515938"/>
            </a:xfrm>
            <a:custGeom>
              <a:avLst/>
              <a:gdLst>
                <a:gd name="T0" fmla="*/ 14 w 29"/>
                <a:gd name="T1" fmla="*/ 1 h 70"/>
                <a:gd name="T2" fmla="*/ 1 w 29"/>
                <a:gd name="T3" fmla="*/ 34 h 70"/>
                <a:gd name="T4" fmla="*/ 4 w 29"/>
                <a:gd name="T5" fmla="*/ 60 h 70"/>
                <a:gd name="T6" fmla="*/ 8 w 29"/>
                <a:gd name="T7" fmla="*/ 66 h 70"/>
                <a:gd name="T8" fmla="*/ 17 w 29"/>
                <a:gd name="T9" fmla="*/ 69 h 70"/>
                <a:gd name="T10" fmla="*/ 21 w 29"/>
                <a:gd name="T11" fmla="*/ 66 h 70"/>
                <a:gd name="T12" fmla="*/ 28 w 29"/>
                <a:gd name="T13" fmla="*/ 44 h 70"/>
                <a:gd name="T14" fmla="*/ 19 w 29"/>
                <a:gd name="T15" fmla="*/ 4 h 70"/>
                <a:gd name="T16" fmla="*/ 14 w 29"/>
                <a:gd name="T1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70">
                  <a:moveTo>
                    <a:pt x="14" y="1"/>
                  </a:moveTo>
                  <a:cubicBezTo>
                    <a:pt x="7" y="0"/>
                    <a:pt x="2" y="7"/>
                    <a:pt x="1" y="34"/>
                  </a:cubicBezTo>
                  <a:cubicBezTo>
                    <a:pt x="0" y="43"/>
                    <a:pt x="0" y="52"/>
                    <a:pt x="4" y="60"/>
                  </a:cubicBezTo>
                  <a:cubicBezTo>
                    <a:pt x="5" y="62"/>
                    <a:pt x="6" y="64"/>
                    <a:pt x="8" y="66"/>
                  </a:cubicBezTo>
                  <a:cubicBezTo>
                    <a:pt x="11" y="68"/>
                    <a:pt x="14" y="70"/>
                    <a:pt x="17" y="69"/>
                  </a:cubicBezTo>
                  <a:cubicBezTo>
                    <a:pt x="19" y="68"/>
                    <a:pt x="20" y="68"/>
                    <a:pt x="21" y="66"/>
                  </a:cubicBezTo>
                  <a:cubicBezTo>
                    <a:pt x="27" y="61"/>
                    <a:pt x="28" y="51"/>
                    <a:pt x="28" y="44"/>
                  </a:cubicBezTo>
                  <a:cubicBezTo>
                    <a:pt x="29" y="28"/>
                    <a:pt x="24" y="11"/>
                    <a:pt x="19" y="4"/>
                  </a:cubicBezTo>
                  <a:cubicBezTo>
                    <a:pt x="17" y="2"/>
                    <a:pt x="15" y="1"/>
                    <a:pt x="14" y="1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4" name="Freeform 524"/>
            <p:cNvSpPr/>
            <p:nvPr/>
          </p:nvSpPr>
          <p:spPr bwMode="auto">
            <a:xfrm>
              <a:off x="5253038" y="4973638"/>
              <a:ext cx="212725" cy="515938"/>
            </a:xfrm>
            <a:custGeom>
              <a:avLst/>
              <a:gdLst>
                <a:gd name="T0" fmla="*/ 14 w 29"/>
                <a:gd name="T1" fmla="*/ 1 h 70"/>
                <a:gd name="T2" fmla="*/ 14 w 29"/>
                <a:gd name="T3" fmla="*/ 0 h 70"/>
                <a:gd name="T4" fmla="*/ 13 w 29"/>
                <a:gd name="T5" fmla="*/ 0 h 70"/>
                <a:gd name="T6" fmla="*/ 4 w 29"/>
                <a:gd name="T7" fmla="*/ 8 h 70"/>
                <a:gd name="T8" fmla="*/ 0 w 29"/>
                <a:gd name="T9" fmla="*/ 34 h 70"/>
                <a:gd name="T10" fmla="*/ 0 w 29"/>
                <a:gd name="T11" fmla="*/ 40 h 70"/>
                <a:gd name="T12" fmla="*/ 3 w 29"/>
                <a:gd name="T13" fmla="*/ 60 h 70"/>
                <a:gd name="T14" fmla="*/ 8 w 29"/>
                <a:gd name="T15" fmla="*/ 66 h 70"/>
                <a:gd name="T16" fmla="*/ 15 w 29"/>
                <a:gd name="T17" fmla="*/ 70 h 70"/>
                <a:gd name="T18" fmla="*/ 17 w 29"/>
                <a:gd name="T19" fmla="*/ 69 h 70"/>
                <a:gd name="T20" fmla="*/ 22 w 29"/>
                <a:gd name="T21" fmla="*/ 67 h 70"/>
                <a:gd name="T22" fmla="*/ 29 w 29"/>
                <a:gd name="T23" fmla="*/ 44 h 70"/>
                <a:gd name="T24" fmla="*/ 29 w 29"/>
                <a:gd name="T25" fmla="*/ 41 h 70"/>
                <a:gd name="T26" fmla="*/ 19 w 29"/>
                <a:gd name="T27" fmla="*/ 4 h 70"/>
                <a:gd name="T28" fmla="*/ 14 w 29"/>
                <a:gd name="T29" fmla="*/ 0 h 70"/>
                <a:gd name="T30" fmla="*/ 14 w 29"/>
                <a:gd name="T31" fmla="*/ 1 h 70"/>
                <a:gd name="T32" fmla="*/ 14 w 29"/>
                <a:gd name="T33" fmla="*/ 2 h 70"/>
                <a:gd name="T34" fmla="*/ 18 w 29"/>
                <a:gd name="T35" fmla="*/ 5 h 70"/>
                <a:gd name="T36" fmla="*/ 28 w 29"/>
                <a:gd name="T37" fmla="*/ 41 h 70"/>
                <a:gd name="T38" fmla="*/ 28 w 29"/>
                <a:gd name="T39" fmla="*/ 44 h 70"/>
                <a:gd name="T40" fmla="*/ 21 w 29"/>
                <a:gd name="T41" fmla="*/ 66 h 70"/>
                <a:gd name="T42" fmla="*/ 17 w 29"/>
                <a:gd name="T43" fmla="*/ 68 h 70"/>
                <a:gd name="T44" fmla="*/ 15 w 29"/>
                <a:gd name="T45" fmla="*/ 68 h 70"/>
                <a:gd name="T46" fmla="*/ 9 w 29"/>
                <a:gd name="T47" fmla="*/ 65 h 70"/>
                <a:gd name="T48" fmla="*/ 5 w 29"/>
                <a:gd name="T49" fmla="*/ 60 h 70"/>
                <a:gd name="T50" fmla="*/ 1 w 29"/>
                <a:gd name="T51" fmla="*/ 40 h 70"/>
                <a:gd name="T52" fmla="*/ 1 w 29"/>
                <a:gd name="T53" fmla="*/ 34 h 70"/>
                <a:gd name="T54" fmla="*/ 5 w 29"/>
                <a:gd name="T55" fmla="*/ 8 h 70"/>
                <a:gd name="T56" fmla="*/ 13 w 29"/>
                <a:gd name="T57" fmla="*/ 2 h 70"/>
                <a:gd name="T58" fmla="*/ 14 w 29"/>
                <a:gd name="T59" fmla="*/ 2 h 70"/>
                <a:gd name="T60" fmla="*/ 14 w 29"/>
                <a:gd name="T61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70">
                  <a:moveTo>
                    <a:pt x="14" y="1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9" y="0"/>
                    <a:pt x="6" y="2"/>
                    <a:pt x="4" y="8"/>
                  </a:cubicBezTo>
                  <a:cubicBezTo>
                    <a:pt x="2" y="13"/>
                    <a:pt x="1" y="21"/>
                    <a:pt x="0" y="34"/>
                  </a:cubicBezTo>
                  <a:cubicBezTo>
                    <a:pt x="0" y="36"/>
                    <a:pt x="0" y="38"/>
                    <a:pt x="0" y="40"/>
                  </a:cubicBezTo>
                  <a:cubicBezTo>
                    <a:pt x="0" y="47"/>
                    <a:pt x="1" y="54"/>
                    <a:pt x="3" y="60"/>
                  </a:cubicBezTo>
                  <a:cubicBezTo>
                    <a:pt x="4" y="63"/>
                    <a:pt x="6" y="65"/>
                    <a:pt x="8" y="66"/>
                  </a:cubicBezTo>
                  <a:cubicBezTo>
                    <a:pt x="10" y="68"/>
                    <a:pt x="13" y="70"/>
                    <a:pt x="15" y="70"/>
                  </a:cubicBezTo>
                  <a:cubicBezTo>
                    <a:pt x="16" y="70"/>
                    <a:pt x="17" y="70"/>
                    <a:pt x="17" y="69"/>
                  </a:cubicBezTo>
                  <a:cubicBezTo>
                    <a:pt x="19" y="69"/>
                    <a:pt x="20" y="68"/>
                    <a:pt x="22" y="67"/>
                  </a:cubicBezTo>
                  <a:cubicBezTo>
                    <a:pt x="27" y="61"/>
                    <a:pt x="29" y="51"/>
                    <a:pt x="29" y="44"/>
                  </a:cubicBezTo>
                  <a:cubicBezTo>
                    <a:pt x="29" y="43"/>
                    <a:pt x="29" y="42"/>
                    <a:pt x="29" y="41"/>
                  </a:cubicBezTo>
                  <a:cubicBezTo>
                    <a:pt x="29" y="25"/>
                    <a:pt x="24" y="11"/>
                    <a:pt x="19" y="4"/>
                  </a:cubicBezTo>
                  <a:cubicBezTo>
                    <a:pt x="17" y="2"/>
                    <a:pt x="16" y="1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7" y="3"/>
                    <a:pt x="18" y="5"/>
                  </a:cubicBezTo>
                  <a:cubicBezTo>
                    <a:pt x="23" y="11"/>
                    <a:pt x="28" y="26"/>
                    <a:pt x="28" y="41"/>
                  </a:cubicBezTo>
                  <a:cubicBezTo>
                    <a:pt x="28" y="42"/>
                    <a:pt x="28" y="43"/>
                    <a:pt x="28" y="44"/>
                  </a:cubicBezTo>
                  <a:cubicBezTo>
                    <a:pt x="27" y="51"/>
                    <a:pt x="26" y="61"/>
                    <a:pt x="21" y="66"/>
                  </a:cubicBezTo>
                  <a:cubicBezTo>
                    <a:pt x="20" y="67"/>
                    <a:pt x="18" y="68"/>
                    <a:pt x="17" y="68"/>
                  </a:cubicBezTo>
                  <a:cubicBezTo>
                    <a:pt x="16" y="68"/>
                    <a:pt x="16" y="68"/>
                    <a:pt x="15" y="68"/>
                  </a:cubicBezTo>
                  <a:cubicBezTo>
                    <a:pt x="13" y="68"/>
                    <a:pt x="11" y="67"/>
                    <a:pt x="9" y="65"/>
                  </a:cubicBezTo>
                  <a:cubicBezTo>
                    <a:pt x="7" y="64"/>
                    <a:pt x="5" y="62"/>
                    <a:pt x="5" y="60"/>
                  </a:cubicBezTo>
                  <a:cubicBezTo>
                    <a:pt x="2" y="54"/>
                    <a:pt x="1" y="47"/>
                    <a:pt x="1" y="40"/>
                  </a:cubicBezTo>
                  <a:cubicBezTo>
                    <a:pt x="1" y="38"/>
                    <a:pt x="1" y="36"/>
                    <a:pt x="1" y="34"/>
                  </a:cubicBezTo>
                  <a:cubicBezTo>
                    <a:pt x="2" y="21"/>
                    <a:pt x="3" y="13"/>
                    <a:pt x="5" y="8"/>
                  </a:cubicBezTo>
                  <a:cubicBezTo>
                    <a:pt x="8" y="3"/>
                    <a:pt x="10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5" name="Freeform 525"/>
            <p:cNvSpPr/>
            <p:nvPr/>
          </p:nvSpPr>
          <p:spPr bwMode="auto">
            <a:xfrm>
              <a:off x="4686300" y="4340226"/>
              <a:ext cx="669925" cy="722313"/>
            </a:xfrm>
            <a:custGeom>
              <a:avLst/>
              <a:gdLst>
                <a:gd name="T0" fmla="*/ 86 w 91"/>
                <a:gd name="T1" fmla="*/ 98 h 98"/>
                <a:gd name="T2" fmla="*/ 24 w 91"/>
                <a:gd name="T3" fmla="*/ 74 h 98"/>
                <a:gd name="T4" fmla="*/ 6 w 91"/>
                <a:gd name="T5" fmla="*/ 3 h 98"/>
                <a:gd name="T6" fmla="*/ 9 w 91"/>
                <a:gd name="T7" fmla="*/ 1 h 98"/>
                <a:gd name="T8" fmla="*/ 11 w 91"/>
                <a:gd name="T9" fmla="*/ 4 h 98"/>
                <a:gd name="T10" fmla="*/ 28 w 91"/>
                <a:gd name="T11" fmla="*/ 71 h 98"/>
                <a:gd name="T12" fmla="*/ 88 w 91"/>
                <a:gd name="T13" fmla="*/ 93 h 98"/>
                <a:gd name="T14" fmla="*/ 88 w 91"/>
                <a:gd name="T15" fmla="*/ 93 h 98"/>
                <a:gd name="T16" fmla="*/ 91 w 91"/>
                <a:gd name="T17" fmla="*/ 96 h 98"/>
                <a:gd name="T18" fmla="*/ 88 w 91"/>
                <a:gd name="T19" fmla="*/ 98 h 98"/>
                <a:gd name="T20" fmla="*/ 86 w 91"/>
                <a:gd name="T2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98">
                  <a:moveTo>
                    <a:pt x="86" y="98"/>
                  </a:moveTo>
                  <a:cubicBezTo>
                    <a:pt x="59" y="98"/>
                    <a:pt x="38" y="90"/>
                    <a:pt x="24" y="74"/>
                  </a:cubicBezTo>
                  <a:cubicBezTo>
                    <a:pt x="0" y="46"/>
                    <a:pt x="6" y="5"/>
                    <a:pt x="6" y="3"/>
                  </a:cubicBezTo>
                  <a:cubicBezTo>
                    <a:pt x="6" y="1"/>
                    <a:pt x="8" y="0"/>
                    <a:pt x="9" y="1"/>
                  </a:cubicBezTo>
                  <a:cubicBezTo>
                    <a:pt x="11" y="1"/>
                    <a:pt x="12" y="2"/>
                    <a:pt x="11" y="4"/>
                  </a:cubicBezTo>
                  <a:cubicBezTo>
                    <a:pt x="11" y="4"/>
                    <a:pt x="6" y="45"/>
                    <a:pt x="28" y="71"/>
                  </a:cubicBezTo>
                  <a:cubicBezTo>
                    <a:pt x="42" y="86"/>
                    <a:pt x="62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9" y="93"/>
                    <a:pt x="91" y="94"/>
                    <a:pt x="91" y="96"/>
                  </a:cubicBezTo>
                  <a:cubicBezTo>
                    <a:pt x="91" y="97"/>
                    <a:pt x="89" y="98"/>
                    <a:pt x="88" y="98"/>
                  </a:cubicBezTo>
                  <a:cubicBezTo>
                    <a:pt x="87" y="98"/>
                    <a:pt x="87" y="98"/>
                    <a:pt x="86" y="98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3" name="矩形 162"/>
          <p:cNvSpPr/>
          <p:nvPr>
            <p:custDataLst>
              <p:tags r:id="rId4"/>
            </p:custDataLst>
          </p:nvPr>
        </p:nvSpPr>
        <p:spPr>
          <a:xfrm>
            <a:off x="7754153" y="1200675"/>
            <a:ext cx="4905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C3496D"/>
                </a:solidFill>
                <a:cs typeface="+mn-ea"/>
                <a:sym typeface="+mn-lt"/>
              </a:rPr>
              <a:t>Mother Day</a:t>
            </a:r>
          </a:p>
        </p:txBody>
      </p:sp>
      <p:sp>
        <p:nvSpPr>
          <p:cNvPr id="164" name="矩形 163"/>
          <p:cNvSpPr/>
          <p:nvPr/>
        </p:nvSpPr>
        <p:spPr>
          <a:xfrm>
            <a:off x="7935542" y="2291862"/>
            <a:ext cx="394709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不会随光阴流逝的，是您的爱；</a:t>
            </a:r>
            <a:endParaRPr lang="en-US" altLang="zh-CN" dirty="0">
              <a:solidFill>
                <a:srgbClr val="C3496D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不会随岁月淡漠的，是我的愿：</a:t>
            </a:r>
            <a:endParaRPr lang="en-US" altLang="zh-CN" dirty="0">
              <a:solidFill>
                <a:srgbClr val="C3496D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愿母亲节日康乐！</a:t>
            </a: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/>
          <a:srcRect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screen"/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screen"/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10" cstate="screen"/>
          <a:srcRect/>
          <a:stretch>
            <a:fillRect/>
          </a:stretch>
        </p:blipFill>
        <p:spPr/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组合 133"/>
          <p:cNvGrpSpPr/>
          <p:nvPr>
            <p:custDataLst>
              <p:tags r:id="rId2"/>
            </p:custDataLst>
          </p:nvPr>
        </p:nvGrpSpPr>
        <p:grpSpPr>
          <a:xfrm>
            <a:off x="578821" y="4005812"/>
            <a:ext cx="4726322" cy="2852189"/>
            <a:chOff x="1409700" y="1493837"/>
            <a:chExt cx="6227761" cy="3758261"/>
          </a:xfrm>
          <a:solidFill>
            <a:srgbClr val="C3496D"/>
          </a:solidFill>
        </p:grpSpPr>
        <p:sp>
          <p:nvSpPr>
            <p:cNvPr id="135" name="Freeform 6"/>
            <p:cNvSpPr>
              <a:spLocks noEditPoints="1"/>
            </p:cNvSpPr>
            <p:nvPr/>
          </p:nvSpPr>
          <p:spPr bwMode="auto">
            <a:xfrm>
              <a:off x="1409700" y="2443163"/>
              <a:ext cx="2198688" cy="1914525"/>
            </a:xfrm>
            <a:custGeom>
              <a:avLst/>
              <a:gdLst>
                <a:gd name="T0" fmla="*/ 404 w 404"/>
                <a:gd name="T1" fmla="*/ 71 h 351"/>
                <a:gd name="T2" fmla="*/ 358 w 404"/>
                <a:gd name="T3" fmla="*/ 39 h 351"/>
                <a:gd name="T4" fmla="*/ 309 w 404"/>
                <a:gd name="T5" fmla="*/ 18 h 351"/>
                <a:gd name="T6" fmla="*/ 134 w 404"/>
                <a:gd name="T7" fmla="*/ 17 h 351"/>
                <a:gd name="T8" fmla="*/ 12 w 404"/>
                <a:gd name="T9" fmla="*/ 144 h 351"/>
                <a:gd name="T10" fmla="*/ 11 w 404"/>
                <a:gd name="T11" fmla="*/ 258 h 351"/>
                <a:gd name="T12" fmla="*/ 47 w 404"/>
                <a:gd name="T13" fmla="*/ 318 h 351"/>
                <a:gd name="T14" fmla="*/ 159 w 404"/>
                <a:gd name="T15" fmla="*/ 346 h 351"/>
                <a:gd name="T16" fmla="*/ 182 w 404"/>
                <a:gd name="T17" fmla="*/ 337 h 351"/>
                <a:gd name="T18" fmla="*/ 217 w 404"/>
                <a:gd name="T19" fmla="*/ 247 h 351"/>
                <a:gd name="T20" fmla="*/ 211 w 404"/>
                <a:gd name="T21" fmla="*/ 235 h 351"/>
                <a:gd name="T22" fmla="*/ 176 w 404"/>
                <a:gd name="T23" fmla="*/ 211 h 351"/>
                <a:gd name="T24" fmla="*/ 155 w 404"/>
                <a:gd name="T25" fmla="*/ 213 h 351"/>
                <a:gd name="T26" fmla="*/ 128 w 404"/>
                <a:gd name="T27" fmla="*/ 242 h 351"/>
                <a:gd name="T28" fmla="*/ 136 w 404"/>
                <a:gd name="T29" fmla="*/ 268 h 351"/>
                <a:gd name="T30" fmla="*/ 155 w 404"/>
                <a:gd name="T31" fmla="*/ 276 h 351"/>
                <a:gd name="T32" fmla="*/ 163 w 404"/>
                <a:gd name="T33" fmla="*/ 274 h 351"/>
                <a:gd name="T34" fmla="*/ 172 w 404"/>
                <a:gd name="T35" fmla="*/ 268 h 351"/>
                <a:gd name="T36" fmla="*/ 175 w 404"/>
                <a:gd name="T37" fmla="*/ 263 h 351"/>
                <a:gd name="T38" fmla="*/ 176 w 404"/>
                <a:gd name="T39" fmla="*/ 261 h 351"/>
                <a:gd name="T40" fmla="*/ 177 w 404"/>
                <a:gd name="T41" fmla="*/ 258 h 351"/>
                <a:gd name="T42" fmla="*/ 176 w 404"/>
                <a:gd name="T43" fmla="*/ 251 h 351"/>
                <a:gd name="T44" fmla="*/ 176 w 404"/>
                <a:gd name="T45" fmla="*/ 248 h 351"/>
                <a:gd name="T46" fmla="*/ 154 w 404"/>
                <a:gd name="T47" fmla="*/ 250 h 351"/>
                <a:gd name="T48" fmla="*/ 154 w 404"/>
                <a:gd name="T49" fmla="*/ 250 h 351"/>
                <a:gd name="T50" fmla="*/ 153 w 404"/>
                <a:gd name="T51" fmla="*/ 245 h 351"/>
                <a:gd name="T52" fmla="*/ 161 w 404"/>
                <a:gd name="T53" fmla="*/ 236 h 351"/>
                <a:gd name="T54" fmla="*/ 173 w 404"/>
                <a:gd name="T55" fmla="*/ 235 h 351"/>
                <a:gd name="T56" fmla="*/ 191 w 404"/>
                <a:gd name="T57" fmla="*/ 247 h 351"/>
                <a:gd name="T58" fmla="*/ 194 w 404"/>
                <a:gd name="T59" fmla="*/ 255 h 351"/>
                <a:gd name="T60" fmla="*/ 171 w 404"/>
                <a:gd name="T61" fmla="*/ 318 h 351"/>
                <a:gd name="T62" fmla="*/ 153 w 404"/>
                <a:gd name="T63" fmla="*/ 325 h 351"/>
                <a:gd name="T64" fmla="*/ 60 w 404"/>
                <a:gd name="T65" fmla="*/ 304 h 351"/>
                <a:gd name="T66" fmla="*/ 28 w 404"/>
                <a:gd name="T67" fmla="*/ 252 h 351"/>
                <a:gd name="T68" fmla="*/ 27 w 404"/>
                <a:gd name="T69" fmla="*/ 149 h 351"/>
                <a:gd name="T70" fmla="*/ 138 w 404"/>
                <a:gd name="T71" fmla="*/ 29 h 351"/>
                <a:gd name="T72" fmla="*/ 306 w 404"/>
                <a:gd name="T73" fmla="*/ 27 h 351"/>
                <a:gd name="T74" fmla="*/ 354 w 404"/>
                <a:gd name="T75" fmla="*/ 48 h 351"/>
                <a:gd name="T76" fmla="*/ 404 w 404"/>
                <a:gd name="T77" fmla="*/ 72 h 351"/>
                <a:gd name="T78" fmla="*/ 156 w 404"/>
                <a:gd name="T79" fmla="*/ 255 h 351"/>
                <a:gd name="T80" fmla="*/ 154 w 404"/>
                <a:gd name="T81" fmla="*/ 250 h 351"/>
                <a:gd name="T82" fmla="*/ 154 w 404"/>
                <a:gd name="T83" fmla="*/ 25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4" h="351">
                  <a:moveTo>
                    <a:pt x="404" y="72"/>
                  </a:moveTo>
                  <a:cubicBezTo>
                    <a:pt x="404" y="71"/>
                    <a:pt x="404" y="71"/>
                    <a:pt x="404" y="71"/>
                  </a:cubicBezTo>
                  <a:cubicBezTo>
                    <a:pt x="400" y="67"/>
                    <a:pt x="397" y="64"/>
                    <a:pt x="395" y="60"/>
                  </a:cubicBezTo>
                  <a:cubicBezTo>
                    <a:pt x="383" y="52"/>
                    <a:pt x="371" y="45"/>
                    <a:pt x="358" y="39"/>
                  </a:cubicBezTo>
                  <a:cubicBezTo>
                    <a:pt x="348" y="34"/>
                    <a:pt x="337" y="29"/>
                    <a:pt x="327" y="25"/>
                  </a:cubicBezTo>
                  <a:cubicBezTo>
                    <a:pt x="321" y="23"/>
                    <a:pt x="315" y="20"/>
                    <a:pt x="309" y="18"/>
                  </a:cubicBezTo>
                  <a:cubicBezTo>
                    <a:pt x="282" y="8"/>
                    <a:pt x="252" y="1"/>
                    <a:pt x="222" y="0"/>
                  </a:cubicBezTo>
                  <a:cubicBezTo>
                    <a:pt x="192" y="0"/>
                    <a:pt x="162" y="6"/>
                    <a:pt x="134" y="17"/>
                  </a:cubicBezTo>
                  <a:cubicBezTo>
                    <a:pt x="105" y="27"/>
                    <a:pt x="79" y="44"/>
                    <a:pt x="58" y="66"/>
                  </a:cubicBezTo>
                  <a:cubicBezTo>
                    <a:pt x="37" y="88"/>
                    <a:pt x="21" y="115"/>
                    <a:pt x="12" y="144"/>
                  </a:cubicBezTo>
                  <a:cubicBezTo>
                    <a:pt x="2" y="173"/>
                    <a:pt x="0" y="205"/>
                    <a:pt x="6" y="235"/>
                  </a:cubicBezTo>
                  <a:cubicBezTo>
                    <a:pt x="7" y="243"/>
                    <a:pt x="9" y="250"/>
                    <a:pt x="11" y="258"/>
                  </a:cubicBezTo>
                  <a:cubicBezTo>
                    <a:pt x="13" y="265"/>
                    <a:pt x="16" y="272"/>
                    <a:pt x="19" y="280"/>
                  </a:cubicBezTo>
                  <a:cubicBezTo>
                    <a:pt x="25" y="294"/>
                    <a:pt x="35" y="307"/>
                    <a:pt x="47" y="318"/>
                  </a:cubicBezTo>
                  <a:cubicBezTo>
                    <a:pt x="70" y="340"/>
                    <a:pt x="103" y="351"/>
                    <a:pt x="135" y="349"/>
                  </a:cubicBezTo>
                  <a:cubicBezTo>
                    <a:pt x="143" y="349"/>
                    <a:pt x="151" y="348"/>
                    <a:pt x="159" y="346"/>
                  </a:cubicBezTo>
                  <a:cubicBezTo>
                    <a:pt x="163" y="345"/>
                    <a:pt x="166" y="343"/>
                    <a:pt x="170" y="342"/>
                  </a:cubicBezTo>
                  <a:cubicBezTo>
                    <a:pt x="174" y="341"/>
                    <a:pt x="178" y="339"/>
                    <a:pt x="182" y="337"/>
                  </a:cubicBezTo>
                  <a:cubicBezTo>
                    <a:pt x="197" y="328"/>
                    <a:pt x="209" y="314"/>
                    <a:pt x="215" y="298"/>
                  </a:cubicBezTo>
                  <a:cubicBezTo>
                    <a:pt x="221" y="282"/>
                    <a:pt x="222" y="264"/>
                    <a:pt x="217" y="247"/>
                  </a:cubicBezTo>
                  <a:cubicBezTo>
                    <a:pt x="216" y="245"/>
                    <a:pt x="215" y="244"/>
                    <a:pt x="214" y="241"/>
                  </a:cubicBezTo>
                  <a:cubicBezTo>
                    <a:pt x="213" y="239"/>
                    <a:pt x="212" y="237"/>
                    <a:pt x="211" y="235"/>
                  </a:cubicBezTo>
                  <a:cubicBezTo>
                    <a:pt x="209" y="231"/>
                    <a:pt x="205" y="227"/>
                    <a:pt x="202" y="224"/>
                  </a:cubicBezTo>
                  <a:cubicBezTo>
                    <a:pt x="195" y="217"/>
                    <a:pt x="186" y="213"/>
                    <a:pt x="176" y="211"/>
                  </a:cubicBezTo>
                  <a:cubicBezTo>
                    <a:pt x="171" y="211"/>
                    <a:pt x="167" y="211"/>
                    <a:pt x="162" y="211"/>
                  </a:cubicBezTo>
                  <a:cubicBezTo>
                    <a:pt x="159" y="212"/>
                    <a:pt x="157" y="212"/>
                    <a:pt x="155" y="213"/>
                  </a:cubicBezTo>
                  <a:cubicBezTo>
                    <a:pt x="152" y="213"/>
                    <a:pt x="150" y="214"/>
                    <a:pt x="147" y="215"/>
                  </a:cubicBezTo>
                  <a:cubicBezTo>
                    <a:pt x="137" y="220"/>
                    <a:pt x="130" y="231"/>
                    <a:pt x="128" y="242"/>
                  </a:cubicBezTo>
                  <a:cubicBezTo>
                    <a:pt x="128" y="248"/>
                    <a:pt x="128" y="254"/>
                    <a:pt x="130" y="259"/>
                  </a:cubicBezTo>
                  <a:cubicBezTo>
                    <a:pt x="131" y="262"/>
                    <a:pt x="133" y="265"/>
                    <a:pt x="136" y="268"/>
                  </a:cubicBezTo>
                  <a:cubicBezTo>
                    <a:pt x="138" y="271"/>
                    <a:pt x="142" y="273"/>
                    <a:pt x="145" y="274"/>
                  </a:cubicBezTo>
                  <a:cubicBezTo>
                    <a:pt x="148" y="275"/>
                    <a:pt x="152" y="276"/>
                    <a:pt x="155" y="276"/>
                  </a:cubicBezTo>
                  <a:cubicBezTo>
                    <a:pt x="157" y="276"/>
                    <a:pt x="159" y="275"/>
                    <a:pt x="161" y="275"/>
                  </a:cubicBezTo>
                  <a:cubicBezTo>
                    <a:pt x="162" y="275"/>
                    <a:pt x="163" y="274"/>
                    <a:pt x="163" y="274"/>
                  </a:cubicBezTo>
                  <a:cubicBezTo>
                    <a:pt x="164" y="274"/>
                    <a:pt x="166" y="273"/>
                    <a:pt x="167" y="273"/>
                  </a:cubicBezTo>
                  <a:cubicBezTo>
                    <a:pt x="169" y="272"/>
                    <a:pt x="171" y="270"/>
                    <a:pt x="172" y="268"/>
                  </a:cubicBezTo>
                  <a:cubicBezTo>
                    <a:pt x="173" y="267"/>
                    <a:pt x="174" y="266"/>
                    <a:pt x="174" y="265"/>
                  </a:cubicBezTo>
                  <a:cubicBezTo>
                    <a:pt x="175" y="264"/>
                    <a:pt x="175" y="264"/>
                    <a:pt x="175" y="263"/>
                  </a:cubicBezTo>
                  <a:cubicBezTo>
                    <a:pt x="176" y="262"/>
                    <a:pt x="176" y="262"/>
                    <a:pt x="176" y="262"/>
                  </a:cubicBezTo>
                  <a:cubicBezTo>
                    <a:pt x="176" y="261"/>
                    <a:pt x="175" y="262"/>
                    <a:pt x="176" y="261"/>
                  </a:cubicBezTo>
                  <a:cubicBezTo>
                    <a:pt x="176" y="260"/>
                    <a:pt x="176" y="260"/>
                    <a:pt x="176" y="260"/>
                  </a:cubicBezTo>
                  <a:cubicBezTo>
                    <a:pt x="176" y="259"/>
                    <a:pt x="177" y="259"/>
                    <a:pt x="177" y="258"/>
                  </a:cubicBezTo>
                  <a:cubicBezTo>
                    <a:pt x="177" y="257"/>
                    <a:pt x="177" y="256"/>
                    <a:pt x="177" y="254"/>
                  </a:cubicBezTo>
                  <a:cubicBezTo>
                    <a:pt x="177" y="253"/>
                    <a:pt x="177" y="252"/>
                    <a:pt x="176" y="251"/>
                  </a:cubicBezTo>
                  <a:cubicBezTo>
                    <a:pt x="176" y="250"/>
                    <a:pt x="176" y="249"/>
                    <a:pt x="176" y="248"/>
                  </a:cubicBezTo>
                  <a:cubicBezTo>
                    <a:pt x="176" y="248"/>
                    <a:pt x="176" y="248"/>
                    <a:pt x="176" y="248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53" y="246"/>
                    <a:pt x="155" y="252"/>
                    <a:pt x="154" y="250"/>
                  </a:cubicBezTo>
                  <a:cubicBezTo>
                    <a:pt x="154" y="250"/>
                    <a:pt x="154" y="250"/>
                    <a:pt x="154" y="250"/>
                  </a:cubicBezTo>
                  <a:cubicBezTo>
                    <a:pt x="154" y="250"/>
                    <a:pt x="154" y="250"/>
                    <a:pt x="154" y="250"/>
                  </a:cubicBezTo>
                  <a:cubicBezTo>
                    <a:pt x="154" y="250"/>
                    <a:pt x="154" y="250"/>
                    <a:pt x="154" y="250"/>
                  </a:cubicBezTo>
                  <a:cubicBezTo>
                    <a:pt x="153" y="248"/>
                    <a:pt x="153" y="247"/>
                    <a:pt x="153" y="245"/>
                  </a:cubicBezTo>
                  <a:cubicBezTo>
                    <a:pt x="153" y="242"/>
                    <a:pt x="155" y="239"/>
                    <a:pt x="158" y="237"/>
                  </a:cubicBezTo>
                  <a:cubicBezTo>
                    <a:pt x="159" y="237"/>
                    <a:pt x="160" y="237"/>
                    <a:pt x="161" y="236"/>
                  </a:cubicBezTo>
                  <a:cubicBezTo>
                    <a:pt x="163" y="236"/>
                    <a:pt x="164" y="236"/>
                    <a:pt x="165" y="235"/>
                  </a:cubicBezTo>
                  <a:cubicBezTo>
                    <a:pt x="168" y="235"/>
                    <a:pt x="170" y="235"/>
                    <a:pt x="173" y="235"/>
                  </a:cubicBezTo>
                  <a:cubicBezTo>
                    <a:pt x="177" y="236"/>
                    <a:pt x="182" y="238"/>
                    <a:pt x="186" y="242"/>
                  </a:cubicBezTo>
                  <a:cubicBezTo>
                    <a:pt x="188" y="243"/>
                    <a:pt x="190" y="245"/>
                    <a:pt x="191" y="247"/>
                  </a:cubicBezTo>
                  <a:cubicBezTo>
                    <a:pt x="192" y="248"/>
                    <a:pt x="192" y="249"/>
                    <a:pt x="193" y="251"/>
                  </a:cubicBezTo>
                  <a:cubicBezTo>
                    <a:pt x="193" y="252"/>
                    <a:pt x="194" y="253"/>
                    <a:pt x="194" y="255"/>
                  </a:cubicBezTo>
                  <a:cubicBezTo>
                    <a:pt x="198" y="266"/>
                    <a:pt x="198" y="279"/>
                    <a:pt x="194" y="290"/>
                  </a:cubicBezTo>
                  <a:cubicBezTo>
                    <a:pt x="190" y="302"/>
                    <a:pt x="181" y="312"/>
                    <a:pt x="171" y="318"/>
                  </a:cubicBezTo>
                  <a:cubicBezTo>
                    <a:pt x="168" y="319"/>
                    <a:pt x="166" y="321"/>
                    <a:pt x="163" y="322"/>
                  </a:cubicBezTo>
                  <a:cubicBezTo>
                    <a:pt x="159" y="323"/>
                    <a:pt x="156" y="324"/>
                    <a:pt x="153" y="325"/>
                  </a:cubicBezTo>
                  <a:cubicBezTo>
                    <a:pt x="147" y="327"/>
                    <a:pt x="140" y="328"/>
                    <a:pt x="134" y="328"/>
                  </a:cubicBezTo>
                  <a:cubicBezTo>
                    <a:pt x="107" y="331"/>
                    <a:pt x="80" y="321"/>
                    <a:pt x="60" y="304"/>
                  </a:cubicBezTo>
                  <a:cubicBezTo>
                    <a:pt x="50" y="295"/>
                    <a:pt x="41" y="284"/>
                    <a:pt x="36" y="272"/>
                  </a:cubicBezTo>
                  <a:cubicBezTo>
                    <a:pt x="33" y="266"/>
                    <a:pt x="30" y="259"/>
                    <a:pt x="28" y="252"/>
                  </a:cubicBezTo>
                  <a:cubicBezTo>
                    <a:pt x="26" y="246"/>
                    <a:pt x="24" y="239"/>
                    <a:pt x="23" y="232"/>
                  </a:cubicBezTo>
                  <a:cubicBezTo>
                    <a:pt x="18" y="205"/>
                    <a:pt x="19" y="176"/>
                    <a:pt x="27" y="149"/>
                  </a:cubicBezTo>
                  <a:cubicBezTo>
                    <a:pt x="35" y="122"/>
                    <a:pt x="49" y="97"/>
                    <a:pt x="69" y="76"/>
                  </a:cubicBezTo>
                  <a:cubicBezTo>
                    <a:pt x="88" y="55"/>
                    <a:pt x="112" y="39"/>
                    <a:pt x="138" y="29"/>
                  </a:cubicBezTo>
                  <a:cubicBezTo>
                    <a:pt x="165" y="18"/>
                    <a:pt x="193" y="12"/>
                    <a:pt x="222" y="12"/>
                  </a:cubicBezTo>
                  <a:cubicBezTo>
                    <a:pt x="250" y="12"/>
                    <a:pt x="279" y="18"/>
                    <a:pt x="306" y="27"/>
                  </a:cubicBezTo>
                  <a:cubicBezTo>
                    <a:pt x="312" y="29"/>
                    <a:pt x="318" y="32"/>
                    <a:pt x="324" y="34"/>
                  </a:cubicBezTo>
                  <a:cubicBezTo>
                    <a:pt x="334" y="38"/>
                    <a:pt x="344" y="43"/>
                    <a:pt x="354" y="48"/>
                  </a:cubicBezTo>
                  <a:cubicBezTo>
                    <a:pt x="369" y="55"/>
                    <a:pt x="383" y="64"/>
                    <a:pt x="396" y="73"/>
                  </a:cubicBezTo>
                  <a:cubicBezTo>
                    <a:pt x="399" y="73"/>
                    <a:pt x="401" y="72"/>
                    <a:pt x="404" y="72"/>
                  </a:cubicBezTo>
                  <a:close/>
                  <a:moveTo>
                    <a:pt x="156" y="255"/>
                  </a:moveTo>
                  <a:cubicBezTo>
                    <a:pt x="156" y="255"/>
                    <a:pt x="156" y="255"/>
                    <a:pt x="156" y="255"/>
                  </a:cubicBezTo>
                  <a:cubicBezTo>
                    <a:pt x="156" y="255"/>
                    <a:pt x="156" y="255"/>
                    <a:pt x="156" y="255"/>
                  </a:cubicBezTo>
                  <a:close/>
                  <a:moveTo>
                    <a:pt x="154" y="250"/>
                  </a:moveTo>
                  <a:cubicBezTo>
                    <a:pt x="154" y="250"/>
                    <a:pt x="154" y="250"/>
                    <a:pt x="154" y="250"/>
                  </a:cubicBezTo>
                  <a:cubicBezTo>
                    <a:pt x="154" y="250"/>
                    <a:pt x="154" y="250"/>
                    <a:pt x="154" y="250"/>
                  </a:cubicBezTo>
                  <a:cubicBezTo>
                    <a:pt x="154" y="250"/>
                    <a:pt x="154" y="250"/>
                    <a:pt x="154" y="2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26"/>
            <p:cNvSpPr/>
            <p:nvPr/>
          </p:nvSpPr>
          <p:spPr bwMode="auto">
            <a:xfrm>
              <a:off x="6799263" y="3157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7" name="任意多边形 136"/>
            <p:cNvSpPr/>
            <p:nvPr/>
          </p:nvSpPr>
          <p:spPr bwMode="auto">
            <a:xfrm>
              <a:off x="2395537" y="1493837"/>
              <a:ext cx="5241924" cy="3757613"/>
            </a:xfrm>
            <a:custGeom>
              <a:avLst/>
              <a:gdLst>
                <a:gd name="connsiteX0" fmla="*/ 3413125 w 5241924"/>
                <a:gd name="connsiteY0" fmla="*/ 3736698 h 3757613"/>
                <a:gd name="connsiteX1" fmla="*/ 3462338 w 5241924"/>
                <a:gd name="connsiteY1" fmla="*/ 3752216 h 3757613"/>
                <a:gd name="connsiteX2" fmla="*/ 3456870 w 5241924"/>
                <a:gd name="connsiteY2" fmla="*/ 3757613 h 3757613"/>
                <a:gd name="connsiteX3" fmla="*/ 3314700 w 5241924"/>
                <a:gd name="connsiteY3" fmla="*/ 3757613 h 3757613"/>
                <a:gd name="connsiteX4" fmla="*/ 3363913 w 5241924"/>
                <a:gd name="connsiteY4" fmla="*/ 3741421 h 3757613"/>
                <a:gd name="connsiteX5" fmla="*/ 3413125 w 5241924"/>
                <a:gd name="connsiteY5" fmla="*/ 3736698 h 3757613"/>
                <a:gd name="connsiteX6" fmla="*/ 1438398 w 5241924"/>
                <a:gd name="connsiteY6" fmla="*/ 3596145 h 3757613"/>
                <a:gd name="connsiteX7" fmla="*/ 1512633 w 5241924"/>
                <a:gd name="connsiteY7" fmla="*/ 3605002 h 3757613"/>
                <a:gd name="connsiteX8" fmla="*/ 1539875 w 5241924"/>
                <a:gd name="connsiteY8" fmla="*/ 3643155 h 3757613"/>
                <a:gd name="connsiteX9" fmla="*/ 1523530 w 5241924"/>
                <a:gd name="connsiteY9" fmla="*/ 3654056 h 3757613"/>
                <a:gd name="connsiteX10" fmla="*/ 1523530 w 5241924"/>
                <a:gd name="connsiteY10" fmla="*/ 3659506 h 3757613"/>
                <a:gd name="connsiteX11" fmla="*/ 1501736 w 5241924"/>
                <a:gd name="connsiteY11" fmla="*/ 3659506 h 3757613"/>
                <a:gd name="connsiteX12" fmla="*/ 1370973 w 5241924"/>
                <a:gd name="connsiteY12" fmla="*/ 3659506 h 3757613"/>
                <a:gd name="connsiteX13" fmla="*/ 1256555 w 5241924"/>
                <a:gd name="connsiteY13" fmla="*/ 3708560 h 3757613"/>
                <a:gd name="connsiteX14" fmla="*/ 1202071 w 5241924"/>
                <a:gd name="connsiteY14" fmla="*/ 3757613 h 3757613"/>
                <a:gd name="connsiteX15" fmla="*/ 1098550 w 5241924"/>
                <a:gd name="connsiteY15" fmla="*/ 3757613 h 3757613"/>
                <a:gd name="connsiteX16" fmla="*/ 1218416 w 5241924"/>
                <a:gd name="connsiteY16" fmla="*/ 3648605 h 3757613"/>
                <a:gd name="connsiteX17" fmla="*/ 1360076 w 5241924"/>
                <a:gd name="connsiteY17" fmla="*/ 3599552 h 3757613"/>
                <a:gd name="connsiteX18" fmla="*/ 1438398 w 5241924"/>
                <a:gd name="connsiteY18" fmla="*/ 3596145 h 3757613"/>
                <a:gd name="connsiteX19" fmla="*/ 668831 w 5241924"/>
                <a:gd name="connsiteY19" fmla="*/ 3479801 h 3757613"/>
                <a:gd name="connsiteX20" fmla="*/ 766621 w 5241924"/>
                <a:gd name="connsiteY20" fmla="*/ 3507038 h 3757613"/>
                <a:gd name="connsiteX21" fmla="*/ 902440 w 5241924"/>
                <a:gd name="connsiteY21" fmla="*/ 3637773 h 3757613"/>
                <a:gd name="connsiteX22" fmla="*/ 929604 w 5241924"/>
                <a:gd name="connsiteY22" fmla="*/ 3735824 h 3757613"/>
                <a:gd name="connsiteX23" fmla="*/ 935037 w 5241924"/>
                <a:gd name="connsiteY23" fmla="*/ 3757613 h 3757613"/>
                <a:gd name="connsiteX24" fmla="*/ 810083 w 5241924"/>
                <a:gd name="connsiteY24" fmla="*/ 3757613 h 3757613"/>
                <a:gd name="connsiteX25" fmla="*/ 793785 w 5241924"/>
                <a:gd name="connsiteY25" fmla="*/ 3697693 h 3757613"/>
                <a:gd name="connsiteX26" fmla="*/ 712293 w 5241924"/>
                <a:gd name="connsiteY26" fmla="*/ 3626878 h 3757613"/>
                <a:gd name="connsiteX27" fmla="*/ 663398 w 5241924"/>
                <a:gd name="connsiteY27" fmla="*/ 3615984 h 3757613"/>
                <a:gd name="connsiteX28" fmla="*/ 619936 w 5241924"/>
                <a:gd name="connsiteY28" fmla="*/ 3626878 h 3757613"/>
                <a:gd name="connsiteX29" fmla="*/ 581907 w 5241924"/>
                <a:gd name="connsiteY29" fmla="*/ 3692246 h 3757613"/>
                <a:gd name="connsiteX30" fmla="*/ 446087 w 5241924"/>
                <a:gd name="connsiteY30" fmla="*/ 3686798 h 3757613"/>
                <a:gd name="connsiteX31" fmla="*/ 478684 w 5241924"/>
                <a:gd name="connsiteY31" fmla="*/ 3577853 h 3757613"/>
                <a:gd name="connsiteX32" fmla="*/ 560175 w 5241924"/>
                <a:gd name="connsiteY32" fmla="*/ 3507038 h 3757613"/>
                <a:gd name="connsiteX33" fmla="*/ 668831 w 5241924"/>
                <a:gd name="connsiteY33" fmla="*/ 3479801 h 3757613"/>
                <a:gd name="connsiteX34" fmla="*/ 4414836 w 5241924"/>
                <a:gd name="connsiteY34" fmla="*/ 3398836 h 3757613"/>
                <a:gd name="connsiteX35" fmla="*/ 4420287 w 5241924"/>
                <a:gd name="connsiteY35" fmla="*/ 3398836 h 3757613"/>
                <a:gd name="connsiteX36" fmla="*/ 4545647 w 5241924"/>
                <a:gd name="connsiteY36" fmla="*/ 3621712 h 3757613"/>
                <a:gd name="connsiteX37" fmla="*/ 4578349 w 5241924"/>
                <a:gd name="connsiteY37" fmla="*/ 3757611 h 3757613"/>
                <a:gd name="connsiteX38" fmla="*/ 4540196 w 5241924"/>
                <a:gd name="connsiteY38" fmla="*/ 3757611 h 3757613"/>
                <a:gd name="connsiteX39" fmla="*/ 4507494 w 5241924"/>
                <a:gd name="connsiteY39" fmla="*/ 3632584 h 3757613"/>
                <a:gd name="connsiteX40" fmla="*/ 4436638 w 5241924"/>
                <a:gd name="connsiteY40" fmla="*/ 3496684 h 3757613"/>
                <a:gd name="connsiteX41" fmla="*/ 4442088 w 5241924"/>
                <a:gd name="connsiteY41" fmla="*/ 3469504 h 3757613"/>
                <a:gd name="connsiteX42" fmla="*/ 4414836 w 5241924"/>
                <a:gd name="connsiteY42" fmla="*/ 3398836 h 3757613"/>
                <a:gd name="connsiteX43" fmla="*/ 2389438 w 5241924"/>
                <a:gd name="connsiteY43" fmla="*/ 3175001 h 3757613"/>
                <a:gd name="connsiteX44" fmla="*/ 2400300 w 5241924"/>
                <a:gd name="connsiteY44" fmla="*/ 3207671 h 3757613"/>
                <a:gd name="connsiteX45" fmla="*/ 2400300 w 5241924"/>
                <a:gd name="connsiteY45" fmla="*/ 3338350 h 3757613"/>
                <a:gd name="connsiteX46" fmla="*/ 2394869 w 5241924"/>
                <a:gd name="connsiteY46" fmla="*/ 3338350 h 3757613"/>
                <a:gd name="connsiteX47" fmla="*/ 2378576 w 5241924"/>
                <a:gd name="connsiteY47" fmla="*/ 3371020 h 3757613"/>
                <a:gd name="connsiteX48" fmla="*/ 2378576 w 5241924"/>
                <a:gd name="connsiteY48" fmla="*/ 3376465 h 3757613"/>
                <a:gd name="connsiteX49" fmla="*/ 2367715 w 5241924"/>
                <a:gd name="connsiteY49" fmla="*/ 3381910 h 3757613"/>
                <a:gd name="connsiteX50" fmla="*/ 2351422 w 5241924"/>
                <a:gd name="connsiteY50" fmla="*/ 3414580 h 3757613"/>
                <a:gd name="connsiteX51" fmla="*/ 2367715 w 5241924"/>
                <a:gd name="connsiteY51" fmla="*/ 3452695 h 3757613"/>
                <a:gd name="connsiteX52" fmla="*/ 2324267 w 5241924"/>
                <a:gd name="connsiteY52" fmla="*/ 3501700 h 3757613"/>
                <a:gd name="connsiteX53" fmla="*/ 2335129 w 5241924"/>
                <a:gd name="connsiteY53" fmla="*/ 3528924 h 3757613"/>
                <a:gd name="connsiteX54" fmla="*/ 2324267 w 5241924"/>
                <a:gd name="connsiteY54" fmla="*/ 3556149 h 3757613"/>
                <a:gd name="connsiteX55" fmla="*/ 2367715 w 5241924"/>
                <a:gd name="connsiteY55" fmla="*/ 3599709 h 3757613"/>
                <a:gd name="connsiteX56" fmla="*/ 2351422 w 5241924"/>
                <a:gd name="connsiteY56" fmla="*/ 3643269 h 3757613"/>
                <a:gd name="connsiteX57" fmla="*/ 2373146 w 5241924"/>
                <a:gd name="connsiteY57" fmla="*/ 3670494 h 3757613"/>
                <a:gd name="connsiteX58" fmla="*/ 2384007 w 5241924"/>
                <a:gd name="connsiteY58" fmla="*/ 3675939 h 3757613"/>
                <a:gd name="connsiteX59" fmla="*/ 2384007 w 5241924"/>
                <a:gd name="connsiteY59" fmla="*/ 3681384 h 3757613"/>
                <a:gd name="connsiteX60" fmla="*/ 2400300 w 5241924"/>
                <a:gd name="connsiteY60" fmla="*/ 3714053 h 3757613"/>
                <a:gd name="connsiteX61" fmla="*/ 2400300 w 5241924"/>
                <a:gd name="connsiteY61" fmla="*/ 3757613 h 3757613"/>
                <a:gd name="connsiteX62" fmla="*/ 2307974 w 5241924"/>
                <a:gd name="connsiteY62" fmla="*/ 3757613 h 3757613"/>
                <a:gd name="connsiteX63" fmla="*/ 2307974 w 5241924"/>
                <a:gd name="connsiteY63" fmla="*/ 3719498 h 3757613"/>
                <a:gd name="connsiteX64" fmla="*/ 2329698 w 5241924"/>
                <a:gd name="connsiteY64" fmla="*/ 3681384 h 3757613"/>
                <a:gd name="connsiteX65" fmla="*/ 2302543 w 5241924"/>
                <a:gd name="connsiteY65" fmla="*/ 3637824 h 3757613"/>
                <a:gd name="connsiteX66" fmla="*/ 2318836 w 5241924"/>
                <a:gd name="connsiteY66" fmla="*/ 3626934 h 3757613"/>
                <a:gd name="connsiteX67" fmla="*/ 2329698 w 5241924"/>
                <a:gd name="connsiteY67" fmla="*/ 3594264 h 3757613"/>
                <a:gd name="connsiteX68" fmla="*/ 2302543 w 5241924"/>
                <a:gd name="connsiteY68" fmla="*/ 3556149 h 3757613"/>
                <a:gd name="connsiteX69" fmla="*/ 2297112 w 5241924"/>
                <a:gd name="connsiteY69" fmla="*/ 3191336 h 3757613"/>
                <a:gd name="connsiteX70" fmla="*/ 2324267 w 5241924"/>
                <a:gd name="connsiteY70" fmla="*/ 3207671 h 3757613"/>
                <a:gd name="connsiteX71" fmla="*/ 2389438 w 5241924"/>
                <a:gd name="connsiteY71" fmla="*/ 3175001 h 3757613"/>
                <a:gd name="connsiteX72" fmla="*/ 630238 w 5241924"/>
                <a:gd name="connsiteY72" fmla="*/ 2819400 h 3757613"/>
                <a:gd name="connsiteX73" fmla="*/ 586773 w 5241924"/>
                <a:gd name="connsiteY73" fmla="*/ 2890312 h 3757613"/>
                <a:gd name="connsiteX74" fmla="*/ 521576 w 5241924"/>
                <a:gd name="connsiteY74" fmla="*/ 2917585 h 3757613"/>
                <a:gd name="connsiteX75" fmla="*/ 282520 w 5241924"/>
                <a:gd name="connsiteY75" fmla="*/ 3086682 h 3757613"/>
                <a:gd name="connsiteX76" fmla="*/ 130394 w 5241924"/>
                <a:gd name="connsiteY76" fmla="*/ 3332144 h 3757613"/>
                <a:gd name="connsiteX77" fmla="*/ 86929 w 5241924"/>
                <a:gd name="connsiteY77" fmla="*/ 3615789 h 3757613"/>
                <a:gd name="connsiteX78" fmla="*/ 119528 w 5241924"/>
                <a:gd name="connsiteY78" fmla="*/ 3757612 h 3757613"/>
                <a:gd name="connsiteX79" fmla="*/ 21732 w 5241924"/>
                <a:gd name="connsiteY79" fmla="*/ 3757612 h 3757613"/>
                <a:gd name="connsiteX80" fmla="*/ 0 w 5241924"/>
                <a:gd name="connsiteY80" fmla="*/ 3621244 h 3757613"/>
                <a:gd name="connsiteX81" fmla="*/ 59764 w 5241924"/>
                <a:gd name="connsiteY81" fmla="*/ 3304870 h 3757613"/>
                <a:gd name="connsiteX82" fmla="*/ 233623 w 5241924"/>
                <a:gd name="connsiteY82" fmla="*/ 3037589 h 3757613"/>
                <a:gd name="connsiteX83" fmla="*/ 499844 w 5241924"/>
                <a:gd name="connsiteY83" fmla="*/ 2863038 h 3757613"/>
                <a:gd name="connsiteX84" fmla="*/ 630238 w 5241924"/>
                <a:gd name="connsiteY84" fmla="*/ 2819400 h 3757613"/>
                <a:gd name="connsiteX85" fmla="*/ 3260380 w 5241924"/>
                <a:gd name="connsiteY85" fmla="*/ 2225674 h 3757613"/>
                <a:gd name="connsiteX86" fmla="*/ 3265830 w 5241924"/>
                <a:gd name="connsiteY86" fmla="*/ 2225674 h 3757613"/>
                <a:gd name="connsiteX87" fmla="*/ 3265830 w 5241924"/>
                <a:gd name="connsiteY87" fmla="*/ 2231126 h 3757613"/>
                <a:gd name="connsiteX88" fmla="*/ 3227680 w 5241924"/>
                <a:gd name="connsiteY88" fmla="*/ 2454647 h 3757613"/>
                <a:gd name="connsiteX89" fmla="*/ 3036927 w 5241924"/>
                <a:gd name="connsiteY89" fmla="*/ 3201534 h 3757613"/>
                <a:gd name="connsiteX90" fmla="*/ 2971526 w 5241924"/>
                <a:gd name="connsiteY90" fmla="*/ 3403249 h 3757613"/>
                <a:gd name="connsiteX91" fmla="*/ 2949725 w 5241924"/>
                <a:gd name="connsiteY91" fmla="*/ 3506831 h 3757613"/>
                <a:gd name="connsiteX92" fmla="*/ 3233130 w 5241924"/>
                <a:gd name="connsiteY92" fmla="*/ 2983465 h 3757613"/>
                <a:gd name="connsiteX93" fmla="*/ 3309431 w 5241924"/>
                <a:gd name="connsiteY93" fmla="*/ 3016175 h 3757613"/>
                <a:gd name="connsiteX94" fmla="*/ 3309431 w 5241924"/>
                <a:gd name="connsiteY94" fmla="*/ 3027079 h 3757613"/>
                <a:gd name="connsiteX95" fmla="*/ 3200429 w 5241924"/>
                <a:gd name="connsiteY95" fmla="*/ 3174275 h 3757613"/>
                <a:gd name="connsiteX96" fmla="*/ 3216780 w 5241924"/>
                <a:gd name="connsiteY96" fmla="*/ 3212437 h 3757613"/>
                <a:gd name="connsiteX97" fmla="*/ 3200429 w 5241924"/>
                <a:gd name="connsiteY97" fmla="*/ 3234244 h 3757613"/>
                <a:gd name="connsiteX98" fmla="*/ 3075077 w 5241924"/>
                <a:gd name="connsiteY98" fmla="*/ 3485025 h 3757613"/>
                <a:gd name="connsiteX99" fmla="*/ 3135028 w 5241924"/>
                <a:gd name="connsiteY99" fmla="*/ 3425055 h 3757613"/>
                <a:gd name="connsiteX100" fmla="*/ 3276730 w 5241924"/>
                <a:gd name="connsiteY100" fmla="*/ 3316020 h 3757613"/>
                <a:gd name="connsiteX101" fmla="*/ 3276730 w 5241924"/>
                <a:gd name="connsiteY101" fmla="*/ 3321472 h 3757613"/>
                <a:gd name="connsiteX102" fmla="*/ 3303981 w 5241924"/>
                <a:gd name="connsiteY102" fmla="*/ 3370538 h 3757613"/>
                <a:gd name="connsiteX103" fmla="*/ 3320331 w 5241924"/>
                <a:gd name="connsiteY103" fmla="*/ 3375989 h 3757613"/>
                <a:gd name="connsiteX104" fmla="*/ 3189529 w 5241924"/>
                <a:gd name="connsiteY104" fmla="*/ 3485025 h 3757613"/>
                <a:gd name="connsiteX105" fmla="*/ 3162279 w 5241924"/>
                <a:gd name="connsiteY105" fmla="*/ 3506831 h 3757613"/>
                <a:gd name="connsiteX106" fmla="*/ 3265830 w 5241924"/>
                <a:gd name="connsiteY106" fmla="*/ 3485025 h 3757613"/>
                <a:gd name="connsiteX107" fmla="*/ 3478384 w 5241924"/>
                <a:gd name="connsiteY107" fmla="*/ 3506831 h 3757613"/>
                <a:gd name="connsiteX108" fmla="*/ 3527434 w 5241924"/>
                <a:gd name="connsiteY108" fmla="*/ 3577704 h 3757613"/>
                <a:gd name="connsiteX109" fmla="*/ 3581935 w 5241924"/>
                <a:gd name="connsiteY109" fmla="*/ 3566801 h 3757613"/>
                <a:gd name="connsiteX110" fmla="*/ 3592835 w 5241924"/>
                <a:gd name="connsiteY110" fmla="*/ 3577704 h 3757613"/>
                <a:gd name="connsiteX111" fmla="*/ 3663686 w 5241924"/>
                <a:gd name="connsiteY111" fmla="*/ 3675835 h 3757613"/>
                <a:gd name="connsiteX112" fmla="*/ 3690937 w 5241924"/>
                <a:gd name="connsiteY112" fmla="*/ 3757611 h 3757613"/>
                <a:gd name="connsiteX113" fmla="*/ 3614636 w 5241924"/>
                <a:gd name="connsiteY113" fmla="*/ 3757611 h 3757613"/>
                <a:gd name="connsiteX114" fmla="*/ 3598285 w 5241924"/>
                <a:gd name="connsiteY114" fmla="*/ 3703094 h 3757613"/>
                <a:gd name="connsiteX115" fmla="*/ 3472933 w 5241924"/>
                <a:gd name="connsiteY115" fmla="*/ 3561349 h 3757613"/>
                <a:gd name="connsiteX116" fmla="*/ 3271280 w 5241924"/>
                <a:gd name="connsiteY116" fmla="*/ 3517735 h 3757613"/>
                <a:gd name="connsiteX117" fmla="*/ 3124128 w 5241924"/>
                <a:gd name="connsiteY117" fmla="*/ 3550445 h 3757613"/>
                <a:gd name="connsiteX118" fmla="*/ 2976976 w 5241924"/>
                <a:gd name="connsiteY118" fmla="*/ 3757611 h 3757613"/>
                <a:gd name="connsiteX119" fmla="*/ 2835274 w 5241924"/>
                <a:gd name="connsiteY119" fmla="*/ 3757611 h 3757613"/>
                <a:gd name="connsiteX120" fmla="*/ 2900675 w 5241924"/>
                <a:gd name="connsiteY120" fmla="*/ 3561349 h 3757613"/>
                <a:gd name="connsiteX121" fmla="*/ 2960626 w 5241924"/>
                <a:gd name="connsiteY121" fmla="*/ 3283310 h 3757613"/>
                <a:gd name="connsiteX122" fmla="*/ 3009676 w 5241924"/>
                <a:gd name="connsiteY122" fmla="*/ 2983465 h 3757613"/>
                <a:gd name="connsiteX123" fmla="*/ 3026027 w 5241924"/>
                <a:gd name="connsiteY123" fmla="*/ 2978013 h 3757613"/>
                <a:gd name="connsiteX124" fmla="*/ 3036927 w 5241924"/>
                <a:gd name="connsiteY124" fmla="*/ 2967109 h 3757613"/>
                <a:gd name="connsiteX125" fmla="*/ 3026027 w 5241924"/>
                <a:gd name="connsiteY125" fmla="*/ 3103403 h 3757613"/>
                <a:gd name="connsiteX126" fmla="*/ 3096878 w 5241924"/>
                <a:gd name="connsiteY126" fmla="*/ 2770847 h 3757613"/>
                <a:gd name="connsiteX127" fmla="*/ 3113228 w 5241924"/>
                <a:gd name="connsiteY127" fmla="*/ 2732685 h 3757613"/>
                <a:gd name="connsiteX128" fmla="*/ 3113228 w 5241924"/>
                <a:gd name="connsiteY128" fmla="*/ 2710878 h 3757613"/>
                <a:gd name="connsiteX129" fmla="*/ 3156829 w 5241924"/>
                <a:gd name="connsiteY129" fmla="*/ 2443743 h 3757613"/>
                <a:gd name="connsiteX130" fmla="*/ 3173179 w 5241924"/>
                <a:gd name="connsiteY130" fmla="*/ 2329257 h 3757613"/>
                <a:gd name="connsiteX131" fmla="*/ 3260380 w 5241924"/>
                <a:gd name="connsiteY131" fmla="*/ 2225674 h 3757613"/>
                <a:gd name="connsiteX132" fmla="*/ 2149748 w 5241924"/>
                <a:gd name="connsiteY132" fmla="*/ 1979613 h 3757613"/>
                <a:gd name="connsiteX133" fmla="*/ 2198687 w 5241924"/>
                <a:gd name="connsiteY133" fmla="*/ 1985067 h 3757613"/>
                <a:gd name="connsiteX134" fmla="*/ 2089934 w 5241924"/>
                <a:gd name="connsiteY134" fmla="*/ 2372312 h 3757613"/>
                <a:gd name="connsiteX135" fmla="*/ 2062746 w 5241924"/>
                <a:gd name="connsiteY135" fmla="*/ 2383220 h 3757613"/>
                <a:gd name="connsiteX136" fmla="*/ 2040996 w 5241924"/>
                <a:gd name="connsiteY136" fmla="*/ 2426853 h 3757613"/>
                <a:gd name="connsiteX137" fmla="*/ 2062746 w 5241924"/>
                <a:gd name="connsiteY137" fmla="*/ 2486849 h 3757613"/>
                <a:gd name="connsiteX138" fmla="*/ 2051871 w 5241924"/>
                <a:gd name="connsiteY138" fmla="*/ 2552299 h 3757613"/>
                <a:gd name="connsiteX139" fmla="*/ 1975744 w 5241924"/>
                <a:gd name="connsiteY139" fmla="*/ 2623203 h 3757613"/>
                <a:gd name="connsiteX140" fmla="*/ 2024683 w 5241924"/>
                <a:gd name="connsiteY140" fmla="*/ 2683198 h 3757613"/>
                <a:gd name="connsiteX141" fmla="*/ 1992057 w 5241924"/>
                <a:gd name="connsiteY141" fmla="*/ 2705015 h 3757613"/>
                <a:gd name="connsiteX142" fmla="*/ 1975744 w 5241924"/>
                <a:gd name="connsiteY142" fmla="*/ 2743194 h 3757613"/>
                <a:gd name="connsiteX143" fmla="*/ 2013807 w 5241924"/>
                <a:gd name="connsiteY143" fmla="*/ 2792281 h 3757613"/>
                <a:gd name="connsiteX144" fmla="*/ 1997494 w 5241924"/>
                <a:gd name="connsiteY144" fmla="*/ 2988631 h 3757613"/>
                <a:gd name="connsiteX145" fmla="*/ 1992057 w 5241924"/>
                <a:gd name="connsiteY145" fmla="*/ 3059535 h 3757613"/>
                <a:gd name="connsiteX146" fmla="*/ 1992057 w 5241924"/>
                <a:gd name="connsiteY146" fmla="*/ 3157709 h 3757613"/>
                <a:gd name="connsiteX147" fmla="*/ 1997494 w 5241924"/>
                <a:gd name="connsiteY147" fmla="*/ 3234068 h 3757613"/>
                <a:gd name="connsiteX148" fmla="*/ 1921367 w 5241924"/>
                <a:gd name="connsiteY148" fmla="*/ 3294063 h 3757613"/>
                <a:gd name="connsiteX149" fmla="*/ 1915930 w 5241924"/>
                <a:gd name="connsiteY149" fmla="*/ 3157709 h 3757613"/>
                <a:gd name="connsiteX150" fmla="*/ 1910492 w 5241924"/>
                <a:gd name="connsiteY150" fmla="*/ 2950452 h 3757613"/>
                <a:gd name="connsiteX151" fmla="*/ 1856116 w 5241924"/>
                <a:gd name="connsiteY151" fmla="*/ 2535936 h 3757613"/>
                <a:gd name="connsiteX152" fmla="*/ 1725612 w 5241924"/>
                <a:gd name="connsiteY152" fmla="*/ 2099604 h 3757613"/>
                <a:gd name="connsiteX153" fmla="*/ 1747363 w 5241924"/>
                <a:gd name="connsiteY153" fmla="*/ 2061425 h 3757613"/>
                <a:gd name="connsiteX154" fmla="*/ 1818052 w 5241924"/>
                <a:gd name="connsiteY154" fmla="*/ 2154146 h 3757613"/>
                <a:gd name="connsiteX155" fmla="*/ 1921367 w 5241924"/>
                <a:gd name="connsiteY155" fmla="*/ 2519574 h 3757613"/>
                <a:gd name="connsiteX156" fmla="*/ 1953993 w 5241924"/>
                <a:gd name="connsiteY156" fmla="*/ 2688653 h 3757613"/>
                <a:gd name="connsiteX157" fmla="*/ 1970306 w 5241924"/>
                <a:gd name="connsiteY157" fmla="*/ 2590478 h 3757613"/>
                <a:gd name="connsiteX158" fmla="*/ 2149748 w 5241924"/>
                <a:gd name="connsiteY158" fmla="*/ 1979613 h 3757613"/>
                <a:gd name="connsiteX159" fmla="*/ 4295711 w 5241924"/>
                <a:gd name="connsiteY159" fmla="*/ 1914526 h 3757613"/>
                <a:gd name="connsiteX160" fmla="*/ 4383087 w 5241924"/>
                <a:gd name="connsiteY160" fmla="*/ 2029033 h 3757613"/>
                <a:gd name="connsiteX161" fmla="*/ 4175569 w 5241924"/>
                <a:gd name="connsiteY161" fmla="*/ 2181709 h 3757613"/>
                <a:gd name="connsiteX162" fmla="*/ 4028122 w 5241924"/>
                <a:gd name="connsiteY162" fmla="*/ 2290763 h 3757613"/>
                <a:gd name="connsiteX163" fmla="*/ 4022661 w 5241924"/>
                <a:gd name="connsiteY163" fmla="*/ 2290763 h 3757613"/>
                <a:gd name="connsiteX164" fmla="*/ 3973512 w 5241924"/>
                <a:gd name="connsiteY164" fmla="*/ 2198067 h 3757613"/>
                <a:gd name="connsiteX165" fmla="*/ 4295711 w 5241924"/>
                <a:gd name="connsiteY165" fmla="*/ 1914526 h 3757613"/>
                <a:gd name="connsiteX166" fmla="*/ 2236897 w 5241924"/>
                <a:gd name="connsiteY166" fmla="*/ 1860551 h 3757613"/>
                <a:gd name="connsiteX167" fmla="*/ 2307350 w 5241924"/>
                <a:gd name="connsiteY167" fmla="*/ 1866000 h 3757613"/>
                <a:gd name="connsiteX168" fmla="*/ 2350705 w 5241924"/>
                <a:gd name="connsiteY168" fmla="*/ 2067592 h 3757613"/>
                <a:gd name="connsiteX169" fmla="*/ 2366963 w 5241924"/>
                <a:gd name="connsiteY169" fmla="*/ 2171113 h 3757613"/>
                <a:gd name="connsiteX170" fmla="*/ 2318189 w 5241924"/>
                <a:gd name="connsiteY170" fmla="*/ 2154768 h 3757613"/>
                <a:gd name="connsiteX171" fmla="*/ 2263994 w 5241924"/>
                <a:gd name="connsiteY171" fmla="*/ 2269185 h 3757613"/>
                <a:gd name="connsiteX172" fmla="*/ 2269414 w 5241924"/>
                <a:gd name="connsiteY172" fmla="*/ 2301876 h 3757613"/>
                <a:gd name="connsiteX173" fmla="*/ 2263994 w 5241924"/>
                <a:gd name="connsiteY173" fmla="*/ 2296428 h 3757613"/>
                <a:gd name="connsiteX174" fmla="*/ 2231478 w 5241924"/>
                <a:gd name="connsiteY174" fmla="*/ 2089386 h 3757613"/>
                <a:gd name="connsiteX175" fmla="*/ 2209800 w 5241924"/>
                <a:gd name="connsiteY175" fmla="*/ 1985866 h 3757613"/>
                <a:gd name="connsiteX176" fmla="*/ 2236897 w 5241924"/>
                <a:gd name="connsiteY176" fmla="*/ 1974969 h 3757613"/>
                <a:gd name="connsiteX177" fmla="*/ 2263994 w 5241924"/>
                <a:gd name="connsiteY177" fmla="*/ 1925933 h 3757613"/>
                <a:gd name="connsiteX178" fmla="*/ 2236897 w 5241924"/>
                <a:gd name="connsiteY178" fmla="*/ 1860551 h 3757613"/>
                <a:gd name="connsiteX179" fmla="*/ 2319338 w 5241924"/>
                <a:gd name="connsiteY179" fmla="*/ 1663701 h 3757613"/>
                <a:gd name="connsiteX180" fmla="*/ 2297466 w 5241924"/>
                <a:gd name="connsiteY180" fmla="*/ 1706563 h 3757613"/>
                <a:gd name="connsiteX181" fmla="*/ 2270125 w 5241924"/>
                <a:gd name="connsiteY181" fmla="*/ 1674417 h 3757613"/>
                <a:gd name="connsiteX182" fmla="*/ 2319338 w 5241924"/>
                <a:gd name="connsiteY182" fmla="*/ 1663701 h 3757613"/>
                <a:gd name="connsiteX183" fmla="*/ 2389187 w 5241924"/>
                <a:gd name="connsiteY183" fmla="*/ 1477963 h 3757613"/>
                <a:gd name="connsiteX184" fmla="*/ 2389187 w 5241924"/>
                <a:gd name="connsiteY184" fmla="*/ 1483406 h 3757613"/>
                <a:gd name="connsiteX185" fmla="*/ 2378302 w 5241924"/>
                <a:gd name="connsiteY185" fmla="*/ 1516063 h 3757613"/>
                <a:gd name="connsiteX186" fmla="*/ 2351087 w 5241924"/>
                <a:gd name="connsiteY186" fmla="*/ 1499734 h 3757613"/>
                <a:gd name="connsiteX187" fmla="*/ 2389187 w 5241924"/>
                <a:gd name="connsiteY187" fmla="*/ 1477963 h 3757613"/>
                <a:gd name="connsiteX188" fmla="*/ 5062990 w 5241924"/>
                <a:gd name="connsiteY188" fmla="*/ 524350 h 3757613"/>
                <a:gd name="connsiteX189" fmla="*/ 5138510 w 5241924"/>
                <a:gd name="connsiteY189" fmla="*/ 528444 h 3757613"/>
                <a:gd name="connsiteX190" fmla="*/ 5241924 w 5241924"/>
                <a:gd name="connsiteY190" fmla="*/ 610339 h 3757613"/>
                <a:gd name="connsiteX191" fmla="*/ 5198381 w 5241924"/>
                <a:gd name="connsiteY191" fmla="*/ 724991 h 3757613"/>
                <a:gd name="connsiteX192" fmla="*/ 5105853 w 5241924"/>
                <a:gd name="connsiteY192" fmla="*/ 801425 h 3757613"/>
                <a:gd name="connsiteX193" fmla="*/ 5127624 w 5241924"/>
                <a:gd name="connsiteY193" fmla="*/ 817804 h 3757613"/>
                <a:gd name="connsiteX194" fmla="*/ 5203824 w 5241924"/>
                <a:gd name="connsiteY194" fmla="*/ 926996 h 3757613"/>
                <a:gd name="connsiteX195" fmla="*/ 5116739 w 5241924"/>
                <a:gd name="connsiteY195" fmla="*/ 1019810 h 3757613"/>
                <a:gd name="connsiteX196" fmla="*/ 5013324 w 5241924"/>
                <a:gd name="connsiteY196" fmla="*/ 1063487 h 3757613"/>
                <a:gd name="connsiteX197" fmla="*/ 5056867 w 5241924"/>
                <a:gd name="connsiteY197" fmla="*/ 1085325 h 3757613"/>
                <a:gd name="connsiteX198" fmla="*/ 5149396 w 5241924"/>
                <a:gd name="connsiteY198" fmla="*/ 1199977 h 3757613"/>
                <a:gd name="connsiteX199" fmla="*/ 5035096 w 5241924"/>
                <a:gd name="connsiteY199" fmla="*/ 1292791 h 3757613"/>
                <a:gd name="connsiteX200" fmla="*/ 4871810 w 5241924"/>
                <a:gd name="connsiteY200" fmla="*/ 1320089 h 3757613"/>
                <a:gd name="connsiteX201" fmla="*/ 4795610 w 5241924"/>
                <a:gd name="connsiteY201" fmla="*/ 1309170 h 3757613"/>
                <a:gd name="connsiteX202" fmla="*/ 4877253 w 5241924"/>
                <a:gd name="connsiteY202" fmla="*/ 1396524 h 3757613"/>
                <a:gd name="connsiteX203" fmla="*/ 4899024 w 5241924"/>
                <a:gd name="connsiteY203" fmla="*/ 1505716 h 3757613"/>
                <a:gd name="connsiteX204" fmla="*/ 4866367 w 5241924"/>
                <a:gd name="connsiteY204" fmla="*/ 1587610 h 3757613"/>
                <a:gd name="connsiteX205" fmla="*/ 4811939 w 5241924"/>
                <a:gd name="connsiteY205" fmla="*/ 1625828 h 3757613"/>
                <a:gd name="connsiteX206" fmla="*/ 4703081 w 5241924"/>
                <a:gd name="connsiteY206" fmla="*/ 1565772 h 3757613"/>
                <a:gd name="connsiteX207" fmla="*/ 4664981 w 5241924"/>
                <a:gd name="connsiteY207" fmla="*/ 1554852 h 3757613"/>
                <a:gd name="connsiteX208" fmla="*/ 4675867 w 5241924"/>
                <a:gd name="connsiteY208" fmla="*/ 1653126 h 3757613"/>
                <a:gd name="connsiteX209" fmla="*/ 4643210 w 5241924"/>
                <a:gd name="connsiteY209" fmla="*/ 1724101 h 3757613"/>
                <a:gd name="connsiteX210" fmla="*/ 4523467 w 5241924"/>
                <a:gd name="connsiteY210" fmla="*/ 1767778 h 3757613"/>
                <a:gd name="connsiteX211" fmla="*/ 4441824 w 5241924"/>
                <a:gd name="connsiteY211" fmla="*/ 1691343 h 3757613"/>
                <a:gd name="connsiteX212" fmla="*/ 4414610 w 5241924"/>
                <a:gd name="connsiteY212" fmla="*/ 1669504 h 3757613"/>
                <a:gd name="connsiteX213" fmla="*/ 4403724 w 5241924"/>
                <a:gd name="connsiteY213" fmla="*/ 1664045 h 3757613"/>
                <a:gd name="connsiteX214" fmla="*/ 4409167 w 5241924"/>
                <a:gd name="connsiteY214" fmla="*/ 1658585 h 3757613"/>
                <a:gd name="connsiteX215" fmla="*/ 4425496 w 5241924"/>
                <a:gd name="connsiteY215" fmla="*/ 1653126 h 3757613"/>
                <a:gd name="connsiteX216" fmla="*/ 4414610 w 5241924"/>
                <a:gd name="connsiteY216" fmla="*/ 1571231 h 3757613"/>
                <a:gd name="connsiteX217" fmla="*/ 4501696 w 5241924"/>
                <a:gd name="connsiteY217" fmla="*/ 1593070 h 3757613"/>
                <a:gd name="connsiteX218" fmla="*/ 4545239 w 5241924"/>
                <a:gd name="connsiteY218" fmla="*/ 1685883 h 3757613"/>
                <a:gd name="connsiteX219" fmla="*/ 4528910 w 5241924"/>
                <a:gd name="connsiteY219" fmla="*/ 1565772 h 3757613"/>
                <a:gd name="connsiteX220" fmla="*/ 4479924 w 5241924"/>
                <a:gd name="connsiteY220" fmla="*/ 1516635 h 3757613"/>
                <a:gd name="connsiteX221" fmla="*/ 4420053 w 5241924"/>
                <a:gd name="connsiteY221" fmla="*/ 1494797 h 3757613"/>
                <a:gd name="connsiteX222" fmla="*/ 4458153 w 5241924"/>
                <a:gd name="connsiteY222" fmla="*/ 1456579 h 3757613"/>
                <a:gd name="connsiteX223" fmla="*/ 4523467 w 5241924"/>
                <a:gd name="connsiteY223" fmla="*/ 1445660 h 3757613"/>
                <a:gd name="connsiteX224" fmla="*/ 4528910 w 5241924"/>
                <a:gd name="connsiteY224" fmla="*/ 1445660 h 3757613"/>
                <a:gd name="connsiteX225" fmla="*/ 4664981 w 5241924"/>
                <a:gd name="connsiteY225" fmla="*/ 1423822 h 3757613"/>
                <a:gd name="connsiteX226" fmla="*/ 4790167 w 5241924"/>
                <a:gd name="connsiteY226" fmla="*/ 1511176 h 3757613"/>
                <a:gd name="connsiteX227" fmla="*/ 4675867 w 5241924"/>
                <a:gd name="connsiteY227" fmla="*/ 1385604 h 3757613"/>
                <a:gd name="connsiteX228" fmla="*/ 4490810 w 5241924"/>
                <a:gd name="connsiteY228" fmla="*/ 1369225 h 3757613"/>
                <a:gd name="connsiteX229" fmla="*/ 4594224 w 5241924"/>
                <a:gd name="connsiteY229" fmla="*/ 1281872 h 3757613"/>
                <a:gd name="connsiteX230" fmla="*/ 4675867 w 5241924"/>
                <a:gd name="connsiteY230" fmla="*/ 1270952 h 3757613"/>
                <a:gd name="connsiteX231" fmla="*/ 4654096 w 5241924"/>
                <a:gd name="connsiteY231" fmla="*/ 1260033 h 3757613"/>
                <a:gd name="connsiteX232" fmla="*/ 4817381 w 5241924"/>
                <a:gd name="connsiteY232" fmla="*/ 1194518 h 3757613"/>
                <a:gd name="connsiteX233" fmla="*/ 5013324 w 5241924"/>
                <a:gd name="connsiteY233" fmla="*/ 1183598 h 3757613"/>
                <a:gd name="connsiteX234" fmla="*/ 4817381 w 5241924"/>
                <a:gd name="connsiteY234" fmla="*/ 1156300 h 3757613"/>
                <a:gd name="connsiteX235" fmla="*/ 4610553 w 5241924"/>
                <a:gd name="connsiteY235" fmla="*/ 1189058 h 3757613"/>
                <a:gd name="connsiteX236" fmla="*/ 4703081 w 5241924"/>
                <a:gd name="connsiteY236" fmla="*/ 1074406 h 3757613"/>
                <a:gd name="connsiteX237" fmla="*/ 4860924 w 5241924"/>
                <a:gd name="connsiteY237" fmla="*/ 1036189 h 3757613"/>
                <a:gd name="connsiteX238" fmla="*/ 4828267 w 5241924"/>
                <a:gd name="connsiteY238" fmla="*/ 1014350 h 3757613"/>
                <a:gd name="connsiteX239" fmla="*/ 5100410 w 5241924"/>
                <a:gd name="connsiteY239" fmla="*/ 916077 h 3757613"/>
                <a:gd name="connsiteX240" fmla="*/ 4795610 w 5241924"/>
                <a:gd name="connsiteY240" fmla="*/ 943375 h 3757613"/>
                <a:gd name="connsiteX241" fmla="*/ 4850039 w 5241924"/>
                <a:gd name="connsiteY241" fmla="*/ 839643 h 3757613"/>
                <a:gd name="connsiteX242" fmla="*/ 4915353 w 5241924"/>
                <a:gd name="connsiteY242" fmla="*/ 801425 h 3757613"/>
                <a:gd name="connsiteX243" fmla="*/ 4888139 w 5241924"/>
                <a:gd name="connsiteY243" fmla="*/ 779587 h 3757613"/>
                <a:gd name="connsiteX244" fmla="*/ 5143953 w 5241924"/>
                <a:gd name="connsiteY244" fmla="*/ 632177 h 3757613"/>
                <a:gd name="connsiteX245" fmla="*/ 4866367 w 5241924"/>
                <a:gd name="connsiteY245" fmla="*/ 703152 h 3757613"/>
                <a:gd name="connsiteX246" fmla="*/ 4909910 w 5241924"/>
                <a:gd name="connsiteY246" fmla="*/ 610339 h 3757613"/>
                <a:gd name="connsiteX247" fmla="*/ 4991553 w 5241924"/>
                <a:gd name="connsiteY247" fmla="*/ 544823 h 3757613"/>
                <a:gd name="connsiteX248" fmla="*/ 5062990 w 5241924"/>
                <a:gd name="connsiteY248" fmla="*/ 524350 h 3757613"/>
                <a:gd name="connsiteX249" fmla="*/ 4429270 w 5241924"/>
                <a:gd name="connsiteY249" fmla="*/ 461514 h 3757613"/>
                <a:gd name="connsiteX250" fmla="*/ 4485757 w 5241924"/>
                <a:gd name="connsiteY250" fmla="*/ 469696 h 3757613"/>
                <a:gd name="connsiteX251" fmla="*/ 4600092 w 5241924"/>
                <a:gd name="connsiteY251" fmla="*/ 524243 h 3757613"/>
                <a:gd name="connsiteX252" fmla="*/ 4665427 w 5241924"/>
                <a:gd name="connsiteY252" fmla="*/ 606063 h 3757613"/>
                <a:gd name="connsiteX253" fmla="*/ 4687205 w 5241924"/>
                <a:gd name="connsiteY253" fmla="*/ 693338 h 3757613"/>
                <a:gd name="connsiteX254" fmla="*/ 4654537 w 5241924"/>
                <a:gd name="connsiteY254" fmla="*/ 829705 h 3757613"/>
                <a:gd name="connsiteX255" fmla="*/ 4556536 w 5241924"/>
                <a:gd name="connsiteY255" fmla="*/ 655156 h 3757613"/>
                <a:gd name="connsiteX256" fmla="*/ 4393199 w 5241924"/>
                <a:gd name="connsiteY256" fmla="*/ 573335 h 3757613"/>
                <a:gd name="connsiteX257" fmla="*/ 4523868 w 5241924"/>
                <a:gd name="connsiteY257" fmla="*/ 682429 h 3757613"/>
                <a:gd name="connsiteX258" fmla="*/ 4572869 w 5241924"/>
                <a:gd name="connsiteY258" fmla="*/ 846069 h 3757613"/>
                <a:gd name="connsiteX259" fmla="*/ 4551091 w 5241924"/>
                <a:gd name="connsiteY259" fmla="*/ 829705 h 3757613"/>
                <a:gd name="connsiteX260" fmla="*/ 4583758 w 5241924"/>
                <a:gd name="connsiteY260" fmla="*/ 949708 h 3757613"/>
                <a:gd name="connsiteX261" fmla="*/ 4414978 w 5241924"/>
                <a:gd name="connsiteY261" fmla="*/ 867888 h 3757613"/>
                <a:gd name="connsiteX262" fmla="*/ 4246197 w 5241924"/>
                <a:gd name="connsiteY262" fmla="*/ 889707 h 3757613"/>
                <a:gd name="connsiteX263" fmla="*/ 4404089 w 5241924"/>
                <a:gd name="connsiteY263" fmla="*/ 906071 h 3757613"/>
                <a:gd name="connsiteX264" fmla="*/ 4523868 w 5241924"/>
                <a:gd name="connsiteY264" fmla="*/ 1004255 h 3757613"/>
                <a:gd name="connsiteX265" fmla="*/ 4425867 w 5241924"/>
                <a:gd name="connsiteY265" fmla="*/ 1015164 h 3757613"/>
                <a:gd name="connsiteX266" fmla="*/ 4414978 w 5241924"/>
                <a:gd name="connsiteY266" fmla="*/ 1015164 h 3757613"/>
                <a:gd name="connsiteX267" fmla="*/ 4485757 w 5241924"/>
                <a:gd name="connsiteY267" fmla="*/ 1096984 h 3757613"/>
                <a:gd name="connsiteX268" fmla="*/ 4491201 w 5241924"/>
                <a:gd name="connsiteY268" fmla="*/ 1178805 h 3757613"/>
                <a:gd name="connsiteX269" fmla="*/ 4393199 w 5241924"/>
                <a:gd name="connsiteY269" fmla="*/ 1096984 h 3757613"/>
                <a:gd name="connsiteX270" fmla="*/ 4284309 w 5241924"/>
                <a:gd name="connsiteY270" fmla="*/ 1091530 h 3757613"/>
                <a:gd name="connsiteX271" fmla="*/ 4088305 w 5241924"/>
                <a:gd name="connsiteY271" fmla="*/ 1173350 h 3757613"/>
                <a:gd name="connsiteX272" fmla="*/ 4284309 w 5241924"/>
                <a:gd name="connsiteY272" fmla="*/ 1135167 h 3757613"/>
                <a:gd name="connsiteX273" fmla="*/ 4371421 w 5241924"/>
                <a:gd name="connsiteY273" fmla="*/ 1156986 h 3757613"/>
                <a:gd name="connsiteX274" fmla="*/ 4420422 w 5241924"/>
                <a:gd name="connsiteY274" fmla="*/ 1216987 h 3757613"/>
                <a:gd name="connsiteX275" fmla="*/ 4338754 w 5241924"/>
                <a:gd name="connsiteY275" fmla="*/ 1233351 h 3757613"/>
                <a:gd name="connsiteX276" fmla="*/ 4306087 w 5241924"/>
                <a:gd name="connsiteY276" fmla="*/ 1249715 h 3757613"/>
                <a:gd name="connsiteX277" fmla="*/ 4273420 w 5241924"/>
                <a:gd name="connsiteY277" fmla="*/ 1260625 h 3757613"/>
                <a:gd name="connsiteX278" fmla="*/ 4300642 w 5241924"/>
                <a:gd name="connsiteY278" fmla="*/ 1276989 h 3757613"/>
                <a:gd name="connsiteX279" fmla="*/ 4349643 w 5241924"/>
                <a:gd name="connsiteY279" fmla="*/ 1358809 h 3757613"/>
                <a:gd name="connsiteX280" fmla="*/ 4344199 w 5241924"/>
                <a:gd name="connsiteY280" fmla="*/ 1424265 h 3757613"/>
                <a:gd name="connsiteX281" fmla="*/ 4267975 w 5241924"/>
                <a:gd name="connsiteY281" fmla="*/ 1353354 h 3757613"/>
                <a:gd name="connsiteX282" fmla="*/ 4213530 w 5241924"/>
                <a:gd name="connsiteY282" fmla="*/ 1342445 h 3757613"/>
                <a:gd name="connsiteX283" fmla="*/ 4164529 w 5241924"/>
                <a:gd name="connsiteY283" fmla="*/ 1364264 h 3757613"/>
                <a:gd name="connsiteX284" fmla="*/ 4104639 w 5241924"/>
                <a:gd name="connsiteY284" fmla="*/ 1424265 h 3757613"/>
                <a:gd name="connsiteX285" fmla="*/ 4061083 w 5241924"/>
                <a:gd name="connsiteY285" fmla="*/ 1500631 h 3757613"/>
                <a:gd name="connsiteX286" fmla="*/ 4120972 w 5241924"/>
                <a:gd name="connsiteY286" fmla="*/ 1440629 h 3757613"/>
                <a:gd name="connsiteX287" fmla="*/ 4186307 w 5241924"/>
                <a:gd name="connsiteY287" fmla="*/ 1396992 h 3757613"/>
                <a:gd name="connsiteX288" fmla="*/ 4213530 w 5241924"/>
                <a:gd name="connsiteY288" fmla="*/ 1396992 h 3757613"/>
                <a:gd name="connsiteX289" fmla="*/ 4240752 w 5241924"/>
                <a:gd name="connsiteY289" fmla="*/ 1407901 h 3757613"/>
                <a:gd name="connsiteX290" fmla="*/ 4273420 w 5241924"/>
                <a:gd name="connsiteY290" fmla="*/ 1462448 h 3757613"/>
                <a:gd name="connsiteX291" fmla="*/ 4224419 w 5241924"/>
                <a:gd name="connsiteY291" fmla="*/ 1462448 h 3757613"/>
                <a:gd name="connsiteX292" fmla="*/ 4218974 w 5241924"/>
                <a:gd name="connsiteY292" fmla="*/ 1462448 h 3757613"/>
                <a:gd name="connsiteX293" fmla="*/ 4229863 w 5241924"/>
                <a:gd name="connsiteY293" fmla="*/ 1489721 h 3757613"/>
                <a:gd name="connsiteX294" fmla="*/ 4235308 w 5241924"/>
                <a:gd name="connsiteY294" fmla="*/ 1500631 h 3757613"/>
                <a:gd name="connsiteX295" fmla="*/ 4240752 w 5241924"/>
                <a:gd name="connsiteY295" fmla="*/ 1506085 h 3757613"/>
                <a:gd name="connsiteX296" fmla="*/ 4229863 w 5241924"/>
                <a:gd name="connsiteY296" fmla="*/ 1511540 h 3757613"/>
                <a:gd name="connsiteX297" fmla="*/ 4186307 w 5241924"/>
                <a:gd name="connsiteY297" fmla="*/ 1549723 h 3757613"/>
                <a:gd name="connsiteX298" fmla="*/ 4126417 w 5241924"/>
                <a:gd name="connsiteY298" fmla="*/ 1582451 h 3757613"/>
                <a:gd name="connsiteX299" fmla="*/ 3990303 w 5241924"/>
                <a:gd name="connsiteY299" fmla="*/ 1598815 h 3757613"/>
                <a:gd name="connsiteX300" fmla="*/ 3979414 w 5241924"/>
                <a:gd name="connsiteY300" fmla="*/ 1571541 h 3757613"/>
                <a:gd name="connsiteX301" fmla="*/ 3990303 w 5241924"/>
                <a:gd name="connsiteY301" fmla="*/ 1533359 h 3757613"/>
                <a:gd name="connsiteX302" fmla="*/ 3957636 w 5241924"/>
                <a:gd name="connsiteY302" fmla="*/ 1478812 h 3757613"/>
                <a:gd name="connsiteX303" fmla="*/ 3957636 w 5241924"/>
                <a:gd name="connsiteY303" fmla="*/ 1462448 h 3757613"/>
                <a:gd name="connsiteX304" fmla="*/ 3979414 w 5241924"/>
                <a:gd name="connsiteY304" fmla="*/ 1386082 h 3757613"/>
                <a:gd name="connsiteX305" fmla="*/ 4039304 w 5241924"/>
                <a:gd name="connsiteY305" fmla="*/ 1304262 h 3757613"/>
                <a:gd name="connsiteX306" fmla="*/ 4071972 w 5241924"/>
                <a:gd name="connsiteY306" fmla="*/ 1276989 h 3757613"/>
                <a:gd name="connsiteX307" fmla="*/ 3968525 w 5241924"/>
                <a:gd name="connsiteY307" fmla="*/ 1255170 h 3757613"/>
                <a:gd name="connsiteX308" fmla="*/ 4012082 w 5241924"/>
                <a:gd name="connsiteY308" fmla="*/ 1102439 h 3757613"/>
                <a:gd name="connsiteX309" fmla="*/ 4191751 w 5241924"/>
                <a:gd name="connsiteY309" fmla="*/ 987891 h 3757613"/>
                <a:gd name="connsiteX310" fmla="*/ 4224419 w 5241924"/>
                <a:gd name="connsiteY310" fmla="*/ 982436 h 3757613"/>
                <a:gd name="connsiteX311" fmla="*/ 4137306 w 5241924"/>
                <a:gd name="connsiteY311" fmla="*/ 944253 h 3757613"/>
                <a:gd name="connsiteX312" fmla="*/ 4180862 w 5241924"/>
                <a:gd name="connsiteY312" fmla="*/ 802432 h 3757613"/>
                <a:gd name="connsiteX313" fmla="*/ 4382310 w 5241924"/>
                <a:gd name="connsiteY313" fmla="*/ 736976 h 3757613"/>
                <a:gd name="connsiteX314" fmla="*/ 4414978 w 5241924"/>
                <a:gd name="connsiteY314" fmla="*/ 742430 h 3757613"/>
                <a:gd name="connsiteX315" fmla="*/ 4382310 w 5241924"/>
                <a:gd name="connsiteY315" fmla="*/ 709702 h 3757613"/>
                <a:gd name="connsiteX316" fmla="*/ 4344199 w 5241924"/>
                <a:gd name="connsiteY316" fmla="*/ 671520 h 3757613"/>
                <a:gd name="connsiteX317" fmla="*/ 4262531 w 5241924"/>
                <a:gd name="connsiteY317" fmla="*/ 567881 h 3757613"/>
                <a:gd name="connsiteX318" fmla="*/ 4376866 w 5241924"/>
                <a:gd name="connsiteY318" fmla="*/ 469696 h 3757613"/>
                <a:gd name="connsiteX319" fmla="*/ 4429270 w 5241924"/>
                <a:gd name="connsiteY319" fmla="*/ 461514 h 3757613"/>
                <a:gd name="connsiteX320" fmla="*/ 4883150 w 5241924"/>
                <a:gd name="connsiteY320" fmla="*/ 452438 h 3757613"/>
                <a:gd name="connsiteX321" fmla="*/ 4349420 w 5241924"/>
                <a:gd name="connsiteY321" fmla="*/ 1537906 h 3757613"/>
                <a:gd name="connsiteX322" fmla="*/ 4169694 w 5241924"/>
                <a:gd name="connsiteY322" fmla="*/ 1783363 h 3757613"/>
                <a:gd name="connsiteX323" fmla="*/ 3984523 w 5241924"/>
                <a:gd name="connsiteY323" fmla="*/ 2017911 h 3757613"/>
                <a:gd name="connsiteX324" fmla="*/ 3891937 w 5241924"/>
                <a:gd name="connsiteY324" fmla="*/ 2137913 h 3757613"/>
                <a:gd name="connsiteX325" fmla="*/ 3886491 w 5241924"/>
                <a:gd name="connsiteY325" fmla="*/ 2143367 h 3757613"/>
                <a:gd name="connsiteX326" fmla="*/ 3821136 w 5241924"/>
                <a:gd name="connsiteY326" fmla="*/ 2241550 h 3757613"/>
                <a:gd name="connsiteX327" fmla="*/ 3783012 w 5241924"/>
                <a:gd name="connsiteY327" fmla="*/ 2192459 h 3757613"/>
                <a:gd name="connsiteX328" fmla="*/ 3940953 w 5241924"/>
                <a:gd name="connsiteY328" fmla="*/ 1985184 h 3757613"/>
                <a:gd name="connsiteX329" fmla="*/ 4137017 w 5241924"/>
                <a:gd name="connsiteY329" fmla="*/ 1750635 h 3757613"/>
                <a:gd name="connsiteX330" fmla="*/ 4316743 w 5241924"/>
                <a:gd name="connsiteY330" fmla="*/ 1516087 h 3757613"/>
                <a:gd name="connsiteX331" fmla="*/ 4883150 w 5241924"/>
                <a:gd name="connsiteY331" fmla="*/ 452438 h 3757613"/>
                <a:gd name="connsiteX332" fmla="*/ 2449181 w 5241924"/>
                <a:gd name="connsiteY332" fmla="*/ 349250 h 3757613"/>
                <a:gd name="connsiteX333" fmla="*/ 2530872 w 5241924"/>
                <a:gd name="connsiteY333" fmla="*/ 365607 h 3757613"/>
                <a:gd name="connsiteX334" fmla="*/ 2618008 w 5241924"/>
                <a:gd name="connsiteY334" fmla="*/ 458295 h 3757613"/>
                <a:gd name="connsiteX335" fmla="*/ 2618008 w 5241924"/>
                <a:gd name="connsiteY335" fmla="*/ 550983 h 3757613"/>
                <a:gd name="connsiteX336" fmla="*/ 2525426 w 5241924"/>
                <a:gd name="connsiteY336" fmla="*/ 458295 h 3757613"/>
                <a:gd name="connsiteX337" fmla="*/ 2411059 w 5241924"/>
                <a:gd name="connsiteY337" fmla="*/ 431034 h 3757613"/>
                <a:gd name="connsiteX338" fmla="*/ 2514533 w 5241924"/>
                <a:gd name="connsiteY338" fmla="*/ 480104 h 3757613"/>
                <a:gd name="connsiteX339" fmla="*/ 2568994 w 5241924"/>
                <a:gd name="connsiteY339" fmla="*/ 572792 h 3757613"/>
                <a:gd name="connsiteX340" fmla="*/ 2552656 w 5241924"/>
                <a:gd name="connsiteY340" fmla="*/ 567340 h 3757613"/>
                <a:gd name="connsiteX341" fmla="*/ 2590778 w 5241924"/>
                <a:gd name="connsiteY341" fmla="*/ 638219 h 3757613"/>
                <a:gd name="connsiteX342" fmla="*/ 2367491 w 5241924"/>
                <a:gd name="connsiteY342" fmla="*/ 654576 h 3757613"/>
                <a:gd name="connsiteX343" fmla="*/ 2563548 w 5241924"/>
                <a:gd name="connsiteY343" fmla="*/ 681837 h 3757613"/>
                <a:gd name="connsiteX344" fmla="*/ 2503641 w 5241924"/>
                <a:gd name="connsiteY344" fmla="*/ 703646 h 3757613"/>
                <a:gd name="connsiteX345" fmla="*/ 2492749 w 5241924"/>
                <a:gd name="connsiteY345" fmla="*/ 709098 h 3757613"/>
                <a:gd name="connsiteX346" fmla="*/ 2552656 w 5241924"/>
                <a:gd name="connsiteY346" fmla="*/ 747264 h 3757613"/>
                <a:gd name="connsiteX347" fmla="*/ 2568994 w 5241924"/>
                <a:gd name="connsiteY347" fmla="*/ 796334 h 3757613"/>
                <a:gd name="connsiteX348" fmla="*/ 2498195 w 5241924"/>
                <a:gd name="connsiteY348" fmla="*/ 763620 h 3757613"/>
                <a:gd name="connsiteX349" fmla="*/ 2421951 w 5241924"/>
                <a:gd name="connsiteY349" fmla="*/ 774525 h 3757613"/>
                <a:gd name="connsiteX350" fmla="*/ 2313031 w 5241924"/>
                <a:gd name="connsiteY350" fmla="*/ 861761 h 3757613"/>
                <a:gd name="connsiteX351" fmla="*/ 2432843 w 5241924"/>
                <a:gd name="connsiteY351" fmla="*/ 801786 h 3757613"/>
                <a:gd name="connsiteX352" fmla="*/ 2487303 w 5241924"/>
                <a:gd name="connsiteY352" fmla="*/ 801786 h 3757613"/>
                <a:gd name="connsiteX353" fmla="*/ 2530872 w 5241924"/>
                <a:gd name="connsiteY353" fmla="*/ 829047 h 3757613"/>
                <a:gd name="connsiteX354" fmla="*/ 2481857 w 5241924"/>
                <a:gd name="connsiteY354" fmla="*/ 856309 h 3757613"/>
                <a:gd name="connsiteX355" fmla="*/ 2443735 w 5241924"/>
                <a:gd name="connsiteY355" fmla="*/ 883570 h 3757613"/>
                <a:gd name="connsiteX356" fmla="*/ 2465519 w 5241924"/>
                <a:gd name="connsiteY356" fmla="*/ 889022 h 3757613"/>
                <a:gd name="connsiteX357" fmla="*/ 2509087 w 5241924"/>
                <a:gd name="connsiteY357" fmla="*/ 932640 h 3757613"/>
                <a:gd name="connsiteX358" fmla="*/ 2514533 w 5241924"/>
                <a:gd name="connsiteY358" fmla="*/ 976258 h 3757613"/>
                <a:gd name="connsiteX359" fmla="*/ 2454627 w 5241924"/>
                <a:gd name="connsiteY359" fmla="*/ 943544 h 3757613"/>
                <a:gd name="connsiteX360" fmla="*/ 2421951 w 5241924"/>
                <a:gd name="connsiteY360" fmla="*/ 943544 h 3757613"/>
                <a:gd name="connsiteX361" fmla="*/ 2394721 w 5241924"/>
                <a:gd name="connsiteY361" fmla="*/ 965353 h 3757613"/>
                <a:gd name="connsiteX362" fmla="*/ 2362045 w 5241924"/>
                <a:gd name="connsiteY362" fmla="*/ 1014424 h 3757613"/>
                <a:gd name="connsiteX363" fmla="*/ 2345707 w 5241924"/>
                <a:gd name="connsiteY363" fmla="*/ 1068946 h 3757613"/>
                <a:gd name="connsiteX364" fmla="*/ 2372937 w 5241924"/>
                <a:gd name="connsiteY364" fmla="*/ 1019876 h 3757613"/>
                <a:gd name="connsiteX365" fmla="*/ 2411059 w 5241924"/>
                <a:gd name="connsiteY365" fmla="*/ 981710 h 3757613"/>
                <a:gd name="connsiteX366" fmla="*/ 2443735 w 5241924"/>
                <a:gd name="connsiteY366" fmla="*/ 981710 h 3757613"/>
                <a:gd name="connsiteX367" fmla="*/ 2476411 w 5241924"/>
                <a:gd name="connsiteY367" fmla="*/ 1008971 h 3757613"/>
                <a:gd name="connsiteX368" fmla="*/ 2443735 w 5241924"/>
                <a:gd name="connsiteY368" fmla="*/ 1019876 h 3757613"/>
                <a:gd name="connsiteX369" fmla="*/ 2454627 w 5241924"/>
                <a:gd name="connsiteY369" fmla="*/ 1036233 h 3757613"/>
                <a:gd name="connsiteX370" fmla="*/ 2460073 w 5241924"/>
                <a:gd name="connsiteY370" fmla="*/ 1041685 h 3757613"/>
                <a:gd name="connsiteX371" fmla="*/ 2460073 w 5241924"/>
                <a:gd name="connsiteY371" fmla="*/ 1047137 h 3757613"/>
                <a:gd name="connsiteX372" fmla="*/ 2400167 w 5241924"/>
                <a:gd name="connsiteY372" fmla="*/ 1107112 h 3757613"/>
                <a:gd name="connsiteX373" fmla="*/ 2318477 w 5241924"/>
                <a:gd name="connsiteY373" fmla="*/ 1139825 h 3757613"/>
                <a:gd name="connsiteX374" fmla="*/ 2280355 w 5241924"/>
                <a:gd name="connsiteY374" fmla="*/ 1063494 h 3757613"/>
                <a:gd name="connsiteX375" fmla="*/ 2280355 w 5241924"/>
                <a:gd name="connsiteY375" fmla="*/ 1008971 h 3757613"/>
                <a:gd name="connsiteX376" fmla="*/ 2302139 w 5241924"/>
                <a:gd name="connsiteY376" fmla="*/ 948997 h 3757613"/>
                <a:gd name="connsiteX377" fmla="*/ 2318477 w 5241924"/>
                <a:gd name="connsiteY377" fmla="*/ 927188 h 3757613"/>
                <a:gd name="connsiteX378" fmla="*/ 2253125 w 5241924"/>
                <a:gd name="connsiteY378" fmla="*/ 927188 h 3757613"/>
                <a:gd name="connsiteX379" fmla="*/ 2253125 w 5241924"/>
                <a:gd name="connsiteY379" fmla="*/ 823595 h 3757613"/>
                <a:gd name="connsiteX380" fmla="*/ 2351153 w 5241924"/>
                <a:gd name="connsiteY380" fmla="*/ 725455 h 3757613"/>
                <a:gd name="connsiteX381" fmla="*/ 2367491 w 5241924"/>
                <a:gd name="connsiteY381" fmla="*/ 714550 h 3757613"/>
                <a:gd name="connsiteX382" fmla="*/ 2307585 w 5241924"/>
                <a:gd name="connsiteY382" fmla="*/ 703646 h 3757613"/>
                <a:gd name="connsiteX383" fmla="*/ 2313031 w 5241924"/>
                <a:gd name="connsiteY383" fmla="*/ 610958 h 3757613"/>
                <a:gd name="connsiteX384" fmla="*/ 2427397 w 5241924"/>
                <a:gd name="connsiteY384" fmla="*/ 534626 h 3757613"/>
                <a:gd name="connsiteX385" fmla="*/ 2441012 w 5241924"/>
                <a:gd name="connsiteY385" fmla="*/ 534626 h 3757613"/>
                <a:gd name="connsiteX386" fmla="*/ 2449181 w 5241924"/>
                <a:gd name="connsiteY386" fmla="*/ 534626 h 3757613"/>
                <a:gd name="connsiteX387" fmla="*/ 2394721 w 5241924"/>
                <a:gd name="connsiteY387" fmla="*/ 501913 h 3757613"/>
                <a:gd name="connsiteX388" fmla="*/ 2329369 w 5241924"/>
                <a:gd name="connsiteY388" fmla="*/ 447390 h 3757613"/>
                <a:gd name="connsiteX389" fmla="*/ 2383829 w 5241924"/>
                <a:gd name="connsiteY389" fmla="*/ 365607 h 3757613"/>
                <a:gd name="connsiteX390" fmla="*/ 2449181 w 5241924"/>
                <a:gd name="connsiteY390" fmla="*/ 349250 h 3757613"/>
                <a:gd name="connsiteX391" fmla="*/ 4997312 w 5241924"/>
                <a:gd name="connsiteY391" fmla="*/ 38099 h 3757613"/>
                <a:gd name="connsiteX392" fmla="*/ 5089952 w 5241924"/>
                <a:gd name="connsiteY392" fmla="*/ 147295 h 3757613"/>
                <a:gd name="connsiteX393" fmla="*/ 5095401 w 5241924"/>
                <a:gd name="connsiteY393" fmla="*/ 322009 h 3757613"/>
                <a:gd name="connsiteX394" fmla="*/ 5024559 w 5241924"/>
                <a:gd name="connsiteY394" fmla="*/ 453045 h 3757613"/>
                <a:gd name="connsiteX395" fmla="*/ 4915571 w 5241924"/>
                <a:gd name="connsiteY395" fmla="*/ 518563 h 3757613"/>
                <a:gd name="connsiteX396" fmla="*/ 4980964 w 5241924"/>
                <a:gd name="connsiteY396" fmla="*/ 163675 h 3757613"/>
                <a:gd name="connsiteX397" fmla="*/ 4850178 w 5241924"/>
                <a:gd name="connsiteY397" fmla="*/ 474884 h 3757613"/>
                <a:gd name="connsiteX398" fmla="*/ 4839279 w 5241924"/>
                <a:gd name="connsiteY398" fmla="*/ 507643 h 3757613"/>
                <a:gd name="connsiteX399" fmla="*/ 4768437 w 5241924"/>
                <a:gd name="connsiteY399" fmla="*/ 622299 h 3757613"/>
                <a:gd name="connsiteX400" fmla="*/ 4735740 w 5241924"/>
                <a:gd name="connsiteY400" fmla="*/ 425746 h 3757613"/>
                <a:gd name="connsiteX401" fmla="*/ 4648550 w 5241924"/>
                <a:gd name="connsiteY401" fmla="*/ 256491 h 3757613"/>
                <a:gd name="connsiteX402" fmla="*/ 4697595 w 5241924"/>
                <a:gd name="connsiteY402" fmla="*/ 436665 h 3757613"/>
                <a:gd name="connsiteX403" fmla="*/ 4686696 w 5241924"/>
                <a:gd name="connsiteY403" fmla="*/ 616839 h 3757613"/>
                <a:gd name="connsiteX404" fmla="*/ 4566809 w 5241924"/>
                <a:gd name="connsiteY404" fmla="*/ 420286 h 3757613"/>
                <a:gd name="connsiteX405" fmla="*/ 4550461 w 5241924"/>
                <a:gd name="connsiteY405" fmla="*/ 300170 h 3757613"/>
                <a:gd name="connsiteX406" fmla="*/ 4550461 w 5241924"/>
                <a:gd name="connsiteY406" fmla="*/ 169135 h 3757613"/>
                <a:gd name="connsiteX407" fmla="*/ 4621303 w 5241924"/>
                <a:gd name="connsiteY407" fmla="*/ 147295 h 3757613"/>
                <a:gd name="connsiteX408" fmla="*/ 4708493 w 5241924"/>
                <a:gd name="connsiteY408" fmla="*/ 169135 h 3757613"/>
                <a:gd name="connsiteX409" fmla="*/ 4817481 w 5241924"/>
                <a:gd name="connsiteY409" fmla="*/ 278331 h 3757613"/>
                <a:gd name="connsiteX410" fmla="*/ 4822931 w 5241924"/>
                <a:gd name="connsiteY410" fmla="*/ 251032 h 3757613"/>
                <a:gd name="connsiteX411" fmla="*/ 4888324 w 5241924"/>
                <a:gd name="connsiteY411" fmla="*/ 119996 h 3757613"/>
                <a:gd name="connsiteX412" fmla="*/ 4997312 w 5241924"/>
                <a:gd name="connsiteY412" fmla="*/ 38099 h 3757613"/>
                <a:gd name="connsiteX413" fmla="*/ 2705847 w 5241924"/>
                <a:gd name="connsiteY413" fmla="*/ 0 h 3757613"/>
                <a:gd name="connsiteX414" fmla="*/ 2782001 w 5241924"/>
                <a:gd name="connsiteY414" fmla="*/ 54610 h 3757613"/>
                <a:gd name="connsiteX415" fmla="*/ 2814638 w 5241924"/>
                <a:gd name="connsiteY415" fmla="*/ 163830 h 3757613"/>
                <a:gd name="connsiteX416" fmla="*/ 2792880 w 5241924"/>
                <a:gd name="connsiteY416" fmla="*/ 256667 h 3757613"/>
                <a:gd name="connsiteX417" fmla="*/ 2733045 w 5241924"/>
                <a:gd name="connsiteY417" fmla="*/ 311277 h 3757613"/>
                <a:gd name="connsiteX418" fmla="*/ 2716726 w 5241924"/>
                <a:gd name="connsiteY418" fmla="*/ 81915 h 3757613"/>
                <a:gd name="connsiteX419" fmla="*/ 2684089 w 5241924"/>
                <a:gd name="connsiteY419" fmla="*/ 294894 h 3757613"/>
                <a:gd name="connsiteX420" fmla="*/ 2684089 w 5241924"/>
                <a:gd name="connsiteY420" fmla="*/ 322199 h 3757613"/>
                <a:gd name="connsiteX421" fmla="*/ 2656891 w 5241924"/>
                <a:gd name="connsiteY421" fmla="*/ 404114 h 3757613"/>
                <a:gd name="connsiteX422" fmla="*/ 2607936 w 5241924"/>
                <a:gd name="connsiteY422" fmla="*/ 283972 h 3757613"/>
                <a:gd name="connsiteX423" fmla="*/ 2520903 w 5241924"/>
                <a:gd name="connsiteY423" fmla="*/ 191135 h 3757613"/>
                <a:gd name="connsiteX424" fmla="*/ 2580738 w 5241924"/>
                <a:gd name="connsiteY424" fmla="*/ 294894 h 3757613"/>
                <a:gd name="connsiteX425" fmla="*/ 2602496 w 5241924"/>
                <a:gd name="connsiteY425" fmla="*/ 409575 h 3757613"/>
                <a:gd name="connsiteX426" fmla="*/ 2499145 w 5241924"/>
                <a:gd name="connsiteY426" fmla="*/ 305816 h 3757613"/>
                <a:gd name="connsiteX427" fmla="*/ 2466508 w 5241924"/>
                <a:gd name="connsiteY427" fmla="*/ 234823 h 3757613"/>
                <a:gd name="connsiteX428" fmla="*/ 2444750 w 5241924"/>
                <a:gd name="connsiteY428" fmla="*/ 147447 h 3757613"/>
                <a:gd name="connsiteX429" fmla="*/ 2542661 w 5241924"/>
                <a:gd name="connsiteY429" fmla="*/ 125603 h 3757613"/>
                <a:gd name="connsiteX430" fmla="*/ 2629694 w 5241924"/>
                <a:gd name="connsiteY430" fmla="*/ 180213 h 3757613"/>
                <a:gd name="connsiteX431" fmla="*/ 2629694 w 5241924"/>
                <a:gd name="connsiteY431" fmla="*/ 158369 h 3757613"/>
                <a:gd name="connsiteX432" fmla="*/ 2651452 w 5241924"/>
                <a:gd name="connsiteY432" fmla="*/ 70993 h 3757613"/>
                <a:gd name="connsiteX433" fmla="*/ 2705847 w 5241924"/>
                <a:gd name="connsiteY433" fmla="*/ 0 h 375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</a:cxnLst>
              <a:rect l="l" t="t" r="r" b="b"/>
              <a:pathLst>
                <a:path w="5241924" h="3757613">
                  <a:moveTo>
                    <a:pt x="3413125" y="3736698"/>
                  </a:moveTo>
                  <a:cubicBezTo>
                    <a:pt x="3429530" y="3738722"/>
                    <a:pt x="3445934" y="3744120"/>
                    <a:pt x="3462338" y="3752216"/>
                  </a:cubicBezTo>
                  <a:cubicBezTo>
                    <a:pt x="3462338" y="3752216"/>
                    <a:pt x="3462338" y="3752216"/>
                    <a:pt x="3456870" y="3757613"/>
                  </a:cubicBezTo>
                  <a:cubicBezTo>
                    <a:pt x="3456870" y="3757613"/>
                    <a:pt x="3456870" y="3757613"/>
                    <a:pt x="3314700" y="3757613"/>
                  </a:cubicBezTo>
                  <a:cubicBezTo>
                    <a:pt x="3331104" y="3746818"/>
                    <a:pt x="3347509" y="3741421"/>
                    <a:pt x="3363913" y="3741421"/>
                  </a:cubicBezTo>
                  <a:cubicBezTo>
                    <a:pt x="3380317" y="3736024"/>
                    <a:pt x="3396721" y="3734674"/>
                    <a:pt x="3413125" y="3736698"/>
                  </a:cubicBezTo>
                  <a:close/>
                  <a:moveTo>
                    <a:pt x="1438398" y="3596145"/>
                  </a:moveTo>
                  <a:cubicBezTo>
                    <a:pt x="1463597" y="3596827"/>
                    <a:pt x="1488115" y="3599552"/>
                    <a:pt x="1512633" y="3605002"/>
                  </a:cubicBezTo>
                  <a:cubicBezTo>
                    <a:pt x="1512633" y="3621353"/>
                    <a:pt x="1523530" y="3632254"/>
                    <a:pt x="1539875" y="3643155"/>
                  </a:cubicBezTo>
                  <a:cubicBezTo>
                    <a:pt x="1534427" y="3648605"/>
                    <a:pt x="1528978" y="3654056"/>
                    <a:pt x="1523530" y="3654056"/>
                  </a:cubicBezTo>
                  <a:cubicBezTo>
                    <a:pt x="1523530" y="3659506"/>
                    <a:pt x="1523530" y="3659506"/>
                    <a:pt x="1523530" y="3659506"/>
                  </a:cubicBezTo>
                  <a:cubicBezTo>
                    <a:pt x="1518081" y="3659506"/>
                    <a:pt x="1507184" y="3659506"/>
                    <a:pt x="1501736" y="3659506"/>
                  </a:cubicBezTo>
                  <a:cubicBezTo>
                    <a:pt x="1458148" y="3648605"/>
                    <a:pt x="1414561" y="3648605"/>
                    <a:pt x="1370973" y="3659506"/>
                  </a:cubicBezTo>
                  <a:cubicBezTo>
                    <a:pt x="1332834" y="3670407"/>
                    <a:pt x="1289246" y="3686758"/>
                    <a:pt x="1256555" y="3708560"/>
                  </a:cubicBezTo>
                  <a:cubicBezTo>
                    <a:pt x="1234762" y="3724911"/>
                    <a:pt x="1218416" y="3741262"/>
                    <a:pt x="1202071" y="3757613"/>
                  </a:cubicBezTo>
                  <a:lnTo>
                    <a:pt x="1098550" y="3757613"/>
                  </a:lnTo>
                  <a:cubicBezTo>
                    <a:pt x="1131241" y="3714010"/>
                    <a:pt x="1169380" y="3675857"/>
                    <a:pt x="1218416" y="3648605"/>
                  </a:cubicBezTo>
                  <a:cubicBezTo>
                    <a:pt x="1262004" y="3626804"/>
                    <a:pt x="1311040" y="3605002"/>
                    <a:pt x="1360076" y="3599552"/>
                  </a:cubicBezTo>
                  <a:cubicBezTo>
                    <a:pt x="1387318" y="3596827"/>
                    <a:pt x="1413199" y="3595464"/>
                    <a:pt x="1438398" y="3596145"/>
                  </a:cubicBezTo>
                  <a:close/>
                  <a:moveTo>
                    <a:pt x="668831" y="3479801"/>
                  </a:moveTo>
                  <a:cubicBezTo>
                    <a:pt x="701428" y="3485249"/>
                    <a:pt x="734024" y="3490696"/>
                    <a:pt x="766621" y="3507038"/>
                  </a:cubicBezTo>
                  <a:cubicBezTo>
                    <a:pt x="826382" y="3534274"/>
                    <a:pt x="875277" y="3577853"/>
                    <a:pt x="902440" y="3637773"/>
                  </a:cubicBezTo>
                  <a:cubicBezTo>
                    <a:pt x="918739" y="3670457"/>
                    <a:pt x="929604" y="3703140"/>
                    <a:pt x="929604" y="3735824"/>
                  </a:cubicBezTo>
                  <a:cubicBezTo>
                    <a:pt x="935037" y="3741271"/>
                    <a:pt x="935037" y="3752166"/>
                    <a:pt x="935037" y="3757613"/>
                  </a:cubicBezTo>
                  <a:cubicBezTo>
                    <a:pt x="935037" y="3757613"/>
                    <a:pt x="935037" y="3757613"/>
                    <a:pt x="810083" y="3757613"/>
                  </a:cubicBezTo>
                  <a:cubicBezTo>
                    <a:pt x="804650" y="3735824"/>
                    <a:pt x="799218" y="3714035"/>
                    <a:pt x="793785" y="3697693"/>
                  </a:cubicBezTo>
                  <a:cubicBezTo>
                    <a:pt x="772054" y="3665009"/>
                    <a:pt x="744890" y="3637773"/>
                    <a:pt x="712293" y="3626878"/>
                  </a:cubicBezTo>
                  <a:cubicBezTo>
                    <a:pt x="695995" y="3621431"/>
                    <a:pt x="679697" y="3615984"/>
                    <a:pt x="663398" y="3615984"/>
                  </a:cubicBezTo>
                  <a:cubicBezTo>
                    <a:pt x="647100" y="3615984"/>
                    <a:pt x="636234" y="3621431"/>
                    <a:pt x="619936" y="3626878"/>
                  </a:cubicBezTo>
                  <a:cubicBezTo>
                    <a:pt x="598205" y="3637773"/>
                    <a:pt x="581907" y="3665009"/>
                    <a:pt x="581907" y="3692246"/>
                  </a:cubicBezTo>
                  <a:cubicBezTo>
                    <a:pt x="581907" y="3692246"/>
                    <a:pt x="581907" y="3692246"/>
                    <a:pt x="446087" y="3686798"/>
                  </a:cubicBezTo>
                  <a:cubicBezTo>
                    <a:pt x="446087" y="3648667"/>
                    <a:pt x="456953" y="3610536"/>
                    <a:pt x="478684" y="3577853"/>
                  </a:cubicBezTo>
                  <a:cubicBezTo>
                    <a:pt x="494982" y="3550616"/>
                    <a:pt x="527579" y="3523380"/>
                    <a:pt x="560175" y="3507038"/>
                  </a:cubicBezTo>
                  <a:cubicBezTo>
                    <a:pt x="592772" y="3485249"/>
                    <a:pt x="630802" y="3479801"/>
                    <a:pt x="668831" y="3479801"/>
                  </a:cubicBezTo>
                  <a:close/>
                  <a:moveTo>
                    <a:pt x="4414836" y="3398836"/>
                  </a:moveTo>
                  <a:cubicBezTo>
                    <a:pt x="4420287" y="3398836"/>
                    <a:pt x="4420287" y="3398836"/>
                    <a:pt x="4420287" y="3398836"/>
                  </a:cubicBezTo>
                  <a:cubicBezTo>
                    <a:pt x="4474791" y="3464068"/>
                    <a:pt x="4518394" y="3540172"/>
                    <a:pt x="4545647" y="3621712"/>
                  </a:cubicBezTo>
                  <a:cubicBezTo>
                    <a:pt x="4561998" y="3665199"/>
                    <a:pt x="4572899" y="3714123"/>
                    <a:pt x="4578349" y="3757611"/>
                  </a:cubicBezTo>
                  <a:cubicBezTo>
                    <a:pt x="4578349" y="3757611"/>
                    <a:pt x="4578349" y="3757611"/>
                    <a:pt x="4540196" y="3757611"/>
                  </a:cubicBezTo>
                  <a:cubicBezTo>
                    <a:pt x="4534746" y="3714123"/>
                    <a:pt x="4523845" y="3676071"/>
                    <a:pt x="4507494" y="3632584"/>
                  </a:cubicBezTo>
                  <a:cubicBezTo>
                    <a:pt x="4491142" y="3583660"/>
                    <a:pt x="4463890" y="3540172"/>
                    <a:pt x="4436638" y="3496684"/>
                  </a:cubicBezTo>
                  <a:cubicBezTo>
                    <a:pt x="4442088" y="3491248"/>
                    <a:pt x="4442088" y="3480376"/>
                    <a:pt x="4442088" y="3469504"/>
                  </a:cubicBezTo>
                  <a:cubicBezTo>
                    <a:pt x="4442088" y="3453196"/>
                    <a:pt x="4431188" y="3426016"/>
                    <a:pt x="4414836" y="3398836"/>
                  </a:cubicBezTo>
                  <a:close/>
                  <a:moveTo>
                    <a:pt x="2389438" y="3175001"/>
                  </a:moveTo>
                  <a:cubicBezTo>
                    <a:pt x="2389438" y="3185891"/>
                    <a:pt x="2394869" y="3202226"/>
                    <a:pt x="2400300" y="3207671"/>
                  </a:cubicBezTo>
                  <a:cubicBezTo>
                    <a:pt x="2400300" y="3251231"/>
                    <a:pt x="2400300" y="3294791"/>
                    <a:pt x="2400300" y="3338350"/>
                  </a:cubicBezTo>
                  <a:cubicBezTo>
                    <a:pt x="2400300" y="3338350"/>
                    <a:pt x="2394869" y="3338350"/>
                    <a:pt x="2394869" y="3338350"/>
                  </a:cubicBezTo>
                  <a:cubicBezTo>
                    <a:pt x="2384007" y="3349240"/>
                    <a:pt x="2378576" y="3360130"/>
                    <a:pt x="2378576" y="3371020"/>
                  </a:cubicBezTo>
                  <a:cubicBezTo>
                    <a:pt x="2378576" y="3371020"/>
                    <a:pt x="2378576" y="3376465"/>
                    <a:pt x="2378576" y="3376465"/>
                  </a:cubicBezTo>
                  <a:cubicBezTo>
                    <a:pt x="2373146" y="3376465"/>
                    <a:pt x="2373146" y="3381910"/>
                    <a:pt x="2367715" y="3381910"/>
                  </a:cubicBezTo>
                  <a:cubicBezTo>
                    <a:pt x="2356853" y="3387355"/>
                    <a:pt x="2351422" y="3398245"/>
                    <a:pt x="2351422" y="3414580"/>
                  </a:cubicBezTo>
                  <a:cubicBezTo>
                    <a:pt x="2351422" y="3425470"/>
                    <a:pt x="2356853" y="3441805"/>
                    <a:pt x="2367715" y="3452695"/>
                  </a:cubicBezTo>
                  <a:cubicBezTo>
                    <a:pt x="2329698" y="3469030"/>
                    <a:pt x="2318836" y="3485365"/>
                    <a:pt x="2324267" y="3501700"/>
                  </a:cubicBezTo>
                  <a:cubicBezTo>
                    <a:pt x="2324267" y="3512589"/>
                    <a:pt x="2324267" y="3518034"/>
                    <a:pt x="2335129" y="3528924"/>
                  </a:cubicBezTo>
                  <a:cubicBezTo>
                    <a:pt x="2324267" y="3534369"/>
                    <a:pt x="2324267" y="3545259"/>
                    <a:pt x="2324267" y="3556149"/>
                  </a:cubicBezTo>
                  <a:cubicBezTo>
                    <a:pt x="2324267" y="3567039"/>
                    <a:pt x="2329698" y="3588819"/>
                    <a:pt x="2367715" y="3599709"/>
                  </a:cubicBezTo>
                  <a:cubicBezTo>
                    <a:pt x="2356853" y="3616044"/>
                    <a:pt x="2351422" y="3626934"/>
                    <a:pt x="2351422" y="3643269"/>
                  </a:cubicBezTo>
                  <a:cubicBezTo>
                    <a:pt x="2351422" y="3654159"/>
                    <a:pt x="2356853" y="3665049"/>
                    <a:pt x="2373146" y="3670494"/>
                  </a:cubicBezTo>
                  <a:cubicBezTo>
                    <a:pt x="2373146" y="3675939"/>
                    <a:pt x="2378576" y="3675939"/>
                    <a:pt x="2384007" y="3675939"/>
                  </a:cubicBezTo>
                  <a:cubicBezTo>
                    <a:pt x="2384007" y="3675939"/>
                    <a:pt x="2384007" y="3681384"/>
                    <a:pt x="2384007" y="3681384"/>
                  </a:cubicBezTo>
                  <a:cubicBezTo>
                    <a:pt x="2384007" y="3697719"/>
                    <a:pt x="2389438" y="3708608"/>
                    <a:pt x="2400300" y="3714053"/>
                  </a:cubicBezTo>
                  <a:cubicBezTo>
                    <a:pt x="2400300" y="3730388"/>
                    <a:pt x="2400300" y="3741278"/>
                    <a:pt x="2400300" y="3757613"/>
                  </a:cubicBezTo>
                  <a:cubicBezTo>
                    <a:pt x="2400300" y="3757613"/>
                    <a:pt x="2400300" y="3757613"/>
                    <a:pt x="2307974" y="3757613"/>
                  </a:cubicBezTo>
                  <a:cubicBezTo>
                    <a:pt x="2307974" y="3746723"/>
                    <a:pt x="2307974" y="3730388"/>
                    <a:pt x="2307974" y="3719498"/>
                  </a:cubicBezTo>
                  <a:cubicBezTo>
                    <a:pt x="2324267" y="3708608"/>
                    <a:pt x="2329698" y="3697719"/>
                    <a:pt x="2329698" y="3681384"/>
                  </a:cubicBezTo>
                  <a:cubicBezTo>
                    <a:pt x="2329698" y="3665049"/>
                    <a:pt x="2318836" y="3648714"/>
                    <a:pt x="2302543" y="3637824"/>
                  </a:cubicBezTo>
                  <a:cubicBezTo>
                    <a:pt x="2307974" y="3632379"/>
                    <a:pt x="2313405" y="3632379"/>
                    <a:pt x="2318836" y="3626934"/>
                  </a:cubicBezTo>
                  <a:cubicBezTo>
                    <a:pt x="2329698" y="3616044"/>
                    <a:pt x="2329698" y="3605154"/>
                    <a:pt x="2329698" y="3594264"/>
                  </a:cubicBezTo>
                  <a:cubicBezTo>
                    <a:pt x="2329698" y="3577929"/>
                    <a:pt x="2318836" y="3567039"/>
                    <a:pt x="2302543" y="3556149"/>
                  </a:cubicBezTo>
                  <a:cubicBezTo>
                    <a:pt x="2297112" y="3430915"/>
                    <a:pt x="2297112" y="3311126"/>
                    <a:pt x="2297112" y="3191336"/>
                  </a:cubicBezTo>
                  <a:cubicBezTo>
                    <a:pt x="2307974" y="3202226"/>
                    <a:pt x="2318836" y="3207671"/>
                    <a:pt x="2324267" y="3207671"/>
                  </a:cubicBezTo>
                  <a:cubicBezTo>
                    <a:pt x="2351422" y="3207671"/>
                    <a:pt x="2373146" y="3196781"/>
                    <a:pt x="2389438" y="3175001"/>
                  </a:cubicBezTo>
                  <a:close/>
                  <a:moveTo>
                    <a:pt x="630238" y="2819400"/>
                  </a:moveTo>
                  <a:cubicBezTo>
                    <a:pt x="608505" y="2846674"/>
                    <a:pt x="597639" y="2868493"/>
                    <a:pt x="586773" y="2890312"/>
                  </a:cubicBezTo>
                  <a:cubicBezTo>
                    <a:pt x="565041" y="2901221"/>
                    <a:pt x="543308" y="2906676"/>
                    <a:pt x="521576" y="2917585"/>
                  </a:cubicBezTo>
                  <a:cubicBezTo>
                    <a:pt x="434647" y="2955768"/>
                    <a:pt x="353150" y="3015770"/>
                    <a:pt x="282520" y="3086682"/>
                  </a:cubicBezTo>
                  <a:cubicBezTo>
                    <a:pt x="217323" y="3157593"/>
                    <a:pt x="168426" y="3239414"/>
                    <a:pt x="130394" y="3332144"/>
                  </a:cubicBezTo>
                  <a:cubicBezTo>
                    <a:pt x="97795" y="3419420"/>
                    <a:pt x="81496" y="3523059"/>
                    <a:pt x="86929" y="3615789"/>
                  </a:cubicBezTo>
                  <a:cubicBezTo>
                    <a:pt x="92362" y="3664882"/>
                    <a:pt x="103229" y="3713974"/>
                    <a:pt x="119528" y="3757612"/>
                  </a:cubicBezTo>
                  <a:lnTo>
                    <a:pt x="21732" y="3757612"/>
                  </a:lnTo>
                  <a:cubicBezTo>
                    <a:pt x="10866" y="3713974"/>
                    <a:pt x="0" y="3664882"/>
                    <a:pt x="0" y="3621244"/>
                  </a:cubicBezTo>
                  <a:cubicBezTo>
                    <a:pt x="0" y="3512150"/>
                    <a:pt x="16299" y="3403055"/>
                    <a:pt x="59764" y="3304870"/>
                  </a:cubicBezTo>
                  <a:cubicBezTo>
                    <a:pt x="97795" y="3201231"/>
                    <a:pt x="157559" y="3113955"/>
                    <a:pt x="233623" y="3037589"/>
                  </a:cubicBezTo>
                  <a:cubicBezTo>
                    <a:pt x="309686" y="2961223"/>
                    <a:pt x="402048" y="2901221"/>
                    <a:pt x="499844" y="2863038"/>
                  </a:cubicBezTo>
                  <a:cubicBezTo>
                    <a:pt x="543308" y="2841219"/>
                    <a:pt x="586773" y="2830310"/>
                    <a:pt x="630238" y="2819400"/>
                  </a:cubicBezTo>
                  <a:close/>
                  <a:moveTo>
                    <a:pt x="3260380" y="2225674"/>
                  </a:moveTo>
                  <a:cubicBezTo>
                    <a:pt x="3260380" y="2225674"/>
                    <a:pt x="3260380" y="2225674"/>
                    <a:pt x="3265830" y="2225674"/>
                  </a:cubicBezTo>
                  <a:cubicBezTo>
                    <a:pt x="3265830" y="2225674"/>
                    <a:pt x="3265830" y="2225674"/>
                    <a:pt x="3265830" y="2231126"/>
                  </a:cubicBezTo>
                  <a:cubicBezTo>
                    <a:pt x="3254930" y="2307450"/>
                    <a:pt x="3244030" y="2383774"/>
                    <a:pt x="3227680" y="2454647"/>
                  </a:cubicBezTo>
                  <a:cubicBezTo>
                    <a:pt x="3178629" y="2710878"/>
                    <a:pt x="3113228" y="2956206"/>
                    <a:pt x="3036927" y="3201534"/>
                  </a:cubicBezTo>
                  <a:cubicBezTo>
                    <a:pt x="3015126" y="3266955"/>
                    <a:pt x="2993326" y="3332376"/>
                    <a:pt x="2971526" y="3403249"/>
                  </a:cubicBezTo>
                  <a:cubicBezTo>
                    <a:pt x="2966076" y="3435959"/>
                    <a:pt x="2955176" y="3468669"/>
                    <a:pt x="2949725" y="3506831"/>
                  </a:cubicBezTo>
                  <a:cubicBezTo>
                    <a:pt x="3036927" y="3326924"/>
                    <a:pt x="3135028" y="3152468"/>
                    <a:pt x="3233130" y="2983465"/>
                  </a:cubicBezTo>
                  <a:cubicBezTo>
                    <a:pt x="3254930" y="2994368"/>
                    <a:pt x="3282181" y="3005272"/>
                    <a:pt x="3309431" y="3016175"/>
                  </a:cubicBezTo>
                  <a:cubicBezTo>
                    <a:pt x="3309431" y="3016175"/>
                    <a:pt x="3309431" y="3016175"/>
                    <a:pt x="3309431" y="3027079"/>
                  </a:cubicBezTo>
                  <a:cubicBezTo>
                    <a:pt x="3238580" y="3081596"/>
                    <a:pt x="3200429" y="3136113"/>
                    <a:pt x="3200429" y="3174275"/>
                  </a:cubicBezTo>
                  <a:cubicBezTo>
                    <a:pt x="3200429" y="3190631"/>
                    <a:pt x="3205879" y="3201534"/>
                    <a:pt x="3216780" y="3212437"/>
                  </a:cubicBezTo>
                  <a:cubicBezTo>
                    <a:pt x="3211329" y="3217889"/>
                    <a:pt x="3205879" y="3228793"/>
                    <a:pt x="3200429" y="3234244"/>
                  </a:cubicBezTo>
                  <a:cubicBezTo>
                    <a:pt x="3156829" y="3316020"/>
                    <a:pt x="3113228" y="3397796"/>
                    <a:pt x="3075077" y="3485025"/>
                  </a:cubicBezTo>
                  <a:cubicBezTo>
                    <a:pt x="3096878" y="3463218"/>
                    <a:pt x="3113228" y="3446862"/>
                    <a:pt x="3135028" y="3425055"/>
                  </a:cubicBezTo>
                  <a:cubicBezTo>
                    <a:pt x="3178629" y="3386893"/>
                    <a:pt x="3227680" y="3348731"/>
                    <a:pt x="3276730" y="3316020"/>
                  </a:cubicBezTo>
                  <a:cubicBezTo>
                    <a:pt x="3276730" y="3316020"/>
                    <a:pt x="3276730" y="3321472"/>
                    <a:pt x="3276730" y="3321472"/>
                  </a:cubicBezTo>
                  <a:cubicBezTo>
                    <a:pt x="3276730" y="3343279"/>
                    <a:pt x="3287631" y="3359634"/>
                    <a:pt x="3303981" y="3370538"/>
                  </a:cubicBezTo>
                  <a:cubicBezTo>
                    <a:pt x="3309431" y="3370538"/>
                    <a:pt x="3314881" y="3375989"/>
                    <a:pt x="3320331" y="3375989"/>
                  </a:cubicBezTo>
                  <a:cubicBezTo>
                    <a:pt x="3271280" y="3408700"/>
                    <a:pt x="3227680" y="3441411"/>
                    <a:pt x="3189529" y="3485025"/>
                  </a:cubicBezTo>
                  <a:cubicBezTo>
                    <a:pt x="3178629" y="3490476"/>
                    <a:pt x="3173179" y="3501380"/>
                    <a:pt x="3162279" y="3506831"/>
                  </a:cubicBezTo>
                  <a:cubicBezTo>
                    <a:pt x="3194979" y="3495928"/>
                    <a:pt x="3233130" y="3485025"/>
                    <a:pt x="3265830" y="3485025"/>
                  </a:cubicBezTo>
                  <a:cubicBezTo>
                    <a:pt x="3336681" y="3474121"/>
                    <a:pt x="3407532" y="3485025"/>
                    <a:pt x="3478384" y="3506831"/>
                  </a:cubicBezTo>
                  <a:cubicBezTo>
                    <a:pt x="3483834" y="3561349"/>
                    <a:pt x="3511084" y="3572252"/>
                    <a:pt x="3527434" y="3577704"/>
                  </a:cubicBezTo>
                  <a:cubicBezTo>
                    <a:pt x="3543785" y="3583156"/>
                    <a:pt x="3560135" y="3577704"/>
                    <a:pt x="3581935" y="3566801"/>
                  </a:cubicBezTo>
                  <a:cubicBezTo>
                    <a:pt x="3581935" y="3572252"/>
                    <a:pt x="3587385" y="3572252"/>
                    <a:pt x="3592835" y="3577704"/>
                  </a:cubicBezTo>
                  <a:cubicBezTo>
                    <a:pt x="3625536" y="3604963"/>
                    <a:pt x="3647336" y="3637673"/>
                    <a:pt x="3663686" y="3675835"/>
                  </a:cubicBezTo>
                  <a:cubicBezTo>
                    <a:pt x="3680037" y="3703094"/>
                    <a:pt x="3685487" y="3730353"/>
                    <a:pt x="3690937" y="3757611"/>
                  </a:cubicBezTo>
                  <a:cubicBezTo>
                    <a:pt x="3690937" y="3757611"/>
                    <a:pt x="3690937" y="3757611"/>
                    <a:pt x="3614636" y="3757611"/>
                  </a:cubicBezTo>
                  <a:cubicBezTo>
                    <a:pt x="3609186" y="3741256"/>
                    <a:pt x="3609186" y="3719449"/>
                    <a:pt x="3598285" y="3703094"/>
                  </a:cubicBezTo>
                  <a:cubicBezTo>
                    <a:pt x="3576485" y="3643125"/>
                    <a:pt x="3532884" y="3594059"/>
                    <a:pt x="3472933" y="3561349"/>
                  </a:cubicBezTo>
                  <a:cubicBezTo>
                    <a:pt x="3407532" y="3534090"/>
                    <a:pt x="3342131" y="3517735"/>
                    <a:pt x="3271280" y="3517735"/>
                  </a:cubicBezTo>
                  <a:cubicBezTo>
                    <a:pt x="3222230" y="3517735"/>
                    <a:pt x="3173179" y="3528638"/>
                    <a:pt x="3124128" y="3550445"/>
                  </a:cubicBezTo>
                  <a:cubicBezTo>
                    <a:pt x="3069627" y="3615866"/>
                    <a:pt x="3015126" y="3681287"/>
                    <a:pt x="2976976" y="3757611"/>
                  </a:cubicBezTo>
                  <a:lnTo>
                    <a:pt x="2835274" y="3757611"/>
                  </a:lnTo>
                  <a:cubicBezTo>
                    <a:pt x="2857074" y="3692190"/>
                    <a:pt x="2878874" y="3626770"/>
                    <a:pt x="2900675" y="3561349"/>
                  </a:cubicBezTo>
                  <a:cubicBezTo>
                    <a:pt x="2917025" y="3468669"/>
                    <a:pt x="2938825" y="3375989"/>
                    <a:pt x="2960626" y="3283310"/>
                  </a:cubicBezTo>
                  <a:cubicBezTo>
                    <a:pt x="2982426" y="3185179"/>
                    <a:pt x="2998776" y="3081596"/>
                    <a:pt x="3009676" y="2983465"/>
                  </a:cubicBezTo>
                  <a:cubicBezTo>
                    <a:pt x="3015126" y="2983465"/>
                    <a:pt x="3020577" y="2978013"/>
                    <a:pt x="3026027" y="2978013"/>
                  </a:cubicBezTo>
                  <a:cubicBezTo>
                    <a:pt x="3031477" y="2972561"/>
                    <a:pt x="3036927" y="2972561"/>
                    <a:pt x="3036927" y="2967109"/>
                  </a:cubicBezTo>
                  <a:cubicBezTo>
                    <a:pt x="3036927" y="3016175"/>
                    <a:pt x="3031477" y="3059789"/>
                    <a:pt x="3026027" y="3103403"/>
                  </a:cubicBezTo>
                  <a:cubicBezTo>
                    <a:pt x="3053277" y="2994368"/>
                    <a:pt x="3075077" y="2885333"/>
                    <a:pt x="3096878" y="2770847"/>
                  </a:cubicBezTo>
                  <a:cubicBezTo>
                    <a:pt x="3107778" y="2759944"/>
                    <a:pt x="3113228" y="2749040"/>
                    <a:pt x="3113228" y="2732685"/>
                  </a:cubicBezTo>
                  <a:cubicBezTo>
                    <a:pt x="3113228" y="2727233"/>
                    <a:pt x="3113228" y="2721781"/>
                    <a:pt x="3113228" y="2710878"/>
                  </a:cubicBezTo>
                  <a:cubicBezTo>
                    <a:pt x="3129578" y="2623650"/>
                    <a:pt x="3145928" y="2536423"/>
                    <a:pt x="3156829" y="2443743"/>
                  </a:cubicBezTo>
                  <a:cubicBezTo>
                    <a:pt x="3162279" y="2405581"/>
                    <a:pt x="3167729" y="2367419"/>
                    <a:pt x="3173179" y="2329257"/>
                  </a:cubicBezTo>
                  <a:cubicBezTo>
                    <a:pt x="3200429" y="2307450"/>
                    <a:pt x="3227680" y="2274739"/>
                    <a:pt x="3260380" y="2225674"/>
                  </a:cubicBezTo>
                  <a:close/>
                  <a:moveTo>
                    <a:pt x="2149748" y="1979613"/>
                  </a:moveTo>
                  <a:cubicBezTo>
                    <a:pt x="2166061" y="1985067"/>
                    <a:pt x="2182374" y="1985067"/>
                    <a:pt x="2198687" y="1985067"/>
                  </a:cubicBezTo>
                  <a:cubicBezTo>
                    <a:pt x="2155186" y="2115967"/>
                    <a:pt x="2117123" y="2241412"/>
                    <a:pt x="2089934" y="2372312"/>
                  </a:cubicBezTo>
                  <a:cubicBezTo>
                    <a:pt x="2079059" y="2372312"/>
                    <a:pt x="2073621" y="2377766"/>
                    <a:pt x="2062746" y="2383220"/>
                  </a:cubicBezTo>
                  <a:cubicBezTo>
                    <a:pt x="2046433" y="2388674"/>
                    <a:pt x="2040996" y="2405037"/>
                    <a:pt x="2040996" y="2426853"/>
                  </a:cubicBezTo>
                  <a:cubicBezTo>
                    <a:pt x="2040996" y="2448670"/>
                    <a:pt x="2051871" y="2465032"/>
                    <a:pt x="2062746" y="2486849"/>
                  </a:cubicBezTo>
                  <a:cubicBezTo>
                    <a:pt x="2057308" y="2508666"/>
                    <a:pt x="2051871" y="2530482"/>
                    <a:pt x="2051871" y="2552299"/>
                  </a:cubicBezTo>
                  <a:cubicBezTo>
                    <a:pt x="2002932" y="2568661"/>
                    <a:pt x="1975744" y="2595932"/>
                    <a:pt x="1975744" y="2623203"/>
                  </a:cubicBezTo>
                  <a:cubicBezTo>
                    <a:pt x="1975744" y="2650474"/>
                    <a:pt x="1997494" y="2666836"/>
                    <a:pt x="2024683" y="2683198"/>
                  </a:cubicBezTo>
                  <a:cubicBezTo>
                    <a:pt x="2013807" y="2688653"/>
                    <a:pt x="2002932" y="2699561"/>
                    <a:pt x="1992057" y="2705015"/>
                  </a:cubicBezTo>
                  <a:cubicBezTo>
                    <a:pt x="1981181" y="2721378"/>
                    <a:pt x="1975744" y="2732286"/>
                    <a:pt x="1975744" y="2743194"/>
                  </a:cubicBezTo>
                  <a:cubicBezTo>
                    <a:pt x="1981181" y="2765011"/>
                    <a:pt x="1992057" y="2781373"/>
                    <a:pt x="2013807" y="2792281"/>
                  </a:cubicBezTo>
                  <a:cubicBezTo>
                    <a:pt x="2002932" y="2857731"/>
                    <a:pt x="1997494" y="2923181"/>
                    <a:pt x="1997494" y="2988631"/>
                  </a:cubicBezTo>
                  <a:cubicBezTo>
                    <a:pt x="1997494" y="3004993"/>
                    <a:pt x="1992057" y="3043172"/>
                    <a:pt x="1992057" y="3059535"/>
                  </a:cubicBezTo>
                  <a:cubicBezTo>
                    <a:pt x="1992057" y="3092260"/>
                    <a:pt x="1992057" y="3124985"/>
                    <a:pt x="1992057" y="3157709"/>
                  </a:cubicBezTo>
                  <a:cubicBezTo>
                    <a:pt x="1992057" y="3157709"/>
                    <a:pt x="1992057" y="3157709"/>
                    <a:pt x="1997494" y="3234068"/>
                  </a:cubicBezTo>
                  <a:cubicBezTo>
                    <a:pt x="1970306" y="3234068"/>
                    <a:pt x="1943118" y="3250430"/>
                    <a:pt x="1921367" y="3294063"/>
                  </a:cubicBezTo>
                  <a:cubicBezTo>
                    <a:pt x="1921367" y="3294063"/>
                    <a:pt x="1921367" y="3294063"/>
                    <a:pt x="1915930" y="3157709"/>
                  </a:cubicBezTo>
                  <a:cubicBezTo>
                    <a:pt x="1915930" y="3086806"/>
                    <a:pt x="1915930" y="3015902"/>
                    <a:pt x="1910492" y="2950452"/>
                  </a:cubicBezTo>
                  <a:cubicBezTo>
                    <a:pt x="1899617" y="2808644"/>
                    <a:pt x="1883304" y="2672290"/>
                    <a:pt x="1856116" y="2535936"/>
                  </a:cubicBezTo>
                  <a:cubicBezTo>
                    <a:pt x="1823490" y="2383220"/>
                    <a:pt x="1779989" y="2235958"/>
                    <a:pt x="1725612" y="2099604"/>
                  </a:cubicBezTo>
                  <a:cubicBezTo>
                    <a:pt x="1731050" y="2088696"/>
                    <a:pt x="1736487" y="2077788"/>
                    <a:pt x="1747363" y="2061425"/>
                  </a:cubicBezTo>
                  <a:cubicBezTo>
                    <a:pt x="1769113" y="2105059"/>
                    <a:pt x="1796301" y="2137783"/>
                    <a:pt x="1818052" y="2154146"/>
                  </a:cubicBezTo>
                  <a:cubicBezTo>
                    <a:pt x="1861553" y="2274137"/>
                    <a:pt x="1894179" y="2394128"/>
                    <a:pt x="1921367" y="2519574"/>
                  </a:cubicBezTo>
                  <a:cubicBezTo>
                    <a:pt x="1932243" y="2574115"/>
                    <a:pt x="1943118" y="2628657"/>
                    <a:pt x="1953993" y="2688653"/>
                  </a:cubicBezTo>
                  <a:cubicBezTo>
                    <a:pt x="1959431" y="2655928"/>
                    <a:pt x="1964869" y="2623203"/>
                    <a:pt x="1970306" y="2590478"/>
                  </a:cubicBezTo>
                  <a:cubicBezTo>
                    <a:pt x="2013807" y="2383220"/>
                    <a:pt x="2079059" y="2181417"/>
                    <a:pt x="2149748" y="1979613"/>
                  </a:cubicBezTo>
                  <a:close/>
                  <a:moveTo>
                    <a:pt x="4295711" y="1914526"/>
                  </a:moveTo>
                  <a:cubicBezTo>
                    <a:pt x="4295711" y="1914526"/>
                    <a:pt x="4295711" y="1914526"/>
                    <a:pt x="4383087" y="2029033"/>
                  </a:cubicBezTo>
                  <a:cubicBezTo>
                    <a:pt x="4312094" y="2078107"/>
                    <a:pt x="4241101" y="2127182"/>
                    <a:pt x="4175569" y="2181709"/>
                  </a:cubicBezTo>
                  <a:cubicBezTo>
                    <a:pt x="4131881" y="2181709"/>
                    <a:pt x="4082732" y="2219878"/>
                    <a:pt x="4028122" y="2290763"/>
                  </a:cubicBezTo>
                  <a:lnTo>
                    <a:pt x="4022661" y="2290763"/>
                  </a:lnTo>
                  <a:cubicBezTo>
                    <a:pt x="4006278" y="2252594"/>
                    <a:pt x="3989895" y="2219878"/>
                    <a:pt x="3973512" y="2198067"/>
                  </a:cubicBezTo>
                  <a:cubicBezTo>
                    <a:pt x="4077271" y="2099918"/>
                    <a:pt x="4186491" y="2001769"/>
                    <a:pt x="4295711" y="1914526"/>
                  </a:cubicBezTo>
                  <a:close/>
                  <a:moveTo>
                    <a:pt x="2236897" y="1860551"/>
                  </a:moveTo>
                  <a:cubicBezTo>
                    <a:pt x="2263994" y="1871448"/>
                    <a:pt x="2291091" y="1871448"/>
                    <a:pt x="2307350" y="1866000"/>
                  </a:cubicBezTo>
                  <a:cubicBezTo>
                    <a:pt x="2323608" y="1931381"/>
                    <a:pt x="2339866" y="2002211"/>
                    <a:pt x="2350705" y="2067592"/>
                  </a:cubicBezTo>
                  <a:cubicBezTo>
                    <a:pt x="2356124" y="2100283"/>
                    <a:pt x="2361544" y="2138422"/>
                    <a:pt x="2366963" y="2171113"/>
                  </a:cubicBezTo>
                  <a:cubicBezTo>
                    <a:pt x="2350705" y="2154768"/>
                    <a:pt x="2334447" y="2149319"/>
                    <a:pt x="2318189" y="2154768"/>
                  </a:cubicBezTo>
                  <a:cubicBezTo>
                    <a:pt x="2296511" y="2160216"/>
                    <a:pt x="2263994" y="2176562"/>
                    <a:pt x="2263994" y="2269185"/>
                  </a:cubicBezTo>
                  <a:cubicBezTo>
                    <a:pt x="2263994" y="2280082"/>
                    <a:pt x="2269414" y="2290979"/>
                    <a:pt x="2269414" y="2301876"/>
                  </a:cubicBezTo>
                  <a:cubicBezTo>
                    <a:pt x="2263994" y="2301876"/>
                    <a:pt x="2263994" y="2301876"/>
                    <a:pt x="2263994" y="2296428"/>
                  </a:cubicBezTo>
                  <a:cubicBezTo>
                    <a:pt x="2253156" y="2231046"/>
                    <a:pt x="2242317" y="2160216"/>
                    <a:pt x="2231478" y="2089386"/>
                  </a:cubicBezTo>
                  <a:cubicBezTo>
                    <a:pt x="2220639" y="2056696"/>
                    <a:pt x="2215220" y="2024005"/>
                    <a:pt x="2209800" y="1985866"/>
                  </a:cubicBezTo>
                  <a:cubicBezTo>
                    <a:pt x="2220639" y="1985866"/>
                    <a:pt x="2231478" y="1980417"/>
                    <a:pt x="2236897" y="1974969"/>
                  </a:cubicBezTo>
                  <a:cubicBezTo>
                    <a:pt x="2253156" y="1964072"/>
                    <a:pt x="2263994" y="1947726"/>
                    <a:pt x="2263994" y="1925933"/>
                  </a:cubicBezTo>
                  <a:cubicBezTo>
                    <a:pt x="2263994" y="1909587"/>
                    <a:pt x="2253156" y="1887793"/>
                    <a:pt x="2236897" y="1860551"/>
                  </a:cubicBezTo>
                  <a:close/>
                  <a:moveTo>
                    <a:pt x="2319338" y="1663701"/>
                  </a:moveTo>
                  <a:cubicBezTo>
                    <a:pt x="2313870" y="1679774"/>
                    <a:pt x="2308402" y="1690490"/>
                    <a:pt x="2297466" y="1706563"/>
                  </a:cubicBezTo>
                  <a:cubicBezTo>
                    <a:pt x="2291998" y="1695848"/>
                    <a:pt x="2281061" y="1685132"/>
                    <a:pt x="2270125" y="1674417"/>
                  </a:cubicBezTo>
                  <a:cubicBezTo>
                    <a:pt x="2286530" y="1669059"/>
                    <a:pt x="2302934" y="1669059"/>
                    <a:pt x="2319338" y="1663701"/>
                  </a:cubicBezTo>
                  <a:close/>
                  <a:moveTo>
                    <a:pt x="2389187" y="1477963"/>
                  </a:moveTo>
                  <a:cubicBezTo>
                    <a:pt x="2389187" y="1483406"/>
                    <a:pt x="2389187" y="1483406"/>
                    <a:pt x="2389187" y="1483406"/>
                  </a:cubicBezTo>
                  <a:cubicBezTo>
                    <a:pt x="2383744" y="1494291"/>
                    <a:pt x="2383744" y="1505177"/>
                    <a:pt x="2378302" y="1516063"/>
                  </a:cubicBezTo>
                  <a:cubicBezTo>
                    <a:pt x="2367416" y="1510620"/>
                    <a:pt x="2361973" y="1505177"/>
                    <a:pt x="2351087" y="1499734"/>
                  </a:cubicBezTo>
                  <a:cubicBezTo>
                    <a:pt x="2367416" y="1494291"/>
                    <a:pt x="2378302" y="1488849"/>
                    <a:pt x="2389187" y="1477963"/>
                  </a:cubicBezTo>
                  <a:close/>
                  <a:moveTo>
                    <a:pt x="5062990" y="524350"/>
                  </a:moveTo>
                  <a:cubicBezTo>
                    <a:pt x="5088163" y="521620"/>
                    <a:pt x="5114017" y="522985"/>
                    <a:pt x="5138510" y="528444"/>
                  </a:cubicBezTo>
                  <a:cubicBezTo>
                    <a:pt x="5182053" y="539364"/>
                    <a:pt x="5220153" y="566662"/>
                    <a:pt x="5241924" y="610339"/>
                  </a:cubicBezTo>
                  <a:cubicBezTo>
                    <a:pt x="5236481" y="654016"/>
                    <a:pt x="5220153" y="692233"/>
                    <a:pt x="5198381" y="724991"/>
                  </a:cubicBezTo>
                  <a:cubicBezTo>
                    <a:pt x="5176610" y="757748"/>
                    <a:pt x="5149396" y="785046"/>
                    <a:pt x="5105853" y="801425"/>
                  </a:cubicBezTo>
                  <a:cubicBezTo>
                    <a:pt x="5116739" y="806885"/>
                    <a:pt x="5122181" y="812344"/>
                    <a:pt x="5127624" y="817804"/>
                  </a:cubicBezTo>
                  <a:cubicBezTo>
                    <a:pt x="5171167" y="845102"/>
                    <a:pt x="5192939" y="883320"/>
                    <a:pt x="5203824" y="926996"/>
                  </a:cubicBezTo>
                  <a:cubicBezTo>
                    <a:pt x="5182053" y="965214"/>
                    <a:pt x="5149396" y="997971"/>
                    <a:pt x="5116739" y="1019810"/>
                  </a:cubicBezTo>
                  <a:cubicBezTo>
                    <a:pt x="5084081" y="1041648"/>
                    <a:pt x="5051424" y="1058027"/>
                    <a:pt x="5013324" y="1063487"/>
                  </a:cubicBezTo>
                  <a:cubicBezTo>
                    <a:pt x="5029653" y="1068947"/>
                    <a:pt x="5040539" y="1079866"/>
                    <a:pt x="5056867" y="1085325"/>
                  </a:cubicBezTo>
                  <a:cubicBezTo>
                    <a:pt x="5100410" y="1118083"/>
                    <a:pt x="5133067" y="1156300"/>
                    <a:pt x="5149396" y="1199977"/>
                  </a:cubicBezTo>
                  <a:cubicBezTo>
                    <a:pt x="5127624" y="1238195"/>
                    <a:pt x="5084081" y="1270952"/>
                    <a:pt x="5035096" y="1292791"/>
                  </a:cubicBezTo>
                  <a:cubicBezTo>
                    <a:pt x="4980667" y="1309170"/>
                    <a:pt x="4926239" y="1320089"/>
                    <a:pt x="4871810" y="1320089"/>
                  </a:cubicBezTo>
                  <a:cubicBezTo>
                    <a:pt x="4844596" y="1314629"/>
                    <a:pt x="4817381" y="1314629"/>
                    <a:pt x="4795610" y="1309170"/>
                  </a:cubicBezTo>
                  <a:cubicBezTo>
                    <a:pt x="4828267" y="1331008"/>
                    <a:pt x="4855481" y="1363766"/>
                    <a:pt x="4877253" y="1396524"/>
                  </a:cubicBezTo>
                  <a:cubicBezTo>
                    <a:pt x="4893581" y="1434741"/>
                    <a:pt x="4904467" y="1472958"/>
                    <a:pt x="4899024" y="1505716"/>
                  </a:cubicBezTo>
                  <a:cubicBezTo>
                    <a:pt x="4893581" y="1538474"/>
                    <a:pt x="4882696" y="1565772"/>
                    <a:pt x="4866367" y="1587610"/>
                  </a:cubicBezTo>
                  <a:cubicBezTo>
                    <a:pt x="4850039" y="1609449"/>
                    <a:pt x="4833710" y="1620368"/>
                    <a:pt x="4811939" y="1625828"/>
                  </a:cubicBezTo>
                  <a:cubicBezTo>
                    <a:pt x="4773839" y="1603989"/>
                    <a:pt x="4735739" y="1582151"/>
                    <a:pt x="4703081" y="1565772"/>
                  </a:cubicBezTo>
                  <a:cubicBezTo>
                    <a:pt x="4686753" y="1560312"/>
                    <a:pt x="4675867" y="1560312"/>
                    <a:pt x="4664981" y="1554852"/>
                  </a:cubicBezTo>
                  <a:cubicBezTo>
                    <a:pt x="4675867" y="1587610"/>
                    <a:pt x="4681310" y="1625828"/>
                    <a:pt x="4675867" y="1653126"/>
                  </a:cubicBezTo>
                  <a:cubicBezTo>
                    <a:pt x="4670424" y="1680424"/>
                    <a:pt x="4659539" y="1702262"/>
                    <a:pt x="4643210" y="1724101"/>
                  </a:cubicBezTo>
                  <a:cubicBezTo>
                    <a:pt x="4610553" y="1756858"/>
                    <a:pt x="4567010" y="1773237"/>
                    <a:pt x="4523467" y="1767778"/>
                  </a:cubicBezTo>
                  <a:cubicBezTo>
                    <a:pt x="4490810" y="1740479"/>
                    <a:pt x="4463596" y="1713181"/>
                    <a:pt x="4441824" y="1691343"/>
                  </a:cubicBezTo>
                  <a:cubicBezTo>
                    <a:pt x="4430939" y="1680424"/>
                    <a:pt x="4420053" y="1674964"/>
                    <a:pt x="4414610" y="1669504"/>
                  </a:cubicBezTo>
                  <a:cubicBezTo>
                    <a:pt x="4409167" y="1664045"/>
                    <a:pt x="4403724" y="1664045"/>
                    <a:pt x="4403724" y="1664045"/>
                  </a:cubicBezTo>
                  <a:cubicBezTo>
                    <a:pt x="4403724" y="1664045"/>
                    <a:pt x="4403724" y="1664045"/>
                    <a:pt x="4409167" y="1658585"/>
                  </a:cubicBezTo>
                  <a:cubicBezTo>
                    <a:pt x="4420053" y="1658585"/>
                    <a:pt x="4420053" y="1653126"/>
                    <a:pt x="4425496" y="1653126"/>
                  </a:cubicBezTo>
                  <a:cubicBezTo>
                    <a:pt x="4430939" y="1631287"/>
                    <a:pt x="4420053" y="1603989"/>
                    <a:pt x="4414610" y="1571231"/>
                  </a:cubicBezTo>
                  <a:cubicBezTo>
                    <a:pt x="4441824" y="1571231"/>
                    <a:pt x="4474481" y="1571231"/>
                    <a:pt x="4501696" y="1593070"/>
                  </a:cubicBezTo>
                  <a:cubicBezTo>
                    <a:pt x="4523467" y="1614908"/>
                    <a:pt x="4539796" y="1647666"/>
                    <a:pt x="4545239" y="1685883"/>
                  </a:cubicBezTo>
                  <a:cubicBezTo>
                    <a:pt x="4550681" y="1653126"/>
                    <a:pt x="4556124" y="1609449"/>
                    <a:pt x="4528910" y="1565772"/>
                  </a:cubicBezTo>
                  <a:cubicBezTo>
                    <a:pt x="4518024" y="1549393"/>
                    <a:pt x="4501696" y="1533014"/>
                    <a:pt x="4479924" y="1516635"/>
                  </a:cubicBezTo>
                  <a:cubicBezTo>
                    <a:pt x="4463596" y="1505716"/>
                    <a:pt x="4441824" y="1500256"/>
                    <a:pt x="4420053" y="1494797"/>
                  </a:cubicBezTo>
                  <a:cubicBezTo>
                    <a:pt x="4425496" y="1478418"/>
                    <a:pt x="4441824" y="1467499"/>
                    <a:pt x="4458153" y="1456579"/>
                  </a:cubicBezTo>
                  <a:cubicBezTo>
                    <a:pt x="4474481" y="1445660"/>
                    <a:pt x="4496253" y="1440200"/>
                    <a:pt x="4523467" y="1445660"/>
                  </a:cubicBezTo>
                  <a:cubicBezTo>
                    <a:pt x="4523467" y="1445660"/>
                    <a:pt x="4523467" y="1445660"/>
                    <a:pt x="4528910" y="1445660"/>
                  </a:cubicBezTo>
                  <a:cubicBezTo>
                    <a:pt x="4567010" y="1429281"/>
                    <a:pt x="4615996" y="1418362"/>
                    <a:pt x="4664981" y="1423822"/>
                  </a:cubicBezTo>
                  <a:cubicBezTo>
                    <a:pt x="4713967" y="1434741"/>
                    <a:pt x="4762953" y="1462039"/>
                    <a:pt x="4790167" y="1511176"/>
                  </a:cubicBezTo>
                  <a:cubicBezTo>
                    <a:pt x="4773839" y="1456579"/>
                    <a:pt x="4730296" y="1412902"/>
                    <a:pt x="4675867" y="1385604"/>
                  </a:cubicBezTo>
                  <a:cubicBezTo>
                    <a:pt x="4621439" y="1363766"/>
                    <a:pt x="4556124" y="1358306"/>
                    <a:pt x="4490810" y="1369225"/>
                  </a:cubicBezTo>
                  <a:cubicBezTo>
                    <a:pt x="4507139" y="1336468"/>
                    <a:pt x="4539796" y="1298250"/>
                    <a:pt x="4594224" y="1281872"/>
                  </a:cubicBezTo>
                  <a:cubicBezTo>
                    <a:pt x="4615996" y="1270952"/>
                    <a:pt x="4643210" y="1270952"/>
                    <a:pt x="4675867" y="1270952"/>
                  </a:cubicBezTo>
                  <a:cubicBezTo>
                    <a:pt x="4664981" y="1265493"/>
                    <a:pt x="4659539" y="1265493"/>
                    <a:pt x="4654096" y="1260033"/>
                  </a:cubicBezTo>
                  <a:cubicBezTo>
                    <a:pt x="4697639" y="1227275"/>
                    <a:pt x="4757510" y="1205437"/>
                    <a:pt x="4817381" y="1194518"/>
                  </a:cubicBezTo>
                  <a:cubicBezTo>
                    <a:pt x="4882696" y="1189058"/>
                    <a:pt x="4948010" y="1183598"/>
                    <a:pt x="5013324" y="1183598"/>
                  </a:cubicBezTo>
                  <a:cubicBezTo>
                    <a:pt x="4948010" y="1172679"/>
                    <a:pt x="4882696" y="1161760"/>
                    <a:pt x="4817381" y="1156300"/>
                  </a:cubicBezTo>
                  <a:cubicBezTo>
                    <a:pt x="4752067" y="1150841"/>
                    <a:pt x="4681310" y="1161760"/>
                    <a:pt x="4610553" y="1189058"/>
                  </a:cubicBezTo>
                  <a:cubicBezTo>
                    <a:pt x="4621439" y="1150841"/>
                    <a:pt x="4654096" y="1107164"/>
                    <a:pt x="4703081" y="1074406"/>
                  </a:cubicBezTo>
                  <a:cubicBezTo>
                    <a:pt x="4752067" y="1052568"/>
                    <a:pt x="4806496" y="1036189"/>
                    <a:pt x="4860924" y="1036189"/>
                  </a:cubicBezTo>
                  <a:cubicBezTo>
                    <a:pt x="4850039" y="1030729"/>
                    <a:pt x="4839153" y="1025270"/>
                    <a:pt x="4828267" y="1014350"/>
                  </a:cubicBezTo>
                  <a:cubicBezTo>
                    <a:pt x="4909910" y="965214"/>
                    <a:pt x="4996996" y="926996"/>
                    <a:pt x="5100410" y="916077"/>
                  </a:cubicBezTo>
                  <a:cubicBezTo>
                    <a:pt x="5002439" y="899698"/>
                    <a:pt x="4893581" y="910618"/>
                    <a:pt x="4795610" y="943375"/>
                  </a:cubicBezTo>
                  <a:cubicBezTo>
                    <a:pt x="4801053" y="905158"/>
                    <a:pt x="4817381" y="872400"/>
                    <a:pt x="4850039" y="839643"/>
                  </a:cubicBezTo>
                  <a:cubicBezTo>
                    <a:pt x="4866367" y="823264"/>
                    <a:pt x="4888139" y="806885"/>
                    <a:pt x="4915353" y="801425"/>
                  </a:cubicBezTo>
                  <a:cubicBezTo>
                    <a:pt x="4904467" y="795966"/>
                    <a:pt x="4899024" y="785046"/>
                    <a:pt x="4888139" y="779587"/>
                  </a:cubicBezTo>
                  <a:cubicBezTo>
                    <a:pt x="4986110" y="741369"/>
                    <a:pt x="5062310" y="681314"/>
                    <a:pt x="5143953" y="632177"/>
                  </a:cubicBezTo>
                  <a:cubicBezTo>
                    <a:pt x="5051424" y="654016"/>
                    <a:pt x="4958896" y="692233"/>
                    <a:pt x="4866367" y="703152"/>
                  </a:cubicBezTo>
                  <a:cubicBezTo>
                    <a:pt x="4877253" y="670394"/>
                    <a:pt x="4888139" y="637637"/>
                    <a:pt x="4909910" y="610339"/>
                  </a:cubicBezTo>
                  <a:cubicBezTo>
                    <a:pt x="4931681" y="583040"/>
                    <a:pt x="4958896" y="561202"/>
                    <a:pt x="4991553" y="544823"/>
                  </a:cubicBezTo>
                  <a:cubicBezTo>
                    <a:pt x="5013324" y="533904"/>
                    <a:pt x="5037817" y="527079"/>
                    <a:pt x="5062990" y="524350"/>
                  </a:cubicBezTo>
                  <a:close/>
                  <a:moveTo>
                    <a:pt x="4429270" y="461514"/>
                  </a:moveTo>
                  <a:cubicBezTo>
                    <a:pt x="4447645" y="461514"/>
                    <a:pt x="4466701" y="464242"/>
                    <a:pt x="4485757" y="469696"/>
                  </a:cubicBezTo>
                  <a:cubicBezTo>
                    <a:pt x="4523868" y="475151"/>
                    <a:pt x="4561980" y="496970"/>
                    <a:pt x="4600092" y="524243"/>
                  </a:cubicBezTo>
                  <a:cubicBezTo>
                    <a:pt x="4627315" y="551517"/>
                    <a:pt x="4649093" y="578790"/>
                    <a:pt x="4665427" y="606063"/>
                  </a:cubicBezTo>
                  <a:cubicBezTo>
                    <a:pt x="4676316" y="638791"/>
                    <a:pt x="4687205" y="666065"/>
                    <a:pt x="4687205" y="693338"/>
                  </a:cubicBezTo>
                  <a:cubicBezTo>
                    <a:pt x="4692649" y="747885"/>
                    <a:pt x="4676316" y="796977"/>
                    <a:pt x="4654537" y="829705"/>
                  </a:cubicBezTo>
                  <a:cubicBezTo>
                    <a:pt x="4632759" y="764249"/>
                    <a:pt x="4605537" y="704248"/>
                    <a:pt x="4556536" y="655156"/>
                  </a:cubicBezTo>
                  <a:cubicBezTo>
                    <a:pt x="4512979" y="611518"/>
                    <a:pt x="4453089" y="584245"/>
                    <a:pt x="4393199" y="573335"/>
                  </a:cubicBezTo>
                  <a:cubicBezTo>
                    <a:pt x="4447645" y="595154"/>
                    <a:pt x="4496646" y="633337"/>
                    <a:pt x="4523868" y="682429"/>
                  </a:cubicBezTo>
                  <a:cubicBezTo>
                    <a:pt x="4556536" y="731521"/>
                    <a:pt x="4567425" y="786068"/>
                    <a:pt x="4572869" y="846069"/>
                  </a:cubicBezTo>
                  <a:cubicBezTo>
                    <a:pt x="4567425" y="840615"/>
                    <a:pt x="4556536" y="835160"/>
                    <a:pt x="4551091" y="829705"/>
                  </a:cubicBezTo>
                  <a:cubicBezTo>
                    <a:pt x="4578314" y="867888"/>
                    <a:pt x="4589203" y="911525"/>
                    <a:pt x="4583758" y="949708"/>
                  </a:cubicBezTo>
                  <a:cubicBezTo>
                    <a:pt x="4534758" y="906071"/>
                    <a:pt x="4474868" y="878797"/>
                    <a:pt x="4414978" y="867888"/>
                  </a:cubicBezTo>
                  <a:cubicBezTo>
                    <a:pt x="4355088" y="856979"/>
                    <a:pt x="4295198" y="862433"/>
                    <a:pt x="4246197" y="889707"/>
                  </a:cubicBezTo>
                  <a:cubicBezTo>
                    <a:pt x="4300642" y="878797"/>
                    <a:pt x="4355088" y="884252"/>
                    <a:pt x="4404089" y="906071"/>
                  </a:cubicBezTo>
                  <a:cubicBezTo>
                    <a:pt x="4458534" y="927889"/>
                    <a:pt x="4496646" y="960617"/>
                    <a:pt x="4523868" y="1004255"/>
                  </a:cubicBezTo>
                  <a:cubicBezTo>
                    <a:pt x="4523868" y="1004255"/>
                    <a:pt x="4523868" y="1004255"/>
                    <a:pt x="4425867" y="1015164"/>
                  </a:cubicBezTo>
                  <a:cubicBezTo>
                    <a:pt x="4420422" y="1015164"/>
                    <a:pt x="4420422" y="1015164"/>
                    <a:pt x="4414978" y="1015164"/>
                  </a:cubicBezTo>
                  <a:cubicBezTo>
                    <a:pt x="4447645" y="1036983"/>
                    <a:pt x="4474868" y="1069711"/>
                    <a:pt x="4485757" y="1096984"/>
                  </a:cubicBezTo>
                  <a:cubicBezTo>
                    <a:pt x="4496646" y="1124258"/>
                    <a:pt x="4496646" y="1156986"/>
                    <a:pt x="4491201" y="1178805"/>
                  </a:cubicBezTo>
                  <a:cubicBezTo>
                    <a:pt x="4469423" y="1140622"/>
                    <a:pt x="4436756" y="1113348"/>
                    <a:pt x="4393199" y="1096984"/>
                  </a:cubicBezTo>
                  <a:cubicBezTo>
                    <a:pt x="4355088" y="1086075"/>
                    <a:pt x="4316976" y="1086075"/>
                    <a:pt x="4284309" y="1091530"/>
                  </a:cubicBezTo>
                  <a:cubicBezTo>
                    <a:pt x="4208085" y="1107894"/>
                    <a:pt x="4148195" y="1140622"/>
                    <a:pt x="4088305" y="1173350"/>
                  </a:cubicBezTo>
                  <a:cubicBezTo>
                    <a:pt x="4153640" y="1151531"/>
                    <a:pt x="4218974" y="1135167"/>
                    <a:pt x="4284309" y="1135167"/>
                  </a:cubicBezTo>
                  <a:cubicBezTo>
                    <a:pt x="4316976" y="1135167"/>
                    <a:pt x="4349643" y="1140622"/>
                    <a:pt x="4371421" y="1156986"/>
                  </a:cubicBezTo>
                  <a:cubicBezTo>
                    <a:pt x="4398644" y="1167895"/>
                    <a:pt x="4414978" y="1189714"/>
                    <a:pt x="4420422" y="1216987"/>
                  </a:cubicBezTo>
                  <a:cubicBezTo>
                    <a:pt x="4382310" y="1206078"/>
                    <a:pt x="4355088" y="1216987"/>
                    <a:pt x="4338754" y="1233351"/>
                  </a:cubicBezTo>
                  <a:cubicBezTo>
                    <a:pt x="4327865" y="1238806"/>
                    <a:pt x="4322420" y="1244261"/>
                    <a:pt x="4306087" y="1249715"/>
                  </a:cubicBezTo>
                  <a:cubicBezTo>
                    <a:pt x="4295198" y="1249715"/>
                    <a:pt x="4284309" y="1255170"/>
                    <a:pt x="4273420" y="1260625"/>
                  </a:cubicBezTo>
                  <a:cubicBezTo>
                    <a:pt x="4284309" y="1266079"/>
                    <a:pt x="4295198" y="1271534"/>
                    <a:pt x="4300642" y="1276989"/>
                  </a:cubicBezTo>
                  <a:cubicBezTo>
                    <a:pt x="4333310" y="1304262"/>
                    <a:pt x="4344199" y="1331536"/>
                    <a:pt x="4349643" y="1358809"/>
                  </a:cubicBezTo>
                  <a:cubicBezTo>
                    <a:pt x="4355088" y="1386082"/>
                    <a:pt x="4349643" y="1402446"/>
                    <a:pt x="4344199" y="1424265"/>
                  </a:cubicBezTo>
                  <a:cubicBezTo>
                    <a:pt x="4327865" y="1396992"/>
                    <a:pt x="4306087" y="1369718"/>
                    <a:pt x="4267975" y="1353354"/>
                  </a:cubicBezTo>
                  <a:cubicBezTo>
                    <a:pt x="4251641" y="1347900"/>
                    <a:pt x="4235308" y="1342445"/>
                    <a:pt x="4213530" y="1342445"/>
                  </a:cubicBezTo>
                  <a:cubicBezTo>
                    <a:pt x="4197196" y="1347900"/>
                    <a:pt x="4180862" y="1353354"/>
                    <a:pt x="4164529" y="1364264"/>
                  </a:cubicBezTo>
                  <a:cubicBezTo>
                    <a:pt x="4137306" y="1380628"/>
                    <a:pt x="4120972" y="1402446"/>
                    <a:pt x="4104639" y="1424265"/>
                  </a:cubicBezTo>
                  <a:cubicBezTo>
                    <a:pt x="4088305" y="1451539"/>
                    <a:pt x="4071972" y="1473357"/>
                    <a:pt x="4061083" y="1500631"/>
                  </a:cubicBezTo>
                  <a:cubicBezTo>
                    <a:pt x="4077416" y="1478812"/>
                    <a:pt x="4099194" y="1456993"/>
                    <a:pt x="4120972" y="1440629"/>
                  </a:cubicBezTo>
                  <a:cubicBezTo>
                    <a:pt x="4137306" y="1424265"/>
                    <a:pt x="4159084" y="1407901"/>
                    <a:pt x="4186307" y="1396992"/>
                  </a:cubicBezTo>
                  <a:cubicBezTo>
                    <a:pt x="4197196" y="1391537"/>
                    <a:pt x="4208085" y="1391537"/>
                    <a:pt x="4213530" y="1396992"/>
                  </a:cubicBezTo>
                  <a:cubicBezTo>
                    <a:pt x="4224419" y="1396992"/>
                    <a:pt x="4229863" y="1402446"/>
                    <a:pt x="4240752" y="1407901"/>
                  </a:cubicBezTo>
                  <a:cubicBezTo>
                    <a:pt x="4251641" y="1418810"/>
                    <a:pt x="4262531" y="1440629"/>
                    <a:pt x="4273420" y="1462448"/>
                  </a:cubicBezTo>
                  <a:cubicBezTo>
                    <a:pt x="4257086" y="1462448"/>
                    <a:pt x="4235308" y="1462448"/>
                    <a:pt x="4224419" y="1462448"/>
                  </a:cubicBezTo>
                  <a:cubicBezTo>
                    <a:pt x="4224419" y="1462448"/>
                    <a:pt x="4218974" y="1462448"/>
                    <a:pt x="4218974" y="1462448"/>
                  </a:cubicBezTo>
                  <a:cubicBezTo>
                    <a:pt x="4224419" y="1473357"/>
                    <a:pt x="4224419" y="1478812"/>
                    <a:pt x="4229863" y="1489721"/>
                  </a:cubicBezTo>
                  <a:cubicBezTo>
                    <a:pt x="4235308" y="1495176"/>
                    <a:pt x="4235308" y="1495176"/>
                    <a:pt x="4235308" y="1500631"/>
                  </a:cubicBezTo>
                  <a:cubicBezTo>
                    <a:pt x="4235308" y="1500631"/>
                    <a:pt x="4240752" y="1506085"/>
                    <a:pt x="4240752" y="1506085"/>
                  </a:cubicBezTo>
                  <a:cubicBezTo>
                    <a:pt x="4240752" y="1506085"/>
                    <a:pt x="4235308" y="1511540"/>
                    <a:pt x="4229863" y="1511540"/>
                  </a:cubicBezTo>
                  <a:cubicBezTo>
                    <a:pt x="4218974" y="1522449"/>
                    <a:pt x="4202641" y="1533359"/>
                    <a:pt x="4186307" y="1549723"/>
                  </a:cubicBezTo>
                  <a:cubicBezTo>
                    <a:pt x="4169973" y="1560632"/>
                    <a:pt x="4148195" y="1571541"/>
                    <a:pt x="4126417" y="1582451"/>
                  </a:cubicBezTo>
                  <a:cubicBezTo>
                    <a:pt x="4082861" y="1598815"/>
                    <a:pt x="4033860" y="1609724"/>
                    <a:pt x="3990303" y="1598815"/>
                  </a:cubicBezTo>
                  <a:cubicBezTo>
                    <a:pt x="3984859" y="1587905"/>
                    <a:pt x="3984859" y="1582451"/>
                    <a:pt x="3979414" y="1571541"/>
                  </a:cubicBezTo>
                  <a:cubicBezTo>
                    <a:pt x="3990303" y="1560632"/>
                    <a:pt x="3990303" y="1544268"/>
                    <a:pt x="3990303" y="1533359"/>
                  </a:cubicBezTo>
                  <a:cubicBezTo>
                    <a:pt x="3990303" y="1516995"/>
                    <a:pt x="3979414" y="1495176"/>
                    <a:pt x="3957636" y="1478812"/>
                  </a:cubicBezTo>
                  <a:cubicBezTo>
                    <a:pt x="3957636" y="1473357"/>
                    <a:pt x="3957636" y="1467903"/>
                    <a:pt x="3957636" y="1462448"/>
                  </a:cubicBezTo>
                  <a:cubicBezTo>
                    <a:pt x="3963081" y="1440629"/>
                    <a:pt x="3968525" y="1413356"/>
                    <a:pt x="3979414" y="1386082"/>
                  </a:cubicBezTo>
                  <a:cubicBezTo>
                    <a:pt x="3990303" y="1358809"/>
                    <a:pt x="4012082" y="1331536"/>
                    <a:pt x="4039304" y="1304262"/>
                  </a:cubicBezTo>
                  <a:cubicBezTo>
                    <a:pt x="4050193" y="1293353"/>
                    <a:pt x="4061083" y="1287898"/>
                    <a:pt x="4071972" y="1276989"/>
                  </a:cubicBezTo>
                  <a:cubicBezTo>
                    <a:pt x="4033860" y="1276989"/>
                    <a:pt x="4001193" y="1266079"/>
                    <a:pt x="3968525" y="1255170"/>
                  </a:cubicBezTo>
                  <a:cubicBezTo>
                    <a:pt x="3957636" y="1211533"/>
                    <a:pt x="3973970" y="1151531"/>
                    <a:pt x="4012082" y="1102439"/>
                  </a:cubicBezTo>
                  <a:cubicBezTo>
                    <a:pt x="4050193" y="1053347"/>
                    <a:pt x="4110083" y="1004255"/>
                    <a:pt x="4191751" y="987891"/>
                  </a:cubicBezTo>
                  <a:cubicBezTo>
                    <a:pt x="4202641" y="982436"/>
                    <a:pt x="4213530" y="982436"/>
                    <a:pt x="4224419" y="982436"/>
                  </a:cubicBezTo>
                  <a:cubicBezTo>
                    <a:pt x="4197196" y="971527"/>
                    <a:pt x="4164529" y="960617"/>
                    <a:pt x="4137306" y="944253"/>
                  </a:cubicBezTo>
                  <a:cubicBezTo>
                    <a:pt x="4126417" y="900616"/>
                    <a:pt x="4137306" y="846069"/>
                    <a:pt x="4180862" y="802432"/>
                  </a:cubicBezTo>
                  <a:cubicBezTo>
                    <a:pt x="4224419" y="758794"/>
                    <a:pt x="4300642" y="726066"/>
                    <a:pt x="4382310" y="736976"/>
                  </a:cubicBezTo>
                  <a:cubicBezTo>
                    <a:pt x="4393199" y="736976"/>
                    <a:pt x="4404089" y="742430"/>
                    <a:pt x="4414978" y="742430"/>
                  </a:cubicBezTo>
                  <a:cubicBezTo>
                    <a:pt x="4404089" y="731521"/>
                    <a:pt x="4393199" y="720612"/>
                    <a:pt x="4382310" y="709702"/>
                  </a:cubicBezTo>
                  <a:cubicBezTo>
                    <a:pt x="4382310" y="709702"/>
                    <a:pt x="4382310" y="709702"/>
                    <a:pt x="4344199" y="671520"/>
                  </a:cubicBezTo>
                  <a:cubicBezTo>
                    <a:pt x="4316976" y="638791"/>
                    <a:pt x="4284309" y="606063"/>
                    <a:pt x="4262531" y="567881"/>
                  </a:cubicBezTo>
                  <a:cubicBezTo>
                    <a:pt x="4278864" y="524243"/>
                    <a:pt x="4316976" y="486061"/>
                    <a:pt x="4376866" y="469696"/>
                  </a:cubicBezTo>
                  <a:cubicBezTo>
                    <a:pt x="4393199" y="464242"/>
                    <a:pt x="4410894" y="461514"/>
                    <a:pt x="4429270" y="461514"/>
                  </a:cubicBezTo>
                  <a:close/>
                  <a:moveTo>
                    <a:pt x="4883150" y="452438"/>
                  </a:moveTo>
                  <a:cubicBezTo>
                    <a:pt x="4752441" y="834261"/>
                    <a:pt x="4572715" y="1199720"/>
                    <a:pt x="4349420" y="1537906"/>
                  </a:cubicBezTo>
                  <a:cubicBezTo>
                    <a:pt x="4289511" y="1619725"/>
                    <a:pt x="4229603" y="1701544"/>
                    <a:pt x="4169694" y="1783363"/>
                  </a:cubicBezTo>
                  <a:cubicBezTo>
                    <a:pt x="4104340" y="1859728"/>
                    <a:pt x="4044431" y="1941547"/>
                    <a:pt x="3984523" y="2017911"/>
                  </a:cubicBezTo>
                  <a:cubicBezTo>
                    <a:pt x="3951845" y="2061548"/>
                    <a:pt x="3924614" y="2099730"/>
                    <a:pt x="3891937" y="2137913"/>
                  </a:cubicBezTo>
                  <a:cubicBezTo>
                    <a:pt x="3891937" y="2137913"/>
                    <a:pt x="3886491" y="2137913"/>
                    <a:pt x="3886491" y="2143367"/>
                  </a:cubicBezTo>
                  <a:cubicBezTo>
                    <a:pt x="3848367" y="2148822"/>
                    <a:pt x="3826582" y="2181549"/>
                    <a:pt x="3821136" y="2241550"/>
                  </a:cubicBezTo>
                  <a:cubicBezTo>
                    <a:pt x="3810243" y="2219732"/>
                    <a:pt x="3793905" y="2203368"/>
                    <a:pt x="3783012" y="2192459"/>
                  </a:cubicBezTo>
                  <a:cubicBezTo>
                    <a:pt x="3837475" y="2121549"/>
                    <a:pt x="3886491" y="2056093"/>
                    <a:pt x="3940953" y="1985184"/>
                  </a:cubicBezTo>
                  <a:cubicBezTo>
                    <a:pt x="4006308" y="1908819"/>
                    <a:pt x="4071662" y="1832454"/>
                    <a:pt x="4137017" y="1750635"/>
                  </a:cubicBezTo>
                  <a:cubicBezTo>
                    <a:pt x="4196926" y="1674271"/>
                    <a:pt x="4262280" y="1597906"/>
                    <a:pt x="4316743" y="1516087"/>
                  </a:cubicBezTo>
                  <a:cubicBezTo>
                    <a:pt x="4550930" y="1188810"/>
                    <a:pt x="4741548" y="828806"/>
                    <a:pt x="4883150" y="452438"/>
                  </a:cubicBezTo>
                  <a:close/>
                  <a:moveTo>
                    <a:pt x="2449181" y="349250"/>
                  </a:moveTo>
                  <a:cubicBezTo>
                    <a:pt x="2476411" y="349250"/>
                    <a:pt x="2503641" y="354702"/>
                    <a:pt x="2530872" y="365607"/>
                  </a:cubicBezTo>
                  <a:cubicBezTo>
                    <a:pt x="2574440" y="392868"/>
                    <a:pt x="2607116" y="425582"/>
                    <a:pt x="2618008" y="458295"/>
                  </a:cubicBezTo>
                  <a:cubicBezTo>
                    <a:pt x="2628900" y="496461"/>
                    <a:pt x="2623454" y="523722"/>
                    <a:pt x="2618008" y="550983"/>
                  </a:cubicBezTo>
                  <a:cubicBezTo>
                    <a:pt x="2590778" y="512817"/>
                    <a:pt x="2563548" y="480104"/>
                    <a:pt x="2525426" y="458295"/>
                  </a:cubicBezTo>
                  <a:cubicBezTo>
                    <a:pt x="2492749" y="436486"/>
                    <a:pt x="2449181" y="425582"/>
                    <a:pt x="2411059" y="431034"/>
                  </a:cubicBezTo>
                  <a:cubicBezTo>
                    <a:pt x="2449181" y="436486"/>
                    <a:pt x="2487303" y="452843"/>
                    <a:pt x="2514533" y="480104"/>
                  </a:cubicBezTo>
                  <a:cubicBezTo>
                    <a:pt x="2536318" y="507365"/>
                    <a:pt x="2558102" y="540079"/>
                    <a:pt x="2568994" y="572792"/>
                  </a:cubicBezTo>
                  <a:cubicBezTo>
                    <a:pt x="2563548" y="572792"/>
                    <a:pt x="2558102" y="572792"/>
                    <a:pt x="2552656" y="567340"/>
                  </a:cubicBezTo>
                  <a:cubicBezTo>
                    <a:pt x="2574440" y="589149"/>
                    <a:pt x="2590778" y="616410"/>
                    <a:pt x="2590778" y="638219"/>
                  </a:cubicBezTo>
                  <a:cubicBezTo>
                    <a:pt x="2514533" y="594601"/>
                    <a:pt x="2427397" y="605505"/>
                    <a:pt x="2367491" y="654576"/>
                  </a:cubicBezTo>
                  <a:cubicBezTo>
                    <a:pt x="2432843" y="621862"/>
                    <a:pt x="2514533" y="638219"/>
                    <a:pt x="2563548" y="681837"/>
                  </a:cubicBezTo>
                  <a:cubicBezTo>
                    <a:pt x="2563548" y="681837"/>
                    <a:pt x="2563548" y="681837"/>
                    <a:pt x="2503641" y="703646"/>
                  </a:cubicBezTo>
                  <a:cubicBezTo>
                    <a:pt x="2498195" y="703646"/>
                    <a:pt x="2498195" y="709098"/>
                    <a:pt x="2492749" y="709098"/>
                  </a:cubicBezTo>
                  <a:cubicBezTo>
                    <a:pt x="2519979" y="714550"/>
                    <a:pt x="2541764" y="730907"/>
                    <a:pt x="2552656" y="747264"/>
                  </a:cubicBezTo>
                  <a:cubicBezTo>
                    <a:pt x="2563548" y="763620"/>
                    <a:pt x="2568994" y="779977"/>
                    <a:pt x="2568994" y="796334"/>
                  </a:cubicBezTo>
                  <a:cubicBezTo>
                    <a:pt x="2547210" y="774525"/>
                    <a:pt x="2519979" y="763620"/>
                    <a:pt x="2498195" y="763620"/>
                  </a:cubicBezTo>
                  <a:cubicBezTo>
                    <a:pt x="2470965" y="758168"/>
                    <a:pt x="2443735" y="769073"/>
                    <a:pt x="2421951" y="774525"/>
                  </a:cubicBezTo>
                  <a:cubicBezTo>
                    <a:pt x="2378383" y="796334"/>
                    <a:pt x="2345707" y="829047"/>
                    <a:pt x="2313031" y="861761"/>
                  </a:cubicBezTo>
                  <a:cubicBezTo>
                    <a:pt x="2351153" y="834500"/>
                    <a:pt x="2389275" y="812691"/>
                    <a:pt x="2432843" y="801786"/>
                  </a:cubicBezTo>
                  <a:cubicBezTo>
                    <a:pt x="2454627" y="796334"/>
                    <a:pt x="2470965" y="796334"/>
                    <a:pt x="2487303" y="801786"/>
                  </a:cubicBezTo>
                  <a:cubicBezTo>
                    <a:pt x="2509087" y="807238"/>
                    <a:pt x="2519979" y="818143"/>
                    <a:pt x="2530872" y="829047"/>
                  </a:cubicBezTo>
                  <a:cubicBezTo>
                    <a:pt x="2503641" y="834500"/>
                    <a:pt x="2487303" y="845404"/>
                    <a:pt x="2481857" y="856309"/>
                  </a:cubicBezTo>
                  <a:cubicBezTo>
                    <a:pt x="2470965" y="861761"/>
                    <a:pt x="2460073" y="872665"/>
                    <a:pt x="2443735" y="883570"/>
                  </a:cubicBezTo>
                  <a:cubicBezTo>
                    <a:pt x="2449181" y="883570"/>
                    <a:pt x="2460073" y="883570"/>
                    <a:pt x="2465519" y="889022"/>
                  </a:cubicBezTo>
                  <a:cubicBezTo>
                    <a:pt x="2487303" y="899927"/>
                    <a:pt x="2503641" y="916283"/>
                    <a:pt x="2509087" y="932640"/>
                  </a:cubicBezTo>
                  <a:cubicBezTo>
                    <a:pt x="2514533" y="948997"/>
                    <a:pt x="2514533" y="959901"/>
                    <a:pt x="2514533" y="976258"/>
                  </a:cubicBezTo>
                  <a:cubicBezTo>
                    <a:pt x="2498195" y="959901"/>
                    <a:pt x="2481857" y="948997"/>
                    <a:pt x="2454627" y="943544"/>
                  </a:cubicBezTo>
                  <a:cubicBezTo>
                    <a:pt x="2443735" y="938092"/>
                    <a:pt x="2432843" y="938092"/>
                    <a:pt x="2421951" y="943544"/>
                  </a:cubicBezTo>
                  <a:cubicBezTo>
                    <a:pt x="2405613" y="948997"/>
                    <a:pt x="2400167" y="954449"/>
                    <a:pt x="2394721" y="965353"/>
                  </a:cubicBezTo>
                  <a:cubicBezTo>
                    <a:pt x="2378383" y="981710"/>
                    <a:pt x="2367491" y="998067"/>
                    <a:pt x="2362045" y="1014424"/>
                  </a:cubicBezTo>
                  <a:cubicBezTo>
                    <a:pt x="2356599" y="1030780"/>
                    <a:pt x="2351153" y="1052589"/>
                    <a:pt x="2345707" y="1068946"/>
                  </a:cubicBezTo>
                  <a:cubicBezTo>
                    <a:pt x="2356599" y="1052589"/>
                    <a:pt x="2362045" y="1036233"/>
                    <a:pt x="2372937" y="1019876"/>
                  </a:cubicBezTo>
                  <a:cubicBezTo>
                    <a:pt x="2383829" y="1008971"/>
                    <a:pt x="2394721" y="992615"/>
                    <a:pt x="2411059" y="981710"/>
                  </a:cubicBezTo>
                  <a:cubicBezTo>
                    <a:pt x="2421951" y="976258"/>
                    <a:pt x="2432843" y="976258"/>
                    <a:pt x="2443735" y="981710"/>
                  </a:cubicBezTo>
                  <a:cubicBezTo>
                    <a:pt x="2454627" y="987162"/>
                    <a:pt x="2465519" y="998067"/>
                    <a:pt x="2476411" y="1008971"/>
                  </a:cubicBezTo>
                  <a:cubicBezTo>
                    <a:pt x="2465519" y="1014424"/>
                    <a:pt x="2454627" y="1014424"/>
                    <a:pt x="2443735" y="1019876"/>
                  </a:cubicBezTo>
                  <a:cubicBezTo>
                    <a:pt x="2443735" y="1025328"/>
                    <a:pt x="2449181" y="1030780"/>
                    <a:pt x="2454627" y="1036233"/>
                  </a:cubicBezTo>
                  <a:cubicBezTo>
                    <a:pt x="2454627" y="1036233"/>
                    <a:pt x="2454627" y="1036233"/>
                    <a:pt x="2460073" y="1041685"/>
                  </a:cubicBezTo>
                  <a:cubicBezTo>
                    <a:pt x="2460073" y="1041685"/>
                    <a:pt x="2460073" y="1047137"/>
                    <a:pt x="2460073" y="1047137"/>
                  </a:cubicBezTo>
                  <a:cubicBezTo>
                    <a:pt x="2449181" y="1063494"/>
                    <a:pt x="2427397" y="1090755"/>
                    <a:pt x="2400167" y="1107112"/>
                  </a:cubicBezTo>
                  <a:cubicBezTo>
                    <a:pt x="2378383" y="1128921"/>
                    <a:pt x="2351153" y="1139825"/>
                    <a:pt x="2318477" y="1139825"/>
                  </a:cubicBezTo>
                  <a:cubicBezTo>
                    <a:pt x="2296693" y="1118016"/>
                    <a:pt x="2285801" y="1096207"/>
                    <a:pt x="2280355" y="1063494"/>
                  </a:cubicBezTo>
                  <a:cubicBezTo>
                    <a:pt x="2274909" y="1047137"/>
                    <a:pt x="2274909" y="1030780"/>
                    <a:pt x="2280355" y="1008971"/>
                  </a:cubicBezTo>
                  <a:cubicBezTo>
                    <a:pt x="2280355" y="987162"/>
                    <a:pt x="2291247" y="970806"/>
                    <a:pt x="2302139" y="948997"/>
                  </a:cubicBezTo>
                  <a:cubicBezTo>
                    <a:pt x="2307585" y="938092"/>
                    <a:pt x="2313031" y="932640"/>
                    <a:pt x="2318477" y="927188"/>
                  </a:cubicBezTo>
                  <a:cubicBezTo>
                    <a:pt x="2296693" y="932640"/>
                    <a:pt x="2274909" y="932640"/>
                    <a:pt x="2253125" y="927188"/>
                  </a:cubicBezTo>
                  <a:cubicBezTo>
                    <a:pt x="2236787" y="899927"/>
                    <a:pt x="2236787" y="861761"/>
                    <a:pt x="2253125" y="823595"/>
                  </a:cubicBezTo>
                  <a:cubicBezTo>
                    <a:pt x="2269463" y="790882"/>
                    <a:pt x="2302139" y="747264"/>
                    <a:pt x="2351153" y="725455"/>
                  </a:cubicBezTo>
                  <a:cubicBezTo>
                    <a:pt x="2356599" y="720003"/>
                    <a:pt x="2362045" y="714550"/>
                    <a:pt x="2367491" y="714550"/>
                  </a:cubicBezTo>
                  <a:cubicBezTo>
                    <a:pt x="2351153" y="714550"/>
                    <a:pt x="2329369" y="709098"/>
                    <a:pt x="2307585" y="703646"/>
                  </a:cubicBezTo>
                  <a:cubicBezTo>
                    <a:pt x="2291247" y="681837"/>
                    <a:pt x="2291247" y="643671"/>
                    <a:pt x="2313031" y="610958"/>
                  </a:cubicBezTo>
                  <a:cubicBezTo>
                    <a:pt x="2334815" y="572792"/>
                    <a:pt x="2378383" y="545531"/>
                    <a:pt x="2427397" y="534626"/>
                  </a:cubicBezTo>
                  <a:cubicBezTo>
                    <a:pt x="2432843" y="534626"/>
                    <a:pt x="2436928" y="534626"/>
                    <a:pt x="2441012" y="534626"/>
                  </a:cubicBezTo>
                  <a:lnTo>
                    <a:pt x="2449181" y="534626"/>
                  </a:lnTo>
                  <a:cubicBezTo>
                    <a:pt x="2432843" y="523722"/>
                    <a:pt x="2421951" y="512817"/>
                    <a:pt x="2394721" y="501913"/>
                  </a:cubicBezTo>
                  <a:cubicBezTo>
                    <a:pt x="2372937" y="485556"/>
                    <a:pt x="2345707" y="469199"/>
                    <a:pt x="2329369" y="447390"/>
                  </a:cubicBezTo>
                  <a:cubicBezTo>
                    <a:pt x="2329369" y="420129"/>
                    <a:pt x="2345707" y="387416"/>
                    <a:pt x="2383829" y="365607"/>
                  </a:cubicBezTo>
                  <a:cubicBezTo>
                    <a:pt x="2400167" y="354702"/>
                    <a:pt x="2427397" y="349250"/>
                    <a:pt x="2449181" y="349250"/>
                  </a:cubicBezTo>
                  <a:close/>
                  <a:moveTo>
                    <a:pt x="4997312" y="38099"/>
                  </a:moveTo>
                  <a:cubicBezTo>
                    <a:pt x="5035458" y="59938"/>
                    <a:pt x="5068154" y="98157"/>
                    <a:pt x="5089952" y="147295"/>
                  </a:cubicBezTo>
                  <a:cubicBezTo>
                    <a:pt x="5106300" y="196434"/>
                    <a:pt x="5111749" y="256491"/>
                    <a:pt x="5095401" y="322009"/>
                  </a:cubicBezTo>
                  <a:cubicBezTo>
                    <a:pt x="5084502" y="376607"/>
                    <a:pt x="5057255" y="420286"/>
                    <a:pt x="5024559" y="453045"/>
                  </a:cubicBezTo>
                  <a:cubicBezTo>
                    <a:pt x="4991862" y="485804"/>
                    <a:pt x="4953717" y="507643"/>
                    <a:pt x="4915571" y="518563"/>
                  </a:cubicBezTo>
                  <a:cubicBezTo>
                    <a:pt x="4959166" y="403906"/>
                    <a:pt x="4980964" y="283791"/>
                    <a:pt x="4980964" y="163675"/>
                  </a:cubicBezTo>
                  <a:cubicBezTo>
                    <a:pt x="4953717" y="272871"/>
                    <a:pt x="4910121" y="382067"/>
                    <a:pt x="4850178" y="474884"/>
                  </a:cubicBezTo>
                  <a:cubicBezTo>
                    <a:pt x="4850178" y="485804"/>
                    <a:pt x="4844728" y="496723"/>
                    <a:pt x="4839279" y="507643"/>
                  </a:cubicBezTo>
                  <a:cubicBezTo>
                    <a:pt x="4828380" y="556781"/>
                    <a:pt x="4801133" y="595000"/>
                    <a:pt x="4768437" y="622299"/>
                  </a:cubicBezTo>
                  <a:cubicBezTo>
                    <a:pt x="4762987" y="556781"/>
                    <a:pt x="4757538" y="491264"/>
                    <a:pt x="4735740" y="425746"/>
                  </a:cubicBezTo>
                  <a:cubicBezTo>
                    <a:pt x="4719392" y="365688"/>
                    <a:pt x="4692145" y="305630"/>
                    <a:pt x="4648550" y="256491"/>
                  </a:cubicBezTo>
                  <a:cubicBezTo>
                    <a:pt x="4681246" y="311090"/>
                    <a:pt x="4692145" y="371148"/>
                    <a:pt x="4697595" y="436665"/>
                  </a:cubicBezTo>
                  <a:cubicBezTo>
                    <a:pt x="4703044" y="496723"/>
                    <a:pt x="4697595" y="556781"/>
                    <a:pt x="4686696" y="616839"/>
                  </a:cubicBezTo>
                  <a:cubicBezTo>
                    <a:pt x="4626752" y="562241"/>
                    <a:pt x="4588606" y="485804"/>
                    <a:pt x="4566809" y="420286"/>
                  </a:cubicBezTo>
                  <a:cubicBezTo>
                    <a:pt x="4555910" y="376607"/>
                    <a:pt x="4555910" y="338389"/>
                    <a:pt x="4550461" y="300170"/>
                  </a:cubicBezTo>
                  <a:cubicBezTo>
                    <a:pt x="4550461" y="256491"/>
                    <a:pt x="4545011" y="212813"/>
                    <a:pt x="4550461" y="169135"/>
                  </a:cubicBezTo>
                  <a:cubicBezTo>
                    <a:pt x="4572258" y="152755"/>
                    <a:pt x="4594056" y="147295"/>
                    <a:pt x="4621303" y="147295"/>
                  </a:cubicBezTo>
                  <a:cubicBezTo>
                    <a:pt x="4648550" y="147295"/>
                    <a:pt x="4675797" y="152755"/>
                    <a:pt x="4708493" y="169135"/>
                  </a:cubicBezTo>
                  <a:cubicBezTo>
                    <a:pt x="4752089" y="185514"/>
                    <a:pt x="4790234" y="229192"/>
                    <a:pt x="4817481" y="278331"/>
                  </a:cubicBezTo>
                  <a:cubicBezTo>
                    <a:pt x="4817481" y="267411"/>
                    <a:pt x="4817481" y="261951"/>
                    <a:pt x="4822931" y="251032"/>
                  </a:cubicBezTo>
                  <a:cubicBezTo>
                    <a:pt x="4833830" y="201893"/>
                    <a:pt x="4855627" y="158215"/>
                    <a:pt x="4888324" y="119996"/>
                  </a:cubicBezTo>
                  <a:cubicBezTo>
                    <a:pt x="4915571" y="87237"/>
                    <a:pt x="4953717" y="54478"/>
                    <a:pt x="4997312" y="38099"/>
                  </a:cubicBezTo>
                  <a:close/>
                  <a:moveTo>
                    <a:pt x="2705847" y="0"/>
                  </a:moveTo>
                  <a:cubicBezTo>
                    <a:pt x="2738484" y="5461"/>
                    <a:pt x="2760242" y="27305"/>
                    <a:pt x="2782001" y="54610"/>
                  </a:cubicBezTo>
                  <a:cubicBezTo>
                    <a:pt x="2803759" y="81915"/>
                    <a:pt x="2814638" y="120142"/>
                    <a:pt x="2814638" y="163830"/>
                  </a:cubicBezTo>
                  <a:cubicBezTo>
                    <a:pt x="2814638" y="196596"/>
                    <a:pt x="2803759" y="229362"/>
                    <a:pt x="2792880" y="256667"/>
                  </a:cubicBezTo>
                  <a:cubicBezTo>
                    <a:pt x="2776561" y="283972"/>
                    <a:pt x="2754803" y="300355"/>
                    <a:pt x="2733045" y="311277"/>
                  </a:cubicBezTo>
                  <a:cubicBezTo>
                    <a:pt x="2743924" y="234823"/>
                    <a:pt x="2738484" y="152908"/>
                    <a:pt x="2716726" y="81915"/>
                  </a:cubicBezTo>
                  <a:cubicBezTo>
                    <a:pt x="2716726" y="152908"/>
                    <a:pt x="2705847" y="229362"/>
                    <a:pt x="2684089" y="294894"/>
                  </a:cubicBezTo>
                  <a:cubicBezTo>
                    <a:pt x="2684089" y="305816"/>
                    <a:pt x="2684089" y="311277"/>
                    <a:pt x="2684089" y="322199"/>
                  </a:cubicBezTo>
                  <a:cubicBezTo>
                    <a:pt x="2684089" y="354965"/>
                    <a:pt x="2673210" y="382270"/>
                    <a:pt x="2656891" y="404114"/>
                  </a:cubicBezTo>
                  <a:cubicBezTo>
                    <a:pt x="2646012" y="360426"/>
                    <a:pt x="2629694" y="322199"/>
                    <a:pt x="2607936" y="283972"/>
                  </a:cubicBezTo>
                  <a:cubicBezTo>
                    <a:pt x="2586178" y="245745"/>
                    <a:pt x="2558980" y="212979"/>
                    <a:pt x="2520903" y="191135"/>
                  </a:cubicBezTo>
                  <a:cubicBezTo>
                    <a:pt x="2548101" y="223901"/>
                    <a:pt x="2569859" y="256667"/>
                    <a:pt x="2580738" y="294894"/>
                  </a:cubicBezTo>
                  <a:cubicBezTo>
                    <a:pt x="2597057" y="333121"/>
                    <a:pt x="2602496" y="371348"/>
                    <a:pt x="2602496" y="409575"/>
                  </a:cubicBezTo>
                  <a:cubicBezTo>
                    <a:pt x="2558980" y="387731"/>
                    <a:pt x="2520903" y="344043"/>
                    <a:pt x="2499145" y="305816"/>
                  </a:cubicBezTo>
                  <a:cubicBezTo>
                    <a:pt x="2482826" y="283972"/>
                    <a:pt x="2477387" y="256667"/>
                    <a:pt x="2466508" y="234823"/>
                  </a:cubicBezTo>
                  <a:cubicBezTo>
                    <a:pt x="2461068" y="207518"/>
                    <a:pt x="2450189" y="180213"/>
                    <a:pt x="2444750" y="147447"/>
                  </a:cubicBezTo>
                  <a:cubicBezTo>
                    <a:pt x="2466508" y="125603"/>
                    <a:pt x="2504585" y="114681"/>
                    <a:pt x="2542661" y="125603"/>
                  </a:cubicBezTo>
                  <a:cubicBezTo>
                    <a:pt x="2575298" y="131064"/>
                    <a:pt x="2607936" y="152908"/>
                    <a:pt x="2629694" y="180213"/>
                  </a:cubicBezTo>
                  <a:cubicBezTo>
                    <a:pt x="2629694" y="174752"/>
                    <a:pt x="2629694" y="169291"/>
                    <a:pt x="2629694" y="158369"/>
                  </a:cubicBezTo>
                  <a:cubicBezTo>
                    <a:pt x="2629694" y="131064"/>
                    <a:pt x="2640573" y="98298"/>
                    <a:pt x="2651452" y="70993"/>
                  </a:cubicBezTo>
                  <a:cubicBezTo>
                    <a:pt x="2662331" y="38227"/>
                    <a:pt x="2684089" y="16383"/>
                    <a:pt x="27058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29"/>
            <p:cNvSpPr>
              <a:spLocks noEditPoints="1"/>
            </p:cNvSpPr>
            <p:nvPr/>
          </p:nvSpPr>
          <p:spPr bwMode="auto">
            <a:xfrm>
              <a:off x="4795838" y="1778000"/>
              <a:ext cx="587375" cy="1133475"/>
            </a:xfrm>
            <a:custGeom>
              <a:avLst/>
              <a:gdLst>
                <a:gd name="T0" fmla="*/ 26 w 108"/>
                <a:gd name="T1" fmla="*/ 154 h 208"/>
                <a:gd name="T2" fmla="*/ 40 w 108"/>
                <a:gd name="T3" fmla="*/ 134 h 208"/>
                <a:gd name="T4" fmla="*/ 52 w 108"/>
                <a:gd name="T5" fmla="*/ 152 h 208"/>
                <a:gd name="T6" fmla="*/ 33 w 108"/>
                <a:gd name="T7" fmla="*/ 142 h 208"/>
                <a:gd name="T8" fmla="*/ 37 w 108"/>
                <a:gd name="T9" fmla="*/ 151 h 208"/>
                <a:gd name="T10" fmla="*/ 35 w 108"/>
                <a:gd name="T11" fmla="*/ 153 h 208"/>
                <a:gd name="T12" fmla="*/ 35 w 108"/>
                <a:gd name="T13" fmla="*/ 153 h 208"/>
                <a:gd name="T14" fmla="*/ 40 w 108"/>
                <a:gd name="T15" fmla="*/ 155 h 208"/>
                <a:gd name="T16" fmla="*/ 53 w 108"/>
                <a:gd name="T17" fmla="*/ 161 h 208"/>
                <a:gd name="T18" fmla="*/ 65 w 108"/>
                <a:gd name="T19" fmla="*/ 150 h 208"/>
                <a:gd name="T20" fmla="*/ 62 w 108"/>
                <a:gd name="T21" fmla="*/ 133 h 208"/>
                <a:gd name="T22" fmla="*/ 67 w 108"/>
                <a:gd name="T23" fmla="*/ 133 h 208"/>
                <a:gd name="T24" fmla="*/ 86 w 108"/>
                <a:gd name="T25" fmla="*/ 130 h 208"/>
                <a:gd name="T26" fmla="*/ 82 w 108"/>
                <a:gd name="T27" fmla="*/ 108 h 208"/>
                <a:gd name="T28" fmla="*/ 79 w 108"/>
                <a:gd name="T29" fmla="*/ 99 h 208"/>
                <a:gd name="T30" fmla="*/ 108 w 108"/>
                <a:gd name="T31" fmla="*/ 77 h 208"/>
                <a:gd name="T32" fmla="*/ 88 w 108"/>
                <a:gd name="T33" fmla="*/ 66 h 208"/>
                <a:gd name="T34" fmla="*/ 106 w 108"/>
                <a:gd name="T35" fmla="*/ 45 h 208"/>
                <a:gd name="T36" fmla="*/ 91 w 108"/>
                <a:gd name="T37" fmla="*/ 33 h 208"/>
                <a:gd name="T38" fmla="*/ 100 w 108"/>
                <a:gd name="T39" fmla="*/ 21 h 208"/>
                <a:gd name="T40" fmla="*/ 87 w 108"/>
                <a:gd name="T41" fmla="*/ 0 h 208"/>
                <a:gd name="T42" fmla="*/ 61 w 108"/>
                <a:gd name="T43" fmla="*/ 28 h 208"/>
                <a:gd name="T44" fmla="*/ 66 w 108"/>
                <a:gd name="T45" fmla="*/ 37 h 208"/>
                <a:gd name="T46" fmla="*/ 63 w 108"/>
                <a:gd name="T47" fmla="*/ 45 h 208"/>
                <a:gd name="T48" fmla="*/ 94 w 108"/>
                <a:gd name="T49" fmla="*/ 46 h 208"/>
                <a:gd name="T50" fmla="*/ 69 w 108"/>
                <a:gd name="T51" fmla="*/ 67 h 208"/>
                <a:gd name="T52" fmla="*/ 45 w 108"/>
                <a:gd name="T53" fmla="*/ 92 h 208"/>
                <a:gd name="T54" fmla="*/ 92 w 108"/>
                <a:gd name="T55" fmla="*/ 80 h 208"/>
                <a:gd name="T56" fmla="*/ 52 w 108"/>
                <a:gd name="T57" fmla="*/ 99 h 208"/>
                <a:gd name="T58" fmla="*/ 46 w 108"/>
                <a:gd name="T59" fmla="*/ 103 h 208"/>
                <a:gd name="T60" fmla="*/ 57 w 108"/>
                <a:gd name="T61" fmla="*/ 13 h 208"/>
                <a:gd name="T62" fmla="*/ 8 w 108"/>
                <a:gd name="T63" fmla="*/ 185 h 208"/>
                <a:gd name="T64" fmla="*/ 3 w 108"/>
                <a:gd name="T65" fmla="*/ 208 h 208"/>
                <a:gd name="T66" fmla="*/ 58 w 108"/>
                <a:gd name="T67" fmla="*/ 113 h 208"/>
                <a:gd name="T68" fmla="*/ 58 w 108"/>
                <a:gd name="T69" fmla="*/ 118 h 208"/>
                <a:gd name="T70" fmla="*/ 42 w 108"/>
                <a:gd name="T71" fmla="*/ 124 h 208"/>
                <a:gd name="T72" fmla="*/ 38 w 108"/>
                <a:gd name="T73" fmla="*/ 11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8" h="208">
                  <a:moveTo>
                    <a:pt x="12" y="187"/>
                  </a:moveTo>
                  <a:cubicBezTo>
                    <a:pt x="17" y="176"/>
                    <a:pt x="22" y="165"/>
                    <a:pt x="26" y="154"/>
                  </a:cubicBezTo>
                  <a:cubicBezTo>
                    <a:pt x="29" y="147"/>
                    <a:pt x="31" y="140"/>
                    <a:pt x="33" y="133"/>
                  </a:cubicBezTo>
                  <a:cubicBezTo>
                    <a:pt x="35" y="133"/>
                    <a:pt x="38" y="133"/>
                    <a:pt x="40" y="134"/>
                  </a:cubicBezTo>
                  <a:cubicBezTo>
                    <a:pt x="42" y="135"/>
                    <a:pt x="45" y="136"/>
                    <a:pt x="47" y="138"/>
                  </a:cubicBezTo>
                  <a:cubicBezTo>
                    <a:pt x="51" y="142"/>
                    <a:pt x="52" y="147"/>
                    <a:pt x="52" y="152"/>
                  </a:cubicBezTo>
                  <a:cubicBezTo>
                    <a:pt x="50" y="147"/>
                    <a:pt x="47" y="143"/>
                    <a:pt x="44" y="142"/>
                  </a:cubicBezTo>
                  <a:cubicBezTo>
                    <a:pt x="40" y="140"/>
                    <a:pt x="37" y="141"/>
                    <a:pt x="33" y="142"/>
                  </a:cubicBezTo>
                  <a:cubicBezTo>
                    <a:pt x="35" y="145"/>
                    <a:pt x="37" y="148"/>
                    <a:pt x="37" y="151"/>
                  </a:cubicBezTo>
                  <a:cubicBezTo>
                    <a:pt x="37" y="151"/>
                    <a:pt x="37" y="151"/>
                    <a:pt x="37" y="151"/>
                  </a:cubicBezTo>
                  <a:cubicBezTo>
                    <a:pt x="37" y="151"/>
                    <a:pt x="36" y="152"/>
                    <a:pt x="36" y="152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35" y="153"/>
                    <a:pt x="36" y="153"/>
                    <a:pt x="36" y="153"/>
                  </a:cubicBezTo>
                  <a:cubicBezTo>
                    <a:pt x="37" y="153"/>
                    <a:pt x="38" y="154"/>
                    <a:pt x="40" y="155"/>
                  </a:cubicBezTo>
                  <a:cubicBezTo>
                    <a:pt x="43" y="157"/>
                    <a:pt x="47" y="159"/>
                    <a:pt x="52" y="161"/>
                  </a:cubicBezTo>
                  <a:cubicBezTo>
                    <a:pt x="53" y="161"/>
                    <a:pt x="53" y="161"/>
                    <a:pt x="53" y="161"/>
                  </a:cubicBezTo>
                  <a:cubicBezTo>
                    <a:pt x="53" y="157"/>
                    <a:pt x="55" y="154"/>
                    <a:pt x="58" y="152"/>
                  </a:cubicBezTo>
                  <a:cubicBezTo>
                    <a:pt x="60" y="150"/>
                    <a:pt x="63" y="150"/>
                    <a:pt x="65" y="150"/>
                  </a:cubicBezTo>
                  <a:cubicBezTo>
                    <a:pt x="66" y="148"/>
                    <a:pt x="66" y="146"/>
                    <a:pt x="66" y="144"/>
                  </a:cubicBezTo>
                  <a:cubicBezTo>
                    <a:pt x="66" y="140"/>
                    <a:pt x="64" y="136"/>
                    <a:pt x="62" y="133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63" y="133"/>
                    <a:pt x="65" y="133"/>
                    <a:pt x="67" y="133"/>
                  </a:cubicBezTo>
                  <a:cubicBezTo>
                    <a:pt x="71" y="133"/>
                    <a:pt x="76" y="135"/>
                    <a:pt x="81" y="137"/>
                  </a:cubicBezTo>
                  <a:cubicBezTo>
                    <a:pt x="83" y="135"/>
                    <a:pt x="85" y="133"/>
                    <a:pt x="86" y="130"/>
                  </a:cubicBezTo>
                  <a:cubicBezTo>
                    <a:pt x="88" y="128"/>
                    <a:pt x="88" y="124"/>
                    <a:pt x="88" y="120"/>
                  </a:cubicBezTo>
                  <a:cubicBezTo>
                    <a:pt x="87" y="116"/>
                    <a:pt x="85" y="112"/>
                    <a:pt x="82" y="108"/>
                  </a:cubicBezTo>
                  <a:cubicBezTo>
                    <a:pt x="79" y="105"/>
                    <a:pt x="75" y="102"/>
                    <a:pt x="70" y="100"/>
                  </a:cubicBezTo>
                  <a:cubicBezTo>
                    <a:pt x="73" y="100"/>
                    <a:pt x="76" y="100"/>
                    <a:pt x="79" y="99"/>
                  </a:cubicBezTo>
                  <a:cubicBezTo>
                    <a:pt x="85" y="98"/>
                    <a:pt x="92" y="95"/>
                    <a:pt x="97" y="91"/>
                  </a:cubicBezTo>
                  <a:cubicBezTo>
                    <a:pt x="102" y="88"/>
                    <a:pt x="106" y="83"/>
                    <a:pt x="108" y="77"/>
                  </a:cubicBezTo>
                  <a:cubicBezTo>
                    <a:pt x="105" y="73"/>
                    <a:pt x="100" y="69"/>
                    <a:pt x="94" y="67"/>
                  </a:cubicBezTo>
                  <a:cubicBezTo>
                    <a:pt x="92" y="67"/>
                    <a:pt x="90" y="66"/>
                    <a:pt x="88" y="66"/>
                  </a:cubicBezTo>
                  <a:cubicBezTo>
                    <a:pt x="92" y="64"/>
                    <a:pt x="96" y="61"/>
                    <a:pt x="99" y="58"/>
                  </a:cubicBezTo>
                  <a:cubicBezTo>
                    <a:pt x="102" y="54"/>
                    <a:pt x="105" y="50"/>
                    <a:pt x="106" y="45"/>
                  </a:cubicBezTo>
                  <a:cubicBezTo>
                    <a:pt x="104" y="40"/>
                    <a:pt x="100" y="36"/>
                    <a:pt x="94" y="34"/>
                  </a:cubicBezTo>
                  <a:cubicBezTo>
                    <a:pt x="93" y="33"/>
                    <a:pt x="92" y="33"/>
                    <a:pt x="9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6" y="29"/>
                    <a:pt x="98" y="26"/>
                    <a:pt x="100" y="21"/>
                  </a:cubicBezTo>
                  <a:cubicBezTo>
                    <a:pt x="101" y="17"/>
                    <a:pt x="102" y="12"/>
                    <a:pt x="102" y="6"/>
                  </a:cubicBezTo>
                  <a:cubicBezTo>
                    <a:pt x="98" y="3"/>
                    <a:pt x="93" y="0"/>
                    <a:pt x="87" y="0"/>
                  </a:cubicBezTo>
                  <a:cubicBezTo>
                    <a:pt x="81" y="0"/>
                    <a:pt x="75" y="3"/>
                    <a:pt x="71" y="6"/>
                  </a:cubicBezTo>
                  <a:cubicBezTo>
                    <a:pt x="63" y="12"/>
                    <a:pt x="61" y="20"/>
                    <a:pt x="61" y="28"/>
                  </a:cubicBezTo>
                  <a:cubicBezTo>
                    <a:pt x="71" y="24"/>
                    <a:pt x="80" y="17"/>
                    <a:pt x="91" y="12"/>
                  </a:cubicBezTo>
                  <a:cubicBezTo>
                    <a:pt x="82" y="20"/>
                    <a:pt x="75" y="29"/>
                    <a:pt x="66" y="37"/>
                  </a:cubicBezTo>
                  <a:cubicBezTo>
                    <a:pt x="67" y="37"/>
                    <a:pt x="68" y="38"/>
                    <a:pt x="69" y="38"/>
                  </a:cubicBezTo>
                  <a:cubicBezTo>
                    <a:pt x="67" y="40"/>
                    <a:pt x="64" y="42"/>
                    <a:pt x="63" y="45"/>
                  </a:cubicBezTo>
                  <a:cubicBezTo>
                    <a:pt x="60" y="49"/>
                    <a:pt x="59" y="54"/>
                    <a:pt x="59" y="58"/>
                  </a:cubicBezTo>
                  <a:cubicBezTo>
                    <a:pt x="70" y="51"/>
                    <a:pt x="82" y="47"/>
                    <a:pt x="94" y="46"/>
                  </a:cubicBezTo>
                  <a:cubicBezTo>
                    <a:pt x="83" y="50"/>
                    <a:pt x="73" y="57"/>
                    <a:pt x="65" y="66"/>
                  </a:cubicBezTo>
                  <a:cubicBezTo>
                    <a:pt x="67" y="66"/>
                    <a:pt x="68" y="66"/>
                    <a:pt x="69" y="67"/>
                  </a:cubicBezTo>
                  <a:cubicBezTo>
                    <a:pt x="63" y="69"/>
                    <a:pt x="57" y="72"/>
                    <a:pt x="53" y="76"/>
                  </a:cubicBezTo>
                  <a:cubicBezTo>
                    <a:pt x="48" y="81"/>
                    <a:pt x="45" y="87"/>
                    <a:pt x="45" y="92"/>
                  </a:cubicBezTo>
                  <a:cubicBezTo>
                    <a:pt x="52" y="87"/>
                    <a:pt x="60" y="84"/>
                    <a:pt x="68" y="82"/>
                  </a:cubicBezTo>
                  <a:cubicBezTo>
                    <a:pt x="76" y="81"/>
                    <a:pt x="84" y="80"/>
                    <a:pt x="92" y="80"/>
                  </a:cubicBezTo>
                  <a:cubicBezTo>
                    <a:pt x="84" y="82"/>
                    <a:pt x="76" y="84"/>
                    <a:pt x="70" y="87"/>
                  </a:cubicBezTo>
                  <a:cubicBezTo>
                    <a:pt x="63" y="90"/>
                    <a:pt x="56" y="94"/>
                    <a:pt x="52" y="99"/>
                  </a:cubicBezTo>
                  <a:cubicBezTo>
                    <a:pt x="53" y="99"/>
                    <a:pt x="54" y="99"/>
                    <a:pt x="55" y="99"/>
                  </a:cubicBezTo>
                  <a:cubicBezTo>
                    <a:pt x="51" y="100"/>
                    <a:pt x="48" y="101"/>
                    <a:pt x="46" y="103"/>
                  </a:cubicBezTo>
                  <a:cubicBezTo>
                    <a:pt x="43" y="105"/>
                    <a:pt x="42" y="106"/>
                    <a:pt x="40" y="108"/>
                  </a:cubicBezTo>
                  <a:cubicBezTo>
                    <a:pt x="48" y="77"/>
                    <a:pt x="54" y="45"/>
                    <a:pt x="57" y="13"/>
                  </a:cubicBezTo>
                  <a:cubicBezTo>
                    <a:pt x="51" y="61"/>
                    <a:pt x="40" y="108"/>
                    <a:pt x="22" y="152"/>
                  </a:cubicBezTo>
                  <a:cubicBezTo>
                    <a:pt x="18" y="163"/>
                    <a:pt x="13" y="174"/>
                    <a:pt x="8" y="185"/>
                  </a:cubicBezTo>
                  <a:cubicBezTo>
                    <a:pt x="5" y="191"/>
                    <a:pt x="2" y="196"/>
                    <a:pt x="0" y="202"/>
                  </a:cubicBezTo>
                  <a:cubicBezTo>
                    <a:pt x="2" y="204"/>
                    <a:pt x="3" y="206"/>
                    <a:pt x="3" y="208"/>
                  </a:cubicBezTo>
                  <a:cubicBezTo>
                    <a:pt x="6" y="201"/>
                    <a:pt x="9" y="194"/>
                    <a:pt x="12" y="187"/>
                  </a:cubicBezTo>
                  <a:close/>
                  <a:moveTo>
                    <a:pt x="58" y="113"/>
                  </a:moveTo>
                  <a:cubicBezTo>
                    <a:pt x="65" y="114"/>
                    <a:pt x="72" y="118"/>
                    <a:pt x="75" y="124"/>
                  </a:cubicBezTo>
                  <a:cubicBezTo>
                    <a:pt x="71" y="119"/>
                    <a:pt x="64" y="117"/>
                    <a:pt x="58" y="118"/>
                  </a:cubicBezTo>
                  <a:cubicBezTo>
                    <a:pt x="52" y="118"/>
                    <a:pt x="47" y="121"/>
                    <a:pt x="43" y="124"/>
                  </a:cubicBezTo>
                  <a:cubicBezTo>
                    <a:pt x="43" y="124"/>
                    <a:pt x="43" y="124"/>
                    <a:pt x="42" y="124"/>
                  </a:cubicBezTo>
                  <a:cubicBezTo>
                    <a:pt x="39" y="125"/>
                    <a:pt x="36" y="126"/>
                    <a:pt x="35" y="128"/>
                  </a:cubicBezTo>
                  <a:cubicBezTo>
                    <a:pt x="36" y="124"/>
                    <a:pt x="37" y="120"/>
                    <a:pt x="38" y="116"/>
                  </a:cubicBezTo>
                  <a:cubicBezTo>
                    <a:pt x="45" y="113"/>
                    <a:pt x="52" y="112"/>
                    <a:pt x="58" y="1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9" name="任意多边形 138"/>
            <p:cNvSpPr/>
            <p:nvPr/>
          </p:nvSpPr>
          <p:spPr bwMode="auto">
            <a:xfrm>
              <a:off x="3930722" y="4754840"/>
              <a:ext cx="770020" cy="497258"/>
            </a:xfrm>
            <a:custGeom>
              <a:avLst/>
              <a:gdLst>
                <a:gd name="connsiteX0" fmla="*/ 536751 w 770020"/>
                <a:gd name="connsiteY0" fmla="*/ 445654 h 497258"/>
                <a:gd name="connsiteX1" fmla="*/ 668741 w 770020"/>
                <a:gd name="connsiteY1" fmla="*/ 469490 h 497258"/>
                <a:gd name="connsiteX2" fmla="*/ 690490 w 770020"/>
                <a:gd name="connsiteY2" fmla="*/ 496609 h 497258"/>
                <a:gd name="connsiteX3" fmla="*/ 549123 w 770020"/>
                <a:gd name="connsiteY3" fmla="*/ 496609 h 497258"/>
                <a:gd name="connsiteX4" fmla="*/ 536751 w 770020"/>
                <a:gd name="connsiteY4" fmla="*/ 445654 h 497258"/>
                <a:gd name="connsiteX5" fmla="*/ 136240 w 770020"/>
                <a:gd name="connsiteY5" fmla="*/ 382309 h 497258"/>
                <a:gd name="connsiteX6" fmla="*/ 162843 w 770020"/>
                <a:gd name="connsiteY6" fmla="*/ 449801 h 497258"/>
                <a:gd name="connsiteX7" fmla="*/ 109283 w 770020"/>
                <a:gd name="connsiteY7" fmla="*/ 473436 h 497258"/>
                <a:gd name="connsiteX8" fmla="*/ 158338 w 770020"/>
                <a:gd name="connsiteY8" fmla="*/ 460941 h 497258"/>
                <a:gd name="connsiteX9" fmla="*/ 222585 w 770020"/>
                <a:gd name="connsiteY9" fmla="*/ 496609 h 497258"/>
                <a:gd name="connsiteX10" fmla="*/ 87240 w 770020"/>
                <a:gd name="connsiteY10" fmla="*/ 496609 h 497258"/>
                <a:gd name="connsiteX11" fmla="*/ 95361 w 770020"/>
                <a:gd name="connsiteY11" fmla="*/ 487795 h 497258"/>
                <a:gd name="connsiteX12" fmla="*/ 102902 w 770020"/>
                <a:gd name="connsiteY12" fmla="*/ 475832 h 497258"/>
                <a:gd name="connsiteX13" fmla="*/ 57326 w 770020"/>
                <a:gd name="connsiteY13" fmla="*/ 465845 h 497258"/>
                <a:gd name="connsiteX14" fmla="*/ 136240 w 770020"/>
                <a:gd name="connsiteY14" fmla="*/ 382309 h 497258"/>
                <a:gd name="connsiteX15" fmla="*/ 636727 w 770020"/>
                <a:gd name="connsiteY15" fmla="*/ 377547 h 497258"/>
                <a:gd name="connsiteX16" fmla="*/ 669429 w 770020"/>
                <a:gd name="connsiteY16" fmla="*/ 469622 h 497258"/>
                <a:gd name="connsiteX17" fmla="*/ 636727 w 770020"/>
                <a:gd name="connsiteY17" fmla="*/ 377547 h 497258"/>
                <a:gd name="connsiteX18" fmla="*/ 103036 w 770020"/>
                <a:gd name="connsiteY18" fmla="*/ 294997 h 497258"/>
                <a:gd name="connsiteX19" fmla="*/ 135827 w 770020"/>
                <a:gd name="connsiteY19" fmla="*/ 382309 h 497258"/>
                <a:gd name="connsiteX20" fmla="*/ 103036 w 770020"/>
                <a:gd name="connsiteY20" fmla="*/ 294997 h 497258"/>
                <a:gd name="connsiteX21" fmla="*/ 669429 w 770020"/>
                <a:gd name="connsiteY21" fmla="*/ 290234 h 497258"/>
                <a:gd name="connsiteX22" fmla="*/ 636727 w 770020"/>
                <a:gd name="connsiteY22" fmla="*/ 377546 h 497258"/>
                <a:gd name="connsiteX23" fmla="*/ 669429 w 770020"/>
                <a:gd name="connsiteY23" fmla="*/ 290234 h 497258"/>
                <a:gd name="connsiteX24" fmla="*/ 370695 w 770020"/>
                <a:gd name="connsiteY24" fmla="*/ 265161 h 497258"/>
                <a:gd name="connsiteX25" fmla="*/ 385690 w 770020"/>
                <a:gd name="connsiteY25" fmla="*/ 273255 h 497258"/>
                <a:gd name="connsiteX26" fmla="*/ 412953 w 770020"/>
                <a:gd name="connsiteY26" fmla="*/ 295066 h 497258"/>
                <a:gd name="connsiteX27" fmla="*/ 445670 w 770020"/>
                <a:gd name="connsiteY27" fmla="*/ 295066 h 497258"/>
                <a:gd name="connsiteX28" fmla="*/ 456575 w 770020"/>
                <a:gd name="connsiteY28" fmla="*/ 327783 h 497258"/>
                <a:gd name="connsiteX29" fmla="*/ 483839 w 770020"/>
                <a:gd name="connsiteY29" fmla="*/ 349593 h 497258"/>
                <a:gd name="connsiteX30" fmla="*/ 472933 w 770020"/>
                <a:gd name="connsiteY30" fmla="*/ 382310 h 497258"/>
                <a:gd name="connsiteX31" fmla="*/ 483839 w 770020"/>
                <a:gd name="connsiteY31" fmla="*/ 409573 h 497258"/>
                <a:gd name="connsiteX32" fmla="*/ 456575 w 770020"/>
                <a:gd name="connsiteY32" fmla="*/ 431384 h 497258"/>
                <a:gd name="connsiteX33" fmla="*/ 445670 w 770020"/>
                <a:gd name="connsiteY33" fmla="*/ 464101 h 497258"/>
                <a:gd name="connsiteX34" fmla="*/ 412953 w 770020"/>
                <a:gd name="connsiteY34" fmla="*/ 464101 h 497258"/>
                <a:gd name="connsiteX35" fmla="*/ 385690 w 770020"/>
                <a:gd name="connsiteY35" fmla="*/ 485911 h 497258"/>
                <a:gd name="connsiteX36" fmla="*/ 358426 w 770020"/>
                <a:gd name="connsiteY36" fmla="*/ 464101 h 497258"/>
                <a:gd name="connsiteX37" fmla="*/ 325710 w 770020"/>
                <a:gd name="connsiteY37" fmla="*/ 464101 h 497258"/>
                <a:gd name="connsiteX38" fmla="*/ 314804 w 770020"/>
                <a:gd name="connsiteY38" fmla="*/ 431384 h 497258"/>
                <a:gd name="connsiteX39" fmla="*/ 287541 w 770020"/>
                <a:gd name="connsiteY39" fmla="*/ 415026 h 497258"/>
                <a:gd name="connsiteX40" fmla="*/ 298446 w 770020"/>
                <a:gd name="connsiteY40" fmla="*/ 382310 h 497258"/>
                <a:gd name="connsiteX41" fmla="*/ 287541 w 770020"/>
                <a:gd name="connsiteY41" fmla="*/ 349593 h 497258"/>
                <a:gd name="connsiteX42" fmla="*/ 314804 w 770020"/>
                <a:gd name="connsiteY42" fmla="*/ 327783 h 497258"/>
                <a:gd name="connsiteX43" fmla="*/ 320257 w 770020"/>
                <a:gd name="connsiteY43" fmla="*/ 295066 h 497258"/>
                <a:gd name="connsiteX44" fmla="*/ 358426 w 770020"/>
                <a:gd name="connsiteY44" fmla="*/ 295066 h 497258"/>
                <a:gd name="connsiteX45" fmla="*/ 359789 w 770020"/>
                <a:gd name="connsiteY45" fmla="*/ 265758 h 497258"/>
                <a:gd name="connsiteX46" fmla="*/ 370695 w 770020"/>
                <a:gd name="connsiteY46" fmla="*/ 265161 h 497258"/>
                <a:gd name="connsiteX47" fmla="*/ 69695 w 770020"/>
                <a:gd name="connsiteY47" fmla="*/ 183980 h 497258"/>
                <a:gd name="connsiteX48" fmla="*/ 184984 w 770020"/>
                <a:gd name="connsiteY48" fmla="*/ 235465 h 497258"/>
                <a:gd name="connsiteX49" fmla="*/ 103341 w 770020"/>
                <a:gd name="connsiteY49" fmla="*/ 289705 h 497258"/>
                <a:gd name="connsiteX50" fmla="*/ 69695 w 770020"/>
                <a:gd name="connsiteY50" fmla="*/ 183980 h 497258"/>
                <a:gd name="connsiteX51" fmla="*/ 700593 w 770020"/>
                <a:gd name="connsiteY51" fmla="*/ 176406 h 497258"/>
                <a:gd name="connsiteX52" fmla="*/ 664183 w 770020"/>
                <a:gd name="connsiteY52" fmla="*/ 284055 h 497258"/>
                <a:gd name="connsiteX53" fmla="*/ 587983 w 770020"/>
                <a:gd name="connsiteY53" fmla="*/ 229565 h 497258"/>
                <a:gd name="connsiteX54" fmla="*/ 700593 w 770020"/>
                <a:gd name="connsiteY54" fmla="*/ 176406 h 497258"/>
                <a:gd name="connsiteX55" fmla="*/ 130251 w 770020"/>
                <a:gd name="connsiteY55" fmla="*/ 115878 h 497258"/>
                <a:gd name="connsiteX56" fmla="*/ 206620 w 770020"/>
                <a:gd name="connsiteY56" fmla="*/ 142702 h 497258"/>
                <a:gd name="connsiteX57" fmla="*/ 184776 w 770020"/>
                <a:gd name="connsiteY57" fmla="*/ 235059 h 497258"/>
                <a:gd name="connsiteX58" fmla="*/ 130251 w 770020"/>
                <a:gd name="connsiteY58" fmla="*/ 115878 h 497258"/>
                <a:gd name="connsiteX59" fmla="*/ 636742 w 770020"/>
                <a:gd name="connsiteY59" fmla="*/ 111969 h 497258"/>
                <a:gd name="connsiteX60" fmla="*/ 587756 w 770020"/>
                <a:gd name="connsiteY60" fmla="*/ 229288 h 497258"/>
                <a:gd name="connsiteX61" fmla="*/ 560542 w 770020"/>
                <a:gd name="connsiteY61" fmla="*/ 142044 h 497258"/>
                <a:gd name="connsiteX62" fmla="*/ 636742 w 770020"/>
                <a:gd name="connsiteY62" fmla="*/ 111969 h 497258"/>
                <a:gd name="connsiteX63" fmla="*/ 537574 w 770020"/>
                <a:gd name="connsiteY63" fmla="*/ 25483 h 497258"/>
                <a:gd name="connsiteX64" fmla="*/ 555288 w 770020"/>
                <a:gd name="connsiteY64" fmla="*/ 137388 h 497258"/>
                <a:gd name="connsiteX65" fmla="*/ 462631 w 770020"/>
                <a:gd name="connsiteY65" fmla="*/ 142847 h 497258"/>
                <a:gd name="connsiteX66" fmla="*/ 537574 w 770020"/>
                <a:gd name="connsiteY66" fmla="*/ 25483 h 497258"/>
                <a:gd name="connsiteX67" fmla="*/ 315080 w 770020"/>
                <a:gd name="connsiteY67" fmla="*/ 2611 h 497258"/>
                <a:gd name="connsiteX68" fmla="*/ 380928 w 770020"/>
                <a:gd name="connsiteY68" fmla="*/ 82636 h 497258"/>
                <a:gd name="connsiteX69" fmla="*/ 321513 w 770020"/>
                <a:gd name="connsiteY69" fmla="*/ 188529 h 497258"/>
                <a:gd name="connsiteX70" fmla="*/ 304778 w 770020"/>
                <a:gd name="connsiteY70" fmla="*/ 142978 h 497258"/>
                <a:gd name="connsiteX71" fmla="*/ 319951 w 770020"/>
                <a:gd name="connsiteY71" fmla="*/ 189412 h 497258"/>
                <a:gd name="connsiteX72" fmla="*/ 211474 w 770020"/>
                <a:gd name="connsiteY72" fmla="*/ 142511 h 497258"/>
                <a:gd name="connsiteX73" fmla="*/ 227228 w 770020"/>
                <a:gd name="connsiteY73" fmla="*/ 27616 h 497258"/>
                <a:gd name="connsiteX74" fmla="*/ 283767 w 770020"/>
                <a:gd name="connsiteY74" fmla="*/ 90898 h 497258"/>
                <a:gd name="connsiteX75" fmla="*/ 304561 w 770020"/>
                <a:gd name="connsiteY75" fmla="*/ 142351 h 497258"/>
                <a:gd name="connsiteX76" fmla="*/ 291096 w 770020"/>
                <a:gd name="connsiteY76" fmla="*/ 89254 h 497258"/>
                <a:gd name="connsiteX77" fmla="*/ 315080 w 770020"/>
                <a:gd name="connsiteY77" fmla="*/ 2611 h 497258"/>
                <a:gd name="connsiteX78" fmla="*/ 449142 w 770020"/>
                <a:gd name="connsiteY78" fmla="*/ 1176 h 497258"/>
                <a:gd name="connsiteX79" fmla="*/ 462029 w 770020"/>
                <a:gd name="connsiteY79" fmla="*/ 142466 h 497258"/>
                <a:gd name="connsiteX80" fmla="*/ 385690 w 770020"/>
                <a:gd name="connsiteY80" fmla="*/ 82636 h 497258"/>
                <a:gd name="connsiteX81" fmla="*/ 449142 w 770020"/>
                <a:gd name="connsiteY81" fmla="*/ 1176 h 4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770020" h="497258">
                  <a:moveTo>
                    <a:pt x="536751" y="445654"/>
                  </a:moveTo>
                  <a:cubicBezTo>
                    <a:pt x="562206" y="447116"/>
                    <a:pt x="605534" y="455252"/>
                    <a:pt x="668741" y="469490"/>
                  </a:cubicBezTo>
                  <a:cubicBezTo>
                    <a:pt x="674179" y="480337"/>
                    <a:pt x="685053" y="491185"/>
                    <a:pt x="690490" y="496609"/>
                  </a:cubicBezTo>
                  <a:cubicBezTo>
                    <a:pt x="690490" y="496609"/>
                    <a:pt x="690490" y="496609"/>
                    <a:pt x="549123" y="496609"/>
                  </a:cubicBezTo>
                  <a:cubicBezTo>
                    <a:pt x="501548" y="459320"/>
                    <a:pt x="494326" y="443218"/>
                    <a:pt x="536751" y="445654"/>
                  </a:cubicBezTo>
                  <a:close/>
                  <a:moveTo>
                    <a:pt x="136240" y="382309"/>
                  </a:moveTo>
                  <a:cubicBezTo>
                    <a:pt x="269776" y="382309"/>
                    <a:pt x="282295" y="394964"/>
                    <a:pt x="162843" y="449801"/>
                  </a:cubicBezTo>
                  <a:lnTo>
                    <a:pt x="109283" y="473436"/>
                  </a:lnTo>
                  <a:lnTo>
                    <a:pt x="158338" y="460941"/>
                  </a:lnTo>
                  <a:cubicBezTo>
                    <a:pt x="272324" y="433726"/>
                    <a:pt x="288904" y="444404"/>
                    <a:pt x="222585" y="496609"/>
                  </a:cubicBezTo>
                  <a:lnTo>
                    <a:pt x="87240" y="496609"/>
                  </a:lnTo>
                  <a:cubicBezTo>
                    <a:pt x="89947" y="493897"/>
                    <a:pt x="92654" y="491185"/>
                    <a:pt x="95361" y="487795"/>
                  </a:cubicBezTo>
                  <a:lnTo>
                    <a:pt x="102902" y="475832"/>
                  </a:lnTo>
                  <a:lnTo>
                    <a:pt x="57326" y="465845"/>
                  </a:lnTo>
                  <a:cubicBezTo>
                    <a:pt x="-34256" y="438352"/>
                    <a:pt x="-11602" y="387130"/>
                    <a:pt x="136240" y="382309"/>
                  </a:cubicBezTo>
                  <a:close/>
                  <a:moveTo>
                    <a:pt x="636727" y="377547"/>
                  </a:moveTo>
                  <a:cubicBezTo>
                    <a:pt x="805690" y="377547"/>
                    <a:pt x="811140" y="447958"/>
                    <a:pt x="669429" y="469622"/>
                  </a:cubicBezTo>
                  <a:cubicBezTo>
                    <a:pt x="489566" y="399212"/>
                    <a:pt x="484115" y="382963"/>
                    <a:pt x="636727" y="377547"/>
                  </a:cubicBezTo>
                  <a:close/>
                  <a:moveTo>
                    <a:pt x="103036" y="294997"/>
                  </a:moveTo>
                  <a:cubicBezTo>
                    <a:pt x="283387" y="365938"/>
                    <a:pt x="288852" y="382309"/>
                    <a:pt x="135827" y="382309"/>
                  </a:cubicBezTo>
                  <a:cubicBezTo>
                    <a:pt x="-33593" y="382309"/>
                    <a:pt x="-44523" y="311368"/>
                    <a:pt x="103036" y="294997"/>
                  </a:cubicBezTo>
                  <a:close/>
                  <a:moveTo>
                    <a:pt x="669429" y="290234"/>
                  </a:moveTo>
                  <a:cubicBezTo>
                    <a:pt x="811140" y="306605"/>
                    <a:pt x="805690" y="377546"/>
                    <a:pt x="636727" y="377546"/>
                  </a:cubicBezTo>
                  <a:cubicBezTo>
                    <a:pt x="484115" y="377546"/>
                    <a:pt x="489566" y="361175"/>
                    <a:pt x="669429" y="290234"/>
                  </a:cubicBezTo>
                  <a:close/>
                  <a:moveTo>
                    <a:pt x="370695" y="265161"/>
                  </a:moveTo>
                  <a:cubicBezTo>
                    <a:pt x="375125" y="266439"/>
                    <a:pt x="380237" y="269166"/>
                    <a:pt x="385690" y="273255"/>
                  </a:cubicBezTo>
                  <a:cubicBezTo>
                    <a:pt x="402048" y="256897"/>
                    <a:pt x="423859" y="262350"/>
                    <a:pt x="412953" y="295066"/>
                  </a:cubicBezTo>
                  <a:cubicBezTo>
                    <a:pt x="423859" y="262350"/>
                    <a:pt x="440217" y="267803"/>
                    <a:pt x="445670" y="295066"/>
                  </a:cubicBezTo>
                  <a:cubicBezTo>
                    <a:pt x="472933" y="289614"/>
                    <a:pt x="483839" y="305972"/>
                    <a:pt x="456575" y="327783"/>
                  </a:cubicBezTo>
                  <a:cubicBezTo>
                    <a:pt x="483839" y="305972"/>
                    <a:pt x="500197" y="322330"/>
                    <a:pt x="483839" y="349593"/>
                  </a:cubicBezTo>
                  <a:cubicBezTo>
                    <a:pt x="511102" y="360499"/>
                    <a:pt x="505650" y="376857"/>
                    <a:pt x="472933" y="382310"/>
                  </a:cubicBezTo>
                  <a:cubicBezTo>
                    <a:pt x="505650" y="376857"/>
                    <a:pt x="511102" y="398668"/>
                    <a:pt x="483839" y="409573"/>
                  </a:cubicBezTo>
                  <a:cubicBezTo>
                    <a:pt x="500197" y="436837"/>
                    <a:pt x="483839" y="453195"/>
                    <a:pt x="456575" y="431384"/>
                  </a:cubicBezTo>
                  <a:cubicBezTo>
                    <a:pt x="483839" y="453195"/>
                    <a:pt x="472933" y="469553"/>
                    <a:pt x="445670" y="464101"/>
                  </a:cubicBezTo>
                  <a:cubicBezTo>
                    <a:pt x="445670" y="491364"/>
                    <a:pt x="423859" y="496817"/>
                    <a:pt x="412953" y="464101"/>
                  </a:cubicBezTo>
                  <a:cubicBezTo>
                    <a:pt x="423859" y="496817"/>
                    <a:pt x="407501" y="507722"/>
                    <a:pt x="385690" y="485911"/>
                  </a:cubicBezTo>
                  <a:cubicBezTo>
                    <a:pt x="369332" y="507722"/>
                    <a:pt x="347521" y="496817"/>
                    <a:pt x="358426" y="464101"/>
                  </a:cubicBezTo>
                  <a:cubicBezTo>
                    <a:pt x="347521" y="496817"/>
                    <a:pt x="325710" y="496817"/>
                    <a:pt x="325710" y="464101"/>
                  </a:cubicBezTo>
                  <a:cubicBezTo>
                    <a:pt x="298446" y="469553"/>
                    <a:pt x="287541" y="453195"/>
                    <a:pt x="314804" y="431384"/>
                  </a:cubicBezTo>
                  <a:cubicBezTo>
                    <a:pt x="287541" y="453195"/>
                    <a:pt x="271183" y="436837"/>
                    <a:pt x="287541" y="415026"/>
                  </a:cubicBezTo>
                  <a:cubicBezTo>
                    <a:pt x="260277" y="404121"/>
                    <a:pt x="260277" y="382310"/>
                    <a:pt x="298446" y="382310"/>
                  </a:cubicBezTo>
                  <a:cubicBezTo>
                    <a:pt x="260277" y="382310"/>
                    <a:pt x="260277" y="360499"/>
                    <a:pt x="287541" y="349593"/>
                  </a:cubicBezTo>
                  <a:cubicBezTo>
                    <a:pt x="271183" y="322330"/>
                    <a:pt x="287541" y="311424"/>
                    <a:pt x="314804" y="327783"/>
                  </a:cubicBezTo>
                  <a:cubicBezTo>
                    <a:pt x="287541" y="311424"/>
                    <a:pt x="292994" y="289614"/>
                    <a:pt x="320257" y="295066"/>
                  </a:cubicBezTo>
                  <a:cubicBezTo>
                    <a:pt x="325710" y="267803"/>
                    <a:pt x="347521" y="262350"/>
                    <a:pt x="358426" y="295066"/>
                  </a:cubicBezTo>
                  <a:cubicBezTo>
                    <a:pt x="352974" y="278708"/>
                    <a:pt x="354337" y="269166"/>
                    <a:pt x="359789" y="265758"/>
                  </a:cubicBezTo>
                  <a:cubicBezTo>
                    <a:pt x="362516" y="264054"/>
                    <a:pt x="366265" y="263883"/>
                    <a:pt x="370695" y="265161"/>
                  </a:cubicBezTo>
                  <a:close/>
                  <a:moveTo>
                    <a:pt x="69695" y="183980"/>
                  </a:moveTo>
                  <a:cubicBezTo>
                    <a:pt x="92626" y="183598"/>
                    <a:pt x="131916" y="198853"/>
                    <a:pt x="184984" y="235465"/>
                  </a:cubicBezTo>
                  <a:cubicBezTo>
                    <a:pt x="304727" y="322248"/>
                    <a:pt x="293842" y="333096"/>
                    <a:pt x="103341" y="289705"/>
                  </a:cubicBezTo>
                  <a:cubicBezTo>
                    <a:pt x="38707" y="228685"/>
                    <a:pt x="31478" y="184615"/>
                    <a:pt x="69695" y="183980"/>
                  </a:cubicBezTo>
                  <a:close/>
                  <a:moveTo>
                    <a:pt x="700593" y="176406"/>
                  </a:moveTo>
                  <a:cubicBezTo>
                    <a:pt x="738597" y="175927"/>
                    <a:pt x="732219" y="219349"/>
                    <a:pt x="664183" y="284055"/>
                  </a:cubicBezTo>
                  <a:cubicBezTo>
                    <a:pt x="479126" y="333096"/>
                    <a:pt x="468240" y="322198"/>
                    <a:pt x="587983" y="229565"/>
                  </a:cubicBezTo>
                  <a:cubicBezTo>
                    <a:pt x="639010" y="192785"/>
                    <a:pt x="677790" y="176693"/>
                    <a:pt x="700593" y="176406"/>
                  </a:cubicBezTo>
                  <a:close/>
                  <a:moveTo>
                    <a:pt x="130251" y="115878"/>
                  </a:moveTo>
                  <a:cubicBezTo>
                    <a:pt x="149279" y="117915"/>
                    <a:pt x="175219" y="126404"/>
                    <a:pt x="206620" y="142702"/>
                  </a:cubicBezTo>
                  <a:cubicBezTo>
                    <a:pt x="315840" y="305686"/>
                    <a:pt x="304918" y="321984"/>
                    <a:pt x="184776" y="235059"/>
                  </a:cubicBezTo>
                  <a:cubicBezTo>
                    <a:pt x="78286" y="161717"/>
                    <a:pt x="73167" y="109766"/>
                    <a:pt x="130251" y="115878"/>
                  </a:cubicBezTo>
                  <a:close/>
                  <a:moveTo>
                    <a:pt x="636742" y="111969"/>
                  </a:moveTo>
                  <a:cubicBezTo>
                    <a:pt x="693892" y="103534"/>
                    <a:pt x="689809" y="155676"/>
                    <a:pt x="587756" y="229288"/>
                  </a:cubicBezTo>
                  <a:cubicBezTo>
                    <a:pt x="462570" y="321984"/>
                    <a:pt x="457127" y="305626"/>
                    <a:pt x="560542" y="142044"/>
                  </a:cubicBezTo>
                  <a:cubicBezTo>
                    <a:pt x="591838" y="124323"/>
                    <a:pt x="617692" y="114781"/>
                    <a:pt x="636742" y="111969"/>
                  </a:cubicBezTo>
                  <a:close/>
                  <a:moveTo>
                    <a:pt x="537574" y="25483"/>
                  </a:moveTo>
                  <a:cubicBezTo>
                    <a:pt x="558013" y="26848"/>
                    <a:pt x="568914" y="66424"/>
                    <a:pt x="555288" y="137388"/>
                  </a:cubicBezTo>
                  <a:cubicBezTo>
                    <a:pt x="435379" y="290234"/>
                    <a:pt x="419027" y="284775"/>
                    <a:pt x="462631" y="142847"/>
                  </a:cubicBezTo>
                  <a:cubicBezTo>
                    <a:pt x="487158" y="60965"/>
                    <a:pt x="517135" y="24119"/>
                    <a:pt x="537574" y="25483"/>
                  </a:cubicBezTo>
                  <a:close/>
                  <a:moveTo>
                    <a:pt x="315080" y="2611"/>
                  </a:moveTo>
                  <a:cubicBezTo>
                    <a:pt x="332620" y="7678"/>
                    <a:pt x="356391" y="33684"/>
                    <a:pt x="380928" y="82636"/>
                  </a:cubicBezTo>
                  <a:cubicBezTo>
                    <a:pt x="371386" y="253969"/>
                    <a:pt x="357669" y="279550"/>
                    <a:pt x="321513" y="188529"/>
                  </a:cubicBezTo>
                  <a:lnTo>
                    <a:pt x="304778" y="142978"/>
                  </a:lnTo>
                  <a:lnTo>
                    <a:pt x="319951" y="189412"/>
                  </a:lnTo>
                  <a:cubicBezTo>
                    <a:pt x="348118" y="283737"/>
                    <a:pt x="321748" y="271769"/>
                    <a:pt x="211474" y="142511"/>
                  </a:cubicBezTo>
                  <a:cubicBezTo>
                    <a:pt x="197776" y="68650"/>
                    <a:pt x="207365" y="28984"/>
                    <a:pt x="227228" y="27616"/>
                  </a:cubicBezTo>
                  <a:cubicBezTo>
                    <a:pt x="242125" y="26591"/>
                    <a:pt x="262802" y="47108"/>
                    <a:pt x="283767" y="90898"/>
                  </a:cubicBezTo>
                  <a:lnTo>
                    <a:pt x="304561" y="142351"/>
                  </a:lnTo>
                  <a:lnTo>
                    <a:pt x="291096" y="89254"/>
                  </a:lnTo>
                  <a:cubicBezTo>
                    <a:pt x="279382" y="26322"/>
                    <a:pt x="291693" y="-4146"/>
                    <a:pt x="315080" y="2611"/>
                  </a:cubicBezTo>
                  <a:close/>
                  <a:moveTo>
                    <a:pt x="449142" y="1176"/>
                  </a:moveTo>
                  <a:cubicBezTo>
                    <a:pt x="478642" y="-8385"/>
                    <a:pt x="492700" y="40483"/>
                    <a:pt x="462029" y="142466"/>
                  </a:cubicBezTo>
                  <a:cubicBezTo>
                    <a:pt x="412954" y="283884"/>
                    <a:pt x="396596" y="278445"/>
                    <a:pt x="385690" y="82636"/>
                  </a:cubicBezTo>
                  <a:cubicBezTo>
                    <a:pt x="408183" y="33684"/>
                    <a:pt x="431442" y="6913"/>
                    <a:pt x="449142" y="1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0" name="任意多边形 139"/>
            <p:cNvSpPr/>
            <p:nvPr/>
          </p:nvSpPr>
          <p:spPr bwMode="auto">
            <a:xfrm>
              <a:off x="4742364" y="4779764"/>
              <a:ext cx="479712" cy="471686"/>
            </a:xfrm>
            <a:custGeom>
              <a:avLst/>
              <a:gdLst>
                <a:gd name="connsiteX0" fmla="*/ 203419 w 479712"/>
                <a:gd name="connsiteY0" fmla="*/ 320386 h 471686"/>
                <a:gd name="connsiteX1" fmla="*/ 202942 w 479712"/>
                <a:gd name="connsiteY1" fmla="*/ 359747 h 471686"/>
                <a:gd name="connsiteX2" fmla="*/ 200039 w 479712"/>
                <a:gd name="connsiteY2" fmla="*/ 370392 h 471686"/>
                <a:gd name="connsiteX3" fmla="*/ 204871 w 479712"/>
                <a:gd name="connsiteY3" fmla="*/ 356023 h 471686"/>
                <a:gd name="connsiteX4" fmla="*/ 239210 w 479712"/>
                <a:gd name="connsiteY4" fmla="*/ 422573 h 471686"/>
                <a:gd name="connsiteX5" fmla="*/ 206306 w 479712"/>
                <a:gd name="connsiteY5" fmla="*/ 471686 h 471686"/>
                <a:gd name="connsiteX6" fmla="*/ 189853 w 479712"/>
                <a:gd name="connsiteY6" fmla="*/ 471686 h 471686"/>
                <a:gd name="connsiteX7" fmla="*/ 185998 w 479712"/>
                <a:gd name="connsiteY7" fmla="*/ 417201 h 471686"/>
                <a:gd name="connsiteX8" fmla="*/ 191074 w 479712"/>
                <a:gd name="connsiteY8" fmla="*/ 399359 h 471686"/>
                <a:gd name="connsiteX9" fmla="*/ 182003 w 479712"/>
                <a:gd name="connsiteY9" fmla="*/ 422550 h 471686"/>
                <a:gd name="connsiteX10" fmla="*/ 134853 w 479712"/>
                <a:gd name="connsiteY10" fmla="*/ 390361 h 471686"/>
                <a:gd name="connsiteX11" fmla="*/ 203419 w 479712"/>
                <a:gd name="connsiteY11" fmla="*/ 320386 h 471686"/>
                <a:gd name="connsiteX12" fmla="*/ 278460 w 479712"/>
                <a:gd name="connsiteY12" fmla="*/ 319700 h 471686"/>
                <a:gd name="connsiteX13" fmla="*/ 348080 w 479712"/>
                <a:gd name="connsiteY13" fmla="*/ 390361 h 471686"/>
                <a:gd name="connsiteX14" fmla="*/ 301788 w 479712"/>
                <a:gd name="connsiteY14" fmla="*/ 418648 h 471686"/>
                <a:gd name="connsiteX15" fmla="*/ 289133 w 479712"/>
                <a:gd name="connsiteY15" fmla="*/ 388896 h 471686"/>
                <a:gd name="connsiteX16" fmla="*/ 297186 w 479712"/>
                <a:gd name="connsiteY16" fmla="*/ 417201 h 471686"/>
                <a:gd name="connsiteX17" fmla="*/ 293330 w 479712"/>
                <a:gd name="connsiteY17" fmla="*/ 471686 h 471686"/>
                <a:gd name="connsiteX18" fmla="*/ 276878 w 479712"/>
                <a:gd name="connsiteY18" fmla="*/ 471686 h 471686"/>
                <a:gd name="connsiteX19" fmla="*/ 243973 w 479712"/>
                <a:gd name="connsiteY19" fmla="*/ 422573 h 471686"/>
                <a:gd name="connsiteX20" fmla="*/ 257684 w 479712"/>
                <a:gd name="connsiteY20" fmla="*/ 325711 h 471686"/>
                <a:gd name="connsiteX21" fmla="*/ 278313 w 479712"/>
                <a:gd name="connsiteY21" fmla="*/ 356023 h 471686"/>
                <a:gd name="connsiteX22" fmla="*/ 283263 w 479712"/>
                <a:gd name="connsiteY22" fmla="*/ 370744 h 471686"/>
                <a:gd name="connsiteX23" fmla="*/ 278944 w 479712"/>
                <a:gd name="connsiteY23" fmla="*/ 356070 h 471686"/>
                <a:gd name="connsiteX24" fmla="*/ 278460 w 479712"/>
                <a:gd name="connsiteY24" fmla="*/ 319700 h 471686"/>
                <a:gd name="connsiteX25" fmla="*/ 305965 w 479712"/>
                <a:gd name="connsiteY25" fmla="*/ 301597 h 471686"/>
                <a:gd name="connsiteX26" fmla="*/ 363988 w 479712"/>
                <a:gd name="connsiteY26" fmla="*/ 330853 h 471686"/>
                <a:gd name="connsiteX27" fmla="*/ 353193 w 479712"/>
                <a:gd name="connsiteY27" fmla="*/ 390724 h 471686"/>
                <a:gd name="connsiteX28" fmla="*/ 305965 w 479712"/>
                <a:gd name="connsiteY28" fmla="*/ 301597 h 471686"/>
                <a:gd name="connsiteX29" fmla="*/ 174322 w 479712"/>
                <a:gd name="connsiteY29" fmla="*/ 301489 h 471686"/>
                <a:gd name="connsiteX30" fmla="*/ 129356 w 479712"/>
                <a:gd name="connsiteY30" fmla="*/ 390231 h 471686"/>
                <a:gd name="connsiteX31" fmla="*/ 113004 w 479712"/>
                <a:gd name="connsiteY31" fmla="*/ 330618 h 471686"/>
                <a:gd name="connsiteX32" fmla="*/ 174322 w 479712"/>
                <a:gd name="connsiteY32" fmla="*/ 301489 h 471686"/>
                <a:gd name="connsiteX33" fmla="*/ 150633 w 479712"/>
                <a:gd name="connsiteY33" fmla="*/ 281331 h 471686"/>
                <a:gd name="connsiteX34" fmla="*/ 113798 w 479712"/>
                <a:gd name="connsiteY34" fmla="*/ 330054 h 471686"/>
                <a:gd name="connsiteX35" fmla="*/ 64812 w 479712"/>
                <a:gd name="connsiteY35" fmla="*/ 297338 h 471686"/>
                <a:gd name="connsiteX36" fmla="*/ 150633 w 479712"/>
                <a:gd name="connsiteY36" fmla="*/ 281331 h 471686"/>
                <a:gd name="connsiteX37" fmla="*/ 329871 w 479712"/>
                <a:gd name="connsiteY37" fmla="*/ 279625 h 471686"/>
                <a:gd name="connsiteX38" fmla="*/ 418371 w 479712"/>
                <a:gd name="connsiteY38" fmla="*/ 298027 h 471686"/>
                <a:gd name="connsiteX39" fmla="*/ 363942 w 479712"/>
                <a:gd name="connsiteY39" fmla="*/ 330744 h 471686"/>
                <a:gd name="connsiteX40" fmla="*/ 329871 w 479712"/>
                <a:gd name="connsiteY40" fmla="*/ 279625 h 471686"/>
                <a:gd name="connsiteX41" fmla="*/ 396931 w 479712"/>
                <a:gd name="connsiteY41" fmla="*/ 238324 h 471686"/>
                <a:gd name="connsiteX42" fmla="*/ 418727 w 479712"/>
                <a:gd name="connsiteY42" fmla="*/ 292299 h 471686"/>
                <a:gd name="connsiteX43" fmla="*/ 396931 w 479712"/>
                <a:gd name="connsiteY43" fmla="*/ 238324 h 471686"/>
                <a:gd name="connsiteX44" fmla="*/ 86559 w 479712"/>
                <a:gd name="connsiteY44" fmla="*/ 238324 h 471686"/>
                <a:gd name="connsiteX45" fmla="*/ 64835 w 479712"/>
                <a:gd name="connsiteY45" fmla="*/ 297061 h 471686"/>
                <a:gd name="connsiteX46" fmla="*/ 86559 w 479712"/>
                <a:gd name="connsiteY46" fmla="*/ 238324 h 471686"/>
                <a:gd name="connsiteX47" fmla="*/ 413278 w 479712"/>
                <a:gd name="connsiteY47" fmla="*/ 182761 h 471686"/>
                <a:gd name="connsiteX48" fmla="*/ 396931 w 479712"/>
                <a:gd name="connsiteY48" fmla="*/ 238323 h 471686"/>
                <a:gd name="connsiteX49" fmla="*/ 413278 w 479712"/>
                <a:gd name="connsiteY49" fmla="*/ 182761 h 471686"/>
                <a:gd name="connsiteX50" fmla="*/ 64835 w 479712"/>
                <a:gd name="connsiteY50" fmla="*/ 182761 h 471686"/>
                <a:gd name="connsiteX51" fmla="*/ 86559 w 479712"/>
                <a:gd name="connsiteY51" fmla="*/ 237602 h 471686"/>
                <a:gd name="connsiteX52" fmla="*/ 64835 w 479712"/>
                <a:gd name="connsiteY52" fmla="*/ 182761 h 471686"/>
                <a:gd name="connsiteX53" fmla="*/ 224656 w 479712"/>
                <a:gd name="connsiteY53" fmla="*/ 168899 h 471686"/>
                <a:gd name="connsiteX54" fmla="*/ 238882 w 479712"/>
                <a:gd name="connsiteY54" fmla="*/ 172963 h 471686"/>
                <a:gd name="connsiteX55" fmla="*/ 253108 w 479712"/>
                <a:gd name="connsiteY55" fmla="*/ 168899 h 471686"/>
                <a:gd name="connsiteX56" fmla="*/ 255140 w 479712"/>
                <a:gd name="connsiteY56" fmla="*/ 189221 h 471686"/>
                <a:gd name="connsiteX57" fmla="*/ 276818 w 479712"/>
                <a:gd name="connsiteY57" fmla="*/ 183802 h 471686"/>
                <a:gd name="connsiteX58" fmla="*/ 282237 w 479712"/>
                <a:gd name="connsiteY58" fmla="*/ 205479 h 471686"/>
                <a:gd name="connsiteX59" fmla="*/ 303915 w 479712"/>
                <a:gd name="connsiteY59" fmla="*/ 216318 h 471686"/>
                <a:gd name="connsiteX60" fmla="*/ 293076 w 479712"/>
                <a:gd name="connsiteY60" fmla="*/ 237996 h 471686"/>
                <a:gd name="connsiteX61" fmla="*/ 303915 w 479712"/>
                <a:gd name="connsiteY61" fmla="*/ 259673 h 471686"/>
                <a:gd name="connsiteX62" fmla="*/ 282237 w 479712"/>
                <a:gd name="connsiteY62" fmla="*/ 270512 h 471686"/>
                <a:gd name="connsiteX63" fmla="*/ 276818 w 479712"/>
                <a:gd name="connsiteY63" fmla="*/ 292189 h 471686"/>
                <a:gd name="connsiteX64" fmla="*/ 255140 w 479712"/>
                <a:gd name="connsiteY64" fmla="*/ 292189 h 471686"/>
                <a:gd name="connsiteX65" fmla="*/ 238882 w 479712"/>
                <a:gd name="connsiteY65" fmla="*/ 303028 h 471686"/>
                <a:gd name="connsiteX66" fmla="*/ 222624 w 479712"/>
                <a:gd name="connsiteY66" fmla="*/ 292189 h 471686"/>
                <a:gd name="connsiteX67" fmla="*/ 200946 w 479712"/>
                <a:gd name="connsiteY67" fmla="*/ 292189 h 471686"/>
                <a:gd name="connsiteX68" fmla="*/ 195527 w 479712"/>
                <a:gd name="connsiteY68" fmla="*/ 270512 h 471686"/>
                <a:gd name="connsiteX69" fmla="*/ 179268 w 479712"/>
                <a:gd name="connsiteY69" fmla="*/ 259673 h 471686"/>
                <a:gd name="connsiteX70" fmla="*/ 184688 w 479712"/>
                <a:gd name="connsiteY70" fmla="*/ 237996 h 471686"/>
                <a:gd name="connsiteX71" fmla="*/ 179268 w 479712"/>
                <a:gd name="connsiteY71" fmla="*/ 221737 h 471686"/>
                <a:gd name="connsiteX72" fmla="*/ 195527 w 479712"/>
                <a:gd name="connsiteY72" fmla="*/ 205479 h 471686"/>
                <a:gd name="connsiteX73" fmla="*/ 200946 w 479712"/>
                <a:gd name="connsiteY73" fmla="*/ 189221 h 471686"/>
                <a:gd name="connsiteX74" fmla="*/ 222624 w 479712"/>
                <a:gd name="connsiteY74" fmla="*/ 189221 h 471686"/>
                <a:gd name="connsiteX75" fmla="*/ 224656 w 479712"/>
                <a:gd name="connsiteY75" fmla="*/ 168899 h 471686"/>
                <a:gd name="connsiteX76" fmla="*/ 441809 w 479712"/>
                <a:gd name="connsiteY76" fmla="*/ 113340 h 471686"/>
                <a:gd name="connsiteX77" fmla="*/ 413609 w 479712"/>
                <a:gd name="connsiteY77" fmla="*/ 177032 h 471686"/>
                <a:gd name="connsiteX78" fmla="*/ 364623 w 479712"/>
                <a:gd name="connsiteY78" fmla="*/ 144315 h 471686"/>
                <a:gd name="connsiteX79" fmla="*/ 418201 w 479712"/>
                <a:gd name="connsiteY79" fmla="*/ 115689 h 471686"/>
                <a:gd name="connsiteX80" fmla="*/ 441809 w 479712"/>
                <a:gd name="connsiteY80" fmla="*/ 113340 h 471686"/>
                <a:gd name="connsiteX81" fmla="*/ 80513 w 479712"/>
                <a:gd name="connsiteY81" fmla="*/ 71843 h 471686"/>
                <a:gd name="connsiteX82" fmla="*/ 129621 w 479712"/>
                <a:gd name="connsiteY82" fmla="*/ 90232 h 471686"/>
                <a:gd name="connsiteX83" fmla="*/ 157101 w 479712"/>
                <a:gd name="connsiteY83" fmla="*/ 176850 h 471686"/>
                <a:gd name="connsiteX84" fmla="*/ 122232 w 479712"/>
                <a:gd name="connsiteY84" fmla="*/ 156036 h 471686"/>
                <a:gd name="connsiteX85" fmla="*/ 138259 w 479712"/>
                <a:gd name="connsiteY85" fmla="*/ 167948 h 471686"/>
                <a:gd name="connsiteX86" fmla="*/ 64812 w 479712"/>
                <a:gd name="connsiteY86" fmla="*/ 182485 h 471686"/>
                <a:gd name="connsiteX87" fmla="*/ 84011 w 479712"/>
                <a:gd name="connsiteY87" fmla="*/ 129704 h 471686"/>
                <a:gd name="connsiteX88" fmla="*/ 107667 w 479712"/>
                <a:gd name="connsiteY88" fmla="*/ 145639 h 471686"/>
                <a:gd name="connsiteX89" fmla="*/ 75610 w 479712"/>
                <a:gd name="connsiteY89" fmla="*/ 116868 h 471686"/>
                <a:gd name="connsiteX90" fmla="*/ 80513 w 479712"/>
                <a:gd name="connsiteY90" fmla="*/ 71843 h 471686"/>
                <a:gd name="connsiteX91" fmla="*/ 396320 w 479712"/>
                <a:gd name="connsiteY91" fmla="*/ 71757 h 471686"/>
                <a:gd name="connsiteX92" fmla="*/ 363497 w 479712"/>
                <a:gd name="connsiteY92" fmla="*/ 145227 h 471686"/>
                <a:gd name="connsiteX93" fmla="*/ 347212 w 479712"/>
                <a:gd name="connsiteY93" fmla="*/ 90232 h 471686"/>
                <a:gd name="connsiteX94" fmla="*/ 396320 w 479712"/>
                <a:gd name="connsiteY94" fmla="*/ 71757 h 471686"/>
                <a:gd name="connsiteX95" fmla="*/ 195485 w 479712"/>
                <a:gd name="connsiteY95" fmla="*/ 2198 h 471686"/>
                <a:gd name="connsiteX96" fmla="*/ 239210 w 479712"/>
                <a:gd name="connsiteY96" fmla="*/ 52126 h 471686"/>
                <a:gd name="connsiteX97" fmla="*/ 200837 w 479712"/>
                <a:gd name="connsiteY97" fmla="*/ 118867 h 471686"/>
                <a:gd name="connsiteX98" fmla="*/ 190557 w 479712"/>
                <a:gd name="connsiteY98" fmla="*/ 92669 h 471686"/>
                <a:gd name="connsiteX99" fmla="*/ 198402 w 479712"/>
                <a:gd name="connsiteY99" fmla="*/ 119030 h 471686"/>
                <a:gd name="connsiteX100" fmla="*/ 130091 w 479712"/>
                <a:gd name="connsiteY100" fmla="*/ 90232 h 471686"/>
                <a:gd name="connsiteX101" fmla="*/ 177241 w 479712"/>
                <a:gd name="connsiteY101" fmla="*/ 58309 h 471686"/>
                <a:gd name="connsiteX102" fmla="*/ 189236 w 479712"/>
                <a:gd name="connsiteY102" fmla="*/ 88723 h 471686"/>
                <a:gd name="connsiteX103" fmla="*/ 179190 w 479712"/>
                <a:gd name="connsiteY103" fmla="*/ 49975 h 471686"/>
                <a:gd name="connsiteX104" fmla="*/ 195485 w 479712"/>
                <a:gd name="connsiteY104" fmla="*/ 2198 h 471686"/>
                <a:gd name="connsiteX105" fmla="*/ 279723 w 479712"/>
                <a:gd name="connsiteY105" fmla="*/ 756 h 471686"/>
                <a:gd name="connsiteX106" fmla="*/ 296549 w 479712"/>
                <a:gd name="connsiteY106" fmla="*/ 55568 h 471686"/>
                <a:gd name="connsiteX107" fmla="*/ 288402 w 479712"/>
                <a:gd name="connsiteY107" fmla="*/ 87991 h 471686"/>
                <a:gd name="connsiteX108" fmla="*/ 300205 w 479712"/>
                <a:gd name="connsiteY108" fmla="*/ 57173 h 471686"/>
                <a:gd name="connsiteX109" fmla="*/ 336362 w 479712"/>
                <a:gd name="connsiteY109" fmla="*/ 16653 h 471686"/>
                <a:gd name="connsiteX110" fmla="*/ 348080 w 479712"/>
                <a:gd name="connsiteY110" fmla="*/ 85130 h 471686"/>
                <a:gd name="connsiteX111" fmla="*/ 278944 w 479712"/>
                <a:gd name="connsiteY111" fmla="*/ 119241 h 471686"/>
                <a:gd name="connsiteX112" fmla="*/ 286357 w 479712"/>
                <a:gd name="connsiteY112" fmla="*/ 94152 h 471686"/>
                <a:gd name="connsiteX113" fmla="*/ 276845 w 479712"/>
                <a:gd name="connsiteY113" fmla="*/ 118867 h 471686"/>
                <a:gd name="connsiteX114" fmla="*/ 239210 w 479712"/>
                <a:gd name="connsiteY114" fmla="*/ 52126 h 471686"/>
                <a:gd name="connsiteX115" fmla="*/ 279723 w 479712"/>
                <a:gd name="connsiteY115" fmla="*/ 756 h 47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79712" h="471686">
                  <a:moveTo>
                    <a:pt x="203419" y="320386"/>
                  </a:moveTo>
                  <a:cubicBezTo>
                    <a:pt x="210038" y="320386"/>
                    <a:pt x="209402" y="333507"/>
                    <a:pt x="202942" y="359747"/>
                  </a:cubicBezTo>
                  <a:lnTo>
                    <a:pt x="200039" y="370392"/>
                  </a:lnTo>
                  <a:lnTo>
                    <a:pt x="204871" y="356023"/>
                  </a:lnTo>
                  <a:cubicBezTo>
                    <a:pt x="225414" y="300216"/>
                    <a:pt x="234412" y="317525"/>
                    <a:pt x="239210" y="422573"/>
                  </a:cubicBezTo>
                  <a:cubicBezTo>
                    <a:pt x="228242" y="449858"/>
                    <a:pt x="217274" y="466229"/>
                    <a:pt x="206306" y="471686"/>
                  </a:cubicBezTo>
                  <a:lnTo>
                    <a:pt x="189853" y="471686"/>
                  </a:lnTo>
                  <a:cubicBezTo>
                    <a:pt x="181627" y="463501"/>
                    <a:pt x="179571" y="446107"/>
                    <a:pt x="185998" y="417201"/>
                  </a:cubicBezTo>
                  <a:lnTo>
                    <a:pt x="191074" y="399359"/>
                  </a:lnTo>
                  <a:lnTo>
                    <a:pt x="182003" y="422550"/>
                  </a:lnTo>
                  <a:cubicBezTo>
                    <a:pt x="152079" y="486404"/>
                    <a:pt x="120596" y="471998"/>
                    <a:pt x="134853" y="390361"/>
                  </a:cubicBezTo>
                  <a:cubicBezTo>
                    <a:pt x="172870" y="343711"/>
                    <a:pt x="194594" y="320386"/>
                    <a:pt x="203419" y="320386"/>
                  </a:cubicBezTo>
                  <a:close/>
                  <a:moveTo>
                    <a:pt x="278460" y="319700"/>
                  </a:moveTo>
                  <a:cubicBezTo>
                    <a:pt x="287421" y="320386"/>
                    <a:pt x="309479" y="343711"/>
                    <a:pt x="348080" y="390361"/>
                  </a:cubicBezTo>
                  <a:cubicBezTo>
                    <a:pt x="362555" y="467195"/>
                    <a:pt x="334810" y="485204"/>
                    <a:pt x="301788" y="418648"/>
                  </a:cubicBezTo>
                  <a:lnTo>
                    <a:pt x="289133" y="388896"/>
                  </a:lnTo>
                  <a:lnTo>
                    <a:pt x="297186" y="417201"/>
                  </a:lnTo>
                  <a:cubicBezTo>
                    <a:pt x="303613" y="446107"/>
                    <a:pt x="301556" y="463501"/>
                    <a:pt x="293330" y="471686"/>
                  </a:cubicBezTo>
                  <a:cubicBezTo>
                    <a:pt x="293330" y="471686"/>
                    <a:pt x="293330" y="471686"/>
                    <a:pt x="276878" y="471686"/>
                  </a:cubicBezTo>
                  <a:cubicBezTo>
                    <a:pt x="265910" y="466229"/>
                    <a:pt x="254941" y="449858"/>
                    <a:pt x="243973" y="422573"/>
                  </a:cubicBezTo>
                  <a:cubicBezTo>
                    <a:pt x="246715" y="362545"/>
                    <a:pt x="250828" y="331168"/>
                    <a:pt x="257684" y="325711"/>
                  </a:cubicBezTo>
                  <a:cubicBezTo>
                    <a:pt x="262825" y="321618"/>
                    <a:pt x="269509" y="332106"/>
                    <a:pt x="278313" y="356023"/>
                  </a:cubicBezTo>
                  <a:lnTo>
                    <a:pt x="283263" y="370744"/>
                  </a:lnTo>
                  <a:lnTo>
                    <a:pt x="278944" y="356070"/>
                  </a:lnTo>
                  <a:cubicBezTo>
                    <a:pt x="272385" y="331405"/>
                    <a:pt x="271739" y="319186"/>
                    <a:pt x="278460" y="319700"/>
                  </a:cubicBezTo>
                  <a:close/>
                  <a:moveTo>
                    <a:pt x="305965" y="301597"/>
                  </a:moveTo>
                  <a:cubicBezTo>
                    <a:pt x="307314" y="292753"/>
                    <a:pt x="326206" y="303639"/>
                    <a:pt x="363988" y="330853"/>
                  </a:cubicBezTo>
                  <a:cubicBezTo>
                    <a:pt x="450348" y="390724"/>
                    <a:pt x="428758" y="428824"/>
                    <a:pt x="353193" y="390724"/>
                  </a:cubicBezTo>
                  <a:cubicBezTo>
                    <a:pt x="320808" y="339017"/>
                    <a:pt x="304616" y="310442"/>
                    <a:pt x="305965" y="301597"/>
                  </a:cubicBezTo>
                  <a:close/>
                  <a:moveTo>
                    <a:pt x="174322" y="301489"/>
                  </a:moveTo>
                  <a:cubicBezTo>
                    <a:pt x="177047" y="310295"/>
                    <a:pt x="162058" y="338747"/>
                    <a:pt x="129356" y="390231"/>
                  </a:cubicBezTo>
                  <a:cubicBezTo>
                    <a:pt x="53049" y="433586"/>
                    <a:pt x="31248" y="395651"/>
                    <a:pt x="113004" y="330618"/>
                  </a:cubicBezTo>
                  <a:cubicBezTo>
                    <a:pt x="151157" y="303521"/>
                    <a:pt x="171597" y="292682"/>
                    <a:pt x="174322" y="301489"/>
                  </a:cubicBezTo>
                  <a:close/>
                  <a:moveTo>
                    <a:pt x="150633" y="281331"/>
                  </a:moveTo>
                  <a:cubicBezTo>
                    <a:pt x="175030" y="281065"/>
                    <a:pt x="161423" y="295974"/>
                    <a:pt x="113798" y="330054"/>
                  </a:cubicBezTo>
                  <a:cubicBezTo>
                    <a:pt x="26712" y="395486"/>
                    <a:pt x="-502" y="362770"/>
                    <a:pt x="64812" y="297338"/>
                  </a:cubicBezTo>
                  <a:cubicBezTo>
                    <a:pt x="107675" y="287114"/>
                    <a:pt x="135995" y="281491"/>
                    <a:pt x="150633" y="281331"/>
                  </a:cubicBezTo>
                  <a:close/>
                  <a:moveTo>
                    <a:pt x="329871" y="279625"/>
                  </a:moveTo>
                  <a:cubicBezTo>
                    <a:pt x="344637" y="279625"/>
                    <a:pt x="373467" y="285759"/>
                    <a:pt x="418371" y="298027"/>
                  </a:cubicBezTo>
                  <a:cubicBezTo>
                    <a:pt x="483685" y="358007"/>
                    <a:pt x="451028" y="390723"/>
                    <a:pt x="363942" y="330744"/>
                  </a:cubicBezTo>
                  <a:cubicBezTo>
                    <a:pt x="319719" y="296664"/>
                    <a:pt x="305262" y="279625"/>
                    <a:pt x="329871" y="279625"/>
                  </a:cubicBezTo>
                  <a:close/>
                  <a:moveTo>
                    <a:pt x="396931" y="238324"/>
                  </a:moveTo>
                  <a:cubicBezTo>
                    <a:pt x="500462" y="238324"/>
                    <a:pt x="505911" y="281504"/>
                    <a:pt x="418727" y="292299"/>
                  </a:cubicBezTo>
                  <a:cubicBezTo>
                    <a:pt x="304298" y="249119"/>
                    <a:pt x="304298" y="238324"/>
                    <a:pt x="396931" y="238324"/>
                  </a:cubicBezTo>
                  <a:close/>
                  <a:moveTo>
                    <a:pt x="86559" y="238324"/>
                  </a:moveTo>
                  <a:cubicBezTo>
                    <a:pt x="178885" y="243664"/>
                    <a:pt x="173454" y="249004"/>
                    <a:pt x="64835" y="297061"/>
                  </a:cubicBezTo>
                  <a:cubicBezTo>
                    <a:pt x="-27490" y="286382"/>
                    <a:pt x="-22059" y="243664"/>
                    <a:pt x="86559" y="238324"/>
                  </a:cubicBezTo>
                  <a:close/>
                  <a:moveTo>
                    <a:pt x="413278" y="182761"/>
                  </a:moveTo>
                  <a:cubicBezTo>
                    <a:pt x="505911" y="193874"/>
                    <a:pt x="500462" y="238323"/>
                    <a:pt x="396931" y="238323"/>
                  </a:cubicBezTo>
                  <a:cubicBezTo>
                    <a:pt x="304298" y="238323"/>
                    <a:pt x="304298" y="227211"/>
                    <a:pt x="413278" y="182761"/>
                  </a:cubicBezTo>
                  <a:close/>
                  <a:moveTo>
                    <a:pt x="64835" y="182761"/>
                  </a:moveTo>
                  <a:cubicBezTo>
                    <a:pt x="173454" y="226634"/>
                    <a:pt x="178885" y="237602"/>
                    <a:pt x="86559" y="237602"/>
                  </a:cubicBezTo>
                  <a:cubicBezTo>
                    <a:pt x="-22059" y="243086"/>
                    <a:pt x="-27490" y="199214"/>
                    <a:pt x="64835" y="182761"/>
                  </a:cubicBezTo>
                  <a:close/>
                  <a:moveTo>
                    <a:pt x="224656" y="168899"/>
                  </a:moveTo>
                  <a:cubicBezTo>
                    <a:pt x="228043" y="166189"/>
                    <a:pt x="233463" y="167544"/>
                    <a:pt x="238882" y="172963"/>
                  </a:cubicBezTo>
                  <a:cubicBezTo>
                    <a:pt x="244302" y="167544"/>
                    <a:pt x="249721" y="166189"/>
                    <a:pt x="253108" y="168899"/>
                  </a:cubicBezTo>
                  <a:cubicBezTo>
                    <a:pt x="256495" y="171608"/>
                    <a:pt x="257850" y="178383"/>
                    <a:pt x="255140" y="189221"/>
                  </a:cubicBezTo>
                  <a:cubicBezTo>
                    <a:pt x="260560" y="167544"/>
                    <a:pt x="276818" y="167544"/>
                    <a:pt x="276818" y="183802"/>
                  </a:cubicBezTo>
                  <a:cubicBezTo>
                    <a:pt x="293076" y="183802"/>
                    <a:pt x="303915" y="194641"/>
                    <a:pt x="282237" y="205479"/>
                  </a:cubicBezTo>
                  <a:cubicBezTo>
                    <a:pt x="303915" y="194641"/>
                    <a:pt x="309334" y="205479"/>
                    <a:pt x="303915" y="216318"/>
                  </a:cubicBezTo>
                  <a:cubicBezTo>
                    <a:pt x="320173" y="227157"/>
                    <a:pt x="314754" y="237996"/>
                    <a:pt x="293076" y="237996"/>
                  </a:cubicBezTo>
                  <a:cubicBezTo>
                    <a:pt x="314754" y="237996"/>
                    <a:pt x="320173" y="254254"/>
                    <a:pt x="303915" y="259673"/>
                  </a:cubicBezTo>
                  <a:cubicBezTo>
                    <a:pt x="309334" y="275931"/>
                    <a:pt x="303915" y="281351"/>
                    <a:pt x="282237" y="270512"/>
                  </a:cubicBezTo>
                  <a:cubicBezTo>
                    <a:pt x="303915" y="281351"/>
                    <a:pt x="298496" y="297609"/>
                    <a:pt x="276818" y="292189"/>
                  </a:cubicBezTo>
                  <a:cubicBezTo>
                    <a:pt x="276818" y="308447"/>
                    <a:pt x="265979" y="313867"/>
                    <a:pt x="255140" y="292189"/>
                  </a:cubicBezTo>
                  <a:cubicBezTo>
                    <a:pt x="265979" y="313867"/>
                    <a:pt x="249721" y="319286"/>
                    <a:pt x="238882" y="303028"/>
                  </a:cubicBezTo>
                  <a:cubicBezTo>
                    <a:pt x="228043" y="319286"/>
                    <a:pt x="217204" y="313867"/>
                    <a:pt x="222624" y="292189"/>
                  </a:cubicBezTo>
                  <a:cubicBezTo>
                    <a:pt x="217204" y="313867"/>
                    <a:pt x="206366" y="308447"/>
                    <a:pt x="200946" y="292189"/>
                  </a:cubicBezTo>
                  <a:cubicBezTo>
                    <a:pt x="184688" y="297609"/>
                    <a:pt x="179268" y="286770"/>
                    <a:pt x="195527" y="270512"/>
                  </a:cubicBezTo>
                  <a:cubicBezTo>
                    <a:pt x="179268" y="286770"/>
                    <a:pt x="168430" y="275931"/>
                    <a:pt x="179268" y="259673"/>
                  </a:cubicBezTo>
                  <a:cubicBezTo>
                    <a:pt x="163010" y="254254"/>
                    <a:pt x="163010" y="237996"/>
                    <a:pt x="184688" y="237996"/>
                  </a:cubicBezTo>
                  <a:cubicBezTo>
                    <a:pt x="163010" y="237996"/>
                    <a:pt x="163010" y="227157"/>
                    <a:pt x="179268" y="221737"/>
                  </a:cubicBezTo>
                  <a:cubicBezTo>
                    <a:pt x="168430" y="205479"/>
                    <a:pt x="179268" y="194641"/>
                    <a:pt x="195527" y="205479"/>
                  </a:cubicBezTo>
                  <a:cubicBezTo>
                    <a:pt x="179268" y="194641"/>
                    <a:pt x="184688" y="183802"/>
                    <a:pt x="200946" y="189221"/>
                  </a:cubicBezTo>
                  <a:cubicBezTo>
                    <a:pt x="200946" y="167544"/>
                    <a:pt x="217204" y="167544"/>
                    <a:pt x="222624" y="189221"/>
                  </a:cubicBezTo>
                  <a:cubicBezTo>
                    <a:pt x="219914" y="178383"/>
                    <a:pt x="221269" y="171608"/>
                    <a:pt x="224656" y="168899"/>
                  </a:cubicBezTo>
                  <a:close/>
                  <a:moveTo>
                    <a:pt x="441809" y="113340"/>
                  </a:moveTo>
                  <a:cubicBezTo>
                    <a:pt x="457811" y="118181"/>
                    <a:pt x="450348" y="143293"/>
                    <a:pt x="413609" y="177032"/>
                  </a:cubicBezTo>
                  <a:cubicBezTo>
                    <a:pt x="299309" y="209748"/>
                    <a:pt x="288423" y="204296"/>
                    <a:pt x="364623" y="144315"/>
                  </a:cubicBezTo>
                  <a:cubicBezTo>
                    <a:pt x="386395" y="129320"/>
                    <a:pt x="404424" y="120119"/>
                    <a:pt x="418201" y="115689"/>
                  </a:cubicBezTo>
                  <a:cubicBezTo>
                    <a:pt x="428534" y="112366"/>
                    <a:pt x="436475" y="111727"/>
                    <a:pt x="441809" y="113340"/>
                  </a:cubicBezTo>
                  <a:close/>
                  <a:moveTo>
                    <a:pt x="80513" y="71843"/>
                  </a:moveTo>
                  <a:cubicBezTo>
                    <a:pt x="92641" y="73390"/>
                    <a:pt x="109265" y="79233"/>
                    <a:pt x="129621" y="90232"/>
                  </a:cubicBezTo>
                  <a:cubicBezTo>
                    <a:pt x="178476" y="168601"/>
                    <a:pt x="187636" y="191287"/>
                    <a:pt x="157101" y="176850"/>
                  </a:cubicBezTo>
                  <a:lnTo>
                    <a:pt x="122232" y="156036"/>
                  </a:lnTo>
                  <a:lnTo>
                    <a:pt x="138259" y="167948"/>
                  </a:lnTo>
                  <a:cubicBezTo>
                    <a:pt x="185661" y="205148"/>
                    <a:pt x="164825" y="206340"/>
                    <a:pt x="64812" y="182485"/>
                  </a:cubicBezTo>
                  <a:cubicBezTo>
                    <a:pt x="7662" y="125231"/>
                    <a:pt x="21354" y="93026"/>
                    <a:pt x="84011" y="129704"/>
                  </a:cubicBezTo>
                  <a:lnTo>
                    <a:pt x="107667" y="145639"/>
                  </a:lnTo>
                  <a:lnTo>
                    <a:pt x="75610" y="116868"/>
                  </a:lnTo>
                  <a:cubicBezTo>
                    <a:pt x="48691" y="86634"/>
                    <a:pt x="53223" y="68363"/>
                    <a:pt x="80513" y="71843"/>
                  </a:cubicBezTo>
                  <a:close/>
                  <a:moveTo>
                    <a:pt x="396320" y="71757"/>
                  </a:moveTo>
                  <a:cubicBezTo>
                    <a:pt x="432706" y="66859"/>
                    <a:pt x="428635" y="99856"/>
                    <a:pt x="363497" y="145227"/>
                  </a:cubicBezTo>
                  <a:cubicBezTo>
                    <a:pt x="287501" y="200223"/>
                    <a:pt x="282073" y="194724"/>
                    <a:pt x="347212" y="90232"/>
                  </a:cubicBezTo>
                  <a:cubicBezTo>
                    <a:pt x="367568" y="79233"/>
                    <a:pt x="384192" y="73390"/>
                    <a:pt x="396320" y="71757"/>
                  </a:cubicBezTo>
                  <a:close/>
                  <a:moveTo>
                    <a:pt x="195485" y="2198"/>
                  </a:moveTo>
                  <a:cubicBezTo>
                    <a:pt x="206964" y="5181"/>
                    <a:pt x="222700" y="21342"/>
                    <a:pt x="239210" y="52126"/>
                  </a:cubicBezTo>
                  <a:cubicBezTo>
                    <a:pt x="229580" y="157475"/>
                    <a:pt x="224162" y="174834"/>
                    <a:pt x="200837" y="118867"/>
                  </a:cubicBezTo>
                  <a:lnTo>
                    <a:pt x="190557" y="92669"/>
                  </a:lnTo>
                  <a:lnTo>
                    <a:pt x="198402" y="119030"/>
                  </a:lnTo>
                  <a:cubicBezTo>
                    <a:pt x="214440" y="177148"/>
                    <a:pt x="201372" y="171195"/>
                    <a:pt x="130091" y="90232"/>
                  </a:cubicBezTo>
                  <a:cubicBezTo>
                    <a:pt x="115834" y="9270"/>
                    <a:pt x="147317" y="-5018"/>
                    <a:pt x="177241" y="58309"/>
                  </a:cubicBezTo>
                  <a:lnTo>
                    <a:pt x="189236" y="88723"/>
                  </a:lnTo>
                  <a:lnTo>
                    <a:pt x="179190" y="49975"/>
                  </a:lnTo>
                  <a:cubicBezTo>
                    <a:pt x="173436" y="15336"/>
                    <a:pt x="181135" y="-1529"/>
                    <a:pt x="195485" y="2198"/>
                  </a:cubicBezTo>
                  <a:close/>
                  <a:moveTo>
                    <a:pt x="279723" y="756"/>
                  </a:moveTo>
                  <a:cubicBezTo>
                    <a:pt x="294946" y="-4119"/>
                    <a:pt x="303928" y="14608"/>
                    <a:pt x="296549" y="55568"/>
                  </a:cubicBezTo>
                  <a:lnTo>
                    <a:pt x="288402" y="87991"/>
                  </a:lnTo>
                  <a:lnTo>
                    <a:pt x="300205" y="57173"/>
                  </a:lnTo>
                  <a:cubicBezTo>
                    <a:pt x="313227" y="28984"/>
                    <a:pt x="326539" y="16144"/>
                    <a:pt x="336362" y="16653"/>
                  </a:cubicBezTo>
                  <a:cubicBezTo>
                    <a:pt x="349458" y="17331"/>
                    <a:pt x="356351" y="41738"/>
                    <a:pt x="348080" y="85130"/>
                  </a:cubicBezTo>
                  <a:cubicBezTo>
                    <a:pt x="280528" y="170557"/>
                    <a:pt x="263639" y="177083"/>
                    <a:pt x="278944" y="119241"/>
                  </a:cubicBezTo>
                  <a:lnTo>
                    <a:pt x="286357" y="94152"/>
                  </a:lnTo>
                  <a:lnTo>
                    <a:pt x="276845" y="118867"/>
                  </a:lnTo>
                  <a:cubicBezTo>
                    <a:pt x="253969" y="174834"/>
                    <a:pt x="248656" y="157475"/>
                    <a:pt x="239210" y="52126"/>
                  </a:cubicBezTo>
                  <a:cubicBezTo>
                    <a:pt x="253379" y="21342"/>
                    <a:pt x="268306" y="4411"/>
                    <a:pt x="279723" y="7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1" name="任意多边形 140"/>
            <p:cNvSpPr/>
            <p:nvPr/>
          </p:nvSpPr>
          <p:spPr bwMode="auto">
            <a:xfrm>
              <a:off x="5576912" y="3658461"/>
              <a:ext cx="1501113" cy="1507991"/>
            </a:xfrm>
            <a:custGeom>
              <a:avLst/>
              <a:gdLst>
                <a:gd name="connsiteX0" fmla="*/ 828015 w 1501113"/>
                <a:gd name="connsiteY0" fmla="*/ 1021602 h 1507991"/>
                <a:gd name="connsiteX1" fmla="*/ 1009843 w 1501113"/>
                <a:gd name="connsiteY1" fmla="*/ 1266891 h 1507991"/>
                <a:gd name="connsiteX2" fmla="*/ 853872 w 1501113"/>
                <a:gd name="connsiteY2" fmla="*/ 1341117 h 1507991"/>
                <a:gd name="connsiteX3" fmla="*/ 830601 w 1501113"/>
                <a:gd name="connsiteY3" fmla="*/ 1236624 h 1507991"/>
                <a:gd name="connsiteX4" fmla="*/ 841003 w 1501113"/>
                <a:gd name="connsiteY4" fmla="*/ 1343212 h 1507991"/>
                <a:gd name="connsiteX5" fmla="*/ 666726 w 1501113"/>
                <a:gd name="connsiteY5" fmla="*/ 1326818 h 1507991"/>
                <a:gd name="connsiteX6" fmla="*/ 760816 w 1501113"/>
                <a:gd name="connsiteY6" fmla="*/ 1033177 h 1507991"/>
                <a:gd name="connsiteX7" fmla="*/ 812591 w 1501113"/>
                <a:gd name="connsiteY7" fmla="*/ 1140003 h 1507991"/>
                <a:gd name="connsiteX8" fmla="*/ 828788 w 1501113"/>
                <a:gd name="connsiteY8" fmla="*/ 1225826 h 1507991"/>
                <a:gd name="connsiteX9" fmla="*/ 815662 w 1501113"/>
                <a:gd name="connsiteY9" fmla="*/ 1139456 h 1507991"/>
                <a:gd name="connsiteX10" fmla="*/ 828015 w 1501113"/>
                <a:gd name="connsiteY10" fmla="*/ 1021602 h 1507991"/>
                <a:gd name="connsiteX11" fmla="*/ 593851 w 1501113"/>
                <a:gd name="connsiteY11" fmla="*/ 986389 h 1507991"/>
                <a:gd name="connsiteX12" fmla="*/ 572396 w 1501113"/>
                <a:gd name="connsiteY12" fmla="*/ 1103388 h 1507991"/>
                <a:gd name="connsiteX13" fmla="*/ 534548 w 1501113"/>
                <a:gd name="connsiteY13" fmla="*/ 1182889 h 1507991"/>
                <a:gd name="connsiteX14" fmla="*/ 576650 w 1501113"/>
                <a:gd name="connsiteY14" fmla="*/ 1104865 h 1507991"/>
                <a:gd name="connsiteX15" fmla="*/ 661675 w 1501113"/>
                <a:gd name="connsiteY15" fmla="*/ 1326440 h 1507991"/>
                <a:gd name="connsiteX16" fmla="*/ 488940 w 1501113"/>
                <a:gd name="connsiteY16" fmla="*/ 1290083 h 1507991"/>
                <a:gd name="connsiteX17" fmla="*/ 529109 w 1501113"/>
                <a:gd name="connsiteY17" fmla="*/ 1193857 h 1507991"/>
                <a:gd name="connsiteX18" fmla="*/ 503904 w 1501113"/>
                <a:gd name="connsiteY18" fmla="*/ 1241273 h 1507991"/>
                <a:gd name="connsiteX19" fmla="*/ 345922 w 1501113"/>
                <a:gd name="connsiteY19" fmla="*/ 1168089 h 1507991"/>
                <a:gd name="connsiteX20" fmla="*/ 593851 w 1501113"/>
                <a:gd name="connsiteY20" fmla="*/ 986389 h 1507991"/>
                <a:gd name="connsiteX21" fmla="*/ 939361 w 1501113"/>
                <a:gd name="connsiteY21" fmla="*/ 967461 h 1507991"/>
                <a:gd name="connsiteX22" fmla="*/ 1096938 w 1501113"/>
                <a:gd name="connsiteY22" fmla="*/ 1097245 h 1507991"/>
                <a:gd name="connsiteX23" fmla="*/ 1020738 w 1501113"/>
                <a:gd name="connsiteY23" fmla="*/ 1266536 h 1507991"/>
                <a:gd name="connsiteX24" fmla="*/ 939361 w 1501113"/>
                <a:gd name="connsiteY24" fmla="*/ 967461 h 1507991"/>
                <a:gd name="connsiteX25" fmla="*/ 980119 w 1501113"/>
                <a:gd name="connsiteY25" fmla="*/ 920322 h 1507991"/>
                <a:gd name="connsiteX26" fmla="*/ 1002773 w 1501113"/>
                <a:gd name="connsiteY26" fmla="*/ 921362 h 1507991"/>
                <a:gd name="connsiteX27" fmla="*/ 1266277 w 1501113"/>
                <a:gd name="connsiteY27" fmla="*/ 1014969 h 1507991"/>
                <a:gd name="connsiteX28" fmla="*/ 1097478 w 1501113"/>
                <a:gd name="connsiteY28" fmla="*/ 1096896 h 1507991"/>
                <a:gd name="connsiteX29" fmla="*/ 980119 w 1501113"/>
                <a:gd name="connsiteY29" fmla="*/ 920322 h 1507991"/>
                <a:gd name="connsiteX30" fmla="*/ 506419 w 1501113"/>
                <a:gd name="connsiteY30" fmla="*/ 902670 h 1507991"/>
                <a:gd name="connsiteX31" fmla="*/ 345697 w 1501113"/>
                <a:gd name="connsiteY31" fmla="*/ 1163069 h 1507991"/>
                <a:gd name="connsiteX32" fmla="*/ 318493 w 1501113"/>
                <a:gd name="connsiteY32" fmla="*/ 977708 h 1507991"/>
                <a:gd name="connsiteX33" fmla="*/ 506419 w 1501113"/>
                <a:gd name="connsiteY33" fmla="*/ 902670 h 1507991"/>
                <a:gd name="connsiteX34" fmla="*/ 398566 w 1501113"/>
                <a:gd name="connsiteY34" fmla="*/ 836045 h 1507991"/>
                <a:gd name="connsiteX35" fmla="*/ 319022 w 1501113"/>
                <a:gd name="connsiteY35" fmla="*/ 977290 h 1507991"/>
                <a:gd name="connsiteX36" fmla="*/ 183050 w 1501113"/>
                <a:gd name="connsiteY36" fmla="*/ 851739 h 1507991"/>
                <a:gd name="connsiteX37" fmla="*/ 398566 w 1501113"/>
                <a:gd name="connsiteY37" fmla="*/ 836045 h 1507991"/>
                <a:gd name="connsiteX38" fmla="*/ 1320380 w 1501113"/>
                <a:gd name="connsiteY38" fmla="*/ 661127 h 1507991"/>
                <a:gd name="connsiteX39" fmla="*/ 1336734 w 1501113"/>
                <a:gd name="connsiteY39" fmla="*/ 835180 h 1507991"/>
                <a:gd name="connsiteX40" fmla="*/ 1227977 w 1501113"/>
                <a:gd name="connsiteY40" fmla="*/ 824764 h 1507991"/>
                <a:gd name="connsiteX41" fmla="*/ 1285220 w 1501113"/>
                <a:gd name="connsiteY41" fmla="*/ 835836 h 1507991"/>
                <a:gd name="connsiteX42" fmla="*/ 1265987 w 1501113"/>
                <a:gd name="connsiteY42" fmla="*/ 1010376 h 1507991"/>
                <a:gd name="connsiteX43" fmla="*/ 1066438 w 1501113"/>
                <a:gd name="connsiteY43" fmla="*/ 809997 h 1507991"/>
                <a:gd name="connsiteX44" fmla="*/ 1133453 w 1501113"/>
                <a:gd name="connsiteY44" fmla="*/ 813697 h 1507991"/>
                <a:gd name="connsiteX45" fmla="*/ 1227866 w 1501113"/>
                <a:gd name="connsiteY45" fmla="*/ 824747 h 1507991"/>
                <a:gd name="connsiteX46" fmla="*/ 1134018 w 1501113"/>
                <a:gd name="connsiteY46" fmla="*/ 808781 h 1507991"/>
                <a:gd name="connsiteX47" fmla="*/ 1320380 w 1501113"/>
                <a:gd name="connsiteY47" fmla="*/ 661127 h 1507991"/>
                <a:gd name="connsiteX48" fmla="*/ 736123 w 1501113"/>
                <a:gd name="connsiteY48" fmla="*/ 527803 h 1507991"/>
                <a:gd name="connsiteX49" fmla="*/ 782387 w 1501113"/>
                <a:gd name="connsiteY49" fmla="*/ 552330 h 1507991"/>
                <a:gd name="connsiteX50" fmla="*/ 825930 w 1501113"/>
                <a:gd name="connsiteY50" fmla="*/ 601384 h 1507991"/>
                <a:gd name="connsiteX51" fmla="*/ 891244 w 1501113"/>
                <a:gd name="connsiteY51" fmla="*/ 606834 h 1507991"/>
                <a:gd name="connsiteX52" fmla="*/ 902130 w 1501113"/>
                <a:gd name="connsiteY52" fmla="*/ 677690 h 1507991"/>
                <a:gd name="connsiteX53" fmla="*/ 951116 w 1501113"/>
                <a:gd name="connsiteY53" fmla="*/ 721293 h 1507991"/>
                <a:gd name="connsiteX54" fmla="*/ 918458 w 1501113"/>
                <a:gd name="connsiteY54" fmla="*/ 781247 h 1507991"/>
                <a:gd name="connsiteX55" fmla="*/ 934787 w 1501113"/>
                <a:gd name="connsiteY55" fmla="*/ 846652 h 1507991"/>
                <a:gd name="connsiteX56" fmla="*/ 869473 w 1501113"/>
                <a:gd name="connsiteY56" fmla="*/ 873904 h 1507991"/>
                <a:gd name="connsiteX57" fmla="*/ 842258 w 1501113"/>
                <a:gd name="connsiteY57" fmla="*/ 933859 h 1507991"/>
                <a:gd name="connsiteX58" fmla="*/ 776944 w 1501113"/>
                <a:gd name="connsiteY58" fmla="*/ 922958 h 1507991"/>
                <a:gd name="connsiteX59" fmla="*/ 722516 w 1501113"/>
                <a:gd name="connsiteY59" fmla="*/ 955661 h 1507991"/>
                <a:gd name="connsiteX60" fmla="*/ 673530 w 1501113"/>
                <a:gd name="connsiteY60" fmla="*/ 906607 h 1507991"/>
                <a:gd name="connsiteX61" fmla="*/ 608216 w 1501113"/>
                <a:gd name="connsiteY61" fmla="*/ 901156 h 1507991"/>
                <a:gd name="connsiteX62" fmla="*/ 602773 w 1501113"/>
                <a:gd name="connsiteY62" fmla="*/ 830301 h 1507991"/>
                <a:gd name="connsiteX63" fmla="*/ 548344 w 1501113"/>
                <a:gd name="connsiteY63" fmla="*/ 786698 h 1507991"/>
                <a:gd name="connsiteX64" fmla="*/ 581001 w 1501113"/>
                <a:gd name="connsiteY64" fmla="*/ 726743 h 1507991"/>
                <a:gd name="connsiteX65" fmla="*/ 570116 w 1501113"/>
                <a:gd name="connsiteY65" fmla="*/ 661338 h 1507991"/>
                <a:gd name="connsiteX66" fmla="*/ 629987 w 1501113"/>
                <a:gd name="connsiteY66" fmla="*/ 634086 h 1507991"/>
                <a:gd name="connsiteX67" fmla="*/ 657201 w 1501113"/>
                <a:gd name="connsiteY67" fmla="*/ 574132 h 1507991"/>
                <a:gd name="connsiteX68" fmla="*/ 722516 w 1501113"/>
                <a:gd name="connsiteY68" fmla="*/ 585033 h 1507991"/>
                <a:gd name="connsiteX69" fmla="*/ 736123 w 1501113"/>
                <a:gd name="connsiteY69" fmla="*/ 527803 h 1507991"/>
                <a:gd name="connsiteX70" fmla="*/ 231723 w 1501113"/>
                <a:gd name="connsiteY70" fmla="*/ 497614 h 1507991"/>
                <a:gd name="connsiteX71" fmla="*/ 364599 w 1501113"/>
                <a:gd name="connsiteY71" fmla="*/ 694069 h 1507991"/>
                <a:gd name="connsiteX72" fmla="*/ 271272 w 1501113"/>
                <a:gd name="connsiteY72" fmla="*/ 683395 h 1507991"/>
                <a:gd name="connsiteX73" fmla="*/ 364343 w 1501113"/>
                <a:gd name="connsiteY73" fmla="*/ 699210 h 1507991"/>
                <a:gd name="connsiteX74" fmla="*/ 183219 w 1501113"/>
                <a:gd name="connsiteY74" fmla="*/ 846864 h 1507991"/>
                <a:gd name="connsiteX75" fmla="*/ 161639 w 1501113"/>
                <a:gd name="connsiteY75" fmla="*/ 672811 h 1507991"/>
                <a:gd name="connsiteX76" fmla="*/ 269407 w 1501113"/>
                <a:gd name="connsiteY76" fmla="*/ 683144 h 1507991"/>
                <a:gd name="connsiteX77" fmla="*/ 212440 w 1501113"/>
                <a:gd name="connsiteY77" fmla="*/ 672154 h 1507991"/>
                <a:gd name="connsiteX78" fmla="*/ 231723 w 1501113"/>
                <a:gd name="connsiteY78" fmla="*/ 497614 h 1507991"/>
                <a:gd name="connsiteX79" fmla="*/ 1314802 w 1501113"/>
                <a:gd name="connsiteY79" fmla="*/ 310251 h 1507991"/>
                <a:gd name="connsiteX80" fmla="*/ 1253076 w 1501113"/>
                <a:gd name="connsiteY80" fmla="*/ 486836 h 1507991"/>
                <a:gd name="connsiteX81" fmla="*/ 1184780 w 1501113"/>
                <a:gd name="connsiteY81" fmla="*/ 527099 h 1507991"/>
                <a:gd name="connsiteX82" fmla="*/ 1279290 w 1501113"/>
                <a:gd name="connsiteY82" fmla="*/ 484367 h 1507991"/>
                <a:gd name="connsiteX83" fmla="*/ 1315503 w 1501113"/>
                <a:gd name="connsiteY83" fmla="*/ 654748 h 1507991"/>
                <a:gd name="connsiteX84" fmla="*/ 1096587 w 1501113"/>
                <a:gd name="connsiteY84" fmla="*/ 575515 h 1507991"/>
                <a:gd name="connsiteX85" fmla="*/ 1169408 w 1501113"/>
                <a:gd name="connsiteY85" fmla="*/ 535092 h 1507991"/>
                <a:gd name="connsiteX86" fmla="*/ 1093425 w 1501113"/>
                <a:gd name="connsiteY86" fmla="*/ 571735 h 1507991"/>
                <a:gd name="connsiteX87" fmla="*/ 1157618 w 1501113"/>
                <a:gd name="connsiteY87" fmla="*/ 344921 h 1507991"/>
                <a:gd name="connsiteX88" fmla="*/ 1314802 w 1501113"/>
                <a:gd name="connsiteY88" fmla="*/ 310251 h 1507991"/>
                <a:gd name="connsiteX89" fmla="*/ 295633 w 1501113"/>
                <a:gd name="connsiteY89" fmla="*/ 158456 h 1507991"/>
                <a:gd name="connsiteX90" fmla="*/ 482277 w 1501113"/>
                <a:gd name="connsiteY90" fmla="*/ 240963 h 1507991"/>
                <a:gd name="connsiteX91" fmla="*/ 474971 w 1501113"/>
                <a:gd name="connsiteY91" fmla="*/ 476209 h 1507991"/>
                <a:gd name="connsiteX92" fmla="*/ 411275 w 1501113"/>
                <a:gd name="connsiteY92" fmla="*/ 414907 h 1507991"/>
                <a:gd name="connsiteX93" fmla="*/ 472458 w 1501113"/>
                <a:gd name="connsiteY93" fmla="*/ 478665 h 1507991"/>
                <a:gd name="connsiteX94" fmla="*/ 237503 w 1501113"/>
                <a:gd name="connsiteY94" fmla="*/ 491434 h 1507991"/>
                <a:gd name="connsiteX95" fmla="*/ 201708 w 1501113"/>
                <a:gd name="connsiteY95" fmla="*/ 275577 h 1507991"/>
                <a:gd name="connsiteX96" fmla="*/ 342495 w 1501113"/>
                <a:gd name="connsiteY96" fmla="*/ 353195 h 1507991"/>
                <a:gd name="connsiteX97" fmla="*/ 404134 w 1501113"/>
                <a:gd name="connsiteY97" fmla="*/ 407772 h 1507991"/>
                <a:gd name="connsiteX98" fmla="*/ 332487 w 1501113"/>
                <a:gd name="connsiteY98" fmla="*/ 328361 h 1507991"/>
                <a:gd name="connsiteX99" fmla="*/ 295633 w 1501113"/>
                <a:gd name="connsiteY99" fmla="*/ 158456 h 1507991"/>
                <a:gd name="connsiteX100" fmla="*/ 1151419 w 1501113"/>
                <a:gd name="connsiteY100" fmla="*/ 117635 h 1507991"/>
                <a:gd name="connsiteX101" fmla="*/ 1152099 w 1501113"/>
                <a:gd name="connsiteY101" fmla="*/ 339017 h 1507991"/>
                <a:gd name="connsiteX102" fmla="*/ 967144 w 1501113"/>
                <a:gd name="connsiteY102" fmla="*/ 317219 h 1507991"/>
                <a:gd name="connsiteX103" fmla="*/ 1151419 w 1501113"/>
                <a:gd name="connsiteY103" fmla="*/ 117635 h 1507991"/>
                <a:gd name="connsiteX104" fmla="*/ 988003 w 1501113"/>
                <a:gd name="connsiteY104" fmla="*/ 43570 h 1507991"/>
                <a:gd name="connsiteX105" fmla="*/ 966966 w 1501113"/>
                <a:gd name="connsiteY105" fmla="*/ 317132 h 1507991"/>
                <a:gd name="connsiteX106" fmla="*/ 842159 w 1501113"/>
                <a:gd name="connsiteY106" fmla="*/ 180963 h 1507991"/>
                <a:gd name="connsiteX107" fmla="*/ 988003 w 1501113"/>
                <a:gd name="connsiteY107" fmla="*/ 43570 h 1507991"/>
                <a:gd name="connsiteX108" fmla="*/ 555841 w 1501113"/>
                <a:gd name="connsiteY108" fmla="*/ 28515 h 1507991"/>
                <a:gd name="connsiteX109" fmla="*/ 672523 w 1501113"/>
                <a:gd name="connsiteY109" fmla="*/ 273805 h 1507991"/>
                <a:gd name="connsiteX110" fmla="*/ 488003 w 1501113"/>
                <a:gd name="connsiteY110" fmla="*/ 241100 h 1507991"/>
                <a:gd name="connsiteX111" fmla="*/ 555841 w 1501113"/>
                <a:gd name="connsiteY111" fmla="*/ 28515 h 1507991"/>
                <a:gd name="connsiteX112" fmla="*/ 700985 w 1501113"/>
                <a:gd name="connsiteY112" fmla="*/ 2672 h 1507991"/>
                <a:gd name="connsiteX113" fmla="*/ 830239 w 1501113"/>
                <a:gd name="connsiteY113" fmla="*/ 181173 h 1507991"/>
                <a:gd name="connsiteX114" fmla="*/ 673239 w 1501113"/>
                <a:gd name="connsiteY114" fmla="*/ 273830 h 1507991"/>
                <a:gd name="connsiteX115" fmla="*/ 700985 w 1501113"/>
                <a:gd name="connsiteY115" fmla="*/ 2672 h 150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01113" h="1507991">
                  <a:moveTo>
                    <a:pt x="828015" y="1021602"/>
                  </a:moveTo>
                  <a:cubicBezTo>
                    <a:pt x="854575" y="1025690"/>
                    <a:pt x="911779" y="1106090"/>
                    <a:pt x="1009843" y="1266891"/>
                  </a:cubicBezTo>
                  <a:cubicBezTo>
                    <a:pt x="1019377" y="1514907"/>
                    <a:pt x="916290" y="1554255"/>
                    <a:pt x="853872" y="1341117"/>
                  </a:cubicBezTo>
                  <a:lnTo>
                    <a:pt x="830601" y="1236624"/>
                  </a:lnTo>
                  <a:lnTo>
                    <a:pt x="841003" y="1343212"/>
                  </a:lnTo>
                  <a:cubicBezTo>
                    <a:pt x="848685" y="1565870"/>
                    <a:pt x="743089" y="1565274"/>
                    <a:pt x="666726" y="1326818"/>
                  </a:cubicBezTo>
                  <a:cubicBezTo>
                    <a:pt x="707635" y="1141504"/>
                    <a:pt x="736271" y="1046122"/>
                    <a:pt x="760816" y="1033177"/>
                  </a:cubicBezTo>
                  <a:cubicBezTo>
                    <a:pt x="779225" y="1023469"/>
                    <a:pt x="795333" y="1060131"/>
                    <a:pt x="812591" y="1140003"/>
                  </a:cubicBezTo>
                  <a:lnTo>
                    <a:pt x="828788" y="1225826"/>
                  </a:lnTo>
                  <a:lnTo>
                    <a:pt x="815662" y="1139456"/>
                  </a:lnTo>
                  <a:cubicBezTo>
                    <a:pt x="805415" y="1058395"/>
                    <a:pt x="808096" y="1018536"/>
                    <a:pt x="828015" y="1021602"/>
                  </a:cubicBezTo>
                  <a:close/>
                  <a:moveTo>
                    <a:pt x="593851" y="986389"/>
                  </a:moveTo>
                  <a:cubicBezTo>
                    <a:pt x="614285" y="989463"/>
                    <a:pt x="605600" y="1028655"/>
                    <a:pt x="572396" y="1103388"/>
                  </a:cubicBezTo>
                  <a:lnTo>
                    <a:pt x="534548" y="1182889"/>
                  </a:lnTo>
                  <a:lnTo>
                    <a:pt x="576650" y="1104865"/>
                  </a:lnTo>
                  <a:cubicBezTo>
                    <a:pt x="671818" y="937639"/>
                    <a:pt x="685542" y="991988"/>
                    <a:pt x="661675" y="1326440"/>
                  </a:cubicBezTo>
                  <a:cubicBezTo>
                    <a:pt x="518475" y="1531889"/>
                    <a:pt x="417042" y="1499042"/>
                    <a:pt x="488940" y="1290083"/>
                  </a:cubicBezTo>
                  <a:lnTo>
                    <a:pt x="529109" y="1193857"/>
                  </a:lnTo>
                  <a:lnTo>
                    <a:pt x="503904" y="1241273"/>
                  </a:lnTo>
                  <a:cubicBezTo>
                    <a:pt x="369229" y="1478038"/>
                    <a:pt x="264187" y="1419122"/>
                    <a:pt x="345922" y="1168089"/>
                  </a:cubicBezTo>
                  <a:cubicBezTo>
                    <a:pt x="487596" y="1042402"/>
                    <a:pt x="566606" y="982290"/>
                    <a:pt x="593851" y="986389"/>
                  </a:cubicBezTo>
                  <a:close/>
                  <a:moveTo>
                    <a:pt x="939361" y="967461"/>
                  </a:moveTo>
                  <a:cubicBezTo>
                    <a:pt x="965289" y="974629"/>
                    <a:pt x="1017336" y="1019426"/>
                    <a:pt x="1096938" y="1097245"/>
                  </a:cubicBezTo>
                  <a:cubicBezTo>
                    <a:pt x="1325538" y="1326607"/>
                    <a:pt x="1243895" y="1435827"/>
                    <a:pt x="1020738" y="1266536"/>
                  </a:cubicBezTo>
                  <a:cubicBezTo>
                    <a:pt x="925488" y="1048096"/>
                    <a:pt x="896148" y="955515"/>
                    <a:pt x="939361" y="967461"/>
                  </a:cubicBezTo>
                  <a:close/>
                  <a:moveTo>
                    <a:pt x="980119" y="920322"/>
                  </a:moveTo>
                  <a:cubicBezTo>
                    <a:pt x="985913" y="919593"/>
                    <a:pt x="993448" y="919942"/>
                    <a:pt x="1002773" y="921362"/>
                  </a:cubicBezTo>
                  <a:cubicBezTo>
                    <a:pt x="1047536" y="928179"/>
                    <a:pt x="1133552" y="959669"/>
                    <a:pt x="1266277" y="1014969"/>
                  </a:cubicBezTo>
                  <a:cubicBezTo>
                    <a:pt x="1435076" y="1238901"/>
                    <a:pt x="1331619" y="1326289"/>
                    <a:pt x="1097478" y="1096896"/>
                  </a:cubicBezTo>
                  <a:cubicBezTo>
                    <a:pt x="984321" y="983394"/>
                    <a:pt x="939561" y="925429"/>
                    <a:pt x="980119" y="920322"/>
                  </a:cubicBezTo>
                  <a:close/>
                  <a:moveTo>
                    <a:pt x="506419" y="902670"/>
                  </a:moveTo>
                  <a:cubicBezTo>
                    <a:pt x="551847" y="904108"/>
                    <a:pt x="498715" y="982478"/>
                    <a:pt x="345697" y="1163069"/>
                  </a:cubicBezTo>
                  <a:cubicBezTo>
                    <a:pt x="73663" y="1261201"/>
                    <a:pt x="30138" y="1135810"/>
                    <a:pt x="318493" y="977708"/>
                  </a:cubicBezTo>
                  <a:cubicBezTo>
                    <a:pt x="416425" y="928641"/>
                    <a:pt x="479163" y="901808"/>
                    <a:pt x="506419" y="902670"/>
                  </a:cubicBezTo>
                  <a:close/>
                  <a:moveTo>
                    <a:pt x="398566" y="836045"/>
                  </a:moveTo>
                  <a:cubicBezTo>
                    <a:pt x="549496" y="833998"/>
                    <a:pt x="510744" y="874939"/>
                    <a:pt x="319022" y="977290"/>
                  </a:cubicBezTo>
                  <a:cubicBezTo>
                    <a:pt x="25321" y="1124677"/>
                    <a:pt x="-50824" y="1015502"/>
                    <a:pt x="183050" y="851739"/>
                  </a:cubicBezTo>
                  <a:cubicBezTo>
                    <a:pt x="276871" y="842186"/>
                    <a:pt x="348257" y="836727"/>
                    <a:pt x="398566" y="836045"/>
                  </a:cubicBezTo>
                  <a:close/>
                  <a:moveTo>
                    <a:pt x="1320380" y="661127"/>
                  </a:moveTo>
                  <a:cubicBezTo>
                    <a:pt x="1558257" y="732717"/>
                    <a:pt x="1558851" y="841892"/>
                    <a:pt x="1336734" y="835180"/>
                  </a:cubicBezTo>
                  <a:lnTo>
                    <a:pt x="1227977" y="824764"/>
                  </a:lnTo>
                  <a:lnTo>
                    <a:pt x="1285220" y="835836"/>
                  </a:lnTo>
                  <a:cubicBezTo>
                    <a:pt x="1552377" y="895216"/>
                    <a:pt x="1531033" y="1010376"/>
                    <a:pt x="1265987" y="1010376"/>
                  </a:cubicBezTo>
                  <a:cubicBezTo>
                    <a:pt x="1021329" y="862971"/>
                    <a:pt x="960164" y="810765"/>
                    <a:pt x="1066438" y="809997"/>
                  </a:cubicBezTo>
                  <a:cubicBezTo>
                    <a:pt x="1084150" y="809869"/>
                    <a:pt x="1106513" y="811170"/>
                    <a:pt x="1133453" y="813697"/>
                  </a:cubicBezTo>
                  <a:lnTo>
                    <a:pt x="1227866" y="824747"/>
                  </a:lnTo>
                  <a:lnTo>
                    <a:pt x="1134018" y="808781"/>
                  </a:lnTo>
                  <a:cubicBezTo>
                    <a:pt x="948102" y="772091"/>
                    <a:pt x="996867" y="737490"/>
                    <a:pt x="1320380" y="661127"/>
                  </a:cubicBezTo>
                  <a:close/>
                  <a:moveTo>
                    <a:pt x="736123" y="527803"/>
                  </a:moveTo>
                  <a:cubicBezTo>
                    <a:pt x="748369" y="522353"/>
                    <a:pt x="766058" y="530529"/>
                    <a:pt x="782387" y="552330"/>
                  </a:cubicBezTo>
                  <a:cubicBezTo>
                    <a:pt x="825930" y="519628"/>
                    <a:pt x="858587" y="541429"/>
                    <a:pt x="825930" y="601384"/>
                  </a:cubicBezTo>
                  <a:cubicBezTo>
                    <a:pt x="858587" y="541429"/>
                    <a:pt x="896687" y="552330"/>
                    <a:pt x="891244" y="606834"/>
                  </a:cubicBezTo>
                  <a:cubicBezTo>
                    <a:pt x="945673" y="606834"/>
                    <a:pt x="962001" y="644987"/>
                    <a:pt x="902130" y="677690"/>
                  </a:cubicBezTo>
                  <a:cubicBezTo>
                    <a:pt x="962001" y="644987"/>
                    <a:pt x="983773" y="677690"/>
                    <a:pt x="951116" y="721293"/>
                  </a:cubicBezTo>
                  <a:cubicBezTo>
                    <a:pt x="1000101" y="748545"/>
                    <a:pt x="989216" y="786698"/>
                    <a:pt x="918458" y="781247"/>
                  </a:cubicBezTo>
                  <a:cubicBezTo>
                    <a:pt x="989216" y="786698"/>
                    <a:pt x="983773" y="830301"/>
                    <a:pt x="934787" y="846652"/>
                  </a:cubicBezTo>
                  <a:cubicBezTo>
                    <a:pt x="951116" y="895706"/>
                    <a:pt x="918458" y="922958"/>
                    <a:pt x="869473" y="873904"/>
                  </a:cubicBezTo>
                  <a:cubicBezTo>
                    <a:pt x="918458" y="922958"/>
                    <a:pt x="896687" y="955661"/>
                    <a:pt x="842258" y="933859"/>
                  </a:cubicBezTo>
                  <a:cubicBezTo>
                    <a:pt x="831373" y="988363"/>
                    <a:pt x="787830" y="988363"/>
                    <a:pt x="776944" y="922958"/>
                  </a:cubicBezTo>
                  <a:cubicBezTo>
                    <a:pt x="787830" y="988363"/>
                    <a:pt x="749730" y="999264"/>
                    <a:pt x="722516" y="955661"/>
                  </a:cubicBezTo>
                  <a:cubicBezTo>
                    <a:pt x="678973" y="988363"/>
                    <a:pt x="646316" y="966562"/>
                    <a:pt x="673530" y="906607"/>
                  </a:cubicBezTo>
                  <a:cubicBezTo>
                    <a:pt x="646316" y="966562"/>
                    <a:pt x="608216" y="955661"/>
                    <a:pt x="608216" y="901156"/>
                  </a:cubicBezTo>
                  <a:cubicBezTo>
                    <a:pt x="553787" y="901156"/>
                    <a:pt x="537458" y="863003"/>
                    <a:pt x="602773" y="830301"/>
                  </a:cubicBezTo>
                  <a:cubicBezTo>
                    <a:pt x="537458" y="863003"/>
                    <a:pt x="515687" y="830301"/>
                    <a:pt x="548344" y="786698"/>
                  </a:cubicBezTo>
                  <a:cubicBezTo>
                    <a:pt x="504801" y="759446"/>
                    <a:pt x="515687" y="715842"/>
                    <a:pt x="581001" y="726743"/>
                  </a:cubicBezTo>
                  <a:cubicBezTo>
                    <a:pt x="515687" y="715842"/>
                    <a:pt x="515687" y="677690"/>
                    <a:pt x="570116" y="661338"/>
                  </a:cubicBezTo>
                  <a:cubicBezTo>
                    <a:pt x="548344" y="612285"/>
                    <a:pt x="581001" y="585033"/>
                    <a:pt x="629987" y="634086"/>
                  </a:cubicBezTo>
                  <a:cubicBezTo>
                    <a:pt x="581001" y="585033"/>
                    <a:pt x="602773" y="552330"/>
                    <a:pt x="657201" y="574132"/>
                  </a:cubicBezTo>
                  <a:cubicBezTo>
                    <a:pt x="673530" y="519628"/>
                    <a:pt x="711630" y="519628"/>
                    <a:pt x="722516" y="585033"/>
                  </a:cubicBezTo>
                  <a:cubicBezTo>
                    <a:pt x="717073" y="552330"/>
                    <a:pt x="723876" y="533254"/>
                    <a:pt x="736123" y="527803"/>
                  </a:cubicBezTo>
                  <a:close/>
                  <a:moveTo>
                    <a:pt x="231723" y="497614"/>
                  </a:moveTo>
                  <a:cubicBezTo>
                    <a:pt x="517895" y="664810"/>
                    <a:pt x="553666" y="710788"/>
                    <a:pt x="364599" y="694069"/>
                  </a:cubicBezTo>
                  <a:lnTo>
                    <a:pt x="271272" y="683395"/>
                  </a:lnTo>
                  <a:lnTo>
                    <a:pt x="364343" y="699210"/>
                  </a:lnTo>
                  <a:cubicBezTo>
                    <a:pt x="550527" y="735900"/>
                    <a:pt x="502307" y="770501"/>
                    <a:pt x="183219" y="846864"/>
                  </a:cubicBezTo>
                  <a:cubicBezTo>
                    <a:pt x="-54906" y="775274"/>
                    <a:pt x="-59669" y="666099"/>
                    <a:pt x="161639" y="672811"/>
                  </a:cubicBezTo>
                  <a:lnTo>
                    <a:pt x="269407" y="683144"/>
                  </a:lnTo>
                  <a:lnTo>
                    <a:pt x="212440" y="672154"/>
                  </a:lnTo>
                  <a:cubicBezTo>
                    <a:pt x="-55407" y="612774"/>
                    <a:pt x="-34008" y="497614"/>
                    <a:pt x="231723" y="497614"/>
                  </a:cubicBezTo>
                  <a:close/>
                  <a:moveTo>
                    <a:pt x="1314802" y="310251"/>
                  </a:moveTo>
                  <a:cubicBezTo>
                    <a:pt x="1413212" y="311369"/>
                    <a:pt x="1404425" y="388207"/>
                    <a:pt x="1253076" y="486836"/>
                  </a:cubicBezTo>
                  <a:lnTo>
                    <a:pt x="1184780" y="527099"/>
                  </a:lnTo>
                  <a:lnTo>
                    <a:pt x="1279290" y="484367"/>
                  </a:lnTo>
                  <a:cubicBezTo>
                    <a:pt x="1487423" y="406325"/>
                    <a:pt x="1520142" y="511771"/>
                    <a:pt x="1315503" y="654748"/>
                  </a:cubicBezTo>
                  <a:cubicBezTo>
                    <a:pt x="987128" y="688110"/>
                    <a:pt x="933589" y="671429"/>
                    <a:pt x="1096587" y="575515"/>
                  </a:cubicBezTo>
                  <a:lnTo>
                    <a:pt x="1169408" y="535092"/>
                  </a:lnTo>
                  <a:lnTo>
                    <a:pt x="1093425" y="571735"/>
                  </a:lnTo>
                  <a:cubicBezTo>
                    <a:pt x="920779" y="650222"/>
                    <a:pt x="943392" y="597749"/>
                    <a:pt x="1157618" y="344921"/>
                  </a:cubicBezTo>
                  <a:cubicBezTo>
                    <a:pt x="1224266" y="320388"/>
                    <a:pt x="1277312" y="309825"/>
                    <a:pt x="1314802" y="310251"/>
                  </a:cubicBezTo>
                  <a:close/>
                  <a:moveTo>
                    <a:pt x="295633" y="158456"/>
                  </a:moveTo>
                  <a:cubicBezTo>
                    <a:pt x="331198" y="152650"/>
                    <a:pt x="396384" y="177663"/>
                    <a:pt x="482277" y="240963"/>
                  </a:cubicBezTo>
                  <a:cubicBezTo>
                    <a:pt x="615889" y="545889"/>
                    <a:pt x="615889" y="604850"/>
                    <a:pt x="474971" y="476209"/>
                  </a:cubicBezTo>
                  <a:lnTo>
                    <a:pt x="411275" y="414907"/>
                  </a:lnTo>
                  <a:lnTo>
                    <a:pt x="472458" y="478665"/>
                  </a:lnTo>
                  <a:cubicBezTo>
                    <a:pt x="600940" y="619870"/>
                    <a:pt x="542052" y="620467"/>
                    <a:pt x="237503" y="491434"/>
                  </a:cubicBezTo>
                  <a:cubicBezTo>
                    <a:pt x="128736" y="351476"/>
                    <a:pt x="128311" y="264856"/>
                    <a:pt x="201708" y="275577"/>
                  </a:cubicBezTo>
                  <a:cubicBezTo>
                    <a:pt x="234737" y="280402"/>
                    <a:pt x="282714" y="304937"/>
                    <a:pt x="342495" y="353195"/>
                  </a:cubicBezTo>
                  <a:lnTo>
                    <a:pt x="404134" y="407772"/>
                  </a:lnTo>
                  <a:lnTo>
                    <a:pt x="332487" y="328361"/>
                  </a:lnTo>
                  <a:cubicBezTo>
                    <a:pt x="253452" y="228732"/>
                    <a:pt x="248212" y="166199"/>
                    <a:pt x="295633" y="158456"/>
                  </a:cubicBezTo>
                  <a:close/>
                  <a:moveTo>
                    <a:pt x="1151419" y="117635"/>
                  </a:moveTo>
                  <a:cubicBezTo>
                    <a:pt x="1190178" y="126490"/>
                    <a:pt x="1198338" y="205507"/>
                    <a:pt x="1152099" y="339017"/>
                  </a:cubicBezTo>
                  <a:cubicBezTo>
                    <a:pt x="869227" y="589689"/>
                    <a:pt x="836588" y="578790"/>
                    <a:pt x="967144" y="317219"/>
                  </a:cubicBezTo>
                  <a:cubicBezTo>
                    <a:pt x="1043302" y="170086"/>
                    <a:pt x="1112660" y="108780"/>
                    <a:pt x="1151419" y="117635"/>
                  </a:cubicBezTo>
                  <a:close/>
                  <a:moveTo>
                    <a:pt x="988003" y="43570"/>
                  </a:moveTo>
                  <a:cubicBezTo>
                    <a:pt x="1045818" y="34581"/>
                    <a:pt x="1055144" y="133304"/>
                    <a:pt x="966966" y="317132"/>
                  </a:cubicBezTo>
                  <a:cubicBezTo>
                    <a:pt x="836733" y="578577"/>
                    <a:pt x="809601" y="562236"/>
                    <a:pt x="842159" y="180963"/>
                  </a:cubicBezTo>
                  <a:cubicBezTo>
                    <a:pt x="901171" y="93134"/>
                    <a:pt x="953315" y="48964"/>
                    <a:pt x="988003" y="43570"/>
                  </a:cubicBezTo>
                  <a:close/>
                  <a:moveTo>
                    <a:pt x="555841" y="28515"/>
                  </a:moveTo>
                  <a:cubicBezTo>
                    <a:pt x="595187" y="31241"/>
                    <a:pt x="642674" y="110278"/>
                    <a:pt x="672523" y="273805"/>
                  </a:cubicBezTo>
                  <a:cubicBezTo>
                    <a:pt x="715939" y="562702"/>
                    <a:pt x="683377" y="562702"/>
                    <a:pt x="488003" y="241100"/>
                  </a:cubicBezTo>
                  <a:cubicBezTo>
                    <a:pt x="485290" y="99377"/>
                    <a:pt x="516495" y="25790"/>
                    <a:pt x="555841" y="28515"/>
                  </a:cubicBezTo>
                  <a:close/>
                  <a:moveTo>
                    <a:pt x="700985" y="2672"/>
                  </a:moveTo>
                  <a:cubicBezTo>
                    <a:pt x="736851" y="-13680"/>
                    <a:pt x="789636" y="44912"/>
                    <a:pt x="830239" y="181173"/>
                  </a:cubicBezTo>
                  <a:cubicBezTo>
                    <a:pt x="749032" y="551801"/>
                    <a:pt x="721963" y="562702"/>
                    <a:pt x="673239" y="273830"/>
                  </a:cubicBezTo>
                  <a:cubicBezTo>
                    <a:pt x="646170" y="110317"/>
                    <a:pt x="665119" y="19023"/>
                    <a:pt x="700985" y="26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93"/>
            <p:cNvSpPr/>
            <p:nvPr/>
          </p:nvSpPr>
          <p:spPr bwMode="auto">
            <a:xfrm>
              <a:off x="4338638" y="4046538"/>
              <a:ext cx="461963" cy="131762"/>
            </a:xfrm>
            <a:custGeom>
              <a:avLst/>
              <a:gdLst>
                <a:gd name="T0" fmla="*/ 37 w 85"/>
                <a:gd name="T1" fmla="*/ 0 h 24"/>
                <a:gd name="T2" fmla="*/ 46 w 85"/>
                <a:gd name="T3" fmla="*/ 24 h 24"/>
                <a:gd name="T4" fmla="*/ 37 w 85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24">
                  <a:moveTo>
                    <a:pt x="37" y="0"/>
                  </a:moveTo>
                  <a:cubicBezTo>
                    <a:pt x="0" y="6"/>
                    <a:pt x="2" y="23"/>
                    <a:pt x="46" y="24"/>
                  </a:cubicBezTo>
                  <a:cubicBezTo>
                    <a:pt x="85" y="23"/>
                    <a:pt x="84" y="19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94"/>
            <p:cNvSpPr/>
            <p:nvPr/>
          </p:nvSpPr>
          <p:spPr bwMode="auto">
            <a:xfrm>
              <a:off x="4338638" y="4178300"/>
              <a:ext cx="461963" cy="125412"/>
            </a:xfrm>
            <a:custGeom>
              <a:avLst/>
              <a:gdLst>
                <a:gd name="T0" fmla="*/ 46 w 85"/>
                <a:gd name="T1" fmla="*/ 0 h 23"/>
                <a:gd name="T2" fmla="*/ 38 w 85"/>
                <a:gd name="T3" fmla="*/ 23 h 23"/>
                <a:gd name="T4" fmla="*/ 46 w 85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23">
                  <a:moveTo>
                    <a:pt x="46" y="0"/>
                  </a:moveTo>
                  <a:cubicBezTo>
                    <a:pt x="2" y="0"/>
                    <a:pt x="0" y="18"/>
                    <a:pt x="38" y="23"/>
                  </a:cubicBezTo>
                  <a:cubicBezTo>
                    <a:pt x="84" y="4"/>
                    <a:pt x="85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4" name="任意多边形 143"/>
            <p:cNvSpPr/>
            <p:nvPr/>
          </p:nvSpPr>
          <p:spPr bwMode="auto">
            <a:xfrm>
              <a:off x="4459662" y="3634665"/>
              <a:ext cx="1026543" cy="1077628"/>
            </a:xfrm>
            <a:custGeom>
              <a:avLst/>
              <a:gdLst>
                <a:gd name="connsiteX0" fmla="*/ 397983 w 1026543"/>
                <a:gd name="connsiteY0" fmla="*/ 723419 h 1077628"/>
                <a:gd name="connsiteX1" fmla="*/ 394453 w 1026543"/>
                <a:gd name="connsiteY1" fmla="*/ 809437 h 1077628"/>
                <a:gd name="connsiteX2" fmla="*/ 375008 w 1026543"/>
                <a:gd name="connsiteY2" fmla="*/ 873142 h 1077628"/>
                <a:gd name="connsiteX3" fmla="*/ 396839 w 1026543"/>
                <a:gd name="connsiteY3" fmla="*/ 810047 h 1077628"/>
                <a:gd name="connsiteX4" fmla="*/ 445425 w 1026543"/>
                <a:gd name="connsiteY4" fmla="*/ 738598 h 1077628"/>
                <a:gd name="connsiteX5" fmla="*/ 483813 w 1026543"/>
                <a:gd name="connsiteY5" fmla="*/ 957515 h 1077628"/>
                <a:gd name="connsiteX6" fmla="*/ 354776 w 1026543"/>
                <a:gd name="connsiteY6" fmla="*/ 952816 h 1077628"/>
                <a:gd name="connsiteX7" fmla="*/ 373914 w 1026543"/>
                <a:gd name="connsiteY7" fmla="*/ 876541 h 1077628"/>
                <a:gd name="connsiteX8" fmla="*/ 346818 w 1026543"/>
                <a:gd name="connsiteY8" fmla="*/ 949933 h 1077628"/>
                <a:gd name="connsiteX9" fmla="*/ 238563 w 1026543"/>
                <a:gd name="connsiteY9" fmla="*/ 881098 h 1077628"/>
                <a:gd name="connsiteX10" fmla="*/ 397983 w 1026543"/>
                <a:gd name="connsiteY10" fmla="*/ 723419 h 1077628"/>
                <a:gd name="connsiteX11" fmla="*/ 570260 w 1026543"/>
                <a:gd name="connsiteY11" fmla="*/ 722824 h 1077628"/>
                <a:gd name="connsiteX12" fmla="*/ 728253 w 1026543"/>
                <a:gd name="connsiteY12" fmla="*/ 875985 h 1077628"/>
                <a:gd name="connsiteX13" fmla="*/ 592053 w 1026543"/>
                <a:gd name="connsiteY13" fmla="*/ 875985 h 1077628"/>
                <a:gd name="connsiteX14" fmla="*/ 592038 w 1026543"/>
                <a:gd name="connsiteY14" fmla="*/ 875937 h 1077628"/>
                <a:gd name="connsiteX15" fmla="*/ 613063 w 1026543"/>
                <a:gd name="connsiteY15" fmla="*/ 952061 h 1077628"/>
                <a:gd name="connsiteX16" fmla="*/ 488576 w 1026543"/>
                <a:gd name="connsiteY16" fmla="*/ 956975 h 1077628"/>
                <a:gd name="connsiteX17" fmla="*/ 521872 w 1026543"/>
                <a:gd name="connsiteY17" fmla="*/ 738474 h 1077628"/>
                <a:gd name="connsiteX18" fmla="*/ 569362 w 1026543"/>
                <a:gd name="connsiteY18" fmla="*/ 809787 h 1077628"/>
                <a:gd name="connsiteX19" fmla="*/ 591718 w 1026543"/>
                <a:gd name="connsiteY19" fmla="*/ 874877 h 1077628"/>
                <a:gd name="connsiteX20" fmla="*/ 571984 w 1026543"/>
                <a:gd name="connsiteY20" fmla="*/ 809647 h 1077628"/>
                <a:gd name="connsiteX21" fmla="*/ 570260 w 1026543"/>
                <a:gd name="connsiteY21" fmla="*/ 722824 h 1077628"/>
                <a:gd name="connsiteX22" fmla="*/ 324427 w 1026543"/>
                <a:gd name="connsiteY22" fmla="*/ 672987 h 1077628"/>
                <a:gd name="connsiteX23" fmla="*/ 238855 w 1026543"/>
                <a:gd name="connsiteY23" fmla="*/ 880575 h 1077628"/>
                <a:gd name="connsiteX24" fmla="*/ 200686 w 1026543"/>
                <a:gd name="connsiteY24" fmla="*/ 749863 h 1077628"/>
                <a:gd name="connsiteX25" fmla="*/ 324427 w 1026543"/>
                <a:gd name="connsiteY25" fmla="*/ 672987 h 1077628"/>
                <a:gd name="connsiteX26" fmla="*/ 644575 w 1026543"/>
                <a:gd name="connsiteY26" fmla="*/ 669660 h 1077628"/>
                <a:gd name="connsiteX27" fmla="*/ 771611 w 1026543"/>
                <a:gd name="connsiteY27" fmla="*/ 745100 h 1077628"/>
                <a:gd name="connsiteX28" fmla="*/ 733603 w 1026543"/>
                <a:gd name="connsiteY28" fmla="*/ 875812 h 1077628"/>
                <a:gd name="connsiteX29" fmla="*/ 644575 w 1026543"/>
                <a:gd name="connsiteY29" fmla="*/ 669660 h 1077628"/>
                <a:gd name="connsiteX30" fmla="*/ 983876 w 1026543"/>
                <a:gd name="connsiteY30" fmla="*/ 662697 h 1077628"/>
                <a:gd name="connsiteX31" fmla="*/ 983876 w 1026543"/>
                <a:gd name="connsiteY31" fmla="*/ 684525 h 1077628"/>
                <a:gd name="connsiteX32" fmla="*/ 978479 w 1026543"/>
                <a:gd name="connsiteY32" fmla="*/ 750009 h 1077628"/>
                <a:gd name="connsiteX33" fmla="*/ 956888 w 1026543"/>
                <a:gd name="connsiteY33" fmla="*/ 711810 h 1077628"/>
                <a:gd name="connsiteX34" fmla="*/ 956888 w 1026543"/>
                <a:gd name="connsiteY34" fmla="*/ 679068 h 1077628"/>
                <a:gd name="connsiteX35" fmla="*/ 956888 w 1026543"/>
                <a:gd name="connsiteY35" fmla="*/ 673611 h 1077628"/>
                <a:gd name="connsiteX36" fmla="*/ 983876 w 1026543"/>
                <a:gd name="connsiteY36" fmla="*/ 662697 h 1077628"/>
                <a:gd name="connsiteX37" fmla="*/ 284009 w 1026543"/>
                <a:gd name="connsiteY37" fmla="*/ 631819 h 1077628"/>
                <a:gd name="connsiteX38" fmla="*/ 195250 w 1026543"/>
                <a:gd name="connsiteY38" fmla="*/ 749918 h 1077628"/>
                <a:gd name="connsiteX39" fmla="*/ 86336 w 1026543"/>
                <a:gd name="connsiteY39" fmla="*/ 673413 h 1077628"/>
                <a:gd name="connsiteX40" fmla="*/ 284009 w 1026543"/>
                <a:gd name="connsiteY40" fmla="*/ 631819 h 1077628"/>
                <a:gd name="connsiteX41" fmla="*/ 683483 w 1026543"/>
                <a:gd name="connsiteY41" fmla="*/ 630267 h 1077628"/>
                <a:gd name="connsiteX42" fmla="*/ 880847 w 1026543"/>
                <a:gd name="connsiteY42" fmla="*/ 668113 h 1077628"/>
                <a:gd name="connsiteX43" fmla="*/ 772103 w 1026543"/>
                <a:gd name="connsiteY43" fmla="*/ 744811 h 1077628"/>
                <a:gd name="connsiteX44" fmla="*/ 683483 w 1026543"/>
                <a:gd name="connsiteY44" fmla="*/ 630267 h 1077628"/>
                <a:gd name="connsiteX45" fmla="*/ 837061 w 1026543"/>
                <a:gd name="connsiteY45" fmla="*/ 537284 h 1077628"/>
                <a:gd name="connsiteX46" fmla="*/ 880540 w 1026543"/>
                <a:gd name="connsiteY46" fmla="*/ 662696 h 1077628"/>
                <a:gd name="connsiteX47" fmla="*/ 837061 w 1026543"/>
                <a:gd name="connsiteY47" fmla="*/ 537284 h 1077628"/>
                <a:gd name="connsiteX48" fmla="*/ 880540 w 1026543"/>
                <a:gd name="connsiteY48" fmla="*/ 407109 h 1077628"/>
                <a:gd name="connsiteX49" fmla="*/ 837061 w 1026543"/>
                <a:gd name="connsiteY49" fmla="*/ 537284 h 1077628"/>
                <a:gd name="connsiteX50" fmla="*/ 880540 w 1026543"/>
                <a:gd name="connsiteY50" fmla="*/ 407109 h 1077628"/>
                <a:gd name="connsiteX51" fmla="*/ 512902 w 1026543"/>
                <a:gd name="connsiteY51" fmla="*/ 373977 h 1077628"/>
                <a:gd name="connsiteX52" fmla="*/ 520692 w 1026543"/>
                <a:gd name="connsiteY52" fmla="*/ 417693 h 1077628"/>
                <a:gd name="connsiteX53" fmla="*/ 569710 w 1026543"/>
                <a:gd name="connsiteY53" fmla="*/ 417693 h 1077628"/>
                <a:gd name="connsiteX54" fmla="*/ 580602 w 1026543"/>
                <a:gd name="connsiteY54" fmla="*/ 466617 h 1077628"/>
                <a:gd name="connsiteX55" fmla="*/ 624173 w 1026543"/>
                <a:gd name="connsiteY55" fmla="*/ 488361 h 1077628"/>
                <a:gd name="connsiteX56" fmla="*/ 607834 w 1026543"/>
                <a:gd name="connsiteY56" fmla="*/ 537285 h 1077628"/>
                <a:gd name="connsiteX57" fmla="*/ 624173 w 1026543"/>
                <a:gd name="connsiteY57" fmla="*/ 580773 h 1077628"/>
                <a:gd name="connsiteX58" fmla="*/ 580602 w 1026543"/>
                <a:gd name="connsiteY58" fmla="*/ 607953 h 1077628"/>
                <a:gd name="connsiteX59" fmla="*/ 569710 w 1026543"/>
                <a:gd name="connsiteY59" fmla="*/ 656876 h 1077628"/>
                <a:gd name="connsiteX60" fmla="*/ 520692 w 1026543"/>
                <a:gd name="connsiteY60" fmla="*/ 656876 h 1077628"/>
                <a:gd name="connsiteX61" fmla="*/ 482568 w 1026543"/>
                <a:gd name="connsiteY61" fmla="*/ 684056 h 1077628"/>
                <a:gd name="connsiteX62" fmla="*/ 444443 w 1026543"/>
                <a:gd name="connsiteY62" fmla="*/ 656876 h 1077628"/>
                <a:gd name="connsiteX63" fmla="*/ 395426 w 1026543"/>
                <a:gd name="connsiteY63" fmla="*/ 656876 h 1077628"/>
                <a:gd name="connsiteX64" fmla="*/ 384534 w 1026543"/>
                <a:gd name="connsiteY64" fmla="*/ 613389 h 1077628"/>
                <a:gd name="connsiteX65" fmla="*/ 340963 w 1026543"/>
                <a:gd name="connsiteY65" fmla="*/ 586209 h 1077628"/>
                <a:gd name="connsiteX66" fmla="*/ 357302 w 1026543"/>
                <a:gd name="connsiteY66" fmla="*/ 537285 h 1077628"/>
                <a:gd name="connsiteX67" fmla="*/ 340963 w 1026543"/>
                <a:gd name="connsiteY67" fmla="*/ 493797 h 1077628"/>
                <a:gd name="connsiteX68" fmla="*/ 379087 w 1026543"/>
                <a:gd name="connsiteY68" fmla="*/ 466617 h 1077628"/>
                <a:gd name="connsiteX69" fmla="*/ 395426 w 1026543"/>
                <a:gd name="connsiteY69" fmla="*/ 417693 h 1077628"/>
                <a:gd name="connsiteX70" fmla="*/ 444443 w 1026543"/>
                <a:gd name="connsiteY70" fmla="*/ 423129 h 1077628"/>
                <a:gd name="connsiteX71" fmla="*/ 482568 w 1026543"/>
                <a:gd name="connsiteY71" fmla="*/ 390513 h 1077628"/>
                <a:gd name="connsiteX72" fmla="*/ 501545 w 1026543"/>
                <a:gd name="connsiteY72" fmla="*/ 374885 h 1077628"/>
                <a:gd name="connsiteX73" fmla="*/ 512902 w 1026543"/>
                <a:gd name="connsiteY73" fmla="*/ 373977 h 1077628"/>
                <a:gd name="connsiteX74" fmla="*/ 967605 w 1026543"/>
                <a:gd name="connsiteY74" fmla="*/ 335672 h 1077628"/>
                <a:gd name="connsiteX75" fmla="*/ 972764 w 1026543"/>
                <a:gd name="connsiteY75" fmla="*/ 400759 h 1077628"/>
                <a:gd name="connsiteX76" fmla="*/ 952126 w 1026543"/>
                <a:gd name="connsiteY76" fmla="*/ 395335 h 1077628"/>
                <a:gd name="connsiteX77" fmla="*/ 952126 w 1026543"/>
                <a:gd name="connsiteY77" fmla="*/ 357368 h 1077628"/>
                <a:gd name="connsiteX78" fmla="*/ 967605 w 1026543"/>
                <a:gd name="connsiteY78" fmla="*/ 335672 h 1077628"/>
                <a:gd name="connsiteX79" fmla="*/ 928037 w 1026543"/>
                <a:gd name="connsiteY79" fmla="*/ 251358 h 1077628"/>
                <a:gd name="connsiteX80" fmla="*/ 881291 w 1026543"/>
                <a:gd name="connsiteY80" fmla="*/ 401156 h 1077628"/>
                <a:gd name="connsiteX81" fmla="*/ 766931 w 1026543"/>
                <a:gd name="connsiteY81" fmla="*/ 324650 h 1077628"/>
                <a:gd name="connsiteX82" fmla="*/ 928037 w 1026543"/>
                <a:gd name="connsiteY82" fmla="*/ 251358 h 1077628"/>
                <a:gd name="connsiteX83" fmla="*/ 121013 w 1026543"/>
                <a:gd name="connsiteY83" fmla="*/ 161216 h 1077628"/>
                <a:gd name="connsiteX84" fmla="*/ 233056 w 1026543"/>
                <a:gd name="connsiteY84" fmla="*/ 199841 h 1077628"/>
                <a:gd name="connsiteX85" fmla="*/ 252709 w 1026543"/>
                <a:gd name="connsiteY85" fmla="*/ 370843 h 1077628"/>
                <a:gd name="connsiteX86" fmla="*/ 200785 w 1026543"/>
                <a:gd name="connsiteY86" fmla="*/ 334949 h 1077628"/>
                <a:gd name="connsiteX87" fmla="*/ 251292 w 1026543"/>
                <a:gd name="connsiteY87" fmla="*/ 372496 h 1077628"/>
                <a:gd name="connsiteX88" fmla="*/ 80291 w 1026543"/>
                <a:gd name="connsiteY88" fmla="*/ 406829 h 1077628"/>
                <a:gd name="connsiteX89" fmla="*/ 127518 w 1026543"/>
                <a:gd name="connsiteY89" fmla="*/ 288935 h 1077628"/>
                <a:gd name="connsiteX90" fmla="*/ 192955 w 1026543"/>
                <a:gd name="connsiteY90" fmla="*/ 329371 h 1077628"/>
                <a:gd name="connsiteX91" fmla="*/ 145854 w 1026543"/>
                <a:gd name="connsiteY91" fmla="*/ 292583 h 1077628"/>
                <a:gd name="connsiteX92" fmla="*/ 121013 w 1026543"/>
                <a:gd name="connsiteY92" fmla="*/ 161216 h 1077628"/>
                <a:gd name="connsiteX93" fmla="*/ 862617 w 1026543"/>
                <a:gd name="connsiteY93" fmla="*/ 154769 h 1077628"/>
                <a:gd name="connsiteX94" fmla="*/ 766044 w 1026543"/>
                <a:gd name="connsiteY94" fmla="*/ 324705 h 1077628"/>
                <a:gd name="connsiteX95" fmla="*/ 727875 w 1026543"/>
                <a:gd name="connsiteY95" fmla="*/ 199439 h 1077628"/>
                <a:gd name="connsiteX96" fmla="*/ 836588 w 1026543"/>
                <a:gd name="connsiteY96" fmla="*/ 155443 h 1077628"/>
                <a:gd name="connsiteX97" fmla="*/ 862617 w 1026543"/>
                <a:gd name="connsiteY97" fmla="*/ 154769 h 1077628"/>
                <a:gd name="connsiteX98" fmla="*/ 698108 w 1026543"/>
                <a:gd name="connsiteY98" fmla="*/ 35349 h 1077628"/>
                <a:gd name="connsiteX99" fmla="*/ 723379 w 1026543"/>
                <a:gd name="connsiteY99" fmla="*/ 194285 h 1077628"/>
                <a:gd name="connsiteX100" fmla="*/ 586780 w 1026543"/>
                <a:gd name="connsiteY100" fmla="*/ 199742 h 1077628"/>
                <a:gd name="connsiteX101" fmla="*/ 698108 w 1026543"/>
                <a:gd name="connsiteY101" fmla="*/ 35349 h 1077628"/>
                <a:gd name="connsiteX102" fmla="*/ 572878 w 1026543"/>
                <a:gd name="connsiteY102" fmla="*/ 1771 h 1077628"/>
                <a:gd name="connsiteX103" fmla="*/ 586555 w 1026543"/>
                <a:gd name="connsiteY103" fmla="*/ 199276 h 1077628"/>
                <a:gd name="connsiteX104" fmla="*/ 483813 w 1026543"/>
                <a:gd name="connsiteY104" fmla="*/ 117593 h 1077628"/>
                <a:gd name="connsiteX105" fmla="*/ 572878 w 1026543"/>
                <a:gd name="connsiteY105" fmla="*/ 1771 h 1077628"/>
                <a:gd name="connsiteX106" fmla="*/ 383821 w 1026543"/>
                <a:gd name="connsiteY106" fmla="*/ 1771 h 1077628"/>
                <a:gd name="connsiteX107" fmla="*/ 477464 w 1026543"/>
                <a:gd name="connsiteY107" fmla="*/ 117593 h 1077628"/>
                <a:gd name="connsiteX108" fmla="*/ 393036 w 1026543"/>
                <a:gd name="connsiteY108" fmla="*/ 265005 h 1077628"/>
                <a:gd name="connsiteX109" fmla="*/ 371014 w 1026543"/>
                <a:gd name="connsiteY109" fmla="*/ 205418 h 1077628"/>
                <a:gd name="connsiteX110" fmla="*/ 389517 w 1026543"/>
                <a:gd name="connsiteY110" fmla="*/ 267560 h 1077628"/>
                <a:gd name="connsiteX111" fmla="*/ 233024 w 1026543"/>
                <a:gd name="connsiteY111" fmla="*/ 199408 h 1077628"/>
                <a:gd name="connsiteX112" fmla="*/ 339910 w 1026543"/>
                <a:gd name="connsiteY112" fmla="*/ 126548 h 1077628"/>
                <a:gd name="connsiteX113" fmla="*/ 368125 w 1026543"/>
                <a:gd name="connsiteY113" fmla="*/ 196675 h 1077628"/>
                <a:gd name="connsiteX114" fmla="*/ 346584 w 1026543"/>
                <a:gd name="connsiteY114" fmla="*/ 106152 h 1077628"/>
                <a:gd name="connsiteX115" fmla="*/ 383821 w 1026543"/>
                <a:gd name="connsiteY115" fmla="*/ 1771 h 107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026543" h="1077628">
                  <a:moveTo>
                    <a:pt x="397983" y="723419"/>
                  </a:moveTo>
                  <a:cubicBezTo>
                    <a:pt x="412738" y="723419"/>
                    <a:pt x="410321" y="752474"/>
                    <a:pt x="394453" y="809437"/>
                  </a:cubicBezTo>
                  <a:lnTo>
                    <a:pt x="375008" y="873142"/>
                  </a:lnTo>
                  <a:lnTo>
                    <a:pt x="396839" y="810047"/>
                  </a:lnTo>
                  <a:cubicBezTo>
                    <a:pt x="417662" y="754582"/>
                    <a:pt x="433085" y="729903"/>
                    <a:pt x="445425" y="738598"/>
                  </a:cubicBezTo>
                  <a:cubicBezTo>
                    <a:pt x="461877" y="750192"/>
                    <a:pt x="472845" y="821118"/>
                    <a:pt x="483813" y="957515"/>
                  </a:cubicBezTo>
                  <a:cubicBezTo>
                    <a:pt x="407036" y="1124602"/>
                    <a:pt x="326060" y="1112070"/>
                    <a:pt x="354776" y="952816"/>
                  </a:cubicBezTo>
                  <a:lnTo>
                    <a:pt x="373914" y="876541"/>
                  </a:lnTo>
                  <a:lnTo>
                    <a:pt x="346818" y="949933"/>
                  </a:lnTo>
                  <a:cubicBezTo>
                    <a:pt x="281301" y="1096971"/>
                    <a:pt x="210071" y="1061884"/>
                    <a:pt x="238563" y="881098"/>
                  </a:cubicBezTo>
                  <a:cubicBezTo>
                    <a:pt x="328110" y="775073"/>
                    <a:pt x="378310" y="723419"/>
                    <a:pt x="397983" y="723419"/>
                  </a:cubicBezTo>
                  <a:close/>
                  <a:moveTo>
                    <a:pt x="570260" y="722824"/>
                  </a:moveTo>
                  <a:cubicBezTo>
                    <a:pt x="590690" y="722143"/>
                    <a:pt x="641085" y="772516"/>
                    <a:pt x="728253" y="875985"/>
                  </a:cubicBezTo>
                  <a:cubicBezTo>
                    <a:pt x="766389" y="1082922"/>
                    <a:pt x="673773" y="1099259"/>
                    <a:pt x="592053" y="875985"/>
                  </a:cubicBezTo>
                  <a:lnTo>
                    <a:pt x="592038" y="875937"/>
                  </a:lnTo>
                  <a:lnTo>
                    <a:pt x="613063" y="952061"/>
                  </a:lnTo>
                  <a:cubicBezTo>
                    <a:pt x="646135" y="1110044"/>
                    <a:pt x="569437" y="1118978"/>
                    <a:pt x="488576" y="956975"/>
                  </a:cubicBezTo>
                  <a:cubicBezTo>
                    <a:pt x="496730" y="820838"/>
                    <a:pt x="506243" y="750046"/>
                    <a:pt x="521872" y="738474"/>
                  </a:cubicBezTo>
                  <a:cubicBezTo>
                    <a:pt x="533593" y="729796"/>
                    <a:pt x="548754" y="754428"/>
                    <a:pt x="569362" y="809787"/>
                  </a:cubicBezTo>
                  <a:lnTo>
                    <a:pt x="591718" y="874877"/>
                  </a:lnTo>
                  <a:lnTo>
                    <a:pt x="571984" y="809647"/>
                  </a:lnTo>
                  <a:cubicBezTo>
                    <a:pt x="556470" y="752562"/>
                    <a:pt x="554938" y="723334"/>
                    <a:pt x="570260" y="722824"/>
                  </a:cubicBezTo>
                  <a:close/>
                  <a:moveTo>
                    <a:pt x="324427" y="672987"/>
                  </a:moveTo>
                  <a:cubicBezTo>
                    <a:pt x="356430" y="668253"/>
                    <a:pt x="327462" y="730801"/>
                    <a:pt x="238855" y="880575"/>
                  </a:cubicBezTo>
                  <a:cubicBezTo>
                    <a:pt x="53462" y="978609"/>
                    <a:pt x="4388" y="891468"/>
                    <a:pt x="200686" y="749863"/>
                  </a:cubicBezTo>
                  <a:cubicBezTo>
                    <a:pt x="264074" y="702889"/>
                    <a:pt x="305225" y="675827"/>
                    <a:pt x="324427" y="672987"/>
                  </a:cubicBezTo>
                  <a:close/>
                  <a:moveTo>
                    <a:pt x="644575" y="669660"/>
                  </a:moveTo>
                  <a:cubicBezTo>
                    <a:pt x="664205" y="671830"/>
                    <a:pt x="706455" y="698125"/>
                    <a:pt x="771611" y="745100"/>
                  </a:cubicBezTo>
                  <a:cubicBezTo>
                    <a:pt x="961651" y="886705"/>
                    <a:pt x="918214" y="973846"/>
                    <a:pt x="733603" y="875812"/>
                  </a:cubicBezTo>
                  <a:cubicBezTo>
                    <a:pt x="641977" y="729442"/>
                    <a:pt x="611859" y="666043"/>
                    <a:pt x="644575" y="669660"/>
                  </a:cubicBezTo>
                  <a:close/>
                  <a:moveTo>
                    <a:pt x="983876" y="662697"/>
                  </a:moveTo>
                  <a:cubicBezTo>
                    <a:pt x="983876" y="668154"/>
                    <a:pt x="983876" y="673611"/>
                    <a:pt x="983876" y="684525"/>
                  </a:cubicBezTo>
                  <a:cubicBezTo>
                    <a:pt x="983876" y="706353"/>
                    <a:pt x="978479" y="728181"/>
                    <a:pt x="978479" y="750009"/>
                  </a:cubicBezTo>
                  <a:cubicBezTo>
                    <a:pt x="973081" y="739095"/>
                    <a:pt x="962286" y="722724"/>
                    <a:pt x="956888" y="711810"/>
                  </a:cubicBezTo>
                  <a:cubicBezTo>
                    <a:pt x="956888" y="700896"/>
                    <a:pt x="956888" y="689982"/>
                    <a:pt x="956888" y="679068"/>
                  </a:cubicBezTo>
                  <a:cubicBezTo>
                    <a:pt x="956888" y="679068"/>
                    <a:pt x="956888" y="673611"/>
                    <a:pt x="956888" y="673611"/>
                  </a:cubicBezTo>
                  <a:cubicBezTo>
                    <a:pt x="967683" y="668154"/>
                    <a:pt x="973081" y="668154"/>
                    <a:pt x="983876" y="662697"/>
                  </a:cubicBezTo>
                  <a:close/>
                  <a:moveTo>
                    <a:pt x="284009" y="631819"/>
                  </a:moveTo>
                  <a:cubicBezTo>
                    <a:pt x="338627" y="630806"/>
                    <a:pt x="304165" y="667948"/>
                    <a:pt x="195250" y="749918"/>
                  </a:cubicBezTo>
                  <a:cubicBezTo>
                    <a:pt x="4650" y="886534"/>
                    <a:pt x="-60699" y="815494"/>
                    <a:pt x="86336" y="673413"/>
                  </a:cubicBezTo>
                  <a:cubicBezTo>
                    <a:pt x="186401" y="646773"/>
                    <a:pt x="251239" y="632428"/>
                    <a:pt x="284009" y="631819"/>
                  </a:cubicBezTo>
                  <a:close/>
                  <a:moveTo>
                    <a:pt x="683483" y="630267"/>
                  </a:moveTo>
                  <a:cubicBezTo>
                    <a:pt x="716202" y="630364"/>
                    <a:pt x="780939" y="643460"/>
                    <a:pt x="880847" y="668113"/>
                  </a:cubicBezTo>
                  <a:cubicBezTo>
                    <a:pt x="1033088" y="810553"/>
                    <a:pt x="967842" y="881772"/>
                    <a:pt x="772103" y="744811"/>
                  </a:cubicBezTo>
                  <a:cubicBezTo>
                    <a:pt x="663360" y="666059"/>
                    <a:pt x="628952" y="630107"/>
                    <a:pt x="683483" y="630267"/>
                  </a:cubicBezTo>
                  <a:close/>
                  <a:moveTo>
                    <a:pt x="837061" y="537284"/>
                  </a:moveTo>
                  <a:cubicBezTo>
                    <a:pt x="1076195" y="537284"/>
                    <a:pt x="1087064" y="629980"/>
                    <a:pt x="880540" y="662696"/>
                  </a:cubicBezTo>
                  <a:cubicBezTo>
                    <a:pt x="625101" y="559095"/>
                    <a:pt x="625101" y="537284"/>
                    <a:pt x="837061" y="537284"/>
                  </a:cubicBezTo>
                  <a:close/>
                  <a:moveTo>
                    <a:pt x="880540" y="407109"/>
                  </a:moveTo>
                  <a:cubicBezTo>
                    <a:pt x="1087064" y="434229"/>
                    <a:pt x="1076195" y="531860"/>
                    <a:pt x="837061" y="537284"/>
                  </a:cubicBezTo>
                  <a:cubicBezTo>
                    <a:pt x="625101" y="537284"/>
                    <a:pt x="625101" y="510164"/>
                    <a:pt x="880540" y="407109"/>
                  </a:cubicBezTo>
                  <a:close/>
                  <a:moveTo>
                    <a:pt x="512902" y="373977"/>
                  </a:moveTo>
                  <a:cubicBezTo>
                    <a:pt x="522607" y="377369"/>
                    <a:pt x="526820" y="393231"/>
                    <a:pt x="520692" y="417693"/>
                  </a:cubicBezTo>
                  <a:cubicBezTo>
                    <a:pt x="531585" y="374205"/>
                    <a:pt x="564263" y="379641"/>
                    <a:pt x="569710" y="417693"/>
                  </a:cubicBezTo>
                  <a:cubicBezTo>
                    <a:pt x="607834" y="406821"/>
                    <a:pt x="624173" y="434001"/>
                    <a:pt x="580602" y="466617"/>
                  </a:cubicBezTo>
                  <a:cubicBezTo>
                    <a:pt x="624173" y="434001"/>
                    <a:pt x="640512" y="455745"/>
                    <a:pt x="624173" y="488361"/>
                  </a:cubicBezTo>
                  <a:cubicBezTo>
                    <a:pt x="656851" y="504669"/>
                    <a:pt x="656851" y="537285"/>
                    <a:pt x="607834" y="537285"/>
                  </a:cubicBezTo>
                  <a:cubicBezTo>
                    <a:pt x="656851" y="537285"/>
                    <a:pt x="656851" y="564465"/>
                    <a:pt x="624173" y="580773"/>
                  </a:cubicBezTo>
                  <a:cubicBezTo>
                    <a:pt x="645959" y="618825"/>
                    <a:pt x="624173" y="640568"/>
                    <a:pt x="580602" y="607953"/>
                  </a:cubicBezTo>
                  <a:cubicBezTo>
                    <a:pt x="624173" y="640568"/>
                    <a:pt x="607834" y="662312"/>
                    <a:pt x="569710" y="656876"/>
                  </a:cubicBezTo>
                  <a:cubicBezTo>
                    <a:pt x="564263" y="694928"/>
                    <a:pt x="537031" y="700364"/>
                    <a:pt x="520692" y="656876"/>
                  </a:cubicBezTo>
                  <a:cubicBezTo>
                    <a:pt x="537031" y="700364"/>
                    <a:pt x="509800" y="716672"/>
                    <a:pt x="482568" y="684056"/>
                  </a:cubicBezTo>
                  <a:cubicBezTo>
                    <a:pt x="455336" y="716672"/>
                    <a:pt x="428104" y="705800"/>
                    <a:pt x="444443" y="656876"/>
                  </a:cubicBezTo>
                  <a:cubicBezTo>
                    <a:pt x="428104" y="705800"/>
                    <a:pt x="400873" y="700364"/>
                    <a:pt x="395426" y="656876"/>
                  </a:cubicBezTo>
                  <a:cubicBezTo>
                    <a:pt x="357302" y="667748"/>
                    <a:pt x="340963" y="640568"/>
                    <a:pt x="384534" y="613389"/>
                  </a:cubicBezTo>
                  <a:cubicBezTo>
                    <a:pt x="340963" y="640568"/>
                    <a:pt x="319177" y="618825"/>
                    <a:pt x="340963" y="586209"/>
                  </a:cubicBezTo>
                  <a:cubicBezTo>
                    <a:pt x="302838" y="569901"/>
                    <a:pt x="308285" y="537285"/>
                    <a:pt x="357302" y="537285"/>
                  </a:cubicBezTo>
                  <a:cubicBezTo>
                    <a:pt x="308285" y="537285"/>
                    <a:pt x="302838" y="510105"/>
                    <a:pt x="340963" y="493797"/>
                  </a:cubicBezTo>
                  <a:cubicBezTo>
                    <a:pt x="319177" y="455745"/>
                    <a:pt x="340963" y="434001"/>
                    <a:pt x="379087" y="466617"/>
                  </a:cubicBezTo>
                  <a:cubicBezTo>
                    <a:pt x="340963" y="434001"/>
                    <a:pt x="351855" y="412257"/>
                    <a:pt x="395426" y="417693"/>
                  </a:cubicBezTo>
                  <a:cubicBezTo>
                    <a:pt x="395426" y="379641"/>
                    <a:pt x="428104" y="374205"/>
                    <a:pt x="444443" y="423129"/>
                  </a:cubicBezTo>
                  <a:cubicBezTo>
                    <a:pt x="428104" y="374205"/>
                    <a:pt x="455336" y="357897"/>
                    <a:pt x="482568" y="390513"/>
                  </a:cubicBezTo>
                  <a:cubicBezTo>
                    <a:pt x="489376" y="382359"/>
                    <a:pt x="495843" y="377263"/>
                    <a:pt x="501545" y="374885"/>
                  </a:cubicBezTo>
                  <a:cubicBezTo>
                    <a:pt x="505822" y="373101"/>
                    <a:pt x="509667" y="372846"/>
                    <a:pt x="512902" y="373977"/>
                  </a:cubicBezTo>
                  <a:close/>
                  <a:moveTo>
                    <a:pt x="967605" y="335672"/>
                  </a:moveTo>
                  <a:cubicBezTo>
                    <a:pt x="967605" y="357368"/>
                    <a:pt x="972764" y="379063"/>
                    <a:pt x="972764" y="400759"/>
                  </a:cubicBezTo>
                  <a:cubicBezTo>
                    <a:pt x="967605" y="400759"/>
                    <a:pt x="962445" y="395335"/>
                    <a:pt x="952126" y="395335"/>
                  </a:cubicBezTo>
                  <a:cubicBezTo>
                    <a:pt x="952126" y="384487"/>
                    <a:pt x="952126" y="373640"/>
                    <a:pt x="952126" y="357368"/>
                  </a:cubicBezTo>
                  <a:cubicBezTo>
                    <a:pt x="957286" y="351944"/>
                    <a:pt x="962445" y="341096"/>
                    <a:pt x="967605" y="335672"/>
                  </a:cubicBezTo>
                  <a:close/>
                  <a:moveTo>
                    <a:pt x="928037" y="251358"/>
                  </a:moveTo>
                  <a:cubicBezTo>
                    <a:pt x="982123" y="251304"/>
                    <a:pt x="973188" y="312355"/>
                    <a:pt x="881291" y="401156"/>
                  </a:cubicBezTo>
                  <a:cubicBezTo>
                    <a:pt x="614450" y="472196"/>
                    <a:pt x="598113" y="455802"/>
                    <a:pt x="766931" y="324650"/>
                  </a:cubicBezTo>
                  <a:cubicBezTo>
                    <a:pt x="840449" y="273419"/>
                    <a:pt x="895586" y="251390"/>
                    <a:pt x="928037" y="251358"/>
                  </a:cubicBezTo>
                  <a:close/>
                  <a:moveTo>
                    <a:pt x="121013" y="161216"/>
                  </a:moveTo>
                  <a:cubicBezTo>
                    <a:pt x="148682" y="164371"/>
                    <a:pt x="186599" y="176649"/>
                    <a:pt x="233056" y="199841"/>
                  </a:cubicBezTo>
                  <a:cubicBezTo>
                    <a:pt x="362180" y="405163"/>
                    <a:pt x="369951" y="447540"/>
                    <a:pt x="252709" y="370843"/>
                  </a:cubicBezTo>
                  <a:lnTo>
                    <a:pt x="200785" y="334949"/>
                  </a:lnTo>
                  <a:lnTo>
                    <a:pt x="251292" y="372496"/>
                  </a:lnTo>
                  <a:cubicBezTo>
                    <a:pt x="361414" y="458663"/>
                    <a:pt x="319037" y="464025"/>
                    <a:pt x="80291" y="406829"/>
                  </a:cubicBezTo>
                  <a:cubicBezTo>
                    <a:pt x="-48632" y="282902"/>
                    <a:pt x="-14610" y="213194"/>
                    <a:pt x="127518" y="288935"/>
                  </a:cubicBezTo>
                  <a:lnTo>
                    <a:pt x="192955" y="329371"/>
                  </a:lnTo>
                  <a:lnTo>
                    <a:pt x="145854" y="292583"/>
                  </a:lnTo>
                  <a:cubicBezTo>
                    <a:pt x="46363" y="207519"/>
                    <a:pt x="48381" y="152934"/>
                    <a:pt x="121013" y="161216"/>
                  </a:cubicBezTo>
                  <a:close/>
                  <a:moveTo>
                    <a:pt x="862617" y="154769"/>
                  </a:moveTo>
                  <a:cubicBezTo>
                    <a:pt x="913203" y="162304"/>
                    <a:pt x="891286" y="231777"/>
                    <a:pt x="766044" y="324705"/>
                  </a:cubicBezTo>
                  <a:cubicBezTo>
                    <a:pt x="591557" y="449971"/>
                    <a:pt x="580651" y="433632"/>
                    <a:pt x="727875" y="199439"/>
                  </a:cubicBezTo>
                  <a:cubicBezTo>
                    <a:pt x="772860" y="173569"/>
                    <a:pt x="809666" y="159613"/>
                    <a:pt x="836588" y="155443"/>
                  </a:cubicBezTo>
                  <a:cubicBezTo>
                    <a:pt x="846684" y="153879"/>
                    <a:pt x="855391" y="153692"/>
                    <a:pt x="862617" y="154769"/>
                  </a:cubicBezTo>
                  <a:close/>
                  <a:moveTo>
                    <a:pt x="698108" y="35349"/>
                  </a:moveTo>
                  <a:cubicBezTo>
                    <a:pt x="727477" y="37395"/>
                    <a:pt x="742503" y="93330"/>
                    <a:pt x="723379" y="194285"/>
                  </a:cubicBezTo>
                  <a:cubicBezTo>
                    <a:pt x="548532" y="407109"/>
                    <a:pt x="526676" y="401652"/>
                    <a:pt x="586780" y="199742"/>
                  </a:cubicBezTo>
                  <a:cubicBezTo>
                    <a:pt x="625027" y="85144"/>
                    <a:pt x="668739" y="33303"/>
                    <a:pt x="698108" y="35349"/>
                  </a:cubicBezTo>
                  <a:close/>
                  <a:moveTo>
                    <a:pt x="572878" y="1771"/>
                  </a:moveTo>
                  <a:cubicBezTo>
                    <a:pt x="613169" y="-12162"/>
                    <a:pt x="630490" y="56332"/>
                    <a:pt x="586555" y="199276"/>
                  </a:cubicBezTo>
                  <a:cubicBezTo>
                    <a:pt x="521665" y="400759"/>
                    <a:pt x="505443" y="389868"/>
                    <a:pt x="483813" y="117593"/>
                  </a:cubicBezTo>
                  <a:cubicBezTo>
                    <a:pt x="516258" y="48163"/>
                    <a:pt x="548703" y="10130"/>
                    <a:pt x="572878" y="1771"/>
                  </a:cubicBezTo>
                  <a:close/>
                  <a:moveTo>
                    <a:pt x="383821" y="1771"/>
                  </a:moveTo>
                  <a:cubicBezTo>
                    <a:pt x="408920" y="10130"/>
                    <a:pt x="442810" y="48163"/>
                    <a:pt x="477464" y="117593"/>
                  </a:cubicBezTo>
                  <a:cubicBezTo>
                    <a:pt x="463195" y="360599"/>
                    <a:pt x="444763" y="395143"/>
                    <a:pt x="393036" y="265005"/>
                  </a:cubicBezTo>
                  <a:lnTo>
                    <a:pt x="371014" y="205418"/>
                  </a:lnTo>
                  <a:lnTo>
                    <a:pt x="389517" y="267560"/>
                  </a:lnTo>
                  <a:cubicBezTo>
                    <a:pt x="426685" y="403864"/>
                    <a:pt x="390336" y="381146"/>
                    <a:pt x="233024" y="199408"/>
                  </a:cubicBezTo>
                  <a:cubicBezTo>
                    <a:pt x="199655" y="17669"/>
                    <a:pt x="270564" y="-17603"/>
                    <a:pt x="339910" y="126548"/>
                  </a:cubicBezTo>
                  <a:lnTo>
                    <a:pt x="368125" y="196675"/>
                  </a:lnTo>
                  <a:lnTo>
                    <a:pt x="346584" y="106152"/>
                  </a:lnTo>
                  <a:cubicBezTo>
                    <a:pt x="334809" y="27237"/>
                    <a:pt x="352447" y="-8679"/>
                    <a:pt x="383821" y="17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5" name="任意多边形 144"/>
            <p:cNvSpPr/>
            <p:nvPr/>
          </p:nvSpPr>
          <p:spPr bwMode="auto">
            <a:xfrm>
              <a:off x="4910137" y="2408565"/>
              <a:ext cx="1455224" cy="1458585"/>
            </a:xfrm>
            <a:custGeom>
              <a:avLst/>
              <a:gdLst>
                <a:gd name="connsiteX0" fmla="*/ 484981 w 1455224"/>
                <a:gd name="connsiteY0" fmla="*/ 1382385 h 1458585"/>
                <a:gd name="connsiteX1" fmla="*/ 496093 w 1455224"/>
                <a:gd name="connsiteY1" fmla="*/ 1436814 h 1458585"/>
                <a:gd name="connsiteX2" fmla="*/ 501650 w 1455224"/>
                <a:gd name="connsiteY2" fmla="*/ 1458585 h 1458585"/>
                <a:gd name="connsiteX3" fmla="*/ 484981 w 1455224"/>
                <a:gd name="connsiteY3" fmla="*/ 1453142 h 1458585"/>
                <a:gd name="connsiteX4" fmla="*/ 479424 w 1455224"/>
                <a:gd name="connsiteY4" fmla="*/ 1442257 h 1458585"/>
                <a:gd name="connsiteX5" fmla="*/ 468312 w 1455224"/>
                <a:gd name="connsiteY5" fmla="*/ 1387828 h 1458585"/>
                <a:gd name="connsiteX6" fmla="*/ 484981 w 1455224"/>
                <a:gd name="connsiteY6" fmla="*/ 1382385 h 1458585"/>
                <a:gd name="connsiteX7" fmla="*/ 792550 w 1455224"/>
                <a:gd name="connsiteY7" fmla="*/ 965904 h 1458585"/>
                <a:gd name="connsiteX8" fmla="*/ 887486 w 1455224"/>
                <a:gd name="connsiteY8" fmla="*/ 1146930 h 1458585"/>
                <a:gd name="connsiteX9" fmla="*/ 750887 w 1455224"/>
                <a:gd name="connsiteY9" fmla="*/ 1256228 h 1458585"/>
                <a:gd name="connsiteX10" fmla="*/ 792550 w 1455224"/>
                <a:gd name="connsiteY10" fmla="*/ 965904 h 1458585"/>
                <a:gd name="connsiteX11" fmla="*/ 693407 w 1455224"/>
                <a:gd name="connsiteY11" fmla="*/ 965806 h 1458585"/>
                <a:gd name="connsiteX12" fmla="*/ 741363 w 1455224"/>
                <a:gd name="connsiteY12" fmla="*/ 1255803 h 1458585"/>
                <a:gd name="connsiteX13" fmla="*/ 604347 w 1455224"/>
                <a:gd name="connsiteY13" fmla="*/ 1146628 h 1458585"/>
                <a:gd name="connsiteX14" fmla="*/ 693407 w 1455224"/>
                <a:gd name="connsiteY14" fmla="*/ 965806 h 1458585"/>
                <a:gd name="connsiteX15" fmla="*/ 630691 w 1455224"/>
                <a:gd name="connsiteY15" fmla="*/ 945339 h 1458585"/>
                <a:gd name="connsiteX16" fmla="*/ 604157 w 1455224"/>
                <a:gd name="connsiteY16" fmla="*/ 1147284 h 1458585"/>
                <a:gd name="connsiteX17" fmla="*/ 424543 w 1455224"/>
                <a:gd name="connsiteY17" fmla="*/ 1152742 h 1458585"/>
                <a:gd name="connsiteX18" fmla="*/ 630691 w 1455224"/>
                <a:gd name="connsiteY18" fmla="*/ 945339 h 1458585"/>
                <a:gd name="connsiteX19" fmla="*/ 856610 w 1455224"/>
                <a:gd name="connsiteY19" fmla="*/ 943865 h 1458585"/>
                <a:gd name="connsiteX20" fmla="*/ 1066992 w 1455224"/>
                <a:gd name="connsiteY20" fmla="*/ 1146855 h 1458585"/>
                <a:gd name="connsiteX21" fmla="*/ 887249 w 1455224"/>
                <a:gd name="connsiteY21" fmla="*/ 1141405 h 1458585"/>
                <a:gd name="connsiteX22" fmla="*/ 856610 w 1455224"/>
                <a:gd name="connsiteY22" fmla="*/ 943865 h 1458585"/>
                <a:gd name="connsiteX23" fmla="*/ 949885 w 1455224"/>
                <a:gd name="connsiteY23" fmla="*/ 877500 h 1458585"/>
                <a:gd name="connsiteX24" fmla="*/ 1115786 w 1455224"/>
                <a:gd name="connsiteY24" fmla="*/ 972451 h 1458585"/>
                <a:gd name="connsiteX25" fmla="*/ 1072243 w 1455224"/>
                <a:gd name="connsiteY25" fmla="*/ 1147227 h 1458585"/>
                <a:gd name="connsiteX26" fmla="*/ 949885 w 1455224"/>
                <a:gd name="connsiteY26" fmla="*/ 877500 h 1458585"/>
                <a:gd name="connsiteX27" fmla="*/ 481895 w 1455224"/>
                <a:gd name="connsiteY27" fmla="*/ 829019 h 1458585"/>
                <a:gd name="connsiteX28" fmla="*/ 442429 w 1455224"/>
                <a:gd name="connsiteY28" fmla="*/ 926369 h 1458585"/>
                <a:gd name="connsiteX29" fmla="*/ 434747 w 1455224"/>
                <a:gd name="connsiteY29" fmla="*/ 932404 h 1458585"/>
                <a:gd name="connsiteX30" fmla="*/ 474078 w 1455224"/>
                <a:gd name="connsiteY30" fmla="*/ 906556 h 1458585"/>
                <a:gd name="connsiteX31" fmla="*/ 534051 w 1455224"/>
                <a:gd name="connsiteY31" fmla="*/ 879147 h 1458585"/>
                <a:gd name="connsiteX32" fmla="*/ 419453 w 1455224"/>
                <a:gd name="connsiteY32" fmla="*/ 1152825 h 1458585"/>
                <a:gd name="connsiteX33" fmla="*/ 291103 w 1455224"/>
                <a:gd name="connsiteY33" fmla="*/ 1045777 h 1458585"/>
                <a:gd name="connsiteX34" fmla="*/ 348900 w 1455224"/>
                <a:gd name="connsiteY34" fmla="*/ 996459 h 1458585"/>
                <a:gd name="connsiteX35" fmla="*/ 282396 w 1455224"/>
                <a:gd name="connsiteY35" fmla="*/ 1038176 h 1458585"/>
                <a:gd name="connsiteX36" fmla="*/ 223165 w 1455224"/>
                <a:gd name="connsiteY36" fmla="*/ 879241 h 1458585"/>
                <a:gd name="connsiteX37" fmla="*/ 481895 w 1455224"/>
                <a:gd name="connsiteY37" fmla="*/ 829019 h 1458585"/>
                <a:gd name="connsiteX38" fmla="*/ 1005279 w 1455224"/>
                <a:gd name="connsiteY38" fmla="*/ 823879 h 1458585"/>
                <a:gd name="connsiteX39" fmla="*/ 1263283 w 1455224"/>
                <a:gd name="connsiteY39" fmla="*/ 874267 h 1458585"/>
                <a:gd name="connsiteX40" fmla="*/ 1116562 w 1455224"/>
                <a:gd name="connsiteY40" fmla="*/ 972360 h 1458585"/>
                <a:gd name="connsiteX41" fmla="*/ 1005279 w 1455224"/>
                <a:gd name="connsiteY41" fmla="*/ 823879 h 1458585"/>
                <a:gd name="connsiteX42" fmla="*/ 277726 w 1455224"/>
                <a:gd name="connsiteY42" fmla="*/ 710873 h 1458585"/>
                <a:gd name="connsiteX43" fmla="*/ 217787 w 1455224"/>
                <a:gd name="connsiteY43" fmla="*/ 874385 h 1458585"/>
                <a:gd name="connsiteX44" fmla="*/ 277726 w 1455224"/>
                <a:gd name="connsiteY44" fmla="*/ 710873 h 1458585"/>
                <a:gd name="connsiteX45" fmla="*/ 1203099 w 1455224"/>
                <a:gd name="connsiteY45" fmla="*/ 699760 h 1458585"/>
                <a:gd name="connsiteX46" fmla="*/ 1268413 w 1455224"/>
                <a:gd name="connsiteY46" fmla="*/ 869622 h 1458585"/>
                <a:gd name="connsiteX47" fmla="*/ 1203099 w 1455224"/>
                <a:gd name="connsiteY47" fmla="*/ 699760 h 1458585"/>
                <a:gd name="connsiteX48" fmla="*/ 0 w 1455224"/>
                <a:gd name="connsiteY48" fmla="*/ 666423 h 1458585"/>
                <a:gd name="connsiteX49" fmla="*/ 76200 w 1455224"/>
                <a:gd name="connsiteY49" fmla="*/ 715635 h 1458585"/>
                <a:gd name="connsiteX50" fmla="*/ 0 w 1455224"/>
                <a:gd name="connsiteY50" fmla="*/ 666423 h 1458585"/>
                <a:gd name="connsiteX51" fmla="*/ 217787 w 1455224"/>
                <a:gd name="connsiteY51" fmla="*/ 541010 h 1458585"/>
                <a:gd name="connsiteX52" fmla="*/ 277726 w 1455224"/>
                <a:gd name="connsiteY52" fmla="*/ 710872 h 1458585"/>
                <a:gd name="connsiteX53" fmla="*/ 217787 w 1455224"/>
                <a:gd name="connsiteY53" fmla="*/ 541010 h 1458585"/>
                <a:gd name="connsiteX54" fmla="*/ 1263351 w 1455224"/>
                <a:gd name="connsiteY54" fmla="*/ 531485 h 1458585"/>
                <a:gd name="connsiteX55" fmla="*/ 1203412 w 1455224"/>
                <a:gd name="connsiteY55" fmla="*/ 699760 h 1458585"/>
                <a:gd name="connsiteX56" fmla="*/ 1263351 w 1455224"/>
                <a:gd name="connsiteY56" fmla="*/ 531485 h 1458585"/>
                <a:gd name="connsiteX57" fmla="*/ 697769 w 1455224"/>
                <a:gd name="connsiteY57" fmla="*/ 490061 h 1458585"/>
                <a:gd name="connsiteX58" fmla="*/ 713767 w 1455224"/>
                <a:gd name="connsiteY58" fmla="*/ 490815 h 1458585"/>
                <a:gd name="connsiteX59" fmla="*/ 740569 w 1455224"/>
                <a:gd name="connsiteY59" fmla="*/ 509279 h 1458585"/>
                <a:gd name="connsiteX60" fmla="*/ 789578 w 1455224"/>
                <a:gd name="connsiteY60" fmla="*/ 552842 h 1458585"/>
                <a:gd name="connsiteX61" fmla="*/ 854924 w 1455224"/>
                <a:gd name="connsiteY61" fmla="*/ 547397 h 1458585"/>
                <a:gd name="connsiteX62" fmla="*/ 871261 w 1455224"/>
                <a:gd name="connsiteY62" fmla="*/ 607297 h 1458585"/>
                <a:gd name="connsiteX63" fmla="*/ 925716 w 1455224"/>
                <a:gd name="connsiteY63" fmla="*/ 645416 h 1458585"/>
                <a:gd name="connsiteX64" fmla="*/ 903934 w 1455224"/>
                <a:gd name="connsiteY64" fmla="*/ 705316 h 1458585"/>
                <a:gd name="connsiteX65" fmla="*/ 925716 w 1455224"/>
                <a:gd name="connsiteY65" fmla="*/ 765217 h 1458585"/>
                <a:gd name="connsiteX66" fmla="*/ 871261 w 1455224"/>
                <a:gd name="connsiteY66" fmla="*/ 797889 h 1458585"/>
                <a:gd name="connsiteX67" fmla="*/ 854924 w 1455224"/>
                <a:gd name="connsiteY67" fmla="*/ 863235 h 1458585"/>
                <a:gd name="connsiteX68" fmla="*/ 795024 w 1455224"/>
                <a:gd name="connsiteY68" fmla="*/ 857790 h 1458585"/>
                <a:gd name="connsiteX69" fmla="*/ 740569 w 1455224"/>
                <a:gd name="connsiteY69" fmla="*/ 901354 h 1458585"/>
                <a:gd name="connsiteX70" fmla="*/ 691559 w 1455224"/>
                <a:gd name="connsiteY70" fmla="*/ 857790 h 1458585"/>
                <a:gd name="connsiteX71" fmla="*/ 626213 w 1455224"/>
                <a:gd name="connsiteY71" fmla="*/ 863235 h 1458585"/>
                <a:gd name="connsiteX72" fmla="*/ 609877 w 1455224"/>
                <a:gd name="connsiteY72" fmla="*/ 803335 h 1458585"/>
                <a:gd name="connsiteX73" fmla="*/ 555422 w 1455224"/>
                <a:gd name="connsiteY73" fmla="*/ 765217 h 1458585"/>
                <a:gd name="connsiteX74" fmla="*/ 577204 w 1455224"/>
                <a:gd name="connsiteY74" fmla="*/ 705316 h 1458585"/>
                <a:gd name="connsiteX75" fmla="*/ 555422 w 1455224"/>
                <a:gd name="connsiteY75" fmla="*/ 645416 h 1458585"/>
                <a:gd name="connsiteX76" fmla="*/ 609877 w 1455224"/>
                <a:gd name="connsiteY76" fmla="*/ 612743 h 1458585"/>
                <a:gd name="connsiteX77" fmla="*/ 626213 w 1455224"/>
                <a:gd name="connsiteY77" fmla="*/ 547397 h 1458585"/>
                <a:gd name="connsiteX78" fmla="*/ 691559 w 1455224"/>
                <a:gd name="connsiteY78" fmla="*/ 552842 h 1458585"/>
                <a:gd name="connsiteX79" fmla="*/ 697769 w 1455224"/>
                <a:gd name="connsiteY79" fmla="*/ 490061 h 1458585"/>
                <a:gd name="connsiteX80" fmla="*/ 235079 w 1455224"/>
                <a:gd name="connsiteY80" fmla="*/ 210680 h 1458585"/>
                <a:gd name="connsiteX81" fmla="*/ 269676 w 1455224"/>
                <a:gd name="connsiteY81" fmla="*/ 210750 h 1458585"/>
                <a:gd name="connsiteX82" fmla="*/ 414337 w 1455224"/>
                <a:gd name="connsiteY82" fmla="*/ 263405 h 1458585"/>
                <a:gd name="connsiteX83" fmla="*/ 440903 w 1455224"/>
                <a:gd name="connsiteY83" fmla="*/ 485033 h 1458585"/>
                <a:gd name="connsiteX84" fmla="*/ 370922 w 1455224"/>
                <a:gd name="connsiteY84" fmla="*/ 436577 h 1458585"/>
                <a:gd name="connsiteX85" fmla="*/ 437891 w 1455224"/>
                <a:gd name="connsiteY85" fmla="*/ 489026 h 1458585"/>
                <a:gd name="connsiteX86" fmla="*/ 218403 w 1455224"/>
                <a:gd name="connsiteY86" fmla="*/ 536154 h 1458585"/>
                <a:gd name="connsiteX87" fmla="*/ 277634 w 1455224"/>
                <a:gd name="connsiteY87" fmla="*/ 377443 h 1458585"/>
                <a:gd name="connsiteX88" fmla="*/ 362424 w 1455224"/>
                <a:gd name="connsiteY88" fmla="*/ 430414 h 1458585"/>
                <a:gd name="connsiteX89" fmla="*/ 301750 w 1455224"/>
                <a:gd name="connsiteY89" fmla="*/ 382638 h 1458585"/>
                <a:gd name="connsiteX90" fmla="*/ 235079 w 1455224"/>
                <a:gd name="connsiteY90" fmla="*/ 210680 h 1458585"/>
                <a:gd name="connsiteX91" fmla="*/ 1236525 w 1455224"/>
                <a:gd name="connsiteY91" fmla="*/ 200636 h 1458585"/>
                <a:gd name="connsiteX92" fmla="*/ 1195834 w 1455224"/>
                <a:gd name="connsiteY92" fmla="*/ 359183 h 1458585"/>
                <a:gd name="connsiteX93" fmla="*/ 1132224 w 1455224"/>
                <a:gd name="connsiteY93" fmla="*/ 413228 h 1458585"/>
                <a:gd name="connsiteX94" fmla="*/ 1178771 w 1455224"/>
                <a:gd name="connsiteY94" fmla="*/ 382131 h 1458585"/>
                <a:gd name="connsiteX95" fmla="*/ 1322172 w 1455224"/>
                <a:gd name="connsiteY95" fmla="*/ 327429 h 1458585"/>
                <a:gd name="connsiteX96" fmla="*/ 1263727 w 1455224"/>
                <a:gd name="connsiteY96" fmla="*/ 525711 h 1458585"/>
                <a:gd name="connsiteX97" fmla="*/ 1041170 w 1455224"/>
                <a:gd name="connsiteY97" fmla="*/ 483937 h 1458585"/>
                <a:gd name="connsiteX98" fmla="*/ 1085791 w 1455224"/>
                <a:gd name="connsiteY98" fmla="*/ 447850 h 1458585"/>
                <a:gd name="connsiteX99" fmla="*/ 1040680 w 1455224"/>
                <a:gd name="connsiteY99" fmla="*/ 479075 h 1458585"/>
                <a:gd name="connsiteX100" fmla="*/ 1062037 w 1455224"/>
                <a:gd name="connsiteY100" fmla="*/ 257558 h 1458585"/>
                <a:gd name="connsiteX101" fmla="*/ 1206783 w 1455224"/>
                <a:gd name="connsiteY101" fmla="*/ 201915 h 1458585"/>
                <a:gd name="connsiteX102" fmla="*/ 1236525 w 1455224"/>
                <a:gd name="connsiteY102" fmla="*/ 200636 h 1458585"/>
                <a:gd name="connsiteX103" fmla="*/ 449039 w 1455224"/>
                <a:gd name="connsiteY103" fmla="*/ 50570 h 1458585"/>
                <a:gd name="connsiteX104" fmla="*/ 593697 w 1455224"/>
                <a:gd name="connsiteY104" fmla="*/ 263777 h 1458585"/>
                <a:gd name="connsiteX105" fmla="*/ 419016 w 1455224"/>
                <a:gd name="connsiteY105" fmla="*/ 258328 h 1458585"/>
                <a:gd name="connsiteX106" fmla="*/ 449039 w 1455224"/>
                <a:gd name="connsiteY106" fmla="*/ 50570 h 1458585"/>
                <a:gd name="connsiteX107" fmla="*/ 860418 w 1455224"/>
                <a:gd name="connsiteY107" fmla="*/ 2127 h 1458585"/>
                <a:gd name="connsiteX108" fmla="*/ 907565 w 1455224"/>
                <a:gd name="connsiteY108" fmla="*/ 162672 h 1458585"/>
                <a:gd name="connsiteX109" fmla="*/ 883884 w 1455224"/>
                <a:gd name="connsiteY109" fmla="*/ 257792 h 1458585"/>
                <a:gd name="connsiteX110" fmla="*/ 919365 w 1455224"/>
                <a:gd name="connsiteY110" fmla="*/ 165723 h 1458585"/>
                <a:gd name="connsiteX111" fmla="*/ 1023938 w 1455224"/>
                <a:gd name="connsiteY111" fmla="*/ 45030 h 1458585"/>
                <a:gd name="connsiteX112" fmla="*/ 1055915 w 1455224"/>
                <a:gd name="connsiteY112" fmla="*/ 252432 h 1458585"/>
                <a:gd name="connsiteX113" fmla="*/ 856411 w 1455224"/>
                <a:gd name="connsiteY113" fmla="*/ 351305 h 1458585"/>
                <a:gd name="connsiteX114" fmla="*/ 878196 w 1455224"/>
                <a:gd name="connsiteY114" fmla="*/ 275663 h 1458585"/>
                <a:gd name="connsiteX115" fmla="*/ 852585 w 1455224"/>
                <a:gd name="connsiteY115" fmla="*/ 348684 h 1458585"/>
                <a:gd name="connsiteX116" fmla="*/ 741362 w 1455224"/>
                <a:gd name="connsiteY116" fmla="*/ 154475 h 1458585"/>
                <a:gd name="connsiteX117" fmla="*/ 860418 w 1455224"/>
                <a:gd name="connsiteY117" fmla="*/ 2127 h 1458585"/>
                <a:gd name="connsiteX118" fmla="*/ 594736 w 1455224"/>
                <a:gd name="connsiteY118" fmla="*/ 761 h 1458585"/>
                <a:gd name="connsiteX119" fmla="*/ 613573 w 1455224"/>
                <a:gd name="connsiteY119" fmla="*/ 2261 h 1458585"/>
                <a:gd name="connsiteX120" fmla="*/ 735013 w 1455224"/>
                <a:gd name="connsiteY120" fmla="*/ 154830 h 1458585"/>
                <a:gd name="connsiteX121" fmla="*/ 593910 w 1455224"/>
                <a:gd name="connsiteY121" fmla="*/ 264005 h 1458585"/>
                <a:gd name="connsiteX122" fmla="*/ 594736 w 1455224"/>
                <a:gd name="connsiteY122" fmla="*/ 761 h 145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1455224" h="1458585">
                  <a:moveTo>
                    <a:pt x="484981" y="1382385"/>
                  </a:moveTo>
                  <a:cubicBezTo>
                    <a:pt x="490537" y="1404157"/>
                    <a:pt x="496093" y="1420485"/>
                    <a:pt x="496093" y="1436814"/>
                  </a:cubicBezTo>
                  <a:cubicBezTo>
                    <a:pt x="501650" y="1442257"/>
                    <a:pt x="501650" y="1447699"/>
                    <a:pt x="501650" y="1458585"/>
                  </a:cubicBezTo>
                  <a:cubicBezTo>
                    <a:pt x="496093" y="1453142"/>
                    <a:pt x="490537" y="1453142"/>
                    <a:pt x="484981" y="1453142"/>
                  </a:cubicBezTo>
                  <a:cubicBezTo>
                    <a:pt x="479424" y="1447699"/>
                    <a:pt x="479424" y="1447699"/>
                    <a:pt x="479424" y="1442257"/>
                  </a:cubicBezTo>
                  <a:cubicBezTo>
                    <a:pt x="479424" y="1425928"/>
                    <a:pt x="473868" y="1404157"/>
                    <a:pt x="468312" y="1387828"/>
                  </a:cubicBezTo>
                  <a:cubicBezTo>
                    <a:pt x="473868" y="1387828"/>
                    <a:pt x="479424" y="1387828"/>
                    <a:pt x="484981" y="1382385"/>
                  </a:cubicBezTo>
                  <a:close/>
                  <a:moveTo>
                    <a:pt x="792550" y="965904"/>
                  </a:moveTo>
                  <a:cubicBezTo>
                    <a:pt x="812357" y="950192"/>
                    <a:pt x="841043" y="1013039"/>
                    <a:pt x="887486" y="1146930"/>
                  </a:cubicBezTo>
                  <a:cubicBezTo>
                    <a:pt x="985837" y="1447501"/>
                    <a:pt x="871094" y="1496685"/>
                    <a:pt x="750887" y="1256228"/>
                  </a:cubicBezTo>
                  <a:cubicBezTo>
                    <a:pt x="761815" y="1075885"/>
                    <a:pt x="772743" y="981616"/>
                    <a:pt x="792550" y="965904"/>
                  </a:cubicBezTo>
                  <a:close/>
                  <a:moveTo>
                    <a:pt x="693407" y="965806"/>
                  </a:moveTo>
                  <a:cubicBezTo>
                    <a:pt x="713960" y="981500"/>
                    <a:pt x="727662" y="1075664"/>
                    <a:pt x="741363" y="1255803"/>
                  </a:cubicBezTo>
                  <a:cubicBezTo>
                    <a:pt x="626269" y="1501448"/>
                    <a:pt x="511175" y="1446860"/>
                    <a:pt x="604347" y="1146628"/>
                  </a:cubicBezTo>
                  <a:cubicBezTo>
                    <a:pt x="645452" y="1012888"/>
                    <a:pt x="672855" y="950112"/>
                    <a:pt x="693407" y="965806"/>
                  </a:cubicBezTo>
                  <a:close/>
                  <a:moveTo>
                    <a:pt x="630691" y="945339"/>
                  </a:moveTo>
                  <a:cubicBezTo>
                    <a:pt x="657225" y="945339"/>
                    <a:pt x="644979" y="1013563"/>
                    <a:pt x="604157" y="1147284"/>
                  </a:cubicBezTo>
                  <a:cubicBezTo>
                    <a:pt x="506185" y="1447472"/>
                    <a:pt x="381000" y="1420182"/>
                    <a:pt x="424543" y="1152742"/>
                  </a:cubicBezTo>
                  <a:cubicBezTo>
                    <a:pt x="538843" y="1013563"/>
                    <a:pt x="604158" y="945339"/>
                    <a:pt x="630691" y="945339"/>
                  </a:cubicBezTo>
                  <a:close/>
                  <a:moveTo>
                    <a:pt x="856610" y="943865"/>
                  </a:moveTo>
                  <a:cubicBezTo>
                    <a:pt x="883164" y="943865"/>
                    <a:pt x="949887" y="1010620"/>
                    <a:pt x="1066992" y="1146855"/>
                  </a:cubicBezTo>
                  <a:cubicBezTo>
                    <a:pt x="1116013" y="1413875"/>
                    <a:pt x="990737" y="1441122"/>
                    <a:pt x="887249" y="1141405"/>
                  </a:cubicBezTo>
                  <a:cubicBezTo>
                    <a:pt x="843674" y="1010620"/>
                    <a:pt x="830057" y="943865"/>
                    <a:pt x="856610" y="943865"/>
                  </a:cubicBezTo>
                  <a:close/>
                  <a:moveTo>
                    <a:pt x="949885" y="877500"/>
                  </a:moveTo>
                  <a:cubicBezTo>
                    <a:pt x="974952" y="879772"/>
                    <a:pt x="1030061" y="913054"/>
                    <a:pt x="1115786" y="972451"/>
                  </a:cubicBezTo>
                  <a:cubicBezTo>
                    <a:pt x="1371600" y="1158150"/>
                    <a:pt x="1311729" y="1272847"/>
                    <a:pt x="1072243" y="1147227"/>
                  </a:cubicBezTo>
                  <a:cubicBezTo>
                    <a:pt x="949779" y="956066"/>
                    <a:pt x="908107" y="873713"/>
                    <a:pt x="949885" y="877500"/>
                  </a:cubicBezTo>
                  <a:close/>
                  <a:moveTo>
                    <a:pt x="481895" y="829019"/>
                  </a:moveTo>
                  <a:cubicBezTo>
                    <a:pt x="539412" y="828976"/>
                    <a:pt x="522851" y="859833"/>
                    <a:pt x="442429" y="926369"/>
                  </a:cubicBezTo>
                  <a:lnTo>
                    <a:pt x="434747" y="932404"/>
                  </a:lnTo>
                  <a:lnTo>
                    <a:pt x="474078" y="906556"/>
                  </a:lnTo>
                  <a:cubicBezTo>
                    <a:pt x="501326" y="889880"/>
                    <a:pt x="521318" y="880540"/>
                    <a:pt x="534051" y="879147"/>
                  </a:cubicBezTo>
                  <a:cubicBezTo>
                    <a:pt x="576494" y="874505"/>
                    <a:pt x="538295" y="958172"/>
                    <a:pt x="419453" y="1152825"/>
                  </a:cubicBezTo>
                  <a:cubicBezTo>
                    <a:pt x="210291" y="1267568"/>
                    <a:pt x="138391" y="1194061"/>
                    <a:pt x="291103" y="1045777"/>
                  </a:cubicBezTo>
                  <a:lnTo>
                    <a:pt x="348900" y="996459"/>
                  </a:lnTo>
                  <a:lnTo>
                    <a:pt x="282396" y="1038176"/>
                  </a:lnTo>
                  <a:cubicBezTo>
                    <a:pt x="96807" y="1138557"/>
                    <a:pt x="51509" y="1046541"/>
                    <a:pt x="223165" y="879241"/>
                  </a:cubicBezTo>
                  <a:cubicBezTo>
                    <a:pt x="353951" y="846464"/>
                    <a:pt x="438757" y="829051"/>
                    <a:pt x="481895" y="829019"/>
                  </a:cubicBezTo>
                  <a:close/>
                  <a:moveTo>
                    <a:pt x="1005279" y="823879"/>
                  </a:moveTo>
                  <a:cubicBezTo>
                    <a:pt x="1048295" y="824199"/>
                    <a:pt x="1132864" y="841569"/>
                    <a:pt x="1263283" y="874267"/>
                  </a:cubicBezTo>
                  <a:cubicBezTo>
                    <a:pt x="1458912" y="1059554"/>
                    <a:pt x="1377400" y="1152198"/>
                    <a:pt x="1116562" y="972360"/>
                  </a:cubicBezTo>
                  <a:cubicBezTo>
                    <a:pt x="977312" y="870180"/>
                    <a:pt x="933584" y="823347"/>
                    <a:pt x="1005279" y="823879"/>
                  </a:cubicBezTo>
                  <a:close/>
                  <a:moveTo>
                    <a:pt x="277726" y="710873"/>
                  </a:moveTo>
                  <a:cubicBezTo>
                    <a:pt x="555625" y="710873"/>
                    <a:pt x="555625" y="738125"/>
                    <a:pt x="217787" y="874385"/>
                  </a:cubicBezTo>
                  <a:cubicBezTo>
                    <a:pt x="-49213" y="841683"/>
                    <a:pt x="-32866" y="716324"/>
                    <a:pt x="277726" y="710873"/>
                  </a:cubicBezTo>
                  <a:close/>
                  <a:moveTo>
                    <a:pt x="1203099" y="699760"/>
                  </a:moveTo>
                  <a:cubicBezTo>
                    <a:pt x="1518785" y="699760"/>
                    <a:pt x="1535113" y="831266"/>
                    <a:pt x="1268413" y="869622"/>
                  </a:cubicBezTo>
                  <a:cubicBezTo>
                    <a:pt x="930956" y="738116"/>
                    <a:pt x="925513" y="705240"/>
                    <a:pt x="1203099" y="699760"/>
                  </a:cubicBezTo>
                  <a:close/>
                  <a:moveTo>
                    <a:pt x="0" y="666423"/>
                  </a:moveTo>
                  <a:cubicBezTo>
                    <a:pt x="27214" y="677359"/>
                    <a:pt x="48985" y="693763"/>
                    <a:pt x="76200" y="715635"/>
                  </a:cubicBezTo>
                  <a:cubicBezTo>
                    <a:pt x="48985" y="693763"/>
                    <a:pt x="21771" y="677359"/>
                    <a:pt x="0" y="666423"/>
                  </a:cubicBezTo>
                  <a:close/>
                  <a:moveTo>
                    <a:pt x="217787" y="541010"/>
                  </a:moveTo>
                  <a:cubicBezTo>
                    <a:pt x="550176" y="672516"/>
                    <a:pt x="555625" y="705393"/>
                    <a:pt x="277726" y="710872"/>
                  </a:cubicBezTo>
                  <a:cubicBezTo>
                    <a:pt x="-32866" y="705393"/>
                    <a:pt x="-49213" y="579366"/>
                    <a:pt x="217787" y="541010"/>
                  </a:cubicBezTo>
                  <a:close/>
                  <a:moveTo>
                    <a:pt x="1263351" y="531485"/>
                  </a:moveTo>
                  <a:cubicBezTo>
                    <a:pt x="1530351" y="569483"/>
                    <a:pt x="1519453" y="694332"/>
                    <a:pt x="1203412" y="699760"/>
                  </a:cubicBezTo>
                  <a:cubicBezTo>
                    <a:pt x="925513" y="699760"/>
                    <a:pt x="930962" y="672619"/>
                    <a:pt x="1263351" y="531485"/>
                  </a:cubicBezTo>
                  <a:close/>
                  <a:moveTo>
                    <a:pt x="697769" y="490061"/>
                  </a:moveTo>
                  <a:cubicBezTo>
                    <a:pt x="702264" y="488470"/>
                    <a:pt x="707704" y="488709"/>
                    <a:pt x="713767" y="490815"/>
                  </a:cubicBezTo>
                  <a:cubicBezTo>
                    <a:pt x="721850" y="493623"/>
                    <a:pt x="731039" y="499749"/>
                    <a:pt x="740569" y="509279"/>
                  </a:cubicBezTo>
                  <a:cubicBezTo>
                    <a:pt x="773242" y="471160"/>
                    <a:pt x="811360" y="487497"/>
                    <a:pt x="789578" y="552842"/>
                  </a:cubicBezTo>
                  <a:cubicBezTo>
                    <a:pt x="811360" y="487497"/>
                    <a:pt x="849479" y="492942"/>
                    <a:pt x="854924" y="547397"/>
                  </a:cubicBezTo>
                  <a:cubicBezTo>
                    <a:pt x="903934" y="536506"/>
                    <a:pt x="925716" y="569179"/>
                    <a:pt x="871261" y="607297"/>
                  </a:cubicBezTo>
                  <a:cubicBezTo>
                    <a:pt x="925716" y="569179"/>
                    <a:pt x="952943" y="596406"/>
                    <a:pt x="925716" y="645416"/>
                  </a:cubicBezTo>
                  <a:cubicBezTo>
                    <a:pt x="974725" y="661752"/>
                    <a:pt x="969280" y="705316"/>
                    <a:pt x="903934" y="705316"/>
                  </a:cubicBezTo>
                  <a:cubicBezTo>
                    <a:pt x="969280" y="705316"/>
                    <a:pt x="974725" y="743435"/>
                    <a:pt x="925716" y="765217"/>
                  </a:cubicBezTo>
                  <a:cubicBezTo>
                    <a:pt x="952943" y="808780"/>
                    <a:pt x="925716" y="836008"/>
                    <a:pt x="871261" y="797889"/>
                  </a:cubicBezTo>
                  <a:cubicBezTo>
                    <a:pt x="925716" y="836008"/>
                    <a:pt x="909379" y="868681"/>
                    <a:pt x="854924" y="863235"/>
                  </a:cubicBezTo>
                  <a:cubicBezTo>
                    <a:pt x="849479" y="912245"/>
                    <a:pt x="811360" y="923136"/>
                    <a:pt x="795024" y="857790"/>
                  </a:cubicBezTo>
                  <a:cubicBezTo>
                    <a:pt x="811360" y="923136"/>
                    <a:pt x="778687" y="939472"/>
                    <a:pt x="740569" y="901354"/>
                  </a:cubicBezTo>
                  <a:cubicBezTo>
                    <a:pt x="707896" y="939472"/>
                    <a:pt x="675223" y="923136"/>
                    <a:pt x="691559" y="857790"/>
                  </a:cubicBezTo>
                  <a:cubicBezTo>
                    <a:pt x="675223" y="923136"/>
                    <a:pt x="637104" y="912245"/>
                    <a:pt x="626213" y="863235"/>
                  </a:cubicBezTo>
                  <a:cubicBezTo>
                    <a:pt x="577204" y="874126"/>
                    <a:pt x="560867" y="841453"/>
                    <a:pt x="609877" y="803335"/>
                  </a:cubicBezTo>
                  <a:cubicBezTo>
                    <a:pt x="560867" y="841453"/>
                    <a:pt x="533640" y="814226"/>
                    <a:pt x="555422" y="765217"/>
                  </a:cubicBezTo>
                  <a:cubicBezTo>
                    <a:pt x="511858" y="743435"/>
                    <a:pt x="511858" y="705316"/>
                    <a:pt x="577204" y="705316"/>
                  </a:cubicBezTo>
                  <a:cubicBezTo>
                    <a:pt x="511858" y="705316"/>
                    <a:pt x="506412" y="667198"/>
                    <a:pt x="555422" y="645416"/>
                  </a:cubicBezTo>
                  <a:cubicBezTo>
                    <a:pt x="528194" y="601852"/>
                    <a:pt x="555422" y="569179"/>
                    <a:pt x="609877" y="612743"/>
                  </a:cubicBezTo>
                  <a:cubicBezTo>
                    <a:pt x="555422" y="569179"/>
                    <a:pt x="577204" y="536506"/>
                    <a:pt x="626213" y="547397"/>
                  </a:cubicBezTo>
                  <a:cubicBezTo>
                    <a:pt x="631659" y="498388"/>
                    <a:pt x="669777" y="487497"/>
                    <a:pt x="691559" y="552842"/>
                  </a:cubicBezTo>
                  <a:cubicBezTo>
                    <a:pt x="679307" y="516085"/>
                    <a:pt x="684284" y="494835"/>
                    <a:pt x="697769" y="490061"/>
                  </a:cubicBezTo>
                  <a:close/>
                  <a:moveTo>
                    <a:pt x="235079" y="210680"/>
                  </a:moveTo>
                  <a:cubicBezTo>
                    <a:pt x="244677" y="209074"/>
                    <a:pt x="256249" y="209054"/>
                    <a:pt x="269676" y="210750"/>
                  </a:cubicBezTo>
                  <a:cubicBezTo>
                    <a:pt x="305480" y="215273"/>
                    <a:pt x="354465" y="232000"/>
                    <a:pt x="414337" y="263405"/>
                  </a:cubicBezTo>
                  <a:cubicBezTo>
                    <a:pt x="581025" y="531031"/>
                    <a:pt x="593526" y="585393"/>
                    <a:pt x="440903" y="485033"/>
                  </a:cubicBezTo>
                  <a:lnTo>
                    <a:pt x="370922" y="436577"/>
                  </a:lnTo>
                  <a:lnTo>
                    <a:pt x="437891" y="489026"/>
                  </a:lnTo>
                  <a:cubicBezTo>
                    <a:pt x="579597" y="605464"/>
                    <a:pt x="528339" y="612634"/>
                    <a:pt x="218403" y="536154"/>
                  </a:cubicBezTo>
                  <a:cubicBezTo>
                    <a:pt x="46747" y="373634"/>
                    <a:pt x="92045" y="278033"/>
                    <a:pt x="277634" y="377443"/>
                  </a:cubicBezTo>
                  <a:lnTo>
                    <a:pt x="362424" y="430414"/>
                  </a:lnTo>
                  <a:lnTo>
                    <a:pt x="301750" y="382638"/>
                  </a:lnTo>
                  <a:cubicBezTo>
                    <a:pt x="190996" y="287030"/>
                    <a:pt x="177491" y="220314"/>
                    <a:pt x="235079" y="210680"/>
                  </a:cubicBezTo>
                  <a:close/>
                  <a:moveTo>
                    <a:pt x="1236525" y="200636"/>
                  </a:moveTo>
                  <a:cubicBezTo>
                    <a:pt x="1296653" y="205863"/>
                    <a:pt x="1290805" y="267334"/>
                    <a:pt x="1195834" y="359183"/>
                  </a:cubicBezTo>
                  <a:lnTo>
                    <a:pt x="1132224" y="413228"/>
                  </a:lnTo>
                  <a:lnTo>
                    <a:pt x="1178771" y="382131"/>
                  </a:lnTo>
                  <a:cubicBezTo>
                    <a:pt x="1241526" y="344298"/>
                    <a:pt x="1290134" y="327526"/>
                    <a:pt x="1322172" y="327429"/>
                  </a:cubicBezTo>
                  <a:cubicBezTo>
                    <a:pt x="1393368" y="327216"/>
                    <a:pt x="1382742" y="409351"/>
                    <a:pt x="1263727" y="525711"/>
                  </a:cubicBezTo>
                  <a:cubicBezTo>
                    <a:pt x="959050" y="607162"/>
                    <a:pt x="904303" y="600574"/>
                    <a:pt x="1041170" y="483937"/>
                  </a:cubicBezTo>
                  <a:lnTo>
                    <a:pt x="1085791" y="447850"/>
                  </a:lnTo>
                  <a:lnTo>
                    <a:pt x="1040680" y="479075"/>
                  </a:lnTo>
                  <a:cubicBezTo>
                    <a:pt x="887015" y="580253"/>
                    <a:pt x="895350" y="529553"/>
                    <a:pt x="1062037" y="257558"/>
                  </a:cubicBezTo>
                  <a:cubicBezTo>
                    <a:pt x="1121909" y="224836"/>
                    <a:pt x="1170894" y="207112"/>
                    <a:pt x="1206783" y="201915"/>
                  </a:cubicBezTo>
                  <a:cubicBezTo>
                    <a:pt x="1217998" y="200290"/>
                    <a:pt x="1227935" y="199889"/>
                    <a:pt x="1236525" y="200636"/>
                  </a:cubicBezTo>
                  <a:close/>
                  <a:moveTo>
                    <a:pt x="449039" y="50570"/>
                  </a:moveTo>
                  <a:cubicBezTo>
                    <a:pt x="485886" y="48526"/>
                    <a:pt x="541839" y="116644"/>
                    <a:pt x="593697" y="263777"/>
                  </a:cubicBezTo>
                  <a:cubicBezTo>
                    <a:pt x="681037" y="530798"/>
                    <a:pt x="653743" y="536247"/>
                    <a:pt x="419016" y="258328"/>
                  </a:cubicBezTo>
                  <a:cubicBezTo>
                    <a:pt x="394451" y="124818"/>
                    <a:pt x="412192" y="52613"/>
                    <a:pt x="449039" y="50570"/>
                  </a:cubicBezTo>
                  <a:close/>
                  <a:moveTo>
                    <a:pt x="860418" y="2127"/>
                  </a:moveTo>
                  <a:cubicBezTo>
                    <a:pt x="904174" y="-11926"/>
                    <a:pt x="928934" y="43860"/>
                    <a:pt x="907565" y="162672"/>
                  </a:cubicBezTo>
                  <a:lnTo>
                    <a:pt x="883884" y="257792"/>
                  </a:lnTo>
                  <a:lnTo>
                    <a:pt x="919365" y="165723"/>
                  </a:lnTo>
                  <a:cubicBezTo>
                    <a:pt x="957475" y="82894"/>
                    <a:pt x="995873" y="44006"/>
                    <a:pt x="1023938" y="45030"/>
                  </a:cubicBezTo>
                  <a:cubicBezTo>
                    <a:pt x="1061358" y="46394"/>
                    <a:pt x="1080408" y="118712"/>
                    <a:pt x="1055915" y="252432"/>
                  </a:cubicBezTo>
                  <a:cubicBezTo>
                    <a:pt x="855890" y="500770"/>
                    <a:pt x="810051" y="527634"/>
                    <a:pt x="856411" y="351305"/>
                  </a:cubicBezTo>
                  <a:lnTo>
                    <a:pt x="878196" y="275663"/>
                  </a:lnTo>
                  <a:lnTo>
                    <a:pt x="852585" y="348684"/>
                  </a:lnTo>
                  <a:cubicBezTo>
                    <a:pt x="788849" y="516959"/>
                    <a:pt x="765105" y="469263"/>
                    <a:pt x="741362" y="154475"/>
                  </a:cubicBezTo>
                  <a:cubicBezTo>
                    <a:pt x="784100" y="62491"/>
                    <a:pt x="827601" y="12666"/>
                    <a:pt x="860418" y="2127"/>
                  </a:cubicBezTo>
                  <a:close/>
                  <a:moveTo>
                    <a:pt x="594736" y="761"/>
                  </a:moveTo>
                  <a:cubicBezTo>
                    <a:pt x="600458" y="-429"/>
                    <a:pt x="606769" y="62"/>
                    <a:pt x="613573" y="2261"/>
                  </a:cubicBezTo>
                  <a:cubicBezTo>
                    <a:pt x="646230" y="12816"/>
                    <a:pt x="690240" y="62713"/>
                    <a:pt x="735013" y="154830"/>
                  </a:cubicBezTo>
                  <a:cubicBezTo>
                    <a:pt x="713305" y="515109"/>
                    <a:pt x="686170" y="531485"/>
                    <a:pt x="593910" y="264005"/>
                  </a:cubicBezTo>
                  <a:cubicBezTo>
                    <a:pt x="543456" y="99816"/>
                    <a:pt x="554678" y="9092"/>
                    <a:pt x="594736" y="7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6" name="任意多边形 145"/>
            <p:cNvSpPr/>
            <p:nvPr/>
          </p:nvSpPr>
          <p:spPr bwMode="auto">
            <a:xfrm>
              <a:off x="2930996" y="3533638"/>
              <a:ext cx="1198457" cy="1260612"/>
            </a:xfrm>
            <a:custGeom>
              <a:avLst/>
              <a:gdLst>
                <a:gd name="connsiteX0" fmla="*/ 923454 w 1198457"/>
                <a:gd name="connsiteY0" fmla="*/ 1014550 h 1260612"/>
                <a:gd name="connsiteX1" fmla="*/ 1004893 w 1198457"/>
                <a:gd name="connsiteY1" fmla="*/ 1036422 h 1260612"/>
                <a:gd name="connsiteX2" fmla="*/ 1194917 w 1198457"/>
                <a:gd name="connsiteY2" fmla="*/ 1238740 h 1260612"/>
                <a:gd name="connsiteX3" fmla="*/ 1184059 w 1198457"/>
                <a:gd name="connsiteY3" fmla="*/ 1260612 h 1260612"/>
                <a:gd name="connsiteX4" fmla="*/ 923454 w 1198457"/>
                <a:gd name="connsiteY4" fmla="*/ 1014550 h 1260612"/>
                <a:gd name="connsiteX5" fmla="*/ 557800 w 1198457"/>
                <a:gd name="connsiteY5" fmla="*/ 813124 h 1260612"/>
                <a:gd name="connsiteX6" fmla="*/ 601192 w 1198457"/>
                <a:gd name="connsiteY6" fmla="*/ 1058008 h 1260612"/>
                <a:gd name="connsiteX7" fmla="*/ 481865 w 1198457"/>
                <a:gd name="connsiteY7" fmla="*/ 965239 h 1260612"/>
                <a:gd name="connsiteX8" fmla="*/ 557800 w 1198457"/>
                <a:gd name="connsiteY8" fmla="*/ 813124 h 1260612"/>
                <a:gd name="connsiteX9" fmla="*/ 694743 w 1198457"/>
                <a:gd name="connsiteY9" fmla="*/ 796665 h 1260612"/>
                <a:gd name="connsiteX10" fmla="*/ 868686 w 1198457"/>
                <a:gd name="connsiteY10" fmla="*/ 971002 h 1260612"/>
                <a:gd name="connsiteX11" fmla="*/ 754536 w 1198457"/>
                <a:gd name="connsiteY11" fmla="*/ 1046901 h 1260612"/>
                <a:gd name="connsiteX12" fmla="*/ 721645 w 1198457"/>
                <a:gd name="connsiteY12" fmla="*/ 966287 h 1260612"/>
                <a:gd name="connsiteX13" fmla="*/ 743915 w 1198457"/>
                <a:gd name="connsiteY13" fmla="*/ 1049990 h 1260612"/>
                <a:gd name="connsiteX14" fmla="*/ 607542 w 1198457"/>
                <a:gd name="connsiteY14" fmla="*/ 1058432 h 1260612"/>
                <a:gd name="connsiteX15" fmla="*/ 642120 w 1198457"/>
                <a:gd name="connsiteY15" fmla="*/ 813220 h 1260612"/>
                <a:gd name="connsiteX16" fmla="*/ 695417 w 1198457"/>
                <a:gd name="connsiteY16" fmla="*/ 892655 h 1260612"/>
                <a:gd name="connsiteX17" fmla="*/ 720785 w 1198457"/>
                <a:gd name="connsiteY17" fmla="*/ 963687 h 1260612"/>
                <a:gd name="connsiteX18" fmla="*/ 699251 w 1198457"/>
                <a:gd name="connsiteY18" fmla="*/ 892048 h 1260612"/>
                <a:gd name="connsiteX19" fmla="*/ 694743 w 1198457"/>
                <a:gd name="connsiteY19" fmla="*/ 796665 h 1260612"/>
                <a:gd name="connsiteX20" fmla="*/ 505757 w 1198457"/>
                <a:gd name="connsiteY20" fmla="*/ 796665 h 1260612"/>
                <a:gd name="connsiteX21" fmla="*/ 481286 w 1198457"/>
                <a:gd name="connsiteY21" fmla="*/ 965554 h 1260612"/>
                <a:gd name="connsiteX22" fmla="*/ 334458 w 1198457"/>
                <a:gd name="connsiteY22" fmla="*/ 971002 h 1260612"/>
                <a:gd name="connsiteX23" fmla="*/ 505757 w 1198457"/>
                <a:gd name="connsiteY23" fmla="*/ 796665 h 1260612"/>
                <a:gd name="connsiteX24" fmla="*/ 774619 w 1198457"/>
                <a:gd name="connsiteY24" fmla="*/ 741348 h 1260612"/>
                <a:gd name="connsiteX25" fmla="*/ 917558 w 1198457"/>
                <a:gd name="connsiteY25" fmla="*/ 824163 h 1260612"/>
                <a:gd name="connsiteX26" fmla="*/ 874015 w 1198457"/>
                <a:gd name="connsiteY26" fmla="*/ 966267 h 1260612"/>
                <a:gd name="connsiteX27" fmla="*/ 774619 w 1198457"/>
                <a:gd name="connsiteY27" fmla="*/ 741348 h 1260612"/>
                <a:gd name="connsiteX28" fmla="*/ 378428 w 1198457"/>
                <a:gd name="connsiteY28" fmla="*/ 698444 h 1260612"/>
                <a:gd name="connsiteX29" fmla="*/ 357773 w 1198457"/>
                <a:gd name="connsiteY29" fmla="*/ 771545 h 1260612"/>
                <a:gd name="connsiteX30" fmla="*/ 292173 w 1198457"/>
                <a:gd name="connsiteY30" fmla="*/ 824639 h 1260612"/>
                <a:gd name="connsiteX31" fmla="*/ 348849 w 1198457"/>
                <a:gd name="connsiteY31" fmla="*/ 783830 h 1260612"/>
                <a:gd name="connsiteX32" fmla="*/ 329395 w 1198457"/>
                <a:gd name="connsiteY32" fmla="*/ 970717 h 1260612"/>
                <a:gd name="connsiteX33" fmla="*/ 218761 w 1198457"/>
                <a:gd name="connsiteY33" fmla="*/ 885017 h 1260612"/>
                <a:gd name="connsiteX34" fmla="*/ 283156 w 1198457"/>
                <a:gd name="connsiteY34" fmla="*/ 831444 h 1260612"/>
                <a:gd name="connsiteX35" fmla="*/ 213185 w 1198457"/>
                <a:gd name="connsiteY35" fmla="*/ 876504 h 1260612"/>
                <a:gd name="connsiteX36" fmla="*/ 161071 w 1198457"/>
                <a:gd name="connsiteY36" fmla="*/ 741938 h 1260612"/>
                <a:gd name="connsiteX37" fmla="*/ 378428 w 1198457"/>
                <a:gd name="connsiteY37" fmla="*/ 698444 h 1260612"/>
                <a:gd name="connsiteX38" fmla="*/ 819657 w 1198457"/>
                <a:gd name="connsiteY38" fmla="*/ 695360 h 1260612"/>
                <a:gd name="connsiteX39" fmla="*/ 1037141 w 1198457"/>
                <a:gd name="connsiteY39" fmla="*/ 736426 h 1260612"/>
                <a:gd name="connsiteX40" fmla="*/ 917285 w 1198457"/>
                <a:gd name="connsiteY40" fmla="*/ 823965 h 1260612"/>
                <a:gd name="connsiteX41" fmla="*/ 819657 w 1198457"/>
                <a:gd name="connsiteY41" fmla="*/ 695360 h 1260612"/>
                <a:gd name="connsiteX42" fmla="*/ 209882 w 1198457"/>
                <a:gd name="connsiteY42" fmla="*/ 600212 h 1260612"/>
                <a:gd name="connsiteX43" fmla="*/ 160874 w 1198457"/>
                <a:gd name="connsiteY43" fmla="*/ 736737 h 1260612"/>
                <a:gd name="connsiteX44" fmla="*/ 209882 w 1198457"/>
                <a:gd name="connsiteY44" fmla="*/ 600212 h 1260612"/>
                <a:gd name="connsiteX45" fmla="*/ 988154 w 1198457"/>
                <a:gd name="connsiteY45" fmla="*/ 595450 h 1260612"/>
                <a:gd name="connsiteX46" fmla="*/ 1042703 w 1198457"/>
                <a:gd name="connsiteY46" fmla="*/ 730387 h 1260612"/>
                <a:gd name="connsiteX47" fmla="*/ 988154 w 1198457"/>
                <a:gd name="connsiteY47" fmla="*/ 595450 h 1260612"/>
                <a:gd name="connsiteX48" fmla="*/ 160374 w 1198457"/>
                <a:gd name="connsiteY48" fmla="*/ 458925 h 1260612"/>
                <a:gd name="connsiteX49" fmla="*/ 209468 w 1198457"/>
                <a:gd name="connsiteY49" fmla="*/ 600212 h 1260612"/>
                <a:gd name="connsiteX50" fmla="*/ 160374 w 1198457"/>
                <a:gd name="connsiteY50" fmla="*/ 458925 h 1260612"/>
                <a:gd name="connsiteX51" fmla="*/ 1036748 w 1198457"/>
                <a:gd name="connsiteY51" fmla="*/ 452575 h 1260612"/>
                <a:gd name="connsiteX52" fmla="*/ 987740 w 1198457"/>
                <a:gd name="connsiteY52" fmla="*/ 589100 h 1260612"/>
                <a:gd name="connsiteX53" fmla="*/ 1036748 w 1198457"/>
                <a:gd name="connsiteY53" fmla="*/ 452575 h 1260612"/>
                <a:gd name="connsiteX54" fmla="*/ 632576 w 1198457"/>
                <a:gd name="connsiteY54" fmla="*/ 413406 h 1260612"/>
                <a:gd name="connsiteX55" fmla="*/ 639560 w 1198457"/>
                <a:gd name="connsiteY55" fmla="*/ 463952 h 1260612"/>
                <a:gd name="connsiteX56" fmla="*/ 693893 w 1198457"/>
                <a:gd name="connsiteY56" fmla="*/ 463952 h 1260612"/>
                <a:gd name="connsiteX57" fmla="*/ 710193 w 1198457"/>
                <a:gd name="connsiteY57" fmla="*/ 512966 h 1260612"/>
                <a:gd name="connsiteX58" fmla="*/ 753659 w 1198457"/>
                <a:gd name="connsiteY58" fmla="*/ 545642 h 1260612"/>
                <a:gd name="connsiteX59" fmla="*/ 731926 w 1198457"/>
                <a:gd name="connsiteY59" fmla="*/ 594656 h 1260612"/>
                <a:gd name="connsiteX60" fmla="*/ 753659 w 1198457"/>
                <a:gd name="connsiteY60" fmla="*/ 643670 h 1260612"/>
                <a:gd name="connsiteX61" fmla="*/ 710193 w 1198457"/>
                <a:gd name="connsiteY61" fmla="*/ 676346 h 1260612"/>
                <a:gd name="connsiteX62" fmla="*/ 693893 w 1198457"/>
                <a:gd name="connsiteY62" fmla="*/ 725360 h 1260612"/>
                <a:gd name="connsiteX63" fmla="*/ 639560 w 1198457"/>
                <a:gd name="connsiteY63" fmla="*/ 725360 h 1260612"/>
                <a:gd name="connsiteX64" fmla="*/ 601527 w 1198457"/>
                <a:gd name="connsiteY64" fmla="*/ 758036 h 1260612"/>
                <a:gd name="connsiteX65" fmla="*/ 558061 w 1198457"/>
                <a:gd name="connsiteY65" fmla="*/ 725360 h 1260612"/>
                <a:gd name="connsiteX66" fmla="*/ 503728 w 1198457"/>
                <a:gd name="connsiteY66" fmla="*/ 730806 h 1260612"/>
                <a:gd name="connsiteX67" fmla="*/ 487428 w 1198457"/>
                <a:gd name="connsiteY67" fmla="*/ 676346 h 1260612"/>
                <a:gd name="connsiteX68" fmla="*/ 443962 w 1198457"/>
                <a:gd name="connsiteY68" fmla="*/ 649116 h 1260612"/>
                <a:gd name="connsiteX69" fmla="*/ 465695 w 1198457"/>
                <a:gd name="connsiteY69" fmla="*/ 594656 h 1260612"/>
                <a:gd name="connsiteX70" fmla="*/ 443962 w 1198457"/>
                <a:gd name="connsiteY70" fmla="*/ 545642 h 1260612"/>
                <a:gd name="connsiteX71" fmla="*/ 487428 w 1198457"/>
                <a:gd name="connsiteY71" fmla="*/ 518412 h 1260612"/>
                <a:gd name="connsiteX72" fmla="*/ 503728 w 1198457"/>
                <a:gd name="connsiteY72" fmla="*/ 463952 h 1260612"/>
                <a:gd name="connsiteX73" fmla="*/ 558061 w 1198457"/>
                <a:gd name="connsiteY73" fmla="*/ 463952 h 1260612"/>
                <a:gd name="connsiteX74" fmla="*/ 596094 w 1198457"/>
                <a:gd name="connsiteY74" fmla="*/ 431276 h 1260612"/>
                <a:gd name="connsiteX75" fmla="*/ 618931 w 1198457"/>
                <a:gd name="connsiteY75" fmla="*/ 414938 h 1260612"/>
                <a:gd name="connsiteX76" fmla="*/ 632576 w 1198457"/>
                <a:gd name="connsiteY76" fmla="*/ 413406 h 1260612"/>
                <a:gd name="connsiteX77" fmla="*/ 105841 w 1198457"/>
                <a:gd name="connsiteY77" fmla="*/ 288853 h 1260612"/>
                <a:gd name="connsiteX78" fmla="*/ 285784 w 1198457"/>
                <a:gd name="connsiteY78" fmla="*/ 371612 h 1260612"/>
                <a:gd name="connsiteX79" fmla="*/ 160480 w 1198457"/>
                <a:gd name="connsiteY79" fmla="*/ 453255 h 1260612"/>
                <a:gd name="connsiteX80" fmla="*/ 105841 w 1198457"/>
                <a:gd name="connsiteY80" fmla="*/ 288853 h 1260612"/>
                <a:gd name="connsiteX81" fmla="*/ 1088473 w 1198457"/>
                <a:gd name="connsiteY81" fmla="*/ 279408 h 1260612"/>
                <a:gd name="connsiteX82" fmla="*/ 1037590 w 1198457"/>
                <a:gd name="connsiteY82" fmla="*/ 447758 h 1260612"/>
                <a:gd name="connsiteX83" fmla="*/ 912105 w 1198457"/>
                <a:gd name="connsiteY83" fmla="*/ 366056 h 1260612"/>
                <a:gd name="connsiteX84" fmla="*/ 1088473 w 1198457"/>
                <a:gd name="connsiteY84" fmla="*/ 279408 h 1260612"/>
                <a:gd name="connsiteX85" fmla="*/ 201992 w 1198457"/>
                <a:gd name="connsiteY85" fmla="*/ 181254 h 1260612"/>
                <a:gd name="connsiteX86" fmla="*/ 323606 w 1198457"/>
                <a:gd name="connsiteY86" fmla="*/ 224201 h 1260612"/>
                <a:gd name="connsiteX87" fmla="*/ 280063 w 1198457"/>
                <a:gd name="connsiteY87" fmla="*/ 365715 h 1260612"/>
                <a:gd name="connsiteX88" fmla="*/ 201992 w 1198457"/>
                <a:gd name="connsiteY88" fmla="*/ 181254 h 1260612"/>
                <a:gd name="connsiteX89" fmla="*/ 1019800 w 1198457"/>
                <a:gd name="connsiteY89" fmla="*/ 172172 h 1260612"/>
                <a:gd name="connsiteX90" fmla="*/ 912446 w 1198457"/>
                <a:gd name="connsiteY90" fmla="*/ 360191 h 1260612"/>
                <a:gd name="connsiteX91" fmla="*/ 868832 w 1198457"/>
                <a:gd name="connsiteY91" fmla="*/ 218595 h 1260612"/>
                <a:gd name="connsiteX92" fmla="*/ 990646 w 1198457"/>
                <a:gd name="connsiteY92" fmla="*/ 172559 h 1260612"/>
                <a:gd name="connsiteX93" fmla="*/ 1019800 w 1198457"/>
                <a:gd name="connsiteY93" fmla="*/ 172172 h 1260612"/>
                <a:gd name="connsiteX94" fmla="*/ 834614 w 1198457"/>
                <a:gd name="connsiteY94" fmla="*/ 41250 h 1260612"/>
                <a:gd name="connsiteX95" fmla="*/ 863164 w 1198457"/>
                <a:gd name="connsiteY95" fmla="*/ 218310 h 1260612"/>
                <a:gd name="connsiteX96" fmla="*/ 716337 w 1198457"/>
                <a:gd name="connsiteY96" fmla="*/ 223758 h 1260612"/>
                <a:gd name="connsiteX97" fmla="*/ 834614 w 1198457"/>
                <a:gd name="connsiteY97" fmla="*/ 41250 h 1260612"/>
                <a:gd name="connsiteX98" fmla="*/ 474015 w 1198457"/>
                <a:gd name="connsiteY98" fmla="*/ 3946 h 1260612"/>
                <a:gd name="connsiteX99" fmla="*/ 489684 w 1198457"/>
                <a:gd name="connsiteY99" fmla="*/ 5147 h 1260612"/>
                <a:gd name="connsiteX100" fmla="*/ 590080 w 1198457"/>
                <a:gd name="connsiteY100" fmla="*/ 130880 h 1260612"/>
                <a:gd name="connsiteX101" fmla="*/ 502205 w 1198457"/>
                <a:gd name="connsiteY101" fmla="*/ 296657 h 1260612"/>
                <a:gd name="connsiteX102" fmla="*/ 476832 w 1198457"/>
                <a:gd name="connsiteY102" fmla="*/ 225609 h 1260612"/>
                <a:gd name="connsiteX103" fmla="*/ 498370 w 1198457"/>
                <a:gd name="connsiteY103" fmla="*/ 297264 h 1260612"/>
                <a:gd name="connsiteX104" fmla="*/ 328935 w 1198457"/>
                <a:gd name="connsiteY104" fmla="*/ 218310 h 1260612"/>
                <a:gd name="connsiteX105" fmla="*/ 443086 w 1198457"/>
                <a:gd name="connsiteY105" fmla="*/ 142411 h 1260612"/>
                <a:gd name="connsiteX106" fmla="*/ 475991 w 1198457"/>
                <a:gd name="connsiteY106" fmla="*/ 223060 h 1260612"/>
                <a:gd name="connsiteX107" fmla="*/ 452386 w 1198457"/>
                <a:gd name="connsiteY107" fmla="*/ 132419 h 1260612"/>
                <a:gd name="connsiteX108" fmla="*/ 474015 w 1198457"/>
                <a:gd name="connsiteY108" fmla="*/ 3946 h 1260612"/>
                <a:gd name="connsiteX109" fmla="*/ 712999 w 1198457"/>
                <a:gd name="connsiteY109" fmla="*/ 483 h 1260612"/>
                <a:gd name="connsiteX110" fmla="*/ 715757 w 1198457"/>
                <a:gd name="connsiteY110" fmla="*/ 224074 h 1260612"/>
                <a:gd name="connsiteX111" fmla="*/ 596429 w 1198457"/>
                <a:gd name="connsiteY111" fmla="*/ 131304 h 1260612"/>
                <a:gd name="connsiteX112" fmla="*/ 697112 w 1198457"/>
                <a:gd name="connsiteY112" fmla="*/ 1902 h 1260612"/>
                <a:gd name="connsiteX113" fmla="*/ 712999 w 1198457"/>
                <a:gd name="connsiteY113" fmla="*/ 483 h 126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198457" h="1260612">
                  <a:moveTo>
                    <a:pt x="923454" y="1014550"/>
                  </a:moveTo>
                  <a:cubicBezTo>
                    <a:pt x="950600" y="1025486"/>
                    <a:pt x="977747" y="1030954"/>
                    <a:pt x="1004893" y="1036422"/>
                  </a:cubicBezTo>
                  <a:cubicBezTo>
                    <a:pt x="1075473" y="1096571"/>
                    <a:pt x="1140625" y="1162187"/>
                    <a:pt x="1194917" y="1238740"/>
                  </a:cubicBezTo>
                  <a:cubicBezTo>
                    <a:pt x="1189488" y="1244208"/>
                    <a:pt x="1189488" y="1255144"/>
                    <a:pt x="1184059" y="1260612"/>
                  </a:cubicBezTo>
                  <a:cubicBezTo>
                    <a:pt x="1113478" y="1167655"/>
                    <a:pt x="1021181" y="1085635"/>
                    <a:pt x="923454" y="1014550"/>
                  </a:cubicBezTo>
                  <a:close/>
                  <a:moveTo>
                    <a:pt x="557800" y="813124"/>
                  </a:moveTo>
                  <a:cubicBezTo>
                    <a:pt x="575428" y="826084"/>
                    <a:pt x="587632" y="905211"/>
                    <a:pt x="601192" y="1058008"/>
                  </a:cubicBezTo>
                  <a:cubicBezTo>
                    <a:pt x="503561" y="1265375"/>
                    <a:pt x="405929" y="1221719"/>
                    <a:pt x="481865" y="965239"/>
                  </a:cubicBezTo>
                  <a:cubicBezTo>
                    <a:pt x="517121" y="853370"/>
                    <a:pt x="540172" y="800163"/>
                    <a:pt x="557800" y="813124"/>
                  </a:cubicBezTo>
                  <a:close/>
                  <a:moveTo>
                    <a:pt x="694743" y="796665"/>
                  </a:moveTo>
                  <a:cubicBezTo>
                    <a:pt x="715889" y="796665"/>
                    <a:pt x="770459" y="853869"/>
                    <a:pt x="868686" y="971002"/>
                  </a:cubicBezTo>
                  <a:cubicBezTo>
                    <a:pt x="906885" y="1166449"/>
                    <a:pt x="832277" y="1207565"/>
                    <a:pt x="754536" y="1046901"/>
                  </a:cubicBezTo>
                  <a:lnTo>
                    <a:pt x="721645" y="966287"/>
                  </a:lnTo>
                  <a:lnTo>
                    <a:pt x="743915" y="1049990"/>
                  </a:lnTo>
                  <a:cubicBezTo>
                    <a:pt x="778397" y="1223984"/>
                    <a:pt x="692970" y="1235340"/>
                    <a:pt x="607542" y="1058432"/>
                  </a:cubicBezTo>
                  <a:cubicBezTo>
                    <a:pt x="615678" y="905430"/>
                    <a:pt x="625170" y="826197"/>
                    <a:pt x="642120" y="813220"/>
                  </a:cubicBezTo>
                  <a:cubicBezTo>
                    <a:pt x="654832" y="803486"/>
                    <a:pt x="671740" y="831021"/>
                    <a:pt x="695417" y="892655"/>
                  </a:cubicBezTo>
                  <a:lnTo>
                    <a:pt x="720785" y="963687"/>
                  </a:lnTo>
                  <a:lnTo>
                    <a:pt x="699251" y="892048"/>
                  </a:lnTo>
                  <a:cubicBezTo>
                    <a:pt x="681825" y="828843"/>
                    <a:pt x="678883" y="796665"/>
                    <a:pt x="694743" y="796665"/>
                  </a:cubicBezTo>
                  <a:close/>
                  <a:moveTo>
                    <a:pt x="505757" y="796665"/>
                  </a:moveTo>
                  <a:cubicBezTo>
                    <a:pt x="527509" y="796665"/>
                    <a:pt x="516633" y="853870"/>
                    <a:pt x="481286" y="965554"/>
                  </a:cubicBezTo>
                  <a:cubicBezTo>
                    <a:pt x="399715" y="1216162"/>
                    <a:pt x="296392" y="1199818"/>
                    <a:pt x="334458" y="971002"/>
                  </a:cubicBezTo>
                  <a:cubicBezTo>
                    <a:pt x="429624" y="853870"/>
                    <a:pt x="484005" y="796665"/>
                    <a:pt x="505757" y="796665"/>
                  </a:cubicBezTo>
                  <a:close/>
                  <a:moveTo>
                    <a:pt x="774619" y="741348"/>
                  </a:moveTo>
                  <a:cubicBezTo>
                    <a:pt x="796624" y="743974"/>
                    <a:pt x="844079" y="772924"/>
                    <a:pt x="917558" y="824163"/>
                  </a:cubicBezTo>
                  <a:cubicBezTo>
                    <a:pt x="1129829" y="977198"/>
                    <a:pt x="1075401" y="1070112"/>
                    <a:pt x="874015" y="966267"/>
                  </a:cubicBezTo>
                  <a:cubicBezTo>
                    <a:pt x="771961" y="805717"/>
                    <a:pt x="737943" y="736971"/>
                    <a:pt x="774619" y="741348"/>
                  </a:cubicBezTo>
                  <a:close/>
                  <a:moveTo>
                    <a:pt x="378428" y="698444"/>
                  </a:moveTo>
                  <a:cubicBezTo>
                    <a:pt x="423592" y="698605"/>
                    <a:pt x="414093" y="722220"/>
                    <a:pt x="357773" y="771545"/>
                  </a:cubicBezTo>
                  <a:lnTo>
                    <a:pt x="292173" y="824639"/>
                  </a:lnTo>
                  <a:lnTo>
                    <a:pt x="348849" y="783830"/>
                  </a:lnTo>
                  <a:cubicBezTo>
                    <a:pt x="476115" y="696715"/>
                    <a:pt x="467205" y="741985"/>
                    <a:pt x="329395" y="970717"/>
                  </a:cubicBezTo>
                  <a:cubicBezTo>
                    <a:pt x="153569" y="1066022"/>
                    <a:pt x="90010" y="1007052"/>
                    <a:pt x="218761" y="885017"/>
                  </a:cubicBezTo>
                  <a:lnTo>
                    <a:pt x="283156" y="831444"/>
                  </a:lnTo>
                  <a:lnTo>
                    <a:pt x="213185" y="876504"/>
                  </a:lnTo>
                  <a:cubicBezTo>
                    <a:pt x="58776" y="962272"/>
                    <a:pt x="18333" y="885634"/>
                    <a:pt x="161071" y="741938"/>
                  </a:cubicBezTo>
                  <a:cubicBezTo>
                    <a:pt x="271183" y="713199"/>
                    <a:pt x="342298" y="698316"/>
                    <a:pt x="378428" y="698444"/>
                  </a:cubicBezTo>
                  <a:close/>
                  <a:moveTo>
                    <a:pt x="819657" y="695360"/>
                  </a:moveTo>
                  <a:cubicBezTo>
                    <a:pt x="855569" y="695392"/>
                    <a:pt x="926819" y="709754"/>
                    <a:pt x="1037141" y="736426"/>
                  </a:cubicBezTo>
                  <a:cubicBezTo>
                    <a:pt x="1206029" y="895090"/>
                    <a:pt x="1129757" y="971687"/>
                    <a:pt x="917285" y="823965"/>
                  </a:cubicBezTo>
                  <a:cubicBezTo>
                    <a:pt x="798109" y="735058"/>
                    <a:pt x="759803" y="695306"/>
                    <a:pt x="819657" y="695360"/>
                  </a:cubicBezTo>
                  <a:close/>
                  <a:moveTo>
                    <a:pt x="209882" y="600212"/>
                  </a:moveTo>
                  <a:cubicBezTo>
                    <a:pt x="444030" y="600212"/>
                    <a:pt x="444030" y="622056"/>
                    <a:pt x="160874" y="736737"/>
                  </a:cubicBezTo>
                  <a:cubicBezTo>
                    <a:pt x="-62383" y="709432"/>
                    <a:pt x="-51493" y="605673"/>
                    <a:pt x="209882" y="600212"/>
                  </a:cubicBezTo>
                  <a:close/>
                  <a:moveTo>
                    <a:pt x="988154" y="595450"/>
                  </a:moveTo>
                  <a:cubicBezTo>
                    <a:pt x="1249990" y="595450"/>
                    <a:pt x="1266355" y="698002"/>
                    <a:pt x="1042703" y="730387"/>
                  </a:cubicBezTo>
                  <a:cubicBezTo>
                    <a:pt x="759047" y="622438"/>
                    <a:pt x="753592" y="595450"/>
                    <a:pt x="988154" y="595450"/>
                  </a:cubicBezTo>
                  <a:close/>
                  <a:moveTo>
                    <a:pt x="160374" y="458925"/>
                  </a:moveTo>
                  <a:cubicBezTo>
                    <a:pt x="438575" y="567607"/>
                    <a:pt x="444030" y="594778"/>
                    <a:pt x="209468" y="600212"/>
                  </a:cubicBezTo>
                  <a:cubicBezTo>
                    <a:pt x="-52368" y="600212"/>
                    <a:pt x="-68733" y="491530"/>
                    <a:pt x="160374" y="458925"/>
                  </a:cubicBezTo>
                  <a:close/>
                  <a:moveTo>
                    <a:pt x="1036748" y="452575"/>
                  </a:moveTo>
                  <a:cubicBezTo>
                    <a:pt x="1260005" y="479880"/>
                    <a:pt x="1249115" y="589100"/>
                    <a:pt x="987740" y="589100"/>
                  </a:cubicBezTo>
                  <a:cubicBezTo>
                    <a:pt x="753592" y="589100"/>
                    <a:pt x="759037" y="567256"/>
                    <a:pt x="1036748" y="452575"/>
                  </a:cubicBezTo>
                  <a:close/>
                  <a:moveTo>
                    <a:pt x="632576" y="413406"/>
                  </a:moveTo>
                  <a:cubicBezTo>
                    <a:pt x="644144" y="416470"/>
                    <a:pt x="648729" y="433318"/>
                    <a:pt x="639560" y="463952"/>
                  </a:cubicBezTo>
                  <a:cubicBezTo>
                    <a:pt x="655860" y="409492"/>
                    <a:pt x="688460" y="420384"/>
                    <a:pt x="693893" y="463952"/>
                  </a:cubicBezTo>
                  <a:cubicBezTo>
                    <a:pt x="737359" y="453060"/>
                    <a:pt x="753659" y="480290"/>
                    <a:pt x="710193" y="512966"/>
                  </a:cubicBezTo>
                  <a:cubicBezTo>
                    <a:pt x="753659" y="480290"/>
                    <a:pt x="775392" y="502074"/>
                    <a:pt x="753659" y="545642"/>
                  </a:cubicBezTo>
                  <a:cubicBezTo>
                    <a:pt x="791692" y="561980"/>
                    <a:pt x="791692" y="594656"/>
                    <a:pt x="731926" y="594656"/>
                  </a:cubicBezTo>
                  <a:cubicBezTo>
                    <a:pt x="791692" y="594656"/>
                    <a:pt x="791692" y="627332"/>
                    <a:pt x="753659" y="643670"/>
                  </a:cubicBezTo>
                  <a:cubicBezTo>
                    <a:pt x="775392" y="681792"/>
                    <a:pt x="753659" y="709022"/>
                    <a:pt x="710193" y="676346"/>
                  </a:cubicBezTo>
                  <a:cubicBezTo>
                    <a:pt x="753659" y="709022"/>
                    <a:pt x="737359" y="736252"/>
                    <a:pt x="693893" y="725360"/>
                  </a:cubicBezTo>
                  <a:cubicBezTo>
                    <a:pt x="693893" y="768928"/>
                    <a:pt x="661293" y="774374"/>
                    <a:pt x="639560" y="725360"/>
                  </a:cubicBezTo>
                  <a:cubicBezTo>
                    <a:pt x="661293" y="774374"/>
                    <a:pt x="628694" y="790712"/>
                    <a:pt x="601527" y="758036"/>
                  </a:cubicBezTo>
                  <a:cubicBezTo>
                    <a:pt x="568928" y="790712"/>
                    <a:pt x="541761" y="779820"/>
                    <a:pt x="558061" y="725360"/>
                  </a:cubicBezTo>
                  <a:cubicBezTo>
                    <a:pt x="541761" y="779820"/>
                    <a:pt x="509161" y="774374"/>
                    <a:pt x="503728" y="730806"/>
                  </a:cubicBezTo>
                  <a:cubicBezTo>
                    <a:pt x="460262" y="736252"/>
                    <a:pt x="443962" y="709022"/>
                    <a:pt x="487428" y="676346"/>
                  </a:cubicBezTo>
                  <a:cubicBezTo>
                    <a:pt x="443962" y="709022"/>
                    <a:pt x="422229" y="687238"/>
                    <a:pt x="443962" y="649116"/>
                  </a:cubicBezTo>
                  <a:cubicBezTo>
                    <a:pt x="405929" y="627332"/>
                    <a:pt x="405929" y="594656"/>
                    <a:pt x="465695" y="594656"/>
                  </a:cubicBezTo>
                  <a:cubicBezTo>
                    <a:pt x="405929" y="594656"/>
                    <a:pt x="405929" y="561980"/>
                    <a:pt x="443962" y="545642"/>
                  </a:cubicBezTo>
                  <a:cubicBezTo>
                    <a:pt x="422229" y="507520"/>
                    <a:pt x="443962" y="485736"/>
                    <a:pt x="487428" y="518412"/>
                  </a:cubicBezTo>
                  <a:cubicBezTo>
                    <a:pt x="443962" y="485736"/>
                    <a:pt x="460262" y="453060"/>
                    <a:pt x="503728" y="463952"/>
                  </a:cubicBezTo>
                  <a:cubicBezTo>
                    <a:pt x="509161" y="420384"/>
                    <a:pt x="536328" y="414938"/>
                    <a:pt x="558061" y="463952"/>
                  </a:cubicBezTo>
                  <a:cubicBezTo>
                    <a:pt x="536328" y="414938"/>
                    <a:pt x="568928" y="398600"/>
                    <a:pt x="596094" y="431276"/>
                  </a:cubicBezTo>
                  <a:cubicBezTo>
                    <a:pt x="604244" y="423107"/>
                    <a:pt x="612054" y="417661"/>
                    <a:pt x="618931" y="414938"/>
                  </a:cubicBezTo>
                  <a:cubicBezTo>
                    <a:pt x="624088" y="412896"/>
                    <a:pt x="628720" y="412385"/>
                    <a:pt x="632576" y="413406"/>
                  </a:cubicBezTo>
                  <a:close/>
                  <a:moveTo>
                    <a:pt x="105841" y="288853"/>
                  </a:moveTo>
                  <a:cubicBezTo>
                    <a:pt x="142263" y="289459"/>
                    <a:pt x="204064" y="314462"/>
                    <a:pt x="285784" y="371612"/>
                  </a:cubicBezTo>
                  <a:cubicBezTo>
                    <a:pt x="471017" y="507684"/>
                    <a:pt x="454673" y="524012"/>
                    <a:pt x="160480" y="453255"/>
                  </a:cubicBezTo>
                  <a:cubicBezTo>
                    <a:pt x="54925" y="354603"/>
                    <a:pt x="45136" y="287843"/>
                    <a:pt x="105841" y="288853"/>
                  </a:cubicBezTo>
                  <a:close/>
                  <a:moveTo>
                    <a:pt x="1088473" y="279408"/>
                  </a:moveTo>
                  <a:cubicBezTo>
                    <a:pt x="1148413" y="277546"/>
                    <a:pt x="1139888" y="345631"/>
                    <a:pt x="1037590" y="447758"/>
                  </a:cubicBezTo>
                  <a:cubicBezTo>
                    <a:pt x="742972" y="524012"/>
                    <a:pt x="726604" y="502225"/>
                    <a:pt x="912105" y="366056"/>
                  </a:cubicBezTo>
                  <a:cubicBezTo>
                    <a:pt x="991897" y="306822"/>
                    <a:pt x="1052509" y="280525"/>
                    <a:pt x="1088473" y="279408"/>
                  </a:cubicBezTo>
                  <a:close/>
                  <a:moveTo>
                    <a:pt x="201992" y="181254"/>
                  </a:moveTo>
                  <a:cubicBezTo>
                    <a:pt x="232098" y="184740"/>
                    <a:pt x="273260" y="198348"/>
                    <a:pt x="323606" y="224201"/>
                  </a:cubicBezTo>
                  <a:cubicBezTo>
                    <a:pt x="486892" y="480016"/>
                    <a:pt x="476006" y="501787"/>
                    <a:pt x="280063" y="365715"/>
                  </a:cubicBezTo>
                  <a:cubicBezTo>
                    <a:pt x="120860" y="251415"/>
                    <a:pt x="111675" y="170793"/>
                    <a:pt x="201992" y="181254"/>
                  </a:cubicBezTo>
                  <a:close/>
                  <a:moveTo>
                    <a:pt x="1019800" y="172172"/>
                  </a:moveTo>
                  <a:cubicBezTo>
                    <a:pt x="1076464" y="181047"/>
                    <a:pt x="1051979" y="256547"/>
                    <a:pt x="912446" y="360191"/>
                  </a:cubicBezTo>
                  <a:cubicBezTo>
                    <a:pt x="721633" y="501787"/>
                    <a:pt x="710729" y="480003"/>
                    <a:pt x="868832" y="218595"/>
                  </a:cubicBezTo>
                  <a:cubicBezTo>
                    <a:pt x="919261" y="191365"/>
                    <a:pt x="960490" y="176729"/>
                    <a:pt x="990646" y="172559"/>
                  </a:cubicBezTo>
                  <a:cubicBezTo>
                    <a:pt x="1001954" y="170996"/>
                    <a:pt x="1011705" y="170904"/>
                    <a:pt x="1019800" y="172172"/>
                  </a:cubicBezTo>
                  <a:close/>
                  <a:moveTo>
                    <a:pt x="834614" y="41250"/>
                  </a:moveTo>
                  <a:cubicBezTo>
                    <a:pt x="865883" y="42612"/>
                    <a:pt x="882197" y="103902"/>
                    <a:pt x="863164" y="218310"/>
                  </a:cubicBezTo>
                  <a:cubicBezTo>
                    <a:pt x="672832" y="452575"/>
                    <a:pt x="645642" y="447127"/>
                    <a:pt x="716337" y="223758"/>
                  </a:cubicBezTo>
                  <a:cubicBezTo>
                    <a:pt x="757122" y="98454"/>
                    <a:pt x="803345" y="39888"/>
                    <a:pt x="834614" y="41250"/>
                  </a:cubicBezTo>
                  <a:close/>
                  <a:moveTo>
                    <a:pt x="474015" y="3946"/>
                  </a:moveTo>
                  <a:cubicBezTo>
                    <a:pt x="478771" y="2945"/>
                    <a:pt x="484023" y="3340"/>
                    <a:pt x="489684" y="5147"/>
                  </a:cubicBezTo>
                  <a:cubicBezTo>
                    <a:pt x="516857" y="13824"/>
                    <a:pt x="553468" y="55063"/>
                    <a:pt x="590080" y="130880"/>
                  </a:cubicBezTo>
                  <a:cubicBezTo>
                    <a:pt x="575842" y="398633"/>
                    <a:pt x="557452" y="440469"/>
                    <a:pt x="502205" y="296657"/>
                  </a:cubicBezTo>
                  <a:lnTo>
                    <a:pt x="476832" y="225609"/>
                  </a:lnTo>
                  <a:lnTo>
                    <a:pt x="498370" y="297264"/>
                  </a:lnTo>
                  <a:cubicBezTo>
                    <a:pt x="539032" y="444744"/>
                    <a:pt x="500832" y="423292"/>
                    <a:pt x="328935" y="218310"/>
                  </a:cubicBezTo>
                  <a:cubicBezTo>
                    <a:pt x="290736" y="22863"/>
                    <a:pt x="365344" y="-18252"/>
                    <a:pt x="443086" y="142411"/>
                  </a:cubicBezTo>
                  <a:lnTo>
                    <a:pt x="475991" y="223060"/>
                  </a:lnTo>
                  <a:lnTo>
                    <a:pt x="452386" y="132419"/>
                  </a:lnTo>
                  <a:cubicBezTo>
                    <a:pt x="437718" y="52904"/>
                    <a:pt x="449044" y="9200"/>
                    <a:pt x="474015" y="3946"/>
                  </a:cubicBezTo>
                  <a:close/>
                  <a:moveTo>
                    <a:pt x="712999" y="483"/>
                  </a:moveTo>
                  <a:cubicBezTo>
                    <a:pt x="746902" y="7198"/>
                    <a:pt x="757284" y="83811"/>
                    <a:pt x="715757" y="224074"/>
                  </a:cubicBezTo>
                  <a:cubicBezTo>
                    <a:pt x="645245" y="447812"/>
                    <a:pt x="623549" y="436898"/>
                    <a:pt x="596429" y="131304"/>
                  </a:cubicBezTo>
                  <a:cubicBezTo>
                    <a:pt x="633041" y="53541"/>
                    <a:pt x="669653" y="11079"/>
                    <a:pt x="697112" y="1902"/>
                  </a:cubicBezTo>
                  <a:cubicBezTo>
                    <a:pt x="702832" y="-10"/>
                    <a:pt x="708156" y="-477"/>
                    <a:pt x="712999" y="4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7" name="任意多边形 146"/>
            <p:cNvSpPr/>
            <p:nvPr/>
          </p:nvSpPr>
          <p:spPr bwMode="auto">
            <a:xfrm>
              <a:off x="3480773" y="2350975"/>
              <a:ext cx="1312504" cy="1300394"/>
            </a:xfrm>
            <a:custGeom>
              <a:avLst/>
              <a:gdLst>
                <a:gd name="connsiteX0" fmla="*/ 552571 w 1312504"/>
                <a:gd name="connsiteY0" fmla="*/ 872048 h 1300394"/>
                <a:gd name="connsiteX1" fmla="*/ 549603 w 1312504"/>
                <a:gd name="connsiteY1" fmla="*/ 976797 h 1300394"/>
                <a:gd name="connsiteX2" fmla="*/ 530331 w 1312504"/>
                <a:gd name="connsiteY2" fmla="*/ 1042806 h 1300394"/>
                <a:gd name="connsiteX3" fmla="*/ 553565 w 1312504"/>
                <a:gd name="connsiteY3" fmla="*/ 976983 h 1300394"/>
                <a:gd name="connsiteX4" fmla="*/ 613298 w 1312504"/>
                <a:gd name="connsiteY4" fmla="*/ 889101 h 1300394"/>
                <a:gd name="connsiteX5" fmla="*/ 656252 w 1312504"/>
                <a:gd name="connsiteY5" fmla="*/ 1155177 h 1300394"/>
                <a:gd name="connsiteX6" fmla="*/ 503228 w 1312504"/>
                <a:gd name="connsiteY6" fmla="*/ 1150476 h 1300394"/>
                <a:gd name="connsiteX7" fmla="*/ 523822 w 1312504"/>
                <a:gd name="connsiteY7" fmla="*/ 1063373 h 1300394"/>
                <a:gd name="connsiteX8" fmla="*/ 492406 w 1312504"/>
                <a:gd name="connsiteY8" fmla="*/ 1146231 h 1300394"/>
                <a:gd name="connsiteX9" fmla="*/ 362596 w 1312504"/>
                <a:gd name="connsiteY9" fmla="*/ 1063044 h 1300394"/>
                <a:gd name="connsiteX10" fmla="*/ 552571 w 1312504"/>
                <a:gd name="connsiteY10" fmla="*/ 872048 h 1300394"/>
                <a:gd name="connsiteX11" fmla="*/ 761334 w 1312504"/>
                <a:gd name="connsiteY11" fmla="*/ 871365 h 1300394"/>
                <a:gd name="connsiteX12" fmla="*/ 955541 w 1312504"/>
                <a:gd name="connsiteY12" fmla="*/ 1057587 h 1300394"/>
                <a:gd name="connsiteX13" fmla="*/ 827422 w 1312504"/>
                <a:gd name="connsiteY13" fmla="*/ 1145997 h 1300394"/>
                <a:gd name="connsiteX14" fmla="*/ 793591 w 1312504"/>
                <a:gd name="connsiteY14" fmla="*/ 1061562 h 1300394"/>
                <a:gd name="connsiteX15" fmla="*/ 816464 w 1312504"/>
                <a:gd name="connsiteY15" fmla="*/ 1149099 h 1300394"/>
                <a:gd name="connsiteX16" fmla="*/ 661015 w 1312504"/>
                <a:gd name="connsiteY16" fmla="*/ 1155599 h 1300394"/>
                <a:gd name="connsiteX17" fmla="*/ 762551 w 1312504"/>
                <a:gd name="connsiteY17" fmla="*/ 977186 h 1300394"/>
                <a:gd name="connsiteX18" fmla="*/ 788855 w 1312504"/>
                <a:gd name="connsiteY18" fmla="*/ 1047587 h 1300394"/>
                <a:gd name="connsiteX19" fmla="*/ 766605 w 1312504"/>
                <a:gd name="connsiteY19" fmla="*/ 976786 h 1300394"/>
                <a:gd name="connsiteX20" fmla="*/ 761334 w 1312504"/>
                <a:gd name="connsiteY20" fmla="*/ 871365 h 1300394"/>
                <a:gd name="connsiteX21" fmla="*/ 465954 w 1312504"/>
                <a:gd name="connsiteY21" fmla="*/ 813363 h 1300394"/>
                <a:gd name="connsiteX22" fmla="*/ 357305 w 1312504"/>
                <a:gd name="connsiteY22" fmla="*/ 1062994 h 1300394"/>
                <a:gd name="connsiteX23" fmla="*/ 313696 w 1312504"/>
                <a:gd name="connsiteY23" fmla="*/ 905068 h 1300394"/>
                <a:gd name="connsiteX24" fmla="*/ 465954 w 1312504"/>
                <a:gd name="connsiteY24" fmla="*/ 813363 h 1300394"/>
                <a:gd name="connsiteX25" fmla="*/ 850506 w 1312504"/>
                <a:gd name="connsiteY25" fmla="*/ 810280 h 1300394"/>
                <a:gd name="connsiteX26" fmla="*/ 1005159 w 1312504"/>
                <a:gd name="connsiteY26" fmla="*/ 899545 h 1300394"/>
                <a:gd name="connsiteX27" fmla="*/ 961550 w 1312504"/>
                <a:gd name="connsiteY27" fmla="*/ 1057388 h 1300394"/>
                <a:gd name="connsiteX28" fmla="*/ 850506 w 1312504"/>
                <a:gd name="connsiteY28" fmla="*/ 810280 h 1300394"/>
                <a:gd name="connsiteX29" fmla="*/ 415583 w 1312504"/>
                <a:gd name="connsiteY29" fmla="*/ 765221 h 1300394"/>
                <a:gd name="connsiteX30" fmla="*/ 312989 w 1312504"/>
                <a:gd name="connsiteY30" fmla="*/ 904535 h 1300394"/>
                <a:gd name="connsiteX31" fmla="*/ 176976 w 1312504"/>
                <a:gd name="connsiteY31" fmla="*/ 812006 h 1300394"/>
                <a:gd name="connsiteX32" fmla="*/ 415583 w 1312504"/>
                <a:gd name="connsiteY32" fmla="*/ 765221 h 1300394"/>
                <a:gd name="connsiteX33" fmla="*/ 897966 w 1312504"/>
                <a:gd name="connsiteY33" fmla="*/ 758941 h 1300394"/>
                <a:gd name="connsiteX34" fmla="*/ 1134851 w 1312504"/>
                <a:gd name="connsiteY34" fmla="*/ 805820 h 1300394"/>
                <a:gd name="connsiteX35" fmla="*/ 1004279 w 1312504"/>
                <a:gd name="connsiteY35" fmla="*/ 898535 h 1300394"/>
                <a:gd name="connsiteX36" fmla="*/ 897966 w 1312504"/>
                <a:gd name="connsiteY36" fmla="*/ 758941 h 1300394"/>
                <a:gd name="connsiteX37" fmla="*/ 226086 w 1312504"/>
                <a:gd name="connsiteY37" fmla="*/ 654163 h 1300394"/>
                <a:gd name="connsiteX38" fmla="*/ 176981 w 1312504"/>
                <a:gd name="connsiteY38" fmla="*/ 806563 h 1300394"/>
                <a:gd name="connsiteX39" fmla="*/ 226086 w 1312504"/>
                <a:gd name="connsiteY39" fmla="*/ 654163 h 1300394"/>
                <a:gd name="connsiteX40" fmla="*/ 1080962 w 1312504"/>
                <a:gd name="connsiteY40" fmla="*/ 647813 h 1300394"/>
                <a:gd name="connsiteX41" fmla="*/ 1140979 w 1312504"/>
                <a:gd name="connsiteY41" fmla="*/ 801800 h 1300394"/>
                <a:gd name="connsiteX42" fmla="*/ 1080962 w 1312504"/>
                <a:gd name="connsiteY42" fmla="*/ 647813 h 1300394"/>
                <a:gd name="connsiteX43" fmla="*/ 171525 w 1312504"/>
                <a:gd name="connsiteY43" fmla="*/ 501763 h 1300394"/>
                <a:gd name="connsiteX44" fmla="*/ 231542 w 1312504"/>
                <a:gd name="connsiteY44" fmla="*/ 654163 h 1300394"/>
                <a:gd name="connsiteX45" fmla="*/ 171525 w 1312504"/>
                <a:gd name="connsiteY45" fmla="*/ 501763 h 1300394"/>
                <a:gd name="connsiteX46" fmla="*/ 1135523 w 1312504"/>
                <a:gd name="connsiteY46" fmla="*/ 490650 h 1300394"/>
                <a:gd name="connsiteX47" fmla="*/ 1080962 w 1312504"/>
                <a:gd name="connsiteY47" fmla="*/ 647812 h 1300394"/>
                <a:gd name="connsiteX48" fmla="*/ 1135523 w 1312504"/>
                <a:gd name="connsiteY48" fmla="*/ 490650 h 1300394"/>
                <a:gd name="connsiteX49" fmla="*/ 694639 w 1312504"/>
                <a:gd name="connsiteY49" fmla="*/ 450406 h 1300394"/>
                <a:gd name="connsiteX50" fmla="*/ 699888 w 1312504"/>
                <a:gd name="connsiteY50" fmla="*/ 506144 h 1300394"/>
                <a:gd name="connsiteX51" fmla="*/ 759887 w 1312504"/>
                <a:gd name="connsiteY51" fmla="*/ 500678 h 1300394"/>
                <a:gd name="connsiteX52" fmla="*/ 776251 w 1312504"/>
                <a:gd name="connsiteY52" fmla="*/ 560802 h 1300394"/>
                <a:gd name="connsiteX53" fmla="*/ 825341 w 1312504"/>
                <a:gd name="connsiteY53" fmla="*/ 593597 h 1300394"/>
                <a:gd name="connsiteX54" fmla="*/ 803523 w 1312504"/>
                <a:gd name="connsiteY54" fmla="*/ 648255 h 1300394"/>
                <a:gd name="connsiteX55" fmla="*/ 825341 w 1312504"/>
                <a:gd name="connsiteY55" fmla="*/ 702913 h 1300394"/>
                <a:gd name="connsiteX56" fmla="*/ 776251 w 1312504"/>
                <a:gd name="connsiteY56" fmla="*/ 735708 h 1300394"/>
                <a:gd name="connsiteX57" fmla="*/ 759887 w 1312504"/>
                <a:gd name="connsiteY57" fmla="*/ 795832 h 1300394"/>
                <a:gd name="connsiteX58" fmla="*/ 705343 w 1312504"/>
                <a:gd name="connsiteY58" fmla="*/ 790367 h 1300394"/>
                <a:gd name="connsiteX59" fmla="*/ 656252 w 1312504"/>
                <a:gd name="connsiteY59" fmla="*/ 828627 h 1300394"/>
                <a:gd name="connsiteX60" fmla="*/ 612616 w 1312504"/>
                <a:gd name="connsiteY60" fmla="*/ 790367 h 1300394"/>
                <a:gd name="connsiteX61" fmla="*/ 552617 w 1312504"/>
                <a:gd name="connsiteY61" fmla="*/ 795832 h 1300394"/>
                <a:gd name="connsiteX62" fmla="*/ 536253 w 1312504"/>
                <a:gd name="connsiteY62" fmla="*/ 741174 h 1300394"/>
                <a:gd name="connsiteX63" fmla="*/ 487163 w 1312504"/>
                <a:gd name="connsiteY63" fmla="*/ 708379 h 1300394"/>
                <a:gd name="connsiteX64" fmla="*/ 508981 w 1312504"/>
                <a:gd name="connsiteY64" fmla="*/ 653721 h 1300394"/>
                <a:gd name="connsiteX65" fmla="*/ 487163 w 1312504"/>
                <a:gd name="connsiteY65" fmla="*/ 593597 h 1300394"/>
                <a:gd name="connsiteX66" fmla="*/ 536253 w 1312504"/>
                <a:gd name="connsiteY66" fmla="*/ 560802 h 1300394"/>
                <a:gd name="connsiteX67" fmla="*/ 547162 w 1312504"/>
                <a:gd name="connsiteY67" fmla="*/ 506144 h 1300394"/>
                <a:gd name="connsiteX68" fmla="*/ 607162 w 1312504"/>
                <a:gd name="connsiteY68" fmla="*/ 506144 h 1300394"/>
                <a:gd name="connsiteX69" fmla="*/ 656252 w 1312504"/>
                <a:gd name="connsiteY69" fmla="*/ 467883 h 1300394"/>
                <a:gd name="connsiteX70" fmla="*/ 679945 w 1312504"/>
                <a:gd name="connsiteY70" fmla="*/ 451571 h 1300394"/>
                <a:gd name="connsiteX71" fmla="*/ 694639 w 1312504"/>
                <a:gd name="connsiteY71" fmla="*/ 450406 h 1300394"/>
                <a:gd name="connsiteX72" fmla="*/ 1192697 w 1312504"/>
                <a:gd name="connsiteY72" fmla="*/ 304923 h 1300394"/>
                <a:gd name="connsiteX73" fmla="*/ 1135529 w 1312504"/>
                <a:gd name="connsiteY73" fmla="*/ 484527 h 1300394"/>
                <a:gd name="connsiteX74" fmla="*/ 999516 w 1312504"/>
                <a:gd name="connsiteY74" fmla="*/ 397441 h 1300394"/>
                <a:gd name="connsiteX75" fmla="*/ 1192697 w 1312504"/>
                <a:gd name="connsiteY75" fmla="*/ 304923 h 1300394"/>
                <a:gd name="connsiteX76" fmla="*/ 188189 w 1312504"/>
                <a:gd name="connsiteY76" fmla="*/ 196437 h 1300394"/>
                <a:gd name="connsiteX77" fmla="*/ 219662 w 1312504"/>
                <a:gd name="connsiteY77" fmla="*/ 196538 h 1300394"/>
                <a:gd name="connsiteX78" fmla="*/ 351226 w 1312504"/>
                <a:gd name="connsiteY78" fmla="*/ 244588 h 1300394"/>
                <a:gd name="connsiteX79" fmla="*/ 377866 w 1312504"/>
                <a:gd name="connsiteY79" fmla="*/ 449227 h 1300394"/>
                <a:gd name="connsiteX80" fmla="*/ 311719 w 1312504"/>
                <a:gd name="connsiteY80" fmla="*/ 405122 h 1300394"/>
                <a:gd name="connsiteX81" fmla="*/ 375138 w 1312504"/>
                <a:gd name="connsiteY81" fmla="*/ 451937 h 1300394"/>
                <a:gd name="connsiteX82" fmla="*/ 177654 w 1312504"/>
                <a:gd name="connsiteY82" fmla="*/ 495259 h 1300394"/>
                <a:gd name="connsiteX83" fmla="*/ 227862 w 1312504"/>
                <a:gd name="connsiteY83" fmla="*/ 350828 h 1300394"/>
                <a:gd name="connsiteX84" fmla="*/ 306142 w 1312504"/>
                <a:gd name="connsiteY84" fmla="*/ 401203 h 1300394"/>
                <a:gd name="connsiteX85" fmla="*/ 255944 w 1312504"/>
                <a:gd name="connsiteY85" fmla="*/ 361182 h 1300394"/>
                <a:gd name="connsiteX86" fmla="*/ 188189 w 1312504"/>
                <a:gd name="connsiteY86" fmla="*/ 196437 h 1300394"/>
                <a:gd name="connsiteX87" fmla="*/ 1113654 w 1312504"/>
                <a:gd name="connsiteY87" fmla="*/ 188498 h 1300394"/>
                <a:gd name="connsiteX88" fmla="*/ 999611 w 1312504"/>
                <a:gd name="connsiteY88" fmla="*/ 397354 h 1300394"/>
                <a:gd name="connsiteX89" fmla="*/ 950724 w 1312504"/>
                <a:gd name="connsiteY89" fmla="*/ 239174 h 1300394"/>
                <a:gd name="connsiteX90" fmla="*/ 1082109 w 1312504"/>
                <a:gd name="connsiteY90" fmla="*/ 188720 h 1300394"/>
                <a:gd name="connsiteX91" fmla="*/ 1113654 w 1312504"/>
                <a:gd name="connsiteY91" fmla="*/ 188498 h 1300394"/>
                <a:gd name="connsiteX92" fmla="*/ 914502 w 1312504"/>
                <a:gd name="connsiteY92" fmla="*/ 43173 h 1300394"/>
                <a:gd name="connsiteX93" fmla="*/ 944462 w 1312504"/>
                <a:gd name="connsiteY93" fmla="*/ 234169 h 1300394"/>
                <a:gd name="connsiteX94" fmla="*/ 786490 w 1312504"/>
                <a:gd name="connsiteY94" fmla="*/ 245083 h 1300394"/>
                <a:gd name="connsiteX95" fmla="*/ 914502 w 1312504"/>
                <a:gd name="connsiteY95" fmla="*/ 43173 h 1300394"/>
                <a:gd name="connsiteX96" fmla="*/ 536251 w 1312504"/>
                <a:gd name="connsiteY96" fmla="*/ 2417 h 1300394"/>
                <a:gd name="connsiteX97" fmla="*/ 651490 w 1312504"/>
                <a:gd name="connsiteY97" fmla="*/ 141340 h 1300394"/>
                <a:gd name="connsiteX98" fmla="*/ 548382 w 1312504"/>
                <a:gd name="connsiteY98" fmla="*/ 324757 h 1300394"/>
                <a:gd name="connsiteX99" fmla="*/ 525795 w 1312504"/>
                <a:gd name="connsiteY99" fmla="*/ 261218 h 1300394"/>
                <a:gd name="connsiteX100" fmla="*/ 545900 w 1312504"/>
                <a:gd name="connsiteY100" fmla="*/ 325179 h 1300394"/>
                <a:gd name="connsiteX101" fmla="*/ 356963 w 1312504"/>
                <a:gd name="connsiteY101" fmla="*/ 238932 h 1300394"/>
                <a:gd name="connsiteX102" fmla="*/ 387627 w 1312504"/>
                <a:gd name="connsiteY102" fmla="*/ 47254 h 1300394"/>
                <a:gd name="connsiteX103" fmla="*/ 485082 w 1312504"/>
                <a:gd name="connsiteY103" fmla="*/ 155745 h 1300394"/>
                <a:gd name="connsiteX104" fmla="*/ 518717 w 1312504"/>
                <a:gd name="connsiteY104" fmla="*/ 239913 h 1300394"/>
                <a:gd name="connsiteX105" fmla="*/ 495816 w 1312504"/>
                <a:gd name="connsiteY105" fmla="*/ 151488 h 1300394"/>
                <a:gd name="connsiteX106" fmla="*/ 536251 w 1312504"/>
                <a:gd name="connsiteY106" fmla="*/ 2417 h 1300394"/>
                <a:gd name="connsiteX107" fmla="*/ 782223 w 1312504"/>
                <a:gd name="connsiteY107" fmla="*/ 539 h 1300394"/>
                <a:gd name="connsiteX108" fmla="*/ 787160 w 1312504"/>
                <a:gd name="connsiteY108" fmla="*/ 239077 h 1300394"/>
                <a:gd name="connsiteX109" fmla="*/ 656252 w 1312504"/>
                <a:gd name="connsiteY109" fmla="*/ 140988 h 1300394"/>
                <a:gd name="connsiteX110" fmla="*/ 764788 w 1312504"/>
                <a:gd name="connsiteY110" fmla="*/ 1997 h 1300394"/>
                <a:gd name="connsiteX111" fmla="*/ 782223 w 1312504"/>
                <a:gd name="connsiteY111" fmla="*/ 539 h 130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312504" h="1300394">
                  <a:moveTo>
                    <a:pt x="552571" y="872048"/>
                  </a:moveTo>
                  <a:cubicBezTo>
                    <a:pt x="570445" y="872048"/>
                    <a:pt x="568020" y="907348"/>
                    <a:pt x="549603" y="976797"/>
                  </a:cubicBezTo>
                  <a:lnTo>
                    <a:pt x="530331" y="1042806"/>
                  </a:lnTo>
                  <a:lnTo>
                    <a:pt x="553565" y="976983"/>
                  </a:lnTo>
                  <a:cubicBezTo>
                    <a:pt x="579420" y="909312"/>
                    <a:pt x="598468" y="878867"/>
                    <a:pt x="613298" y="889101"/>
                  </a:cubicBezTo>
                  <a:cubicBezTo>
                    <a:pt x="633071" y="902746"/>
                    <a:pt x="645343" y="988709"/>
                    <a:pt x="656252" y="1155177"/>
                  </a:cubicBezTo>
                  <a:cubicBezTo>
                    <a:pt x="565572" y="1355758"/>
                    <a:pt x="470714" y="1343221"/>
                    <a:pt x="503228" y="1150476"/>
                  </a:cubicBezTo>
                  <a:lnTo>
                    <a:pt x="523822" y="1063373"/>
                  </a:lnTo>
                  <a:lnTo>
                    <a:pt x="492406" y="1146231"/>
                  </a:lnTo>
                  <a:cubicBezTo>
                    <a:pt x="412643" y="1321485"/>
                    <a:pt x="329232" y="1277914"/>
                    <a:pt x="362596" y="1063044"/>
                  </a:cubicBezTo>
                  <a:cubicBezTo>
                    <a:pt x="468819" y="934803"/>
                    <a:pt x="528739" y="872048"/>
                    <a:pt x="552571" y="872048"/>
                  </a:cubicBezTo>
                  <a:close/>
                  <a:moveTo>
                    <a:pt x="761334" y="871365"/>
                  </a:moveTo>
                  <a:cubicBezTo>
                    <a:pt x="785184" y="870683"/>
                    <a:pt x="846512" y="932075"/>
                    <a:pt x="955541" y="1057587"/>
                  </a:cubicBezTo>
                  <a:cubicBezTo>
                    <a:pt x="993701" y="1272457"/>
                    <a:pt x="910823" y="1320206"/>
                    <a:pt x="827422" y="1145997"/>
                  </a:cubicBezTo>
                  <a:lnTo>
                    <a:pt x="793591" y="1061562"/>
                  </a:lnTo>
                  <a:lnTo>
                    <a:pt x="816464" y="1149099"/>
                  </a:lnTo>
                  <a:cubicBezTo>
                    <a:pt x="852706" y="1338494"/>
                    <a:pt x="756861" y="1351644"/>
                    <a:pt x="661015" y="1155599"/>
                  </a:cubicBezTo>
                  <a:cubicBezTo>
                    <a:pt x="680184" y="863922"/>
                    <a:pt x="699353" y="819095"/>
                    <a:pt x="762551" y="977186"/>
                  </a:cubicBezTo>
                  <a:lnTo>
                    <a:pt x="788855" y="1047587"/>
                  </a:lnTo>
                  <a:lnTo>
                    <a:pt x="766605" y="976786"/>
                  </a:lnTo>
                  <a:cubicBezTo>
                    <a:pt x="746641" y="907305"/>
                    <a:pt x="743447" y="871877"/>
                    <a:pt x="761334" y="871365"/>
                  </a:cubicBezTo>
                  <a:close/>
                  <a:moveTo>
                    <a:pt x="465954" y="813363"/>
                  </a:moveTo>
                  <a:cubicBezTo>
                    <a:pt x="505506" y="809002"/>
                    <a:pt x="469733" y="886008"/>
                    <a:pt x="357305" y="1062994"/>
                  </a:cubicBezTo>
                  <a:cubicBezTo>
                    <a:pt x="139262" y="1182800"/>
                    <a:pt x="84752" y="1079331"/>
                    <a:pt x="313696" y="905068"/>
                  </a:cubicBezTo>
                  <a:cubicBezTo>
                    <a:pt x="391374" y="847888"/>
                    <a:pt x="442222" y="815980"/>
                    <a:pt x="465954" y="813363"/>
                  </a:cubicBezTo>
                  <a:close/>
                  <a:moveTo>
                    <a:pt x="850506" y="810280"/>
                  </a:moveTo>
                  <a:cubicBezTo>
                    <a:pt x="874078" y="813055"/>
                    <a:pt x="925437" y="844436"/>
                    <a:pt x="1005159" y="899545"/>
                  </a:cubicBezTo>
                  <a:cubicBezTo>
                    <a:pt x="1234103" y="1068274"/>
                    <a:pt x="1179593" y="1171688"/>
                    <a:pt x="961550" y="1057388"/>
                  </a:cubicBezTo>
                  <a:cubicBezTo>
                    <a:pt x="849122" y="880495"/>
                    <a:pt x="811220" y="805656"/>
                    <a:pt x="850506" y="810280"/>
                  </a:cubicBezTo>
                  <a:close/>
                  <a:moveTo>
                    <a:pt x="415583" y="765221"/>
                  </a:moveTo>
                  <a:cubicBezTo>
                    <a:pt x="482155" y="765061"/>
                    <a:pt x="442201" y="809285"/>
                    <a:pt x="312989" y="904535"/>
                  </a:cubicBezTo>
                  <a:cubicBezTo>
                    <a:pt x="79047" y="1073263"/>
                    <a:pt x="-2560" y="986177"/>
                    <a:pt x="176976" y="812006"/>
                  </a:cubicBezTo>
                  <a:cubicBezTo>
                    <a:pt x="297347" y="781390"/>
                    <a:pt x="375640" y="765316"/>
                    <a:pt x="415583" y="765221"/>
                  </a:cubicBezTo>
                  <a:close/>
                  <a:moveTo>
                    <a:pt x="897966" y="758941"/>
                  </a:moveTo>
                  <a:cubicBezTo>
                    <a:pt x="936953" y="759037"/>
                    <a:pt x="1014480" y="775143"/>
                    <a:pt x="1134851" y="805820"/>
                  </a:cubicBezTo>
                  <a:cubicBezTo>
                    <a:pt x="1319828" y="974889"/>
                    <a:pt x="1238221" y="1062150"/>
                    <a:pt x="1004279" y="898535"/>
                  </a:cubicBezTo>
                  <a:cubicBezTo>
                    <a:pt x="875067" y="803094"/>
                    <a:pt x="832989" y="758781"/>
                    <a:pt x="897966" y="758941"/>
                  </a:cubicBezTo>
                  <a:close/>
                  <a:moveTo>
                    <a:pt x="226086" y="654163"/>
                  </a:moveTo>
                  <a:cubicBezTo>
                    <a:pt x="487977" y="654163"/>
                    <a:pt x="482521" y="681377"/>
                    <a:pt x="176981" y="806563"/>
                  </a:cubicBezTo>
                  <a:cubicBezTo>
                    <a:pt x="-73998" y="773906"/>
                    <a:pt x="-57630" y="659606"/>
                    <a:pt x="226086" y="654163"/>
                  </a:cubicBezTo>
                  <a:close/>
                  <a:moveTo>
                    <a:pt x="1080962" y="647813"/>
                  </a:moveTo>
                  <a:cubicBezTo>
                    <a:pt x="1370134" y="647813"/>
                    <a:pt x="1386502" y="763303"/>
                    <a:pt x="1140979" y="801800"/>
                  </a:cubicBezTo>
                  <a:cubicBezTo>
                    <a:pt x="829983" y="680810"/>
                    <a:pt x="824527" y="647813"/>
                    <a:pt x="1080962" y="647813"/>
                  </a:cubicBezTo>
                  <a:close/>
                  <a:moveTo>
                    <a:pt x="171525" y="501763"/>
                  </a:moveTo>
                  <a:cubicBezTo>
                    <a:pt x="482521" y="621506"/>
                    <a:pt x="487977" y="648720"/>
                    <a:pt x="231542" y="654163"/>
                  </a:cubicBezTo>
                  <a:cubicBezTo>
                    <a:pt x="-57630" y="654163"/>
                    <a:pt x="-73998" y="534420"/>
                    <a:pt x="171525" y="501763"/>
                  </a:cubicBezTo>
                  <a:close/>
                  <a:moveTo>
                    <a:pt x="1135523" y="490650"/>
                  </a:moveTo>
                  <a:cubicBezTo>
                    <a:pt x="1386502" y="523166"/>
                    <a:pt x="1370134" y="642393"/>
                    <a:pt x="1080962" y="647812"/>
                  </a:cubicBezTo>
                  <a:cubicBezTo>
                    <a:pt x="824527" y="647812"/>
                    <a:pt x="829983" y="620715"/>
                    <a:pt x="1135523" y="490650"/>
                  </a:cubicBezTo>
                  <a:close/>
                  <a:moveTo>
                    <a:pt x="694639" y="450406"/>
                  </a:moveTo>
                  <a:cubicBezTo>
                    <a:pt x="707175" y="454069"/>
                    <a:pt x="712161" y="472324"/>
                    <a:pt x="699888" y="506144"/>
                  </a:cubicBezTo>
                  <a:cubicBezTo>
                    <a:pt x="721706" y="446020"/>
                    <a:pt x="754433" y="456951"/>
                    <a:pt x="759887" y="500678"/>
                  </a:cubicBezTo>
                  <a:cubicBezTo>
                    <a:pt x="808978" y="495212"/>
                    <a:pt x="825341" y="522541"/>
                    <a:pt x="776251" y="560802"/>
                  </a:cubicBezTo>
                  <a:cubicBezTo>
                    <a:pt x="825341" y="522541"/>
                    <a:pt x="847159" y="549870"/>
                    <a:pt x="825341" y="593597"/>
                  </a:cubicBezTo>
                  <a:cubicBezTo>
                    <a:pt x="868977" y="609994"/>
                    <a:pt x="863523" y="648255"/>
                    <a:pt x="803523" y="648255"/>
                  </a:cubicBezTo>
                  <a:cubicBezTo>
                    <a:pt x="863523" y="648255"/>
                    <a:pt x="868977" y="681050"/>
                    <a:pt x="825341" y="702913"/>
                  </a:cubicBezTo>
                  <a:cubicBezTo>
                    <a:pt x="852614" y="746640"/>
                    <a:pt x="825341" y="773969"/>
                    <a:pt x="776251" y="735708"/>
                  </a:cubicBezTo>
                  <a:cubicBezTo>
                    <a:pt x="825341" y="773969"/>
                    <a:pt x="808978" y="801298"/>
                    <a:pt x="759887" y="795832"/>
                  </a:cubicBezTo>
                  <a:cubicBezTo>
                    <a:pt x="759887" y="845025"/>
                    <a:pt x="721706" y="850491"/>
                    <a:pt x="705343" y="790367"/>
                  </a:cubicBezTo>
                  <a:cubicBezTo>
                    <a:pt x="721706" y="850491"/>
                    <a:pt x="688979" y="866888"/>
                    <a:pt x="656252" y="828627"/>
                  </a:cubicBezTo>
                  <a:cubicBezTo>
                    <a:pt x="623525" y="866888"/>
                    <a:pt x="590798" y="850491"/>
                    <a:pt x="612616" y="790367"/>
                  </a:cubicBezTo>
                  <a:cubicBezTo>
                    <a:pt x="590798" y="850491"/>
                    <a:pt x="558071" y="845025"/>
                    <a:pt x="552617" y="795832"/>
                  </a:cubicBezTo>
                  <a:cubicBezTo>
                    <a:pt x="503526" y="806764"/>
                    <a:pt x="487163" y="773969"/>
                    <a:pt x="536253" y="741174"/>
                  </a:cubicBezTo>
                  <a:cubicBezTo>
                    <a:pt x="487163" y="773969"/>
                    <a:pt x="459891" y="746640"/>
                    <a:pt x="487163" y="708379"/>
                  </a:cubicBezTo>
                  <a:cubicBezTo>
                    <a:pt x="443527" y="686516"/>
                    <a:pt x="443527" y="653721"/>
                    <a:pt x="508981" y="653721"/>
                  </a:cubicBezTo>
                  <a:cubicBezTo>
                    <a:pt x="443527" y="653721"/>
                    <a:pt x="443527" y="615460"/>
                    <a:pt x="487163" y="593597"/>
                  </a:cubicBezTo>
                  <a:cubicBezTo>
                    <a:pt x="459891" y="555336"/>
                    <a:pt x="487163" y="528007"/>
                    <a:pt x="536253" y="560802"/>
                  </a:cubicBezTo>
                  <a:cubicBezTo>
                    <a:pt x="487163" y="528007"/>
                    <a:pt x="503526" y="495212"/>
                    <a:pt x="547162" y="506144"/>
                  </a:cubicBezTo>
                  <a:cubicBezTo>
                    <a:pt x="552617" y="456951"/>
                    <a:pt x="590798" y="451486"/>
                    <a:pt x="607162" y="506144"/>
                  </a:cubicBezTo>
                  <a:cubicBezTo>
                    <a:pt x="590798" y="451486"/>
                    <a:pt x="623525" y="435088"/>
                    <a:pt x="656252" y="467883"/>
                  </a:cubicBezTo>
                  <a:cubicBezTo>
                    <a:pt x="664434" y="459684"/>
                    <a:pt x="672616" y="454219"/>
                    <a:pt x="679945" y="451571"/>
                  </a:cubicBezTo>
                  <a:cubicBezTo>
                    <a:pt x="685442" y="449586"/>
                    <a:pt x="690460" y="449185"/>
                    <a:pt x="694639" y="450406"/>
                  </a:cubicBezTo>
                  <a:close/>
                  <a:moveTo>
                    <a:pt x="1192697" y="304923"/>
                  </a:moveTo>
                  <a:cubicBezTo>
                    <a:pt x="1257940" y="302957"/>
                    <a:pt x="1247739" y="375670"/>
                    <a:pt x="1135529" y="484527"/>
                  </a:cubicBezTo>
                  <a:cubicBezTo>
                    <a:pt x="814539" y="571613"/>
                    <a:pt x="792777" y="549842"/>
                    <a:pt x="999516" y="397441"/>
                  </a:cubicBezTo>
                  <a:cubicBezTo>
                    <a:pt x="1087244" y="334168"/>
                    <a:pt x="1153550" y="306103"/>
                    <a:pt x="1192697" y="304923"/>
                  </a:cubicBezTo>
                  <a:close/>
                  <a:moveTo>
                    <a:pt x="188189" y="196437"/>
                  </a:moveTo>
                  <a:cubicBezTo>
                    <a:pt x="196919" y="194979"/>
                    <a:pt x="207447" y="194975"/>
                    <a:pt x="219662" y="196538"/>
                  </a:cubicBezTo>
                  <a:cubicBezTo>
                    <a:pt x="252234" y="200705"/>
                    <a:pt x="296797" y="216013"/>
                    <a:pt x="351226" y="244588"/>
                  </a:cubicBezTo>
                  <a:cubicBezTo>
                    <a:pt x="508388" y="487476"/>
                    <a:pt x="519699" y="538673"/>
                    <a:pt x="377866" y="449227"/>
                  </a:cubicBezTo>
                  <a:lnTo>
                    <a:pt x="311719" y="405122"/>
                  </a:lnTo>
                  <a:lnTo>
                    <a:pt x="375138" y="451937"/>
                  </a:lnTo>
                  <a:cubicBezTo>
                    <a:pt x="506124" y="553717"/>
                    <a:pt x="458520" y="562068"/>
                    <a:pt x="177654" y="495259"/>
                  </a:cubicBezTo>
                  <a:cubicBezTo>
                    <a:pt x="15799" y="342551"/>
                    <a:pt x="58048" y="256654"/>
                    <a:pt x="227862" y="350828"/>
                  </a:cubicBezTo>
                  <a:lnTo>
                    <a:pt x="306142" y="401203"/>
                  </a:lnTo>
                  <a:lnTo>
                    <a:pt x="255944" y="361182"/>
                  </a:lnTo>
                  <a:cubicBezTo>
                    <a:pt x="148716" y="268873"/>
                    <a:pt x="134719" y="205371"/>
                    <a:pt x="188189" y="196437"/>
                  </a:cubicBezTo>
                  <a:close/>
                  <a:moveTo>
                    <a:pt x="1113654" y="188498"/>
                  </a:moveTo>
                  <a:cubicBezTo>
                    <a:pt x="1175061" y="198803"/>
                    <a:pt x="1149329" y="282810"/>
                    <a:pt x="999611" y="397354"/>
                  </a:cubicBezTo>
                  <a:cubicBezTo>
                    <a:pt x="793198" y="544625"/>
                    <a:pt x="776902" y="522807"/>
                    <a:pt x="950724" y="239174"/>
                  </a:cubicBezTo>
                  <a:cubicBezTo>
                    <a:pt x="1005043" y="209174"/>
                    <a:pt x="1049517" y="193151"/>
                    <a:pt x="1082109" y="188720"/>
                  </a:cubicBezTo>
                  <a:cubicBezTo>
                    <a:pt x="1094331" y="187058"/>
                    <a:pt x="1104881" y="187026"/>
                    <a:pt x="1113654" y="188498"/>
                  </a:cubicBezTo>
                  <a:close/>
                  <a:moveTo>
                    <a:pt x="914502" y="43173"/>
                  </a:moveTo>
                  <a:cubicBezTo>
                    <a:pt x="948547" y="44538"/>
                    <a:pt x="966251" y="111386"/>
                    <a:pt x="944462" y="234169"/>
                  </a:cubicBezTo>
                  <a:cubicBezTo>
                    <a:pt x="737464" y="490650"/>
                    <a:pt x="710227" y="490650"/>
                    <a:pt x="786490" y="245083"/>
                  </a:cubicBezTo>
                  <a:cubicBezTo>
                    <a:pt x="830068" y="105929"/>
                    <a:pt x="880456" y="41809"/>
                    <a:pt x="914502" y="43173"/>
                  </a:cubicBezTo>
                  <a:close/>
                  <a:moveTo>
                    <a:pt x="536251" y="2417"/>
                  </a:moveTo>
                  <a:cubicBezTo>
                    <a:pt x="566770" y="11883"/>
                    <a:pt x="608360" y="57423"/>
                    <a:pt x="651490" y="141340"/>
                  </a:cubicBezTo>
                  <a:cubicBezTo>
                    <a:pt x="632321" y="432659"/>
                    <a:pt x="608959" y="481610"/>
                    <a:pt x="548382" y="324757"/>
                  </a:cubicBezTo>
                  <a:lnTo>
                    <a:pt x="525795" y="261218"/>
                  </a:lnTo>
                  <a:lnTo>
                    <a:pt x="545900" y="325179"/>
                  </a:lnTo>
                  <a:cubicBezTo>
                    <a:pt x="592482" y="487228"/>
                    <a:pt x="547763" y="463353"/>
                    <a:pt x="356963" y="238932"/>
                  </a:cubicBezTo>
                  <a:cubicBezTo>
                    <a:pt x="335158" y="116149"/>
                    <a:pt x="352875" y="49301"/>
                    <a:pt x="387627" y="47254"/>
                  </a:cubicBezTo>
                  <a:cubicBezTo>
                    <a:pt x="413692" y="45719"/>
                    <a:pt x="449339" y="80636"/>
                    <a:pt x="485082" y="155745"/>
                  </a:cubicBezTo>
                  <a:lnTo>
                    <a:pt x="518717" y="239913"/>
                  </a:lnTo>
                  <a:lnTo>
                    <a:pt x="495816" y="151488"/>
                  </a:lnTo>
                  <a:cubicBezTo>
                    <a:pt x="474551" y="41305"/>
                    <a:pt x="495560" y="-10204"/>
                    <a:pt x="536251" y="2417"/>
                  </a:cubicBezTo>
                  <a:close/>
                  <a:moveTo>
                    <a:pt x="782223" y="539"/>
                  </a:moveTo>
                  <a:cubicBezTo>
                    <a:pt x="819553" y="7884"/>
                    <a:pt x="831904" y="90070"/>
                    <a:pt x="787160" y="239077"/>
                  </a:cubicBezTo>
                  <a:cubicBezTo>
                    <a:pt x="705343" y="484300"/>
                    <a:pt x="678070" y="473401"/>
                    <a:pt x="656252" y="140988"/>
                  </a:cubicBezTo>
                  <a:cubicBezTo>
                    <a:pt x="695115" y="57204"/>
                    <a:pt x="734746" y="11735"/>
                    <a:pt x="764788" y="1997"/>
                  </a:cubicBezTo>
                  <a:cubicBezTo>
                    <a:pt x="771047" y="-32"/>
                    <a:pt x="776890" y="-510"/>
                    <a:pt x="782223" y="5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8" name="任意多边形 147"/>
            <p:cNvSpPr/>
            <p:nvPr/>
          </p:nvSpPr>
          <p:spPr bwMode="auto">
            <a:xfrm>
              <a:off x="2739959" y="2901793"/>
              <a:ext cx="686979" cy="679998"/>
            </a:xfrm>
            <a:custGeom>
              <a:avLst/>
              <a:gdLst>
                <a:gd name="connsiteX0" fmla="*/ 366552 w 686979"/>
                <a:gd name="connsiteY0" fmla="*/ 466305 h 679998"/>
                <a:gd name="connsiteX1" fmla="*/ 411455 w 686979"/>
                <a:gd name="connsiteY1" fmla="*/ 555840 h 679998"/>
                <a:gd name="connsiteX2" fmla="*/ 346141 w 686979"/>
                <a:gd name="connsiteY2" fmla="*/ 604677 h 679998"/>
                <a:gd name="connsiteX3" fmla="*/ 366552 w 686979"/>
                <a:gd name="connsiteY3" fmla="*/ 466305 h 679998"/>
                <a:gd name="connsiteX4" fmla="*/ 289786 w 686979"/>
                <a:gd name="connsiteY4" fmla="*/ 458182 h 679998"/>
                <a:gd name="connsiteX5" fmla="*/ 288056 w 686979"/>
                <a:gd name="connsiteY5" fmla="*/ 513153 h 679998"/>
                <a:gd name="connsiteX6" fmla="*/ 279075 w 686979"/>
                <a:gd name="connsiteY6" fmla="*/ 545314 h 679998"/>
                <a:gd name="connsiteX7" fmla="*/ 290256 w 686979"/>
                <a:gd name="connsiteY7" fmla="*/ 513425 h 679998"/>
                <a:gd name="connsiteX8" fmla="*/ 346141 w 686979"/>
                <a:gd name="connsiteY8" fmla="*/ 604677 h 679998"/>
                <a:gd name="connsiteX9" fmla="*/ 263467 w 686979"/>
                <a:gd name="connsiteY9" fmla="*/ 603342 h 679998"/>
                <a:gd name="connsiteX10" fmla="*/ 274182 w 686979"/>
                <a:gd name="connsiteY10" fmla="*/ 560631 h 679998"/>
                <a:gd name="connsiteX11" fmla="*/ 257330 w 686979"/>
                <a:gd name="connsiteY11" fmla="*/ 601781 h 679998"/>
                <a:gd name="connsiteX12" fmla="*/ 188626 w 686979"/>
                <a:gd name="connsiteY12" fmla="*/ 555908 h 679998"/>
                <a:gd name="connsiteX13" fmla="*/ 289786 w 686979"/>
                <a:gd name="connsiteY13" fmla="*/ 458182 h 679998"/>
                <a:gd name="connsiteX14" fmla="*/ 397622 w 686979"/>
                <a:gd name="connsiteY14" fmla="*/ 454664 h 679998"/>
                <a:gd name="connsiteX15" fmla="*/ 498315 w 686979"/>
                <a:gd name="connsiteY15" fmla="*/ 555438 h 679998"/>
                <a:gd name="connsiteX16" fmla="*/ 411229 w 686979"/>
                <a:gd name="connsiteY16" fmla="*/ 549991 h 679998"/>
                <a:gd name="connsiteX17" fmla="*/ 397622 w 686979"/>
                <a:gd name="connsiteY17" fmla="*/ 454664 h 679998"/>
                <a:gd name="connsiteX18" fmla="*/ 242120 w 686979"/>
                <a:gd name="connsiteY18" fmla="*/ 425118 h 679998"/>
                <a:gd name="connsiteX19" fmla="*/ 188437 w 686979"/>
                <a:gd name="connsiteY19" fmla="*/ 555555 h 679998"/>
                <a:gd name="connsiteX20" fmla="*/ 161197 w 686979"/>
                <a:gd name="connsiteY20" fmla="*/ 473912 h 679998"/>
                <a:gd name="connsiteX21" fmla="*/ 242120 w 686979"/>
                <a:gd name="connsiteY21" fmla="*/ 425118 h 679998"/>
                <a:gd name="connsiteX22" fmla="*/ 445688 w 686979"/>
                <a:gd name="connsiteY22" fmla="*/ 423885 h 679998"/>
                <a:gd name="connsiteX23" fmla="*/ 526323 w 686979"/>
                <a:gd name="connsiteY23" fmla="*/ 468701 h 679998"/>
                <a:gd name="connsiteX24" fmla="*/ 504531 w 686979"/>
                <a:gd name="connsiteY24" fmla="*/ 556052 h 679998"/>
                <a:gd name="connsiteX25" fmla="*/ 445688 w 686979"/>
                <a:gd name="connsiteY25" fmla="*/ 423885 h 679998"/>
                <a:gd name="connsiteX26" fmla="*/ 471819 w 686979"/>
                <a:gd name="connsiteY26" fmla="*/ 397965 h 679998"/>
                <a:gd name="connsiteX27" fmla="*/ 596745 w 686979"/>
                <a:gd name="connsiteY27" fmla="*/ 419356 h 679998"/>
                <a:gd name="connsiteX28" fmla="*/ 526164 w 686979"/>
                <a:gd name="connsiteY28" fmla="*/ 468470 h 679998"/>
                <a:gd name="connsiteX29" fmla="*/ 471819 w 686979"/>
                <a:gd name="connsiteY29" fmla="*/ 397965 h 679998"/>
                <a:gd name="connsiteX30" fmla="*/ 118100 w 686979"/>
                <a:gd name="connsiteY30" fmla="*/ 343056 h 679998"/>
                <a:gd name="connsiteX31" fmla="*/ 144497 w 686979"/>
                <a:gd name="connsiteY31" fmla="*/ 403098 h 679998"/>
                <a:gd name="connsiteX32" fmla="*/ 96743 w 686979"/>
                <a:gd name="connsiteY32" fmla="*/ 423155 h 679998"/>
                <a:gd name="connsiteX33" fmla="*/ 133993 w 686979"/>
                <a:gd name="connsiteY33" fmla="*/ 413860 h 679998"/>
                <a:gd name="connsiteX34" fmla="*/ 215702 w 686979"/>
                <a:gd name="connsiteY34" fmla="*/ 399513 h 679998"/>
                <a:gd name="connsiteX35" fmla="*/ 161357 w 686979"/>
                <a:gd name="connsiteY35" fmla="*/ 473568 h 679998"/>
                <a:gd name="connsiteX36" fmla="*/ 62411 w 686979"/>
                <a:gd name="connsiteY36" fmla="*/ 456846 h 679998"/>
                <a:gd name="connsiteX37" fmla="*/ 90073 w 686979"/>
                <a:gd name="connsiteY37" fmla="*/ 425443 h 679998"/>
                <a:gd name="connsiteX38" fmla="*/ 48577 w 686979"/>
                <a:gd name="connsiteY38" fmla="*/ 417319 h 679998"/>
                <a:gd name="connsiteX39" fmla="*/ 118100 w 686979"/>
                <a:gd name="connsiteY39" fmla="*/ 343056 h 679998"/>
                <a:gd name="connsiteX40" fmla="*/ 563982 w 686979"/>
                <a:gd name="connsiteY40" fmla="*/ 338295 h 679998"/>
                <a:gd name="connsiteX41" fmla="*/ 596614 w 686979"/>
                <a:gd name="connsiteY41" fmla="*/ 419257 h 679998"/>
                <a:gd name="connsiteX42" fmla="*/ 563982 w 686979"/>
                <a:gd name="connsiteY42" fmla="*/ 338295 h 679998"/>
                <a:gd name="connsiteX43" fmla="*/ 596997 w 686979"/>
                <a:gd name="connsiteY43" fmla="*/ 255745 h 679998"/>
                <a:gd name="connsiteX44" fmla="*/ 569740 w 686979"/>
                <a:gd name="connsiteY44" fmla="*/ 338295 h 679998"/>
                <a:gd name="connsiteX45" fmla="*/ 596997 w 686979"/>
                <a:gd name="connsiteY45" fmla="*/ 255745 h 679998"/>
                <a:gd name="connsiteX46" fmla="*/ 329173 w 686979"/>
                <a:gd name="connsiteY46" fmla="*/ 237031 h 679998"/>
                <a:gd name="connsiteX47" fmla="*/ 341030 w 686979"/>
                <a:gd name="connsiteY47" fmla="*/ 245134 h 679998"/>
                <a:gd name="connsiteX48" fmla="*/ 353741 w 686979"/>
                <a:gd name="connsiteY48" fmla="*/ 237031 h 679998"/>
                <a:gd name="connsiteX49" fmla="*/ 368328 w 686979"/>
                <a:gd name="connsiteY49" fmla="*/ 266972 h 679998"/>
                <a:gd name="connsiteX50" fmla="*/ 395625 w 686979"/>
                <a:gd name="connsiteY50" fmla="*/ 261513 h 679998"/>
                <a:gd name="connsiteX51" fmla="*/ 406544 w 686979"/>
                <a:gd name="connsiteY51" fmla="*/ 294269 h 679998"/>
                <a:gd name="connsiteX52" fmla="*/ 433841 w 686979"/>
                <a:gd name="connsiteY52" fmla="*/ 310648 h 679998"/>
                <a:gd name="connsiteX53" fmla="*/ 422922 w 686979"/>
                <a:gd name="connsiteY53" fmla="*/ 337945 h 679998"/>
                <a:gd name="connsiteX54" fmla="*/ 433841 w 686979"/>
                <a:gd name="connsiteY54" fmla="*/ 370702 h 679998"/>
                <a:gd name="connsiteX55" fmla="*/ 406544 w 686979"/>
                <a:gd name="connsiteY55" fmla="*/ 387080 h 679998"/>
                <a:gd name="connsiteX56" fmla="*/ 401084 w 686979"/>
                <a:gd name="connsiteY56" fmla="*/ 414377 h 679998"/>
                <a:gd name="connsiteX57" fmla="*/ 368328 w 686979"/>
                <a:gd name="connsiteY57" fmla="*/ 414377 h 679998"/>
                <a:gd name="connsiteX58" fmla="*/ 346490 w 686979"/>
                <a:gd name="connsiteY58" fmla="*/ 436215 h 679998"/>
                <a:gd name="connsiteX59" fmla="*/ 319193 w 686979"/>
                <a:gd name="connsiteY59" fmla="*/ 414377 h 679998"/>
                <a:gd name="connsiteX60" fmla="*/ 286436 w 686979"/>
                <a:gd name="connsiteY60" fmla="*/ 419836 h 679998"/>
                <a:gd name="connsiteX61" fmla="*/ 280976 w 686979"/>
                <a:gd name="connsiteY61" fmla="*/ 387080 h 679998"/>
                <a:gd name="connsiteX62" fmla="*/ 253679 w 686979"/>
                <a:gd name="connsiteY62" fmla="*/ 370702 h 679998"/>
                <a:gd name="connsiteX63" fmla="*/ 264598 w 686979"/>
                <a:gd name="connsiteY63" fmla="*/ 343404 h 679998"/>
                <a:gd name="connsiteX64" fmla="*/ 253679 w 686979"/>
                <a:gd name="connsiteY64" fmla="*/ 310648 h 679998"/>
                <a:gd name="connsiteX65" fmla="*/ 280976 w 686979"/>
                <a:gd name="connsiteY65" fmla="*/ 294269 h 679998"/>
                <a:gd name="connsiteX66" fmla="*/ 286436 w 686979"/>
                <a:gd name="connsiteY66" fmla="*/ 266972 h 679998"/>
                <a:gd name="connsiteX67" fmla="*/ 319193 w 686979"/>
                <a:gd name="connsiteY67" fmla="*/ 266972 h 679998"/>
                <a:gd name="connsiteX68" fmla="*/ 329173 w 686979"/>
                <a:gd name="connsiteY68" fmla="*/ 237031 h 679998"/>
                <a:gd name="connsiteX69" fmla="*/ 625323 w 686979"/>
                <a:gd name="connsiteY69" fmla="*/ 159087 h 679998"/>
                <a:gd name="connsiteX70" fmla="*/ 596745 w 686979"/>
                <a:gd name="connsiteY70" fmla="*/ 255119 h 679998"/>
                <a:gd name="connsiteX71" fmla="*/ 526164 w 686979"/>
                <a:gd name="connsiteY71" fmla="*/ 206196 h 679998"/>
                <a:gd name="connsiteX72" fmla="*/ 625323 w 686979"/>
                <a:gd name="connsiteY72" fmla="*/ 159087 h 679998"/>
                <a:gd name="connsiteX73" fmla="*/ 114463 w 686979"/>
                <a:gd name="connsiteY73" fmla="*/ 100560 h 679998"/>
                <a:gd name="connsiteX74" fmla="*/ 182989 w 686979"/>
                <a:gd name="connsiteY74" fmla="*/ 125298 h 679998"/>
                <a:gd name="connsiteX75" fmla="*/ 197440 w 686979"/>
                <a:gd name="connsiteY75" fmla="*/ 236886 h 679998"/>
                <a:gd name="connsiteX76" fmla="*/ 174372 w 686979"/>
                <a:gd name="connsiteY76" fmla="*/ 221459 h 679998"/>
                <a:gd name="connsiteX77" fmla="*/ 192650 w 686979"/>
                <a:gd name="connsiteY77" fmla="*/ 234620 h 679998"/>
                <a:gd name="connsiteX78" fmla="*/ 146585 w 686979"/>
                <a:gd name="connsiteY78" fmla="*/ 272636 h 679998"/>
                <a:gd name="connsiteX79" fmla="*/ 92267 w 686979"/>
                <a:gd name="connsiteY79" fmla="*/ 261072 h 679998"/>
                <a:gd name="connsiteX80" fmla="*/ 144497 w 686979"/>
                <a:gd name="connsiteY80" fmla="*/ 282788 h 679998"/>
                <a:gd name="connsiteX81" fmla="*/ 118100 w 686979"/>
                <a:gd name="connsiteY81" fmla="*/ 343056 h 679998"/>
                <a:gd name="connsiteX82" fmla="*/ 48577 w 686979"/>
                <a:gd name="connsiteY82" fmla="*/ 270373 h 679998"/>
                <a:gd name="connsiteX83" fmla="*/ 90615 w 686979"/>
                <a:gd name="connsiteY83" fmla="*/ 260574 h 679998"/>
                <a:gd name="connsiteX84" fmla="*/ 62188 w 686979"/>
                <a:gd name="connsiteY84" fmla="*/ 228722 h 679998"/>
                <a:gd name="connsiteX85" fmla="*/ 59813 w 686979"/>
                <a:gd name="connsiteY85" fmla="*/ 165227 h 679998"/>
                <a:gd name="connsiteX86" fmla="*/ 100564 w 686979"/>
                <a:gd name="connsiteY86" fmla="*/ 176574 h 679998"/>
                <a:gd name="connsiteX87" fmla="*/ 158834 w 686979"/>
                <a:gd name="connsiteY87" fmla="*/ 210614 h 679998"/>
                <a:gd name="connsiteX88" fmla="*/ 123029 w 686979"/>
                <a:gd name="connsiteY88" fmla="*/ 179785 h 679998"/>
                <a:gd name="connsiteX89" fmla="*/ 114463 w 686979"/>
                <a:gd name="connsiteY89" fmla="*/ 100560 h 679998"/>
                <a:gd name="connsiteX90" fmla="*/ 568375 w 686979"/>
                <a:gd name="connsiteY90" fmla="*/ 96659 h 679998"/>
                <a:gd name="connsiteX91" fmla="*/ 520875 w 686979"/>
                <a:gd name="connsiteY91" fmla="*/ 206871 h 679998"/>
                <a:gd name="connsiteX92" fmla="*/ 499083 w 686979"/>
                <a:gd name="connsiteY92" fmla="*/ 124662 h 679998"/>
                <a:gd name="connsiteX93" fmla="*/ 568375 w 686979"/>
                <a:gd name="connsiteY93" fmla="*/ 96659 h 679998"/>
                <a:gd name="connsiteX94" fmla="*/ 200276 w 686979"/>
                <a:gd name="connsiteY94" fmla="*/ 24230 h 679998"/>
                <a:gd name="connsiteX95" fmla="*/ 270396 w 686979"/>
                <a:gd name="connsiteY95" fmla="*/ 124324 h 679998"/>
                <a:gd name="connsiteX96" fmla="*/ 187902 w 686979"/>
                <a:gd name="connsiteY96" fmla="*/ 124324 h 679998"/>
                <a:gd name="connsiteX97" fmla="*/ 200276 w 686979"/>
                <a:gd name="connsiteY97" fmla="*/ 24230 h 679998"/>
                <a:gd name="connsiteX98" fmla="*/ 281486 w 686979"/>
                <a:gd name="connsiteY98" fmla="*/ 1404 h 679998"/>
                <a:gd name="connsiteX99" fmla="*/ 341379 w 686979"/>
                <a:gd name="connsiteY99" fmla="*/ 75721 h 679998"/>
                <a:gd name="connsiteX100" fmla="*/ 276065 w 686979"/>
                <a:gd name="connsiteY100" fmla="*/ 130273 h 679998"/>
                <a:gd name="connsiteX101" fmla="*/ 281486 w 686979"/>
                <a:gd name="connsiteY101" fmla="*/ 1404 h 679998"/>
                <a:gd name="connsiteX102" fmla="*/ 401559 w 686979"/>
                <a:gd name="connsiteY102" fmla="*/ 1116 h 679998"/>
                <a:gd name="connsiteX103" fmla="*/ 425724 w 686979"/>
                <a:gd name="connsiteY103" fmla="*/ 66848 h 679998"/>
                <a:gd name="connsiteX104" fmla="*/ 413204 w 686979"/>
                <a:gd name="connsiteY104" fmla="*/ 120263 h 679998"/>
                <a:gd name="connsiteX105" fmla="*/ 430191 w 686979"/>
                <a:gd name="connsiteY105" fmla="*/ 78539 h 679998"/>
                <a:gd name="connsiteX106" fmla="*/ 498895 w 686979"/>
                <a:gd name="connsiteY106" fmla="*/ 124680 h 679998"/>
                <a:gd name="connsiteX107" fmla="*/ 399466 w 686979"/>
                <a:gd name="connsiteY107" fmla="*/ 167685 h 679998"/>
                <a:gd name="connsiteX108" fmla="*/ 408366 w 686979"/>
                <a:gd name="connsiteY108" fmla="*/ 135627 h 679998"/>
                <a:gd name="connsiteX109" fmla="*/ 397264 w 686979"/>
                <a:gd name="connsiteY109" fmla="*/ 167458 h 679998"/>
                <a:gd name="connsiteX110" fmla="*/ 341379 w 686979"/>
                <a:gd name="connsiteY110" fmla="*/ 75721 h 679998"/>
                <a:gd name="connsiteX111" fmla="*/ 401559 w 686979"/>
                <a:gd name="connsiteY111" fmla="*/ 1116 h 6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686979" h="679998">
                  <a:moveTo>
                    <a:pt x="366552" y="466305"/>
                  </a:moveTo>
                  <a:cubicBezTo>
                    <a:pt x="376077" y="459522"/>
                    <a:pt x="389684" y="490724"/>
                    <a:pt x="411455" y="555840"/>
                  </a:cubicBezTo>
                  <a:cubicBezTo>
                    <a:pt x="460441" y="696925"/>
                    <a:pt x="406013" y="724057"/>
                    <a:pt x="346141" y="604677"/>
                  </a:cubicBezTo>
                  <a:cubicBezTo>
                    <a:pt x="351584" y="517855"/>
                    <a:pt x="357027" y="473088"/>
                    <a:pt x="366552" y="466305"/>
                  </a:cubicBezTo>
                  <a:close/>
                  <a:moveTo>
                    <a:pt x="289786" y="458182"/>
                  </a:moveTo>
                  <a:cubicBezTo>
                    <a:pt x="299013" y="458182"/>
                    <a:pt x="297476" y="476506"/>
                    <a:pt x="288056" y="513153"/>
                  </a:cubicBezTo>
                  <a:lnTo>
                    <a:pt x="279075" y="545314"/>
                  </a:lnTo>
                  <a:lnTo>
                    <a:pt x="290256" y="513425"/>
                  </a:lnTo>
                  <a:cubicBezTo>
                    <a:pt x="321733" y="429592"/>
                    <a:pt x="331854" y="452739"/>
                    <a:pt x="346141" y="604677"/>
                  </a:cubicBezTo>
                  <a:cubicBezTo>
                    <a:pt x="293754" y="709135"/>
                    <a:pt x="245533" y="701419"/>
                    <a:pt x="263467" y="603342"/>
                  </a:cubicBezTo>
                  <a:lnTo>
                    <a:pt x="274182" y="560631"/>
                  </a:lnTo>
                  <a:lnTo>
                    <a:pt x="257330" y="601781"/>
                  </a:lnTo>
                  <a:cubicBezTo>
                    <a:pt x="213147" y="692487"/>
                    <a:pt x="169488" y="669922"/>
                    <a:pt x="188626" y="555908"/>
                  </a:cubicBezTo>
                  <a:cubicBezTo>
                    <a:pt x="246041" y="490757"/>
                    <a:pt x="277483" y="458182"/>
                    <a:pt x="289786" y="458182"/>
                  </a:cubicBezTo>
                  <a:close/>
                  <a:moveTo>
                    <a:pt x="397622" y="454664"/>
                  </a:moveTo>
                  <a:cubicBezTo>
                    <a:pt x="409868" y="454664"/>
                    <a:pt x="441165" y="487347"/>
                    <a:pt x="498315" y="555438"/>
                  </a:cubicBezTo>
                  <a:cubicBezTo>
                    <a:pt x="525529" y="686174"/>
                    <a:pt x="465658" y="697068"/>
                    <a:pt x="411229" y="549991"/>
                  </a:cubicBezTo>
                  <a:cubicBezTo>
                    <a:pt x="392179" y="487347"/>
                    <a:pt x="385376" y="454664"/>
                    <a:pt x="397622" y="454664"/>
                  </a:cubicBezTo>
                  <a:close/>
                  <a:moveTo>
                    <a:pt x="242120" y="425118"/>
                  </a:moveTo>
                  <a:cubicBezTo>
                    <a:pt x="263774" y="422885"/>
                    <a:pt x="246323" y="463707"/>
                    <a:pt x="188437" y="555555"/>
                  </a:cubicBezTo>
                  <a:cubicBezTo>
                    <a:pt x="74029" y="620869"/>
                    <a:pt x="41341" y="566441"/>
                    <a:pt x="161197" y="473912"/>
                  </a:cubicBezTo>
                  <a:cubicBezTo>
                    <a:pt x="202058" y="443296"/>
                    <a:pt x="229127" y="426457"/>
                    <a:pt x="242120" y="425118"/>
                  </a:cubicBezTo>
                  <a:close/>
                  <a:moveTo>
                    <a:pt x="445688" y="423885"/>
                  </a:moveTo>
                  <a:cubicBezTo>
                    <a:pt x="458393" y="424429"/>
                    <a:pt x="485462" y="440039"/>
                    <a:pt x="526323" y="468701"/>
                  </a:cubicBezTo>
                  <a:cubicBezTo>
                    <a:pt x="646179" y="561512"/>
                    <a:pt x="618939" y="616106"/>
                    <a:pt x="504531" y="556052"/>
                  </a:cubicBezTo>
                  <a:cubicBezTo>
                    <a:pt x="443240" y="463924"/>
                    <a:pt x="424513" y="422978"/>
                    <a:pt x="445688" y="423885"/>
                  </a:cubicBezTo>
                  <a:close/>
                  <a:moveTo>
                    <a:pt x="471819" y="397965"/>
                  </a:moveTo>
                  <a:cubicBezTo>
                    <a:pt x="492656" y="397613"/>
                    <a:pt x="533630" y="405032"/>
                    <a:pt x="596745" y="419356"/>
                  </a:cubicBezTo>
                  <a:cubicBezTo>
                    <a:pt x="689042" y="512126"/>
                    <a:pt x="651037" y="555782"/>
                    <a:pt x="526164" y="468470"/>
                  </a:cubicBezTo>
                  <a:cubicBezTo>
                    <a:pt x="458299" y="420721"/>
                    <a:pt x="437091" y="398551"/>
                    <a:pt x="471819" y="397965"/>
                  </a:cubicBezTo>
                  <a:close/>
                  <a:moveTo>
                    <a:pt x="118100" y="343056"/>
                  </a:moveTo>
                  <a:cubicBezTo>
                    <a:pt x="237071" y="343056"/>
                    <a:pt x="251943" y="355697"/>
                    <a:pt x="144497" y="403098"/>
                  </a:cubicBezTo>
                  <a:lnTo>
                    <a:pt x="96743" y="423155"/>
                  </a:lnTo>
                  <a:lnTo>
                    <a:pt x="133993" y="413860"/>
                  </a:lnTo>
                  <a:cubicBezTo>
                    <a:pt x="173120" y="404536"/>
                    <a:pt x="200075" y="399633"/>
                    <a:pt x="215702" y="399513"/>
                  </a:cubicBezTo>
                  <a:cubicBezTo>
                    <a:pt x="250431" y="399248"/>
                    <a:pt x="229222" y="422605"/>
                    <a:pt x="161357" y="473568"/>
                  </a:cubicBezTo>
                  <a:cubicBezTo>
                    <a:pt x="56843" y="549671"/>
                    <a:pt x="10525" y="525889"/>
                    <a:pt x="62411" y="456846"/>
                  </a:cubicBezTo>
                  <a:lnTo>
                    <a:pt x="90073" y="425443"/>
                  </a:lnTo>
                  <a:lnTo>
                    <a:pt x="48577" y="417319"/>
                  </a:lnTo>
                  <a:cubicBezTo>
                    <a:pt x="-34777" y="393618"/>
                    <a:pt x="-10388" y="343056"/>
                    <a:pt x="118100" y="343056"/>
                  </a:cubicBezTo>
                  <a:close/>
                  <a:moveTo>
                    <a:pt x="563982" y="338295"/>
                  </a:moveTo>
                  <a:cubicBezTo>
                    <a:pt x="716265" y="338295"/>
                    <a:pt x="727142" y="397667"/>
                    <a:pt x="596614" y="419257"/>
                  </a:cubicBezTo>
                  <a:cubicBezTo>
                    <a:pt x="433454" y="354488"/>
                    <a:pt x="433454" y="343693"/>
                    <a:pt x="563982" y="338295"/>
                  </a:cubicBezTo>
                  <a:close/>
                  <a:moveTo>
                    <a:pt x="596997" y="255745"/>
                  </a:moveTo>
                  <a:cubicBezTo>
                    <a:pt x="722379" y="272255"/>
                    <a:pt x="716928" y="338295"/>
                    <a:pt x="569740" y="338295"/>
                  </a:cubicBezTo>
                  <a:cubicBezTo>
                    <a:pt x="433454" y="338295"/>
                    <a:pt x="433454" y="327288"/>
                    <a:pt x="596997" y="255745"/>
                  </a:cubicBezTo>
                  <a:close/>
                  <a:moveTo>
                    <a:pt x="329173" y="237031"/>
                  </a:moveTo>
                  <a:cubicBezTo>
                    <a:pt x="332841" y="238310"/>
                    <a:pt x="336936" y="241040"/>
                    <a:pt x="341030" y="245134"/>
                  </a:cubicBezTo>
                  <a:cubicBezTo>
                    <a:pt x="345125" y="241040"/>
                    <a:pt x="349561" y="238310"/>
                    <a:pt x="353741" y="237031"/>
                  </a:cubicBezTo>
                  <a:cubicBezTo>
                    <a:pt x="366280" y="233192"/>
                    <a:pt x="376517" y="242405"/>
                    <a:pt x="368328" y="266972"/>
                  </a:cubicBezTo>
                  <a:cubicBezTo>
                    <a:pt x="379247" y="234216"/>
                    <a:pt x="395625" y="239675"/>
                    <a:pt x="395625" y="261513"/>
                  </a:cubicBezTo>
                  <a:cubicBezTo>
                    <a:pt x="422922" y="256053"/>
                    <a:pt x="433841" y="272432"/>
                    <a:pt x="406544" y="294269"/>
                  </a:cubicBezTo>
                  <a:cubicBezTo>
                    <a:pt x="433841" y="272432"/>
                    <a:pt x="444760" y="288810"/>
                    <a:pt x="433841" y="310648"/>
                  </a:cubicBezTo>
                  <a:cubicBezTo>
                    <a:pt x="455679" y="321567"/>
                    <a:pt x="455679" y="337945"/>
                    <a:pt x="422922" y="337945"/>
                  </a:cubicBezTo>
                  <a:cubicBezTo>
                    <a:pt x="455679" y="337945"/>
                    <a:pt x="455679" y="359783"/>
                    <a:pt x="433841" y="370702"/>
                  </a:cubicBezTo>
                  <a:cubicBezTo>
                    <a:pt x="444760" y="392539"/>
                    <a:pt x="433841" y="403458"/>
                    <a:pt x="406544" y="387080"/>
                  </a:cubicBezTo>
                  <a:cubicBezTo>
                    <a:pt x="433841" y="403458"/>
                    <a:pt x="422922" y="419836"/>
                    <a:pt x="401084" y="414377"/>
                  </a:cubicBezTo>
                  <a:cubicBezTo>
                    <a:pt x="395625" y="441674"/>
                    <a:pt x="379247" y="447134"/>
                    <a:pt x="368328" y="414377"/>
                  </a:cubicBezTo>
                  <a:cubicBezTo>
                    <a:pt x="379247" y="447134"/>
                    <a:pt x="362868" y="452593"/>
                    <a:pt x="346490" y="436215"/>
                  </a:cubicBezTo>
                  <a:cubicBezTo>
                    <a:pt x="324652" y="452593"/>
                    <a:pt x="308274" y="447134"/>
                    <a:pt x="319193" y="414377"/>
                  </a:cubicBezTo>
                  <a:cubicBezTo>
                    <a:pt x="308274" y="447134"/>
                    <a:pt x="291895" y="441674"/>
                    <a:pt x="286436" y="419836"/>
                  </a:cubicBezTo>
                  <a:cubicBezTo>
                    <a:pt x="264598" y="425296"/>
                    <a:pt x="253679" y="408918"/>
                    <a:pt x="280976" y="387080"/>
                  </a:cubicBezTo>
                  <a:cubicBezTo>
                    <a:pt x="253679" y="408918"/>
                    <a:pt x="242760" y="392539"/>
                    <a:pt x="253679" y="370702"/>
                  </a:cubicBezTo>
                  <a:cubicBezTo>
                    <a:pt x="231841" y="359783"/>
                    <a:pt x="231841" y="343404"/>
                    <a:pt x="264598" y="343404"/>
                  </a:cubicBezTo>
                  <a:cubicBezTo>
                    <a:pt x="231841" y="343404"/>
                    <a:pt x="231841" y="321567"/>
                    <a:pt x="253679" y="310648"/>
                  </a:cubicBezTo>
                  <a:cubicBezTo>
                    <a:pt x="242760" y="288810"/>
                    <a:pt x="253679" y="277891"/>
                    <a:pt x="280976" y="294269"/>
                  </a:cubicBezTo>
                  <a:cubicBezTo>
                    <a:pt x="253679" y="277891"/>
                    <a:pt x="264598" y="261513"/>
                    <a:pt x="286436" y="266972"/>
                  </a:cubicBezTo>
                  <a:cubicBezTo>
                    <a:pt x="291895" y="239675"/>
                    <a:pt x="308274" y="234216"/>
                    <a:pt x="319193" y="266972"/>
                  </a:cubicBezTo>
                  <a:cubicBezTo>
                    <a:pt x="311003" y="242405"/>
                    <a:pt x="318169" y="233192"/>
                    <a:pt x="329173" y="237031"/>
                  </a:cubicBezTo>
                  <a:close/>
                  <a:moveTo>
                    <a:pt x="625323" y="159087"/>
                  </a:moveTo>
                  <a:cubicBezTo>
                    <a:pt x="659096" y="158716"/>
                    <a:pt x="654431" y="197362"/>
                    <a:pt x="596745" y="255119"/>
                  </a:cubicBezTo>
                  <a:cubicBezTo>
                    <a:pt x="428438" y="298607"/>
                    <a:pt x="417579" y="287735"/>
                    <a:pt x="526164" y="206196"/>
                  </a:cubicBezTo>
                  <a:cubicBezTo>
                    <a:pt x="570956" y="173580"/>
                    <a:pt x="605058" y="159310"/>
                    <a:pt x="625323" y="159087"/>
                  </a:cubicBezTo>
                  <a:close/>
                  <a:moveTo>
                    <a:pt x="114463" y="100560"/>
                  </a:moveTo>
                  <a:cubicBezTo>
                    <a:pt x="131233" y="102436"/>
                    <a:pt x="154387" y="110284"/>
                    <a:pt x="182989" y="125298"/>
                  </a:cubicBezTo>
                  <a:cubicBezTo>
                    <a:pt x="268796" y="254277"/>
                    <a:pt x="271180" y="282939"/>
                    <a:pt x="197440" y="236886"/>
                  </a:cubicBezTo>
                  <a:lnTo>
                    <a:pt x="174372" y="221459"/>
                  </a:lnTo>
                  <a:lnTo>
                    <a:pt x="192650" y="234620"/>
                  </a:lnTo>
                  <a:cubicBezTo>
                    <a:pt x="255433" y="281862"/>
                    <a:pt x="245764" y="292107"/>
                    <a:pt x="146585" y="272636"/>
                  </a:cubicBezTo>
                  <a:lnTo>
                    <a:pt x="92267" y="261072"/>
                  </a:lnTo>
                  <a:lnTo>
                    <a:pt x="144497" y="282788"/>
                  </a:lnTo>
                  <a:cubicBezTo>
                    <a:pt x="251943" y="329212"/>
                    <a:pt x="237071" y="338241"/>
                    <a:pt x="118100" y="343056"/>
                  </a:cubicBezTo>
                  <a:cubicBezTo>
                    <a:pt x="-10388" y="343056"/>
                    <a:pt x="-34777" y="296708"/>
                    <a:pt x="48577" y="270373"/>
                  </a:cubicBezTo>
                  <a:lnTo>
                    <a:pt x="90615" y="260574"/>
                  </a:lnTo>
                  <a:lnTo>
                    <a:pt x="62188" y="228722"/>
                  </a:lnTo>
                  <a:cubicBezTo>
                    <a:pt x="31988" y="189476"/>
                    <a:pt x="33006" y="164931"/>
                    <a:pt x="59813" y="165227"/>
                  </a:cubicBezTo>
                  <a:cubicBezTo>
                    <a:pt x="69865" y="165338"/>
                    <a:pt x="83544" y="168942"/>
                    <a:pt x="100564" y="176574"/>
                  </a:cubicBezTo>
                  <a:lnTo>
                    <a:pt x="158834" y="210614"/>
                  </a:lnTo>
                  <a:lnTo>
                    <a:pt x="123029" y="179785"/>
                  </a:lnTo>
                  <a:cubicBezTo>
                    <a:pt x="70518" y="128497"/>
                    <a:pt x="72539" y="95868"/>
                    <a:pt x="114463" y="100560"/>
                  </a:cubicBezTo>
                  <a:close/>
                  <a:moveTo>
                    <a:pt x="568375" y="96659"/>
                  </a:moveTo>
                  <a:cubicBezTo>
                    <a:pt x="619960" y="88695"/>
                    <a:pt x="614853" y="136993"/>
                    <a:pt x="520875" y="206871"/>
                  </a:cubicBezTo>
                  <a:cubicBezTo>
                    <a:pt x="411914" y="289081"/>
                    <a:pt x="406466" y="272639"/>
                    <a:pt x="499083" y="124662"/>
                  </a:cubicBezTo>
                  <a:cubicBezTo>
                    <a:pt x="527685" y="108220"/>
                    <a:pt x="551179" y="99314"/>
                    <a:pt x="568375" y="96659"/>
                  </a:cubicBezTo>
                  <a:close/>
                  <a:moveTo>
                    <a:pt x="200276" y="24230"/>
                  </a:moveTo>
                  <a:cubicBezTo>
                    <a:pt x="218149" y="22187"/>
                    <a:pt x="245648" y="53509"/>
                    <a:pt x="270396" y="124324"/>
                  </a:cubicBezTo>
                  <a:cubicBezTo>
                    <a:pt x="314392" y="255059"/>
                    <a:pt x="297893" y="260506"/>
                    <a:pt x="187902" y="124324"/>
                  </a:cubicBezTo>
                  <a:cubicBezTo>
                    <a:pt x="174153" y="61680"/>
                    <a:pt x="182402" y="26272"/>
                    <a:pt x="200276" y="24230"/>
                  </a:cubicBezTo>
                  <a:close/>
                  <a:moveTo>
                    <a:pt x="281486" y="1404"/>
                  </a:moveTo>
                  <a:cubicBezTo>
                    <a:pt x="297241" y="6422"/>
                    <a:pt x="318927" y="30715"/>
                    <a:pt x="341379" y="75721"/>
                  </a:cubicBezTo>
                  <a:cubicBezTo>
                    <a:pt x="330493" y="250288"/>
                    <a:pt x="314165" y="255743"/>
                    <a:pt x="276065" y="130273"/>
                  </a:cubicBezTo>
                  <a:cubicBezTo>
                    <a:pt x="245449" y="38216"/>
                    <a:pt x="255229" y="-6960"/>
                    <a:pt x="281486" y="1404"/>
                  </a:cubicBezTo>
                  <a:close/>
                  <a:moveTo>
                    <a:pt x="401559" y="1116"/>
                  </a:moveTo>
                  <a:cubicBezTo>
                    <a:pt x="421611" y="-5516"/>
                    <a:pt x="432843" y="17518"/>
                    <a:pt x="425724" y="66848"/>
                  </a:cubicBezTo>
                  <a:lnTo>
                    <a:pt x="413204" y="120263"/>
                  </a:lnTo>
                  <a:lnTo>
                    <a:pt x="430191" y="78539"/>
                  </a:lnTo>
                  <a:cubicBezTo>
                    <a:pt x="474374" y="-12698"/>
                    <a:pt x="518033" y="9999"/>
                    <a:pt x="498895" y="124680"/>
                  </a:cubicBezTo>
                  <a:cubicBezTo>
                    <a:pt x="398419" y="239361"/>
                    <a:pt x="377487" y="253696"/>
                    <a:pt x="399466" y="167685"/>
                  </a:cubicBezTo>
                  <a:lnTo>
                    <a:pt x="408366" y="135627"/>
                  </a:lnTo>
                  <a:lnTo>
                    <a:pt x="397264" y="167458"/>
                  </a:lnTo>
                  <a:cubicBezTo>
                    <a:pt x="365787" y="251737"/>
                    <a:pt x="355667" y="228467"/>
                    <a:pt x="341379" y="75721"/>
                  </a:cubicBezTo>
                  <a:cubicBezTo>
                    <a:pt x="363831" y="30715"/>
                    <a:pt x="385517" y="6422"/>
                    <a:pt x="401559" y="11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9" name="Freeform 11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 rot="4067159">
            <a:off x="10153804" y="2554877"/>
            <a:ext cx="1061960" cy="547974"/>
          </a:xfrm>
          <a:custGeom>
            <a:avLst/>
            <a:gdLst>
              <a:gd name="T0" fmla="*/ 492 w 496"/>
              <a:gd name="T1" fmla="*/ 56 h 181"/>
              <a:gd name="T2" fmla="*/ 485 w 496"/>
              <a:gd name="T3" fmla="*/ 49 h 181"/>
              <a:gd name="T4" fmla="*/ 464 w 496"/>
              <a:gd name="T5" fmla="*/ 45 h 181"/>
              <a:gd name="T6" fmla="*/ 440 w 496"/>
              <a:gd name="T7" fmla="*/ 31 h 181"/>
              <a:gd name="T8" fmla="*/ 440 w 496"/>
              <a:gd name="T9" fmla="*/ 31 h 181"/>
              <a:gd name="T10" fmla="*/ 427 w 496"/>
              <a:gd name="T11" fmla="*/ 14 h 181"/>
              <a:gd name="T12" fmla="*/ 418 w 496"/>
              <a:gd name="T13" fmla="*/ 11 h 181"/>
              <a:gd name="T14" fmla="*/ 397 w 496"/>
              <a:gd name="T15" fmla="*/ 15 h 181"/>
              <a:gd name="T16" fmla="*/ 370 w 496"/>
              <a:gd name="T17" fmla="*/ 10 h 181"/>
              <a:gd name="T18" fmla="*/ 370 w 496"/>
              <a:gd name="T19" fmla="*/ 10 h 181"/>
              <a:gd name="T20" fmla="*/ 352 w 496"/>
              <a:gd name="T21" fmla="*/ 0 h 181"/>
              <a:gd name="T22" fmla="*/ 342 w 496"/>
              <a:gd name="T23" fmla="*/ 0 h 181"/>
              <a:gd name="T24" fmla="*/ 324 w 496"/>
              <a:gd name="T25" fmla="*/ 12 h 181"/>
              <a:gd name="T26" fmla="*/ 297 w 496"/>
              <a:gd name="T27" fmla="*/ 19 h 181"/>
              <a:gd name="T28" fmla="*/ 297 w 496"/>
              <a:gd name="T29" fmla="*/ 19 h 181"/>
              <a:gd name="T30" fmla="*/ 276 w 496"/>
              <a:gd name="T31" fmla="*/ 17 h 181"/>
              <a:gd name="T32" fmla="*/ 268 w 496"/>
              <a:gd name="T33" fmla="*/ 21 h 181"/>
              <a:gd name="T34" fmla="*/ 255 w 496"/>
              <a:gd name="T35" fmla="*/ 38 h 181"/>
              <a:gd name="T36" fmla="*/ 232 w 496"/>
              <a:gd name="T37" fmla="*/ 53 h 181"/>
              <a:gd name="T38" fmla="*/ 232 w 496"/>
              <a:gd name="T39" fmla="*/ 53 h 181"/>
              <a:gd name="T40" fmla="*/ 212 w 496"/>
              <a:gd name="T41" fmla="*/ 59 h 181"/>
              <a:gd name="T42" fmla="*/ 205 w 496"/>
              <a:gd name="T43" fmla="*/ 67 h 181"/>
              <a:gd name="T44" fmla="*/ 203 w 496"/>
              <a:gd name="T45" fmla="*/ 87 h 181"/>
              <a:gd name="T46" fmla="*/ 197 w 496"/>
              <a:gd name="T47" fmla="*/ 113 h 181"/>
              <a:gd name="T48" fmla="*/ 197 w 496"/>
              <a:gd name="T49" fmla="*/ 113 h 181"/>
              <a:gd name="T50" fmla="*/ 191 w 496"/>
              <a:gd name="T51" fmla="*/ 133 h 181"/>
              <a:gd name="T52" fmla="*/ 203 w 496"/>
              <a:gd name="T53" fmla="*/ 139 h 181"/>
              <a:gd name="T54" fmla="*/ 206 w 496"/>
              <a:gd name="T55" fmla="*/ 146 h 181"/>
              <a:gd name="T56" fmla="*/ 212 w 496"/>
              <a:gd name="T57" fmla="*/ 167 h 181"/>
              <a:gd name="T58" fmla="*/ 220 w 496"/>
              <a:gd name="T59" fmla="*/ 173 h 181"/>
              <a:gd name="T60" fmla="*/ 241 w 496"/>
              <a:gd name="T61" fmla="*/ 171 h 181"/>
              <a:gd name="T62" fmla="*/ 266 w 496"/>
              <a:gd name="T63" fmla="*/ 169 h 181"/>
              <a:gd name="T64" fmla="*/ 266 w 496"/>
              <a:gd name="T65" fmla="*/ 169 h 181"/>
              <a:gd name="T66" fmla="*/ 287 w 496"/>
              <a:gd name="T67" fmla="*/ 168 h 181"/>
              <a:gd name="T68" fmla="*/ 294 w 496"/>
              <a:gd name="T69" fmla="*/ 160 h 181"/>
              <a:gd name="T70" fmla="*/ 295 w 496"/>
              <a:gd name="T71" fmla="*/ 135 h 181"/>
              <a:gd name="T72" fmla="*/ 305 w 496"/>
              <a:gd name="T73" fmla="*/ 132 h 181"/>
              <a:gd name="T74" fmla="*/ 305 w 496"/>
              <a:gd name="T75" fmla="*/ 121 h 181"/>
              <a:gd name="T76" fmla="*/ 289 w 496"/>
              <a:gd name="T77" fmla="*/ 108 h 181"/>
              <a:gd name="T78" fmla="*/ 267 w 496"/>
              <a:gd name="T79" fmla="*/ 95 h 181"/>
              <a:gd name="T80" fmla="*/ 267 w 496"/>
              <a:gd name="T81" fmla="*/ 95 h 181"/>
              <a:gd name="T82" fmla="*/ 251 w 496"/>
              <a:gd name="T83" fmla="*/ 81 h 181"/>
              <a:gd name="T84" fmla="*/ 242 w 496"/>
              <a:gd name="T85" fmla="*/ 80 h 181"/>
              <a:gd name="T86" fmla="*/ 222 w 496"/>
              <a:gd name="T87" fmla="*/ 88 h 181"/>
              <a:gd name="T88" fmla="*/ 194 w 496"/>
              <a:gd name="T89" fmla="*/ 88 h 181"/>
              <a:gd name="T90" fmla="*/ 194 w 496"/>
              <a:gd name="T91" fmla="*/ 88 h 181"/>
              <a:gd name="T92" fmla="*/ 175 w 496"/>
              <a:gd name="T93" fmla="*/ 80 h 181"/>
              <a:gd name="T94" fmla="*/ 165 w 496"/>
              <a:gd name="T95" fmla="*/ 81 h 181"/>
              <a:gd name="T96" fmla="*/ 148 w 496"/>
              <a:gd name="T97" fmla="*/ 93 h 181"/>
              <a:gd name="T98" fmla="*/ 120 w 496"/>
              <a:gd name="T99" fmla="*/ 99 h 181"/>
              <a:gd name="T100" fmla="*/ 120 w 496"/>
              <a:gd name="T101" fmla="*/ 99 h 181"/>
              <a:gd name="T102" fmla="*/ 100 w 496"/>
              <a:gd name="T103" fmla="*/ 95 h 181"/>
              <a:gd name="T104" fmla="*/ 91 w 496"/>
              <a:gd name="T105" fmla="*/ 98 h 181"/>
              <a:gd name="T106" fmla="*/ 76 w 496"/>
              <a:gd name="T107" fmla="*/ 113 h 181"/>
              <a:gd name="T108" fmla="*/ 51 w 496"/>
              <a:gd name="T109" fmla="*/ 124 h 181"/>
              <a:gd name="T110" fmla="*/ 51 w 496"/>
              <a:gd name="T111" fmla="*/ 124 h 181"/>
              <a:gd name="T112" fmla="*/ 30 w 496"/>
              <a:gd name="T113" fmla="*/ 126 h 181"/>
              <a:gd name="T114" fmla="*/ 22 w 496"/>
              <a:gd name="T115" fmla="*/ 131 h 181"/>
              <a:gd name="T116" fmla="*/ 13 w 496"/>
              <a:gd name="T117" fmla="*/ 15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96" h="181">
                <a:moveTo>
                  <a:pt x="485" y="63"/>
                </a:moveTo>
                <a:cubicBezTo>
                  <a:pt x="487" y="64"/>
                  <a:pt x="488" y="65"/>
                  <a:pt x="489" y="67"/>
                </a:cubicBezTo>
                <a:cubicBezTo>
                  <a:pt x="496" y="60"/>
                  <a:pt x="496" y="60"/>
                  <a:pt x="496" y="60"/>
                </a:cubicBezTo>
                <a:cubicBezTo>
                  <a:pt x="495" y="59"/>
                  <a:pt x="493" y="57"/>
                  <a:pt x="492" y="56"/>
                </a:cubicBezTo>
                <a:cubicBezTo>
                  <a:pt x="485" y="63"/>
                  <a:pt x="485" y="63"/>
                  <a:pt x="485" y="63"/>
                </a:cubicBezTo>
                <a:close/>
                <a:moveTo>
                  <a:pt x="471" y="51"/>
                </a:moveTo>
                <a:cubicBezTo>
                  <a:pt x="474" y="53"/>
                  <a:pt x="476" y="55"/>
                  <a:pt x="479" y="57"/>
                </a:cubicBezTo>
                <a:cubicBezTo>
                  <a:pt x="485" y="49"/>
                  <a:pt x="485" y="49"/>
                  <a:pt x="485" y="49"/>
                </a:cubicBezTo>
                <a:cubicBezTo>
                  <a:pt x="482" y="47"/>
                  <a:pt x="480" y="45"/>
                  <a:pt x="477" y="43"/>
                </a:cubicBezTo>
                <a:lnTo>
                  <a:pt x="471" y="51"/>
                </a:lnTo>
                <a:close/>
                <a:moveTo>
                  <a:pt x="456" y="40"/>
                </a:moveTo>
                <a:cubicBezTo>
                  <a:pt x="459" y="42"/>
                  <a:pt x="462" y="43"/>
                  <a:pt x="464" y="45"/>
                </a:cubicBezTo>
                <a:cubicBezTo>
                  <a:pt x="470" y="37"/>
                  <a:pt x="470" y="37"/>
                  <a:pt x="470" y="37"/>
                </a:cubicBezTo>
                <a:cubicBezTo>
                  <a:pt x="467" y="36"/>
                  <a:pt x="464" y="34"/>
                  <a:pt x="462" y="32"/>
                </a:cubicBezTo>
                <a:lnTo>
                  <a:pt x="456" y="40"/>
                </a:lnTo>
                <a:close/>
                <a:moveTo>
                  <a:pt x="440" y="31"/>
                </a:moveTo>
                <a:cubicBezTo>
                  <a:pt x="443" y="32"/>
                  <a:pt x="446" y="34"/>
                  <a:pt x="449" y="35"/>
                </a:cubicBezTo>
                <a:cubicBezTo>
                  <a:pt x="453" y="27"/>
                  <a:pt x="453" y="27"/>
                  <a:pt x="453" y="27"/>
                </a:cubicBezTo>
                <a:cubicBezTo>
                  <a:pt x="450" y="25"/>
                  <a:pt x="448" y="24"/>
                  <a:pt x="445" y="22"/>
                </a:cubicBezTo>
                <a:lnTo>
                  <a:pt x="440" y="31"/>
                </a:lnTo>
                <a:close/>
                <a:moveTo>
                  <a:pt x="424" y="23"/>
                </a:moveTo>
                <a:cubicBezTo>
                  <a:pt x="427" y="24"/>
                  <a:pt x="429" y="26"/>
                  <a:pt x="432" y="27"/>
                </a:cubicBezTo>
                <a:cubicBezTo>
                  <a:pt x="436" y="18"/>
                  <a:pt x="436" y="18"/>
                  <a:pt x="436" y="18"/>
                </a:cubicBezTo>
                <a:cubicBezTo>
                  <a:pt x="433" y="17"/>
                  <a:pt x="430" y="16"/>
                  <a:pt x="427" y="14"/>
                </a:cubicBezTo>
                <a:lnTo>
                  <a:pt x="424" y="23"/>
                </a:lnTo>
                <a:close/>
                <a:moveTo>
                  <a:pt x="406" y="17"/>
                </a:moveTo>
                <a:cubicBezTo>
                  <a:pt x="409" y="18"/>
                  <a:pt x="412" y="19"/>
                  <a:pt x="415" y="20"/>
                </a:cubicBezTo>
                <a:cubicBezTo>
                  <a:pt x="418" y="11"/>
                  <a:pt x="418" y="11"/>
                  <a:pt x="418" y="11"/>
                </a:cubicBezTo>
                <a:cubicBezTo>
                  <a:pt x="415" y="10"/>
                  <a:pt x="412" y="9"/>
                  <a:pt x="409" y="8"/>
                </a:cubicBezTo>
                <a:lnTo>
                  <a:pt x="406" y="17"/>
                </a:lnTo>
                <a:close/>
                <a:moveTo>
                  <a:pt x="388" y="13"/>
                </a:moveTo>
                <a:cubicBezTo>
                  <a:pt x="391" y="14"/>
                  <a:pt x="394" y="14"/>
                  <a:pt x="397" y="15"/>
                </a:cubicBezTo>
                <a:cubicBezTo>
                  <a:pt x="399" y="6"/>
                  <a:pt x="399" y="6"/>
                  <a:pt x="399" y="6"/>
                </a:cubicBezTo>
                <a:cubicBezTo>
                  <a:pt x="396" y="5"/>
                  <a:pt x="393" y="4"/>
                  <a:pt x="390" y="4"/>
                </a:cubicBezTo>
                <a:lnTo>
                  <a:pt x="388" y="13"/>
                </a:lnTo>
                <a:close/>
                <a:moveTo>
                  <a:pt x="370" y="10"/>
                </a:moveTo>
                <a:cubicBezTo>
                  <a:pt x="373" y="11"/>
                  <a:pt x="376" y="11"/>
                  <a:pt x="379" y="11"/>
                </a:cubicBezTo>
                <a:cubicBezTo>
                  <a:pt x="380" y="2"/>
                  <a:pt x="380" y="2"/>
                  <a:pt x="380" y="2"/>
                </a:cubicBezTo>
                <a:cubicBezTo>
                  <a:pt x="377" y="2"/>
                  <a:pt x="374" y="1"/>
                  <a:pt x="371" y="1"/>
                </a:cubicBezTo>
                <a:cubicBezTo>
                  <a:pt x="370" y="10"/>
                  <a:pt x="370" y="10"/>
                  <a:pt x="370" y="10"/>
                </a:cubicBezTo>
                <a:close/>
                <a:moveTo>
                  <a:pt x="352" y="10"/>
                </a:moveTo>
                <a:cubicBezTo>
                  <a:pt x="355" y="10"/>
                  <a:pt x="358" y="10"/>
                  <a:pt x="361" y="10"/>
                </a:cubicBezTo>
                <a:cubicBezTo>
                  <a:pt x="361" y="0"/>
                  <a:pt x="361" y="0"/>
                  <a:pt x="361" y="0"/>
                </a:cubicBezTo>
                <a:cubicBezTo>
                  <a:pt x="358" y="0"/>
                  <a:pt x="355" y="0"/>
                  <a:pt x="352" y="0"/>
                </a:cubicBezTo>
                <a:lnTo>
                  <a:pt x="352" y="10"/>
                </a:lnTo>
                <a:close/>
                <a:moveTo>
                  <a:pt x="333" y="11"/>
                </a:moveTo>
                <a:cubicBezTo>
                  <a:pt x="337" y="10"/>
                  <a:pt x="340" y="10"/>
                  <a:pt x="342" y="10"/>
                </a:cubicBezTo>
                <a:cubicBezTo>
                  <a:pt x="342" y="0"/>
                  <a:pt x="342" y="0"/>
                  <a:pt x="342" y="0"/>
                </a:cubicBezTo>
                <a:cubicBezTo>
                  <a:pt x="339" y="1"/>
                  <a:pt x="335" y="1"/>
                  <a:pt x="332" y="1"/>
                </a:cubicBezTo>
                <a:lnTo>
                  <a:pt x="333" y="11"/>
                </a:lnTo>
                <a:close/>
                <a:moveTo>
                  <a:pt x="315" y="14"/>
                </a:moveTo>
                <a:cubicBezTo>
                  <a:pt x="318" y="13"/>
                  <a:pt x="321" y="13"/>
                  <a:pt x="324" y="12"/>
                </a:cubicBezTo>
                <a:cubicBezTo>
                  <a:pt x="323" y="3"/>
                  <a:pt x="323" y="3"/>
                  <a:pt x="323" y="3"/>
                </a:cubicBezTo>
                <a:cubicBezTo>
                  <a:pt x="319" y="4"/>
                  <a:pt x="316" y="4"/>
                  <a:pt x="313" y="5"/>
                </a:cubicBezTo>
                <a:lnTo>
                  <a:pt x="315" y="14"/>
                </a:lnTo>
                <a:close/>
                <a:moveTo>
                  <a:pt x="297" y="19"/>
                </a:moveTo>
                <a:cubicBezTo>
                  <a:pt x="300" y="18"/>
                  <a:pt x="303" y="17"/>
                  <a:pt x="306" y="16"/>
                </a:cubicBezTo>
                <a:cubicBezTo>
                  <a:pt x="304" y="7"/>
                  <a:pt x="304" y="7"/>
                  <a:pt x="304" y="7"/>
                </a:cubicBezTo>
                <a:cubicBezTo>
                  <a:pt x="301" y="8"/>
                  <a:pt x="298" y="9"/>
                  <a:pt x="294" y="10"/>
                </a:cubicBezTo>
                <a:lnTo>
                  <a:pt x="297" y="19"/>
                </a:lnTo>
                <a:close/>
                <a:moveTo>
                  <a:pt x="280" y="26"/>
                </a:moveTo>
                <a:cubicBezTo>
                  <a:pt x="283" y="24"/>
                  <a:pt x="286" y="23"/>
                  <a:pt x="289" y="22"/>
                </a:cubicBezTo>
                <a:cubicBezTo>
                  <a:pt x="285" y="13"/>
                  <a:pt x="285" y="13"/>
                  <a:pt x="285" y="13"/>
                </a:cubicBezTo>
                <a:cubicBezTo>
                  <a:pt x="282" y="14"/>
                  <a:pt x="279" y="16"/>
                  <a:pt x="276" y="17"/>
                </a:cubicBezTo>
                <a:lnTo>
                  <a:pt x="280" y="26"/>
                </a:lnTo>
                <a:close/>
                <a:moveTo>
                  <a:pt x="263" y="33"/>
                </a:moveTo>
                <a:cubicBezTo>
                  <a:pt x="266" y="32"/>
                  <a:pt x="269" y="31"/>
                  <a:pt x="271" y="29"/>
                </a:cubicBezTo>
                <a:cubicBezTo>
                  <a:pt x="268" y="21"/>
                  <a:pt x="268" y="21"/>
                  <a:pt x="268" y="21"/>
                </a:cubicBezTo>
                <a:cubicBezTo>
                  <a:pt x="265" y="22"/>
                  <a:pt x="262" y="23"/>
                  <a:pt x="259" y="25"/>
                </a:cubicBezTo>
                <a:lnTo>
                  <a:pt x="263" y="33"/>
                </a:lnTo>
                <a:close/>
                <a:moveTo>
                  <a:pt x="247" y="42"/>
                </a:moveTo>
                <a:cubicBezTo>
                  <a:pt x="250" y="41"/>
                  <a:pt x="252" y="39"/>
                  <a:pt x="255" y="38"/>
                </a:cubicBezTo>
                <a:cubicBezTo>
                  <a:pt x="250" y="30"/>
                  <a:pt x="250" y="30"/>
                  <a:pt x="250" y="30"/>
                </a:cubicBezTo>
                <a:cubicBezTo>
                  <a:pt x="248" y="31"/>
                  <a:pt x="245" y="33"/>
                  <a:pt x="242" y="35"/>
                </a:cubicBezTo>
                <a:lnTo>
                  <a:pt x="247" y="42"/>
                </a:lnTo>
                <a:close/>
                <a:moveTo>
                  <a:pt x="232" y="53"/>
                </a:moveTo>
                <a:cubicBezTo>
                  <a:pt x="234" y="51"/>
                  <a:pt x="237" y="49"/>
                  <a:pt x="239" y="48"/>
                </a:cubicBezTo>
                <a:cubicBezTo>
                  <a:pt x="234" y="40"/>
                  <a:pt x="234" y="40"/>
                  <a:pt x="234" y="40"/>
                </a:cubicBezTo>
                <a:cubicBezTo>
                  <a:pt x="231" y="42"/>
                  <a:pt x="229" y="44"/>
                  <a:pt x="226" y="46"/>
                </a:cubicBezTo>
                <a:lnTo>
                  <a:pt x="232" y="53"/>
                </a:lnTo>
                <a:close/>
                <a:moveTo>
                  <a:pt x="219" y="65"/>
                </a:moveTo>
                <a:cubicBezTo>
                  <a:pt x="221" y="63"/>
                  <a:pt x="223" y="61"/>
                  <a:pt x="225" y="59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6" y="54"/>
                  <a:pt x="214" y="57"/>
                  <a:pt x="212" y="59"/>
                </a:cubicBezTo>
                <a:lnTo>
                  <a:pt x="219" y="65"/>
                </a:lnTo>
                <a:close/>
                <a:moveTo>
                  <a:pt x="208" y="80"/>
                </a:moveTo>
                <a:cubicBezTo>
                  <a:pt x="209" y="77"/>
                  <a:pt x="211" y="75"/>
                  <a:pt x="213" y="72"/>
                </a:cubicBezTo>
                <a:cubicBezTo>
                  <a:pt x="205" y="67"/>
                  <a:pt x="205" y="67"/>
                  <a:pt x="205" y="67"/>
                </a:cubicBezTo>
                <a:cubicBezTo>
                  <a:pt x="203" y="69"/>
                  <a:pt x="201" y="72"/>
                  <a:pt x="200" y="75"/>
                </a:cubicBezTo>
                <a:lnTo>
                  <a:pt x="208" y="80"/>
                </a:lnTo>
                <a:close/>
                <a:moveTo>
                  <a:pt x="200" y="96"/>
                </a:moveTo>
                <a:cubicBezTo>
                  <a:pt x="201" y="93"/>
                  <a:pt x="202" y="90"/>
                  <a:pt x="203" y="87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4" y="86"/>
                  <a:pt x="192" y="90"/>
                  <a:pt x="191" y="93"/>
                </a:cubicBezTo>
                <a:lnTo>
                  <a:pt x="200" y="96"/>
                </a:lnTo>
                <a:close/>
                <a:moveTo>
                  <a:pt x="197" y="113"/>
                </a:moveTo>
                <a:cubicBezTo>
                  <a:pt x="198" y="110"/>
                  <a:pt x="198" y="107"/>
                  <a:pt x="198" y="104"/>
                </a:cubicBezTo>
                <a:cubicBezTo>
                  <a:pt x="189" y="103"/>
                  <a:pt x="189" y="103"/>
                  <a:pt x="189" y="103"/>
                </a:cubicBezTo>
                <a:cubicBezTo>
                  <a:pt x="188" y="106"/>
                  <a:pt x="188" y="109"/>
                  <a:pt x="188" y="113"/>
                </a:cubicBezTo>
                <a:lnTo>
                  <a:pt x="197" y="113"/>
                </a:lnTo>
                <a:close/>
                <a:moveTo>
                  <a:pt x="200" y="130"/>
                </a:moveTo>
                <a:cubicBezTo>
                  <a:pt x="199" y="127"/>
                  <a:pt x="198" y="124"/>
                  <a:pt x="198" y="122"/>
                </a:cubicBezTo>
                <a:cubicBezTo>
                  <a:pt x="189" y="123"/>
                  <a:pt x="189" y="123"/>
                  <a:pt x="189" y="123"/>
                </a:cubicBezTo>
                <a:cubicBezTo>
                  <a:pt x="189" y="126"/>
                  <a:pt x="190" y="129"/>
                  <a:pt x="191" y="133"/>
                </a:cubicBezTo>
                <a:lnTo>
                  <a:pt x="200" y="130"/>
                </a:lnTo>
                <a:close/>
                <a:moveTo>
                  <a:pt x="206" y="146"/>
                </a:moveTo>
                <a:cubicBezTo>
                  <a:pt x="205" y="144"/>
                  <a:pt x="204" y="141"/>
                  <a:pt x="203" y="139"/>
                </a:cubicBezTo>
                <a:cubicBezTo>
                  <a:pt x="203" y="139"/>
                  <a:pt x="203" y="139"/>
                  <a:pt x="203" y="139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195" y="145"/>
                  <a:pt x="197" y="148"/>
                  <a:pt x="198" y="151"/>
                </a:cubicBezTo>
                <a:lnTo>
                  <a:pt x="206" y="146"/>
                </a:lnTo>
                <a:close/>
                <a:moveTo>
                  <a:pt x="218" y="160"/>
                </a:moveTo>
                <a:cubicBezTo>
                  <a:pt x="215" y="158"/>
                  <a:pt x="213" y="156"/>
                  <a:pt x="211" y="153"/>
                </a:cubicBezTo>
                <a:cubicBezTo>
                  <a:pt x="204" y="160"/>
                  <a:pt x="204" y="160"/>
                  <a:pt x="204" y="160"/>
                </a:cubicBezTo>
                <a:cubicBezTo>
                  <a:pt x="207" y="162"/>
                  <a:pt x="209" y="165"/>
                  <a:pt x="212" y="167"/>
                </a:cubicBezTo>
                <a:lnTo>
                  <a:pt x="218" y="160"/>
                </a:lnTo>
                <a:close/>
                <a:moveTo>
                  <a:pt x="232" y="168"/>
                </a:moveTo>
                <a:cubicBezTo>
                  <a:pt x="230" y="167"/>
                  <a:pt x="227" y="166"/>
                  <a:pt x="225" y="165"/>
                </a:cubicBezTo>
                <a:cubicBezTo>
                  <a:pt x="220" y="173"/>
                  <a:pt x="220" y="173"/>
                  <a:pt x="220" y="173"/>
                </a:cubicBezTo>
                <a:cubicBezTo>
                  <a:pt x="223" y="174"/>
                  <a:pt x="226" y="176"/>
                  <a:pt x="229" y="177"/>
                </a:cubicBezTo>
                <a:cubicBezTo>
                  <a:pt x="232" y="168"/>
                  <a:pt x="232" y="168"/>
                  <a:pt x="232" y="168"/>
                </a:cubicBezTo>
                <a:close/>
                <a:moveTo>
                  <a:pt x="249" y="172"/>
                </a:moveTo>
                <a:cubicBezTo>
                  <a:pt x="247" y="172"/>
                  <a:pt x="244" y="171"/>
                  <a:pt x="241" y="171"/>
                </a:cubicBezTo>
                <a:cubicBezTo>
                  <a:pt x="239" y="180"/>
                  <a:pt x="239" y="180"/>
                  <a:pt x="239" y="180"/>
                </a:cubicBezTo>
                <a:cubicBezTo>
                  <a:pt x="242" y="181"/>
                  <a:pt x="246" y="181"/>
                  <a:pt x="249" y="181"/>
                </a:cubicBezTo>
                <a:lnTo>
                  <a:pt x="249" y="172"/>
                </a:lnTo>
                <a:close/>
                <a:moveTo>
                  <a:pt x="266" y="169"/>
                </a:moveTo>
                <a:cubicBezTo>
                  <a:pt x="264" y="170"/>
                  <a:pt x="261" y="171"/>
                  <a:pt x="258" y="171"/>
                </a:cubicBezTo>
                <a:cubicBezTo>
                  <a:pt x="259" y="181"/>
                  <a:pt x="259" y="181"/>
                  <a:pt x="259" y="181"/>
                </a:cubicBezTo>
                <a:cubicBezTo>
                  <a:pt x="263" y="180"/>
                  <a:pt x="266" y="179"/>
                  <a:pt x="269" y="178"/>
                </a:cubicBezTo>
                <a:lnTo>
                  <a:pt x="266" y="169"/>
                </a:lnTo>
                <a:close/>
                <a:moveTo>
                  <a:pt x="281" y="161"/>
                </a:moveTo>
                <a:cubicBezTo>
                  <a:pt x="279" y="163"/>
                  <a:pt x="276" y="164"/>
                  <a:pt x="274" y="166"/>
                </a:cubicBezTo>
                <a:cubicBezTo>
                  <a:pt x="279" y="174"/>
                  <a:pt x="279" y="174"/>
                  <a:pt x="279" y="174"/>
                </a:cubicBezTo>
                <a:cubicBezTo>
                  <a:pt x="282" y="172"/>
                  <a:pt x="285" y="170"/>
                  <a:pt x="287" y="168"/>
                </a:cubicBezTo>
                <a:lnTo>
                  <a:pt x="281" y="161"/>
                </a:lnTo>
                <a:close/>
                <a:moveTo>
                  <a:pt x="291" y="147"/>
                </a:moveTo>
                <a:cubicBezTo>
                  <a:pt x="290" y="150"/>
                  <a:pt x="288" y="152"/>
                  <a:pt x="286" y="155"/>
                </a:cubicBezTo>
                <a:cubicBezTo>
                  <a:pt x="294" y="160"/>
                  <a:pt x="294" y="160"/>
                  <a:pt x="294" y="160"/>
                </a:cubicBezTo>
                <a:cubicBezTo>
                  <a:pt x="296" y="157"/>
                  <a:pt x="298" y="155"/>
                  <a:pt x="299" y="151"/>
                </a:cubicBezTo>
                <a:lnTo>
                  <a:pt x="291" y="147"/>
                </a:lnTo>
                <a:close/>
                <a:moveTo>
                  <a:pt x="296" y="131"/>
                </a:moveTo>
                <a:cubicBezTo>
                  <a:pt x="296" y="132"/>
                  <a:pt x="296" y="134"/>
                  <a:pt x="295" y="135"/>
                </a:cubicBezTo>
                <a:cubicBezTo>
                  <a:pt x="295" y="137"/>
                  <a:pt x="295" y="138"/>
                  <a:pt x="294" y="139"/>
                </a:cubicBezTo>
                <a:cubicBezTo>
                  <a:pt x="303" y="142"/>
                  <a:pt x="303" y="142"/>
                  <a:pt x="303" y="142"/>
                </a:cubicBezTo>
                <a:cubicBezTo>
                  <a:pt x="304" y="140"/>
                  <a:pt x="304" y="139"/>
                  <a:pt x="304" y="138"/>
                </a:cubicBezTo>
                <a:cubicBezTo>
                  <a:pt x="305" y="136"/>
                  <a:pt x="305" y="134"/>
                  <a:pt x="305" y="132"/>
                </a:cubicBezTo>
                <a:lnTo>
                  <a:pt x="296" y="131"/>
                </a:lnTo>
                <a:close/>
                <a:moveTo>
                  <a:pt x="294" y="115"/>
                </a:moveTo>
                <a:cubicBezTo>
                  <a:pt x="295" y="117"/>
                  <a:pt x="296" y="120"/>
                  <a:pt x="296" y="123"/>
                </a:cubicBezTo>
                <a:cubicBezTo>
                  <a:pt x="305" y="121"/>
                  <a:pt x="305" y="121"/>
                  <a:pt x="305" y="121"/>
                </a:cubicBezTo>
                <a:cubicBezTo>
                  <a:pt x="305" y="118"/>
                  <a:pt x="304" y="114"/>
                  <a:pt x="302" y="111"/>
                </a:cubicBezTo>
                <a:lnTo>
                  <a:pt x="294" y="115"/>
                </a:lnTo>
                <a:close/>
                <a:moveTo>
                  <a:pt x="283" y="103"/>
                </a:moveTo>
                <a:cubicBezTo>
                  <a:pt x="285" y="105"/>
                  <a:pt x="287" y="106"/>
                  <a:pt x="289" y="108"/>
                </a:cubicBezTo>
                <a:cubicBezTo>
                  <a:pt x="296" y="102"/>
                  <a:pt x="296" y="102"/>
                  <a:pt x="296" y="102"/>
                </a:cubicBezTo>
                <a:cubicBezTo>
                  <a:pt x="294" y="99"/>
                  <a:pt x="291" y="97"/>
                  <a:pt x="288" y="95"/>
                </a:cubicBezTo>
                <a:lnTo>
                  <a:pt x="283" y="103"/>
                </a:lnTo>
                <a:close/>
                <a:moveTo>
                  <a:pt x="267" y="95"/>
                </a:moveTo>
                <a:cubicBezTo>
                  <a:pt x="270" y="96"/>
                  <a:pt x="273" y="97"/>
                  <a:pt x="275" y="98"/>
                </a:cubicBezTo>
                <a:cubicBezTo>
                  <a:pt x="280" y="90"/>
                  <a:pt x="280" y="90"/>
                  <a:pt x="280" y="90"/>
                </a:cubicBezTo>
                <a:cubicBezTo>
                  <a:pt x="277" y="89"/>
                  <a:pt x="274" y="87"/>
                  <a:pt x="270" y="86"/>
                </a:cubicBezTo>
                <a:lnTo>
                  <a:pt x="267" y="95"/>
                </a:lnTo>
                <a:close/>
                <a:moveTo>
                  <a:pt x="250" y="91"/>
                </a:moveTo>
                <a:cubicBezTo>
                  <a:pt x="253" y="91"/>
                  <a:pt x="256" y="92"/>
                  <a:pt x="259" y="92"/>
                </a:cubicBezTo>
                <a:cubicBezTo>
                  <a:pt x="261" y="83"/>
                  <a:pt x="261" y="83"/>
                  <a:pt x="261" y="83"/>
                </a:cubicBezTo>
                <a:cubicBezTo>
                  <a:pt x="258" y="83"/>
                  <a:pt x="255" y="82"/>
                  <a:pt x="251" y="81"/>
                </a:cubicBezTo>
                <a:lnTo>
                  <a:pt x="250" y="91"/>
                </a:lnTo>
                <a:close/>
                <a:moveTo>
                  <a:pt x="231" y="88"/>
                </a:moveTo>
                <a:cubicBezTo>
                  <a:pt x="235" y="88"/>
                  <a:pt x="238" y="89"/>
                  <a:pt x="241" y="89"/>
                </a:cubicBezTo>
                <a:cubicBezTo>
                  <a:pt x="242" y="80"/>
                  <a:pt x="242" y="80"/>
                  <a:pt x="242" y="80"/>
                </a:cubicBezTo>
                <a:cubicBezTo>
                  <a:pt x="239" y="79"/>
                  <a:pt x="235" y="79"/>
                  <a:pt x="232" y="79"/>
                </a:cubicBezTo>
                <a:lnTo>
                  <a:pt x="231" y="88"/>
                </a:lnTo>
                <a:close/>
                <a:moveTo>
                  <a:pt x="213" y="87"/>
                </a:moveTo>
                <a:cubicBezTo>
                  <a:pt x="216" y="87"/>
                  <a:pt x="219" y="87"/>
                  <a:pt x="222" y="88"/>
                </a:cubicBezTo>
                <a:cubicBezTo>
                  <a:pt x="223" y="78"/>
                  <a:pt x="223" y="78"/>
                  <a:pt x="223" y="78"/>
                </a:cubicBezTo>
                <a:cubicBezTo>
                  <a:pt x="219" y="78"/>
                  <a:pt x="216" y="78"/>
                  <a:pt x="213" y="78"/>
                </a:cubicBezTo>
                <a:lnTo>
                  <a:pt x="213" y="87"/>
                </a:lnTo>
                <a:close/>
                <a:moveTo>
                  <a:pt x="194" y="88"/>
                </a:moveTo>
                <a:cubicBezTo>
                  <a:pt x="197" y="88"/>
                  <a:pt x="200" y="87"/>
                  <a:pt x="204" y="87"/>
                </a:cubicBezTo>
                <a:cubicBezTo>
                  <a:pt x="203" y="78"/>
                  <a:pt x="203" y="78"/>
                  <a:pt x="203" y="78"/>
                </a:cubicBezTo>
                <a:cubicBezTo>
                  <a:pt x="200" y="78"/>
                  <a:pt x="197" y="78"/>
                  <a:pt x="194" y="78"/>
                </a:cubicBezTo>
                <a:lnTo>
                  <a:pt x="194" y="88"/>
                </a:lnTo>
                <a:close/>
                <a:moveTo>
                  <a:pt x="176" y="89"/>
                </a:moveTo>
                <a:cubicBezTo>
                  <a:pt x="179" y="89"/>
                  <a:pt x="182" y="89"/>
                  <a:pt x="185" y="88"/>
                </a:cubicBezTo>
                <a:cubicBezTo>
                  <a:pt x="184" y="79"/>
                  <a:pt x="184" y="79"/>
                  <a:pt x="184" y="79"/>
                </a:cubicBezTo>
                <a:cubicBezTo>
                  <a:pt x="181" y="79"/>
                  <a:pt x="178" y="80"/>
                  <a:pt x="175" y="80"/>
                </a:cubicBezTo>
                <a:lnTo>
                  <a:pt x="176" y="89"/>
                </a:lnTo>
                <a:close/>
                <a:moveTo>
                  <a:pt x="157" y="92"/>
                </a:moveTo>
                <a:cubicBezTo>
                  <a:pt x="160" y="91"/>
                  <a:pt x="163" y="91"/>
                  <a:pt x="166" y="90"/>
                </a:cubicBezTo>
                <a:cubicBezTo>
                  <a:pt x="165" y="81"/>
                  <a:pt x="165" y="81"/>
                  <a:pt x="165" y="81"/>
                </a:cubicBezTo>
                <a:cubicBezTo>
                  <a:pt x="162" y="81"/>
                  <a:pt x="159" y="82"/>
                  <a:pt x="156" y="82"/>
                </a:cubicBezTo>
                <a:lnTo>
                  <a:pt x="157" y="92"/>
                </a:lnTo>
                <a:close/>
                <a:moveTo>
                  <a:pt x="139" y="95"/>
                </a:moveTo>
                <a:cubicBezTo>
                  <a:pt x="142" y="94"/>
                  <a:pt x="145" y="94"/>
                  <a:pt x="148" y="93"/>
                </a:cubicBezTo>
                <a:cubicBezTo>
                  <a:pt x="146" y="84"/>
                  <a:pt x="146" y="84"/>
                  <a:pt x="146" y="84"/>
                </a:cubicBezTo>
                <a:cubicBezTo>
                  <a:pt x="143" y="84"/>
                  <a:pt x="140" y="85"/>
                  <a:pt x="137" y="86"/>
                </a:cubicBezTo>
                <a:lnTo>
                  <a:pt x="139" y="95"/>
                </a:lnTo>
                <a:close/>
                <a:moveTo>
                  <a:pt x="120" y="99"/>
                </a:moveTo>
                <a:cubicBezTo>
                  <a:pt x="123" y="98"/>
                  <a:pt x="126" y="98"/>
                  <a:pt x="130" y="97"/>
                </a:cubicBezTo>
                <a:cubicBezTo>
                  <a:pt x="127" y="88"/>
                  <a:pt x="127" y="88"/>
                  <a:pt x="127" y="88"/>
                </a:cubicBezTo>
                <a:cubicBezTo>
                  <a:pt x="124" y="88"/>
                  <a:pt x="121" y="89"/>
                  <a:pt x="118" y="90"/>
                </a:cubicBezTo>
                <a:lnTo>
                  <a:pt x="120" y="99"/>
                </a:lnTo>
                <a:close/>
                <a:moveTo>
                  <a:pt x="102" y="104"/>
                </a:moveTo>
                <a:cubicBezTo>
                  <a:pt x="105" y="103"/>
                  <a:pt x="108" y="102"/>
                  <a:pt x="111" y="101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06" y="93"/>
                  <a:pt x="103" y="94"/>
                  <a:pt x="100" y="95"/>
                </a:cubicBezTo>
                <a:lnTo>
                  <a:pt x="102" y="104"/>
                </a:lnTo>
                <a:close/>
                <a:moveTo>
                  <a:pt x="85" y="110"/>
                </a:moveTo>
                <a:cubicBezTo>
                  <a:pt x="88" y="109"/>
                  <a:pt x="91" y="108"/>
                  <a:pt x="94" y="107"/>
                </a:cubicBezTo>
                <a:cubicBezTo>
                  <a:pt x="91" y="98"/>
                  <a:pt x="91" y="98"/>
                  <a:pt x="91" y="98"/>
                </a:cubicBezTo>
                <a:cubicBezTo>
                  <a:pt x="88" y="99"/>
                  <a:pt x="84" y="100"/>
                  <a:pt x="82" y="101"/>
                </a:cubicBezTo>
                <a:lnTo>
                  <a:pt x="85" y="110"/>
                </a:lnTo>
                <a:close/>
                <a:moveTo>
                  <a:pt x="67" y="117"/>
                </a:moveTo>
                <a:cubicBezTo>
                  <a:pt x="70" y="115"/>
                  <a:pt x="73" y="114"/>
                  <a:pt x="76" y="113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0" y="105"/>
                  <a:pt x="67" y="107"/>
                  <a:pt x="64" y="108"/>
                </a:cubicBezTo>
                <a:lnTo>
                  <a:pt x="67" y="117"/>
                </a:lnTo>
                <a:close/>
                <a:moveTo>
                  <a:pt x="51" y="124"/>
                </a:moveTo>
                <a:cubicBezTo>
                  <a:pt x="53" y="123"/>
                  <a:pt x="56" y="122"/>
                  <a:pt x="59" y="120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2" y="113"/>
                  <a:pt x="49" y="115"/>
                  <a:pt x="46" y="116"/>
                </a:cubicBezTo>
                <a:lnTo>
                  <a:pt x="51" y="124"/>
                </a:lnTo>
                <a:close/>
                <a:moveTo>
                  <a:pt x="35" y="134"/>
                </a:moveTo>
                <a:cubicBezTo>
                  <a:pt x="37" y="132"/>
                  <a:pt x="40" y="130"/>
                  <a:pt x="43" y="129"/>
                </a:cubicBezTo>
                <a:cubicBezTo>
                  <a:pt x="38" y="121"/>
                  <a:pt x="38" y="121"/>
                  <a:pt x="38" y="121"/>
                </a:cubicBezTo>
                <a:cubicBezTo>
                  <a:pt x="35" y="122"/>
                  <a:pt x="32" y="124"/>
                  <a:pt x="30" y="126"/>
                </a:cubicBezTo>
                <a:lnTo>
                  <a:pt x="35" y="134"/>
                </a:lnTo>
                <a:close/>
                <a:moveTo>
                  <a:pt x="20" y="145"/>
                </a:moveTo>
                <a:cubicBezTo>
                  <a:pt x="22" y="143"/>
                  <a:pt x="25" y="141"/>
                  <a:pt x="27" y="139"/>
                </a:cubicBezTo>
                <a:cubicBezTo>
                  <a:pt x="22" y="131"/>
                  <a:pt x="22" y="131"/>
                  <a:pt x="22" y="131"/>
                </a:cubicBezTo>
                <a:cubicBezTo>
                  <a:pt x="19" y="133"/>
                  <a:pt x="16" y="135"/>
                  <a:pt x="14" y="137"/>
                </a:cubicBezTo>
                <a:lnTo>
                  <a:pt x="20" y="145"/>
                </a:lnTo>
                <a:close/>
                <a:moveTo>
                  <a:pt x="8" y="158"/>
                </a:moveTo>
                <a:cubicBezTo>
                  <a:pt x="9" y="155"/>
                  <a:pt x="11" y="153"/>
                  <a:pt x="13" y="151"/>
                </a:cubicBezTo>
                <a:cubicBezTo>
                  <a:pt x="7" y="144"/>
                  <a:pt x="7" y="144"/>
                  <a:pt x="7" y="144"/>
                </a:cubicBezTo>
                <a:cubicBezTo>
                  <a:pt x="4" y="147"/>
                  <a:pt x="2" y="149"/>
                  <a:pt x="0" y="152"/>
                </a:cubicBezTo>
                <a:lnTo>
                  <a:pt x="8" y="158"/>
                </a:lnTo>
                <a:close/>
              </a:path>
            </a:pathLst>
          </a:custGeom>
          <a:solidFill>
            <a:srgbClr val="E8787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12" name="组合 211"/>
          <p:cNvGrpSpPr/>
          <p:nvPr>
            <p:custDataLst>
              <p:tags r:id="rId4"/>
            </p:custDataLst>
          </p:nvPr>
        </p:nvGrpSpPr>
        <p:grpSpPr>
          <a:xfrm>
            <a:off x="4938876" y="3424019"/>
            <a:ext cx="664062" cy="816444"/>
            <a:chOff x="1887538" y="1950169"/>
            <a:chExt cx="3186112" cy="3917231"/>
          </a:xfrm>
        </p:grpSpPr>
        <p:sp>
          <p:nvSpPr>
            <p:cNvPr id="213" name="Freeform 531"/>
            <p:cNvSpPr/>
            <p:nvPr/>
          </p:nvSpPr>
          <p:spPr bwMode="auto">
            <a:xfrm>
              <a:off x="3632200" y="4470400"/>
              <a:ext cx="231775" cy="993775"/>
            </a:xfrm>
            <a:custGeom>
              <a:avLst/>
              <a:gdLst>
                <a:gd name="T0" fmla="*/ 4 w 37"/>
                <a:gd name="T1" fmla="*/ 158 h 158"/>
                <a:gd name="T2" fmla="*/ 4 w 37"/>
                <a:gd name="T3" fmla="*/ 158 h 158"/>
                <a:gd name="T4" fmla="*/ 0 w 37"/>
                <a:gd name="T5" fmla="*/ 154 h 158"/>
                <a:gd name="T6" fmla="*/ 28 w 37"/>
                <a:gd name="T7" fmla="*/ 4 h 158"/>
                <a:gd name="T8" fmla="*/ 34 w 37"/>
                <a:gd name="T9" fmla="*/ 1 h 158"/>
                <a:gd name="T10" fmla="*/ 37 w 37"/>
                <a:gd name="T11" fmla="*/ 6 h 158"/>
                <a:gd name="T12" fmla="*/ 9 w 37"/>
                <a:gd name="T13" fmla="*/ 154 h 158"/>
                <a:gd name="T14" fmla="*/ 4 w 37"/>
                <a:gd name="T1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8">
                  <a:moveTo>
                    <a:pt x="4" y="158"/>
                  </a:moveTo>
                  <a:cubicBezTo>
                    <a:pt x="4" y="158"/>
                    <a:pt x="4" y="158"/>
                    <a:pt x="4" y="158"/>
                  </a:cubicBezTo>
                  <a:cubicBezTo>
                    <a:pt x="2" y="158"/>
                    <a:pt x="0" y="156"/>
                    <a:pt x="0" y="154"/>
                  </a:cubicBezTo>
                  <a:cubicBezTo>
                    <a:pt x="2" y="97"/>
                    <a:pt x="27" y="8"/>
                    <a:pt x="28" y="4"/>
                  </a:cubicBezTo>
                  <a:cubicBezTo>
                    <a:pt x="29" y="1"/>
                    <a:pt x="31" y="0"/>
                    <a:pt x="34" y="1"/>
                  </a:cubicBezTo>
                  <a:cubicBezTo>
                    <a:pt x="36" y="1"/>
                    <a:pt x="37" y="4"/>
                    <a:pt x="37" y="6"/>
                  </a:cubicBezTo>
                  <a:cubicBezTo>
                    <a:pt x="36" y="7"/>
                    <a:pt x="11" y="98"/>
                    <a:pt x="9" y="154"/>
                  </a:cubicBezTo>
                  <a:cubicBezTo>
                    <a:pt x="9" y="156"/>
                    <a:pt x="7" y="158"/>
                    <a:pt x="4" y="158"/>
                  </a:cubicBezTo>
                </a:path>
              </a:pathLst>
            </a:custGeom>
            <a:solidFill>
              <a:srgbClr val="E8787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4" name="Freeform 570"/>
            <p:cNvSpPr/>
            <p:nvPr/>
          </p:nvSpPr>
          <p:spPr bwMode="auto">
            <a:xfrm>
              <a:off x="3152775" y="5175250"/>
              <a:ext cx="698500" cy="692150"/>
            </a:xfrm>
            <a:custGeom>
              <a:avLst/>
              <a:gdLst>
                <a:gd name="T0" fmla="*/ 62 w 111"/>
                <a:gd name="T1" fmla="*/ 37 h 110"/>
                <a:gd name="T2" fmla="*/ 81 w 111"/>
                <a:gd name="T3" fmla="*/ 36 h 110"/>
                <a:gd name="T4" fmla="*/ 88 w 111"/>
                <a:gd name="T5" fmla="*/ 97 h 110"/>
                <a:gd name="T6" fmla="*/ 6 w 111"/>
                <a:gd name="T7" fmla="*/ 33 h 110"/>
                <a:gd name="T8" fmla="*/ 62 w 111"/>
                <a:gd name="T9" fmla="*/ 3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0">
                  <a:moveTo>
                    <a:pt x="62" y="37"/>
                  </a:moveTo>
                  <a:cubicBezTo>
                    <a:pt x="62" y="37"/>
                    <a:pt x="68" y="28"/>
                    <a:pt x="81" y="36"/>
                  </a:cubicBezTo>
                  <a:cubicBezTo>
                    <a:pt x="95" y="45"/>
                    <a:pt x="111" y="84"/>
                    <a:pt x="88" y="97"/>
                  </a:cubicBezTo>
                  <a:cubicBezTo>
                    <a:pt x="64" y="110"/>
                    <a:pt x="16" y="75"/>
                    <a:pt x="6" y="33"/>
                  </a:cubicBezTo>
                  <a:cubicBezTo>
                    <a:pt x="0" y="7"/>
                    <a:pt x="26" y="0"/>
                    <a:pt x="62" y="37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5" name="任意多边形 214"/>
            <p:cNvSpPr/>
            <p:nvPr/>
          </p:nvSpPr>
          <p:spPr bwMode="auto">
            <a:xfrm>
              <a:off x="3184524" y="5287963"/>
              <a:ext cx="503238" cy="515432"/>
            </a:xfrm>
            <a:custGeom>
              <a:avLst/>
              <a:gdLst>
                <a:gd name="connsiteX0" fmla="*/ 12700 w 503238"/>
                <a:gd name="connsiteY0" fmla="*/ 120650 h 515432"/>
                <a:gd name="connsiteX1" fmla="*/ 213946 w 503238"/>
                <a:gd name="connsiteY1" fmla="*/ 139493 h 515432"/>
                <a:gd name="connsiteX2" fmla="*/ 279194 w 503238"/>
                <a:gd name="connsiteY2" fmla="*/ 199162 h 515432"/>
                <a:gd name="connsiteX3" fmla="*/ 339433 w 503238"/>
                <a:gd name="connsiteY3" fmla="*/ 258542 h 515432"/>
                <a:gd name="connsiteX4" fmla="*/ 340610 w 503238"/>
                <a:gd name="connsiteY4" fmla="*/ 258535 h 515432"/>
                <a:gd name="connsiteX5" fmla="*/ 447675 w 503238"/>
                <a:gd name="connsiteY5" fmla="*/ 384401 h 515432"/>
                <a:gd name="connsiteX6" fmla="*/ 446913 w 503238"/>
                <a:gd name="connsiteY6" fmla="*/ 384560 h 515432"/>
                <a:gd name="connsiteX7" fmla="*/ 489093 w 503238"/>
                <a:gd name="connsiteY7" fmla="*/ 448612 h 515432"/>
                <a:gd name="connsiteX8" fmla="*/ 503238 w 503238"/>
                <a:gd name="connsiteY8" fmla="*/ 503618 h 515432"/>
                <a:gd name="connsiteX9" fmla="*/ 188913 w 503238"/>
                <a:gd name="connsiteY9" fmla="*/ 390462 h 515432"/>
                <a:gd name="connsiteX10" fmla="*/ 189268 w 503238"/>
                <a:gd name="connsiteY10" fmla="*/ 390493 h 515432"/>
                <a:gd name="connsiteX11" fmla="*/ 119394 w 503238"/>
                <a:gd name="connsiteY11" fmla="*/ 316748 h 515432"/>
                <a:gd name="connsiteX12" fmla="*/ 63835 w 503238"/>
                <a:gd name="connsiteY12" fmla="*/ 233861 h 515432"/>
                <a:gd name="connsiteX13" fmla="*/ 63011 w 503238"/>
                <a:gd name="connsiteY13" fmla="*/ 233707 h 515432"/>
                <a:gd name="connsiteX14" fmla="*/ 12700 w 503238"/>
                <a:gd name="connsiteY14" fmla="*/ 120650 h 515432"/>
                <a:gd name="connsiteX15" fmla="*/ 12541 w 503238"/>
                <a:gd name="connsiteY15" fmla="*/ 0 h 515432"/>
                <a:gd name="connsiteX16" fmla="*/ 90140 w 503238"/>
                <a:gd name="connsiteY16" fmla="*/ 29468 h 515432"/>
                <a:gd name="connsiteX17" fmla="*/ 125214 w 503238"/>
                <a:gd name="connsiteY17" fmla="*/ 56994 h 515432"/>
                <a:gd name="connsiteX18" fmla="*/ 126066 w 503238"/>
                <a:gd name="connsiteY18" fmla="*/ 57036 h 515432"/>
                <a:gd name="connsiteX19" fmla="*/ 126066 w 503238"/>
                <a:gd name="connsiteY19" fmla="*/ 63273 h 515432"/>
                <a:gd name="connsiteX20" fmla="*/ 214312 w 503238"/>
                <a:gd name="connsiteY20" fmla="*/ 138112 h 515432"/>
                <a:gd name="connsiteX21" fmla="*/ 12606 w 503238"/>
                <a:gd name="connsiteY21" fmla="*/ 119402 h 515432"/>
                <a:gd name="connsiteX22" fmla="*/ 6303 w 503238"/>
                <a:gd name="connsiteY22" fmla="*/ 94456 h 515432"/>
                <a:gd name="connsiteX23" fmla="*/ 0 w 503238"/>
                <a:gd name="connsiteY23" fmla="*/ 50800 h 515432"/>
                <a:gd name="connsiteX24" fmla="*/ 12541 w 503238"/>
                <a:gd name="connsiteY24" fmla="*/ 0 h 51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3238" h="515432">
                  <a:moveTo>
                    <a:pt x="12700" y="120650"/>
                  </a:moveTo>
                  <a:cubicBezTo>
                    <a:pt x="63011" y="126931"/>
                    <a:pt x="151057" y="139493"/>
                    <a:pt x="213946" y="139493"/>
                  </a:cubicBezTo>
                  <a:cubicBezTo>
                    <a:pt x="235958" y="158336"/>
                    <a:pt x="257969" y="178749"/>
                    <a:pt x="279194" y="199162"/>
                  </a:cubicBezTo>
                  <a:lnTo>
                    <a:pt x="339433" y="258542"/>
                  </a:lnTo>
                  <a:lnTo>
                    <a:pt x="340610" y="258535"/>
                  </a:lnTo>
                  <a:cubicBezTo>
                    <a:pt x="384696" y="302588"/>
                    <a:pt x="422483" y="346641"/>
                    <a:pt x="447675" y="384401"/>
                  </a:cubicBezTo>
                  <a:lnTo>
                    <a:pt x="446913" y="384560"/>
                  </a:lnTo>
                  <a:lnTo>
                    <a:pt x="489093" y="448612"/>
                  </a:lnTo>
                  <a:cubicBezTo>
                    <a:pt x="498523" y="469043"/>
                    <a:pt x="503238" y="487902"/>
                    <a:pt x="503238" y="503618"/>
                  </a:cubicBezTo>
                  <a:cubicBezTo>
                    <a:pt x="421514" y="541337"/>
                    <a:pt x="295784" y="484759"/>
                    <a:pt x="188913" y="390462"/>
                  </a:cubicBezTo>
                  <a:lnTo>
                    <a:pt x="189268" y="390493"/>
                  </a:lnTo>
                  <a:lnTo>
                    <a:pt x="119394" y="316748"/>
                  </a:lnTo>
                  <a:lnTo>
                    <a:pt x="63835" y="233861"/>
                  </a:lnTo>
                  <a:lnTo>
                    <a:pt x="63011" y="233707"/>
                  </a:lnTo>
                  <a:cubicBezTo>
                    <a:pt x="44145" y="196021"/>
                    <a:pt x="25278" y="158335"/>
                    <a:pt x="12700" y="120650"/>
                  </a:cubicBezTo>
                  <a:close/>
                  <a:moveTo>
                    <a:pt x="12541" y="0"/>
                  </a:moveTo>
                  <a:cubicBezTo>
                    <a:pt x="31353" y="0"/>
                    <a:pt x="57219" y="7144"/>
                    <a:pt x="90140" y="29468"/>
                  </a:cubicBezTo>
                  <a:lnTo>
                    <a:pt x="125214" y="56994"/>
                  </a:lnTo>
                  <a:lnTo>
                    <a:pt x="126066" y="57036"/>
                  </a:lnTo>
                  <a:cubicBezTo>
                    <a:pt x="126066" y="57036"/>
                    <a:pt x="126066" y="57036"/>
                    <a:pt x="126066" y="63273"/>
                  </a:cubicBezTo>
                  <a:cubicBezTo>
                    <a:pt x="157582" y="81983"/>
                    <a:pt x="182795" y="113165"/>
                    <a:pt x="214312" y="138112"/>
                  </a:cubicBezTo>
                  <a:cubicBezTo>
                    <a:pt x="151279" y="138112"/>
                    <a:pt x="63033" y="125639"/>
                    <a:pt x="12606" y="119402"/>
                  </a:cubicBezTo>
                  <a:cubicBezTo>
                    <a:pt x="6303" y="106929"/>
                    <a:pt x="6303" y="100692"/>
                    <a:pt x="6303" y="94456"/>
                  </a:cubicBezTo>
                  <a:cubicBezTo>
                    <a:pt x="0" y="75746"/>
                    <a:pt x="0" y="63273"/>
                    <a:pt x="0" y="50800"/>
                  </a:cubicBezTo>
                  <a:cubicBezTo>
                    <a:pt x="0" y="31750"/>
                    <a:pt x="6270" y="12700"/>
                    <a:pt x="12541" y="0"/>
                  </a:cubicBezTo>
                  <a:close/>
                </a:path>
              </a:pathLst>
            </a:custGeom>
            <a:solidFill>
              <a:srgbClr val="E8787D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6" name="Freeform 529"/>
            <p:cNvSpPr/>
            <p:nvPr/>
          </p:nvSpPr>
          <p:spPr bwMode="auto">
            <a:xfrm>
              <a:off x="2176463" y="4037013"/>
              <a:ext cx="617537" cy="269875"/>
            </a:xfrm>
            <a:custGeom>
              <a:avLst/>
              <a:gdLst>
                <a:gd name="T0" fmla="*/ 41 w 98"/>
                <a:gd name="T1" fmla="*/ 43 h 43"/>
                <a:gd name="T2" fmla="*/ 40 w 98"/>
                <a:gd name="T3" fmla="*/ 43 h 43"/>
                <a:gd name="T4" fmla="*/ 1 w 98"/>
                <a:gd name="T5" fmla="*/ 17 h 43"/>
                <a:gd name="T6" fmla="*/ 2 w 98"/>
                <a:gd name="T7" fmla="*/ 11 h 43"/>
                <a:gd name="T8" fmla="*/ 8 w 98"/>
                <a:gd name="T9" fmla="*/ 12 h 43"/>
                <a:gd name="T10" fmla="*/ 40 w 98"/>
                <a:gd name="T11" fmla="*/ 34 h 43"/>
                <a:gd name="T12" fmla="*/ 89 w 98"/>
                <a:gd name="T13" fmla="*/ 3 h 43"/>
                <a:gd name="T14" fmla="*/ 95 w 98"/>
                <a:gd name="T15" fmla="*/ 2 h 43"/>
                <a:gd name="T16" fmla="*/ 96 w 98"/>
                <a:gd name="T17" fmla="*/ 8 h 43"/>
                <a:gd name="T18" fmla="*/ 41 w 98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43">
                  <a:moveTo>
                    <a:pt x="41" y="43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25" y="42"/>
                    <a:pt x="12" y="34"/>
                    <a:pt x="1" y="17"/>
                  </a:cubicBezTo>
                  <a:cubicBezTo>
                    <a:pt x="0" y="15"/>
                    <a:pt x="0" y="12"/>
                    <a:pt x="2" y="11"/>
                  </a:cubicBezTo>
                  <a:cubicBezTo>
                    <a:pt x="4" y="10"/>
                    <a:pt x="7" y="10"/>
                    <a:pt x="8" y="12"/>
                  </a:cubicBezTo>
                  <a:cubicBezTo>
                    <a:pt x="18" y="26"/>
                    <a:pt x="28" y="33"/>
                    <a:pt x="40" y="34"/>
                  </a:cubicBezTo>
                  <a:cubicBezTo>
                    <a:pt x="66" y="34"/>
                    <a:pt x="89" y="3"/>
                    <a:pt x="89" y="3"/>
                  </a:cubicBezTo>
                  <a:cubicBezTo>
                    <a:pt x="90" y="1"/>
                    <a:pt x="93" y="0"/>
                    <a:pt x="95" y="2"/>
                  </a:cubicBezTo>
                  <a:cubicBezTo>
                    <a:pt x="97" y="3"/>
                    <a:pt x="98" y="6"/>
                    <a:pt x="96" y="8"/>
                  </a:cubicBezTo>
                  <a:cubicBezTo>
                    <a:pt x="95" y="9"/>
                    <a:pt x="70" y="43"/>
                    <a:pt x="41" y="43"/>
                  </a:cubicBezTo>
                </a:path>
              </a:pathLst>
            </a:custGeom>
            <a:solidFill>
              <a:srgbClr val="E8787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7" name="Freeform 530"/>
            <p:cNvSpPr/>
            <p:nvPr/>
          </p:nvSpPr>
          <p:spPr bwMode="auto">
            <a:xfrm>
              <a:off x="2649538" y="4287838"/>
              <a:ext cx="307975" cy="415925"/>
            </a:xfrm>
            <a:custGeom>
              <a:avLst/>
              <a:gdLst>
                <a:gd name="T0" fmla="*/ 5 w 49"/>
                <a:gd name="T1" fmla="*/ 66 h 66"/>
                <a:gd name="T2" fmla="*/ 1 w 49"/>
                <a:gd name="T3" fmla="*/ 62 h 66"/>
                <a:gd name="T4" fmla="*/ 4 w 49"/>
                <a:gd name="T5" fmla="*/ 57 h 66"/>
                <a:gd name="T6" fmla="*/ 37 w 49"/>
                <a:gd name="T7" fmla="*/ 5 h 66"/>
                <a:gd name="T8" fmla="*/ 41 w 49"/>
                <a:gd name="T9" fmla="*/ 0 h 66"/>
                <a:gd name="T10" fmla="*/ 45 w 49"/>
                <a:gd name="T11" fmla="*/ 4 h 66"/>
                <a:gd name="T12" fmla="*/ 6 w 49"/>
                <a:gd name="T13" fmla="*/ 65 h 66"/>
                <a:gd name="T14" fmla="*/ 5 w 49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66">
                  <a:moveTo>
                    <a:pt x="5" y="66"/>
                  </a:moveTo>
                  <a:cubicBezTo>
                    <a:pt x="3" y="66"/>
                    <a:pt x="1" y="64"/>
                    <a:pt x="1" y="62"/>
                  </a:cubicBezTo>
                  <a:cubicBezTo>
                    <a:pt x="0" y="60"/>
                    <a:pt x="2" y="58"/>
                    <a:pt x="4" y="57"/>
                  </a:cubicBezTo>
                  <a:cubicBezTo>
                    <a:pt x="39" y="47"/>
                    <a:pt x="37" y="7"/>
                    <a:pt x="37" y="5"/>
                  </a:cubicBezTo>
                  <a:cubicBezTo>
                    <a:pt x="36" y="3"/>
                    <a:pt x="38" y="0"/>
                    <a:pt x="41" y="0"/>
                  </a:cubicBezTo>
                  <a:cubicBezTo>
                    <a:pt x="43" y="0"/>
                    <a:pt x="45" y="2"/>
                    <a:pt x="45" y="4"/>
                  </a:cubicBezTo>
                  <a:cubicBezTo>
                    <a:pt x="45" y="5"/>
                    <a:pt x="49" y="54"/>
                    <a:pt x="6" y="65"/>
                  </a:cubicBezTo>
                  <a:cubicBezTo>
                    <a:pt x="6" y="65"/>
                    <a:pt x="5" y="66"/>
                    <a:pt x="5" y="66"/>
                  </a:cubicBezTo>
                </a:path>
              </a:pathLst>
            </a:custGeom>
            <a:solidFill>
              <a:srgbClr val="E8787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8" name="任意多边形 217"/>
            <p:cNvSpPr/>
            <p:nvPr/>
          </p:nvSpPr>
          <p:spPr bwMode="auto">
            <a:xfrm>
              <a:off x="3638551" y="3544911"/>
              <a:ext cx="678177" cy="1025877"/>
            </a:xfrm>
            <a:custGeom>
              <a:avLst/>
              <a:gdLst>
                <a:gd name="connsiteX0" fmla="*/ 117000 w 678177"/>
                <a:gd name="connsiteY0" fmla="*/ 14 h 1025877"/>
                <a:gd name="connsiteX1" fmla="*/ 677819 w 678177"/>
                <a:gd name="connsiteY1" fmla="*/ 668410 h 1025877"/>
                <a:gd name="connsiteX2" fmla="*/ 672529 w 678177"/>
                <a:gd name="connsiteY2" fmla="*/ 743151 h 1025877"/>
                <a:gd name="connsiteX3" fmla="*/ 673100 w 678177"/>
                <a:gd name="connsiteY3" fmla="*/ 742927 h 1025877"/>
                <a:gd name="connsiteX4" fmla="*/ 671680 w 678177"/>
                <a:gd name="connsiteY4" fmla="*/ 755147 h 1025877"/>
                <a:gd name="connsiteX5" fmla="*/ 667431 w 678177"/>
                <a:gd name="connsiteY5" fmla="*/ 815182 h 1025877"/>
                <a:gd name="connsiteX6" fmla="*/ 645131 w 678177"/>
                <a:gd name="connsiteY6" fmla="*/ 958448 h 1025877"/>
                <a:gd name="connsiteX7" fmla="*/ 641584 w 678177"/>
                <a:gd name="connsiteY7" fmla="*/ 982856 h 1025877"/>
                <a:gd name="connsiteX8" fmla="*/ 623159 w 678177"/>
                <a:gd name="connsiteY8" fmla="*/ 986983 h 1025877"/>
                <a:gd name="connsiteX9" fmla="*/ 548554 w 678177"/>
                <a:gd name="connsiteY9" fmla="*/ 1008649 h 1025877"/>
                <a:gd name="connsiteX10" fmla="*/ 346114 w 678177"/>
                <a:gd name="connsiteY10" fmla="*/ 1024947 h 1025877"/>
                <a:gd name="connsiteX11" fmla="*/ 268511 w 678177"/>
                <a:gd name="connsiteY11" fmla="*/ 1016340 h 1025877"/>
                <a:gd name="connsiteX12" fmla="*/ 244475 w 678177"/>
                <a:gd name="connsiteY12" fmla="*/ 1014425 h 1025877"/>
                <a:gd name="connsiteX13" fmla="*/ 244791 w 678177"/>
                <a:gd name="connsiteY13" fmla="*/ 1013710 h 1025877"/>
                <a:gd name="connsiteX14" fmla="*/ 238998 w 678177"/>
                <a:gd name="connsiteY14" fmla="*/ 1013067 h 1025877"/>
                <a:gd name="connsiteX15" fmla="*/ 0 w 678177"/>
                <a:gd name="connsiteY15" fmla="*/ 202502 h 1025877"/>
                <a:gd name="connsiteX16" fmla="*/ 75473 w 678177"/>
                <a:gd name="connsiteY16" fmla="*/ 1431 h 1025877"/>
                <a:gd name="connsiteX17" fmla="*/ 117000 w 678177"/>
                <a:gd name="connsiteY17" fmla="*/ 14 h 102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8177" h="1025877">
                  <a:moveTo>
                    <a:pt x="117000" y="14"/>
                  </a:moveTo>
                  <a:cubicBezTo>
                    <a:pt x="312244" y="-1183"/>
                    <a:pt x="691472" y="73323"/>
                    <a:pt x="677819" y="668410"/>
                  </a:cubicBezTo>
                  <a:lnTo>
                    <a:pt x="672529" y="743151"/>
                  </a:lnTo>
                  <a:lnTo>
                    <a:pt x="673100" y="742927"/>
                  </a:lnTo>
                  <a:lnTo>
                    <a:pt x="671680" y="755147"/>
                  </a:lnTo>
                  <a:lnTo>
                    <a:pt x="667431" y="815182"/>
                  </a:lnTo>
                  <a:lnTo>
                    <a:pt x="645131" y="958448"/>
                  </a:lnTo>
                  <a:lnTo>
                    <a:pt x="641584" y="982856"/>
                  </a:lnTo>
                  <a:lnTo>
                    <a:pt x="623159" y="986983"/>
                  </a:lnTo>
                  <a:lnTo>
                    <a:pt x="548554" y="1008649"/>
                  </a:lnTo>
                  <a:cubicBezTo>
                    <a:pt x="484481" y="1022591"/>
                    <a:pt x="416477" y="1028285"/>
                    <a:pt x="346114" y="1024947"/>
                  </a:cubicBezTo>
                  <a:lnTo>
                    <a:pt x="268511" y="1016340"/>
                  </a:lnTo>
                  <a:lnTo>
                    <a:pt x="244475" y="1014425"/>
                  </a:lnTo>
                  <a:lnTo>
                    <a:pt x="244791" y="1013710"/>
                  </a:lnTo>
                  <a:lnTo>
                    <a:pt x="238998" y="1013067"/>
                  </a:lnTo>
                  <a:cubicBezTo>
                    <a:pt x="509442" y="504107"/>
                    <a:pt x="150946" y="271620"/>
                    <a:pt x="0" y="202502"/>
                  </a:cubicBezTo>
                  <a:cubicBezTo>
                    <a:pt x="12579" y="145951"/>
                    <a:pt x="37737" y="83116"/>
                    <a:pt x="75473" y="1431"/>
                  </a:cubicBezTo>
                  <a:cubicBezTo>
                    <a:pt x="88052" y="646"/>
                    <a:pt x="101982" y="106"/>
                    <a:pt x="117000" y="14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9" name="任意多边形 218"/>
            <p:cNvSpPr/>
            <p:nvPr/>
          </p:nvSpPr>
          <p:spPr bwMode="auto">
            <a:xfrm>
              <a:off x="3534304" y="3746500"/>
              <a:ext cx="441316" cy="812800"/>
            </a:xfrm>
            <a:custGeom>
              <a:avLst/>
              <a:gdLst>
                <a:gd name="connsiteX0" fmla="*/ 103880 w 441316"/>
                <a:gd name="connsiteY0" fmla="*/ 0 h 812800"/>
                <a:gd name="connsiteX1" fmla="*/ 343118 w 441316"/>
                <a:gd name="connsiteY1" fmla="*/ 812800 h 812800"/>
                <a:gd name="connsiteX2" fmla="*/ 204612 w 441316"/>
                <a:gd name="connsiteY2" fmla="*/ 781296 h 812800"/>
                <a:gd name="connsiteX3" fmla="*/ 40923 w 441316"/>
                <a:gd name="connsiteY3" fmla="*/ 403250 h 812800"/>
                <a:gd name="connsiteX4" fmla="*/ 97585 w 441316"/>
                <a:gd name="connsiteY4" fmla="*/ 138617 h 812800"/>
                <a:gd name="connsiteX5" fmla="*/ 103880 w 441316"/>
                <a:gd name="connsiteY5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316" h="812800">
                  <a:moveTo>
                    <a:pt x="103880" y="0"/>
                  </a:moveTo>
                  <a:cubicBezTo>
                    <a:pt x="254978" y="69309"/>
                    <a:pt x="613834" y="302437"/>
                    <a:pt x="343118" y="812800"/>
                  </a:cubicBezTo>
                  <a:cubicBezTo>
                    <a:pt x="299048" y="806499"/>
                    <a:pt x="254978" y="793898"/>
                    <a:pt x="204612" y="781296"/>
                  </a:cubicBezTo>
                  <a:cubicBezTo>
                    <a:pt x="-122766" y="699386"/>
                    <a:pt x="40923" y="403250"/>
                    <a:pt x="40923" y="403250"/>
                  </a:cubicBezTo>
                  <a:cubicBezTo>
                    <a:pt x="40923" y="403250"/>
                    <a:pt x="40923" y="403250"/>
                    <a:pt x="97585" y="138617"/>
                  </a:cubicBezTo>
                  <a:cubicBezTo>
                    <a:pt x="97585" y="138617"/>
                    <a:pt x="91289" y="88211"/>
                    <a:pt x="103880" y="0"/>
                  </a:cubicBezTo>
                  <a:close/>
                </a:path>
              </a:pathLst>
            </a:custGeom>
            <a:solidFill>
              <a:srgbClr val="E8787D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0" name="任意多边形 219"/>
            <p:cNvSpPr/>
            <p:nvPr/>
          </p:nvSpPr>
          <p:spPr bwMode="auto">
            <a:xfrm>
              <a:off x="4513263" y="2789641"/>
              <a:ext cx="560387" cy="517121"/>
            </a:xfrm>
            <a:custGeom>
              <a:avLst/>
              <a:gdLst>
                <a:gd name="connsiteX0" fmla="*/ 205226 w 560387"/>
                <a:gd name="connsiteY0" fmla="*/ 765 h 517121"/>
                <a:gd name="connsiteX1" fmla="*/ 554091 w 560387"/>
                <a:gd name="connsiteY1" fmla="*/ 460437 h 517121"/>
                <a:gd name="connsiteX2" fmla="*/ 560387 w 560387"/>
                <a:gd name="connsiteY2" fmla="*/ 517121 h 517121"/>
                <a:gd name="connsiteX3" fmla="*/ 0 w 560387"/>
                <a:gd name="connsiteY3" fmla="*/ 51052 h 517121"/>
                <a:gd name="connsiteX4" fmla="*/ 205226 w 560387"/>
                <a:gd name="connsiteY4" fmla="*/ 765 h 51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387" h="517121">
                  <a:moveTo>
                    <a:pt x="205226" y="765"/>
                  </a:moveTo>
                  <a:cubicBezTo>
                    <a:pt x="395891" y="-10749"/>
                    <a:pt x="535201" y="106162"/>
                    <a:pt x="554091" y="460437"/>
                  </a:cubicBezTo>
                  <a:cubicBezTo>
                    <a:pt x="560387" y="479332"/>
                    <a:pt x="560387" y="498226"/>
                    <a:pt x="560387" y="517121"/>
                  </a:cubicBezTo>
                  <a:cubicBezTo>
                    <a:pt x="447051" y="158122"/>
                    <a:pt x="163709" y="69947"/>
                    <a:pt x="0" y="51052"/>
                  </a:cubicBezTo>
                  <a:cubicBezTo>
                    <a:pt x="72410" y="22710"/>
                    <a:pt x="141671" y="4603"/>
                    <a:pt x="205226" y="765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1" name="任意多边形 220"/>
            <p:cNvSpPr/>
            <p:nvPr/>
          </p:nvSpPr>
          <p:spPr bwMode="auto">
            <a:xfrm>
              <a:off x="3713163" y="3236913"/>
              <a:ext cx="931862" cy="1290637"/>
            </a:xfrm>
            <a:custGeom>
              <a:avLst/>
              <a:gdLst>
                <a:gd name="connsiteX0" fmla="*/ 226571 w 931862"/>
                <a:gd name="connsiteY0" fmla="*/ 0 h 1290637"/>
                <a:gd name="connsiteX1" fmla="*/ 931545 w 931862"/>
                <a:gd name="connsiteY1" fmla="*/ 777088 h 1290637"/>
                <a:gd name="connsiteX2" fmla="*/ 931000 w 931862"/>
                <a:gd name="connsiteY2" fmla="*/ 794666 h 1290637"/>
                <a:gd name="connsiteX3" fmla="*/ 931862 w 931862"/>
                <a:gd name="connsiteY3" fmla="*/ 793750 h 1290637"/>
                <a:gd name="connsiteX4" fmla="*/ 931862 w 931862"/>
                <a:gd name="connsiteY4" fmla="*/ 812617 h 1290637"/>
                <a:gd name="connsiteX5" fmla="*/ 929001 w 931862"/>
                <a:gd name="connsiteY5" fmla="*/ 859217 h 1290637"/>
                <a:gd name="connsiteX6" fmla="*/ 927069 w 931862"/>
                <a:gd name="connsiteY6" fmla="*/ 921590 h 1290637"/>
                <a:gd name="connsiteX7" fmla="*/ 913802 w 931862"/>
                <a:gd name="connsiteY7" fmla="*/ 1024543 h 1290637"/>
                <a:gd name="connsiteX8" fmla="*/ 906685 w 931862"/>
                <a:gd name="connsiteY8" fmla="*/ 1083041 h 1290637"/>
                <a:gd name="connsiteX9" fmla="*/ 903163 w 931862"/>
                <a:gd name="connsiteY9" fmla="*/ 1085264 h 1290637"/>
                <a:gd name="connsiteX10" fmla="*/ 882008 w 931862"/>
                <a:gd name="connsiteY10" fmla="*/ 1101447 h 1290637"/>
                <a:gd name="connsiteX11" fmla="*/ 881508 w 931862"/>
                <a:gd name="connsiteY11" fmla="*/ 1101908 h 1290637"/>
                <a:gd name="connsiteX12" fmla="*/ 881524 w 931862"/>
                <a:gd name="connsiteY12" fmla="*/ 1101817 h 1290637"/>
                <a:gd name="connsiteX13" fmla="*/ 819046 w 931862"/>
                <a:gd name="connsiteY13" fmla="*/ 1149610 h 1290637"/>
                <a:gd name="connsiteX14" fmla="*/ 818565 w 931862"/>
                <a:gd name="connsiteY14" fmla="*/ 1152220 h 1290637"/>
                <a:gd name="connsiteX15" fmla="*/ 800711 w 931862"/>
                <a:gd name="connsiteY15" fmla="*/ 1163636 h 1290637"/>
                <a:gd name="connsiteX16" fmla="*/ 745797 w 931862"/>
                <a:gd name="connsiteY16" fmla="*/ 1205644 h 1290637"/>
                <a:gd name="connsiteX17" fmla="*/ 704178 w 931862"/>
                <a:gd name="connsiteY17" fmla="*/ 1225365 h 1290637"/>
                <a:gd name="connsiteX18" fmla="*/ 700547 w 931862"/>
                <a:gd name="connsiteY18" fmla="*/ 1227687 h 1290637"/>
                <a:gd name="connsiteX19" fmla="*/ 680354 w 931862"/>
                <a:gd name="connsiteY19" fmla="*/ 1236654 h 1290637"/>
                <a:gd name="connsiteX20" fmla="*/ 566428 w 931862"/>
                <a:gd name="connsiteY20" fmla="*/ 1290637 h 1290637"/>
                <a:gd name="connsiteX21" fmla="*/ 0 w 931862"/>
                <a:gd name="connsiteY21" fmla="*/ 308494 h 1290637"/>
                <a:gd name="connsiteX22" fmla="*/ 226571 w 931862"/>
                <a:gd name="connsiteY22" fmla="*/ 0 h 129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1862" h="1290637">
                  <a:moveTo>
                    <a:pt x="226571" y="0"/>
                  </a:moveTo>
                  <a:cubicBezTo>
                    <a:pt x="424821" y="22035"/>
                    <a:pt x="917003" y="140475"/>
                    <a:pt x="931545" y="777088"/>
                  </a:cubicBezTo>
                  <a:lnTo>
                    <a:pt x="931000" y="794666"/>
                  </a:lnTo>
                  <a:lnTo>
                    <a:pt x="931862" y="793750"/>
                  </a:lnTo>
                  <a:cubicBezTo>
                    <a:pt x="931862" y="800039"/>
                    <a:pt x="931862" y="806328"/>
                    <a:pt x="931862" y="812617"/>
                  </a:cubicBezTo>
                  <a:lnTo>
                    <a:pt x="929001" y="859217"/>
                  </a:lnTo>
                  <a:lnTo>
                    <a:pt x="927069" y="921590"/>
                  </a:lnTo>
                  <a:lnTo>
                    <a:pt x="913802" y="1024543"/>
                  </a:lnTo>
                  <a:lnTo>
                    <a:pt x="906685" y="1083041"/>
                  </a:lnTo>
                  <a:lnTo>
                    <a:pt x="903163" y="1085264"/>
                  </a:lnTo>
                  <a:lnTo>
                    <a:pt x="882008" y="1101447"/>
                  </a:lnTo>
                  <a:lnTo>
                    <a:pt x="881508" y="1101908"/>
                  </a:lnTo>
                  <a:lnTo>
                    <a:pt x="881524" y="1101817"/>
                  </a:lnTo>
                  <a:lnTo>
                    <a:pt x="819046" y="1149610"/>
                  </a:lnTo>
                  <a:lnTo>
                    <a:pt x="818565" y="1152220"/>
                  </a:lnTo>
                  <a:lnTo>
                    <a:pt x="800711" y="1163636"/>
                  </a:lnTo>
                  <a:lnTo>
                    <a:pt x="745797" y="1205644"/>
                  </a:lnTo>
                  <a:lnTo>
                    <a:pt x="704178" y="1225365"/>
                  </a:lnTo>
                  <a:lnTo>
                    <a:pt x="700547" y="1227687"/>
                  </a:lnTo>
                  <a:lnTo>
                    <a:pt x="680354" y="1236654"/>
                  </a:lnTo>
                  <a:lnTo>
                    <a:pt x="566428" y="1290637"/>
                  </a:lnTo>
                  <a:cubicBezTo>
                    <a:pt x="748943" y="346269"/>
                    <a:pt x="201397" y="295902"/>
                    <a:pt x="0" y="308494"/>
                  </a:cubicBezTo>
                  <a:cubicBezTo>
                    <a:pt x="44056" y="220353"/>
                    <a:pt x="119579" y="113324"/>
                    <a:pt x="226571" y="0"/>
                  </a:cubicBezTo>
                  <a:close/>
                </a:path>
              </a:pathLst>
            </a:custGeom>
            <a:solidFill>
              <a:srgbClr val="E8787D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2" name="任意多边形 221"/>
            <p:cNvSpPr/>
            <p:nvPr/>
          </p:nvSpPr>
          <p:spPr bwMode="auto">
            <a:xfrm>
              <a:off x="4192588" y="2841625"/>
              <a:ext cx="881062" cy="1025525"/>
            </a:xfrm>
            <a:custGeom>
              <a:avLst/>
              <a:gdLst>
                <a:gd name="connsiteX0" fmla="*/ 320959 w 881062"/>
                <a:gd name="connsiteY0" fmla="*/ 0 h 1025525"/>
                <a:gd name="connsiteX1" fmla="*/ 881062 w 881062"/>
                <a:gd name="connsiteY1" fmla="*/ 465576 h 1025525"/>
                <a:gd name="connsiteX2" fmla="*/ 806723 w 881062"/>
                <a:gd name="connsiteY2" fmla="*/ 885833 h 1025525"/>
                <a:gd name="connsiteX3" fmla="*/ 762795 w 881062"/>
                <a:gd name="connsiteY3" fmla="*/ 991961 h 1025525"/>
                <a:gd name="connsiteX4" fmla="*/ 755140 w 881062"/>
                <a:gd name="connsiteY4" fmla="*/ 1012825 h 1025525"/>
                <a:gd name="connsiteX5" fmla="*/ 754807 w 881062"/>
                <a:gd name="connsiteY5" fmla="*/ 1011261 h 1025525"/>
                <a:gd name="connsiteX6" fmla="*/ 748903 w 881062"/>
                <a:gd name="connsiteY6" fmla="*/ 1025525 h 1025525"/>
                <a:gd name="connsiteX7" fmla="*/ 0 w 881062"/>
                <a:gd name="connsiteY7" fmla="*/ 182456 h 1025525"/>
                <a:gd name="connsiteX8" fmla="*/ 6294 w 881062"/>
                <a:gd name="connsiteY8" fmla="*/ 176164 h 1025525"/>
                <a:gd name="connsiteX9" fmla="*/ 320959 w 881062"/>
                <a:gd name="connsiteY9" fmla="*/ 0 h 102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1062" h="1025525">
                  <a:moveTo>
                    <a:pt x="320959" y="0"/>
                  </a:moveTo>
                  <a:cubicBezTo>
                    <a:pt x="484584" y="18875"/>
                    <a:pt x="767783" y="106957"/>
                    <a:pt x="881062" y="465576"/>
                  </a:cubicBezTo>
                  <a:cubicBezTo>
                    <a:pt x="881062" y="597699"/>
                    <a:pt x="856282" y="743978"/>
                    <a:pt x="806723" y="885833"/>
                  </a:cubicBezTo>
                  <a:lnTo>
                    <a:pt x="762795" y="991961"/>
                  </a:lnTo>
                  <a:lnTo>
                    <a:pt x="755140" y="1012825"/>
                  </a:lnTo>
                  <a:lnTo>
                    <a:pt x="754807" y="1011261"/>
                  </a:lnTo>
                  <a:lnTo>
                    <a:pt x="748903" y="1025525"/>
                  </a:lnTo>
                  <a:cubicBezTo>
                    <a:pt x="629330" y="207622"/>
                    <a:pt x="182506" y="163581"/>
                    <a:pt x="0" y="182456"/>
                  </a:cubicBezTo>
                  <a:cubicBezTo>
                    <a:pt x="0" y="182456"/>
                    <a:pt x="0" y="182456"/>
                    <a:pt x="6294" y="176164"/>
                  </a:cubicBezTo>
                  <a:cubicBezTo>
                    <a:pt x="113280" y="106957"/>
                    <a:pt x="220266" y="44041"/>
                    <a:pt x="320959" y="0"/>
                  </a:cubicBezTo>
                  <a:close/>
                </a:path>
              </a:pathLst>
            </a:custGeom>
            <a:solidFill>
              <a:srgbClr val="E8787D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3" name="任意多边形 222"/>
            <p:cNvSpPr/>
            <p:nvPr/>
          </p:nvSpPr>
          <p:spPr bwMode="auto">
            <a:xfrm>
              <a:off x="3940175" y="3020940"/>
              <a:ext cx="1001712" cy="1298649"/>
            </a:xfrm>
            <a:custGeom>
              <a:avLst/>
              <a:gdLst>
                <a:gd name="connsiteX0" fmla="*/ 331763 w 1001712"/>
                <a:gd name="connsiteY0" fmla="*/ 328 h 1298649"/>
                <a:gd name="connsiteX1" fmla="*/ 975574 w 1001712"/>
                <a:gd name="connsiteY1" fmla="*/ 701416 h 1298649"/>
                <a:gd name="connsiteX2" fmla="*/ 1000925 w 1001712"/>
                <a:gd name="connsiteY2" fmla="*/ 841477 h 1298649"/>
                <a:gd name="connsiteX3" fmla="*/ 1001712 w 1001712"/>
                <a:gd name="connsiteY3" fmla="*/ 845490 h 1298649"/>
                <a:gd name="connsiteX4" fmla="*/ 1001667 w 1001712"/>
                <a:gd name="connsiteY4" fmla="*/ 845577 h 1298649"/>
                <a:gd name="connsiteX5" fmla="*/ 1001712 w 1001712"/>
                <a:gd name="connsiteY5" fmla="*/ 845824 h 1298649"/>
                <a:gd name="connsiteX6" fmla="*/ 680408 w 1001712"/>
                <a:gd name="connsiteY6" fmla="*/ 1298649 h 1298649"/>
                <a:gd name="connsiteX7" fmla="*/ 0 w 1001712"/>
                <a:gd name="connsiteY7" fmla="*/ 216901 h 1298649"/>
                <a:gd name="connsiteX8" fmla="*/ 252003 w 1001712"/>
                <a:gd name="connsiteY8" fmla="*/ 3067 h 1298649"/>
                <a:gd name="connsiteX9" fmla="*/ 331763 w 1001712"/>
                <a:gd name="connsiteY9" fmla="*/ 328 h 129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712" h="1298649">
                  <a:moveTo>
                    <a:pt x="331763" y="328"/>
                  </a:moveTo>
                  <a:cubicBezTo>
                    <a:pt x="526438" y="6795"/>
                    <a:pt x="846924" y="113426"/>
                    <a:pt x="975574" y="701416"/>
                  </a:cubicBezTo>
                  <a:lnTo>
                    <a:pt x="1000925" y="841477"/>
                  </a:lnTo>
                  <a:lnTo>
                    <a:pt x="1001712" y="845490"/>
                  </a:lnTo>
                  <a:lnTo>
                    <a:pt x="1001667" y="845577"/>
                  </a:lnTo>
                  <a:lnTo>
                    <a:pt x="1001712" y="845824"/>
                  </a:lnTo>
                  <a:cubicBezTo>
                    <a:pt x="926111" y="1015634"/>
                    <a:pt x="819010" y="1179154"/>
                    <a:pt x="680408" y="1298649"/>
                  </a:cubicBezTo>
                  <a:cubicBezTo>
                    <a:pt x="837910" y="392999"/>
                    <a:pt x="226803" y="242058"/>
                    <a:pt x="0" y="216901"/>
                  </a:cubicBezTo>
                  <a:cubicBezTo>
                    <a:pt x="69301" y="147719"/>
                    <a:pt x="151202" y="72248"/>
                    <a:pt x="252003" y="3067"/>
                  </a:cubicBezTo>
                  <a:cubicBezTo>
                    <a:pt x="274841" y="708"/>
                    <a:pt x="301813" y="-667"/>
                    <a:pt x="331763" y="328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4" name="任意多边形 223"/>
            <p:cNvSpPr/>
            <p:nvPr/>
          </p:nvSpPr>
          <p:spPr bwMode="auto">
            <a:xfrm>
              <a:off x="2681288" y="3489325"/>
              <a:ext cx="707502" cy="766728"/>
            </a:xfrm>
            <a:custGeom>
              <a:avLst/>
              <a:gdLst>
                <a:gd name="connsiteX0" fmla="*/ 490955 w 707502"/>
                <a:gd name="connsiteY0" fmla="*/ 0 h 766728"/>
                <a:gd name="connsiteX1" fmla="*/ 704962 w 707502"/>
                <a:gd name="connsiteY1" fmla="*/ 56609 h 766728"/>
                <a:gd name="connsiteX2" fmla="*/ 138475 w 707502"/>
                <a:gd name="connsiteY2" fmla="*/ 761074 h 766728"/>
                <a:gd name="connsiteX3" fmla="*/ 0 w 707502"/>
                <a:gd name="connsiteY3" fmla="*/ 427711 h 766728"/>
                <a:gd name="connsiteX4" fmla="*/ 490955 w 707502"/>
                <a:gd name="connsiteY4" fmla="*/ 0 h 76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502" h="766728">
                  <a:moveTo>
                    <a:pt x="490955" y="0"/>
                  </a:moveTo>
                  <a:cubicBezTo>
                    <a:pt x="560193" y="6290"/>
                    <a:pt x="635724" y="25160"/>
                    <a:pt x="704962" y="56609"/>
                  </a:cubicBezTo>
                  <a:cubicBezTo>
                    <a:pt x="717550" y="245305"/>
                    <a:pt x="704962" y="830262"/>
                    <a:pt x="138475" y="761074"/>
                  </a:cubicBezTo>
                  <a:cubicBezTo>
                    <a:pt x="50355" y="660436"/>
                    <a:pt x="6294" y="540928"/>
                    <a:pt x="0" y="427711"/>
                  </a:cubicBezTo>
                  <a:cubicBezTo>
                    <a:pt x="465778" y="434001"/>
                    <a:pt x="497250" y="125797"/>
                    <a:pt x="490955" y="0"/>
                  </a:cubicBezTo>
                  <a:close/>
                </a:path>
              </a:pathLst>
            </a:custGeom>
            <a:solidFill>
              <a:srgbClr val="E8787D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5" name="任意多边形 224"/>
            <p:cNvSpPr/>
            <p:nvPr/>
          </p:nvSpPr>
          <p:spPr bwMode="auto">
            <a:xfrm>
              <a:off x="2680061" y="3489191"/>
              <a:ext cx="492464" cy="427332"/>
            </a:xfrm>
            <a:custGeom>
              <a:avLst/>
              <a:gdLst>
                <a:gd name="connsiteX0" fmla="*/ 491824 w 492464"/>
                <a:gd name="connsiteY0" fmla="*/ 0 h 427332"/>
                <a:gd name="connsiteX1" fmla="*/ 1168 w 492464"/>
                <a:gd name="connsiteY1" fmla="*/ 427238 h 427332"/>
                <a:gd name="connsiteX2" fmla="*/ 64072 w 492464"/>
                <a:gd name="connsiteY2" fmla="*/ 188487 h 427332"/>
                <a:gd name="connsiteX3" fmla="*/ 363066 w 492464"/>
                <a:gd name="connsiteY3" fmla="*/ 4712 h 427332"/>
                <a:gd name="connsiteX4" fmla="*/ 413303 w 492464"/>
                <a:gd name="connsiteY4" fmla="*/ 2874 h 427332"/>
                <a:gd name="connsiteX5" fmla="*/ 422245 w 492464"/>
                <a:gd name="connsiteY5" fmla="*/ 919 h 427332"/>
                <a:gd name="connsiteX6" fmla="*/ 447380 w 492464"/>
                <a:gd name="connsiteY6" fmla="*/ 134 h 427332"/>
                <a:gd name="connsiteX7" fmla="*/ 453664 w 492464"/>
                <a:gd name="connsiteY7" fmla="*/ 134 h 427332"/>
                <a:gd name="connsiteX8" fmla="*/ 453116 w 492464"/>
                <a:gd name="connsiteY8" fmla="*/ 1416 h 42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464" h="427332">
                  <a:moveTo>
                    <a:pt x="491824" y="0"/>
                  </a:moveTo>
                  <a:cubicBezTo>
                    <a:pt x="498114" y="125658"/>
                    <a:pt x="466662" y="433521"/>
                    <a:pt x="1168" y="427238"/>
                  </a:cubicBezTo>
                  <a:cubicBezTo>
                    <a:pt x="-5123" y="345560"/>
                    <a:pt x="13749" y="257600"/>
                    <a:pt x="64072" y="188487"/>
                  </a:cubicBezTo>
                  <a:cubicBezTo>
                    <a:pt x="130122" y="84819"/>
                    <a:pt x="238632" y="23561"/>
                    <a:pt x="363066" y="4712"/>
                  </a:cubicBezTo>
                  <a:lnTo>
                    <a:pt x="413303" y="2874"/>
                  </a:lnTo>
                  <a:lnTo>
                    <a:pt x="422245" y="919"/>
                  </a:lnTo>
                  <a:cubicBezTo>
                    <a:pt x="430100" y="134"/>
                    <a:pt x="437955" y="134"/>
                    <a:pt x="447380" y="134"/>
                  </a:cubicBezTo>
                  <a:cubicBezTo>
                    <a:pt x="447380" y="134"/>
                    <a:pt x="447380" y="134"/>
                    <a:pt x="453664" y="134"/>
                  </a:cubicBezTo>
                  <a:lnTo>
                    <a:pt x="453116" y="1416"/>
                  </a:ln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6" name="任意多边形 225"/>
            <p:cNvSpPr/>
            <p:nvPr/>
          </p:nvSpPr>
          <p:spPr bwMode="auto">
            <a:xfrm>
              <a:off x="2819400" y="3546475"/>
              <a:ext cx="855662" cy="898525"/>
            </a:xfrm>
            <a:custGeom>
              <a:avLst/>
              <a:gdLst>
                <a:gd name="connsiteX0" fmla="*/ 566247 w 855662"/>
                <a:gd name="connsiteY0" fmla="*/ 0 h 898525"/>
                <a:gd name="connsiteX1" fmla="*/ 654330 w 855662"/>
                <a:gd name="connsiteY1" fmla="*/ 50267 h 898525"/>
                <a:gd name="connsiteX2" fmla="*/ 855662 w 855662"/>
                <a:gd name="connsiteY2" fmla="*/ 238769 h 898525"/>
                <a:gd name="connsiteX3" fmla="*/ 283124 w 855662"/>
                <a:gd name="connsiteY3" fmla="*/ 898525 h 898525"/>
                <a:gd name="connsiteX4" fmla="*/ 150999 w 855662"/>
                <a:gd name="connsiteY4" fmla="*/ 835691 h 898525"/>
                <a:gd name="connsiteX5" fmla="*/ 0 w 855662"/>
                <a:gd name="connsiteY5" fmla="*/ 703740 h 898525"/>
                <a:gd name="connsiteX6" fmla="*/ 566247 w 855662"/>
                <a:gd name="connsiteY6" fmla="*/ 0 h 89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5662" h="898525">
                  <a:moveTo>
                    <a:pt x="566247" y="0"/>
                  </a:moveTo>
                  <a:cubicBezTo>
                    <a:pt x="597705" y="12567"/>
                    <a:pt x="629163" y="31417"/>
                    <a:pt x="654330" y="50267"/>
                  </a:cubicBezTo>
                  <a:cubicBezTo>
                    <a:pt x="742413" y="100534"/>
                    <a:pt x="805329" y="169652"/>
                    <a:pt x="855662" y="238769"/>
                  </a:cubicBezTo>
                  <a:cubicBezTo>
                    <a:pt x="836787" y="452404"/>
                    <a:pt x="748704" y="879675"/>
                    <a:pt x="283124" y="898525"/>
                  </a:cubicBezTo>
                  <a:cubicBezTo>
                    <a:pt x="239082" y="885958"/>
                    <a:pt x="195041" y="860825"/>
                    <a:pt x="150999" y="835691"/>
                  </a:cubicBezTo>
                  <a:cubicBezTo>
                    <a:pt x="94375" y="797991"/>
                    <a:pt x="44042" y="754007"/>
                    <a:pt x="0" y="703740"/>
                  </a:cubicBezTo>
                  <a:cubicBezTo>
                    <a:pt x="566247" y="772857"/>
                    <a:pt x="578830" y="188502"/>
                    <a:pt x="566247" y="0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7" name="任意多边形 226"/>
            <p:cNvSpPr/>
            <p:nvPr/>
          </p:nvSpPr>
          <p:spPr bwMode="auto">
            <a:xfrm>
              <a:off x="3101975" y="3784600"/>
              <a:ext cx="666574" cy="701940"/>
            </a:xfrm>
            <a:custGeom>
              <a:avLst/>
              <a:gdLst>
                <a:gd name="connsiteX0" fmla="*/ 573945 w 666574"/>
                <a:gd name="connsiteY0" fmla="*/ 0 h 701940"/>
                <a:gd name="connsiteX1" fmla="*/ 605481 w 666574"/>
                <a:gd name="connsiteY1" fmla="*/ 510028 h 701940"/>
                <a:gd name="connsiteX2" fmla="*/ 88102 w 666574"/>
                <a:gd name="connsiteY2" fmla="*/ 687453 h 701940"/>
                <a:gd name="connsiteX3" fmla="*/ 23295 w 666574"/>
                <a:gd name="connsiteY3" fmla="*/ 668103 h 701940"/>
                <a:gd name="connsiteX4" fmla="*/ 19050 w 666574"/>
                <a:gd name="connsiteY4" fmla="*/ 667147 h 701940"/>
                <a:gd name="connsiteX5" fmla="*/ 19735 w 666574"/>
                <a:gd name="connsiteY5" fmla="*/ 667040 h 701940"/>
                <a:gd name="connsiteX6" fmla="*/ 0 w 666574"/>
                <a:gd name="connsiteY6" fmla="*/ 661147 h 701940"/>
                <a:gd name="connsiteX7" fmla="*/ 573945 w 666574"/>
                <a:gd name="connsiteY7" fmla="*/ 0 h 70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574" h="701940">
                  <a:moveTo>
                    <a:pt x="573945" y="0"/>
                  </a:moveTo>
                  <a:cubicBezTo>
                    <a:pt x="681166" y="163713"/>
                    <a:pt x="700087" y="365205"/>
                    <a:pt x="605481" y="510028"/>
                  </a:cubicBezTo>
                  <a:cubicBezTo>
                    <a:pt x="500625" y="669805"/>
                    <a:pt x="294364" y="733165"/>
                    <a:pt x="88102" y="687453"/>
                  </a:cubicBezTo>
                  <a:lnTo>
                    <a:pt x="23295" y="668103"/>
                  </a:lnTo>
                  <a:lnTo>
                    <a:pt x="19050" y="667147"/>
                  </a:lnTo>
                  <a:lnTo>
                    <a:pt x="19735" y="667040"/>
                  </a:lnTo>
                  <a:lnTo>
                    <a:pt x="0" y="661147"/>
                  </a:lnTo>
                  <a:cubicBezTo>
                    <a:pt x="466725" y="642257"/>
                    <a:pt x="555024" y="214086"/>
                    <a:pt x="573945" y="0"/>
                  </a:cubicBezTo>
                  <a:close/>
                </a:path>
              </a:pathLst>
            </a:custGeom>
            <a:solidFill>
              <a:srgbClr val="E8787D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8" name="Freeform 552"/>
            <p:cNvSpPr/>
            <p:nvPr/>
          </p:nvSpPr>
          <p:spPr bwMode="auto">
            <a:xfrm>
              <a:off x="3178175" y="2892425"/>
              <a:ext cx="390525" cy="735012"/>
            </a:xfrm>
            <a:custGeom>
              <a:avLst/>
              <a:gdLst>
                <a:gd name="T0" fmla="*/ 5 w 62"/>
                <a:gd name="T1" fmla="*/ 117 h 117"/>
                <a:gd name="T2" fmla="*/ 1 w 62"/>
                <a:gd name="T3" fmla="*/ 116 h 117"/>
                <a:gd name="T4" fmla="*/ 2 w 62"/>
                <a:gd name="T5" fmla="*/ 110 h 117"/>
                <a:gd name="T6" fmla="*/ 52 w 62"/>
                <a:gd name="T7" fmla="*/ 4 h 117"/>
                <a:gd name="T8" fmla="*/ 58 w 62"/>
                <a:gd name="T9" fmla="*/ 1 h 117"/>
                <a:gd name="T10" fmla="*/ 61 w 62"/>
                <a:gd name="T11" fmla="*/ 6 h 117"/>
                <a:gd name="T12" fmla="*/ 8 w 62"/>
                <a:gd name="T13" fmla="*/ 116 h 117"/>
                <a:gd name="T14" fmla="*/ 5 w 62"/>
                <a:gd name="T1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17">
                  <a:moveTo>
                    <a:pt x="5" y="117"/>
                  </a:moveTo>
                  <a:cubicBezTo>
                    <a:pt x="3" y="117"/>
                    <a:pt x="2" y="117"/>
                    <a:pt x="1" y="116"/>
                  </a:cubicBezTo>
                  <a:cubicBezTo>
                    <a:pt x="0" y="114"/>
                    <a:pt x="0" y="111"/>
                    <a:pt x="2" y="110"/>
                  </a:cubicBezTo>
                  <a:cubicBezTo>
                    <a:pt x="2" y="109"/>
                    <a:pt x="36" y="79"/>
                    <a:pt x="52" y="4"/>
                  </a:cubicBezTo>
                  <a:cubicBezTo>
                    <a:pt x="53" y="2"/>
                    <a:pt x="55" y="0"/>
                    <a:pt x="58" y="1"/>
                  </a:cubicBezTo>
                  <a:cubicBezTo>
                    <a:pt x="60" y="1"/>
                    <a:pt x="62" y="4"/>
                    <a:pt x="61" y="6"/>
                  </a:cubicBezTo>
                  <a:cubicBezTo>
                    <a:pt x="44" y="84"/>
                    <a:pt x="9" y="115"/>
                    <a:pt x="8" y="116"/>
                  </a:cubicBezTo>
                  <a:cubicBezTo>
                    <a:pt x="7" y="117"/>
                    <a:pt x="6" y="117"/>
                    <a:pt x="5" y="117"/>
                  </a:cubicBezTo>
                  <a:close/>
                </a:path>
              </a:pathLst>
            </a:custGeom>
            <a:solidFill>
              <a:srgbClr val="E8787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9" name="Freeform 553"/>
            <p:cNvSpPr/>
            <p:nvPr/>
          </p:nvSpPr>
          <p:spPr bwMode="auto">
            <a:xfrm>
              <a:off x="3492500" y="3514725"/>
              <a:ext cx="511175" cy="384175"/>
            </a:xfrm>
            <a:custGeom>
              <a:avLst/>
              <a:gdLst>
                <a:gd name="T0" fmla="*/ 4 w 81"/>
                <a:gd name="T1" fmla="*/ 61 h 61"/>
                <a:gd name="T2" fmla="*/ 0 w 81"/>
                <a:gd name="T3" fmla="*/ 57 h 61"/>
                <a:gd name="T4" fmla="*/ 4 w 81"/>
                <a:gd name="T5" fmla="*/ 52 h 61"/>
                <a:gd name="T6" fmla="*/ 72 w 81"/>
                <a:gd name="T7" fmla="*/ 3 h 61"/>
                <a:gd name="T8" fmla="*/ 78 w 81"/>
                <a:gd name="T9" fmla="*/ 2 h 61"/>
                <a:gd name="T10" fmla="*/ 80 w 81"/>
                <a:gd name="T11" fmla="*/ 8 h 61"/>
                <a:gd name="T12" fmla="*/ 5 w 81"/>
                <a:gd name="T13" fmla="*/ 61 h 61"/>
                <a:gd name="T14" fmla="*/ 4 w 81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61">
                  <a:moveTo>
                    <a:pt x="4" y="61"/>
                  </a:moveTo>
                  <a:cubicBezTo>
                    <a:pt x="2" y="61"/>
                    <a:pt x="0" y="59"/>
                    <a:pt x="0" y="57"/>
                  </a:cubicBezTo>
                  <a:cubicBezTo>
                    <a:pt x="0" y="55"/>
                    <a:pt x="1" y="53"/>
                    <a:pt x="4" y="52"/>
                  </a:cubicBezTo>
                  <a:cubicBezTo>
                    <a:pt x="4" y="52"/>
                    <a:pt x="46" y="45"/>
                    <a:pt x="72" y="3"/>
                  </a:cubicBezTo>
                  <a:cubicBezTo>
                    <a:pt x="74" y="1"/>
                    <a:pt x="76" y="0"/>
                    <a:pt x="78" y="2"/>
                  </a:cubicBezTo>
                  <a:cubicBezTo>
                    <a:pt x="81" y="3"/>
                    <a:pt x="81" y="5"/>
                    <a:pt x="80" y="8"/>
                  </a:cubicBezTo>
                  <a:cubicBezTo>
                    <a:pt x="51" y="53"/>
                    <a:pt x="7" y="61"/>
                    <a:pt x="5" y="61"/>
                  </a:cubicBezTo>
                  <a:lnTo>
                    <a:pt x="4" y="61"/>
                  </a:lnTo>
                  <a:close/>
                </a:path>
              </a:pathLst>
            </a:custGeom>
            <a:solidFill>
              <a:srgbClr val="E8787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0" name="Freeform 554"/>
            <p:cNvSpPr/>
            <p:nvPr/>
          </p:nvSpPr>
          <p:spPr bwMode="auto">
            <a:xfrm>
              <a:off x="4411663" y="4124325"/>
              <a:ext cx="220662" cy="1358900"/>
            </a:xfrm>
            <a:custGeom>
              <a:avLst/>
              <a:gdLst>
                <a:gd name="T0" fmla="*/ 10 w 35"/>
                <a:gd name="T1" fmla="*/ 216 h 216"/>
                <a:gd name="T2" fmla="*/ 5 w 35"/>
                <a:gd name="T3" fmla="*/ 212 h 216"/>
                <a:gd name="T4" fmla="*/ 26 w 35"/>
                <a:gd name="T5" fmla="*/ 4 h 216"/>
                <a:gd name="T6" fmla="*/ 31 w 35"/>
                <a:gd name="T7" fmla="*/ 1 h 216"/>
                <a:gd name="T8" fmla="*/ 34 w 35"/>
                <a:gd name="T9" fmla="*/ 6 h 216"/>
                <a:gd name="T10" fmla="*/ 14 w 35"/>
                <a:gd name="T11" fmla="*/ 212 h 216"/>
                <a:gd name="T12" fmla="*/ 10 w 35"/>
                <a:gd name="T13" fmla="*/ 216 h 216"/>
                <a:gd name="T14" fmla="*/ 10 w 35"/>
                <a:gd name="T1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16">
                  <a:moveTo>
                    <a:pt x="10" y="216"/>
                  </a:moveTo>
                  <a:cubicBezTo>
                    <a:pt x="7" y="216"/>
                    <a:pt x="5" y="214"/>
                    <a:pt x="5" y="212"/>
                  </a:cubicBezTo>
                  <a:cubicBezTo>
                    <a:pt x="0" y="127"/>
                    <a:pt x="26" y="5"/>
                    <a:pt x="26" y="4"/>
                  </a:cubicBezTo>
                  <a:cubicBezTo>
                    <a:pt x="26" y="2"/>
                    <a:pt x="29" y="0"/>
                    <a:pt x="31" y="1"/>
                  </a:cubicBezTo>
                  <a:cubicBezTo>
                    <a:pt x="33" y="1"/>
                    <a:pt x="35" y="4"/>
                    <a:pt x="34" y="6"/>
                  </a:cubicBezTo>
                  <a:cubicBezTo>
                    <a:pt x="34" y="7"/>
                    <a:pt x="9" y="128"/>
                    <a:pt x="14" y="212"/>
                  </a:cubicBezTo>
                  <a:cubicBezTo>
                    <a:pt x="14" y="214"/>
                    <a:pt x="12" y="216"/>
                    <a:pt x="10" y="216"/>
                  </a:cubicBezTo>
                  <a:cubicBezTo>
                    <a:pt x="10" y="216"/>
                    <a:pt x="10" y="216"/>
                    <a:pt x="10" y="216"/>
                  </a:cubicBezTo>
                </a:path>
              </a:pathLst>
            </a:custGeom>
            <a:solidFill>
              <a:srgbClr val="E8787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1" name="Freeform 555"/>
            <p:cNvSpPr/>
            <p:nvPr/>
          </p:nvSpPr>
          <p:spPr bwMode="auto">
            <a:xfrm>
              <a:off x="3386138" y="2463800"/>
              <a:ext cx="434975" cy="554037"/>
            </a:xfrm>
            <a:custGeom>
              <a:avLst/>
              <a:gdLst>
                <a:gd name="T0" fmla="*/ 33 w 69"/>
                <a:gd name="T1" fmla="*/ 77 h 88"/>
                <a:gd name="T2" fmla="*/ 21 w 69"/>
                <a:gd name="T3" fmla="*/ 84 h 88"/>
                <a:gd name="T4" fmla="*/ 18 w 69"/>
                <a:gd name="T5" fmla="*/ 68 h 88"/>
                <a:gd name="T6" fmla="*/ 7 w 69"/>
                <a:gd name="T7" fmla="*/ 22 h 88"/>
                <a:gd name="T8" fmla="*/ 21 w 69"/>
                <a:gd name="T9" fmla="*/ 41 h 88"/>
                <a:gd name="T10" fmla="*/ 28 w 69"/>
                <a:gd name="T11" fmla="*/ 2 h 88"/>
                <a:gd name="T12" fmla="*/ 34 w 69"/>
                <a:gd name="T13" fmla="*/ 34 h 88"/>
                <a:gd name="T14" fmla="*/ 48 w 69"/>
                <a:gd name="T15" fmla="*/ 11 h 88"/>
                <a:gd name="T16" fmla="*/ 44 w 69"/>
                <a:gd name="T17" fmla="*/ 39 h 88"/>
                <a:gd name="T18" fmla="*/ 52 w 69"/>
                <a:gd name="T19" fmla="*/ 38 h 88"/>
                <a:gd name="T20" fmla="*/ 67 w 69"/>
                <a:gd name="T21" fmla="*/ 32 h 88"/>
                <a:gd name="T22" fmla="*/ 58 w 69"/>
                <a:gd name="T23" fmla="*/ 49 h 88"/>
                <a:gd name="T24" fmla="*/ 33 w 69"/>
                <a:gd name="T25" fmla="*/ 7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8">
                  <a:moveTo>
                    <a:pt x="33" y="77"/>
                  </a:moveTo>
                  <a:cubicBezTo>
                    <a:pt x="33" y="77"/>
                    <a:pt x="35" y="88"/>
                    <a:pt x="21" y="84"/>
                  </a:cubicBezTo>
                  <a:cubicBezTo>
                    <a:pt x="8" y="80"/>
                    <a:pt x="18" y="68"/>
                    <a:pt x="18" y="68"/>
                  </a:cubicBezTo>
                  <a:cubicBezTo>
                    <a:pt x="18" y="68"/>
                    <a:pt x="0" y="38"/>
                    <a:pt x="7" y="22"/>
                  </a:cubicBezTo>
                  <a:cubicBezTo>
                    <a:pt x="12" y="14"/>
                    <a:pt x="17" y="42"/>
                    <a:pt x="21" y="41"/>
                  </a:cubicBezTo>
                  <a:cubicBezTo>
                    <a:pt x="25" y="41"/>
                    <a:pt x="19" y="4"/>
                    <a:pt x="28" y="2"/>
                  </a:cubicBezTo>
                  <a:cubicBezTo>
                    <a:pt x="37" y="0"/>
                    <a:pt x="34" y="34"/>
                    <a:pt x="34" y="34"/>
                  </a:cubicBezTo>
                  <a:cubicBezTo>
                    <a:pt x="34" y="34"/>
                    <a:pt x="40" y="10"/>
                    <a:pt x="48" y="11"/>
                  </a:cubicBezTo>
                  <a:cubicBezTo>
                    <a:pt x="57" y="12"/>
                    <a:pt x="44" y="39"/>
                    <a:pt x="44" y="39"/>
                  </a:cubicBezTo>
                  <a:cubicBezTo>
                    <a:pt x="44" y="39"/>
                    <a:pt x="41" y="45"/>
                    <a:pt x="52" y="38"/>
                  </a:cubicBezTo>
                  <a:cubicBezTo>
                    <a:pt x="63" y="31"/>
                    <a:pt x="65" y="28"/>
                    <a:pt x="67" y="32"/>
                  </a:cubicBezTo>
                  <a:cubicBezTo>
                    <a:pt x="69" y="36"/>
                    <a:pt x="63" y="46"/>
                    <a:pt x="58" y="49"/>
                  </a:cubicBezTo>
                  <a:cubicBezTo>
                    <a:pt x="59" y="70"/>
                    <a:pt x="46" y="81"/>
                    <a:pt x="33" y="77"/>
                  </a:cubicBezTo>
                  <a:close/>
                </a:path>
              </a:pathLst>
            </a:custGeom>
            <a:solidFill>
              <a:srgbClr val="E8787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2" name="Freeform 559"/>
            <p:cNvSpPr/>
            <p:nvPr/>
          </p:nvSpPr>
          <p:spPr bwMode="auto">
            <a:xfrm>
              <a:off x="3870325" y="3187700"/>
              <a:ext cx="460375" cy="465137"/>
            </a:xfrm>
            <a:custGeom>
              <a:avLst/>
              <a:gdLst>
                <a:gd name="T0" fmla="*/ 24 w 73"/>
                <a:gd name="T1" fmla="*/ 64 h 74"/>
                <a:gd name="T2" fmla="*/ 11 w 73"/>
                <a:gd name="T3" fmla="*/ 64 h 74"/>
                <a:gd name="T4" fmla="*/ 15 w 73"/>
                <a:gd name="T5" fmla="*/ 50 h 74"/>
                <a:gd name="T6" fmla="*/ 25 w 73"/>
                <a:gd name="T7" fmla="*/ 9 h 74"/>
                <a:gd name="T8" fmla="*/ 28 w 73"/>
                <a:gd name="T9" fmla="*/ 30 h 74"/>
                <a:gd name="T10" fmla="*/ 51 w 73"/>
                <a:gd name="T11" fmla="*/ 3 h 74"/>
                <a:gd name="T12" fmla="*/ 43 w 73"/>
                <a:gd name="T13" fmla="*/ 31 h 74"/>
                <a:gd name="T14" fmla="*/ 65 w 73"/>
                <a:gd name="T15" fmla="*/ 20 h 74"/>
                <a:gd name="T16" fmla="*/ 50 w 73"/>
                <a:gd name="T17" fmla="*/ 40 h 74"/>
                <a:gd name="T18" fmla="*/ 57 w 73"/>
                <a:gd name="T19" fmla="*/ 42 h 74"/>
                <a:gd name="T20" fmla="*/ 73 w 73"/>
                <a:gd name="T21" fmla="*/ 45 h 74"/>
                <a:gd name="T22" fmla="*/ 58 w 73"/>
                <a:gd name="T23" fmla="*/ 53 h 74"/>
                <a:gd name="T24" fmla="*/ 24 w 73"/>
                <a:gd name="T25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4">
                  <a:moveTo>
                    <a:pt x="24" y="64"/>
                  </a:moveTo>
                  <a:cubicBezTo>
                    <a:pt x="24" y="64"/>
                    <a:pt x="21" y="74"/>
                    <a:pt x="11" y="64"/>
                  </a:cubicBezTo>
                  <a:cubicBezTo>
                    <a:pt x="0" y="54"/>
                    <a:pt x="15" y="50"/>
                    <a:pt x="15" y="50"/>
                  </a:cubicBezTo>
                  <a:cubicBezTo>
                    <a:pt x="15" y="50"/>
                    <a:pt x="12" y="18"/>
                    <a:pt x="25" y="9"/>
                  </a:cubicBezTo>
                  <a:cubicBezTo>
                    <a:pt x="32" y="5"/>
                    <a:pt x="24" y="28"/>
                    <a:pt x="28" y="30"/>
                  </a:cubicBezTo>
                  <a:cubicBezTo>
                    <a:pt x="33" y="32"/>
                    <a:pt x="42" y="0"/>
                    <a:pt x="51" y="3"/>
                  </a:cubicBezTo>
                  <a:cubicBezTo>
                    <a:pt x="60" y="5"/>
                    <a:pt x="43" y="31"/>
                    <a:pt x="43" y="31"/>
                  </a:cubicBezTo>
                  <a:cubicBezTo>
                    <a:pt x="43" y="31"/>
                    <a:pt x="58" y="15"/>
                    <a:pt x="65" y="20"/>
                  </a:cubicBezTo>
                  <a:cubicBezTo>
                    <a:pt x="72" y="25"/>
                    <a:pt x="50" y="40"/>
                    <a:pt x="50" y="40"/>
                  </a:cubicBezTo>
                  <a:cubicBezTo>
                    <a:pt x="50" y="40"/>
                    <a:pt x="45" y="42"/>
                    <a:pt x="57" y="42"/>
                  </a:cubicBezTo>
                  <a:cubicBezTo>
                    <a:pt x="69" y="42"/>
                    <a:pt x="72" y="41"/>
                    <a:pt x="73" y="45"/>
                  </a:cubicBezTo>
                  <a:cubicBezTo>
                    <a:pt x="73" y="49"/>
                    <a:pt x="64" y="54"/>
                    <a:pt x="58" y="53"/>
                  </a:cubicBezTo>
                  <a:cubicBezTo>
                    <a:pt x="50" y="70"/>
                    <a:pt x="34" y="74"/>
                    <a:pt x="24" y="64"/>
                  </a:cubicBezTo>
                  <a:close/>
                </a:path>
              </a:pathLst>
            </a:custGeom>
            <a:solidFill>
              <a:srgbClr val="E8787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3" name="Freeform 563"/>
            <p:cNvSpPr/>
            <p:nvPr/>
          </p:nvSpPr>
          <p:spPr bwMode="auto">
            <a:xfrm>
              <a:off x="1887538" y="3722688"/>
              <a:ext cx="422275" cy="503237"/>
            </a:xfrm>
            <a:custGeom>
              <a:avLst/>
              <a:gdLst>
                <a:gd name="T0" fmla="*/ 45 w 67"/>
                <a:gd name="T1" fmla="*/ 70 h 80"/>
                <a:gd name="T2" fmla="*/ 23 w 67"/>
                <a:gd name="T3" fmla="*/ 49 h 80"/>
                <a:gd name="T4" fmla="*/ 4 w 67"/>
                <a:gd name="T5" fmla="*/ 31 h 80"/>
                <a:gd name="T6" fmla="*/ 28 w 67"/>
                <a:gd name="T7" fmla="*/ 41 h 80"/>
                <a:gd name="T8" fmla="*/ 30 w 67"/>
                <a:gd name="T9" fmla="*/ 41 h 80"/>
                <a:gd name="T10" fmla="*/ 17 w 67"/>
                <a:gd name="T11" fmla="*/ 14 h 80"/>
                <a:gd name="T12" fmla="*/ 38 w 67"/>
                <a:gd name="T13" fmla="*/ 34 h 80"/>
                <a:gd name="T14" fmla="*/ 34 w 67"/>
                <a:gd name="T15" fmla="*/ 5 h 80"/>
                <a:gd name="T16" fmla="*/ 52 w 67"/>
                <a:gd name="T17" fmla="*/ 34 h 80"/>
                <a:gd name="T18" fmla="*/ 61 w 67"/>
                <a:gd name="T19" fmla="*/ 20 h 80"/>
                <a:gd name="T20" fmla="*/ 61 w 67"/>
                <a:gd name="T21" fmla="*/ 60 h 80"/>
                <a:gd name="T22" fmla="*/ 57 w 67"/>
                <a:gd name="T23" fmla="*/ 73 h 80"/>
                <a:gd name="T24" fmla="*/ 45 w 67"/>
                <a:gd name="T25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80">
                  <a:moveTo>
                    <a:pt x="45" y="70"/>
                  </a:moveTo>
                  <a:cubicBezTo>
                    <a:pt x="34" y="74"/>
                    <a:pt x="23" y="61"/>
                    <a:pt x="23" y="49"/>
                  </a:cubicBezTo>
                  <a:cubicBezTo>
                    <a:pt x="13" y="48"/>
                    <a:pt x="0" y="37"/>
                    <a:pt x="4" y="31"/>
                  </a:cubicBezTo>
                  <a:cubicBezTo>
                    <a:pt x="7" y="26"/>
                    <a:pt x="28" y="41"/>
                    <a:pt x="28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12" y="22"/>
                    <a:pt x="17" y="14"/>
                  </a:cubicBezTo>
                  <a:cubicBezTo>
                    <a:pt x="22" y="6"/>
                    <a:pt x="38" y="34"/>
                    <a:pt x="38" y="34"/>
                  </a:cubicBezTo>
                  <a:cubicBezTo>
                    <a:pt x="38" y="34"/>
                    <a:pt x="27" y="10"/>
                    <a:pt x="34" y="5"/>
                  </a:cubicBezTo>
                  <a:cubicBezTo>
                    <a:pt x="41" y="0"/>
                    <a:pt x="52" y="34"/>
                    <a:pt x="52" y="34"/>
                  </a:cubicBezTo>
                  <a:cubicBezTo>
                    <a:pt x="52" y="34"/>
                    <a:pt x="55" y="21"/>
                    <a:pt x="61" y="20"/>
                  </a:cubicBezTo>
                  <a:cubicBezTo>
                    <a:pt x="67" y="20"/>
                    <a:pt x="66" y="52"/>
                    <a:pt x="61" y="60"/>
                  </a:cubicBezTo>
                  <a:cubicBezTo>
                    <a:pt x="61" y="60"/>
                    <a:pt x="67" y="66"/>
                    <a:pt x="57" y="73"/>
                  </a:cubicBezTo>
                  <a:cubicBezTo>
                    <a:pt x="46" y="80"/>
                    <a:pt x="45" y="70"/>
                    <a:pt x="45" y="70"/>
                  </a:cubicBezTo>
                </a:path>
              </a:pathLst>
            </a:custGeom>
            <a:solidFill>
              <a:srgbClr val="E8787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4" name="Freeform 566"/>
            <p:cNvSpPr/>
            <p:nvPr/>
          </p:nvSpPr>
          <p:spPr bwMode="auto">
            <a:xfrm>
              <a:off x="2278063" y="4425950"/>
              <a:ext cx="447675" cy="460375"/>
            </a:xfrm>
            <a:custGeom>
              <a:avLst/>
              <a:gdLst>
                <a:gd name="T0" fmla="*/ 68 w 71"/>
                <a:gd name="T1" fmla="*/ 37 h 73"/>
                <a:gd name="T2" fmla="*/ 60 w 71"/>
                <a:gd name="T3" fmla="*/ 24 h 73"/>
                <a:gd name="T4" fmla="*/ 60 w 71"/>
                <a:gd name="T5" fmla="*/ 36 h 73"/>
                <a:gd name="T6" fmla="*/ 42 w 71"/>
                <a:gd name="T7" fmla="*/ 10 h 73"/>
                <a:gd name="T8" fmla="*/ 37 w 71"/>
                <a:gd name="T9" fmla="*/ 17 h 73"/>
                <a:gd name="T10" fmla="*/ 19 w 71"/>
                <a:gd name="T11" fmla="*/ 8 h 73"/>
                <a:gd name="T12" fmla="*/ 28 w 71"/>
                <a:gd name="T13" fmla="*/ 30 h 73"/>
                <a:gd name="T14" fmla="*/ 13 w 71"/>
                <a:gd name="T15" fmla="*/ 35 h 73"/>
                <a:gd name="T16" fmla="*/ 26 w 71"/>
                <a:gd name="T17" fmla="*/ 46 h 73"/>
                <a:gd name="T18" fmla="*/ 36 w 71"/>
                <a:gd name="T19" fmla="*/ 56 h 73"/>
                <a:gd name="T20" fmla="*/ 65 w 71"/>
                <a:gd name="T21" fmla="*/ 50 h 73"/>
                <a:gd name="T22" fmla="*/ 68 w 71"/>
                <a:gd name="T23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73">
                  <a:moveTo>
                    <a:pt x="68" y="37"/>
                  </a:moveTo>
                  <a:cubicBezTo>
                    <a:pt x="68" y="37"/>
                    <a:pt x="66" y="22"/>
                    <a:pt x="60" y="24"/>
                  </a:cubicBezTo>
                  <a:cubicBezTo>
                    <a:pt x="55" y="26"/>
                    <a:pt x="60" y="36"/>
                    <a:pt x="60" y="36"/>
                  </a:cubicBezTo>
                  <a:cubicBezTo>
                    <a:pt x="60" y="36"/>
                    <a:pt x="48" y="21"/>
                    <a:pt x="42" y="10"/>
                  </a:cubicBezTo>
                  <a:cubicBezTo>
                    <a:pt x="37" y="0"/>
                    <a:pt x="31" y="3"/>
                    <a:pt x="37" y="17"/>
                  </a:cubicBezTo>
                  <a:cubicBezTo>
                    <a:pt x="41" y="25"/>
                    <a:pt x="24" y="13"/>
                    <a:pt x="19" y="8"/>
                  </a:cubicBezTo>
                  <a:cubicBezTo>
                    <a:pt x="13" y="2"/>
                    <a:pt x="0" y="9"/>
                    <a:pt x="28" y="30"/>
                  </a:cubicBezTo>
                  <a:cubicBezTo>
                    <a:pt x="31" y="33"/>
                    <a:pt x="27" y="32"/>
                    <a:pt x="13" y="35"/>
                  </a:cubicBezTo>
                  <a:cubicBezTo>
                    <a:pt x="0" y="39"/>
                    <a:pt x="3" y="49"/>
                    <a:pt x="26" y="46"/>
                  </a:cubicBezTo>
                  <a:cubicBezTo>
                    <a:pt x="17" y="52"/>
                    <a:pt x="0" y="73"/>
                    <a:pt x="36" y="56"/>
                  </a:cubicBezTo>
                  <a:cubicBezTo>
                    <a:pt x="41" y="63"/>
                    <a:pt x="59" y="64"/>
                    <a:pt x="65" y="50"/>
                  </a:cubicBezTo>
                  <a:cubicBezTo>
                    <a:pt x="71" y="53"/>
                    <a:pt x="71" y="46"/>
                    <a:pt x="68" y="37"/>
                  </a:cubicBezTo>
                  <a:close/>
                </a:path>
              </a:pathLst>
            </a:custGeom>
            <a:solidFill>
              <a:srgbClr val="E8787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5" name="任意多边形 234"/>
            <p:cNvSpPr/>
            <p:nvPr/>
          </p:nvSpPr>
          <p:spPr bwMode="auto">
            <a:xfrm>
              <a:off x="3178175" y="5245100"/>
              <a:ext cx="604837" cy="565150"/>
            </a:xfrm>
            <a:custGeom>
              <a:avLst/>
              <a:gdLst>
                <a:gd name="connsiteX0" fmla="*/ 455780 w 604837"/>
                <a:gd name="connsiteY0" fmla="*/ 431799 h 565150"/>
                <a:gd name="connsiteX1" fmla="*/ 454076 w 604837"/>
                <a:gd name="connsiteY1" fmla="*/ 433501 h 565150"/>
                <a:gd name="connsiteX2" fmla="*/ 328083 w 604837"/>
                <a:gd name="connsiteY2" fmla="*/ 446087 h 565150"/>
                <a:gd name="connsiteX3" fmla="*/ 257213 w 604837"/>
                <a:gd name="connsiteY3" fmla="*/ 445301 h 565150"/>
                <a:gd name="connsiteX4" fmla="*/ 213069 w 604837"/>
                <a:gd name="connsiteY4" fmla="*/ 441343 h 565150"/>
                <a:gd name="connsiteX5" fmla="*/ 262254 w 604837"/>
                <a:gd name="connsiteY5" fmla="*/ 481064 h 565150"/>
                <a:gd name="connsiteX6" fmla="*/ 266862 w 604837"/>
                <a:gd name="connsiteY6" fmla="*/ 483895 h 565150"/>
                <a:gd name="connsiteX7" fmla="*/ 321167 w 604837"/>
                <a:gd name="connsiteY7" fmla="*/ 515878 h 565150"/>
                <a:gd name="connsiteX8" fmla="*/ 341661 w 604837"/>
                <a:gd name="connsiteY8" fmla="*/ 525180 h 565150"/>
                <a:gd name="connsiteX9" fmla="*/ 381129 w 604837"/>
                <a:gd name="connsiteY9" fmla="*/ 539901 h 565150"/>
                <a:gd name="connsiteX10" fmla="*/ 400173 w 604837"/>
                <a:gd name="connsiteY10" fmla="*/ 545379 h 565150"/>
                <a:gd name="connsiteX11" fmla="*/ 451307 w 604837"/>
                <a:gd name="connsiteY11" fmla="*/ 552351 h 565150"/>
                <a:gd name="connsiteX12" fmla="*/ 453483 w 604837"/>
                <a:gd name="connsiteY12" fmla="*/ 552576 h 565150"/>
                <a:gd name="connsiteX13" fmla="*/ 453820 w 604837"/>
                <a:gd name="connsiteY13" fmla="*/ 552567 h 565150"/>
                <a:gd name="connsiteX14" fmla="*/ 490643 w 604837"/>
                <a:gd name="connsiteY14" fmla="*/ 547882 h 565150"/>
                <a:gd name="connsiteX15" fmla="*/ 507559 w 604837"/>
                <a:gd name="connsiteY15" fmla="*/ 540480 h 565150"/>
                <a:gd name="connsiteX16" fmla="*/ 490782 w 604837"/>
                <a:gd name="connsiteY16" fmla="*/ 493704 h 565150"/>
                <a:gd name="connsiteX17" fmla="*/ 454076 w 604837"/>
                <a:gd name="connsiteY17" fmla="*/ 420914 h 565150"/>
                <a:gd name="connsiteX18" fmla="*/ 453427 w 604837"/>
                <a:gd name="connsiteY18" fmla="*/ 421066 h 565150"/>
                <a:gd name="connsiteX19" fmla="*/ 453835 w 604837"/>
                <a:gd name="connsiteY19" fmla="*/ 421473 h 565150"/>
                <a:gd name="connsiteX20" fmla="*/ 454076 w 604837"/>
                <a:gd name="connsiteY20" fmla="*/ 421714 h 565150"/>
                <a:gd name="connsiteX21" fmla="*/ 454076 w 604837"/>
                <a:gd name="connsiteY21" fmla="*/ 421701 h 565150"/>
                <a:gd name="connsiteX22" fmla="*/ 454076 w 604837"/>
                <a:gd name="connsiteY22" fmla="*/ 420914 h 565150"/>
                <a:gd name="connsiteX23" fmla="*/ 80088 w 604837"/>
                <a:gd name="connsiteY23" fmla="*/ 284310 h 565150"/>
                <a:gd name="connsiteX24" fmla="*/ 85055 w 604837"/>
                <a:gd name="connsiteY24" fmla="*/ 293564 h 565150"/>
                <a:gd name="connsiteX25" fmla="*/ 130462 w 604837"/>
                <a:gd name="connsiteY25" fmla="*/ 356439 h 565150"/>
                <a:gd name="connsiteX26" fmla="*/ 195628 w 604837"/>
                <a:gd name="connsiteY26" fmla="*/ 427029 h 565150"/>
                <a:gd name="connsiteX27" fmla="*/ 256519 w 604837"/>
                <a:gd name="connsiteY27" fmla="*/ 435606 h 565150"/>
                <a:gd name="connsiteX28" fmla="*/ 327270 w 604837"/>
                <a:gd name="connsiteY28" fmla="*/ 439531 h 565150"/>
                <a:gd name="connsiteX29" fmla="*/ 392518 w 604837"/>
                <a:gd name="connsiteY29" fmla="*/ 434821 h 565150"/>
                <a:gd name="connsiteX30" fmla="*/ 449089 w 604837"/>
                <a:gd name="connsiteY30" fmla="*/ 421613 h 565150"/>
                <a:gd name="connsiteX31" fmla="*/ 402891 w 604837"/>
                <a:gd name="connsiteY31" fmla="*/ 369781 h 565150"/>
                <a:gd name="connsiteX32" fmla="*/ 347289 w 604837"/>
                <a:gd name="connsiteY32" fmla="*/ 307975 h 565150"/>
                <a:gd name="connsiteX33" fmla="*/ 346134 w 604837"/>
                <a:gd name="connsiteY33" fmla="*/ 307975 h 565150"/>
                <a:gd name="connsiteX34" fmla="*/ 346134 w 604837"/>
                <a:gd name="connsiteY34" fmla="*/ 307635 h 565150"/>
                <a:gd name="connsiteX35" fmla="*/ 345776 w 604837"/>
                <a:gd name="connsiteY35" fmla="*/ 307635 h 565150"/>
                <a:gd name="connsiteX36" fmla="*/ 346134 w 604837"/>
                <a:gd name="connsiteY36" fmla="*/ 307975 h 565150"/>
                <a:gd name="connsiteX37" fmla="*/ 320969 w 604837"/>
                <a:gd name="connsiteY37" fmla="*/ 307975 h 565150"/>
                <a:gd name="connsiteX38" fmla="*/ 297550 w 604837"/>
                <a:gd name="connsiteY38" fmla="*/ 306572 h 565150"/>
                <a:gd name="connsiteX39" fmla="*/ 252291 w 604837"/>
                <a:gd name="connsiteY39" fmla="*/ 304586 h 565150"/>
                <a:gd name="connsiteX40" fmla="*/ 234829 w 604837"/>
                <a:gd name="connsiteY40" fmla="*/ 302813 h 565150"/>
                <a:gd name="connsiteX41" fmla="*/ 215911 w 604837"/>
                <a:gd name="connsiteY41" fmla="*/ 301679 h 565150"/>
                <a:gd name="connsiteX42" fmla="*/ 117488 w 604837"/>
                <a:gd name="connsiteY42" fmla="*/ 289418 h 565150"/>
                <a:gd name="connsiteX43" fmla="*/ 26263 w 604837"/>
                <a:gd name="connsiteY43" fmla="*/ 169357 h 565150"/>
                <a:gd name="connsiteX44" fmla="*/ 26701 w 604837"/>
                <a:gd name="connsiteY44" fmla="*/ 170559 h 565150"/>
                <a:gd name="connsiteX45" fmla="*/ 27484 w 604837"/>
                <a:gd name="connsiteY45" fmla="*/ 170644 h 565150"/>
                <a:gd name="connsiteX46" fmla="*/ 31421 w 604837"/>
                <a:gd name="connsiteY46" fmla="*/ 183512 h 565150"/>
                <a:gd name="connsiteX47" fmla="*/ 42922 w 604837"/>
                <a:gd name="connsiteY47" fmla="*/ 215071 h 565150"/>
                <a:gd name="connsiteX48" fmla="*/ 72665 w 604837"/>
                <a:gd name="connsiteY48" fmla="*/ 270483 h 565150"/>
                <a:gd name="connsiteX49" fmla="*/ 118031 w 604837"/>
                <a:gd name="connsiteY49" fmla="*/ 280102 h 565150"/>
                <a:gd name="connsiteX50" fmla="*/ 181618 w 604837"/>
                <a:gd name="connsiteY50" fmla="*/ 290328 h 565150"/>
                <a:gd name="connsiteX51" fmla="*/ 234949 w 604837"/>
                <a:gd name="connsiteY51" fmla="*/ 296265 h 565150"/>
                <a:gd name="connsiteX52" fmla="*/ 299266 w 604837"/>
                <a:gd name="connsiteY52" fmla="*/ 300322 h 565150"/>
                <a:gd name="connsiteX53" fmla="*/ 321784 w 604837"/>
                <a:gd name="connsiteY53" fmla="*/ 301342 h 565150"/>
                <a:gd name="connsiteX54" fmla="*/ 336745 w 604837"/>
                <a:gd name="connsiteY54" fmla="*/ 301342 h 565150"/>
                <a:gd name="connsiteX55" fmla="*/ 339161 w 604837"/>
                <a:gd name="connsiteY55" fmla="*/ 301342 h 565150"/>
                <a:gd name="connsiteX56" fmla="*/ 280076 w 604837"/>
                <a:gd name="connsiteY56" fmla="*/ 245137 h 565150"/>
                <a:gd name="connsiteX57" fmla="*/ 220310 w 604837"/>
                <a:gd name="connsiteY57" fmla="*/ 188283 h 565150"/>
                <a:gd name="connsiteX58" fmla="*/ 220310 w 604837"/>
                <a:gd name="connsiteY58" fmla="*/ 187289 h 565150"/>
                <a:gd name="connsiteX59" fmla="*/ 219153 w 604837"/>
                <a:gd name="connsiteY59" fmla="*/ 187183 h 565150"/>
                <a:gd name="connsiteX60" fmla="*/ 220310 w 604837"/>
                <a:gd name="connsiteY60" fmla="*/ 188283 h 565150"/>
                <a:gd name="connsiteX61" fmla="*/ 220310 w 604837"/>
                <a:gd name="connsiteY61" fmla="*/ 188582 h 565150"/>
                <a:gd name="connsiteX62" fmla="*/ 62833 w 604837"/>
                <a:gd name="connsiteY62" fmla="*/ 174444 h 565150"/>
                <a:gd name="connsiteX63" fmla="*/ 27484 w 604837"/>
                <a:gd name="connsiteY63" fmla="*/ 170644 h 565150"/>
                <a:gd name="connsiteX64" fmla="*/ 27118 w 604837"/>
                <a:gd name="connsiteY64" fmla="*/ 169448 h 565150"/>
                <a:gd name="connsiteX65" fmla="*/ 125068 w 604837"/>
                <a:gd name="connsiteY65" fmla="*/ 106025 h 565150"/>
                <a:gd name="connsiteX66" fmla="*/ 125786 w 604837"/>
                <a:gd name="connsiteY66" fmla="*/ 106061 h 565150"/>
                <a:gd name="connsiteX67" fmla="*/ 125488 w 604837"/>
                <a:gd name="connsiteY67" fmla="*/ 106363 h 565150"/>
                <a:gd name="connsiteX68" fmla="*/ 138730 w 604837"/>
                <a:gd name="connsiteY68" fmla="*/ 99815 h 565150"/>
                <a:gd name="connsiteX69" fmla="*/ 220706 w 604837"/>
                <a:gd name="connsiteY69" fmla="*/ 174824 h 565150"/>
                <a:gd name="connsiteX70" fmla="*/ 206966 w 604837"/>
                <a:gd name="connsiteY70" fmla="*/ 174272 h 565150"/>
                <a:gd name="connsiteX71" fmla="*/ 173412 w 604837"/>
                <a:gd name="connsiteY71" fmla="*/ 143570 h 565150"/>
                <a:gd name="connsiteX72" fmla="*/ 132424 w 604837"/>
                <a:gd name="connsiteY72" fmla="*/ 106065 h 565150"/>
                <a:gd name="connsiteX73" fmla="*/ 138730 w 604837"/>
                <a:gd name="connsiteY73" fmla="*/ 99815 h 565150"/>
                <a:gd name="connsiteX74" fmla="*/ 22332 w 604837"/>
                <a:gd name="connsiteY74" fmla="*/ 48661 h 565150"/>
                <a:gd name="connsiteX75" fmla="*/ 21827 w 604837"/>
                <a:gd name="connsiteY75" fmla="*/ 49612 h 565150"/>
                <a:gd name="connsiteX76" fmla="*/ 21876 w 604837"/>
                <a:gd name="connsiteY76" fmla="*/ 49618 h 565150"/>
                <a:gd name="connsiteX77" fmla="*/ 17133 w 604837"/>
                <a:gd name="connsiteY77" fmla="*/ 59560 h 565150"/>
                <a:gd name="connsiteX78" fmla="*/ 13455 w 604837"/>
                <a:gd name="connsiteY78" fmla="*/ 87668 h 565150"/>
                <a:gd name="connsiteX79" fmla="*/ 22071 w 604837"/>
                <a:gd name="connsiteY79" fmla="*/ 88095 h 565150"/>
                <a:gd name="connsiteX80" fmla="*/ 90795 w 604837"/>
                <a:gd name="connsiteY80" fmla="*/ 91501 h 565150"/>
                <a:gd name="connsiteX81" fmla="*/ 108130 w 604837"/>
                <a:gd name="connsiteY81" fmla="*/ 92360 h 565150"/>
                <a:gd name="connsiteX82" fmla="*/ 91175 w 604837"/>
                <a:gd name="connsiteY82" fmla="*/ 78681 h 565150"/>
                <a:gd name="connsiteX83" fmla="*/ 39019 w 604837"/>
                <a:gd name="connsiteY83" fmla="*/ 51892 h 565150"/>
                <a:gd name="connsiteX84" fmla="*/ 21876 w 604837"/>
                <a:gd name="connsiteY84" fmla="*/ 49618 h 565150"/>
                <a:gd name="connsiteX85" fmla="*/ 94506 w 604837"/>
                <a:gd name="connsiteY85" fmla="*/ 6280 h 565150"/>
                <a:gd name="connsiteX86" fmla="*/ 31502 w 604837"/>
                <a:gd name="connsiteY86" fmla="*/ 31397 h 565150"/>
                <a:gd name="connsiteX87" fmla="*/ 27945 w 604837"/>
                <a:gd name="connsiteY87" fmla="*/ 38095 h 565150"/>
                <a:gd name="connsiteX88" fmla="*/ 39999 w 604837"/>
                <a:gd name="connsiteY88" fmla="*/ 40184 h 565150"/>
                <a:gd name="connsiteX89" fmla="*/ 96469 w 604837"/>
                <a:gd name="connsiteY89" fmla="*/ 71339 h 565150"/>
                <a:gd name="connsiteX90" fmla="*/ 123266 w 604837"/>
                <a:gd name="connsiteY90" fmla="*/ 93110 h 565150"/>
                <a:gd name="connsiteX91" fmla="*/ 132424 w 604837"/>
                <a:gd name="connsiteY91" fmla="*/ 93564 h 565150"/>
                <a:gd name="connsiteX92" fmla="*/ 132424 w 604837"/>
                <a:gd name="connsiteY92" fmla="*/ 99815 h 565150"/>
                <a:gd name="connsiteX93" fmla="*/ 138730 w 604837"/>
                <a:gd name="connsiteY93" fmla="*/ 99815 h 565150"/>
                <a:gd name="connsiteX94" fmla="*/ 132424 w 604837"/>
                <a:gd name="connsiteY94" fmla="*/ 106065 h 565150"/>
                <a:gd name="connsiteX95" fmla="*/ 131762 w 604837"/>
                <a:gd name="connsiteY95" fmla="*/ 106065 h 565150"/>
                <a:gd name="connsiteX96" fmla="*/ 131762 w 604837"/>
                <a:gd name="connsiteY96" fmla="*/ 106363 h 565150"/>
                <a:gd name="connsiteX97" fmla="*/ 129801 w 604837"/>
                <a:gd name="connsiteY97" fmla="*/ 106264 h 565150"/>
                <a:gd name="connsiteX98" fmla="*/ 125786 w 604837"/>
                <a:gd name="connsiteY98" fmla="*/ 106061 h 565150"/>
                <a:gd name="connsiteX99" fmla="*/ 125799 w 604837"/>
                <a:gd name="connsiteY99" fmla="*/ 106049 h 565150"/>
                <a:gd name="connsiteX100" fmla="*/ 125049 w 604837"/>
                <a:gd name="connsiteY100" fmla="*/ 106009 h 565150"/>
                <a:gd name="connsiteX101" fmla="*/ 125068 w 604837"/>
                <a:gd name="connsiteY101" fmla="*/ 106025 h 565150"/>
                <a:gd name="connsiteX102" fmla="*/ 116076 w 604837"/>
                <a:gd name="connsiteY102" fmla="*/ 105570 h 565150"/>
                <a:gd name="connsiteX103" fmla="*/ 47695 w 604837"/>
                <a:gd name="connsiteY103" fmla="*/ 102109 h 565150"/>
                <a:gd name="connsiteX104" fmla="*/ 12612 w 604837"/>
                <a:gd name="connsiteY104" fmla="*/ 100334 h 565150"/>
                <a:gd name="connsiteX105" fmla="*/ 12612 w 604837"/>
                <a:gd name="connsiteY105" fmla="*/ 113098 h 565150"/>
                <a:gd name="connsiteX106" fmla="*/ 12612 w 604837"/>
                <a:gd name="connsiteY106" fmla="*/ 131068 h 565150"/>
                <a:gd name="connsiteX107" fmla="*/ 18918 w 604837"/>
                <a:gd name="connsiteY107" fmla="*/ 146695 h 565150"/>
                <a:gd name="connsiteX108" fmla="*/ 22905 w 604837"/>
                <a:gd name="connsiteY108" fmla="*/ 156576 h 565150"/>
                <a:gd name="connsiteX109" fmla="*/ 21542 w 604837"/>
                <a:gd name="connsiteY109" fmla="*/ 156404 h 565150"/>
                <a:gd name="connsiteX110" fmla="*/ 21957 w 604837"/>
                <a:gd name="connsiteY110" fmla="*/ 157542 h 565150"/>
                <a:gd name="connsiteX111" fmla="*/ 23367 w 604837"/>
                <a:gd name="connsiteY111" fmla="*/ 157722 h 565150"/>
                <a:gd name="connsiteX112" fmla="*/ 22905 w 604837"/>
                <a:gd name="connsiteY112" fmla="*/ 156576 h 565150"/>
                <a:gd name="connsiteX113" fmla="*/ 62862 w 604837"/>
                <a:gd name="connsiteY113" fmla="*/ 161638 h 565150"/>
                <a:gd name="connsiteX114" fmla="*/ 169668 w 604837"/>
                <a:gd name="connsiteY114" fmla="*/ 172773 h 565150"/>
                <a:gd name="connsiteX115" fmla="*/ 206966 w 604837"/>
                <a:gd name="connsiteY115" fmla="*/ 174272 h 565150"/>
                <a:gd name="connsiteX116" fmla="*/ 208137 w 604837"/>
                <a:gd name="connsiteY116" fmla="*/ 175344 h 565150"/>
                <a:gd name="connsiteX117" fmla="*/ 220310 w 604837"/>
                <a:gd name="connsiteY117" fmla="*/ 176015 h 565150"/>
                <a:gd name="connsiteX118" fmla="*/ 220706 w 604837"/>
                <a:gd name="connsiteY118" fmla="*/ 176392 h 565150"/>
                <a:gd name="connsiteX119" fmla="*/ 220706 w 604837"/>
                <a:gd name="connsiteY119" fmla="*/ 175605 h 565150"/>
                <a:gd name="connsiteX120" fmla="*/ 220706 w 604837"/>
                <a:gd name="connsiteY120" fmla="*/ 174824 h 565150"/>
                <a:gd name="connsiteX121" fmla="*/ 227012 w 604837"/>
                <a:gd name="connsiteY121" fmla="*/ 181074 h 565150"/>
                <a:gd name="connsiteX122" fmla="*/ 226334 w 604837"/>
                <a:gd name="connsiteY122" fmla="*/ 181746 h 565150"/>
                <a:gd name="connsiteX123" fmla="*/ 286368 w 604837"/>
                <a:gd name="connsiteY123" fmla="*/ 238854 h 565150"/>
                <a:gd name="connsiteX124" fmla="*/ 352058 w 604837"/>
                <a:gd name="connsiteY124" fmla="*/ 301342 h 565150"/>
                <a:gd name="connsiteX125" fmla="*/ 353282 w 604837"/>
                <a:gd name="connsiteY125" fmla="*/ 301342 h 565150"/>
                <a:gd name="connsiteX126" fmla="*/ 460375 w 604837"/>
                <a:gd name="connsiteY126" fmla="*/ 427207 h 565150"/>
                <a:gd name="connsiteX127" fmla="*/ 459827 w 604837"/>
                <a:gd name="connsiteY127" fmla="*/ 427755 h 565150"/>
                <a:gd name="connsiteX128" fmla="*/ 499430 w 604837"/>
                <a:gd name="connsiteY128" fmla="*/ 491349 h 565150"/>
                <a:gd name="connsiteX129" fmla="*/ 511516 w 604837"/>
                <a:gd name="connsiteY129" fmla="*/ 520595 h 565150"/>
                <a:gd name="connsiteX130" fmla="*/ 514420 w 604837"/>
                <a:gd name="connsiteY130" fmla="*/ 537478 h 565150"/>
                <a:gd name="connsiteX131" fmla="*/ 522932 w 604837"/>
                <a:gd name="connsiteY131" fmla="*/ 533753 h 565150"/>
                <a:gd name="connsiteX132" fmla="*/ 598537 w 604837"/>
                <a:gd name="connsiteY132" fmla="*/ 401885 h 565150"/>
                <a:gd name="connsiteX133" fmla="*/ 485130 w 604837"/>
                <a:gd name="connsiteY133" fmla="*/ 163266 h 565150"/>
                <a:gd name="connsiteX134" fmla="*/ 422126 w 604837"/>
                <a:gd name="connsiteY134" fmla="*/ 144427 h 565150"/>
                <a:gd name="connsiteX135" fmla="*/ 385111 w 604837"/>
                <a:gd name="connsiteY135" fmla="*/ 154631 h 565150"/>
                <a:gd name="connsiteX136" fmla="*/ 372860 w 604837"/>
                <a:gd name="connsiteY136" fmla="*/ 168279 h 565150"/>
                <a:gd name="connsiteX137" fmla="*/ 373956 w 604837"/>
                <a:gd name="connsiteY137" fmla="*/ 168954 h 565150"/>
                <a:gd name="connsiteX138" fmla="*/ 415925 w 604837"/>
                <a:gd name="connsiteY138" fmla="*/ 231908 h 565150"/>
                <a:gd name="connsiteX139" fmla="*/ 409575 w 604837"/>
                <a:gd name="connsiteY139" fmla="*/ 238125 h 565150"/>
                <a:gd name="connsiteX140" fmla="*/ 409575 w 604837"/>
                <a:gd name="connsiteY140" fmla="*/ 231908 h 565150"/>
                <a:gd name="connsiteX141" fmla="*/ 358775 w 604837"/>
                <a:gd name="connsiteY141" fmla="*/ 169731 h 565150"/>
                <a:gd name="connsiteX142" fmla="*/ 358775 w 604837"/>
                <a:gd name="connsiteY142" fmla="*/ 169218 h 565150"/>
                <a:gd name="connsiteX143" fmla="*/ 281450 w 604837"/>
                <a:gd name="connsiteY143" fmla="*/ 96350 h 565150"/>
                <a:gd name="connsiteX144" fmla="*/ 94506 w 604837"/>
                <a:gd name="connsiteY144" fmla="*/ 6280 h 565150"/>
                <a:gd name="connsiteX145" fmla="*/ 94506 w 604837"/>
                <a:gd name="connsiteY145" fmla="*/ 0 h 565150"/>
                <a:gd name="connsiteX146" fmla="*/ 287652 w 604837"/>
                <a:gd name="connsiteY146" fmla="*/ 87422 h 565150"/>
                <a:gd name="connsiteX147" fmla="*/ 361768 w 604837"/>
                <a:gd name="connsiteY147" fmla="*/ 159702 h 565150"/>
                <a:gd name="connsiteX148" fmla="*/ 359122 w 604837"/>
                <a:gd name="connsiteY148" fmla="*/ 163266 h 565150"/>
                <a:gd name="connsiteX149" fmla="*/ 365422 w 604837"/>
                <a:gd name="connsiteY149" fmla="*/ 163266 h 565150"/>
                <a:gd name="connsiteX150" fmla="*/ 366554 w 604837"/>
                <a:gd name="connsiteY150" fmla="*/ 164394 h 565150"/>
                <a:gd name="connsiteX151" fmla="*/ 366210 w 604837"/>
                <a:gd name="connsiteY151" fmla="*/ 164051 h 565150"/>
                <a:gd name="connsiteX152" fmla="*/ 365422 w 604837"/>
                <a:gd name="connsiteY152" fmla="*/ 163266 h 565150"/>
                <a:gd name="connsiteX153" fmla="*/ 361768 w 604837"/>
                <a:gd name="connsiteY153" fmla="*/ 159702 h 565150"/>
                <a:gd name="connsiteX154" fmla="*/ 362765 w 604837"/>
                <a:gd name="connsiteY154" fmla="*/ 158360 h 565150"/>
                <a:gd name="connsiteX155" fmla="*/ 422126 w 604837"/>
                <a:gd name="connsiteY155" fmla="*/ 131869 h 565150"/>
                <a:gd name="connsiteX156" fmla="*/ 491430 w 604837"/>
                <a:gd name="connsiteY156" fmla="*/ 156986 h 565150"/>
                <a:gd name="connsiteX157" fmla="*/ 604837 w 604837"/>
                <a:gd name="connsiteY157" fmla="*/ 401885 h 565150"/>
                <a:gd name="connsiteX158" fmla="*/ 529233 w 604837"/>
                <a:gd name="connsiteY158" fmla="*/ 546312 h 565150"/>
                <a:gd name="connsiteX159" fmla="*/ 515938 w 604837"/>
                <a:gd name="connsiteY159" fmla="*/ 551991 h 565150"/>
                <a:gd name="connsiteX160" fmla="*/ 515938 w 604837"/>
                <a:gd name="connsiteY160" fmla="*/ 552588 h 565150"/>
                <a:gd name="connsiteX161" fmla="*/ 511352 w 604837"/>
                <a:gd name="connsiteY161" fmla="*/ 553950 h 565150"/>
                <a:gd name="connsiteX162" fmla="*/ 496156 w 604837"/>
                <a:gd name="connsiteY162" fmla="*/ 560441 h 565150"/>
                <a:gd name="connsiteX163" fmla="*/ 453628 w 604837"/>
                <a:gd name="connsiteY163" fmla="*/ 565150 h 565150"/>
                <a:gd name="connsiteX164" fmla="*/ 453330 w 604837"/>
                <a:gd name="connsiteY164" fmla="*/ 565118 h 565150"/>
                <a:gd name="connsiteX165" fmla="*/ 453049 w 604837"/>
                <a:gd name="connsiteY165" fmla="*/ 565150 h 565150"/>
                <a:gd name="connsiteX166" fmla="*/ 451213 w 604837"/>
                <a:gd name="connsiteY166" fmla="*/ 564886 h 565150"/>
                <a:gd name="connsiteX167" fmla="*/ 406352 w 604837"/>
                <a:gd name="connsiteY167" fmla="*/ 559976 h 565150"/>
                <a:gd name="connsiteX168" fmla="*/ 396751 w 604837"/>
                <a:gd name="connsiteY168" fmla="*/ 557043 h 565150"/>
                <a:gd name="connsiteX169" fmla="*/ 389668 w 604837"/>
                <a:gd name="connsiteY169" fmla="*/ 556023 h 565150"/>
                <a:gd name="connsiteX170" fmla="*/ 376900 w 604837"/>
                <a:gd name="connsiteY170" fmla="*/ 550979 h 565150"/>
                <a:gd name="connsiteX171" fmla="*/ 357166 w 604837"/>
                <a:gd name="connsiteY171" fmla="*/ 544951 h 565150"/>
                <a:gd name="connsiteX172" fmla="*/ 336181 w 604837"/>
                <a:gd name="connsiteY172" fmla="*/ 534893 h 565150"/>
                <a:gd name="connsiteX173" fmla="*/ 323339 w 604837"/>
                <a:gd name="connsiteY173" fmla="*/ 529820 h 565150"/>
                <a:gd name="connsiteX174" fmla="*/ 315365 w 604837"/>
                <a:gd name="connsiteY174" fmla="*/ 524916 h 565150"/>
                <a:gd name="connsiteX175" fmla="*/ 306817 w 604837"/>
                <a:gd name="connsiteY175" fmla="*/ 520819 h 565150"/>
                <a:gd name="connsiteX176" fmla="*/ 260678 w 604837"/>
                <a:gd name="connsiteY176" fmla="*/ 491287 h 565150"/>
                <a:gd name="connsiteX177" fmla="*/ 255831 w 604837"/>
                <a:gd name="connsiteY177" fmla="*/ 488307 h 565150"/>
                <a:gd name="connsiteX178" fmla="*/ 196999 w 604837"/>
                <a:gd name="connsiteY178" fmla="*/ 439903 h 565150"/>
                <a:gd name="connsiteX179" fmla="*/ 195792 w 604837"/>
                <a:gd name="connsiteY179" fmla="*/ 439794 h 565150"/>
                <a:gd name="connsiteX180" fmla="*/ 195561 w 604837"/>
                <a:gd name="connsiteY180" fmla="*/ 439563 h 565150"/>
                <a:gd name="connsiteX181" fmla="*/ 195202 w 604837"/>
                <a:gd name="connsiteY181" fmla="*/ 439531 h 565150"/>
                <a:gd name="connsiteX182" fmla="*/ 195202 w 604837"/>
                <a:gd name="connsiteY182" fmla="*/ 439205 h 565150"/>
                <a:gd name="connsiteX183" fmla="*/ 195004 w 604837"/>
                <a:gd name="connsiteY183" fmla="*/ 439007 h 565150"/>
                <a:gd name="connsiteX184" fmla="*/ 190771 w 604837"/>
                <a:gd name="connsiteY184" fmla="*/ 434779 h 565150"/>
                <a:gd name="connsiteX185" fmla="*/ 188913 w 604837"/>
                <a:gd name="connsiteY185" fmla="*/ 433250 h 565150"/>
                <a:gd name="connsiteX186" fmla="*/ 188913 w 604837"/>
                <a:gd name="connsiteY186" fmla="*/ 433179 h 565150"/>
                <a:gd name="connsiteX187" fmla="*/ 129454 w 604837"/>
                <a:gd name="connsiteY187" fmla="*/ 371272 h 565150"/>
                <a:gd name="connsiteX188" fmla="*/ 76392 w 604837"/>
                <a:gd name="connsiteY188" fmla="*/ 299844 h 565150"/>
                <a:gd name="connsiteX189" fmla="*/ 64713 w 604837"/>
                <a:gd name="connsiteY189" fmla="*/ 278237 h 565150"/>
                <a:gd name="connsiteX190" fmla="*/ 63030 w 604837"/>
                <a:gd name="connsiteY190" fmla="*/ 276556 h 565150"/>
                <a:gd name="connsiteX191" fmla="*/ 51005 w 604837"/>
                <a:gd name="connsiteY191" fmla="*/ 252878 h 565150"/>
                <a:gd name="connsiteX192" fmla="*/ 33963 w 604837"/>
                <a:gd name="connsiteY192" fmla="*/ 221351 h 565150"/>
                <a:gd name="connsiteX193" fmla="*/ 26951 w 604837"/>
                <a:gd name="connsiteY193" fmla="*/ 200259 h 565150"/>
                <a:gd name="connsiteX194" fmla="*/ 12700 w 604837"/>
                <a:gd name="connsiteY194" fmla="*/ 163447 h 565150"/>
                <a:gd name="connsiteX195" fmla="*/ 12700 w 604837"/>
                <a:gd name="connsiteY195" fmla="*/ 162662 h 565150"/>
                <a:gd name="connsiteX196" fmla="*/ 12700 w 604837"/>
                <a:gd name="connsiteY196" fmla="*/ 162410 h 565150"/>
                <a:gd name="connsiteX197" fmla="*/ 12612 w 604837"/>
                <a:gd name="connsiteY197" fmla="*/ 162322 h 565150"/>
                <a:gd name="connsiteX198" fmla="*/ 9459 w 604837"/>
                <a:gd name="connsiteY198" fmla="*/ 149821 h 565150"/>
                <a:gd name="connsiteX199" fmla="*/ 7188 w 604837"/>
                <a:gd name="connsiteY199" fmla="*/ 140816 h 565150"/>
                <a:gd name="connsiteX200" fmla="*/ 6301 w 604837"/>
                <a:gd name="connsiteY200" fmla="*/ 138148 h 565150"/>
                <a:gd name="connsiteX201" fmla="*/ 5466 w 604837"/>
                <a:gd name="connsiteY201" fmla="*/ 131697 h 565150"/>
                <a:gd name="connsiteX202" fmla="*/ 3153 w 604837"/>
                <a:gd name="connsiteY202" fmla="*/ 116223 h 565150"/>
                <a:gd name="connsiteX203" fmla="*/ 0 w 604837"/>
                <a:gd name="connsiteY203" fmla="*/ 99815 h 565150"/>
                <a:gd name="connsiteX204" fmla="*/ 0 w 604837"/>
                <a:gd name="connsiteY204" fmla="*/ 99033 h 565150"/>
                <a:gd name="connsiteX205" fmla="*/ 0 w 604837"/>
                <a:gd name="connsiteY205" fmla="*/ 94192 h 565150"/>
                <a:gd name="connsiteX206" fmla="*/ 0 w 604837"/>
                <a:gd name="connsiteY206" fmla="*/ 93663 h 565150"/>
                <a:gd name="connsiteX207" fmla="*/ 0 w 604837"/>
                <a:gd name="connsiteY207" fmla="*/ 93564 h 565150"/>
                <a:gd name="connsiteX208" fmla="*/ 14 w 604837"/>
                <a:gd name="connsiteY208" fmla="*/ 93564 h 565150"/>
                <a:gd name="connsiteX209" fmla="*/ 3922 w 604837"/>
                <a:gd name="connsiteY209" fmla="*/ 65882 h 565150"/>
                <a:gd name="connsiteX210" fmla="*/ 7710 w 604837"/>
                <a:gd name="connsiteY210" fmla="*/ 55774 h 565150"/>
                <a:gd name="connsiteX211" fmla="*/ 7876 w 604837"/>
                <a:gd name="connsiteY211" fmla="*/ 54946 h 565150"/>
                <a:gd name="connsiteX212" fmla="*/ 8282 w 604837"/>
                <a:gd name="connsiteY212" fmla="*/ 54247 h 565150"/>
                <a:gd name="connsiteX213" fmla="*/ 12549 w 604837"/>
                <a:gd name="connsiteY213" fmla="*/ 42863 h 565150"/>
                <a:gd name="connsiteX214" fmla="*/ 13333 w 604837"/>
                <a:gd name="connsiteY214" fmla="*/ 42070 h 565150"/>
                <a:gd name="connsiteX215" fmla="*/ 18241 w 604837"/>
                <a:gd name="connsiteY215" fmla="*/ 37103 h 565150"/>
                <a:gd name="connsiteX216" fmla="*/ 25202 w 604837"/>
                <a:gd name="connsiteY216" fmla="*/ 25118 h 565150"/>
                <a:gd name="connsiteX217" fmla="*/ 94506 w 604837"/>
                <a:gd name="connsiteY217" fmla="*/ 0 h 56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</a:cxnLst>
              <a:rect l="l" t="t" r="r" b="b"/>
              <a:pathLst>
                <a:path w="604837" h="565150">
                  <a:moveTo>
                    <a:pt x="455780" y="431799"/>
                  </a:moveTo>
                  <a:lnTo>
                    <a:pt x="454076" y="433501"/>
                  </a:lnTo>
                  <a:cubicBezTo>
                    <a:pt x="416278" y="446087"/>
                    <a:pt x="372181" y="446087"/>
                    <a:pt x="328083" y="446087"/>
                  </a:cubicBezTo>
                  <a:cubicBezTo>
                    <a:pt x="302885" y="446087"/>
                    <a:pt x="279262" y="446087"/>
                    <a:pt x="257213" y="445301"/>
                  </a:cubicBezTo>
                  <a:lnTo>
                    <a:pt x="213069" y="441343"/>
                  </a:lnTo>
                  <a:lnTo>
                    <a:pt x="262254" y="481064"/>
                  </a:lnTo>
                  <a:lnTo>
                    <a:pt x="266862" y="483895"/>
                  </a:lnTo>
                  <a:lnTo>
                    <a:pt x="321167" y="515878"/>
                  </a:lnTo>
                  <a:lnTo>
                    <a:pt x="341661" y="525180"/>
                  </a:lnTo>
                  <a:lnTo>
                    <a:pt x="381129" y="539901"/>
                  </a:lnTo>
                  <a:lnTo>
                    <a:pt x="400173" y="545379"/>
                  </a:lnTo>
                  <a:lnTo>
                    <a:pt x="451307" y="552351"/>
                  </a:lnTo>
                  <a:lnTo>
                    <a:pt x="453483" y="552576"/>
                  </a:lnTo>
                  <a:lnTo>
                    <a:pt x="453820" y="552567"/>
                  </a:lnTo>
                  <a:lnTo>
                    <a:pt x="490643" y="547882"/>
                  </a:lnTo>
                  <a:lnTo>
                    <a:pt x="507559" y="540480"/>
                  </a:lnTo>
                  <a:lnTo>
                    <a:pt x="490782" y="493704"/>
                  </a:lnTo>
                  <a:close/>
                  <a:moveTo>
                    <a:pt x="454076" y="420914"/>
                  </a:moveTo>
                  <a:lnTo>
                    <a:pt x="453427" y="421066"/>
                  </a:lnTo>
                  <a:lnTo>
                    <a:pt x="453835" y="421473"/>
                  </a:lnTo>
                  <a:lnTo>
                    <a:pt x="454076" y="421714"/>
                  </a:lnTo>
                  <a:lnTo>
                    <a:pt x="454076" y="421701"/>
                  </a:lnTo>
                  <a:cubicBezTo>
                    <a:pt x="454076" y="420914"/>
                    <a:pt x="454076" y="420914"/>
                    <a:pt x="454076" y="420914"/>
                  </a:cubicBezTo>
                  <a:close/>
                  <a:moveTo>
                    <a:pt x="80088" y="284310"/>
                  </a:moveTo>
                  <a:lnTo>
                    <a:pt x="85055" y="293564"/>
                  </a:lnTo>
                  <a:lnTo>
                    <a:pt x="130462" y="356439"/>
                  </a:lnTo>
                  <a:lnTo>
                    <a:pt x="195628" y="427029"/>
                  </a:lnTo>
                  <a:lnTo>
                    <a:pt x="256519" y="435606"/>
                  </a:lnTo>
                  <a:cubicBezTo>
                    <a:pt x="278531" y="437961"/>
                    <a:pt x="302114" y="439531"/>
                    <a:pt x="327270" y="439531"/>
                  </a:cubicBezTo>
                  <a:cubicBezTo>
                    <a:pt x="349281" y="439531"/>
                    <a:pt x="371292" y="437961"/>
                    <a:pt x="392518" y="434821"/>
                  </a:cubicBezTo>
                  <a:lnTo>
                    <a:pt x="449089" y="421613"/>
                  </a:lnTo>
                  <a:lnTo>
                    <a:pt x="402891" y="369781"/>
                  </a:lnTo>
                  <a:lnTo>
                    <a:pt x="347289" y="307975"/>
                  </a:lnTo>
                  <a:lnTo>
                    <a:pt x="346134" y="307975"/>
                  </a:lnTo>
                  <a:lnTo>
                    <a:pt x="346134" y="307635"/>
                  </a:lnTo>
                  <a:lnTo>
                    <a:pt x="345776" y="307635"/>
                  </a:lnTo>
                  <a:lnTo>
                    <a:pt x="346134" y="307975"/>
                  </a:lnTo>
                  <a:cubicBezTo>
                    <a:pt x="339843" y="307975"/>
                    <a:pt x="333552" y="307975"/>
                    <a:pt x="320969" y="307975"/>
                  </a:cubicBezTo>
                  <a:lnTo>
                    <a:pt x="297550" y="306572"/>
                  </a:lnTo>
                  <a:lnTo>
                    <a:pt x="252291" y="304586"/>
                  </a:lnTo>
                  <a:lnTo>
                    <a:pt x="234829" y="302813"/>
                  </a:lnTo>
                  <a:lnTo>
                    <a:pt x="215911" y="301679"/>
                  </a:lnTo>
                  <a:cubicBezTo>
                    <a:pt x="180449" y="298034"/>
                    <a:pt x="146094" y="293395"/>
                    <a:pt x="117488" y="289418"/>
                  </a:cubicBezTo>
                  <a:close/>
                  <a:moveTo>
                    <a:pt x="26263" y="169357"/>
                  </a:moveTo>
                  <a:lnTo>
                    <a:pt x="26701" y="170559"/>
                  </a:lnTo>
                  <a:lnTo>
                    <a:pt x="27484" y="170644"/>
                  </a:lnTo>
                  <a:lnTo>
                    <a:pt x="31421" y="183512"/>
                  </a:lnTo>
                  <a:lnTo>
                    <a:pt x="42922" y="215071"/>
                  </a:lnTo>
                  <a:lnTo>
                    <a:pt x="72665" y="270483"/>
                  </a:lnTo>
                  <a:lnTo>
                    <a:pt x="118031" y="280102"/>
                  </a:lnTo>
                  <a:cubicBezTo>
                    <a:pt x="137127" y="283642"/>
                    <a:pt x="158782" y="287182"/>
                    <a:pt x="181618" y="290328"/>
                  </a:cubicBezTo>
                  <a:lnTo>
                    <a:pt x="234949" y="296265"/>
                  </a:lnTo>
                  <a:lnTo>
                    <a:pt x="299266" y="300322"/>
                  </a:lnTo>
                  <a:lnTo>
                    <a:pt x="321784" y="301342"/>
                  </a:lnTo>
                  <a:cubicBezTo>
                    <a:pt x="328083" y="301342"/>
                    <a:pt x="332808" y="301342"/>
                    <a:pt x="336745" y="301342"/>
                  </a:cubicBezTo>
                  <a:lnTo>
                    <a:pt x="339161" y="301342"/>
                  </a:lnTo>
                  <a:lnTo>
                    <a:pt x="280076" y="245137"/>
                  </a:lnTo>
                  <a:lnTo>
                    <a:pt x="220310" y="188283"/>
                  </a:lnTo>
                  <a:lnTo>
                    <a:pt x="220310" y="187289"/>
                  </a:lnTo>
                  <a:lnTo>
                    <a:pt x="219153" y="187183"/>
                  </a:lnTo>
                  <a:lnTo>
                    <a:pt x="220310" y="188283"/>
                  </a:lnTo>
                  <a:lnTo>
                    <a:pt x="220310" y="188582"/>
                  </a:lnTo>
                  <a:cubicBezTo>
                    <a:pt x="173126" y="183870"/>
                    <a:pt x="111787" y="179157"/>
                    <a:pt x="62833" y="174444"/>
                  </a:cubicBezTo>
                  <a:lnTo>
                    <a:pt x="27484" y="170644"/>
                  </a:lnTo>
                  <a:lnTo>
                    <a:pt x="27118" y="169448"/>
                  </a:lnTo>
                  <a:close/>
                  <a:moveTo>
                    <a:pt x="125068" y="106025"/>
                  </a:moveTo>
                  <a:lnTo>
                    <a:pt x="125786" y="106061"/>
                  </a:lnTo>
                  <a:lnTo>
                    <a:pt x="125488" y="106363"/>
                  </a:lnTo>
                  <a:close/>
                  <a:moveTo>
                    <a:pt x="138730" y="99815"/>
                  </a:moveTo>
                  <a:cubicBezTo>
                    <a:pt x="163953" y="124818"/>
                    <a:pt x="195483" y="149821"/>
                    <a:pt x="220706" y="174824"/>
                  </a:cubicBezTo>
                  <a:lnTo>
                    <a:pt x="206966" y="174272"/>
                  </a:lnTo>
                  <a:lnTo>
                    <a:pt x="173412" y="143570"/>
                  </a:lnTo>
                  <a:cubicBezTo>
                    <a:pt x="159224" y="131068"/>
                    <a:pt x="145036" y="118567"/>
                    <a:pt x="132424" y="106065"/>
                  </a:cubicBezTo>
                  <a:cubicBezTo>
                    <a:pt x="138730" y="99815"/>
                    <a:pt x="138730" y="99815"/>
                    <a:pt x="138730" y="99815"/>
                  </a:cubicBezTo>
                  <a:close/>
                  <a:moveTo>
                    <a:pt x="22332" y="48661"/>
                  </a:moveTo>
                  <a:lnTo>
                    <a:pt x="21827" y="49612"/>
                  </a:lnTo>
                  <a:lnTo>
                    <a:pt x="21876" y="49618"/>
                  </a:lnTo>
                  <a:lnTo>
                    <a:pt x="17133" y="59560"/>
                  </a:lnTo>
                  <a:lnTo>
                    <a:pt x="13455" y="87668"/>
                  </a:lnTo>
                  <a:lnTo>
                    <a:pt x="22071" y="88095"/>
                  </a:lnTo>
                  <a:cubicBezTo>
                    <a:pt x="33895" y="88681"/>
                    <a:pt x="54586" y="89707"/>
                    <a:pt x="90795" y="91501"/>
                  </a:cubicBezTo>
                  <a:lnTo>
                    <a:pt x="108130" y="92360"/>
                  </a:lnTo>
                  <a:lnTo>
                    <a:pt x="91175" y="78681"/>
                  </a:lnTo>
                  <a:cubicBezTo>
                    <a:pt x="70391" y="63798"/>
                    <a:pt x="53528" y="55662"/>
                    <a:pt x="39019" y="51892"/>
                  </a:cubicBezTo>
                  <a:lnTo>
                    <a:pt x="21876" y="49618"/>
                  </a:lnTo>
                  <a:close/>
                  <a:moveTo>
                    <a:pt x="94506" y="6280"/>
                  </a:moveTo>
                  <a:cubicBezTo>
                    <a:pt x="69304" y="6280"/>
                    <a:pt x="44103" y="12559"/>
                    <a:pt x="31502" y="31397"/>
                  </a:cubicBezTo>
                  <a:lnTo>
                    <a:pt x="27945" y="38095"/>
                  </a:lnTo>
                  <a:lnTo>
                    <a:pt x="39999" y="40184"/>
                  </a:lnTo>
                  <a:cubicBezTo>
                    <a:pt x="55685" y="45145"/>
                    <a:pt x="74508" y="55266"/>
                    <a:pt x="96469" y="71339"/>
                  </a:cubicBezTo>
                  <a:lnTo>
                    <a:pt x="123266" y="93110"/>
                  </a:lnTo>
                  <a:lnTo>
                    <a:pt x="132424" y="93564"/>
                  </a:lnTo>
                  <a:cubicBezTo>
                    <a:pt x="132424" y="93564"/>
                    <a:pt x="132424" y="93564"/>
                    <a:pt x="132424" y="99815"/>
                  </a:cubicBezTo>
                  <a:cubicBezTo>
                    <a:pt x="132424" y="99815"/>
                    <a:pt x="132424" y="99815"/>
                    <a:pt x="138730" y="99815"/>
                  </a:cubicBezTo>
                  <a:cubicBezTo>
                    <a:pt x="132424" y="106065"/>
                    <a:pt x="132424" y="106065"/>
                    <a:pt x="132424" y="106065"/>
                  </a:cubicBezTo>
                  <a:lnTo>
                    <a:pt x="131762" y="106065"/>
                  </a:lnTo>
                  <a:lnTo>
                    <a:pt x="131762" y="106363"/>
                  </a:lnTo>
                  <a:cubicBezTo>
                    <a:pt x="131762" y="106363"/>
                    <a:pt x="131762" y="106363"/>
                    <a:pt x="129801" y="106264"/>
                  </a:cubicBezTo>
                  <a:lnTo>
                    <a:pt x="125786" y="106061"/>
                  </a:lnTo>
                  <a:lnTo>
                    <a:pt x="125799" y="106049"/>
                  </a:lnTo>
                  <a:lnTo>
                    <a:pt x="125049" y="106009"/>
                  </a:lnTo>
                  <a:lnTo>
                    <a:pt x="125068" y="106025"/>
                  </a:lnTo>
                  <a:lnTo>
                    <a:pt x="116076" y="105570"/>
                  </a:lnTo>
                  <a:cubicBezTo>
                    <a:pt x="104312" y="104974"/>
                    <a:pt x="83724" y="103932"/>
                    <a:pt x="47695" y="102109"/>
                  </a:cubicBezTo>
                  <a:lnTo>
                    <a:pt x="12612" y="100334"/>
                  </a:lnTo>
                  <a:lnTo>
                    <a:pt x="12612" y="113098"/>
                  </a:lnTo>
                  <a:cubicBezTo>
                    <a:pt x="12612" y="118567"/>
                    <a:pt x="12612" y="124818"/>
                    <a:pt x="12612" y="131068"/>
                  </a:cubicBezTo>
                  <a:cubicBezTo>
                    <a:pt x="15765" y="137319"/>
                    <a:pt x="17341" y="142007"/>
                    <a:pt x="18918" y="146695"/>
                  </a:cubicBezTo>
                  <a:lnTo>
                    <a:pt x="22905" y="156576"/>
                  </a:lnTo>
                  <a:lnTo>
                    <a:pt x="21542" y="156404"/>
                  </a:lnTo>
                  <a:lnTo>
                    <a:pt x="21957" y="157542"/>
                  </a:lnTo>
                  <a:lnTo>
                    <a:pt x="23367" y="157722"/>
                  </a:lnTo>
                  <a:lnTo>
                    <a:pt x="22905" y="156576"/>
                  </a:lnTo>
                  <a:lnTo>
                    <a:pt x="62862" y="161638"/>
                  </a:lnTo>
                  <a:cubicBezTo>
                    <a:pt x="95574" y="165741"/>
                    <a:pt x="133803" y="170233"/>
                    <a:pt x="169668" y="172773"/>
                  </a:cubicBezTo>
                  <a:lnTo>
                    <a:pt x="206966" y="174272"/>
                  </a:lnTo>
                  <a:lnTo>
                    <a:pt x="208137" y="175344"/>
                  </a:lnTo>
                  <a:lnTo>
                    <a:pt x="220310" y="176015"/>
                  </a:lnTo>
                  <a:lnTo>
                    <a:pt x="220706" y="176392"/>
                  </a:lnTo>
                  <a:lnTo>
                    <a:pt x="220706" y="175605"/>
                  </a:lnTo>
                  <a:cubicBezTo>
                    <a:pt x="220706" y="174824"/>
                    <a:pt x="220706" y="174824"/>
                    <a:pt x="220706" y="174824"/>
                  </a:cubicBezTo>
                  <a:cubicBezTo>
                    <a:pt x="220706" y="174824"/>
                    <a:pt x="220706" y="174824"/>
                    <a:pt x="227012" y="181074"/>
                  </a:cubicBezTo>
                  <a:lnTo>
                    <a:pt x="226334" y="181746"/>
                  </a:lnTo>
                  <a:lnTo>
                    <a:pt x="286368" y="238854"/>
                  </a:lnTo>
                  <a:lnTo>
                    <a:pt x="352058" y="301342"/>
                  </a:lnTo>
                  <a:lnTo>
                    <a:pt x="353282" y="301342"/>
                  </a:lnTo>
                  <a:cubicBezTo>
                    <a:pt x="391080" y="345395"/>
                    <a:pt x="428877" y="383154"/>
                    <a:pt x="460375" y="427207"/>
                  </a:cubicBezTo>
                  <a:lnTo>
                    <a:pt x="459827" y="427755"/>
                  </a:lnTo>
                  <a:lnTo>
                    <a:pt x="499430" y="491349"/>
                  </a:lnTo>
                  <a:cubicBezTo>
                    <a:pt x="504539" y="501556"/>
                    <a:pt x="508667" y="511370"/>
                    <a:pt x="511516" y="520595"/>
                  </a:cubicBezTo>
                  <a:lnTo>
                    <a:pt x="514420" y="537478"/>
                  </a:lnTo>
                  <a:lnTo>
                    <a:pt x="522932" y="533753"/>
                  </a:lnTo>
                  <a:cubicBezTo>
                    <a:pt x="579636" y="508635"/>
                    <a:pt x="598537" y="458400"/>
                    <a:pt x="598537" y="401885"/>
                  </a:cubicBezTo>
                  <a:cubicBezTo>
                    <a:pt x="598537" y="307693"/>
                    <a:pt x="535533" y="194663"/>
                    <a:pt x="485130" y="163266"/>
                  </a:cubicBezTo>
                  <a:cubicBezTo>
                    <a:pt x="459928" y="150707"/>
                    <a:pt x="441027" y="144427"/>
                    <a:pt x="422126" y="144427"/>
                  </a:cubicBezTo>
                  <a:cubicBezTo>
                    <a:pt x="406375" y="144427"/>
                    <a:pt x="393774" y="149137"/>
                    <a:pt x="385111" y="154631"/>
                  </a:cubicBezTo>
                  <a:lnTo>
                    <a:pt x="372860" y="168279"/>
                  </a:lnTo>
                  <a:lnTo>
                    <a:pt x="373956" y="168954"/>
                  </a:lnTo>
                  <a:cubicBezTo>
                    <a:pt x="386159" y="179446"/>
                    <a:pt x="406400" y="203928"/>
                    <a:pt x="415925" y="231908"/>
                  </a:cubicBezTo>
                  <a:cubicBezTo>
                    <a:pt x="415925" y="231908"/>
                    <a:pt x="415925" y="238125"/>
                    <a:pt x="409575" y="238125"/>
                  </a:cubicBezTo>
                  <a:cubicBezTo>
                    <a:pt x="409575" y="231908"/>
                    <a:pt x="409575" y="231908"/>
                    <a:pt x="409575" y="231908"/>
                  </a:cubicBezTo>
                  <a:cubicBezTo>
                    <a:pt x="396875" y="200819"/>
                    <a:pt x="365125" y="169731"/>
                    <a:pt x="358775" y="169731"/>
                  </a:cubicBezTo>
                  <a:lnTo>
                    <a:pt x="358775" y="169218"/>
                  </a:lnTo>
                  <a:lnTo>
                    <a:pt x="281450" y="96350"/>
                  </a:lnTo>
                  <a:cubicBezTo>
                    <a:pt x="206732" y="34537"/>
                    <a:pt x="141759" y="6280"/>
                    <a:pt x="94506" y="6280"/>
                  </a:cubicBezTo>
                  <a:close/>
                  <a:moveTo>
                    <a:pt x="94506" y="0"/>
                  </a:moveTo>
                  <a:cubicBezTo>
                    <a:pt x="146484" y="0"/>
                    <a:pt x="212638" y="24726"/>
                    <a:pt x="287652" y="87422"/>
                  </a:cubicBezTo>
                  <a:lnTo>
                    <a:pt x="361768" y="159702"/>
                  </a:lnTo>
                  <a:lnTo>
                    <a:pt x="359122" y="163266"/>
                  </a:lnTo>
                  <a:cubicBezTo>
                    <a:pt x="365422" y="163266"/>
                    <a:pt x="365422" y="163266"/>
                    <a:pt x="365422" y="163266"/>
                  </a:cubicBezTo>
                  <a:lnTo>
                    <a:pt x="366554" y="164394"/>
                  </a:lnTo>
                  <a:lnTo>
                    <a:pt x="366210" y="164051"/>
                  </a:lnTo>
                  <a:cubicBezTo>
                    <a:pt x="365422" y="163266"/>
                    <a:pt x="365422" y="163266"/>
                    <a:pt x="365422" y="163266"/>
                  </a:cubicBezTo>
                  <a:lnTo>
                    <a:pt x="361768" y="159702"/>
                  </a:lnTo>
                  <a:lnTo>
                    <a:pt x="362765" y="158360"/>
                  </a:lnTo>
                  <a:cubicBezTo>
                    <a:pt x="370148" y="149530"/>
                    <a:pt x="389049" y="131869"/>
                    <a:pt x="422126" y="131869"/>
                  </a:cubicBezTo>
                  <a:cubicBezTo>
                    <a:pt x="441027" y="131869"/>
                    <a:pt x="466229" y="138148"/>
                    <a:pt x="491430" y="156986"/>
                  </a:cubicBezTo>
                  <a:cubicBezTo>
                    <a:pt x="548134" y="188384"/>
                    <a:pt x="604837" y="301414"/>
                    <a:pt x="604837" y="401885"/>
                  </a:cubicBezTo>
                  <a:cubicBezTo>
                    <a:pt x="604837" y="458400"/>
                    <a:pt x="585936" y="514915"/>
                    <a:pt x="529233" y="546312"/>
                  </a:cubicBezTo>
                  <a:lnTo>
                    <a:pt x="515938" y="551991"/>
                  </a:lnTo>
                  <a:lnTo>
                    <a:pt x="515938" y="552588"/>
                  </a:lnTo>
                  <a:lnTo>
                    <a:pt x="511352" y="553950"/>
                  </a:lnTo>
                  <a:lnTo>
                    <a:pt x="496156" y="560441"/>
                  </a:lnTo>
                  <a:cubicBezTo>
                    <a:pt x="483555" y="563580"/>
                    <a:pt x="469379" y="565150"/>
                    <a:pt x="453628" y="565150"/>
                  </a:cubicBezTo>
                  <a:lnTo>
                    <a:pt x="453330" y="565118"/>
                  </a:lnTo>
                  <a:lnTo>
                    <a:pt x="453049" y="565150"/>
                  </a:lnTo>
                  <a:lnTo>
                    <a:pt x="451213" y="564886"/>
                  </a:lnTo>
                  <a:lnTo>
                    <a:pt x="406352" y="559976"/>
                  </a:lnTo>
                  <a:lnTo>
                    <a:pt x="396751" y="557043"/>
                  </a:lnTo>
                  <a:lnTo>
                    <a:pt x="389668" y="556023"/>
                  </a:lnTo>
                  <a:lnTo>
                    <a:pt x="376900" y="550979"/>
                  </a:lnTo>
                  <a:lnTo>
                    <a:pt x="357166" y="544951"/>
                  </a:lnTo>
                  <a:lnTo>
                    <a:pt x="336181" y="534893"/>
                  </a:lnTo>
                  <a:lnTo>
                    <a:pt x="323339" y="529820"/>
                  </a:lnTo>
                  <a:lnTo>
                    <a:pt x="315365" y="524916"/>
                  </a:lnTo>
                  <a:lnTo>
                    <a:pt x="306817" y="520819"/>
                  </a:lnTo>
                  <a:lnTo>
                    <a:pt x="260678" y="491287"/>
                  </a:lnTo>
                  <a:lnTo>
                    <a:pt x="255831" y="488307"/>
                  </a:lnTo>
                  <a:lnTo>
                    <a:pt x="196999" y="439903"/>
                  </a:lnTo>
                  <a:lnTo>
                    <a:pt x="195792" y="439794"/>
                  </a:lnTo>
                  <a:lnTo>
                    <a:pt x="195561" y="439563"/>
                  </a:lnTo>
                  <a:lnTo>
                    <a:pt x="195202" y="439531"/>
                  </a:lnTo>
                  <a:lnTo>
                    <a:pt x="195202" y="439205"/>
                  </a:lnTo>
                  <a:lnTo>
                    <a:pt x="195004" y="439007"/>
                  </a:lnTo>
                  <a:lnTo>
                    <a:pt x="190771" y="434779"/>
                  </a:lnTo>
                  <a:lnTo>
                    <a:pt x="188913" y="433250"/>
                  </a:lnTo>
                  <a:lnTo>
                    <a:pt x="188913" y="433179"/>
                  </a:lnTo>
                  <a:lnTo>
                    <a:pt x="129454" y="371272"/>
                  </a:lnTo>
                  <a:cubicBezTo>
                    <a:pt x="110454" y="348902"/>
                    <a:pt x="92537" y="324962"/>
                    <a:pt x="76392" y="299844"/>
                  </a:cubicBezTo>
                  <a:lnTo>
                    <a:pt x="64713" y="278237"/>
                  </a:lnTo>
                  <a:lnTo>
                    <a:pt x="63030" y="276556"/>
                  </a:lnTo>
                  <a:lnTo>
                    <a:pt x="51005" y="252878"/>
                  </a:lnTo>
                  <a:lnTo>
                    <a:pt x="33963" y="221351"/>
                  </a:lnTo>
                  <a:lnTo>
                    <a:pt x="26951" y="200259"/>
                  </a:lnTo>
                  <a:lnTo>
                    <a:pt x="12700" y="163447"/>
                  </a:lnTo>
                  <a:cubicBezTo>
                    <a:pt x="12700" y="163447"/>
                    <a:pt x="12700" y="163447"/>
                    <a:pt x="12700" y="162662"/>
                  </a:cubicBezTo>
                  <a:lnTo>
                    <a:pt x="12700" y="162410"/>
                  </a:lnTo>
                  <a:lnTo>
                    <a:pt x="12612" y="162322"/>
                  </a:lnTo>
                  <a:cubicBezTo>
                    <a:pt x="12612" y="159197"/>
                    <a:pt x="11035" y="154509"/>
                    <a:pt x="9459" y="149821"/>
                  </a:cubicBezTo>
                  <a:lnTo>
                    <a:pt x="7188" y="140816"/>
                  </a:lnTo>
                  <a:lnTo>
                    <a:pt x="6301" y="138148"/>
                  </a:lnTo>
                  <a:lnTo>
                    <a:pt x="5466" y="131697"/>
                  </a:lnTo>
                  <a:lnTo>
                    <a:pt x="3153" y="116223"/>
                  </a:lnTo>
                  <a:cubicBezTo>
                    <a:pt x="1577" y="109191"/>
                    <a:pt x="0" y="102940"/>
                    <a:pt x="0" y="99815"/>
                  </a:cubicBezTo>
                  <a:cubicBezTo>
                    <a:pt x="0" y="99815"/>
                    <a:pt x="0" y="99815"/>
                    <a:pt x="0" y="99033"/>
                  </a:cubicBezTo>
                  <a:lnTo>
                    <a:pt x="0" y="94192"/>
                  </a:lnTo>
                  <a:lnTo>
                    <a:pt x="0" y="93663"/>
                  </a:lnTo>
                  <a:lnTo>
                    <a:pt x="0" y="93564"/>
                  </a:lnTo>
                  <a:lnTo>
                    <a:pt x="14" y="93564"/>
                  </a:lnTo>
                  <a:lnTo>
                    <a:pt x="3922" y="65882"/>
                  </a:lnTo>
                  <a:lnTo>
                    <a:pt x="7710" y="55774"/>
                  </a:lnTo>
                  <a:lnTo>
                    <a:pt x="7876" y="54946"/>
                  </a:lnTo>
                  <a:lnTo>
                    <a:pt x="8282" y="54247"/>
                  </a:lnTo>
                  <a:lnTo>
                    <a:pt x="12549" y="42863"/>
                  </a:lnTo>
                  <a:cubicBezTo>
                    <a:pt x="12549" y="42863"/>
                    <a:pt x="12549" y="42863"/>
                    <a:pt x="13333" y="42070"/>
                  </a:cubicBezTo>
                  <a:lnTo>
                    <a:pt x="18241" y="37103"/>
                  </a:lnTo>
                  <a:lnTo>
                    <a:pt x="25202" y="25118"/>
                  </a:lnTo>
                  <a:cubicBezTo>
                    <a:pt x="44103" y="6280"/>
                    <a:pt x="63004" y="0"/>
                    <a:pt x="94506" y="0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6" name="Freeform 583"/>
            <p:cNvSpPr/>
            <p:nvPr/>
          </p:nvSpPr>
          <p:spPr bwMode="auto">
            <a:xfrm>
              <a:off x="3990975" y="5175250"/>
              <a:ext cx="698500" cy="692150"/>
            </a:xfrm>
            <a:custGeom>
              <a:avLst/>
              <a:gdLst>
                <a:gd name="T0" fmla="*/ 62 w 111"/>
                <a:gd name="T1" fmla="*/ 37 h 110"/>
                <a:gd name="T2" fmla="*/ 81 w 111"/>
                <a:gd name="T3" fmla="*/ 36 h 110"/>
                <a:gd name="T4" fmla="*/ 88 w 111"/>
                <a:gd name="T5" fmla="*/ 97 h 110"/>
                <a:gd name="T6" fmla="*/ 6 w 111"/>
                <a:gd name="T7" fmla="*/ 33 h 110"/>
                <a:gd name="T8" fmla="*/ 62 w 111"/>
                <a:gd name="T9" fmla="*/ 3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0">
                  <a:moveTo>
                    <a:pt x="62" y="37"/>
                  </a:moveTo>
                  <a:cubicBezTo>
                    <a:pt x="62" y="37"/>
                    <a:pt x="68" y="28"/>
                    <a:pt x="81" y="36"/>
                  </a:cubicBezTo>
                  <a:cubicBezTo>
                    <a:pt x="95" y="45"/>
                    <a:pt x="111" y="84"/>
                    <a:pt x="88" y="97"/>
                  </a:cubicBezTo>
                  <a:cubicBezTo>
                    <a:pt x="64" y="110"/>
                    <a:pt x="16" y="75"/>
                    <a:pt x="6" y="33"/>
                  </a:cubicBezTo>
                  <a:cubicBezTo>
                    <a:pt x="0" y="7"/>
                    <a:pt x="26" y="0"/>
                    <a:pt x="62" y="37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7" name="任意多边形 236"/>
            <p:cNvSpPr/>
            <p:nvPr/>
          </p:nvSpPr>
          <p:spPr bwMode="auto">
            <a:xfrm>
              <a:off x="4016374" y="5281613"/>
              <a:ext cx="515938" cy="528637"/>
            </a:xfrm>
            <a:custGeom>
              <a:avLst/>
              <a:gdLst>
                <a:gd name="connsiteX0" fmla="*/ 509270 w 515938"/>
                <a:gd name="connsiteY0" fmla="*/ 508737 h 528637"/>
                <a:gd name="connsiteX1" fmla="*/ 509548 w 515938"/>
                <a:gd name="connsiteY1" fmla="*/ 509814 h 528637"/>
                <a:gd name="connsiteX2" fmla="*/ 509649 w 515938"/>
                <a:gd name="connsiteY2" fmla="*/ 509794 h 528637"/>
                <a:gd name="connsiteX3" fmla="*/ 195202 w 515938"/>
                <a:gd name="connsiteY3" fmla="*/ 401911 h 528637"/>
                <a:gd name="connsiteX4" fmla="*/ 196712 w 515938"/>
                <a:gd name="connsiteY4" fmla="*/ 403154 h 528637"/>
                <a:gd name="connsiteX5" fmla="*/ 195202 w 515938"/>
                <a:gd name="connsiteY5" fmla="*/ 403018 h 528637"/>
                <a:gd name="connsiteX6" fmla="*/ 195202 w 515938"/>
                <a:gd name="connsiteY6" fmla="*/ 402233 h 528637"/>
                <a:gd name="connsiteX7" fmla="*/ 198069 w 515938"/>
                <a:gd name="connsiteY7" fmla="*/ 397378 h 528637"/>
                <a:gd name="connsiteX8" fmla="*/ 204834 w 515938"/>
                <a:gd name="connsiteY8" fmla="*/ 398251 h 528637"/>
                <a:gd name="connsiteX9" fmla="*/ 204440 w 515938"/>
                <a:gd name="connsiteY9" fmla="*/ 397932 h 528637"/>
                <a:gd name="connsiteX10" fmla="*/ 453049 w 515938"/>
                <a:gd name="connsiteY10" fmla="*/ 390456 h 528637"/>
                <a:gd name="connsiteX11" fmla="*/ 453049 w 515938"/>
                <a:gd name="connsiteY11" fmla="*/ 391016 h 528637"/>
                <a:gd name="connsiteX12" fmla="*/ 455222 w 515938"/>
                <a:gd name="connsiteY12" fmla="*/ 394300 h 528637"/>
                <a:gd name="connsiteX13" fmla="*/ 17463 w 515938"/>
                <a:gd name="connsiteY13" fmla="*/ 127000 h 528637"/>
                <a:gd name="connsiteX14" fmla="*/ 219686 w 515938"/>
                <a:gd name="connsiteY14" fmla="*/ 145843 h 528637"/>
                <a:gd name="connsiteX15" fmla="*/ 346075 w 515938"/>
                <a:gd name="connsiteY15" fmla="*/ 265181 h 528637"/>
                <a:gd name="connsiteX16" fmla="*/ 345651 w 515938"/>
                <a:gd name="connsiteY16" fmla="*/ 265184 h 528637"/>
                <a:gd name="connsiteX17" fmla="*/ 405991 w 515938"/>
                <a:gd name="connsiteY17" fmla="*/ 330178 h 528637"/>
                <a:gd name="connsiteX18" fmla="*/ 448254 w 515938"/>
                <a:gd name="connsiteY18" fmla="*/ 385295 h 528637"/>
                <a:gd name="connsiteX19" fmla="*/ 453049 w 515938"/>
                <a:gd name="connsiteY19" fmla="*/ 384175 h 528637"/>
                <a:gd name="connsiteX20" fmla="*/ 459338 w 515938"/>
                <a:gd name="connsiteY20" fmla="*/ 390456 h 528637"/>
                <a:gd name="connsiteX21" fmla="*/ 515938 w 515938"/>
                <a:gd name="connsiteY21" fmla="*/ 509794 h 528637"/>
                <a:gd name="connsiteX22" fmla="*/ 515938 w 515938"/>
                <a:gd name="connsiteY22" fmla="*/ 516075 h 528637"/>
                <a:gd name="connsiteX23" fmla="*/ 453049 w 515938"/>
                <a:gd name="connsiteY23" fmla="*/ 528637 h 528637"/>
                <a:gd name="connsiteX24" fmla="*/ 255831 w 515938"/>
                <a:gd name="connsiteY24" fmla="*/ 451794 h 528637"/>
                <a:gd name="connsiteX25" fmla="*/ 196712 w 515938"/>
                <a:gd name="connsiteY25" fmla="*/ 403154 h 528637"/>
                <a:gd name="connsiteX26" fmla="*/ 202798 w 515938"/>
                <a:gd name="connsiteY26" fmla="*/ 403700 h 528637"/>
                <a:gd name="connsiteX27" fmla="*/ 195202 w 515938"/>
                <a:gd name="connsiteY27" fmla="*/ 397964 h 528637"/>
                <a:gd name="connsiteX28" fmla="*/ 195202 w 515938"/>
                <a:gd name="connsiteY28" fmla="*/ 401911 h 528637"/>
                <a:gd name="connsiteX29" fmla="*/ 188913 w 515938"/>
                <a:gd name="connsiteY29" fmla="*/ 396737 h 528637"/>
                <a:gd name="connsiteX30" fmla="*/ 188913 w 515938"/>
                <a:gd name="connsiteY30" fmla="*/ 395952 h 528637"/>
                <a:gd name="connsiteX31" fmla="*/ 188913 w 515938"/>
                <a:gd name="connsiteY31" fmla="*/ 391441 h 528637"/>
                <a:gd name="connsiteX32" fmla="*/ 124157 w 515938"/>
                <a:gd name="connsiteY32" fmla="*/ 323098 h 528637"/>
                <a:gd name="connsiteX33" fmla="*/ 68562 w 515938"/>
                <a:gd name="connsiteY33" fmla="*/ 240158 h 528637"/>
                <a:gd name="connsiteX34" fmla="*/ 68019 w 515938"/>
                <a:gd name="connsiteY34" fmla="*/ 240057 h 528637"/>
                <a:gd name="connsiteX35" fmla="*/ 17463 w 515938"/>
                <a:gd name="connsiteY35" fmla="*/ 127000 h 528637"/>
                <a:gd name="connsiteX36" fmla="*/ 6274 w 515938"/>
                <a:gd name="connsiteY36" fmla="*/ 50800 h 528637"/>
                <a:gd name="connsiteX37" fmla="*/ 6274 w 515938"/>
                <a:gd name="connsiteY37" fmla="*/ 57150 h 528637"/>
                <a:gd name="connsiteX38" fmla="*/ 6350 w 515938"/>
                <a:gd name="connsiteY38" fmla="*/ 57150 h 528637"/>
                <a:gd name="connsiteX39" fmla="*/ 6351 w 515938"/>
                <a:gd name="connsiteY39" fmla="*/ 57150 h 528637"/>
                <a:gd name="connsiteX40" fmla="*/ 7240 w 515938"/>
                <a:gd name="connsiteY40" fmla="*/ 50849 h 528637"/>
                <a:gd name="connsiteX41" fmla="*/ 18823 w 515938"/>
                <a:gd name="connsiteY41" fmla="*/ 6350 h 528637"/>
                <a:gd name="connsiteX42" fmla="*/ 18702 w 515938"/>
                <a:gd name="connsiteY42" fmla="*/ 6859 h 528637"/>
                <a:gd name="connsiteX43" fmla="*/ 18823 w 515938"/>
                <a:gd name="connsiteY43" fmla="*/ 6535 h 528637"/>
                <a:gd name="connsiteX44" fmla="*/ 18823 w 515938"/>
                <a:gd name="connsiteY44" fmla="*/ 0 h 528637"/>
                <a:gd name="connsiteX45" fmla="*/ 96469 w 515938"/>
                <a:gd name="connsiteY45" fmla="*/ 34826 h 528637"/>
                <a:gd name="connsiteX46" fmla="*/ 123427 w 515938"/>
                <a:gd name="connsiteY46" fmla="*/ 56728 h 528637"/>
                <a:gd name="connsiteX47" fmla="*/ 123114 w 515938"/>
                <a:gd name="connsiteY47" fmla="*/ 56712 h 528637"/>
                <a:gd name="connsiteX48" fmla="*/ 131734 w 515938"/>
                <a:gd name="connsiteY48" fmla="*/ 63477 h 528637"/>
                <a:gd name="connsiteX49" fmla="*/ 123427 w 515938"/>
                <a:gd name="connsiteY49" fmla="*/ 56728 h 528637"/>
                <a:gd name="connsiteX50" fmla="*/ 131762 w 515938"/>
                <a:gd name="connsiteY50" fmla="*/ 57150 h 528637"/>
                <a:gd name="connsiteX51" fmla="*/ 131762 w 515938"/>
                <a:gd name="connsiteY51" fmla="*/ 57944 h 528637"/>
                <a:gd name="connsiteX52" fmla="*/ 131762 w 515938"/>
                <a:gd name="connsiteY52" fmla="*/ 63499 h 528637"/>
                <a:gd name="connsiteX53" fmla="*/ 131763 w 515938"/>
                <a:gd name="connsiteY53" fmla="*/ 63500 h 528637"/>
                <a:gd name="connsiteX54" fmla="*/ 131762 w 515938"/>
                <a:gd name="connsiteY54" fmla="*/ 63500 h 528637"/>
                <a:gd name="connsiteX55" fmla="*/ 131482 w 515938"/>
                <a:gd name="connsiteY55" fmla="*/ 63486 h 528637"/>
                <a:gd name="connsiteX56" fmla="*/ 131482 w 515938"/>
                <a:gd name="connsiteY56" fmla="*/ 63783 h 528637"/>
                <a:gd name="connsiteX57" fmla="*/ 131482 w 515938"/>
                <a:gd name="connsiteY57" fmla="*/ 64166 h 528637"/>
                <a:gd name="connsiteX58" fmla="*/ 131482 w 515938"/>
                <a:gd name="connsiteY58" fmla="*/ 69623 h 528637"/>
                <a:gd name="connsiteX59" fmla="*/ 219075 w 515938"/>
                <a:gd name="connsiteY59" fmla="*/ 144462 h 528637"/>
                <a:gd name="connsiteX60" fmla="*/ 18863 w 515938"/>
                <a:gd name="connsiteY60" fmla="*/ 125752 h 528637"/>
                <a:gd name="connsiteX61" fmla="*/ 12606 w 515938"/>
                <a:gd name="connsiteY61" fmla="*/ 100806 h 528637"/>
                <a:gd name="connsiteX62" fmla="*/ 7132 w 515938"/>
                <a:gd name="connsiteY62" fmla="*/ 76639 h 528637"/>
                <a:gd name="connsiteX63" fmla="*/ 6605 w 515938"/>
                <a:gd name="connsiteY63" fmla="*/ 63517 h 528637"/>
                <a:gd name="connsiteX64" fmla="*/ 6274 w 515938"/>
                <a:gd name="connsiteY64" fmla="*/ 63500 h 528637"/>
                <a:gd name="connsiteX65" fmla="*/ 0 w 515938"/>
                <a:gd name="connsiteY65" fmla="*/ 57150 h 528637"/>
                <a:gd name="connsiteX66" fmla="*/ 12549 w 515938"/>
                <a:gd name="connsiteY66" fmla="*/ 6350 h 528637"/>
                <a:gd name="connsiteX67" fmla="*/ 18823 w 515938"/>
                <a:gd name="connsiteY67" fmla="*/ 0 h 5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15938" h="528637">
                  <a:moveTo>
                    <a:pt x="509270" y="508737"/>
                  </a:moveTo>
                  <a:lnTo>
                    <a:pt x="509548" y="509814"/>
                  </a:lnTo>
                  <a:lnTo>
                    <a:pt x="509649" y="509794"/>
                  </a:lnTo>
                  <a:close/>
                  <a:moveTo>
                    <a:pt x="195202" y="401911"/>
                  </a:moveTo>
                  <a:lnTo>
                    <a:pt x="196712" y="403154"/>
                  </a:lnTo>
                  <a:lnTo>
                    <a:pt x="195202" y="403018"/>
                  </a:lnTo>
                  <a:cubicBezTo>
                    <a:pt x="195202" y="403018"/>
                    <a:pt x="195202" y="403018"/>
                    <a:pt x="195202" y="402233"/>
                  </a:cubicBezTo>
                  <a:close/>
                  <a:moveTo>
                    <a:pt x="198069" y="397378"/>
                  </a:moveTo>
                  <a:lnTo>
                    <a:pt x="204834" y="398251"/>
                  </a:lnTo>
                  <a:lnTo>
                    <a:pt x="204440" y="397932"/>
                  </a:lnTo>
                  <a:close/>
                  <a:moveTo>
                    <a:pt x="453049" y="390456"/>
                  </a:moveTo>
                  <a:lnTo>
                    <a:pt x="453049" y="391016"/>
                  </a:lnTo>
                  <a:lnTo>
                    <a:pt x="455222" y="394300"/>
                  </a:lnTo>
                  <a:close/>
                  <a:moveTo>
                    <a:pt x="17463" y="127000"/>
                  </a:moveTo>
                  <a:cubicBezTo>
                    <a:pt x="68019" y="133281"/>
                    <a:pt x="156491" y="145843"/>
                    <a:pt x="219686" y="145843"/>
                  </a:cubicBezTo>
                  <a:cubicBezTo>
                    <a:pt x="263922" y="183528"/>
                    <a:pt x="308158" y="227495"/>
                    <a:pt x="346075" y="265181"/>
                  </a:cubicBezTo>
                  <a:lnTo>
                    <a:pt x="345651" y="265184"/>
                  </a:lnTo>
                  <a:lnTo>
                    <a:pt x="405991" y="330178"/>
                  </a:lnTo>
                  <a:lnTo>
                    <a:pt x="448254" y="385295"/>
                  </a:lnTo>
                  <a:lnTo>
                    <a:pt x="453049" y="384175"/>
                  </a:lnTo>
                  <a:cubicBezTo>
                    <a:pt x="453049" y="384175"/>
                    <a:pt x="453049" y="384175"/>
                    <a:pt x="459338" y="390456"/>
                  </a:cubicBezTo>
                  <a:cubicBezTo>
                    <a:pt x="490782" y="434423"/>
                    <a:pt x="515938" y="478390"/>
                    <a:pt x="515938" y="509794"/>
                  </a:cubicBezTo>
                  <a:cubicBezTo>
                    <a:pt x="515938" y="509794"/>
                    <a:pt x="515938" y="509794"/>
                    <a:pt x="515938" y="516075"/>
                  </a:cubicBezTo>
                  <a:cubicBezTo>
                    <a:pt x="497071" y="522356"/>
                    <a:pt x="478205" y="528637"/>
                    <a:pt x="453049" y="528637"/>
                  </a:cubicBezTo>
                  <a:cubicBezTo>
                    <a:pt x="391732" y="528637"/>
                    <a:pt x="323339" y="500373"/>
                    <a:pt x="255831" y="451794"/>
                  </a:cubicBezTo>
                  <a:lnTo>
                    <a:pt x="196712" y="403154"/>
                  </a:lnTo>
                  <a:lnTo>
                    <a:pt x="202798" y="403700"/>
                  </a:lnTo>
                  <a:lnTo>
                    <a:pt x="195202" y="397964"/>
                  </a:lnTo>
                  <a:lnTo>
                    <a:pt x="195202" y="401911"/>
                  </a:lnTo>
                  <a:lnTo>
                    <a:pt x="188913" y="396737"/>
                  </a:lnTo>
                  <a:cubicBezTo>
                    <a:pt x="188913" y="396737"/>
                    <a:pt x="188913" y="396737"/>
                    <a:pt x="188913" y="395952"/>
                  </a:cubicBezTo>
                  <a:lnTo>
                    <a:pt x="188913" y="391441"/>
                  </a:lnTo>
                  <a:lnTo>
                    <a:pt x="124157" y="323098"/>
                  </a:lnTo>
                  <a:lnTo>
                    <a:pt x="68562" y="240158"/>
                  </a:lnTo>
                  <a:lnTo>
                    <a:pt x="68019" y="240057"/>
                  </a:lnTo>
                  <a:cubicBezTo>
                    <a:pt x="42741" y="202371"/>
                    <a:pt x="30102" y="164685"/>
                    <a:pt x="17463" y="127000"/>
                  </a:cubicBezTo>
                  <a:close/>
                  <a:moveTo>
                    <a:pt x="6274" y="50800"/>
                  </a:moveTo>
                  <a:cubicBezTo>
                    <a:pt x="6274" y="57150"/>
                    <a:pt x="6274" y="57150"/>
                    <a:pt x="6274" y="57150"/>
                  </a:cubicBezTo>
                  <a:lnTo>
                    <a:pt x="6350" y="57150"/>
                  </a:lnTo>
                  <a:lnTo>
                    <a:pt x="6351" y="57150"/>
                  </a:lnTo>
                  <a:lnTo>
                    <a:pt x="7240" y="50849"/>
                  </a:lnTo>
                  <a:close/>
                  <a:moveTo>
                    <a:pt x="18823" y="6350"/>
                  </a:moveTo>
                  <a:lnTo>
                    <a:pt x="18702" y="6859"/>
                  </a:lnTo>
                  <a:lnTo>
                    <a:pt x="18823" y="6535"/>
                  </a:lnTo>
                  <a:close/>
                  <a:moveTo>
                    <a:pt x="18823" y="0"/>
                  </a:moveTo>
                  <a:cubicBezTo>
                    <a:pt x="37646" y="0"/>
                    <a:pt x="63528" y="10715"/>
                    <a:pt x="96469" y="34826"/>
                  </a:cubicBezTo>
                  <a:lnTo>
                    <a:pt x="123427" y="56728"/>
                  </a:lnTo>
                  <a:lnTo>
                    <a:pt x="123114" y="56712"/>
                  </a:lnTo>
                  <a:lnTo>
                    <a:pt x="131734" y="63477"/>
                  </a:lnTo>
                  <a:lnTo>
                    <a:pt x="123427" y="56728"/>
                  </a:lnTo>
                  <a:lnTo>
                    <a:pt x="131762" y="57150"/>
                  </a:lnTo>
                  <a:cubicBezTo>
                    <a:pt x="131762" y="57150"/>
                    <a:pt x="131762" y="57150"/>
                    <a:pt x="131762" y="57944"/>
                  </a:cubicBezTo>
                  <a:lnTo>
                    <a:pt x="131762" y="63499"/>
                  </a:lnTo>
                  <a:lnTo>
                    <a:pt x="131763" y="63500"/>
                  </a:lnTo>
                  <a:lnTo>
                    <a:pt x="131762" y="63500"/>
                  </a:lnTo>
                  <a:lnTo>
                    <a:pt x="131482" y="63486"/>
                  </a:lnTo>
                  <a:lnTo>
                    <a:pt x="131482" y="63783"/>
                  </a:lnTo>
                  <a:lnTo>
                    <a:pt x="131482" y="64166"/>
                  </a:lnTo>
                  <a:cubicBezTo>
                    <a:pt x="131482" y="64945"/>
                    <a:pt x="131482" y="66505"/>
                    <a:pt x="131482" y="69623"/>
                  </a:cubicBezTo>
                  <a:cubicBezTo>
                    <a:pt x="156509" y="88333"/>
                    <a:pt x="187792" y="119515"/>
                    <a:pt x="219075" y="144462"/>
                  </a:cubicBezTo>
                  <a:cubicBezTo>
                    <a:pt x="156509" y="144462"/>
                    <a:pt x="68916" y="131989"/>
                    <a:pt x="18863" y="125752"/>
                  </a:cubicBezTo>
                  <a:cubicBezTo>
                    <a:pt x="12606" y="113279"/>
                    <a:pt x="12606" y="107042"/>
                    <a:pt x="12606" y="100806"/>
                  </a:cubicBezTo>
                  <a:cubicBezTo>
                    <a:pt x="9478" y="91451"/>
                    <a:pt x="7914" y="83655"/>
                    <a:pt x="7132" y="76639"/>
                  </a:cubicBezTo>
                  <a:lnTo>
                    <a:pt x="6605" y="63517"/>
                  </a:lnTo>
                  <a:lnTo>
                    <a:pt x="6274" y="63500"/>
                  </a:lnTo>
                  <a:cubicBezTo>
                    <a:pt x="6274" y="63500"/>
                    <a:pt x="0" y="57150"/>
                    <a:pt x="0" y="57150"/>
                  </a:cubicBezTo>
                  <a:cubicBezTo>
                    <a:pt x="0" y="38100"/>
                    <a:pt x="6274" y="19050"/>
                    <a:pt x="12549" y="6350"/>
                  </a:cubicBezTo>
                  <a:cubicBezTo>
                    <a:pt x="12549" y="6350"/>
                    <a:pt x="12549" y="6350"/>
                    <a:pt x="18823" y="0"/>
                  </a:cubicBezTo>
                  <a:close/>
                </a:path>
              </a:pathLst>
            </a:custGeom>
            <a:solidFill>
              <a:srgbClr val="E8787D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8" name="任意多边形 237"/>
            <p:cNvSpPr/>
            <p:nvPr/>
          </p:nvSpPr>
          <p:spPr bwMode="auto">
            <a:xfrm>
              <a:off x="4016374" y="5245100"/>
              <a:ext cx="603250" cy="565150"/>
            </a:xfrm>
            <a:custGeom>
              <a:avLst/>
              <a:gdLst>
                <a:gd name="connsiteX0" fmla="*/ 79961 w 603250"/>
                <a:gd name="connsiteY0" fmla="*/ 284466 h 565150"/>
                <a:gd name="connsiteX1" fmla="*/ 84832 w 603250"/>
                <a:gd name="connsiteY1" fmla="*/ 293564 h 565150"/>
                <a:gd name="connsiteX2" fmla="*/ 134540 w 603250"/>
                <a:gd name="connsiteY2" fmla="*/ 362576 h 565150"/>
                <a:gd name="connsiteX3" fmla="*/ 158794 w 603250"/>
                <a:gd name="connsiteY3" fmla="*/ 388849 h 565150"/>
                <a:gd name="connsiteX4" fmla="*/ 194800 w 603250"/>
                <a:gd name="connsiteY4" fmla="*/ 427002 h 565150"/>
                <a:gd name="connsiteX5" fmla="*/ 195232 w 603250"/>
                <a:gd name="connsiteY5" fmla="*/ 427352 h 565150"/>
                <a:gd name="connsiteX6" fmla="*/ 255626 w 603250"/>
                <a:gd name="connsiteY6" fmla="*/ 435861 h 565150"/>
                <a:gd name="connsiteX7" fmla="*/ 326497 w 603250"/>
                <a:gd name="connsiteY7" fmla="*/ 439794 h 565150"/>
                <a:gd name="connsiteX8" fmla="*/ 391855 w 603250"/>
                <a:gd name="connsiteY8" fmla="*/ 435074 h 565150"/>
                <a:gd name="connsiteX9" fmla="*/ 447846 w 603250"/>
                <a:gd name="connsiteY9" fmla="*/ 421998 h 565150"/>
                <a:gd name="connsiteX10" fmla="*/ 452489 w 603250"/>
                <a:gd name="connsiteY10" fmla="*/ 427207 h 565150"/>
                <a:gd name="connsiteX11" fmla="*/ 452489 w 603250"/>
                <a:gd name="connsiteY11" fmla="*/ 420914 h 565150"/>
                <a:gd name="connsiteX12" fmla="*/ 447846 w 603250"/>
                <a:gd name="connsiteY12" fmla="*/ 421998 h 565150"/>
                <a:gd name="connsiteX13" fmla="*/ 401304 w 603250"/>
                <a:gd name="connsiteY13" fmla="*/ 369781 h 565150"/>
                <a:gd name="connsiteX14" fmla="*/ 345702 w 603250"/>
                <a:gd name="connsiteY14" fmla="*/ 307975 h 565150"/>
                <a:gd name="connsiteX15" fmla="*/ 335834 w 603250"/>
                <a:gd name="connsiteY15" fmla="*/ 307975 h 565150"/>
                <a:gd name="connsiteX16" fmla="*/ 320822 w 603250"/>
                <a:gd name="connsiteY16" fmla="*/ 307975 h 565150"/>
                <a:gd name="connsiteX17" fmla="*/ 251098 w 603250"/>
                <a:gd name="connsiteY17" fmla="*/ 304932 h 565150"/>
                <a:gd name="connsiteX18" fmla="*/ 216136 w 603250"/>
                <a:gd name="connsiteY18" fmla="*/ 301398 h 565150"/>
                <a:gd name="connsiteX19" fmla="*/ 214999 w 603250"/>
                <a:gd name="connsiteY19" fmla="*/ 301329 h 565150"/>
                <a:gd name="connsiteX20" fmla="*/ 211862 w 603250"/>
                <a:gd name="connsiteY20" fmla="*/ 300966 h 565150"/>
                <a:gd name="connsiteX21" fmla="*/ 180189 w 603250"/>
                <a:gd name="connsiteY21" fmla="*/ 297764 h 565150"/>
                <a:gd name="connsiteX22" fmla="*/ 116390 w 603250"/>
                <a:gd name="connsiteY22" fmla="*/ 289418 h 565150"/>
                <a:gd name="connsiteX23" fmla="*/ 26689 w 603250"/>
                <a:gd name="connsiteY23" fmla="*/ 170721 h 565150"/>
                <a:gd name="connsiteX24" fmla="*/ 42809 w 603250"/>
                <a:gd name="connsiteY24" fmla="*/ 215071 h 565150"/>
                <a:gd name="connsiteX25" fmla="*/ 72654 w 603250"/>
                <a:gd name="connsiteY25" fmla="*/ 270817 h 565150"/>
                <a:gd name="connsiteX26" fmla="*/ 116444 w 603250"/>
                <a:gd name="connsiteY26" fmla="*/ 280102 h 565150"/>
                <a:gd name="connsiteX27" fmla="*/ 163147 w 603250"/>
                <a:gd name="connsiteY27" fmla="*/ 287901 h 565150"/>
                <a:gd name="connsiteX28" fmla="*/ 207476 w 603250"/>
                <a:gd name="connsiteY28" fmla="*/ 293717 h 565150"/>
                <a:gd name="connsiteX29" fmla="*/ 218223 w 603250"/>
                <a:gd name="connsiteY29" fmla="*/ 294908 h 565150"/>
                <a:gd name="connsiteX30" fmla="*/ 320197 w 603250"/>
                <a:gd name="connsiteY30" fmla="*/ 301342 h 565150"/>
                <a:gd name="connsiteX31" fmla="*/ 335159 w 603250"/>
                <a:gd name="connsiteY31" fmla="*/ 301342 h 565150"/>
                <a:gd name="connsiteX32" fmla="*/ 339099 w 603250"/>
                <a:gd name="connsiteY32" fmla="*/ 301342 h 565150"/>
                <a:gd name="connsiteX33" fmla="*/ 279738 w 603250"/>
                <a:gd name="connsiteY33" fmla="*/ 245136 h 565150"/>
                <a:gd name="connsiteX34" fmla="*/ 219693 w 603250"/>
                <a:gd name="connsiteY34" fmla="*/ 188283 h 565150"/>
                <a:gd name="connsiteX35" fmla="*/ 219693 w 603250"/>
                <a:gd name="connsiteY35" fmla="*/ 186796 h 565150"/>
                <a:gd name="connsiteX36" fmla="*/ 219163 w 603250"/>
                <a:gd name="connsiteY36" fmla="*/ 187325 h 565150"/>
                <a:gd name="connsiteX37" fmla="*/ 218630 w 603250"/>
                <a:gd name="connsiteY37" fmla="*/ 187277 h 565150"/>
                <a:gd name="connsiteX38" fmla="*/ 219693 w 603250"/>
                <a:gd name="connsiteY38" fmla="*/ 188283 h 565150"/>
                <a:gd name="connsiteX39" fmla="*/ 219693 w 603250"/>
                <a:gd name="connsiteY39" fmla="*/ 188582 h 565150"/>
                <a:gd name="connsiteX40" fmla="*/ 61480 w 603250"/>
                <a:gd name="connsiteY40" fmla="*/ 174443 h 565150"/>
                <a:gd name="connsiteX41" fmla="*/ 137760 w 603250"/>
                <a:gd name="connsiteY41" fmla="*/ 99814 h 565150"/>
                <a:gd name="connsiteX42" fmla="*/ 219163 w 603250"/>
                <a:gd name="connsiteY42" fmla="*/ 174823 h 565150"/>
                <a:gd name="connsiteX43" fmla="*/ 205519 w 603250"/>
                <a:gd name="connsiteY43" fmla="*/ 174271 h 565150"/>
                <a:gd name="connsiteX44" fmla="*/ 172200 w 603250"/>
                <a:gd name="connsiteY44" fmla="*/ 143569 h 565150"/>
                <a:gd name="connsiteX45" fmla="*/ 131498 w 603250"/>
                <a:gd name="connsiteY45" fmla="*/ 106065 h 565150"/>
                <a:gd name="connsiteX46" fmla="*/ 137760 w 603250"/>
                <a:gd name="connsiteY46" fmla="*/ 99814 h 565150"/>
                <a:gd name="connsiteX47" fmla="*/ 94258 w 603250"/>
                <a:gd name="connsiteY47" fmla="*/ 6279 h 565150"/>
                <a:gd name="connsiteX48" fmla="*/ 31419 w 603250"/>
                <a:gd name="connsiteY48" fmla="*/ 31397 h 565150"/>
                <a:gd name="connsiteX49" fmla="*/ 17280 w 603250"/>
                <a:gd name="connsiteY49" fmla="*/ 58085 h 565150"/>
                <a:gd name="connsiteX50" fmla="*/ 13419 w 603250"/>
                <a:gd name="connsiteY50" fmla="*/ 87670 h 565150"/>
                <a:gd name="connsiteX51" fmla="*/ 21916 w 603250"/>
                <a:gd name="connsiteY51" fmla="*/ 88094 h 565150"/>
                <a:gd name="connsiteX52" fmla="*/ 131498 w 603250"/>
                <a:gd name="connsiteY52" fmla="*/ 93564 h 565150"/>
                <a:gd name="connsiteX53" fmla="*/ 131498 w 603250"/>
                <a:gd name="connsiteY53" fmla="*/ 99814 h 565150"/>
                <a:gd name="connsiteX54" fmla="*/ 137760 w 603250"/>
                <a:gd name="connsiteY54" fmla="*/ 99814 h 565150"/>
                <a:gd name="connsiteX55" fmla="*/ 131498 w 603250"/>
                <a:gd name="connsiteY55" fmla="*/ 106065 h 565150"/>
                <a:gd name="connsiteX56" fmla="*/ 125236 w 603250"/>
                <a:gd name="connsiteY56" fmla="*/ 106065 h 565150"/>
                <a:gd name="connsiteX57" fmla="*/ 45532 w 603250"/>
                <a:gd name="connsiteY57" fmla="*/ 101877 h 565150"/>
                <a:gd name="connsiteX58" fmla="*/ 12568 w 603250"/>
                <a:gd name="connsiteY58" fmla="*/ 100146 h 565150"/>
                <a:gd name="connsiteX59" fmla="*/ 12568 w 603250"/>
                <a:gd name="connsiteY59" fmla="*/ 131178 h 565150"/>
                <a:gd name="connsiteX60" fmla="*/ 18785 w 603250"/>
                <a:gd name="connsiteY60" fmla="*/ 146695 h 565150"/>
                <a:gd name="connsiteX61" fmla="*/ 22745 w 603250"/>
                <a:gd name="connsiteY61" fmla="*/ 156576 h 565150"/>
                <a:gd name="connsiteX62" fmla="*/ 21490 w 603250"/>
                <a:gd name="connsiteY62" fmla="*/ 156416 h 565150"/>
                <a:gd name="connsiteX63" fmla="*/ 21971 w 603250"/>
                <a:gd name="connsiteY63" fmla="*/ 157739 h 565150"/>
                <a:gd name="connsiteX64" fmla="*/ 23277 w 603250"/>
                <a:gd name="connsiteY64" fmla="*/ 157905 h 565150"/>
                <a:gd name="connsiteX65" fmla="*/ 22745 w 603250"/>
                <a:gd name="connsiteY65" fmla="*/ 156576 h 565150"/>
                <a:gd name="connsiteX66" fmla="*/ 62423 w 603250"/>
                <a:gd name="connsiteY66" fmla="*/ 161638 h 565150"/>
                <a:gd name="connsiteX67" fmla="*/ 168482 w 603250"/>
                <a:gd name="connsiteY67" fmla="*/ 172772 h 565150"/>
                <a:gd name="connsiteX68" fmla="*/ 205519 w 603250"/>
                <a:gd name="connsiteY68" fmla="*/ 174271 h 565150"/>
                <a:gd name="connsiteX69" fmla="*/ 206849 w 603250"/>
                <a:gd name="connsiteY69" fmla="*/ 175497 h 565150"/>
                <a:gd name="connsiteX70" fmla="*/ 219163 w 603250"/>
                <a:gd name="connsiteY70" fmla="*/ 175993 h 565150"/>
                <a:gd name="connsiteX71" fmla="*/ 219163 w 603250"/>
                <a:gd name="connsiteY71" fmla="*/ 175605 h 565150"/>
                <a:gd name="connsiteX72" fmla="*/ 219163 w 603250"/>
                <a:gd name="connsiteY72" fmla="*/ 174823 h 565150"/>
                <a:gd name="connsiteX73" fmla="*/ 225425 w 603250"/>
                <a:gd name="connsiteY73" fmla="*/ 181074 h 565150"/>
                <a:gd name="connsiteX74" fmla="*/ 225236 w 603250"/>
                <a:gd name="connsiteY74" fmla="*/ 181263 h 565150"/>
                <a:gd name="connsiteX75" fmla="*/ 286059 w 603250"/>
                <a:gd name="connsiteY75" fmla="*/ 238853 h 565150"/>
                <a:gd name="connsiteX76" fmla="*/ 352425 w 603250"/>
                <a:gd name="connsiteY76" fmla="*/ 301691 h 565150"/>
                <a:gd name="connsiteX77" fmla="*/ 352425 w 603250"/>
                <a:gd name="connsiteY77" fmla="*/ 302163 h 565150"/>
                <a:gd name="connsiteX78" fmla="*/ 407604 w 603250"/>
                <a:gd name="connsiteY78" fmla="*/ 364274 h 565150"/>
                <a:gd name="connsiteX79" fmla="*/ 458788 w 603250"/>
                <a:gd name="connsiteY79" fmla="*/ 427207 h 565150"/>
                <a:gd name="connsiteX80" fmla="*/ 452489 w 603250"/>
                <a:gd name="connsiteY80" fmla="*/ 433501 h 565150"/>
                <a:gd name="connsiteX81" fmla="*/ 326497 w 603250"/>
                <a:gd name="connsiteY81" fmla="*/ 446087 h 565150"/>
                <a:gd name="connsiteX82" fmla="*/ 255626 w 603250"/>
                <a:gd name="connsiteY82" fmla="*/ 445301 h 565150"/>
                <a:gd name="connsiteX83" fmla="*/ 212638 w 603250"/>
                <a:gd name="connsiteY83" fmla="*/ 441446 h 565150"/>
                <a:gd name="connsiteX84" fmla="*/ 261566 w 603250"/>
                <a:gd name="connsiteY84" fmla="*/ 481064 h 565150"/>
                <a:gd name="connsiteX85" fmla="*/ 452438 w 603250"/>
                <a:gd name="connsiteY85" fmla="*/ 552591 h 565150"/>
                <a:gd name="connsiteX86" fmla="*/ 521560 w 603250"/>
                <a:gd name="connsiteY86" fmla="*/ 533753 h 565150"/>
                <a:gd name="connsiteX87" fmla="*/ 596966 w 603250"/>
                <a:gd name="connsiteY87" fmla="*/ 401885 h 565150"/>
                <a:gd name="connsiteX88" fmla="*/ 483857 w 603250"/>
                <a:gd name="connsiteY88" fmla="*/ 163265 h 565150"/>
                <a:gd name="connsiteX89" fmla="*/ 421018 w 603250"/>
                <a:gd name="connsiteY89" fmla="*/ 144427 h 565150"/>
                <a:gd name="connsiteX90" fmla="*/ 384101 w 603250"/>
                <a:gd name="connsiteY90" fmla="*/ 154631 h 565150"/>
                <a:gd name="connsiteX91" fmla="*/ 372094 w 603250"/>
                <a:gd name="connsiteY91" fmla="*/ 168041 h 565150"/>
                <a:gd name="connsiteX92" fmla="*/ 373534 w 603250"/>
                <a:gd name="connsiteY92" fmla="*/ 168953 h 565150"/>
                <a:gd name="connsiteX93" fmla="*/ 414337 w 603250"/>
                <a:gd name="connsiteY93" fmla="*/ 231907 h 565150"/>
                <a:gd name="connsiteX94" fmla="*/ 408164 w 603250"/>
                <a:gd name="connsiteY94" fmla="*/ 238125 h 565150"/>
                <a:gd name="connsiteX95" fmla="*/ 408164 w 603250"/>
                <a:gd name="connsiteY95" fmla="*/ 231907 h 565150"/>
                <a:gd name="connsiteX96" fmla="*/ 358775 w 603250"/>
                <a:gd name="connsiteY96" fmla="*/ 169730 h 565150"/>
                <a:gd name="connsiteX97" fmla="*/ 358775 w 603250"/>
                <a:gd name="connsiteY97" fmla="*/ 169545 h 565150"/>
                <a:gd name="connsiteX98" fmla="*/ 358180 w 603250"/>
                <a:gd name="connsiteY98" fmla="*/ 169545 h 565150"/>
                <a:gd name="connsiteX99" fmla="*/ 94258 w 603250"/>
                <a:gd name="connsiteY99" fmla="*/ 6279 h 565150"/>
                <a:gd name="connsiteX100" fmla="*/ 94258 w 603250"/>
                <a:gd name="connsiteY100" fmla="*/ 0 h 565150"/>
                <a:gd name="connsiteX101" fmla="*/ 286897 w 603250"/>
                <a:gd name="connsiteY101" fmla="*/ 87421 h 565150"/>
                <a:gd name="connsiteX102" fmla="*/ 360819 w 603250"/>
                <a:gd name="connsiteY102" fmla="*/ 159701 h 565150"/>
                <a:gd name="connsiteX103" fmla="*/ 358180 w 603250"/>
                <a:gd name="connsiteY103" fmla="*/ 163265 h 565150"/>
                <a:gd name="connsiteX104" fmla="*/ 364464 w 603250"/>
                <a:gd name="connsiteY104" fmla="*/ 163265 h 565150"/>
                <a:gd name="connsiteX105" fmla="*/ 360819 w 603250"/>
                <a:gd name="connsiteY105" fmla="*/ 159701 h 565150"/>
                <a:gd name="connsiteX106" fmla="*/ 361813 w 603250"/>
                <a:gd name="connsiteY106" fmla="*/ 158359 h 565150"/>
                <a:gd name="connsiteX107" fmla="*/ 421018 w 603250"/>
                <a:gd name="connsiteY107" fmla="*/ 131868 h 565150"/>
                <a:gd name="connsiteX108" fmla="*/ 490141 w 603250"/>
                <a:gd name="connsiteY108" fmla="*/ 156986 h 565150"/>
                <a:gd name="connsiteX109" fmla="*/ 603250 w 603250"/>
                <a:gd name="connsiteY109" fmla="*/ 401885 h 565150"/>
                <a:gd name="connsiteX110" fmla="*/ 527844 w 603250"/>
                <a:gd name="connsiteY110" fmla="*/ 546312 h 565150"/>
                <a:gd name="connsiteX111" fmla="*/ 452438 w 603250"/>
                <a:gd name="connsiteY111" fmla="*/ 565150 h 565150"/>
                <a:gd name="connsiteX112" fmla="*/ 255380 w 603250"/>
                <a:gd name="connsiteY112" fmla="*/ 488325 h 565150"/>
                <a:gd name="connsiteX113" fmla="*/ 196698 w 603250"/>
                <a:gd name="connsiteY113" fmla="*/ 440017 h 565150"/>
                <a:gd name="connsiteX114" fmla="*/ 194205 w 603250"/>
                <a:gd name="connsiteY114" fmla="*/ 439794 h 565150"/>
                <a:gd name="connsiteX115" fmla="*/ 187905 w 603250"/>
                <a:gd name="connsiteY115" fmla="*/ 433501 h 565150"/>
                <a:gd name="connsiteX116" fmla="*/ 171244 w 603250"/>
                <a:gd name="connsiteY116" fmla="*/ 415252 h 565150"/>
                <a:gd name="connsiteX117" fmla="*/ 129114 w 603250"/>
                <a:gd name="connsiteY117" fmla="*/ 371272 h 565150"/>
                <a:gd name="connsiteX118" fmla="*/ 76192 w 603250"/>
                <a:gd name="connsiteY118" fmla="*/ 299844 h 565150"/>
                <a:gd name="connsiteX119" fmla="*/ 68289 w 603250"/>
                <a:gd name="connsiteY119" fmla="*/ 285185 h 565150"/>
                <a:gd name="connsiteX120" fmla="*/ 63393 w 603250"/>
                <a:gd name="connsiteY120" fmla="*/ 278261 h 565150"/>
                <a:gd name="connsiteX121" fmla="*/ 61678 w 603250"/>
                <a:gd name="connsiteY121" fmla="*/ 276556 h 565150"/>
                <a:gd name="connsiteX122" fmla="*/ 11113 w 603250"/>
                <a:gd name="connsiteY122" fmla="*/ 163447 h 565150"/>
                <a:gd name="connsiteX123" fmla="*/ 11113 w 603250"/>
                <a:gd name="connsiteY123" fmla="*/ 157163 h 565150"/>
                <a:gd name="connsiteX124" fmla="*/ 11231 w 603250"/>
                <a:gd name="connsiteY124" fmla="*/ 157163 h 565150"/>
                <a:gd name="connsiteX125" fmla="*/ 9393 w 603250"/>
                <a:gd name="connsiteY125" fmla="*/ 149820 h 565150"/>
                <a:gd name="connsiteX126" fmla="*/ 7042 w 603250"/>
                <a:gd name="connsiteY126" fmla="*/ 140435 h 565150"/>
                <a:gd name="connsiteX127" fmla="*/ 6284 w 603250"/>
                <a:gd name="connsiteY127" fmla="*/ 138148 h 565150"/>
                <a:gd name="connsiteX128" fmla="*/ 0 w 603250"/>
                <a:gd name="connsiteY128" fmla="*/ 94191 h 565150"/>
                <a:gd name="connsiteX129" fmla="*/ 21 w 603250"/>
                <a:gd name="connsiteY129" fmla="*/ 94087 h 565150"/>
                <a:gd name="connsiteX130" fmla="*/ 0 w 603250"/>
                <a:gd name="connsiteY130" fmla="*/ 93564 h 565150"/>
                <a:gd name="connsiteX131" fmla="*/ 125 w 603250"/>
                <a:gd name="connsiteY131" fmla="*/ 93564 h 565150"/>
                <a:gd name="connsiteX132" fmla="*/ 7855 w 603250"/>
                <a:gd name="connsiteY132" fmla="*/ 54945 h 565150"/>
                <a:gd name="connsiteX133" fmla="*/ 25135 w 603250"/>
                <a:gd name="connsiteY133" fmla="*/ 25118 h 565150"/>
                <a:gd name="connsiteX134" fmla="*/ 94258 w 603250"/>
                <a:gd name="connsiteY134" fmla="*/ 0 h 56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603250" h="565150">
                  <a:moveTo>
                    <a:pt x="79961" y="284466"/>
                  </a:moveTo>
                  <a:lnTo>
                    <a:pt x="84832" y="293564"/>
                  </a:lnTo>
                  <a:lnTo>
                    <a:pt x="134540" y="362576"/>
                  </a:lnTo>
                  <a:lnTo>
                    <a:pt x="158794" y="388849"/>
                  </a:lnTo>
                  <a:lnTo>
                    <a:pt x="194800" y="427002"/>
                  </a:lnTo>
                  <a:lnTo>
                    <a:pt x="195232" y="427352"/>
                  </a:lnTo>
                  <a:lnTo>
                    <a:pt x="255626" y="435861"/>
                  </a:lnTo>
                  <a:cubicBezTo>
                    <a:pt x="277675" y="438221"/>
                    <a:pt x="301298" y="439794"/>
                    <a:pt x="326497" y="439794"/>
                  </a:cubicBezTo>
                  <a:cubicBezTo>
                    <a:pt x="348545" y="439794"/>
                    <a:pt x="370594" y="438221"/>
                    <a:pt x="391855" y="435074"/>
                  </a:cubicBezTo>
                  <a:lnTo>
                    <a:pt x="447846" y="421998"/>
                  </a:lnTo>
                  <a:lnTo>
                    <a:pt x="452489" y="427207"/>
                  </a:lnTo>
                  <a:cubicBezTo>
                    <a:pt x="452489" y="420914"/>
                    <a:pt x="452489" y="420914"/>
                    <a:pt x="452489" y="420914"/>
                  </a:cubicBezTo>
                  <a:lnTo>
                    <a:pt x="447846" y="421998"/>
                  </a:lnTo>
                  <a:lnTo>
                    <a:pt x="401304" y="369781"/>
                  </a:lnTo>
                  <a:lnTo>
                    <a:pt x="345702" y="307975"/>
                  </a:lnTo>
                  <a:lnTo>
                    <a:pt x="335834" y="307975"/>
                  </a:lnTo>
                  <a:cubicBezTo>
                    <a:pt x="331883" y="307975"/>
                    <a:pt x="327143" y="307975"/>
                    <a:pt x="320822" y="307975"/>
                  </a:cubicBezTo>
                  <a:cubicBezTo>
                    <a:pt x="298700" y="307975"/>
                    <a:pt x="274998" y="306797"/>
                    <a:pt x="251098" y="304932"/>
                  </a:cubicBezTo>
                  <a:lnTo>
                    <a:pt x="216136" y="301398"/>
                  </a:lnTo>
                  <a:lnTo>
                    <a:pt x="214999" y="301329"/>
                  </a:lnTo>
                  <a:lnTo>
                    <a:pt x="211862" y="300966"/>
                  </a:lnTo>
                  <a:lnTo>
                    <a:pt x="180189" y="297764"/>
                  </a:lnTo>
                  <a:cubicBezTo>
                    <a:pt x="157277" y="295015"/>
                    <a:pt x="135550" y="292069"/>
                    <a:pt x="116390" y="289418"/>
                  </a:cubicBezTo>
                  <a:close/>
                  <a:moveTo>
                    <a:pt x="26689" y="170721"/>
                  </a:moveTo>
                  <a:lnTo>
                    <a:pt x="42809" y="215071"/>
                  </a:lnTo>
                  <a:lnTo>
                    <a:pt x="72654" y="270817"/>
                  </a:lnTo>
                  <a:lnTo>
                    <a:pt x="116444" y="280102"/>
                  </a:lnTo>
                  <a:cubicBezTo>
                    <a:pt x="130766" y="282757"/>
                    <a:pt x="146527" y="285412"/>
                    <a:pt x="163147" y="287901"/>
                  </a:cubicBezTo>
                  <a:lnTo>
                    <a:pt x="207476" y="293717"/>
                  </a:lnTo>
                  <a:lnTo>
                    <a:pt x="218223" y="294908"/>
                  </a:lnTo>
                  <a:lnTo>
                    <a:pt x="320197" y="301342"/>
                  </a:lnTo>
                  <a:cubicBezTo>
                    <a:pt x="326497" y="301342"/>
                    <a:pt x="331221" y="301342"/>
                    <a:pt x="335159" y="301342"/>
                  </a:cubicBezTo>
                  <a:lnTo>
                    <a:pt x="339099" y="301342"/>
                  </a:lnTo>
                  <a:lnTo>
                    <a:pt x="279738" y="245136"/>
                  </a:lnTo>
                  <a:lnTo>
                    <a:pt x="219693" y="188283"/>
                  </a:lnTo>
                  <a:lnTo>
                    <a:pt x="219693" y="186796"/>
                  </a:lnTo>
                  <a:lnTo>
                    <a:pt x="219163" y="187325"/>
                  </a:lnTo>
                  <a:lnTo>
                    <a:pt x="218630" y="187277"/>
                  </a:lnTo>
                  <a:lnTo>
                    <a:pt x="219693" y="188283"/>
                  </a:lnTo>
                  <a:lnTo>
                    <a:pt x="219693" y="188582"/>
                  </a:lnTo>
                  <a:cubicBezTo>
                    <a:pt x="172288" y="183869"/>
                    <a:pt x="110662" y="179156"/>
                    <a:pt x="61480" y="174443"/>
                  </a:cubicBezTo>
                  <a:close/>
                  <a:moveTo>
                    <a:pt x="137760" y="99814"/>
                  </a:moveTo>
                  <a:cubicBezTo>
                    <a:pt x="162807" y="124817"/>
                    <a:pt x="194116" y="149820"/>
                    <a:pt x="219163" y="174823"/>
                  </a:cubicBezTo>
                  <a:lnTo>
                    <a:pt x="205519" y="174271"/>
                  </a:lnTo>
                  <a:lnTo>
                    <a:pt x="172200" y="143569"/>
                  </a:lnTo>
                  <a:cubicBezTo>
                    <a:pt x="158111" y="131068"/>
                    <a:pt x="144022" y="118566"/>
                    <a:pt x="131498" y="106065"/>
                  </a:cubicBezTo>
                  <a:cubicBezTo>
                    <a:pt x="131498" y="106065"/>
                    <a:pt x="131498" y="106065"/>
                    <a:pt x="137760" y="99814"/>
                  </a:cubicBezTo>
                  <a:close/>
                  <a:moveTo>
                    <a:pt x="94258" y="6279"/>
                  </a:moveTo>
                  <a:cubicBezTo>
                    <a:pt x="69123" y="6279"/>
                    <a:pt x="43987" y="12559"/>
                    <a:pt x="31419" y="31397"/>
                  </a:cubicBezTo>
                  <a:cubicBezTo>
                    <a:pt x="25135" y="37676"/>
                    <a:pt x="20422" y="47096"/>
                    <a:pt x="17280" y="58085"/>
                  </a:cubicBezTo>
                  <a:lnTo>
                    <a:pt x="13419" y="87670"/>
                  </a:lnTo>
                  <a:lnTo>
                    <a:pt x="21916" y="88094"/>
                  </a:lnTo>
                  <a:cubicBezTo>
                    <a:pt x="37571" y="88876"/>
                    <a:pt x="68880" y="90438"/>
                    <a:pt x="131498" y="93564"/>
                  </a:cubicBezTo>
                  <a:cubicBezTo>
                    <a:pt x="131498" y="93564"/>
                    <a:pt x="131498" y="93564"/>
                    <a:pt x="131498" y="99814"/>
                  </a:cubicBezTo>
                  <a:cubicBezTo>
                    <a:pt x="131498" y="99814"/>
                    <a:pt x="131498" y="99814"/>
                    <a:pt x="137760" y="99814"/>
                  </a:cubicBezTo>
                  <a:cubicBezTo>
                    <a:pt x="137760" y="99814"/>
                    <a:pt x="137760" y="99814"/>
                    <a:pt x="131498" y="106065"/>
                  </a:cubicBezTo>
                  <a:cubicBezTo>
                    <a:pt x="131498" y="106065"/>
                    <a:pt x="131498" y="106065"/>
                    <a:pt x="125236" y="106065"/>
                  </a:cubicBezTo>
                  <a:cubicBezTo>
                    <a:pt x="125236" y="106065"/>
                    <a:pt x="125236" y="106065"/>
                    <a:pt x="45532" y="101877"/>
                  </a:cubicBezTo>
                  <a:lnTo>
                    <a:pt x="12568" y="100146"/>
                  </a:lnTo>
                  <a:lnTo>
                    <a:pt x="12568" y="131178"/>
                  </a:lnTo>
                  <a:lnTo>
                    <a:pt x="18785" y="146695"/>
                  </a:lnTo>
                  <a:lnTo>
                    <a:pt x="22745" y="156576"/>
                  </a:lnTo>
                  <a:lnTo>
                    <a:pt x="21490" y="156416"/>
                  </a:lnTo>
                  <a:lnTo>
                    <a:pt x="21971" y="157739"/>
                  </a:lnTo>
                  <a:lnTo>
                    <a:pt x="23277" y="157905"/>
                  </a:lnTo>
                  <a:lnTo>
                    <a:pt x="22745" y="156576"/>
                  </a:lnTo>
                  <a:lnTo>
                    <a:pt x="62423" y="161638"/>
                  </a:lnTo>
                  <a:cubicBezTo>
                    <a:pt x="94906" y="165740"/>
                    <a:pt x="132868" y="170233"/>
                    <a:pt x="168482" y="172772"/>
                  </a:cubicBezTo>
                  <a:lnTo>
                    <a:pt x="205519" y="174271"/>
                  </a:lnTo>
                  <a:lnTo>
                    <a:pt x="206849" y="175497"/>
                  </a:lnTo>
                  <a:lnTo>
                    <a:pt x="219163" y="175993"/>
                  </a:lnTo>
                  <a:lnTo>
                    <a:pt x="219163" y="175605"/>
                  </a:lnTo>
                  <a:cubicBezTo>
                    <a:pt x="219163" y="174823"/>
                    <a:pt x="219163" y="174823"/>
                    <a:pt x="219163" y="174823"/>
                  </a:cubicBezTo>
                  <a:cubicBezTo>
                    <a:pt x="219163" y="174823"/>
                    <a:pt x="219163" y="174823"/>
                    <a:pt x="225425" y="181074"/>
                  </a:cubicBezTo>
                  <a:lnTo>
                    <a:pt x="225236" y="181263"/>
                  </a:lnTo>
                  <a:lnTo>
                    <a:pt x="286059" y="238853"/>
                  </a:lnTo>
                  <a:cubicBezTo>
                    <a:pt x="308181" y="259275"/>
                    <a:pt x="330303" y="279698"/>
                    <a:pt x="352425" y="301691"/>
                  </a:cubicBezTo>
                  <a:lnTo>
                    <a:pt x="352425" y="302163"/>
                  </a:lnTo>
                  <a:lnTo>
                    <a:pt x="407604" y="364274"/>
                  </a:lnTo>
                  <a:cubicBezTo>
                    <a:pt x="425715" y="384728"/>
                    <a:pt x="443039" y="405181"/>
                    <a:pt x="458788" y="427207"/>
                  </a:cubicBezTo>
                  <a:cubicBezTo>
                    <a:pt x="458788" y="427207"/>
                    <a:pt x="458788" y="427207"/>
                    <a:pt x="452489" y="433501"/>
                  </a:cubicBezTo>
                  <a:cubicBezTo>
                    <a:pt x="414691" y="446087"/>
                    <a:pt x="370594" y="446087"/>
                    <a:pt x="326497" y="446087"/>
                  </a:cubicBezTo>
                  <a:cubicBezTo>
                    <a:pt x="301298" y="446087"/>
                    <a:pt x="277675" y="446087"/>
                    <a:pt x="255626" y="445301"/>
                  </a:cubicBezTo>
                  <a:lnTo>
                    <a:pt x="212638" y="441446"/>
                  </a:lnTo>
                  <a:lnTo>
                    <a:pt x="261566" y="481064"/>
                  </a:lnTo>
                  <a:cubicBezTo>
                    <a:pt x="328724" y="527866"/>
                    <a:pt x="395883" y="552591"/>
                    <a:pt x="452438" y="552591"/>
                  </a:cubicBezTo>
                  <a:cubicBezTo>
                    <a:pt x="477573" y="552591"/>
                    <a:pt x="502709" y="546312"/>
                    <a:pt x="521560" y="533753"/>
                  </a:cubicBezTo>
                  <a:cubicBezTo>
                    <a:pt x="578115" y="508635"/>
                    <a:pt x="596966" y="458400"/>
                    <a:pt x="596966" y="401885"/>
                  </a:cubicBezTo>
                  <a:cubicBezTo>
                    <a:pt x="596966" y="307693"/>
                    <a:pt x="534128" y="194663"/>
                    <a:pt x="483857" y="163265"/>
                  </a:cubicBezTo>
                  <a:cubicBezTo>
                    <a:pt x="458722" y="150706"/>
                    <a:pt x="439870" y="144427"/>
                    <a:pt x="421018" y="144427"/>
                  </a:cubicBezTo>
                  <a:cubicBezTo>
                    <a:pt x="405309" y="144427"/>
                    <a:pt x="392741" y="149136"/>
                    <a:pt x="384101" y="154631"/>
                  </a:cubicBezTo>
                  <a:lnTo>
                    <a:pt x="372094" y="168041"/>
                  </a:lnTo>
                  <a:lnTo>
                    <a:pt x="373534" y="168953"/>
                  </a:lnTo>
                  <a:cubicBezTo>
                    <a:pt x="385399" y="179446"/>
                    <a:pt x="405077" y="203928"/>
                    <a:pt x="414337" y="231907"/>
                  </a:cubicBezTo>
                  <a:cubicBezTo>
                    <a:pt x="414337" y="231907"/>
                    <a:pt x="414337" y="238125"/>
                    <a:pt x="408164" y="238125"/>
                  </a:cubicBezTo>
                  <a:cubicBezTo>
                    <a:pt x="408164" y="231907"/>
                    <a:pt x="408164" y="231907"/>
                    <a:pt x="408164" y="231907"/>
                  </a:cubicBezTo>
                  <a:cubicBezTo>
                    <a:pt x="395817" y="200819"/>
                    <a:pt x="358775" y="169730"/>
                    <a:pt x="358775" y="169730"/>
                  </a:cubicBezTo>
                  <a:lnTo>
                    <a:pt x="358775" y="169545"/>
                  </a:lnTo>
                  <a:lnTo>
                    <a:pt x="358180" y="169545"/>
                  </a:lnTo>
                  <a:cubicBezTo>
                    <a:pt x="251354" y="56515"/>
                    <a:pt x="157096" y="6279"/>
                    <a:pt x="94258" y="6279"/>
                  </a:cubicBezTo>
                  <a:close/>
                  <a:moveTo>
                    <a:pt x="94258" y="0"/>
                  </a:moveTo>
                  <a:cubicBezTo>
                    <a:pt x="146100" y="0"/>
                    <a:pt x="212080" y="24725"/>
                    <a:pt x="286897" y="87421"/>
                  </a:cubicBezTo>
                  <a:lnTo>
                    <a:pt x="360819" y="159701"/>
                  </a:lnTo>
                  <a:lnTo>
                    <a:pt x="358180" y="163265"/>
                  </a:lnTo>
                  <a:cubicBezTo>
                    <a:pt x="364464" y="163265"/>
                    <a:pt x="364464" y="163265"/>
                    <a:pt x="364464" y="163265"/>
                  </a:cubicBezTo>
                  <a:lnTo>
                    <a:pt x="360819" y="159701"/>
                  </a:lnTo>
                  <a:lnTo>
                    <a:pt x="361813" y="158359"/>
                  </a:lnTo>
                  <a:cubicBezTo>
                    <a:pt x="369176" y="149529"/>
                    <a:pt x="388028" y="131868"/>
                    <a:pt x="421018" y="131868"/>
                  </a:cubicBezTo>
                  <a:cubicBezTo>
                    <a:pt x="439870" y="131868"/>
                    <a:pt x="458722" y="138148"/>
                    <a:pt x="490141" y="156986"/>
                  </a:cubicBezTo>
                  <a:cubicBezTo>
                    <a:pt x="546696" y="188383"/>
                    <a:pt x="603250" y="301414"/>
                    <a:pt x="603250" y="401885"/>
                  </a:cubicBezTo>
                  <a:cubicBezTo>
                    <a:pt x="603250" y="458400"/>
                    <a:pt x="584399" y="514915"/>
                    <a:pt x="527844" y="546312"/>
                  </a:cubicBezTo>
                  <a:cubicBezTo>
                    <a:pt x="508992" y="558871"/>
                    <a:pt x="483857" y="565150"/>
                    <a:pt x="452438" y="565150"/>
                  </a:cubicBezTo>
                  <a:cubicBezTo>
                    <a:pt x="391170" y="565150"/>
                    <a:pt x="322833" y="536893"/>
                    <a:pt x="255380" y="488325"/>
                  </a:cubicBezTo>
                  <a:lnTo>
                    <a:pt x="196698" y="440017"/>
                  </a:lnTo>
                  <a:lnTo>
                    <a:pt x="194205" y="439794"/>
                  </a:lnTo>
                  <a:cubicBezTo>
                    <a:pt x="194205" y="439794"/>
                    <a:pt x="194205" y="439794"/>
                    <a:pt x="187905" y="433501"/>
                  </a:cubicBezTo>
                  <a:lnTo>
                    <a:pt x="171244" y="415252"/>
                  </a:lnTo>
                  <a:lnTo>
                    <a:pt x="129114" y="371272"/>
                  </a:lnTo>
                  <a:cubicBezTo>
                    <a:pt x="110164" y="348902"/>
                    <a:pt x="92294" y="324962"/>
                    <a:pt x="76192" y="299844"/>
                  </a:cubicBezTo>
                  <a:lnTo>
                    <a:pt x="68289" y="285185"/>
                  </a:lnTo>
                  <a:lnTo>
                    <a:pt x="63393" y="278261"/>
                  </a:lnTo>
                  <a:lnTo>
                    <a:pt x="61678" y="276556"/>
                  </a:lnTo>
                  <a:cubicBezTo>
                    <a:pt x="42716" y="245136"/>
                    <a:pt x="23754" y="201150"/>
                    <a:pt x="11113" y="163447"/>
                  </a:cubicBezTo>
                  <a:cubicBezTo>
                    <a:pt x="11113" y="163447"/>
                    <a:pt x="11113" y="163447"/>
                    <a:pt x="11113" y="157163"/>
                  </a:cubicBezTo>
                  <a:lnTo>
                    <a:pt x="11231" y="157163"/>
                  </a:lnTo>
                  <a:lnTo>
                    <a:pt x="9393" y="149820"/>
                  </a:lnTo>
                  <a:lnTo>
                    <a:pt x="7042" y="140435"/>
                  </a:lnTo>
                  <a:lnTo>
                    <a:pt x="6284" y="138148"/>
                  </a:lnTo>
                  <a:cubicBezTo>
                    <a:pt x="0" y="119309"/>
                    <a:pt x="0" y="106750"/>
                    <a:pt x="0" y="94191"/>
                  </a:cubicBezTo>
                  <a:lnTo>
                    <a:pt x="21" y="94087"/>
                  </a:lnTo>
                  <a:lnTo>
                    <a:pt x="0" y="93564"/>
                  </a:lnTo>
                  <a:lnTo>
                    <a:pt x="125" y="93564"/>
                  </a:lnTo>
                  <a:lnTo>
                    <a:pt x="7855" y="54945"/>
                  </a:lnTo>
                  <a:cubicBezTo>
                    <a:pt x="12568" y="43956"/>
                    <a:pt x="18852" y="34537"/>
                    <a:pt x="25135" y="25118"/>
                  </a:cubicBezTo>
                  <a:cubicBezTo>
                    <a:pt x="43987" y="6279"/>
                    <a:pt x="62839" y="0"/>
                    <a:pt x="94258" y="0"/>
                  </a:cubicBezTo>
                  <a:close/>
                </a:path>
              </a:pathLst>
            </a:custGeom>
            <a:solidFill>
              <a:srgbClr val="E8787D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9" name="Freeform 617"/>
            <p:cNvSpPr/>
            <p:nvPr/>
          </p:nvSpPr>
          <p:spPr bwMode="auto">
            <a:xfrm>
              <a:off x="1993900" y="2293938"/>
              <a:ext cx="1360487" cy="1611312"/>
            </a:xfrm>
            <a:custGeom>
              <a:avLst/>
              <a:gdLst>
                <a:gd name="T0" fmla="*/ 172 w 216"/>
                <a:gd name="T1" fmla="*/ 24 h 256"/>
                <a:gd name="T2" fmla="*/ 35 w 216"/>
                <a:gd name="T3" fmla="*/ 90 h 256"/>
                <a:gd name="T4" fmla="*/ 44 w 216"/>
                <a:gd name="T5" fmla="*/ 243 h 256"/>
                <a:gd name="T6" fmla="*/ 56 w 216"/>
                <a:gd name="T7" fmla="*/ 248 h 256"/>
                <a:gd name="T8" fmla="*/ 72 w 216"/>
                <a:gd name="T9" fmla="*/ 251 h 256"/>
                <a:gd name="T10" fmla="*/ 181 w 216"/>
                <a:gd name="T11" fmla="*/ 176 h 256"/>
                <a:gd name="T12" fmla="*/ 172 w 216"/>
                <a:gd name="T13" fmla="*/ 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56">
                  <a:moveTo>
                    <a:pt x="172" y="24"/>
                  </a:moveTo>
                  <a:cubicBezTo>
                    <a:pt x="132" y="0"/>
                    <a:pt x="70" y="30"/>
                    <a:pt x="35" y="90"/>
                  </a:cubicBezTo>
                  <a:cubicBezTo>
                    <a:pt x="0" y="151"/>
                    <a:pt x="4" y="219"/>
                    <a:pt x="44" y="243"/>
                  </a:cubicBezTo>
                  <a:cubicBezTo>
                    <a:pt x="48" y="245"/>
                    <a:pt x="52" y="247"/>
                    <a:pt x="56" y="248"/>
                  </a:cubicBezTo>
                  <a:cubicBezTo>
                    <a:pt x="60" y="253"/>
                    <a:pt x="66" y="256"/>
                    <a:pt x="72" y="251"/>
                  </a:cubicBezTo>
                  <a:cubicBezTo>
                    <a:pt x="109" y="252"/>
                    <a:pt x="153" y="223"/>
                    <a:pt x="181" y="176"/>
                  </a:cubicBezTo>
                  <a:cubicBezTo>
                    <a:pt x="216" y="115"/>
                    <a:pt x="212" y="47"/>
                    <a:pt x="172" y="24"/>
                  </a:cubicBezTo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0" name="Freeform 621"/>
            <p:cNvSpPr>
              <a:spLocks noEditPoints="1"/>
            </p:cNvSpPr>
            <p:nvPr/>
          </p:nvSpPr>
          <p:spPr bwMode="auto">
            <a:xfrm>
              <a:off x="2201863" y="2393950"/>
              <a:ext cx="1071562" cy="1492250"/>
            </a:xfrm>
            <a:custGeom>
              <a:avLst/>
              <a:gdLst>
                <a:gd name="T0" fmla="*/ 21 w 170"/>
                <a:gd name="T1" fmla="*/ 229 h 237"/>
                <a:gd name="T2" fmla="*/ 23 w 170"/>
                <a:gd name="T3" fmla="*/ 231 h 237"/>
                <a:gd name="T4" fmla="*/ 23 w 170"/>
                <a:gd name="T5" fmla="*/ 231 h 237"/>
                <a:gd name="T6" fmla="*/ 33 w 170"/>
                <a:gd name="T7" fmla="*/ 237 h 237"/>
                <a:gd name="T8" fmla="*/ 33 w 170"/>
                <a:gd name="T9" fmla="*/ 237 h 237"/>
                <a:gd name="T10" fmla="*/ 38 w 170"/>
                <a:gd name="T11" fmla="*/ 234 h 237"/>
                <a:gd name="T12" fmla="*/ 39 w 170"/>
                <a:gd name="T13" fmla="*/ 234 h 237"/>
                <a:gd name="T14" fmla="*/ 41 w 170"/>
                <a:gd name="T15" fmla="*/ 231 h 237"/>
                <a:gd name="T16" fmla="*/ 33 w 170"/>
                <a:gd name="T17" fmla="*/ 235 h 237"/>
                <a:gd name="T18" fmla="*/ 21 w 170"/>
                <a:gd name="T19" fmla="*/ 229 h 237"/>
                <a:gd name="T20" fmla="*/ 0 w 170"/>
                <a:gd name="T21" fmla="*/ 217 h 237"/>
                <a:gd name="T22" fmla="*/ 11 w 170"/>
                <a:gd name="T23" fmla="*/ 226 h 237"/>
                <a:gd name="T24" fmla="*/ 20 w 170"/>
                <a:gd name="T25" fmla="*/ 230 h 237"/>
                <a:gd name="T26" fmla="*/ 15 w 170"/>
                <a:gd name="T27" fmla="*/ 223 h 237"/>
                <a:gd name="T28" fmla="*/ 15 w 170"/>
                <a:gd name="T29" fmla="*/ 223 h 237"/>
                <a:gd name="T30" fmla="*/ 15 w 170"/>
                <a:gd name="T31" fmla="*/ 223 h 237"/>
                <a:gd name="T32" fmla="*/ 0 w 170"/>
                <a:gd name="T33" fmla="*/ 217 h 237"/>
                <a:gd name="T34" fmla="*/ 16 w 170"/>
                <a:gd name="T35" fmla="*/ 55 h 237"/>
                <a:gd name="T36" fmla="*/ 11 w 170"/>
                <a:gd name="T37" fmla="*/ 61 h 237"/>
                <a:gd name="T38" fmla="*/ 36 w 170"/>
                <a:gd name="T39" fmla="*/ 89 h 237"/>
                <a:gd name="T40" fmla="*/ 47 w 170"/>
                <a:gd name="T41" fmla="*/ 91 h 237"/>
                <a:gd name="T42" fmla="*/ 82 w 170"/>
                <a:gd name="T43" fmla="*/ 76 h 237"/>
                <a:gd name="T44" fmla="*/ 127 w 170"/>
                <a:gd name="T45" fmla="*/ 114 h 237"/>
                <a:gd name="T46" fmla="*/ 139 w 170"/>
                <a:gd name="T47" fmla="*/ 113 h 237"/>
                <a:gd name="T48" fmla="*/ 141 w 170"/>
                <a:gd name="T49" fmla="*/ 113 h 237"/>
                <a:gd name="T50" fmla="*/ 127 w 170"/>
                <a:gd name="T51" fmla="*/ 169 h 237"/>
                <a:gd name="T52" fmla="*/ 46 w 170"/>
                <a:gd name="T53" fmla="*/ 226 h 237"/>
                <a:gd name="T54" fmla="*/ 45 w 170"/>
                <a:gd name="T55" fmla="*/ 226 h 237"/>
                <a:gd name="T56" fmla="*/ 41 w 170"/>
                <a:gd name="T57" fmla="*/ 234 h 237"/>
                <a:gd name="T58" fmla="*/ 42 w 170"/>
                <a:gd name="T59" fmla="*/ 234 h 237"/>
                <a:gd name="T60" fmla="*/ 42 w 170"/>
                <a:gd name="T61" fmla="*/ 234 h 237"/>
                <a:gd name="T62" fmla="*/ 147 w 170"/>
                <a:gd name="T63" fmla="*/ 159 h 237"/>
                <a:gd name="T64" fmla="*/ 170 w 170"/>
                <a:gd name="T65" fmla="*/ 97 h 237"/>
                <a:gd name="T66" fmla="*/ 139 w 170"/>
                <a:gd name="T67" fmla="*/ 107 h 237"/>
                <a:gd name="T68" fmla="*/ 104 w 170"/>
                <a:gd name="T69" fmla="*/ 93 h 237"/>
                <a:gd name="T70" fmla="*/ 90 w 170"/>
                <a:gd name="T71" fmla="*/ 60 h 237"/>
                <a:gd name="T72" fmla="*/ 90 w 170"/>
                <a:gd name="T73" fmla="*/ 57 h 237"/>
                <a:gd name="T74" fmla="*/ 90 w 170"/>
                <a:gd name="T75" fmla="*/ 56 h 237"/>
                <a:gd name="T76" fmla="*/ 52 w 170"/>
                <a:gd name="T77" fmla="*/ 83 h 237"/>
                <a:gd name="T78" fmla="*/ 40 w 170"/>
                <a:gd name="T79" fmla="*/ 81 h 237"/>
                <a:gd name="T80" fmla="*/ 16 w 170"/>
                <a:gd name="T81" fmla="*/ 55 h 237"/>
                <a:gd name="T82" fmla="*/ 108 w 170"/>
                <a:gd name="T83" fmla="*/ 0 h 237"/>
                <a:gd name="T84" fmla="*/ 79 w 170"/>
                <a:gd name="T85" fmla="*/ 6 h 237"/>
                <a:gd name="T86" fmla="*/ 94 w 170"/>
                <a:gd name="T87" fmla="*/ 38 h 237"/>
                <a:gd name="T88" fmla="*/ 94 w 170"/>
                <a:gd name="T89" fmla="*/ 39 h 237"/>
                <a:gd name="T90" fmla="*/ 103 w 170"/>
                <a:gd name="T91" fmla="*/ 25 h 237"/>
                <a:gd name="T92" fmla="*/ 136 w 170"/>
                <a:gd name="T93" fmla="*/ 12 h 237"/>
                <a:gd name="T94" fmla="*/ 137 w 170"/>
                <a:gd name="T95" fmla="*/ 12 h 237"/>
                <a:gd name="T96" fmla="*/ 139 w 170"/>
                <a:gd name="T97" fmla="*/ 12 h 237"/>
                <a:gd name="T98" fmla="*/ 145 w 170"/>
                <a:gd name="T99" fmla="*/ 13 h 237"/>
                <a:gd name="T100" fmla="*/ 139 w 170"/>
                <a:gd name="T101" fmla="*/ 8 h 237"/>
                <a:gd name="T102" fmla="*/ 139 w 170"/>
                <a:gd name="T103" fmla="*/ 8 h 237"/>
                <a:gd name="T104" fmla="*/ 139 w 170"/>
                <a:gd name="T105" fmla="*/ 8 h 237"/>
                <a:gd name="T106" fmla="*/ 139 w 170"/>
                <a:gd name="T107" fmla="*/ 8 h 237"/>
                <a:gd name="T108" fmla="*/ 108 w 170"/>
                <a:gd name="T109" fmla="*/ 0 h 237"/>
                <a:gd name="T110" fmla="*/ 108 w 170"/>
                <a:gd name="T11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0" h="237">
                  <a:moveTo>
                    <a:pt x="21" y="229"/>
                  </a:moveTo>
                  <a:cubicBezTo>
                    <a:pt x="22" y="230"/>
                    <a:pt x="22" y="230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6" y="235"/>
                    <a:pt x="29" y="237"/>
                    <a:pt x="33" y="237"/>
                  </a:cubicBezTo>
                  <a:cubicBezTo>
                    <a:pt x="33" y="237"/>
                    <a:pt x="33" y="237"/>
                    <a:pt x="33" y="237"/>
                  </a:cubicBezTo>
                  <a:cubicBezTo>
                    <a:pt x="35" y="237"/>
                    <a:pt x="36" y="236"/>
                    <a:pt x="38" y="234"/>
                  </a:cubicBezTo>
                  <a:cubicBezTo>
                    <a:pt x="39" y="234"/>
                    <a:pt x="39" y="234"/>
                    <a:pt x="39" y="234"/>
                  </a:cubicBezTo>
                  <a:cubicBezTo>
                    <a:pt x="39" y="233"/>
                    <a:pt x="40" y="232"/>
                    <a:pt x="41" y="231"/>
                  </a:cubicBezTo>
                  <a:cubicBezTo>
                    <a:pt x="39" y="234"/>
                    <a:pt x="36" y="235"/>
                    <a:pt x="33" y="235"/>
                  </a:cubicBezTo>
                  <a:cubicBezTo>
                    <a:pt x="29" y="235"/>
                    <a:pt x="24" y="232"/>
                    <a:pt x="21" y="229"/>
                  </a:cubicBezTo>
                  <a:moveTo>
                    <a:pt x="0" y="217"/>
                  </a:moveTo>
                  <a:cubicBezTo>
                    <a:pt x="3" y="221"/>
                    <a:pt x="7" y="224"/>
                    <a:pt x="11" y="226"/>
                  </a:cubicBezTo>
                  <a:cubicBezTo>
                    <a:pt x="14" y="228"/>
                    <a:pt x="17" y="229"/>
                    <a:pt x="20" y="230"/>
                  </a:cubicBezTo>
                  <a:cubicBezTo>
                    <a:pt x="18" y="228"/>
                    <a:pt x="17" y="225"/>
                    <a:pt x="15" y="223"/>
                  </a:cubicBezTo>
                  <a:cubicBezTo>
                    <a:pt x="15" y="223"/>
                    <a:pt x="15" y="223"/>
                    <a:pt x="15" y="223"/>
                  </a:cubicBezTo>
                  <a:cubicBezTo>
                    <a:pt x="15" y="223"/>
                    <a:pt x="15" y="223"/>
                    <a:pt x="15" y="223"/>
                  </a:cubicBezTo>
                  <a:cubicBezTo>
                    <a:pt x="13" y="223"/>
                    <a:pt x="7" y="222"/>
                    <a:pt x="0" y="217"/>
                  </a:cubicBezTo>
                  <a:moveTo>
                    <a:pt x="16" y="55"/>
                  </a:moveTo>
                  <a:cubicBezTo>
                    <a:pt x="14" y="57"/>
                    <a:pt x="13" y="59"/>
                    <a:pt x="11" y="61"/>
                  </a:cubicBezTo>
                  <a:cubicBezTo>
                    <a:pt x="14" y="71"/>
                    <a:pt x="21" y="85"/>
                    <a:pt x="36" y="89"/>
                  </a:cubicBezTo>
                  <a:cubicBezTo>
                    <a:pt x="40" y="91"/>
                    <a:pt x="44" y="91"/>
                    <a:pt x="47" y="91"/>
                  </a:cubicBezTo>
                  <a:cubicBezTo>
                    <a:pt x="67" y="91"/>
                    <a:pt x="82" y="76"/>
                    <a:pt x="82" y="76"/>
                  </a:cubicBezTo>
                  <a:cubicBezTo>
                    <a:pt x="82" y="76"/>
                    <a:pt x="91" y="114"/>
                    <a:pt x="127" y="114"/>
                  </a:cubicBezTo>
                  <a:cubicBezTo>
                    <a:pt x="131" y="114"/>
                    <a:pt x="135" y="114"/>
                    <a:pt x="139" y="113"/>
                  </a:cubicBezTo>
                  <a:cubicBezTo>
                    <a:pt x="140" y="113"/>
                    <a:pt x="140" y="113"/>
                    <a:pt x="141" y="113"/>
                  </a:cubicBezTo>
                  <a:cubicBezTo>
                    <a:pt x="152" y="113"/>
                    <a:pt x="145" y="141"/>
                    <a:pt x="127" y="169"/>
                  </a:cubicBezTo>
                  <a:cubicBezTo>
                    <a:pt x="109" y="198"/>
                    <a:pt x="80" y="226"/>
                    <a:pt x="46" y="226"/>
                  </a:cubicBezTo>
                  <a:cubicBezTo>
                    <a:pt x="46" y="226"/>
                    <a:pt x="45" y="226"/>
                    <a:pt x="45" y="226"/>
                  </a:cubicBezTo>
                  <a:cubicBezTo>
                    <a:pt x="44" y="229"/>
                    <a:pt x="42" y="232"/>
                    <a:pt x="41" y="234"/>
                  </a:cubicBezTo>
                  <a:cubicBezTo>
                    <a:pt x="41" y="234"/>
                    <a:pt x="41" y="234"/>
                    <a:pt x="42" y="234"/>
                  </a:cubicBezTo>
                  <a:cubicBezTo>
                    <a:pt x="42" y="234"/>
                    <a:pt x="42" y="234"/>
                    <a:pt x="42" y="234"/>
                  </a:cubicBezTo>
                  <a:cubicBezTo>
                    <a:pt x="78" y="234"/>
                    <a:pt x="120" y="206"/>
                    <a:pt x="147" y="159"/>
                  </a:cubicBezTo>
                  <a:cubicBezTo>
                    <a:pt x="159" y="139"/>
                    <a:pt x="167" y="117"/>
                    <a:pt x="170" y="97"/>
                  </a:cubicBezTo>
                  <a:cubicBezTo>
                    <a:pt x="161" y="103"/>
                    <a:pt x="151" y="107"/>
                    <a:pt x="139" y="107"/>
                  </a:cubicBezTo>
                  <a:cubicBezTo>
                    <a:pt x="126" y="107"/>
                    <a:pt x="113" y="102"/>
                    <a:pt x="104" y="93"/>
                  </a:cubicBezTo>
                  <a:cubicBezTo>
                    <a:pt x="96" y="85"/>
                    <a:pt x="90" y="73"/>
                    <a:pt x="90" y="60"/>
                  </a:cubicBezTo>
                  <a:cubicBezTo>
                    <a:pt x="90" y="59"/>
                    <a:pt x="90" y="58"/>
                    <a:pt x="90" y="57"/>
                  </a:cubicBezTo>
                  <a:cubicBezTo>
                    <a:pt x="90" y="57"/>
                    <a:pt x="90" y="57"/>
                    <a:pt x="90" y="56"/>
                  </a:cubicBezTo>
                  <a:cubicBezTo>
                    <a:pt x="83" y="73"/>
                    <a:pt x="68" y="83"/>
                    <a:pt x="52" y="83"/>
                  </a:cubicBezTo>
                  <a:cubicBezTo>
                    <a:pt x="48" y="83"/>
                    <a:pt x="44" y="82"/>
                    <a:pt x="40" y="81"/>
                  </a:cubicBezTo>
                  <a:cubicBezTo>
                    <a:pt x="28" y="77"/>
                    <a:pt x="19" y="67"/>
                    <a:pt x="16" y="55"/>
                  </a:cubicBezTo>
                  <a:moveTo>
                    <a:pt x="108" y="0"/>
                  </a:moveTo>
                  <a:cubicBezTo>
                    <a:pt x="99" y="0"/>
                    <a:pt x="89" y="2"/>
                    <a:pt x="79" y="6"/>
                  </a:cubicBezTo>
                  <a:cubicBezTo>
                    <a:pt x="88" y="13"/>
                    <a:pt x="94" y="25"/>
                    <a:pt x="94" y="38"/>
                  </a:cubicBezTo>
                  <a:cubicBezTo>
                    <a:pt x="94" y="38"/>
                    <a:pt x="94" y="38"/>
                    <a:pt x="94" y="39"/>
                  </a:cubicBezTo>
                  <a:cubicBezTo>
                    <a:pt x="96" y="34"/>
                    <a:pt x="99" y="29"/>
                    <a:pt x="103" y="25"/>
                  </a:cubicBezTo>
                  <a:cubicBezTo>
                    <a:pt x="112" y="17"/>
                    <a:pt x="123" y="12"/>
                    <a:pt x="136" y="12"/>
                  </a:cubicBezTo>
                  <a:cubicBezTo>
                    <a:pt x="136" y="12"/>
                    <a:pt x="137" y="12"/>
                    <a:pt x="137" y="12"/>
                  </a:cubicBezTo>
                  <a:cubicBezTo>
                    <a:pt x="138" y="12"/>
                    <a:pt x="139" y="12"/>
                    <a:pt x="139" y="12"/>
                  </a:cubicBezTo>
                  <a:cubicBezTo>
                    <a:pt x="141" y="12"/>
                    <a:pt x="143" y="13"/>
                    <a:pt x="145" y="13"/>
                  </a:cubicBezTo>
                  <a:cubicBezTo>
                    <a:pt x="143" y="11"/>
                    <a:pt x="141" y="10"/>
                    <a:pt x="139" y="8"/>
                  </a:cubicBezTo>
                  <a:cubicBezTo>
                    <a:pt x="139" y="8"/>
                    <a:pt x="139" y="8"/>
                    <a:pt x="139" y="8"/>
                  </a:cubicBezTo>
                  <a:cubicBezTo>
                    <a:pt x="139" y="8"/>
                    <a:pt x="139" y="8"/>
                    <a:pt x="139" y="8"/>
                  </a:cubicBezTo>
                  <a:cubicBezTo>
                    <a:pt x="139" y="8"/>
                    <a:pt x="139" y="8"/>
                    <a:pt x="139" y="8"/>
                  </a:cubicBezTo>
                  <a:cubicBezTo>
                    <a:pt x="129" y="3"/>
                    <a:pt x="11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</a:path>
              </a:pathLst>
            </a:custGeom>
            <a:solidFill>
              <a:srgbClr val="E8787D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1" name="Oval 623"/>
            <p:cNvSpPr>
              <a:spLocks noChangeArrowheads="1"/>
            </p:cNvSpPr>
            <p:nvPr/>
          </p:nvSpPr>
          <p:spPr bwMode="auto">
            <a:xfrm>
              <a:off x="2774950" y="2476500"/>
              <a:ext cx="611187" cy="584200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2" name="Freeform 625"/>
            <p:cNvSpPr/>
            <p:nvPr/>
          </p:nvSpPr>
          <p:spPr bwMode="auto">
            <a:xfrm>
              <a:off x="2781300" y="2482850"/>
              <a:ext cx="604837" cy="577850"/>
            </a:xfrm>
            <a:custGeom>
              <a:avLst/>
              <a:gdLst>
                <a:gd name="T0" fmla="*/ 54 w 96"/>
                <a:gd name="T1" fmla="*/ 0 h 92"/>
                <a:gd name="T2" fmla="*/ 89 w 96"/>
                <a:gd name="T3" fmla="*/ 42 h 92"/>
                <a:gd name="T4" fmla="*/ 44 w 96"/>
                <a:gd name="T5" fmla="*/ 85 h 92"/>
                <a:gd name="T6" fmla="*/ 0 w 96"/>
                <a:gd name="T7" fmla="*/ 52 h 92"/>
                <a:gd name="T8" fmla="*/ 13 w 96"/>
                <a:gd name="T9" fmla="*/ 78 h 92"/>
                <a:gd name="T10" fmla="*/ 47 w 96"/>
                <a:gd name="T11" fmla="*/ 92 h 92"/>
                <a:gd name="T12" fmla="*/ 81 w 96"/>
                <a:gd name="T13" fmla="*/ 78 h 92"/>
                <a:gd name="T14" fmla="*/ 96 w 96"/>
                <a:gd name="T15" fmla="*/ 46 h 92"/>
                <a:gd name="T16" fmla="*/ 96 w 96"/>
                <a:gd name="T17" fmla="*/ 46 h 92"/>
                <a:gd name="T18" fmla="*/ 96 w 96"/>
                <a:gd name="T19" fmla="*/ 46 h 92"/>
                <a:gd name="T20" fmla="*/ 96 w 96"/>
                <a:gd name="T21" fmla="*/ 46 h 92"/>
                <a:gd name="T22" fmla="*/ 81 w 96"/>
                <a:gd name="T23" fmla="*/ 13 h 92"/>
                <a:gd name="T24" fmla="*/ 54 w 96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92">
                  <a:moveTo>
                    <a:pt x="54" y="0"/>
                  </a:moveTo>
                  <a:cubicBezTo>
                    <a:pt x="74" y="5"/>
                    <a:pt x="89" y="22"/>
                    <a:pt x="89" y="42"/>
                  </a:cubicBezTo>
                  <a:cubicBezTo>
                    <a:pt x="89" y="66"/>
                    <a:pt x="69" y="85"/>
                    <a:pt x="44" y="85"/>
                  </a:cubicBezTo>
                  <a:cubicBezTo>
                    <a:pt x="22" y="85"/>
                    <a:pt x="4" y="71"/>
                    <a:pt x="0" y="52"/>
                  </a:cubicBezTo>
                  <a:cubicBezTo>
                    <a:pt x="1" y="62"/>
                    <a:pt x="6" y="71"/>
                    <a:pt x="13" y="78"/>
                  </a:cubicBezTo>
                  <a:cubicBezTo>
                    <a:pt x="22" y="86"/>
                    <a:pt x="34" y="92"/>
                    <a:pt x="47" y="92"/>
                  </a:cubicBezTo>
                  <a:cubicBezTo>
                    <a:pt x="61" y="92"/>
                    <a:pt x="73" y="86"/>
                    <a:pt x="81" y="78"/>
                  </a:cubicBezTo>
                  <a:cubicBezTo>
                    <a:pt x="90" y="70"/>
                    <a:pt x="96" y="58"/>
                    <a:pt x="96" y="46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6" y="33"/>
                    <a:pt x="90" y="22"/>
                    <a:pt x="81" y="13"/>
                  </a:cubicBezTo>
                  <a:cubicBezTo>
                    <a:pt x="74" y="6"/>
                    <a:pt x="65" y="2"/>
                    <a:pt x="54" y="0"/>
                  </a:cubicBezTo>
                </a:path>
              </a:pathLst>
            </a:custGeom>
            <a:solidFill>
              <a:srgbClr val="E8787D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3" name="Oval 629"/>
            <p:cNvSpPr>
              <a:spLocks noChangeArrowheads="1"/>
            </p:cNvSpPr>
            <p:nvPr/>
          </p:nvSpPr>
          <p:spPr bwMode="auto">
            <a:xfrm>
              <a:off x="3040063" y="2608263"/>
              <a:ext cx="239712" cy="271462"/>
            </a:xfrm>
            <a:prstGeom prst="ellipse">
              <a:avLst/>
            </a:prstGeom>
            <a:solidFill>
              <a:srgbClr val="3A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4" name="Oval 630"/>
            <p:cNvSpPr>
              <a:spLocks noChangeArrowheads="1"/>
            </p:cNvSpPr>
            <p:nvPr/>
          </p:nvSpPr>
          <p:spPr bwMode="auto">
            <a:xfrm>
              <a:off x="3178175" y="2684463"/>
              <a:ext cx="82550" cy="100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5" name="Freeform 631"/>
            <p:cNvSpPr/>
            <p:nvPr/>
          </p:nvSpPr>
          <p:spPr bwMode="auto">
            <a:xfrm>
              <a:off x="2265363" y="2351088"/>
              <a:ext cx="554037" cy="590550"/>
            </a:xfrm>
            <a:custGeom>
              <a:avLst/>
              <a:gdLst>
                <a:gd name="T0" fmla="*/ 80 w 88"/>
                <a:gd name="T1" fmla="*/ 60 h 94"/>
                <a:gd name="T2" fmla="*/ 30 w 88"/>
                <a:gd name="T3" fmla="*/ 87 h 94"/>
                <a:gd name="T4" fmla="*/ 8 w 88"/>
                <a:gd name="T5" fmla="*/ 34 h 94"/>
                <a:gd name="T6" fmla="*/ 58 w 88"/>
                <a:gd name="T7" fmla="*/ 8 h 94"/>
                <a:gd name="T8" fmla="*/ 80 w 88"/>
                <a:gd name="T9" fmla="*/ 6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4">
                  <a:moveTo>
                    <a:pt x="80" y="60"/>
                  </a:moveTo>
                  <a:cubicBezTo>
                    <a:pt x="72" y="82"/>
                    <a:pt x="50" y="94"/>
                    <a:pt x="30" y="87"/>
                  </a:cubicBezTo>
                  <a:cubicBezTo>
                    <a:pt x="10" y="80"/>
                    <a:pt x="0" y="56"/>
                    <a:pt x="8" y="34"/>
                  </a:cubicBezTo>
                  <a:cubicBezTo>
                    <a:pt x="16" y="12"/>
                    <a:pt x="38" y="0"/>
                    <a:pt x="58" y="8"/>
                  </a:cubicBezTo>
                  <a:cubicBezTo>
                    <a:pt x="78" y="15"/>
                    <a:pt x="88" y="38"/>
                    <a:pt x="80" y="6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6" name="Freeform 633"/>
            <p:cNvSpPr/>
            <p:nvPr/>
          </p:nvSpPr>
          <p:spPr bwMode="auto">
            <a:xfrm>
              <a:off x="2335213" y="2514600"/>
              <a:ext cx="446087" cy="395287"/>
            </a:xfrm>
            <a:custGeom>
              <a:avLst/>
              <a:gdLst>
                <a:gd name="T0" fmla="*/ 67 w 71"/>
                <a:gd name="T1" fmla="*/ 0 h 63"/>
                <a:gd name="T2" fmla="*/ 66 w 71"/>
                <a:gd name="T3" fmla="*/ 28 h 63"/>
                <a:gd name="T4" fmla="*/ 27 w 71"/>
                <a:gd name="T5" fmla="*/ 57 h 63"/>
                <a:gd name="T6" fmla="*/ 15 w 71"/>
                <a:gd name="T7" fmla="*/ 55 h 63"/>
                <a:gd name="T8" fmla="*/ 0 w 71"/>
                <a:gd name="T9" fmla="*/ 44 h 63"/>
                <a:gd name="T10" fmla="*/ 19 w 71"/>
                <a:gd name="T11" fmla="*/ 60 h 63"/>
                <a:gd name="T12" fmla="*/ 31 w 71"/>
                <a:gd name="T13" fmla="*/ 63 h 63"/>
                <a:gd name="T14" fmla="*/ 69 w 71"/>
                <a:gd name="T15" fmla="*/ 34 h 63"/>
                <a:gd name="T16" fmla="*/ 69 w 71"/>
                <a:gd name="T17" fmla="*/ 34 h 63"/>
                <a:gd name="T18" fmla="*/ 71 w 71"/>
                <a:gd name="T19" fmla="*/ 19 h 63"/>
                <a:gd name="T20" fmla="*/ 67 w 71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63">
                  <a:moveTo>
                    <a:pt x="67" y="0"/>
                  </a:moveTo>
                  <a:cubicBezTo>
                    <a:pt x="69" y="8"/>
                    <a:pt x="69" y="18"/>
                    <a:pt x="66" y="28"/>
                  </a:cubicBezTo>
                  <a:cubicBezTo>
                    <a:pt x="60" y="46"/>
                    <a:pt x="44" y="57"/>
                    <a:pt x="27" y="57"/>
                  </a:cubicBezTo>
                  <a:cubicBezTo>
                    <a:pt x="23" y="57"/>
                    <a:pt x="19" y="56"/>
                    <a:pt x="15" y="55"/>
                  </a:cubicBezTo>
                  <a:cubicBezTo>
                    <a:pt x="9" y="53"/>
                    <a:pt x="4" y="49"/>
                    <a:pt x="0" y="44"/>
                  </a:cubicBezTo>
                  <a:cubicBezTo>
                    <a:pt x="4" y="51"/>
                    <a:pt x="11" y="57"/>
                    <a:pt x="19" y="60"/>
                  </a:cubicBezTo>
                  <a:cubicBezTo>
                    <a:pt x="23" y="62"/>
                    <a:pt x="27" y="63"/>
                    <a:pt x="31" y="63"/>
                  </a:cubicBezTo>
                  <a:cubicBezTo>
                    <a:pt x="47" y="63"/>
                    <a:pt x="62" y="52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29"/>
                    <a:pt x="71" y="24"/>
                    <a:pt x="71" y="19"/>
                  </a:cubicBezTo>
                  <a:cubicBezTo>
                    <a:pt x="71" y="12"/>
                    <a:pt x="70" y="5"/>
                    <a:pt x="67" y="0"/>
                  </a:cubicBezTo>
                </a:path>
              </a:pathLst>
            </a:custGeom>
            <a:solidFill>
              <a:srgbClr val="E8787D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7" name="Oval 635"/>
            <p:cNvSpPr>
              <a:spLocks noChangeArrowheads="1"/>
            </p:cNvSpPr>
            <p:nvPr/>
          </p:nvSpPr>
          <p:spPr bwMode="auto">
            <a:xfrm>
              <a:off x="2486025" y="2546350"/>
              <a:ext cx="220662" cy="250825"/>
            </a:xfrm>
            <a:prstGeom prst="ellipse">
              <a:avLst/>
            </a:prstGeom>
            <a:solidFill>
              <a:srgbClr val="3A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8" name="Oval 636"/>
            <p:cNvSpPr>
              <a:spLocks noChangeArrowheads="1"/>
            </p:cNvSpPr>
            <p:nvPr/>
          </p:nvSpPr>
          <p:spPr bwMode="auto">
            <a:xfrm>
              <a:off x="2617788" y="2614613"/>
              <a:ext cx="76200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9" name="任意多边形 248"/>
            <p:cNvSpPr/>
            <p:nvPr/>
          </p:nvSpPr>
          <p:spPr bwMode="auto">
            <a:xfrm>
              <a:off x="2571163" y="1950169"/>
              <a:ext cx="626598" cy="532681"/>
            </a:xfrm>
            <a:custGeom>
              <a:avLst/>
              <a:gdLst>
                <a:gd name="connsiteX0" fmla="*/ 127050 w 626598"/>
                <a:gd name="connsiteY0" fmla="*/ 8158 h 532681"/>
                <a:gd name="connsiteX1" fmla="*/ 298073 w 626598"/>
                <a:gd name="connsiteY1" fmla="*/ 507281 h 532681"/>
                <a:gd name="connsiteX2" fmla="*/ 166363 w 626598"/>
                <a:gd name="connsiteY2" fmla="*/ 73044 h 532681"/>
                <a:gd name="connsiteX3" fmla="*/ 59740 w 626598"/>
                <a:gd name="connsiteY3" fmla="*/ 173736 h 532681"/>
                <a:gd name="connsiteX4" fmla="*/ 103643 w 626598"/>
                <a:gd name="connsiteY4" fmla="*/ 10111 h 532681"/>
                <a:gd name="connsiteX5" fmla="*/ 127050 w 626598"/>
                <a:gd name="connsiteY5" fmla="*/ 8158 h 532681"/>
                <a:gd name="connsiteX6" fmla="*/ 525670 w 626598"/>
                <a:gd name="connsiteY6" fmla="*/ 418 h 532681"/>
                <a:gd name="connsiteX7" fmla="*/ 569470 w 626598"/>
                <a:gd name="connsiteY7" fmla="*/ 10024 h 532681"/>
                <a:gd name="connsiteX8" fmla="*/ 443058 w 626598"/>
                <a:gd name="connsiteY8" fmla="*/ 532681 h 532681"/>
                <a:gd name="connsiteX9" fmla="*/ 588432 w 626598"/>
                <a:gd name="connsiteY9" fmla="*/ 91886 h 532681"/>
                <a:gd name="connsiteX10" fmla="*/ 443058 w 626598"/>
                <a:gd name="connsiteY10" fmla="*/ 117074 h 532681"/>
                <a:gd name="connsiteX11" fmla="*/ 525670 w 626598"/>
                <a:gd name="connsiteY11" fmla="*/ 418 h 532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6598" h="532681">
                  <a:moveTo>
                    <a:pt x="127050" y="8158"/>
                  </a:moveTo>
                  <a:cubicBezTo>
                    <a:pt x="243316" y="17584"/>
                    <a:pt x="345112" y="306682"/>
                    <a:pt x="298073" y="507281"/>
                  </a:cubicBezTo>
                  <a:cubicBezTo>
                    <a:pt x="298073" y="507281"/>
                    <a:pt x="316889" y="167443"/>
                    <a:pt x="166363" y="73044"/>
                  </a:cubicBezTo>
                  <a:cubicBezTo>
                    <a:pt x="122459" y="54164"/>
                    <a:pt x="160091" y="148563"/>
                    <a:pt x="59740" y="173736"/>
                  </a:cubicBezTo>
                  <a:cubicBezTo>
                    <a:pt x="-34339" y="192616"/>
                    <a:pt x="-15523" y="41577"/>
                    <a:pt x="103643" y="10111"/>
                  </a:cubicBezTo>
                  <a:cubicBezTo>
                    <a:pt x="111483" y="8144"/>
                    <a:pt x="119299" y="7529"/>
                    <a:pt x="127050" y="8158"/>
                  </a:cubicBezTo>
                  <a:close/>
                  <a:moveTo>
                    <a:pt x="525670" y="418"/>
                  </a:moveTo>
                  <a:cubicBezTo>
                    <a:pt x="539743" y="1463"/>
                    <a:pt x="554458" y="4514"/>
                    <a:pt x="569470" y="10024"/>
                  </a:cubicBezTo>
                  <a:cubicBezTo>
                    <a:pt x="689561" y="54103"/>
                    <a:pt x="607393" y="381551"/>
                    <a:pt x="443058" y="532681"/>
                  </a:cubicBezTo>
                  <a:cubicBezTo>
                    <a:pt x="443058" y="532681"/>
                    <a:pt x="657958" y="261907"/>
                    <a:pt x="588432" y="91886"/>
                  </a:cubicBezTo>
                  <a:cubicBezTo>
                    <a:pt x="556829" y="54103"/>
                    <a:pt x="537867" y="154856"/>
                    <a:pt x="443058" y="117074"/>
                  </a:cubicBezTo>
                  <a:cubicBezTo>
                    <a:pt x="360100" y="84014"/>
                    <a:pt x="427158" y="-6900"/>
                    <a:pt x="525670" y="418"/>
                  </a:cubicBezTo>
                  <a:close/>
                </a:path>
              </a:pathLst>
            </a:custGeom>
            <a:solidFill>
              <a:srgbClr val="E878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0" name="任意多边形 249"/>
            <p:cNvSpPr/>
            <p:nvPr/>
          </p:nvSpPr>
          <p:spPr bwMode="auto">
            <a:xfrm>
              <a:off x="2239963" y="3514386"/>
              <a:ext cx="261609" cy="378164"/>
            </a:xfrm>
            <a:custGeom>
              <a:avLst/>
              <a:gdLst>
                <a:gd name="connsiteX0" fmla="*/ 50755 w 261609"/>
                <a:gd name="connsiteY0" fmla="*/ 251164 h 378164"/>
                <a:gd name="connsiteX1" fmla="*/ 57059 w 261609"/>
                <a:gd name="connsiteY1" fmla="*/ 257514 h 378164"/>
                <a:gd name="connsiteX2" fmla="*/ 170543 w 261609"/>
                <a:gd name="connsiteY2" fmla="*/ 371814 h 378164"/>
                <a:gd name="connsiteX3" fmla="*/ 252503 w 261609"/>
                <a:gd name="connsiteY3" fmla="*/ 251164 h 378164"/>
                <a:gd name="connsiteX4" fmla="*/ 258808 w 261609"/>
                <a:gd name="connsiteY4" fmla="*/ 251164 h 378164"/>
                <a:gd name="connsiteX5" fmla="*/ 258808 w 261609"/>
                <a:gd name="connsiteY5" fmla="*/ 257514 h 378164"/>
                <a:gd name="connsiteX6" fmla="*/ 170543 w 261609"/>
                <a:gd name="connsiteY6" fmla="*/ 378164 h 378164"/>
                <a:gd name="connsiteX7" fmla="*/ 44450 w 261609"/>
                <a:gd name="connsiteY7" fmla="*/ 257514 h 378164"/>
                <a:gd name="connsiteX8" fmla="*/ 50755 w 261609"/>
                <a:gd name="connsiteY8" fmla="*/ 251164 h 378164"/>
                <a:gd name="connsiteX9" fmla="*/ 82550 w 261609"/>
                <a:gd name="connsiteY9" fmla="*/ 125752 h 378164"/>
                <a:gd name="connsiteX10" fmla="*/ 182562 w 261609"/>
                <a:gd name="connsiteY10" fmla="*/ 302282 h 378164"/>
                <a:gd name="connsiteX11" fmla="*/ 157559 w 261609"/>
                <a:gd name="connsiteY11" fmla="*/ 346414 h 378164"/>
                <a:gd name="connsiteX12" fmla="*/ 113804 w 261609"/>
                <a:gd name="connsiteY12" fmla="*/ 264454 h 378164"/>
                <a:gd name="connsiteX13" fmla="*/ 82550 w 261609"/>
                <a:gd name="connsiteY13" fmla="*/ 125752 h 378164"/>
                <a:gd name="connsiteX14" fmla="*/ 62933 w 261609"/>
                <a:gd name="connsiteY14" fmla="*/ 282 h 378164"/>
                <a:gd name="connsiteX15" fmla="*/ 176212 w 261609"/>
                <a:gd name="connsiteY15" fmla="*/ 100975 h 378164"/>
                <a:gd name="connsiteX16" fmla="*/ 169919 w 261609"/>
                <a:gd name="connsiteY16" fmla="*/ 107268 h 378164"/>
                <a:gd name="connsiteX17" fmla="*/ 163626 w 261609"/>
                <a:gd name="connsiteY17" fmla="*/ 100975 h 378164"/>
                <a:gd name="connsiteX18" fmla="*/ 62933 w 261609"/>
                <a:gd name="connsiteY18" fmla="*/ 12869 h 378164"/>
                <a:gd name="connsiteX19" fmla="*/ 6293 w 261609"/>
                <a:gd name="connsiteY19" fmla="*/ 170201 h 378164"/>
                <a:gd name="connsiteX20" fmla="*/ 0 w 261609"/>
                <a:gd name="connsiteY20" fmla="*/ 170201 h 378164"/>
                <a:gd name="connsiteX21" fmla="*/ 62933 w 261609"/>
                <a:gd name="connsiteY21" fmla="*/ 282 h 37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609" h="378164">
                  <a:moveTo>
                    <a:pt x="50755" y="251164"/>
                  </a:moveTo>
                  <a:cubicBezTo>
                    <a:pt x="50755" y="251164"/>
                    <a:pt x="50755" y="251164"/>
                    <a:pt x="57059" y="257514"/>
                  </a:cubicBezTo>
                  <a:cubicBezTo>
                    <a:pt x="57059" y="257514"/>
                    <a:pt x="113801" y="378164"/>
                    <a:pt x="170543" y="371814"/>
                  </a:cubicBezTo>
                  <a:cubicBezTo>
                    <a:pt x="202066" y="365464"/>
                    <a:pt x="233589" y="327364"/>
                    <a:pt x="252503" y="251164"/>
                  </a:cubicBezTo>
                  <a:cubicBezTo>
                    <a:pt x="252503" y="251164"/>
                    <a:pt x="258808" y="251164"/>
                    <a:pt x="258808" y="251164"/>
                  </a:cubicBezTo>
                  <a:cubicBezTo>
                    <a:pt x="258808" y="251164"/>
                    <a:pt x="265112" y="251164"/>
                    <a:pt x="258808" y="257514"/>
                  </a:cubicBezTo>
                  <a:cubicBezTo>
                    <a:pt x="239894" y="333714"/>
                    <a:pt x="208370" y="378164"/>
                    <a:pt x="170543" y="378164"/>
                  </a:cubicBezTo>
                  <a:cubicBezTo>
                    <a:pt x="107496" y="378164"/>
                    <a:pt x="50755" y="263864"/>
                    <a:pt x="44450" y="257514"/>
                  </a:cubicBezTo>
                  <a:cubicBezTo>
                    <a:pt x="44450" y="257514"/>
                    <a:pt x="44450" y="251164"/>
                    <a:pt x="50755" y="251164"/>
                  </a:cubicBezTo>
                  <a:close/>
                  <a:moveTo>
                    <a:pt x="82550" y="125752"/>
                  </a:moveTo>
                  <a:cubicBezTo>
                    <a:pt x="82550" y="125752"/>
                    <a:pt x="182562" y="182494"/>
                    <a:pt x="182562" y="302282"/>
                  </a:cubicBezTo>
                  <a:cubicBezTo>
                    <a:pt x="176311" y="333805"/>
                    <a:pt x="170061" y="346414"/>
                    <a:pt x="157559" y="346414"/>
                  </a:cubicBezTo>
                  <a:cubicBezTo>
                    <a:pt x="138807" y="346414"/>
                    <a:pt x="120055" y="314891"/>
                    <a:pt x="113804" y="264454"/>
                  </a:cubicBezTo>
                  <a:cubicBezTo>
                    <a:pt x="113804" y="188798"/>
                    <a:pt x="113804" y="157275"/>
                    <a:pt x="82550" y="125752"/>
                  </a:cubicBezTo>
                  <a:close/>
                  <a:moveTo>
                    <a:pt x="62933" y="282"/>
                  </a:moveTo>
                  <a:cubicBezTo>
                    <a:pt x="125866" y="-6011"/>
                    <a:pt x="169919" y="94681"/>
                    <a:pt x="176212" y="100975"/>
                  </a:cubicBezTo>
                  <a:cubicBezTo>
                    <a:pt x="176212" y="100975"/>
                    <a:pt x="176212" y="100975"/>
                    <a:pt x="169919" y="107268"/>
                  </a:cubicBezTo>
                  <a:cubicBezTo>
                    <a:pt x="169919" y="107268"/>
                    <a:pt x="169919" y="107268"/>
                    <a:pt x="163626" y="100975"/>
                  </a:cubicBezTo>
                  <a:cubicBezTo>
                    <a:pt x="163626" y="100975"/>
                    <a:pt x="119573" y="282"/>
                    <a:pt x="62933" y="12869"/>
                  </a:cubicBezTo>
                  <a:cubicBezTo>
                    <a:pt x="6293" y="19162"/>
                    <a:pt x="6293" y="170201"/>
                    <a:pt x="6293" y="170201"/>
                  </a:cubicBezTo>
                  <a:cubicBezTo>
                    <a:pt x="0" y="170201"/>
                    <a:pt x="0" y="170201"/>
                    <a:pt x="0" y="170201"/>
                  </a:cubicBezTo>
                  <a:cubicBezTo>
                    <a:pt x="0" y="163908"/>
                    <a:pt x="0" y="12869"/>
                    <a:pt x="62933" y="282"/>
                  </a:cubicBezTo>
                  <a:close/>
                </a:path>
              </a:pathLst>
            </a:custGeom>
            <a:solidFill>
              <a:srgbClr val="E8787D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1" name="Freeform 113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 rot="20283684">
            <a:off x="5512701" y="3065821"/>
            <a:ext cx="794525" cy="409535"/>
          </a:xfrm>
          <a:custGeom>
            <a:avLst/>
            <a:gdLst>
              <a:gd name="T0" fmla="*/ 492 w 496"/>
              <a:gd name="T1" fmla="*/ 56 h 181"/>
              <a:gd name="T2" fmla="*/ 485 w 496"/>
              <a:gd name="T3" fmla="*/ 49 h 181"/>
              <a:gd name="T4" fmla="*/ 464 w 496"/>
              <a:gd name="T5" fmla="*/ 45 h 181"/>
              <a:gd name="T6" fmla="*/ 440 w 496"/>
              <a:gd name="T7" fmla="*/ 31 h 181"/>
              <a:gd name="T8" fmla="*/ 440 w 496"/>
              <a:gd name="T9" fmla="*/ 31 h 181"/>
              <a:gd name="T10" fmla="*/ 427 w 496"/>
              <a:gd name="T11" fmla="*/ 14 h 181"/>
              <a:gd name="T12" fmla="*/ 418 w 496"/>
              <a:gd name="T13" fmla="*/ 11 h 181"/>
              <a:gd name="T14" fmla="*/ 397 w 496"/>
              <a:gd name="T15" fmla="*/ 15 h 181"/>
              <a:gd name="T16" fmla="*/ 370 w 496"/>
              <a:gd name="T17" fmla="*/ 10 h 181"/>
              <a:gd name="T18" fmla="*/ 370 w 496"/>
              <a:gd name="T19" fmla="*/ 10 h 181"/>
              <a:gd name="T20" fmla="*/ 352 w 496"/>
              <a:gd name="T21" fmla="*/ 0 h 181"/>
              <a:gd name="T22" fmla="*/ 342 w 496"/>
              <a:gd name="T23" fmla="*/ 0 h 181"/>
              <a:gd name="T24" fmla="*/ 324 w 496"/>
              <a:gd name="T25" fmla="*/ 12 h 181"/>
              <a:gd name="T26" fmla="*/ 297 w 496"/>
              <a:gd name="T27" fmla="*/ 19 h 181"/>
              <a:gd name="T28" fmla="*/ 297 w 496"/>
              <a:gd name="T29" fmla="*/ 19 h 181"/>
              <a:gd name="T30" fmla="*/ 276 w 496"/>
              <a:gd name="T31" fmla="*/ 17 h 181"/>
              <a:gd name="T32" fmla="*/ 268 w 496"/>
              <a:gd name="T33" fmla="*/ 21 h 181"/>
              <a:gd name="T34" fmla="*/ 255 w 496"/>
              <a:gd name="T35" fmla="*/ 38 h 181"/>
              <a:gd name="T36" fmla="*/ 232 w 496"/>
              <a:gd name="T37" fmla="*/ 53 h 181"/>
              <a:gd name="T38" fmla="*/ 232 w 496"/>
              <a:gd name="T39" fmla="*/ 53 h 181"/>
              <a:gd name="T40" fmla="*/ 212 w 496"/>
              <a:gd name="T41" fmla="*/ 59 h 181"/>
              <a:gd name="T42" fmla="*/ 205 w 496"/>
              <a:gd name="T43" fmla="*/ 67 h 181"/>
              <a:gd name="T44" fmla="*/ 203 w 496"/>
              <a:gd name="T45" fmla="*/ 87 h 181"/>
              <a:gd name="T46" fmla="*/ 197 w 496"/>
              <a:gd name="T47" fmla="*/ 113 h 181"/>
              <a:gd name="T48" fmla="*/ 197 w 496"/>
              <a:gd name="T49" fmla="*/ 113 h 181"/>
              <a:gd name="T50" fmla="*/ 191 w 496"/>
              <a:gd name="T51" fmla="*/ 133 h 181"/>
              <a:gd name="T52" fmla="*/ 203 w 496"/>
              <a:gd name="T53" fmla="*/ 139 h 181"/>
              <a:gd name="T54" fmla="*/ 206 w 496"/>
              <a:gd name="T55" fmla="*/ 146 h 181"/>
              <a:gd name="T56" fmla="*/ 212 w 496"/>
              <a:gd name="T57" fmla="*/ 167 h 181"/>
              <a:gd name="T58" fmla="*/ 220 w 496"/>
              <a:gd name="T59" fmla="*/ 173 h 181"/>
              <a:gd name="T60" fmla="*/ 241 w 496"/>
              <a:gd name="T61" fmla="*/ 171 h 181"/>
              <a:gd name="T62" fmla="*/ 266 w 496"/>
              <a:gd name="T63" fmla="*/ 169 h 181"/>
              <a:gd name="T64" fmla="*/ 266 w 496"/>
              <a:gd name="T65" fmla="*/ 169 h 181"/>
              <a:gd name="T66" fmla="*/ 287 w 496"/>
              <a:gd name="T67" fmla="*/ 168 h 181"/>
              <a:gd name="T68" fmla="*/ 294 w 496"/>
              <a:gd name="T69" fmla="*/ 160 h 181"/>
              <a:gd name="T70" fmla="*/ 295 w 496"/>
              <a:gd name="T71" fmla="*/ 135 h 181"/>
              <a:gd name="T72" fmla="*/ 305 w 496"/>
              <a:gd name="T73" fmla="*/ 132 h 181"/>
              <a:gd name="T74" fmla="*/ 305 w 496"/>
              <a:gd name="T75" fmla="*/ 121 h 181"/>
              <a:gd name="T76" fmla="*/ 289 w 496"/>
              <a:gd name="T77" fmla="*/ 108 h 181"/>
              <a:gd name="T78" fmla="*/ 267 w 496"/>
              <a:gd name="T79" fmla="*/ 95 h 181"/>
              <a:gd name="T80" fmla="*/ 267 w 496"/>
              <a:gd name="T81" fmla="*/ 95 h 181"/>
              <a:gd name="T82" fmla="*/ 251 w 496"/>
              <a:gd name="T83" fmla="*/ 81 h 181"/>
              <a:gd name="T84" fmla="*/ 242 w 496"/>
              <a:gd name="T85" fmla="*/ 80 h 181"/>
              <a:gd name="T86" fmla="*/ 222 w 496"/>
              <a:gd name="T87" fmla="*/ 88 h 181"/>
              <a:gd name="T88" fmla="*/ 194 w 496"/>
              <a:gd name="T89" fmla="*/ 88 h 181"/>
              <a:gd name="T90" fmla="*/ 194 w 496"/>
              <a:gd name="T91" fmla="*/ 88 h 181"/>
              <a:gd name="T92" fmla="*/ 175 w 496"/>
              <a:gd name="T93" fmla="*/ 80 h 181"/>
              <a:gd name="T94" fmla="*/ 165 w 496"/>
              <a:gd name="T95" fmla="*/ 81 h 181"/>
              <a:gd name="T96" fmla="*/ 148 w 496"/>
              <a:gd name="T97" fmla="*/ 93 h 181"/>
              <a:gd name="T98" fmla="*/ 120 w 496"/>
              <a:gd name="T99" fmla="*/ 99 h 181"/>
              <a:gd name="T100" fmla="*/ 120 w 496"/>
              <a:gd name="T101" fmla="*/ 99 h 181"/>
              <a:gd name="T102" fmla="*/ 100 w 496"/>
              <a:gd name="T103" fmla="*/ 95 h 181"/>
              <a:gd name="T104" fmla="*/ 91 w 496"/>
              <a:gd name="T105" fmla="*/ 98 h 181"/>
              <a:gd name="T106" fmla="*/ 76 w 496"/>
              <a:gd name="T107" fmla="*/ 113 h 181"/>
              <a:gd name="T108" fmla="*/ 51 w 496"/>
              <a:gd name="T109" fmla="*/ 124 h 181"/>
              <a:gd name="T110" fmla="*/ 51 w 496"/>
              <a:gd name="T111" fmla="*/ 124 h 181"/>
              <a:gd name="T112" fmla="*/ 30 w 496"/>
              <a:gd name="T113" fmla="*/ 126 h 181"/>
              <a:gd name="T114" fmla="*/ 22 w 496"/>
              <a:gd name="T115" fmla="*/ 131 h 181"/>
              <a:gd name="T116" fmla="*/ 13 w 496"/>
              <a:gd name="T117" fmla="*/ 15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96" h="181">
                <a:moveTo>
                  <a:pt x="485" y="63"/>
                </a:moveTo>
                <a:cubicBezTo>
                  <a:pt x="487" y="64"/>
                  <a:pt x="488" y="65"/>
                  <a:pt x="489" y="67"/>
                </a:cubicBezTo>
                <a:cubicBezTo>
                  <a:pt x="496" y="60"/>
                  <a:pt x="496" y="60"/>
                  <a:pt x="496" y="60"/>
                </a:cubicBezTo>
                <a:cubicBezTo>
                  <a:pt x="495" y="59"/>
                  <a:pt x="493" y="57"/>
                  <a:pt x="492" y="56"/>
                </a:cubicBezTo>
                <a:cubicBezTo>
                  <a:pt x="485" y="63"/>
                  <a:pt x="485" y="63"/>
                  <a:pt x="485" y="63"/>
                </a:cubicBezTo>
                <a:close/>
                <a:moveTo>
                  <a:pt x="471" y="51"/>
                </a:moveTo>
                <a:cubicBezTo>
                  <a:pt x="474" y="53"/>
                  <a:pt x="476" y="55"/>
                  <a:pt x="479" y="57"/>
                </a:cubicBezTo>
                <a:cubicBezTo>
                  <a:pt x="485" y="49"/>
                  <a:pt x="485" y="49"/>
                  <a:pt x="485" y="49"/>
                </a:cubicBezTo>
                <a:cubicBezTo>
                  <a:pt x="482" y="47"/>
                  <a:pt x="480" y="45"/>
                  <a:pt x="477" y="43"/>
                </a:cubicBezTo>
                <a:lnTo>
                  <a:pt x="471" y="51"/>
                </a:lnTo>
                <a:close/>
                <a:moveTo>
                  <a:pt x="456" y="40"/>
                </a:moveTo>
                <a:cubicBezTo>
                  <a:pt x="459" y="42"/>
                  <a:pt x="462" y="43"/>
                  <a:pt x="464" y="45"/>
                </a:cubicBezTo>
                <a:cubicBezTo>
                  <a:pt x="470" y="37"/>
                  <a:pt x="470" y="37"/>
                  <a:pt x="470" y="37"/>
                </a:cubicBezTo>
                <a:cubicBezTo>
                  <a:pt x="467" y="36"/>
                  <a:pt x="464" y="34"/>
                  <a:pt x="462" y="32"/>
                </a:cubicBezTo>
                <a:lnTo>
                  <a:pt x="456" y="40"/>
                </a:lnTo>
                <a:close/>
                <a:moveTo>
                  <a:pt x="440" y="31"/>
                </a:moveTo>
                <a:cubicBezTo>
                  <a:pt x="443" y="32"/>
                  <a:pt x="446" y="34"/>
                  <a:pt x="449" y="35"/>
                </a:cubicBezTo>
                <a:cubicBezTo>
                  <a:pt x="453" y="27"/>
                  <a:pt x="453" y="27"/>
                  <a:pt x="453" y="27"/>
                </a:cubicBezTo>
                <a:cubicBezTo>
                  <a:pt x="450" y="25"/>
                  <a:pt x="448" y="24"/>
                  <a:pt x="445" y="22"/>
                </a:cubicBezTo>
                <a:lnTo>
                  <a:pt x="440" y="31"/>
                </a:lnTo>
                <a:close/>
                <a:moveTo>
                  <a:pt x="424" y="23"/>
                </a:moveTo>
                <a:cubicBezTo>
                  <a:pt x="427" y="24"/>
                  <a:pt x="429" y="26"/>
                  <a:pt x="432" y="27"/>
                </a:cubicBezTo>
                <a:cubicBezTo>
                  <a:pt x="436" y="18"/>
                  <a:pt x="436" y="18"/>
                  <a:pt x="436" y="18"/>
                </a:cubicBezTo>
                <a:cubicBezTo>
                  <a:pt x="433" y="17"/>
                  <a:pt x="430" y="16"/>
                  <a:pt x="427" y="14"/>
                </a:cubicBezTo>
                <a:lnTo>
                  <a:pt x="424" y="23"/>
                </a:lnTo>
                <a:close/>
                <a:moveTo>
                  <a:pt x="406" y="17"/>
                </a:moveTo>
                <a:cubicBezTo>
                  <a:pt x="409" y="18"/>
                  <a:pt x="412" y="19"/>
                  <a:pt x="415" y="20"/>
                </a:cubicBezTo>
                <a:cubicBezTo>
                  <a:pt x="418" y="11"/>
                  <a:pt x="418" y="11"/>
                  <a:pt x="418" y="11"/>
                </a:cubicBezTo>
                <a:cubicBezTo>
                  <a:pt x="415" y="10"/>
                  <a:pt x="412" y="9"/>
                  <a:pt x="409" y="8"/>
                </a:cubicBezTo>
                <a:lnTo>
                  <a:pt x="406" y="17"/>
                </a:lnTo>
                <a:close/>
                <a:moveTo>
                  <a:pt x="388" y="13"/>
                </a:moveTo>
                <a:cubicBezTo>
                  <a:pt x="391" y="14"/>
                  <a:pt x="394" y="14"/>
                  <a:pt x="397" y="15"/>
                </a:cubicBezTo>
                <a:cubicBezTo>
                  <a:pt x="399" y="6"/>
                  <a:pt x="399" y="6"/>
                  <a:pt x="399" y="6"/>
                </a:cubicBezTo>
                <a:cubicBezTo>
                  <a:pt x="396" y="5"/>
                  <a:pt x="393" y="4"/>
                  <a:pt x="390" y="4"/>
                </a:cubicBezTo>
                <a:lnTo>
                  <a:pt x="388" y="13"/>
                </a:lnTo>
                <a:close/>
                <a:moveTo>
                  <a:pt x="370" y="10"/>
                </a:moveTo>
                <a:cubicBezTo>
                  <a:pt x="373" y="11"/>
                  <a:pt x="376" y="11"/>
                  <a:pt x="379" y="11"/>
                </a:cubicBezTo>
                <a:cubicBezTo>
                  <a:pt x="380" y="2"/>
                  <a:pt x="380" y="2"/>
                  <a:pt x="380" y="2"/>
                </a:cubicBezTo>
                <a:cubicBezTo>
                  <a:pt x="377" y="2"/>
                  <a:pt x="374" y="1"/>
                  <a:pt x="371" y="1"/>
                </a:cubicBezTo>
                <a:cubicBezTo>
                  <a:pt x="370" y="10"/>
                  <a:pt x="370" y="10"/>
                  <a:pt x="370" y="10"/>
                </a:cubicBezTo>
                <a:close/>
                <a:moveTo>
                  <a:pt x="352" y="10"/>
                </a:moveTo>
                <a:cubicBezTo>
                  <a:pt x="355" y="10"/>
                  <a:pt x="358" y="10"/>
                  <a:pt x="361" y="10"/>
                </a:cubicBezTo>
                <a:cubicBezTo>
                  <a:pt x="361" y="0"/>
                  <a:pt x="361" y="0"/>
                  <a:pt x="361" y="0"/>
                </a:cubicBezTo>
                <a:cubicBezTo>
                  <a:pt x="358" y="0"/>
                  <a:pt x="355" y="0"/>
                  <a:pt x="352" y="0"/>
                </a:cubicBezTo>
                <a:lnTo>
                  <a:pt x="352" y="10"/>
                </a:lnTo>
                <a:close/>
                <a:moveTo>
                  <a:pt x="333" y="11"/>
                </a:moveTo>
                <a:cubicBezTo>
                  <a:pt x="337" y="10"/>
                  <a:pt x="340" y="10"/>
                  <a:pt x="342" y="10"/>
                </a:cubicBezTo>
                <a:cubicBezTo>
                  <a:pt x="342" y="0"/>
                  <a:pt x="342" y="0"/>
                  <a:pt x="342" y="0"/>
                </a:cubicBezTo>
                <a:cubicBezTo>
                  <a:pt x="339" y="1"/>
                  <a:pt x="335" y="1"/>
                  <a:pt x="332" y="1"/>
                </a:cubicBezTo>
                <a:lnTo>
                  <a:pt x="333" y="11"/>
                </a:lnTo>
                <a:close/>
                <a:moveTo>
                  <a:pt x="315" y="14"/>
                </a:moveTo>
                <a:cubicBezTo>
                  <a:pt x="318" y="13"/>
                  <a:pt x="321" y="13"/>
                  <a:pt x="324" y="12"/>
                </a:cubicBezTo>
                <a:cubicBezTo>
                  <a:pt x="323" y="3"/>
                  <a:pt x="323" y="3"/>
                  <a:pt x="323" y="3"/>
                </a:cubicBezTo>
                <a:cubicBezTo>
                  <a:pt x="319" y="4"/>
                  <a:pt x="316" y="4"/>
                  <a:pt x="313" y="5"/>
                </a:cubicBezTo>
                <a:lnTo>
                  <a:pt x="315" y="14"/>
                </a:lnTo>
                <a:close/>
                <a:moveTo>
                  <a:pt x="297" y="19"/>
                </a:moveTo>
                <a:cubicBezTo>
                  <a:pt x="300" y="18"/>
                  <a:pt x="303" y="17"/>
                  <a:pt x="306" y="16"/>
                </a:cubicBezTo>
                <a:cubicBezTo>
                  <a:pt x="304" y="7"/>
                  <a:pt x="304" y="7"/>
                  <a:pt x="304" y="7"/>
                </a:cubicBezTo>
                <a:cubicBezTo>
                  <a:pt x="301" y="8"/>
                  <a:pt x="298" y="9"/>
                  <a:pt x="294" y="10"/>
                </a:cubicBezTo>
                <a:lnTo>
                  <a:pt x="297" y="19"/>
                </a:lnTo>
                <a:close/>
                <a:moveTo>
                  <a:pt x="280" y="26"/>
                </a:moveTo>
                <a:cubicBezTo>
                  <a:pt x="283" y="24"/>
                  <a:pt x="286" y="23"/>
                  <a:pt x="289" y="22"/>
                </a:cubicBezTo>
                <a:cubicBezTo>
                  <a:pt x="285" y="13"/>
                  <a:pt x="285" y="13"/>
                  <a:pt x="285" y="13"/>
                </a:cubicBezTo>
                <a:cubicBezTo>
                  <a:pt x="282" y="14"/>
                  <a:pt x="279" y="16"/>
                  <a:pt x="276" y="17"/>
                </a:cubicBezTo>
                <a:lnTo>
                  <a:pt x="280" y="26"/>
                </a:lnTo>
                <a:close/>
                <a:moveTo>
                  <a:pt x="263" y="33"/>
                </a:moveTo>
                <a:cubicBezTo>
                  <a:pt x="266" y="32"/>
                  <a:pt x="269" y="31"/>
                  <a:pt x="271" y="29"/>
                </a:cubicBezTo>
                <a:cubicBezTo>
                  <a:pt x="268" y="21"/>
                  <a:pt x="268" y="21"/>
                  <a:pt x="268" y="21"/>
                </a:cubicBezTo>
                <a:cubicBezTo>
                  <a:pt x="265" y="22"/>
                  <a:pt x="262" y="23"/>
                  <a:pt x="259" y="25"/>
                </a:cubicBezTo>
                <a:lnTo>
                  <a:pt x="263" y="33"/>
                </a:lnTo>
                <a:close/>
                <a:moveTo>
                  <a:pt x="247" y="42"/>
                </a:moveTo>
                <a:cubicBezTo>
                  <a:pt x="250" y="41"/>
                  <a:pt x="252" y="39"/>
                  <a:pt x="255" y="38"/>
                </a:cubicBezTo>
                <a:cubicBezTo>
                  <a:pt x="250" y="30"/>
                  <a:pt x="250" y="30"/>
                  <a:pt x="250" y="30"/>
                </a:cubicBezTo>
                <a:cubicBezTo>
                  <a:pt x="248" y="31"/>
                  <a:pt x="245" y="33"/>
                  <a:pt x="242" y="35"/>
                </a:cubicBezTo>
                <a:lnTo>
                  <a:pt x="247" y="42"/>
                </a:lnTo>
                <a:close/>
                <a:moveTo>
                  <a:pt x="232" y="53"/>
                </a:moveTo>
                <a:cubicBezTo>
                  <a:pt x="234" y="51"/>
                  <a:pt x="237" y="49"/>
                  <a:pt x="239" y="48"/>
                </a:cubicBezTo>
                <a:cubicBezTo>
                  <a:pt x="234" y="40"/>
                  <a:pt x="234" y="40"/>
                  <a:pt x="234" y="40"/>
                </a:cubicBezTo>
                <a:cubicBezTo>
                  <a:pt x="231" y="42"/>
                  <a:pt x="229" y="44"/>
                  <a:pt x="226" y="46"/>
                </a:cubicBezTo>
                <a:lnTo>
                  <a:pt x="232" y="53"/>
                </a:lnTo>
                <a:close/>
                <a:moveTo>
                  <a:pt x="219" y="65"/>
                </a:moveTo>
                <a:cubicBezTo>
                  <a:pt x="221" y="63"/>
                  <a:pt x="223" y="61"/>
                  <a:pt x="225" y="59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6" y="54"/>
                  <a:pt x="214" y="57"/>
                  <a:pt x="212" y="59"/>
                </a:cubicBezTo>
                <a:lnTo>
                  <a:pt x="219" y="65"/>
                </a:lnTo>
                <a:close/>
                <a:moveTo>
                  <a:pt x="208" y="80"/>
                </a:moveTo>
                <a:cubicBezTo>
                  <a:pt x="209" y="77"/>
                  <a:pt x="211" y="75"/>
                  <a:pt x="213" y="72"/>
                </a:cubicBezTo>
                <a:cubicBezTo>
                  <a:pt x="205" y="67"/>
                  <a:pt x="205" y="67"/>
                  <a:pt x="205" y="67"/>
                </a:cubicBezTo>
                <a:cubicBezTo>
                  <a:pt x="203" y="69"/>
                  <a:pt x="201" y="72"/>
                  <a:pt x="200" y="75"/>
                </a:cubicBezTo>
                <a:lnTo>
                  <a:pt x="208" y="80"/>
                </a:lnTo>
                <a:close/>
                <a:moveTo>
                  <a:pt x="200" y="96"/>
                </a:moveTo>
                <a:cubicBezTo>
                  <a:pt x="201" y="93"/>
                  <a:pt x="202" y="90"/>
                  <a:pt x="203" y="87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4" y="86"/>
                  <a:pt x="192" y="90"/>
                  <a:pt x="191" y="93"/>
                </a:cubicBezTo>
                <a:lnTo>
                  <a:pt x="200" y="96"/>
                </a:lnTo>
                <a:close/>
                <a:moveTo>
                  <a:pt x="197" y="113"/>
                </a:moveTo>
                <a:cubicBezTo>
                  <a:pt x="198" y="110"/>
                  <a:pt x="198" y="107"/>
                  <a:pt x="198" y="104"/>
                </a:cubicBezTo>
                <a:cubicBezTo>
                  <a:pt x="189" y="103"/>
                  <a:pt x="189" y="103"/>
                  <a:pt x="189" y="103"/>
                </a:cubicBezTo>
                <a:cubicBezTo>
                  <a:pt x="188" y="106"/>
                  <a:pt x="188" y="109"/>
                  <a:pt x="188" y="113"/>
                </a:cubicBezTo>
                <a:lnTo>
                  <a:pt x="197" y="113"/>
                </a:lnTo>
                <a:close/>
                <a:moveTo>
                  <a:pt x="200" y="130"/>
                </a:moveTo>
                <a:cubicBezTo>
                  <a:pt x="199" y="127"/>
                  <a:pt x="198" y="124"/>
                  <a:pt x="198" y="122"/>
                </a:cubicBezTo>
                <a:cubicBezTo>
                  <a:pt x="189" y="123"/>
                  <a:pt x="189" y="123"/>
                  <a:pt x="189" y="123"/>
                </a:cubicBezTo>
                <a:cubicBezTo>
                  <a:pt x="189" y="126"/>
                  <a:pt x="190" y="129"/>
                  <a:pt x="191" y="133"/>
                </a:cubicBezTo>
                <a:lnTo>
                  <a:pt x="200" y="130"/>
                </a:lnTo>
                <a:close/>
                <a:moveTo>
                  <a:pt x="206" y="146"/>
                </a:moveTo>
                <a:cubicBezTo>
                  <a:pt x="205" y="144"/>
                  <a:pt x="204" y="141"/>
                  <a:pt x="203" y="139"/>
                </a:cubicBezTo>
                <a:cubicBezTo>
                  <a:pt x="203" y="139"/>
                  <a:pt x="203" y="139"/>
                  <a:pt x="203" y="139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195" y="145"/>
                  <a:pt x="197" y="148"/>
                  <a:pt x="198" y="151"/>
                </a:cubicBezTo>
                <a:lnTo>
                  <a:pt x="206" y="146"/>
                </a:lnTo>
                <a:close/>
                <a:moveTo>
                  <a:pt x="218" y="160"/>
                </a:moveTo>
                <a:cubicBezTo>
                  <a:pt x="215" y="158"/>
                  <a:pt x="213" y="156"/>
                  <a:pt x="211" y="153"/>
                </a:cubicBezTo>
                <a:cubicBezTo>
                  <a:pt x="204" y="160"/>
                  <a:pt x="204" y="160"/>
                  <a:pt x="204" y="160"/>
                </a:cubicBezTo>
                <a:cubicBezTo>
                  <a:pt x="207" y="162"/>
                  <a:pt x="209" y="165"/>
                  <a:pt x="212" y="167"/>
                </a:cubicBezTo>
                <a:lnTo>
                  <a:pt x="218" y="160"/>
                </a:lnTo>
                <a:close/>
                <a:moveTo>
                  <a:pt x="232" y="168"/>
                </a:moveTo>
                <a:cubicBezTo>
                  <a:pt x="230" y="167"/>
                  <a:pt x="227" y="166"/>
                  <a:pt x="225" y="165"/>
                </a:cubicBezTo>
                <a:cubicBezTo>
                  <a:pt x="220" y="173"/>
                  <a:pt x="220" y="173"/>
                  <a:pt x="220" y="173"/>
                </a:cubicBezTo>
                <a:cubicBezTo>
                  <a:pt x="223" y="174"/>
                  <a:pt x="226" y="176"/>
                  <a:pt x="229" y="177"/>
                </a:cubicBezTo>
                <a:cubicBezTo>
                  <a:pt x="232" y="168"/>
                  <a:pt x="232" y="168"/>
                  <a:pt x="232" y="168"/>
                </a:cubicBezTo>
                <a:close/>
                <a:moveTo>
                  <a:pt x="249" y="172"/>
                </a:moveTo>
                <a:cubicBezTo>
                  <a:pt x="247" y="172"/>
                  <a:pt x="244" y="171"/>
                  <a:pt x="241" y="171"/>
                </a:cubicBezTo>
                <a:cubicBezTo>
                  <a:pt x="239" y="180"/>
                  <a:pt x="239" y="180"/>
                  <a:pt x="239" y="180"/>
                </a:cubicBezTo>
                <a:cubicBezTo>
                  <a:pt x="242" y="181"/>
                  <a:pt x="246" y="181"/>
                  <a:pt x="249" y="181"/>
                </a:cubicBezTo>
                <a:lnTo>
                  <a:pt x="249" y="172"/>
                </a:lnTo>
                <a:close/>
                <a:moveTo>
                  <a:pt x="266" y="169"/>
                </a:moveTo>
                <a:cubicBezTo>
                  <a:pt x="264" y="170"/>
                  <a:pt x="261" y="171"/>
                  <a:pt x="258" y="171"/>
                </a:cubicBezTo>
                <a:cubicBezTo>
                  <a:pt x="259" y="181"/>
                  <a:pt x="259" y="181"/>
                  <a:pt x="259" y="181"/>
                </a:cubicBezTo>
                <a:cubicBezTo>
                  <a:pt x="263" y="180"/>
                  <a:pt x="266" y="179"/>
                  <a:pt x="269" y="178"/>
                </a:cubicBezTo>
                <a:lnTo>
                  <a:pt x="266" y="169"/>
                </a:lnTo>
                <a:close/>
                <a:moveTo>
                  <a:pt x="281" y="161"/>
                </a:moveTo>
                <a:cubicBezTo>
                  <a:pt x="279" y="163"/>
                  <a:pt x="276" y="164"/>
                  <a:pt x="274" y="166"/>
                </a:cubicBezTo>
                <a:cubicBezTo>
                  <a:pt x="279" y="174"/>
                  <a:pt x="279" y="174"/>
                  <a:pt x="279" y="174"/>
                </a:cubicBezTo>
                <a:cubicBezTo>
                  <a:pt x="282" y="172"/>
                  <a:pt x="285" y="170"/>
                  <a:pt x="287" y="168"/>
                </a:cubicBezTo>
                <a:lnTo>
                  <a:pt x="281" y="161"/>
                </a:lnTo>
                <a:close/>
                <a:moveTo>
                  <a:pt x="291" y="147"/>
                </a:moveTo>
                <a:cubicBezTo>
                  <a:pt x="290" y="150"/>
                  <a:pt x="288" y="152"/>
                  <a:pt x="286" y="155"/>
                </a:cubicBezTo>
                <a:cubicBezTo>
                  <a:pt x="294" y="160"/>
                  <a:pt x="294" y="160"/>
                  <a:pt x="294" y="160"/>
                </a:cubicBezTo>
                <a:cubicBezTo>
                  <a:pt x="296" y="157"/>
                  <a:pt x="298" y="155"/>
                  <a:pt x="299" y="151"/>
                </a:cubicBezTo>
                <a:lnTo>
                  <a:pt x="291" y="147"/>
                </a:lnTo>
                <a:close/>
                <a:moveTo>
                  <a:pt x="296" y="131"/>
                </a:moveTo>
                <a:cubicBezTo>
                  <a:pt x="296" y="132"/>
                  <a:pt x="296" y="134"/>
                  <a:pt x="295" y="135"/>
                </a:cubicBezTo>
                <a:cubicBezTo>
                  <a:pt x="295" y="137"/>
                  <a:pt x="295" y="138"/>
                  <a:pt x="294" y="139"/>
                </a:cubicBezTo>
                <a:cubicBezTo>
                  <a:pt x="303" y="142"/>
                  <a:pt x="303" y="142"/>
                  <a:pt x="303" y="142"/>
                </a:cubicBezTo>
                <a:cubicBezTo>
                  <a:pt x="304" y="140"/>
                  <a:pt x="304" y="139"/>
                  <a:pt x="304" y="138"/>
                </a:cubicBezTo>
                <a:cubicBezTo>
                  <a:pt x="305" y="136"/>
                  <a:pt x="305" y="134"/>
                  <a:pt x="305" y="132"/>
                </a:cubicBezTo>
                <a:lnTo>
                  <a:pt x="296" y="131"/>
                </a:lnTo>
                <a:close/>
                <a:moveTo>
                  <a:pt x="294" y="115"/>
                </a:moveTo>
                <a:cubicBezTo>
                  <a:pt x="295" y="117"/>
                  <a:pt x="296" y="120"/>
                  <a:pt x="296" y="123"/>
                </a:cubicBezTo>
                <a:cubicBezTo>
                  <a:pt x="305" y="121"/>
                  <a:pt x="305" y="121"/>
                  <a:pt x="305" y="121"/>
                </a:cubicBezTo>
                <a:cubicBezTo>
                  <a:pt x="305" y="118"/>
                  <a:pt x="304" y="114"/>
                  <a:pt x="302" y="111"/>
                </a:cubicBezTo>
                <a:lnTo>
                  <a:pt x="294" y="115"/>
                </a:lnTo>
                <a:close/>
                <a:moveTo>
                  <a:pt x="283" y="103"/>
                </a:moveTo>
                <a:cubicBezTo>
                  <a:pt x="285" y="105"/>
                  <a:pt x="287" y="106"/>
                  <a:pt x="289" y="108"/>
                </a:cubicBezTo>
                <a:cubicBezTo>
                  <a:pt x="296" y="102"/>
                  <a:pt x="296" y="102"/>
                  <a:pt x="296" y="102"/>
                </a:cubicBezTo>
                <a:cubicBezTo>
                  <a:pt x="294" y="99"/>
                  <a:pt x="291" y="97"/>
                  <a:pt x="288" y="95"/>
                </a:cubicBezTo>
                <a:lnTo>
                  <a:pt x="283" y="103"/>
                </a:lnTo>
                <a:close/>
                <a:moveTo>
                  <a:pt x="267" y="95"/>
                </a:moveTo>
                <a:cubicBezTo>
                  <a:pt x="270" y="96"/>
                  <a:pt x="273" y="97"/>
                  <a:pt x="275" y="98"/>
                </a:cubicBezTo>
                <a:cubicBezTo>
                  <a:pt x="280" y="90"/>
                  <a:pt x="280" y="90"/>
                  <a:pt x="280" y="90"/>
                </a:cubicBezTo>
                <a:cubicBezTo>
                  <a:pt x="277" y="89"/>
                  <a:pt x="274" y="87"/>
                  <a:pt x="270" y="86"/>
                </a:cubicBezTo>
                <a:lnTo>
                  <a:pt x="267" y="95"/>
                </a:lnTo>
                <a:close/>
                <a:moveTo>
                  <a:pt x="250" y="91"/>
                </a:moveTo>
                <a:cubicBezTo>
                  <a:pt x="253" y="91"/>
                  <a:pt x="256" y="92"/>
                  <a:pt x="259" y="92"/>
                </a:cubicBezTo>
                <a:cubicBezTo>
                  <a:pt x="261" y="83"/>
                  <a:pt x="261" y="83"/>
                  <a:pt x="261" y="83"/>
                </a:cubicBezTo>
                <a:cubicBezTo>
                  <a:pt x="258" y="83"/>
                  <a:pt x="255" y="82"/>
                  <a:pt x="251" y="81"/>
                </a:cubicBezTo>
                <a:lnTo>
                  <a:pt x="250" y="91"/>
                </a:lnTo>
                <a:close/>
                <a:moveTo>
                  <a:pt x="231" y="88"/>
                </a:moveTo>
                <a:cubicBezTo>
                  <a:pt x="235" y="88"/>
                  <a:pt x="238" y="89"/>
                  <a:pt x="241" y="89"/>
                </a:cubicBezTo>
                <a:cubicBezTo>
                  <a:pt x="242" y="80"/>
                  <a:pt x="242" y="80"/>
                  <a:pt x="242" y="80"/>
                </a:cubicBezTo>
                <a:cubicBezTo>
                  <a:pt x="239" y="79"/>
                  <a:pt x="235" y="79"/>
                  <a:pt x="232" y="79"/>
                </a:cubicBezTo>
                <a:lnTo>
                  <a:pt x="231" y="88"/>
                </a:lnTo>
                <a:close/>
                <a:moveTo>
                  <a:pt x="213" y="87"/>
                </a:moveTo>
                <a:cubicBezTo>
                  <a:pt x="216" y="87"/>
                  <a:pt x="219" y="87"/>
                  <a:pt x="222" y="88"/>
                </a:cubicBezTo>
                <a:cubicBezTo>
                  <a:pt x="223" y="78"/>
                  <a:pt x="223" y="78"/>
                  <a:pt x="223" y="78"/>
                </a:cubicBezTo>
                <a:cubicBezTo>
                  <a:pt x="219" y="78"/>
                  <a:pt x="216" y="78"/>
                  <a:pt x="213" y="78"/>
                </a:cubicBezTo>
                <a:lnTo>
                  <a:pt x="213" y="87"/>
                </a:lnTo>
                <a:close/>
                <a:moveTo>
                  <a:pt x="194" y="88"/>
                </a:moveTo>
                <a:cubicBezTo>
                  <a:pt x="197" y="88"/>
                  <a:pt x="200" y="87"/>
                  <a:pt x="204" y="87"/>
                </a:cubicBezTo>
                <a:cubicBezTo>
                  <a:pt x="203" y="78"/>
                  <a:pt x="203" y="78"/>
                  <a:pt x="203" y="78"/>
                </a:cubicBezTo>
                <a:cubicBezTo>
                  <a:pt x="200" y="78"/>
                  <a:pt x="197" y="78"/>
                  <a:pt x="194" y="78"/>
                </a:cubicBezTo>
                <a:lnTo>
                  <a:pt x="194" y="88"/>
                </a:lnTo>
                <a:close/>
                <a:moveTo>
                  <a:pt x="176" y="89"/>
                </a:moveTo>
                <a:cubicBezTo>
                  <a:pt x="179" y="89"/>
                  <a:pt x="182" y="89"/>
                  <a:pt x="185" y="88"/>
                </a:cubicBezTo>
                <a:cubicBezTo>
                  <a:pt x="184" y="79"/>
                  <a:pt x="184" y="79"/>
                  <a:pt x="184" y="79"/>
                </a:cubicBezTo>
                <a:cubicBezTo>
                  <a:pt x="181" y="79"/>
                  <a:pt x="178" y="80"/>
                  <a:pt x="175" y="80"/>
                </a:cubicBezTo>
                <a:lnTo>
                  <a:pt x="176" y="89"/>
                </a:lnTo>
                <a:close/>
                <a:moveTo>
                  <a:pt x="157" y="92"/>
                </a:moveTo>
                <a:cubicBezTo>
                  <a:pt x="160" y="91"/>
                  <a:pt x="163" y="91"/>
                  <a:pt x="166" y="90"/>
                </a:cubicBezTo>
                <a:cubicBezTo>
                  <a:pt x="165" y="81"/>
                  <a:pt x="165" y="81"/>
                  <a:pt x="165" y="81"/>
                </a:cubicBezTo>
                <a:cubicBezTo>
                  <a:pt x="162" y="81"/>
                  <a:pt x="159" y="82"/>
                  <a:pt x="156" y="82"/>
                </a:cubicBezTo>
                <a:lnTo>
                  <a:pt x="157" y="92"/>
                </a:lnTo>
                <a:close/>
                <a:moveTo>
                  <a:pt x="139" y="95"/>
                </a:moveTo>
                <a:cubicBezTo>
                  <a:pt x="142" y="94"/>
                  <a:pt x="145" y="94"/>
                  <a:pt x="148" y="93"/>
                </a:cubicBezTo>
                <a:cubicBezTo>
                  <a:pt x="146" y="84"/>
                  <a:pt x="146" y="84"/>
                  <a:pt x="146" y="84"/>
                </a:cubicBezTo>
                <a:cubicBezTo>
                  <a:pt x="143" y="84"/>
                  <a:pt x="140" y="85"/>
                  <a:pt x="137" y="86"/>
                </a:cubicBezTo>
                <a:lnTo>
                  <a:pt x="139" y="95"/>
                </a:lnTo>
                <a:close/>
                <a:moveTo>
                  <a:pt x="120" y="99"/>
                </a:moveTo>
                <a:cubicBezTo>
                  <a:pt x="123" y="98"/>
                  <a:pt x="126" y="98"/>
                  <a:pt x="130" y="97"/>
                </a:cubicBezTo>
                <a:cubicBezTo>
                  <a:pt x="127" y="88"/>
                  <a:pt x="127" y="88"/>
                  <a:pt x="127" y="88"/>
                </a:cubicBezTo>
                <a:cubicBezTo>
                  <a:pt x="124" y="88"/>
                  <a:pt x="121" y="89"/>
                  <a:pt x="118" y="90"/>
                </a:cubicBezTo>
                <a:lnTo>
                  <a:pt x="120" y="99"/>
                </a:lnTo>
                <a:close/>
                <a:moveTo>
                  <a:pt x="102" y="104"/>
                </a:moveTo>
                <a:cubicBezTo>
                  <a:pt x="105" y="103"/>
                  <a:pt x="108" y="102"/>
                  <a:pt x="111" y="101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06" y="93"/>
                  <a:pt x="103" y="94"/>
                  <a:pt x="100" y="95"/>
                </a:cubicBezTo>
                <a:lnTo>
                  <a:pt x="102" y="104"/>
                </a:lnTo>
                <a:close/>
                <a:moveTo>
                  <a:pt x="85" y="110"/>
                </a:moveTo>
                <a:cubicBezTo>
                  <a:pt x="88" y="109"/>
                  <a:pt x="91" y="108"/>
                  <a:pt x="94" y="107"/>
                </a:cubicBezTo>
                <a:cubicBezTo>
                  <a:pt x="91" y="98"/>
                  <a:pt x="91" y="98"/>
                  <a:pt x="91" y="98"/>
                </a:cubicBezTo>
                <a:cubicBezTo>
                  <a:pt x="88" y="99"/>
                  <a:pt x="84" y="100"/>
                  <a:pt x="82" y="101"/>
                </a:cubicBezTo>
                <a:lnTo>
                  <a:pt x="85" y="110"/>
                </a:lnTo>
                <a:close/>
                <a:moveTo>
                  <a:pt x="67" y="117"/>
                </a:moveTo>
                <a:cubicBezTo>
                  <a:pt x="70" y="115"/>
                  <a:pt x="73" y="114"/>
                  <a:pt x="76" y="113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0" y="105"/>
                  <a:pt x="67" y="107"/>
                  <a:pt x="64" y="108"/>
                </a:cubicBezTo>
                <a:lnTo>
                  <a:pt x="67" y="117"/>
                </a:lnTo>
                <a:close/>
                <a:moveTo>
                  <a:pt x="51" y="124"/>
                </a:moveTo>
                <a:cubicBezTo>
                  <a:pt x="53" y="123"/>
                  <a:pt x="56" y="122"/>
                  <a:pt x="59" y="120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2" y="113"/>
                  <a:pt x="49" y="115"/>
                  <a:pt x="46" y="116"/>
                </a:cubicBezTo>
                <a:lnTo>
                  <a:pt x="51" y="124"/>
                </a:lnTo>
                <a:close/>
                <a:moveTo>
                  <a:pt x="35" y="134"/>
                </a:moveTo>
                <a:cubicBezTo>
                  <a:pt x="37" y="132"/>
                  <a:pt x="40" y="130"/>
                  <a:pt x="43" y="129"/>
                </a:cubicBezTo>
                <a:cubicBezTo>
                  <a:pt x="38" y="121"/>
                  <a:pt x="38" y="121"/>
                  <a:pt x="38" y="121"/>
                </a:cubicBezTo>
                <a:cubicBezTo>
                  <a:pt x="35" y="122"/>
                  <a:pt x="32" y="124"/>
                  <a:pt x="30" y="126"/>
                </a:cubicBezTo>
                <a:lnTo>
                  <a:pt x="35" y="134"/>
                </a:lnTo>
                <a:close/>
                <a:moveTo>
                  <a:pt x="20" y="145"/>
                </a:moveTo>
                <a:cubicBezTo>
                  <a:pt x="22" y="143"/>
                  <a:pt x="25" y="141"/>
                  <a:pt x="27" y="139"/>
                </a:cubicBezTo>
                <a:cubicBezTo>
                  <a:pt x="22" y="131"/>
                  <a:pt x="22" y="131"/>
                  <a:pt x="22" y="131"/>
                </a:cubicBezTo>
                <a:cubicBezTo>
                  <a:pt x="19" y="133"/>
                  <a:pt x="16" y="135"/>
                  <a:pt x="14" y="137"/>
                </a:cubicBezTo>
                <a:lnTo>
                  <a:pt x="20" y="145"/>
                </a:lnTo>
                <a:close/>
                <a:moveTo>
                  <a:pt x="8" y="158"/>
                </a:moveTo>
                <a:cubicBezTo>
                  <a:pt x="9" y="155"/>
                  <a:pt x="11" y="153"/>
                  <a:pt x="13" y="151"/>
                </a:cubicBezTo>
                <a:cubicBezTo>
                  <a:pt x="7" y="144"/>
                  <a:pt x="7" y="144"/>
                  <a:pt x="7" y="144"/>
                </a:cubicBezTo>
                <a:cubicBezTo>
                  <a:pt x="4" y="147"/>
                  <a:pt x="2" y="149"/>
                  <a:pt x="0" y="152"/>
                </a:cubicBezTo>
                <a:lnTo>
                  <a:pt x="8" y="158"/>
                </a:lnTo>
                <a:close/>
              </a:path>
            </a:pathLst>
          </a:custGeom>
          <a:solidFill>
            <a:srgbClr val="E8787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5" name="矩形 124"/>
          <p:cNvSpPr/>
          <p:nvPr>
            <p:custDataLst>
              <p:tags r:id="rId6"/>
            </p:custDataLst>
          </p:nvPr>
        </p:nvSpPr>
        <p:spPr>
          <a:xfrm>
            <a:off x="987498" y="960022"/>
            <a:ext cx="321113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C3496D"/>
                </a:solidFill>
                <a:cs typeface="+mn-ea"/>
                <a:sym typeface="+mn-lt"/>
              </a:rPr>
              <a:t>Mother</a:t>
            </a:r>
          </a:p>
          <a:p>
            <a:r>
              <a:rPr lang="en-US" altLang="zh-CN" sz="6000" dirty="0">
                <a:solidFill>
                  <a:srgbClr val="C3496D"/>
                </a:solidFill>
                <a:cs typeface="+mn-ea"/>
                <a:sym typeface="+mn-lt"/>
              </a:rPr>
              <a:t> Day</a:t>
            </a:r>
          </a:p>
        </p:txBody>
      </p:sp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9" cstate="screen"/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10" cstate="screen"/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11" cstate="screen"/>
          <a:srcRect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0"/>
          </p:nvPr>
        </p:nvPicPr>
        <p:blipFill>
          <a:blip r:embed="rId12" cstate="screen"/>
          <a:srcRect/>
          <a:stretch>
            <a:fillRect/>
          </a:stretch>
        </p:blipFill>
        <p:spPr/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  <p:bldP spid="251" grpId="0" animBg="1"/>
      <p:bldP spid="1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57714" y="1536174"/>
            <a:ext cx="66765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dirty="0">
                <a:solidFill>
                  <a:srgbClr val="C3496D"/>
                </a:solidFill>
                <a:cs typeface="+mn-ea"/>
                <a:sym typeface="+mn-lt"/>
              </a:rPr>
              <a:t>山，没有母亲的爱高</a:t>
            </a:r>
            <a:r>
              <a:rPr lang="en-US" altLang="zh-CN" sz="3200" dirty="0">
                <a:solidFill>
                  <a:srgbClr val="C3496D"/>
                </a:solidFill>
                <a:cs typeface="+mn-ea"/>
                <a:sym typeface="+mn-lt"/>
              </a:rPr>
              <a:t>;</a:t>
            </a:r>
            <a:r>
              <a:rPr lang="zh-CN" altLang="en-US" sz="3200" dirty="0">
                <a:solidFill>
                  <a:srgbClr val="C3496D"/>
                </a:solidFill>
                <a:cs typeface="+mn-ea"/>
                <a:sym typeface="+mn-lt"/>
              </a:rPr>
              <a:t>海，没有母亲的爱深。天，没有母亲的爱广阔</a:t>
            </a:r>
            <a:r>
              <a:rPr lang="en-US" altLang="zh-CN" sz="3200" dirty="0">
                <a:solidFill>
                  <a:srgbClr val="C3496D"/>
                </a:solidFill>
                <a:cs typeface="+mn-ea"/>
                <a:sym typeface="+mn-lt"/>
              </a:rPr>
              <a:t>;</a:t>
            </a:r>
            <a:r>
              <a:rPr lang="zh-CN" altLang="en-US" sz="3200" dirty="0">
                <a:solidFill>
                  <a:srgbClr val="C3496D"/>
                </a:solidFill>
                <a:cs typeface="+mn-ea"/>
                <a:sym typeface="+mn-lt"/>
              </a:rPr>
              <a:t>地，没有母亲的爱包容</a:t>
            </a:r>
            <a:r>
              <a:rPr lang="en-US" altLang="zh-CN" sz="3200" dirty="0">
                <a:solidFill>
                  <a:srgbClr val="C3496D"/>
                </a:solidFill>
                <a:cs typeface="+mn-ea"/>
                <a:sym typeface="+mn-lt"/>
              </a:rPr>
              <a:t>;</a:t>
            </a:r>
            <a:r>
              <a:rPr lang="zh-CN" altLang="en-US" sz="3200" dirty="0">
                <a:solidFill>
                  <a:srgbClr val="C3496D"/>
                </a:solidFill>
                <a:cs typeface="+mn-ea"/>
                <a:sym typeface="+mn-lt"/>
              </a:rPr>
              <a:t>太阳，没有母亲的爱温暖</a:t>
            </a:r>
            <a:endParaRPr lang="en-US" altLang="zh-CN" sz="3200" dirty="0">
              <a:solidFill>
                <a:srgbClr val="C3496D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3200" dirty="0">
                <a:solidFill>
                  <a:srgbClr val="C3496D"/>
                </a:solidFill>
                <a:cs typeface="+mn-ea"/>
                <a:sym typeface="+mn-lt"/>
              </a:rPr>
              <a:t>祝妈妈节日快乐</a:t>
            </a:r>
            <a:r>
              <a:rPr lang="en-US" altLang="zh-CN" sz="3200" dirty="0">
                <a:solidFill>
                  <a:srgbClr val="C3496D"/>
                </a:solidFill>
                <a:cs typeface="+mn-ea"/>
                <a:sym typeface="+mn-lt"/>
              </a:rPr>
              <a:t>!</a:t>
            </a:r>
            <a:endParaRPr lang="zh-CN" altLang="en-US" sz="3200" dirty="0">
              <a:solidFill>
                <a:srgbClr val="C3496D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41256" y="538692"/>
            <a:ext cx="1758799" cy="1740052"/>
            <a:chOff x="323872" y="603092"/>
            <a:chExt cx="3384219" cy="3348147"/>
          </a:xfrm>
        </p:grpSpPr>
        <p:grpSp>
          <p:nvGrpSpPr>
            <p:cNvPr id="3" name="组合 2"/>
            <p:cNvGrpSpPr/>
            <p:nvPr>
              <p:custDataLst>
                <p:tags r:id="rId2"/>
              </p:custDataLst>
            </p:nvPr>
          </p:nvGrpSpPr>
          <p:grpSpPr>
            <a:xfrm>
              <a:off x="323872" y="603092"/>
              <a:ext cx="1689101" cy="993775"/>
              <a:chOff x="862739" y="872385"/>
              <a:chExt cx="1689101" cy="993775"/>
            </a:xfrm>
            <a:noFill/>
          </p:grpSpPr>
          <p:sp>
            <p:nvSpPr>
              <p:cNvPr id="4" name="Freeform 2413"/>
              <p:cNvSpPr/>
              <p:nvPr/>
            </p:nvSpPr>
            <p:spPr bwMode="auto">
              <a:xfrm>
                <a:off x="862739" y="872385"/>
                <a:ext cx="517525" cy="628650"/>
              </a:xfrm>
              <a:custGeom>
                <a:avLst/>
                <a:gdLst>
                  <a:gd name="T0" fmla="*/ 124 w 153"/>
                  <a:gd name="T1" fmla="*/ 87 h 186"/>
                  <a:gd name="T2" fmla="*/ 132 w 153"/>
                  <a:gd name="T3" fmla="*/ 23 h 186"/>
                  <a:gd name="T4" fmla="*/ 74 w 153"/>
                  <a:gd name="T5" fmla="*/ 30 h 186"/>
                  <a:gd name="T6" fmla="*/ 50 w 153"/>
                  <a:gd name="T7" fmla="*/ 60 h 186"/>
                  <a:gd name="T8" fmla="*/ 17 w 153"/>
                  <a:gd name="T9" fmla="*/ 60 h 186"/>
                  <a:gd name="T10" fmla="*/ 124 w 153"/>
                  <a:gd name="T11" fmla="*/ 8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186">
                    <a:moveTo>
                      <a:pt x="124" y="87"/>
                    </a:moveTo>
                    <a:cubicBezTo>
                      <a:pt x="126" y="81"/>
                      <a:pt x="153" y="39"/>
                      <a:pt x="132" y="23"/>
                    </a:cubicBezTo>
                    <a:cubicBezTo>
                      <a:pt x="101" y="0"/>
                      <a:pt x="91" y="53"/>
                      <a:pt x="74" y="30"/>
                    </a:cubicBezTo>
                    <a:cubicBezTo>
                      <a:pt x="58" y="8"/>
                      <a:pt x="35" y="23"/>
                      <a:pt x="50" y="60"/>
                    </a:cubicBezTo>
                    <a:cubicBezTo>
                      <a:pt x="50" y="60"/>
                      <a:pt x="33" y="35"/>
                      <a:pt x="17" y="60"/>
                    </a:cubicBezTo>
                    <a:cubicBezTo>
                      <a:pt x="0" y="85"/>
                      <a:pt x="90" y="186"/>
                      <a:pt x="124" y="87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Freeform 2414"/>
              <p:cNvSpPr/>
              <p:nvPr/>
            </p:nvSpPr>
            <p:spPr bwMode="auto">
              <a:xfrm>
                <a:off x="1161189" y="986685"/>
                <a:ext cx="1270000" cy="879475"/>
              </a:xfrm>
              <a:custGeom>
                <a:avLst/>
                <a:gdLst>
                  <a:gd name="T0" fmla="*/ 337 w 376"/>
                  <a:gd name="T1" fmla="*/ 142 h 260"/>
                  <a:gd name="T2" fmla="*/ 129 w 376"/>
                  <a:gd name="T3" fmla="*/ 224 h 260"/>
                  <a:gd name="T4" fmla="*/ 50 w 376"/>
                  <a:gd name="T5" fmla="*/ 85 h 260"/>
                  <a:gd name="T6" fmla="*/ 167 w 376"/>
                  <a:gd name="T7" fmla="*/ 51 h 260"/>
                  <a:gd name="T8" fmla="*/ 337 w 376"/>
                  <a:gd name="T9" fmla="*/ 142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260">
                    <a:moveTo>
                      <a:pt x="337" y="142"/>
                    </a:moveTo>
                    <a:cubicBezTo>
                      <a:pt x="327" y="168"/>
                      <a:pt x="245" y="260"/>
                      <a:pt x="129" y="224"/>
                    </a:cubicBezTo>
                    <a:cubicBezTo>
                      <a:pt x="14" y="187"/>
                      <a:pt x="0" y="69"/>
                      <a:pt x="50" y="85"/>
                    </a:cubicBezTo>
                    <a:cubicBezTo>
                      <a:pt x="98" y="101"/>
                      <a:pt x="118" y="90"/>
                      <a:pt x="167" y="51"/>
                    </a:cubicBezTo>
                    <a:cubicBezTo>
                      <a:pt x="234" y="0"/>
                      <a:pt x="376" y="38"/>
                      <a:pt x="337" y="142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Freeform 2415"/>
              <p:cNvSpPr>
                <a:spLocks noEditPoints="1"/>
              </p:cNvSpPr>
              <p:nvPr/>
            </p:nvSpPr>
            <p:spPr bwMode="auto">
              <a:xfrm>
                <a:off x="2147027" y="1440710"/>
                <a:ext cx="47625" cy="42863"/>
              </a:xfrm>
              <a:custGeom>
                <a:avLst/>
                <a:gdLst>
                  <a:gd name="T0" fmla="*/ 2 w 14"/>
                  <a:gd name="T1" fmla="*/ 11 h 13"/>
                  <a:gd name="T2" fmla="*/ 0 w 14"/>
                  <a:gd name="T3" fmla="*/ 8 h 13"/>
                  <a:gd name="T4" fmla="*/ 4 w 14"/>
                  <a:gd name="T5" fmla="*/ 2 h 13"/>
                  <a:gd name="T6" fmla="*/ 10 w 14"/>
                  <a:gd name="T7" fmla="*/ 0 h 13"/>
                  <a:gd name="T8" fmla="*/ 13 w 14"/>
                  <a:gd name="T9" fmla="*/ 1 h 13"/>
                  <a:gd name="T10" fmla="*/ 12 w 14"/>
                  <a:gd name="T11" fmla="*/ 2 h 13"/>
                  <a:gd name="T12" fmla="*/ 13 w 14"/>
                  <a:gd name="T13" fmla="*/ 1 h 13"/>
                  <a:gd name="T14" fmla="*/ 14 w 14"/>
                  <a:gd name="T15" fmla="*/ 4 h 13"/>
                  <a:gd name="T16" fmla="*/ 11 w 14"/>
                  <a:gd name="T17" fmla="*/ 9 h 13"/>
                  <a:gd name="T18" fmla="*/ 5 w 14"/>
                  <a:gd name="T19" fmla="*/ 13 h 13"/>
                  <a:gd name="T20" fmla="*/ 5 w 14"/>
                  <a:gd name="T21" fmla="*/ 13 h 13"/>
                  <a:gd name="T22" fmla="*/ 2 w 14"/>
                  <a:gd name="T23" fmla="*/ 11 h 13"/>
                  <a:gd name="T24" fmla="*/ 6 w 14"/>
                  <a:gd name="T25" fmla="*/ 4 h 13"/>
                  <a:gd name="T26" fmla="*/ 3 w 14"/>
                  <a:gd name="T27" fmla="*/ 8 h 13"/>
                  <a:gd name="T28" fmla="*/ 4 w 14"/>
                  <a:gd name="T29" fmla="*/ 9 h 13"/>
                  <a:gd name="T30" fmla="*/ 5 w 14"/>
                  <a:gd name="T31" fmla="*/ 10 h 13"/>
                  <a:gd name="T32" fmla="*/ 9 w 14"/>
                  <a:gd name="T33" fmla="*/ 7 h 13"/>
                  <a:gd name="T34" fmla="*/ 11 w 14"/>
                  <a:gd name="T35" fmla="*/ 4 h 13"/>
                  <a:gd name="T36" fmla="*/ 11 w 14"/>
                  <a:gd name="T37" fmla="*/ 3 h 13"/>
                  <a:gd name="T38" fmla="*/ 10 w 14"/>
                  <a:gd name="T39" fmla="*/ 3 h 13"/>
                  <a:gd name="T40" fmla="*/ 10 w 14"/>
                  <a:gd name="T41" fmla="*/ 3 h 13"/>
                  <a:gd name="T42" fmla="*/ 6 w 14"/>
                  <a:gd name="T4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2" y="11"/>
                    </a:moveTo>
                    <a:cubicBezTo>
                      <a:pt x="1" y="10"/>
                      <a:pt x="0" y="9"/>
                      <a:pt x="0" y="8"/>
                    </a:cubicBezTo>
                    <a:cubicBezTo>
                      <a:pt x="0" y="5"/>
                      <a:pt x="2" y="3"/>
                      <a:pt x="4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3" y="0"/>
                      <a:pt x="13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2"/>
                      <a:pt x="14" y="3"/>
                      <a:pt x="14" y="4"/>
                    </a:cubicBezTo>
                    <a:cubicBezTo>
                      <a:pt x="14" y="5"/>
                      <a:pt x="13" y="7"/>
                      <a:pt x="11" y="9"/>
                    </a:cubicBezTo>
                    <a:cubicBezTo>
                      <a:pt x="9" y="11"/>
                      <a:pt x="7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3" y="12"/>
                      <a:pt x="2" y="11"/>
                    </a:cubicBezTo>
                    <a:close/>
                    <a:moveTo>
                      <a:pt x="6" y="4"/>
                    </a:moveTo>
                    <a:cubicBezTo>
                      <a:pt x="4" y="5"/>
                      <a:pt x="3" y="7"/>
                      <a:pt x="3" y="8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4" y="9"/>
                      <a:pt x="5" y="10"/>
                      <a:pt x="5" y="10"/>
                    </a:cubicBezTo>
                    <a:cubicBezTo>
                      <a:pt x="5" y="10"/>
                      <a:pt x="7" y="9"/>
                      <a:pt x="9" y="7"/>
                    </a:cubicBezTo>
                    <a:cubicBezTo>
                      <a:pt x="11" y="5"/>
                      <a:pt x="11" y="4"/>
                      <a:pt x="11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7" y="4"/>
                      <a:pt x="6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C3496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Freeform 2417"/>
              <p:cNvSpPr/>
              <p:nvPr/>
            </p:nvSpPr>
            <p:spPr bwMode="auto">
              <a:xfrm>
                <a:off x="2272439" y="1447060"/>
                <a:ext cx="266700" cy="165100"/>
              </a:xfrm>
              <a:custGeom>
                <a:avLst/>
                <a:gdLst>
                  <a:gd name="T0" fmla="*/ 0 w 79"/>
                  <a:gd name="T1" fmla="*/ 49 h 49"/>
                  <a:gd name="T2" fmla="*/ 79 w 79"/>
                  <a:gd name="T3" fmla="*/ 46 h 49"/>
                  <a:gd name="T4" fmla="*/ 25 w 79"/>
                  <a:gd name="T5" fmla="*/ 0 h 49"/>
                  <a:gd name="T6" fmla="*/ 0 w 79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49">
                    <a:moveTo>
                      <a:pt x="0" y="49"/>
                    </a:moveTo>
                    <a:cubicBezTo>
                      <a:pt x="79" y="46"/>
                      <a:pt x="79" y="46"/>
                      <a:pt x="79" y="4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19" y="32"/>
                      <a:pt x="0" y="49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Freeform 2418"/>
              <p:cNvSpPr>
                <a:spLocks noEditPoints="1"/>
              </p:cNvSpPr>
              <p:nvPr/>
            </p:nvSpPr>
            <p:spPr bwMode="auto">
              <a:xfrm>
                <a:off x="2258152" y="1435947"/>
                <a:ext cx="293688" cy="179388"/>
              </a:xfrm>
              <a:custGeom>
                <a:avLst/>
                <a:gdLst>
                  <a:gd name="T0" fmla="*/ 3 w 87"/>
                  <a:gd name="T1" fmla="*/ 50 h 53"/>
                  <a:gd name="T2" fmla="*/ 27 w 87"/>
                  <a:gd name="T3" fmla="*/ 2 h 53"/>
                  <a:gd name="T4" fmla="*/ 28 w 87"/>
                  <a:gd name="T5" fmla="*/ 0 h 53"/>
                  <a:gd name="T6" fmla="*/ 87 w 87"/>
                  <a:gd name="T7" fmla="*/ 50 h 53"/>
                  <a:gd name="T8" fmla="*/ 4 w 87"/>
                  <a:gd name="T9" fmla="*/ 53 h 53"/>
                  <a:gd name="T10" fmla="*/ 4 w 87"/>
                  <a:gd name="T11" fmla="*/ 52 h 53"/>
                  <a:gd name="T12" fmla="*/ 4 w 87"/>
                  <a:gd name="T13" fmla="*/ 53 h 53"/>
                  <a:gd name="T14" fmla="*/ 0 w 87"/>
                  <a:gd name="T15" fmla="*/ 53 h 53"/>
                  <a:gd name="T16" fmla="*/ 3 w 87"/>
                  <a:gd name="T17" fmla="*/ 50 h 53"/>
                  <a:gd name="T18" fmla="*/ 8 w 87"/>
                  <a:gd name="T19" fmla="*/ 50 h 53"/>
                  <a:gd name="T20" fmla="*/ 79 w 87"/>
                  <a:gd name="T21" fmla="*/ 48 h 53"/>
                  <a:gd name="T22" fmla="*/ 30 w 87"/>
                  <a:gd name="T23" fmla="*/ 5 h 53"/>
                  <a:gd name="T24" fmla="*/ 8 w 87"/>
                  <a:gd name="T25" fmla="*/ 5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53">
                    <a:moveTo>
                      <a:pt x="3" y="50"/>
                    </a:moveTo>
                    <a:cubicBezTo>
                      <a:pt x="21" y="35"/>
                      <a:pt x="27" y="2"/>
                      <a:pt x="27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0" y="53"/>
                      <a:pt x="0" y="53"/>
                      <a:pt x="0" y="53"/>
                    </a:cubicBezTo>
                    <a:lnTo>
                      <a:pt x="3" y="50"/>
                    </a:lnTo>
                    <a:close/>
                    <a:moveTo>
                      <a:pt x="8" y="50"/>
                    </a:moveTo>
                    <a:cubicBezTo>
                      <a:pt x="79" y="48"/>
                      <a:pt x="79" y="48"/>
                      <a:pt x="79" y="48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28" y="13"/>
                      <a:pt x="22" y="36"/>
                      <a:pt x="8" y="50"/>
                    </a:cubicBezTo>
                    <a:close/>
                  </a:path>
                </a:pathLst>
              </a:custGeom>
              <a:grpFill/>
              <a:ln w="9525">
                <a:solidFill>
                  <a:srgbClr val="C3496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Freeform 2419"/>
              <p:cNvSpPr/>
              <p:nvPr/>
            </p:nvSpPr>
            <p:spPr bwMode="auto">
              <a:xfrm>
                <a:off x="910364" y="885085"/>
                <a:ext cx="1449388" cy="909638"/>
              </a:xfrm>
              <a:custGeom>
                <a:avLst/>
                <a:gdLst>
                  <a:gd name="T0" fmla="*/ 114 w 429"/>
                  <a:gd name="T1" fmla="*/ 186 h 269"/>
                  <a:gd name="T2" fmla="*/ 87 w 429"/>
                  <a:gd name="T3" fmla="*/ 125 h 269"/>
                  <a:gd name="T4" fmla="*/ 116 w 429"/>
                  <a:gd name="T5" fmla="*/ 185 h 269"/>
                  <a:gd name="T6" fmla="*/ 270 w 429"/>
                  <a:gd name="T7" fmla="*/ 266 h 269"/>
                  <a:gd name="T8" fmla="*/ 415 w 429"/>
                  <a:gd name="T9" fmla="*/ 197 h 269"/>
                  <a:gd name="T10" fmla="*/ 372 w 429"/>
                  <a:gd name="T11" fmla="*/ 84 h 269"/>
                  <a:gd name="T12" fmla="*/ 247 w 429"/>
                  <a:gd name="T13" fmla="*/ 91 h 269"/>
                  <a:gd name="T14" fmla="*/ 131 w 429"/>
                  <a:gd name="T15" fmla="*/ 120 h 269"/>
                  <a:gd name="T16" fmla="*/ 121 w 429"/>
                  <a:gd name="T17" fmla="*/ 56 h 269"/>
                  <a:gd name="T18" fmla="*/ 116 w 429"/>
                  <a:gd name="T19" fmla="*/ 8 h 269"/>
                  <a:gd name="T20" fmla="*/ 75 w 429"/>
                  <a:gd name="T21" fmla="*/ 13 h 269"/>
                  <a:gd name="T22" fmla="*/ 73 w 429"/>
                  <a:gd name="T23" fmla="*/ 29 h 269"/>
                  <a:gd name="T24" fmla="*/ 70 w 429"/>
                  <a:gd name="T25" fmla="*/ 36 h 269"/>
                  <a:gd name="T26" fmla="*/ 43 w 429"/>
                  <a:gd name="T27" fmla="*/ 14 h 269"/>
                  <a:gd name="T28" fmla="*/ 30 w 429"/>
                  <a:gd name="T29" fmla="*/ 28 h 269"/>
                  <a:gd name="T30" fmla="*/ 37 w 429"/>
                  <a:gd name="T31" fmla="*/ 50 h 269"/>
                  <a:gd name="T32" fmla="*/ 38 w 429"/>
                  <a:gd name="T33" fmla="*/ 56 h 269"/>
                  <a:gd name="T34" fmla="*/ 28 w 429"/>
                  <a:gd name="T35" fmla="*/ 50 h 269"/>
                  <a:gd name="T36" fmla="*/ 9 w 429"/>
                  <a:gd name="T37" fmla="*/ 50 h 269"/>
                  <a:gd name="T38" fmla="*/ 5 w 429"/>
                  <a:gd name="T39" fmla="*/ 79 h 269"/>
                  <a:gd name="T40" fmla="*/ 64 w 429"/>
                  <a:gd name="T41" fmla="*/ 123 h 269"/>
                  <a:gd name="T42" fmla="*/ 82 w 429"/>
                  <a:gd name="T43" fmla="*/ 104 h 269"/>
                  <a:gd name="T44" fmla="*/ 62 w 429"/>
                  <a:gd name="T45" fmla="*/ 75 h 269"/>
                  <a:gd name="T46" fmla="*/ 45 w 429"/>
                  <a:gd name="T47" fmla="*/ 88 h 269"/>
                  <a:gd name="T48" fmla="*/ 55 w 429"/>
                  <a:gd name="T49" fmla="*/ 98 h 269"/>
                  <a:gd name="T50" fmla="*/ 60 w 429"/>
                  <a:gd name="T51" fmla="*/ 98 h 269"/>
                  <a:gd name="T52" fmla="*/ 57 w 429"/>
                  <a:gd name="T53" fmla="*/ 96 h 269"/>
                  <a:gd name="T54" fmla="*/ 53 w 429"/>
                  <a:gd name="T55" fmla="*/ 94 h 269"/>
                  <a:gd name="T56" fmla="*/ 61 w 429"/>
                  <a:gd name="T57" fmla="*/ 95 h 269"/>
                  <a:gd name="T58" fmla="*/ 57 w 429"/>
                  <a:gd name="T59" fmla="*/ 102 h 269"/>
                  <a:gd name="T60" fmla="*/ 42 w 429"/>
                  <a:gd name="T61" fmla="*/ 89 h 269"/>
                  <a:gd name="T62" fmla="*/ 47 w 429"/>
                  <a:gd name="T63" fmla="*/ 76 h 269"/>
                  <a:gd name="T64" fmla="*/ 62 w 429"/>
                  <a:gd name="T65" fmla="*/ 72 h 269"/>
                  <a:gd name="T66" fmla="*/ 85 w 429"/>
                  <a:gd name="T67" fmla="*/ 104 h 269"/>
                  <a:gd name="T68" fmla="*/ 64 w 429"/>
                  <a:gd name="T69" fmla="*/ 126 h 269"/>
                  <a:gd name="T70" fmla="*/ 2 w 429"/>
                  <a:gd name="T71" fmla="*/ 79 h 269"/>
                  <a:gd name="T72" fmla="*/ 7 w 429"/>
                  <a:gd name="T73" fmla="*/ 48 h 269"/>
                  <a:gd name="T74" fmla="*/ 30 w 429"/>
                  <a:gd name="T75" fmla="*/ 48 h 269"/>
                  <a:gd name="T76" fmla="*/ 35 w 429"/>
                  <a:gd name="T77" fmla="*/ 52 h 269"/>
                  <a:gd name="T78" fmla="*/ 27 w 429"/>
                  <a:gd name="T79" fmla="*/ 28 h 269"/>
                  <a:gd name="T80" fmla="*/ 43 w 429"/>
                  <a:gd name="T81" fmla="*/ 11 h 269"/>
                  <a:gd name="T82" fmla="*/ 69 w 429"/>
                  <a:gd name="T83" fmla="*/ 32 h 269"/>
                  <a:gd name="T84" fmla="*/ 70 w 429"/>
                  <a:gd name="T85" fmla="*/ 33 h 269"/>
                  <a:gd name="T86" fmla="*/ 70 w 429"/>
                  <a:gd name="T87" fmla="*/ 29 h 269"/>
                  <a:gd name="T88" fmla="*/ 73 w 429"/>
                  <a:gd name="T89" fmla="*/ 11 h 269"/>
                  <a:gd name="T90" fmla="*/ 117 w 429"/>
                  <a:gd name="T91" fmla="*/ 5 h 269"/>
                  <a:gd name="T92" fmla="*/ 124 w 429"/>
                  <a:gd name="T93" fmla="*/ 58 h 269"/>
                  <a:gd name="T94" fmla="*/ 133 w 429"/>
                  <a:gd name="T95" fmla="*/ 118 h 269"/>
                  <a:gd name="T96" fmla="*/ 245 w 429"/>
                  <a:gd name="T97" fmla="*/ 89 h 269"/>
                  <a:gd name="T98" fmla="*/ 373 w 429"/>
                  <a:gd name="T99" fmla="*/ 81 h 269"/>
                  <a:gd name="T100" fmla="*/ 417 w 429"/>
                  <a:gd name="T101" fmla="*/ 198 h 269"/>
                  <a:gd name="T102" fmla="*/ 270 w 429"/>
                  <a:gd name="T103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9" h="269">
                    <a:moveTo>
                      <a:pt x="171" y="242"/>
                    </a:moveTo>
                    <a:cubicBezTo>
                      <a:pt x="149" y="232"/>
                      <a:pt x="130" y="208"/>
                      <a:pt x="114" y="186"/>
                    </a:cubicBezTo>
                    <a:cubicBezTo>
                      <a:pt x="98" y="164"/>
                      <a:pt x="87" y="125"/>
                      <a:pt x="87" y="125"/>
                    </a:cubicBezTo>
                    <a:cubicBezTo>
                      <a:pt x="87" y="125"/>
                      <a:pt x="87" y="125"/>
                      <a:pt x="87" y="125"/>
                    </a:cubicBezTo>
                    <a:cubicBezTo>
                      <a:pt x="90" y="124"/>
                      <a:pt x="90" y="124"/>
                      <a:pt x="90" y="124"/>
                    </a:cubicBezTo>
                    <a:cubicBezTo>
                      <a:pt x="90" y="124"/>
                      <a:pt x="101" y="163"/>
                      <a:pt x="116" y="185"/>
                    </a:cubicBezTo>
                    <a:cubicBezTo>
                      <a:pt x="132" y="206"/>
                      <a:pt x="152" y="230"/>
                      <a:pt x="173" y="239"/>
                    </a:cubicBezTo>
                    <a:cubicBezTo>
                      <a:pt x="191" y="248"/>
                      <a:pt x="229" y="266"/>
                      <a:pt x="270" y="266"/>
                    </a:cubicBezTo>
                    <a:cubicBezTo>
                      <a:pt x="276" y="266"/>
                      <a:pt x="283" y="266"/>
                      <a:pt x="290" y="264"/>
                    </a:cubicBezTo>
                    <a:cubicBezTo>
                      <a:pt x="338" y="257"/>
                      <a:pt x="393" y="234"/>
                      <a:pt x="415" y="197"/>
                    </a:cubicBezTo>
                    <a:cubicBezTo>
                      <a:pt x="422" y="184"/>
                      <a:pt x="426" y="169"/>
                      <a:pt x="426" y="154"/>
                    </a:cubicBezTo>
                    <a:cubicBezTo>
                      <a:pt x="426" y="127"/>
                      <a:pt x="411" y="99"/>
                      <a:pt x="372" y="84"/>
                    </a:cubicBezTo>
                    <a:cubicBezTo>
                      <a:pt x="348" y="74"/>
                      <a:pt x="328" y="71"/>
                      <a:pt x="311" y="71"/>
                    </a:cubicBezTo>
                    <a:cubicBezTo>
                      <a:pt x="284" y="71"/>
                      <a:pt x="265" y="79"/>
                      <a:pt x="247" y="91"/>
                    </a:cubicBezTo>
                    <a:cubicBezTo>
                      <a:pt x="225" y="106"/>
                      <a:pt x="190" y="129"/>
                      <a:pt x="159" y="129"/>
                    </a:cubicBezTo>
                    <a:cubicBezTo>
                      <a:pt x="149" y="129"/>
                      <a:pt x="139" y="126"/>
                      <a:pt x="131" y="120"/>
                    </a:cubicBezTo>
                    <a:cubicBezTo>
                      <a:pt x="115" y="108"/>
                      <a:pt x="109" y="97"/>
                      <a:pt x="109" y="87"/>
                    </a:cubicBezTo>
                    <a:cubicBezTo>
                      <a:pt x="109" y="76"/>
                      <a:pt x="115" y="66"/>
                      <a:pt x="121" y="56"/>
                    </a:cubicBezTo>
                    <a:cubicBezTo>
                      <a:pt x="127" y="47"/>
                      <a:pt x="130" y="38"/>
                      <a:pt x="130" y="30"/>
                    </a:cubicBezTo>
                    <a:cubicBezTo>
                      <a:pt x="130" y="21"/>
                      <a:pt x="127" y="14"/>
                      <a:pt x="116" y="8"/>
                    </a:cubicBezTo>
                    <a:cubicBezTo>
                      <a:pt x="110" y="4"/>
                      <a:pt x="104" y="3"/>
                      <a:pt x="98" y="3"/>
                    </a:cubicBezTo>
                    <a:cubicBezTo>
                      <a:pt x="88" y="3"/>
                      <a:pt x="79" y="7"/>
                      <a:pt x="75" y="13"/>
                    </a:cubicBezTo>
                    <a:cubicBezTo>
                      <a:pt x="72" y="18"/>
                      <a:pt x="72" y="21"/>
                      <a:pt x="72" y="23"/>
                    </a:cubicBezTo>
                    <a:cubicBezTo>
                      <a:pt x="72" y="25"/>
                      <a:pt x="73" y="27"/>
                      <a:pt x="73" y="29"/>
                    </a:cubicBezTo>
                    <a:cubicBezTo>
                      <a:pt x="73" y="30"/>
                      <a:pt x="73" y="30"/>
                      <a:pt x="73" y="31"/>
                    </a:cubicBezTo>
                    <a:cubicBezTo>
                      <a:pt x="73" y="33"/>
                      <a:pt x="73" y="35"/>
                      <a:pt x="70" y="36"/>
                    </a:cubicBezTo>
                    <a:cubicBezTo>
                      <a:pt x="68" y="36"/>
                      <a:pt x="66" y="34"/>
                      <a:pt x="65" y="31"/>
                    </a:cubicBezTo>
                    <a:cubicBezTo>
                      <a:pt x="60" y="23"/>
                      <a:pt x="57" y="14"/>
                      <a:pt x="43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36" y="14"/>
                      <a:pt x="30" y="24"/>
                      <a:pt x="30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39"/>
                      <a:pt x="33" y="45"/>
                      <a:pt x="37" y="50"/>
                    </a:cubicBezTo>
                    <a:cubicBezTo>
                      <a:pt x="38" y="52"/>
                      <a:pt x="39" y="53"/>
                      <a:pt x="39" y="54"/>
                    </a:cubicBezTo>
                    <a:cubicBezTo>
                      <a:pt x="39" y="54"/>
                      <a:pt x="39" y="55"/>
                      <a:pt x="38" y="56"/>
                    </a:cubicBezTo>
                    <a:cubicBezTo>
                      <a:pt x="38" y="56"/>
                      <a:pt x="37" y="56"/>
                      <a:pt x="37" y="56"/>
                    </a:cubicBezTo>
                    <a:cubicBezTo>
                      <a:pt x="34" y="56"/>
                      <a:pt x="32" y="54"/>
                      <a:pt x="28" y="50"/>
                    </a:cubicBezTo>
                    <a:cubicBezTo>
                      <a:pt x="25" y="48"/>
                      <a:pt x="21" y="46"/>
                      <a:pt x="17" y="46"/>
                    </a:cubicBezTo>
                    <a:cubicBezTo>
                      <a:pt x="15" y="46"/>
                      <a:pt x="12" y="47"/>
                      <a:pt x="9" y="50"/>
                    </a:cubicBezTo>
                    <a:cubicBezTo>
                      <a:pt x="5" y="55"/>
                      <a:pt x="3" y="59"/>
                      <a:pt x="3" y="65"/>
                    </a:cubicBezTo>
                    <a:cubicBezTo>
                      <a:pt x="3" y="69"/>
                      <a:pt x="4" y="74"/>
                      <a:pt x="5" y="79"/>
                    </a:cubicBezTo>
                    <a:cubicBezTo>
                      <a:pt x="8" y="93"/>
                      <a:pt x="18" y="104"/>
                      <a:pt x="32" y="112"/>
                    </a:cubicBezTo>
                    <a:cubicBezTo>
                      <a:pt x="46" y="119"/>
                      <a:pt x="55" y="123"/>
                      <a:pt x="64" y="123"/>
                    </a:cubicBezTo>
                    <a:cubicBezTo>
                      <a:pt x="67" y="123"/>
                      <a:pt x="70" y="123"/>
                      <a:pt x="73" y="121"/>
                    </a:cubicBezTo>
                    <a:cubicBezTo>
                      <a:pt x="78" y="119"/>
                      <a:pt x="82" y="112"/>
                      <a:pt x="82" y="104"/>
                    </a:cubicBezTo>
                    <a:cubicBezTo>
                      <a:pt x="82" y="102"/>
                      <a:pt x="82" y="101"/>
                      <a:pt x="82" y="99"/>
                    </a:cubicBezTo>
                    <a:cubicBezTo>
                      <a:pt x="80" y="90"/>
                      <a:pt x="74" y="75"/>
                      <a:pt x="62" y="75"/>
                    </a:cubicBezTo>
                    <a:cubicBezTo>
                      <a:pt x="62" y="75"/>
                      <a:pt x="61" y="75"/>
                      <a:pt x="61" y="75"/>
                    </a:cubicBezTo>
                    <a:cubicBezTo>
                      <a:pt x="50" y="75"/>
                      <a:pt x="45" y="80"/>
                      <a:pt x="45" y="88"/>
                    </a:cubicBezTo>
                    <a:cubicBezTo>
                      <a:pt x="45" y="88"/>
                      <a:pt x="45" y="89"/>
                      <a:pt x="45" y="89"/>
                    </a:cubicBezTo>
                    <a:cubicBezTo>
                      <a:pt x="46" y="94"/>
                      <a:pt x="49" y="98"/>
                      <a:pt x="55" y="98"/>
                    </a:cubicBezTo>
                    <a:cubicBezTo>
                      <a:pt x="56" y="99"/>
                      <a:pt x="57" y="99"/>
                      <a:pt x="57" y="99"/>
                    </a:cubicBezTo>
                    <a:cubicBezTo>
                      <a:pt x="59" y="99"/>
                      <a:pt x="59" y="98"/>
                      <a:pt x="60" y="98"/>
                    </a:cubicBezTo>
                    <a:cubicBezTo>
                      <a:pt x="60" y="98"/>
                      <a:pt x="59" y="98"/>
                      <a:pt x="59" y="97"/>
                    </a:cubicBezTo>
                    <a:cubicBezTo>
                      <a:pt x="58" y="97"/>
                      <a:pt x="57" y="96"/>
                      <a:pt x="57" y="96"/>
                    </a:cubicBezTo>
                    <a:cubicBezTo>
                      <a:pt x="55" y="96"/>
                      <a:pt x="54" y="97"/>
                      <a:pt x="54" y="97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53" y="94"/>
                      <a:pt x="55" y="93"/>
                      <a:pt x="57" y="93"/>
                    </a:cubicBezTo>
                    <a:cubicBezTo>
                      <a:pt x="58" y="93"/>
                      <a:pt x="59" y="94"/>
                      <a:pt x="61" y="95"/>
                    </a:cubicBezTo>
                    <a:cubicBezTo>
                      <a:pt x="62" y="96"/>
                      <a:pt x="63" y="97"/>
                      <a:pt x="63" y="98"/>
                    </a:cubicBezTo>
                    <a:cubicBezTo>
                      <a:pt x="62" y="101"/>
                      <a:pt x="60" y="102"/>
                      <a:pt x="57" y="102"/>
                    </a:cubicBezTo>
                    <a:cubicBezTo>
                      <a:pt x="56" y="102"/>
                      <a:pt x="56" y="101"/>
                      <a:pt x="55" y="101"/>
                    </a:cubicBezTo>
                    <a:cubicBezTo>
                      <a:pt x="48" y="101"/>
                      <a:pt x="43" y="96"/>
                      <a:pt x="42" y="89"/>
                    </a:cubicBezTo>
                    <a:cubicBezTo>
                      <a:pt x="42" y="89"/>
                      <a:pt x="42" y="88"/>
                      <a:pt x="42" y="88"/>
                    </a:cubicBezTo>
                    <a:cubicBezTo>
                      <a:pt x="42" y="83"/>
                      <a:pt x="44" y="79"/>
                      <a:pt x="47" y="76"/>
                    </a:cubicBezTo>
                    <a:cubicBezTo>
                      <a:pt x="50" y="73"/>
                      <a:pt x="55" y="72"/>
                      <a:pt x="61" y="72"/>
                    </a:cubicBezTo>
                    <a:cubicBezTo>
                      <a:pt x="61" y="72"/>
                      <a:pt x="62" y="72"/>
                      <a:pt x="62" y="72"/>
                    </a:cubicBezTo>
                    <a:cubicBezTo>
                      <a:pt x="76" y="73"/>
                      <a:pt x="83" y="89"/>
                      <a:pt x="85" y="99"/>
                    </a:cubicBezTo>
                    <a:cubicBezTo>
                      <a:pt x="85" y="100"/>
                      <a:pt x="85" y="102"/>
                      <a:pt x="85" y="104"/>
                    </a:cubicBezTo>
                    <a:cubicBezTo>
                      <a:pt x="85" y="113"/>
                      <a:pt x="80" y="121"/>
                      <a:pt x="74" y="124"/>
                    </a:cubicBezTo>
                    <a:cubicBezTo>
                      <a:pt x="70" y="125"/>
                      <a:pt x="67" y="126"/>
                      <a:pt x="64" y="126"/>
                    </a:cubicBezTo>
                    <a:cubicBezTo>
                      <a:pt x="54" y="126"/>
                      <a:pt x="44" y="121"/>
                      <a:pt x="31" y="114"/>
                    </a:cubicBezTo>
                    <a:cubicBezTo>
                      <a:pt x="16" y="107"/>
                      <a:pt x="6" y="95"/>
                      <a:pt x="2" y="79"/>
                    </a:cubicBezTo>
                    <a:cubicBezTo>
                      <a:pt x="1" y="74"/>
                      <a:pt x="0" y="69"/>
                      <a:pt x="0" y="65"/>
                    </a:cubicBezTo>
                    <a:cubicBezTo>
                      <a:pt x="0" y="59"/>
                      <a:pt x="2" y="53"/>
                      <a:pt x="7" y="48"/>
                    </a:cubicBezTo>
                    <a:cubicBezTo>
                      <a:pt x="10" y="44"/>
                      <a:pt x="14" y="43"/>
                      <a:pt x="17" y="43"/>
                    </a:cubicBezTo>
                    <a:cubicBezTo>
                      <a:pt x="22" y="43"/>
                      <a:pt x="27" y="46"/>
                      <a:pt x="30" y="48"/>
                    </a:cubicBezTo>
                    <a:cubicBezTo>
                      <a:pt x="32" y="50"/>
                      <a:pt x="34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1" y="47"/>
                      <a:pt x="27" y="40"/>
                      <a:pt x="27" y="29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8" y="22"/>
                      <a:pt x="33" y="12"/>
                      <a:pt x="42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58" y="11"/>
                      <a:pt x="63" y="22"/>
                      <a:pt x="67" y="29"/>
                    </a:cubicBezTo>
                    <a:cubicBezTo>
                      <a:pt x="68" y="31"/>
                      <a:pt x="69" y="32"/>
                      <a:pt x="69" y="32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32"/>
                      <a:pt x="70" y="31"/>
                      <a:pt x="70" y="31"/>
                    </a:cubicBezTo>
                    <a:cubicBezTo>
                      <a:pt x="70" y="30"/>
                      <a:pt x="70" y="30"/>
                      <a:pt x="70" y="29"/>
                    </a:cubicBezTo>
                    <a:cubicBezTo>
                      <a:pt x="70" y="28"/>
                      <a:pt x="69" y="26"/>
                      <a:pt x="69" y="23"/>
                    </a:cubicBezTo>
                    <a:cubicBezTo>
                      <a:pt x="69" y="20"/>
                      <a:pt x="70" y="17"/>
                      <a:pt x="73" y="11"/>
                    </a:cubicBezTo>
                    <a:cubicBezTo>
                      <a:pt x="77" y="4"/>
                      <a:pt x="87" y="0"/>
                      <a:pt x="98" y="0"/>
                    </a:cubicBezTo>
                    <a:cubicBezTo>
                      <a:pt x="104" y="0"/>
                      <a:pt x="111" y="1"/>
                      <a:pt x="117" y="5"/>
                    </a:cubicBezTo>
                    <a:cubicBezTo>
                      <a:pt x="129" y="11"/>
                      <a:pt x="133" y="20"/>
                      <a:pt x="133" y="30"/>
                    </a:cubicBezTo>
                    <a:cubicBezTo>
                      <a:pt x="133" y="39"/>
                      <a:pt x="130" y="49"/>
                      <a:pt x="124" y="58"/>
                    </a:cubicBezTo>
                    <a:cubicBezTo>
                      <a:pt x="118" y="68"/>
                      <a:pt x="112" y="77"/>
                      <a:pt x="112" y="87"/>
                    </a:cubicBezTo>
                    <a:cubicBezTo>
                      <a:pt x="112" y="96"/>
                      <a:pt x="117" y="106"/>
                      <a:pt x="133" y="118"/>
                    </a:cubicBezTo>
                    <a:cubicBezTo>
                      <a:pt x="141" y="124"/>
                      <a:pt x="150" y="126"/>
                      <a:pt x="159" y="126"/>
                    </a:cubicBezTo>
                    <a:cubicBezTo>
                      <a:pt x="188" y="126"/>
                      <a:pt x="223" y="103"/>
                      <a:pt x="245" y="89"/>
                    </a:cubicBezTo>
                    <a:cubicBezTo>
                      <a:pt x="263" y="77"/>
                      <a:pt x="284" y="68"/>
                      <a:pt x="311" y="68"/>
                    </a:cubicBezTo>
                    <a:cubicBezTo>
                      <a:pt x="328" y="68"/>
                      <a:pt x="349" y="72"/>
                      <a:pt x="373" y="81"/>
                    </a:cubicBezTo>
                    <a:cubicBezTo>
                      <a:pt x="413" y="97"/>
                      <a:pt x="429" y="126"/>
                      <a:pt x="429" y="154"/>
                    </a:cubicBezTo>
                    <a:cubicBezTo>
                      <a:pt x="429" y="170"/>
                      <a:pt x="425" y="185"/>
                      <a:pt x="417" y="198"/>
                    </a:cubicBezTo>
                    <a:cubicBezTo>
                      <a:pt x="395" y="237"/>
                      <a:pt x="339" y="260"/>
                      <a:pt x="290" y="267"/>
                    </a:cubicBezTo>
                    <a:cubicBezTo>
                      <a:pt x="283" y="268"/>
                      <a:pt x="276" y="269"/>
                      <a:pt x="270" y="269"/>
                    </a:cubicBezTo>
                    <a:cubicBezTo>
                      <a:pt x="228" y="269"/>
                      <a:pt x="190" y="250"/>
                      <a:pt x="171" y="242"/>
                    </a:cubicBezTo>
                    <a:close/>
                  </a:path>
                </a:pathLst>
              </a:custGeom>
              <a:grpFill/>
              <a:ln w="9525">
                <a:solidFill>
                  <a:srgbClr val="C3496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Freeform 2420"/>
              <p:cNvSpPr/>
              <p:nvPr/>
            </p:nvSpPr>
            <p:spPr bwMode="auto">
              <a:xfrm>
                <a:off x="2042252" y="1199410"/>
                <a:ext cx="209550" cy="182563"/>
              </a:xfrm>
              <a:custGeom>
                <a:avLst/>
                <a:gdLst>
                  <a:gd name="T0" fmla="*/ 4 w 62"/>
                  <a:gd name="T1" fmla="*/ 46 h 54"/>
                  <a:gd name="T2" fmla="*/ 0 w 62"/>
                  <a:gd name="T3" fmla="*/ 35 h 54"/>
                  <a:gd name="T4" fmla="*/ 5 w 62"/>
                  <a:gd name="T5" fmla="*/ 17 h 54"/>
                  <a:gd name="T6" fmla="*/ 32 w 62"/>
                  <a:gd name="T7" fmla="*/ 0 h 54"/>
                  <a:gd name="T8" fmla="*/ 42 w 62"/>
                  <a:gd name="T9" fmla="*/ 0 h 54"/>
                  <a:gd name="T10" fmla="*/ 62 w 62"/>
                  <a:gd name="T11" fmla="*/ 1 h 54"/>
                  <a:gd name="T12" fmla="*/ 62 w 62"/>
                  <a:gd name="T13" fmla="*/ 1 h 54"/>
                  <a:gd name="T14" fmla="*/ 62 w 62"/>
                  <a:gd name="T15" fmla="*/ 4 h 54"/>
                  <a:gd name="T16" fmla="*/ 42 w 62"/>
                  <a:gd name="T17" fmla="*/ 3 h 54"/>
                  <a:gd name="T18" fmla="*/ 33 w 62"/>
                  <a:gd name="T19" fmla="*/ 3 h 54"/>
                  <a:gd name="T20" fmla="*/ 7 w 62"/>
                  <a:gd name="T21" fmla="*/ 19 h 54"/>
                  <a:gd name="T22" fmla="*/ 3 w 62"/>
                  <a:gd name="T23" fmla="*/ 35 h 54"/>
                  <a:gd name="T24" fmla="*/ 6 w 62"/>
                  <a:gd name="T25" fmla="*/ 44 h 54"/>
                  <a:gd name="T26" fmla="*/ 19 w 62"/>
                  <a:gd name="T27" fmla="*/ 51 h 54"/>
                  <a:gd name="T28" fmla="*/ 22 w 62"/>
                  <a:gd name="T29" fmla="*/ 51 h 54"/>
                  <a:gd name="T30" fmla="*/ 35 w 62"/>
                  <a:gd name="T31" fmla="*/ 40 h 54"/>
                  <a:gd name="T32" fmla="*/ 35 w 62"/>
                  <a:gd name="T33" fmla="*/ 39 h 54"/>
                  <a:gd name="T34" fmla="*/ 23 w 62"/>
                  <a:gd name="T35" fmla="*/ 31 h 54"/>
                  <a:gd name="T36" fmla="*/ 21 w 62"/>
                  <a:gd name="T37" fmla="*/ 30 h 54"/>
                  <a:gd name="T38" fmla="*/ 14 w 62"/>
                  <a:gd name="T39" fmla="*/ 36 h 54"/>
                  <a:gd name="T40" fmla="*/ 11 w 62"/>
                  <a:gd name="T41" fmla="*/ 36 h 54"/>
                  <a:gd name="T42" fmla="*/ 21 w 62"/>
                  <a:gd name="T43" fmla="*/ 27 h 54"/>
                  <a:gd name="T44" fmla="*/ 24 w 62"/>
                  <a:gd name="T45" fmla="*/ 28 h 54"/>
                  <a:gd name="T46" fmla="*/ 38 w 62"/>
                  <a:gd name="T47" fmla="*/ 39 h 54"/>
                  <a:gd name="T48" fmla="*/ 38 w 62"/>
                  <a:gd name="T49" fmla="*/ 40 h 54"/>
                  <a:gd name="T50" fmla="*/ 22 w 62"/>
                  <a:gd name="T51" fmla="*/ 54 h 54"/>
                  <a:gd name="T52" fmla="*/ 19 w 62"/>
                  <a:gd name="T53" fmla="*/ 54 h 54"/>
                  <a:gd name="T54" fmla="*/ 4 w 62"/>
                  <a:gd name="T55" fmla="*/ 4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2" h="54">
                    <a:moveTo>
                      <a:pt x="4" y="46"/>
                    </a:moveTo>
                    <a:cubicBezTo>
                      <a:pt x="1" y="43"/>
                      <a:pt x="0" y="39"/>
                      <a:pt x="0" y="35"/>
                    </a:cubicBezTo>
                    <a:cubicBezTo>
                      <a:pt x="0" y="29"/>
                      <a:pt x="2" y="22"/>
                      <a:pt x="5" y="17"/>
                    </a:cubicBezTo>
                    <a:cubicBezTo>
                      <a:pt x="9" y="8"/>
                      <a:pt x="20" y="1"/>
                      <a:pt x="32" y="0"/>
                    </a:cubicBezTo>
                    <a:cubicBezTo>
                      <a:pt x="35" y="0"/>
                      <a:pt x="39" y="0"/>
                      <a:pt x="42" y="0"/>
                    </a:cubicBezTo>
                    <a:cubicBezTo>
                      <a:pt x="52" y="0"/>
                      <a:pt x="62" y="1"/>
                      <a:pt x="62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4"/>
                      <a:pt x="52" y="3"/>
                      <a:pt x="42" y="3"/>
                    </a:cubicBezTo>
                    <a:cubicBezTo>
                      <a:pt x="39" y="3"/>
                      <a:pt x="36" y="3"/>
                      <a:pt x="33" y="3"/>
                    </a:cubicBezTo>
                    <a:cubicBezTo>
                      <a:pt x="21" y="4"/>
                      <a:pt x="12" y="10"/>
                      <a:pt x="7" y="19"/>
                    </a:cubicBezTo>
                    <a:cubicBezTo>
                      <a:pt x="5" y="23"/>
                      <a:pt x="3" y="29"/>
                      <a:pt x="3" y="35"/>
                    </a:cubicBezTo>
                    <a:cubicBezTo>
                      <a:pt x="3" y="38"/>
                      <a:pt x="4" y="42"/>
                      <a:pt x="6" y="44"/>
                    </a:cubicBezTo>
                    <a:cubicBezTo>
                      <a:pt x="9" y="47"/>
                      <a:pt x="14" y="51"/>
                      <a:pt x="19" y="51"/>
                    </a:cubicBezTo>
                    <a:cubicBezTo>
                      <a:pt x="20" y="51"/>
                      <a:pt x="21" y="51"/>
                      <a:pt x="22" y="51"/>
                    </a:cubicBezTo>
                    <a:cubicBezTo>
                      <a:pt x="29" y="50"/>
                      <a:pt x="35" y="44"/>
                      <a:pt x="35" y="40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5"/>
                      <a:pt x="29" y="32"/>
                      <a:pt x="23" y="31"/>
                    </a:cubicBezTo>
                    <a:cubicBezTo>
                      <a:pt x="23" y="30"/>
                      <a:pt x="22" y="30"/>
                      <a:pt x="21" y="30"/>
                    </a:cubicBezTo>
                    <a:cubicBezTo>
                      <a:pt x="15" y="30"/>
                      <a:pt x="14" y="36"/>
                      <a:pt x="14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3" y="27"/>
                      <a:pt x="21" y="27"/>
                    </a:cubicBezTo>
                    <a:cubicBezTo>
                      <a:pt x="22" y="27"/>
                      <a:pt x="23" y="27"/>
                      <a:pt x="24" y="28"/>
                    </a:cubicBezTo>
                    <a:cubicBezTo>
                      <a:pt x="30" y="29"/>
                      <a:pt x="38" y="32"/>
                      <a:pt x="38" y="39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7" y="46"/>
                      <a:pt x="30" y="52"/>
                      <a:pt x="22" y="54"/>
                    </a:cubicBezTo>
                    <a:cubicBezTo>
                      <a:pt x="21" y="54"/>
                      <a:pt x="20" y="54"/>
                      <a:pt x="19" y="54"/>
                    </a:cubicBezTo>
                    <a:cubicBezTo>
                      <a:pt x="12" y="54"/>
                      <a:pt x="7" y="49"/>
                      <a:pt x="4" y="46"/>
                    </a:cubicBezTo>
                    <a:close/>
                  </a:path>
                </a:pathLst>
              </a:custGeom>
              <a:grpFill/>
              <a:ln w="9525">
                <a:solidFill>
                  <a:srgbClr val="C3496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2421"/>
              <p:cNvSpPr/>
              <p:nvPr/>
            </p:nvSpPr>
            <p:spPr bwMode="auto">
              <a:xfrm>
                <a:off x="2315302" y="1540722"/>
                <a:ext cx="206375" cy="58738"/>
              </a:xfrm>
              <a:custGeom>
                <a:avLst/>
                <a:gdLst>
                  <a:gd name="T0" fmla="*/ 35 w 61"/>
                  <a:gd name="T1" fmla="*/ 8 h 17"/>
                  <a:gd name="T2" fmla="*/ 24 w 61"/>
                  <a:gd name="T3" fmla="*/ 7 h 17"/>
                  <a:gd name="T4" fmla="*/ 17 w 61"/>
                  <a:gd name="T5" fmla="*/ 7 h 17"/>
                  <a:gd name="T6" fmla="*/ 11 w 61"/>
                  <a:gd name="T7" fmla="*/ 6 h 17"/>
                  <a:gd name="T8" fmla="*/ 0 w 61"/>
                  <a:gd name="T9" fmla="*/ 3 h 17"/>
                  <a:gd name="T10" fmla="*/ 1 w 61"/>
                  <a:gd name="T11" fmla="*/ 0 h 17"/>
                  <a:gd name="T12" fmla="*/ 12 w 61"/>
                  <a:gd name="T13" fmla="*/ 3 h 17"/>
                  <a:gd name="T14" fmla="*/ 17 w 61"/>
                  <a:gd name="T15" fmla="*/ 4 h 17"/>
                  <a:gd name="T16" fmla="*/ 24 w 61"/>
                  <a:gd name="T17" fmla="*/ 4 h 17"/>
                  <a:gd name="T18" fmla="*/ 36 w 61"/>
                  <a:gd name="T19" fmla="*/ 6 h 17"/>
                  <a:gd name="T20" fmla="*/ 61 w 61"/>
                  <a:gd name="T21" fmla="*/ 14 h 17"/>
                  <a:gd name="T22" fmla="*/ 61 w 61"/>
                  <a:gd name="T23" fmla="*/ 14 h 17"/>
                  <a:gd name="T24" fmla="*/ 60 w 61"/>
                  <a:gd name="T25" fmla="*/ 17 h 17"/>
                  <a:gd name="T26" fmla="*/ 35 w 61"/>
                  <a:gd name="T2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17">
                    <a:moveTo>
                      <a:pt x="35" y="8"/>
                    </a:moveTo>
                    <a:cubicBezTo>
                      <a:pt x="31" y="7"/>
                      <a:pt x="27" y="7"/>
                      <a:pt x="24" y="7"/>
                    </a:cubicBezTo>
                    <a:cubicBezTo>
                      <a:pt x="22" y="7"/>
                      <a:pt x="19" y="7"/>
                      <a:pt x="17" y="7"/>
                    </a:cubicBezTo>
                    <a:cubicBezTo>
                      <a:pt x="15" y="7"/>
                      <a:pt x="13" y="7"/>
                      <a:pt x="11" y="6"/>
                    </a:cubicBezTo>
                    <a:cubicBezTo>
                      <a:pt x="6" y="4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6" y="1"/>
                      <a:pt x="12" y="3"/>
                    </a:cubicBezTo>
                    <a:cubicBezTo>
                      <a:pt x="14" y="4"/>
                      <a:pt x="15" y="4"/>
                      <a:pt x="17" y="4"/>
                    </a:cubicBezTo>
                    <a:cubicBezTo>
                      <a:pt x="19" y="4"/>
                      <a:pt x="22" y="4"/>
                      <a:pt x="24" y="4"/>
                    </a:cubicBezTo>
                    <a:cubicBezTo>
                      <a:pt x="28" y="4"/>
                      <a:pt x="31" y="4"/>
                      <a:pt x="36" y="6"/>
                    </a:cubicBezTo>
                    <a:cubicBezTo>
                      <a:pt x="46" y="9"/>
                      <a:pt x="61" y="14"/>
                      <a:pt x="61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45" y="12"/>
                      <a:pt x="35" y="8"/>
                    </a:cubicBezTo>
                    <a:close/>
                  </a:path>
                </a:pathLst>
              </a:custGeom>
              <a:grpFill/>
              <a:ln w="9525">
                <a:solidFill>
                  <a:srgbClr val="C3496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2422"/>
              <p:cNvSpPr/>
              <p:nvPr/>
            </p:nvSpPr>
            <p:spPr bwMode="auto">
              <a:xfrm>
                <a:off x="1470752" y="872385"/>
                <a:ext cx="406400" cy="374650"/>
              </a:xfrm>
              <a:custGeom>
                <a:avLst/>
                <a:gdLst>
                  <a:gd name="T0" fmla="*/ 114 w 120"/>
                  <a:gd name="T1" fmla="*/ 111 h 111"/>
                  <a:gd name="T2" fmla="*/ 60 w 120"/>
                  <a:gd name="T3" fmla="*/ 22 h 111"/>
                  <a:gd name="T4" fmla="*/ 13 w 120"/>
                  <a:gd name="T5" fmla="*/ 64 h 111"/>
                  <a:gd name="T6" fmla="*/ 114 w 120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11">
                    <a:moveTo>
                      <a:pt x="114" y="111"/>
                    </a:moveTo>
                    <a:cubicBezTo>
                      <a:pt x="114" y="111"/>
                      <a:pt x="120" y="43"/>
                      <a:pt x="60" y="22"/>
                    </a:cubicBezTo>
                    <a:cubicBezTo>
                      <a:pt x="0" y="0"/>
                      <a:pt x="0" y="56"/>
                      <a:pt x="13" y="64"/>
                    </a:cubicBezTo>
                    <a:cubicBezTo>
                      <a:pt x="53" y="86"/>
                      <a:pt x="71" y="47"/>
                      <a:pt x="114" y="111"/>
                    </a:cubicBezTo>
                    <a:close/>
                  </a:path>
                </a:pathLst>
              </a:custGeom>
              <a:grpFill/>
              <a:ln>
                <a:solidFill>
                  <a:srgbClr val="C3496D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2423"/>
              <p:cNvSpPr/>
              <p:nvPr/>
            </p:nvSpPr>
            <p:spPr bwMode="auto">
              <a:xfrm>
                <a:off x="1467577" y="905722"/>
                <a:ext cx="398463" cy="415925"/>
              </a:xfrm>
              <a:custGeom>
                <a:avLst/>
                <a:gdLst>
                  <a:gd name="T0" fmla="*/ 99 w 118"/>
                  <a:gd name="T1" fmla="*/ 120 h 123"/>
                  <a:gd name="T2" fmla="*/ 115 w 118"/>
                  <a:gd name="T3" fmla="*/ 81 h 123"/>
                  <a:gd name="T4" fmla="*/ 115 w 118"/>
                  <a:gd name="T5" fmla="*/ 81 h 123"/>
                  <a:gd name="T6" fmla="*/ 106 w 118"/>
                  <a:gd name="T7" fmla="*/ 46 h 123"/>
                  <a:gd name="T8" fmla="*/ 63 w 118"/>
                  <a:gd name="T9" fmla="*/ 5 h 123"/>
                  <a:gd name="T10" fmla="*/ 48 w 118"/>
                  <a:gd name="T11" fmla="*/ 3 h 123"/>
                  <a:gd name="T12" fmla="*/ 11 w 118"/>
                  <a:gd name="T13" fmla="*/ 13 h 123"/>
                  <a:gd name="T14" fmla="*/ 3 w 118"/>
                  <a:gd name="T15" fmla="*/ 33 h 123"/>
                  <a:gd name="T16" fmla="*/ 3 w 118"/>
                  <a:gd name="T17" fmla="*/ 41 h 123"/>
                  <a:gd name="T18" fmla="*/ 28 w 118"/>
                  <a:gd name="T19" fmla="*/ 62 h 123"/>
                  <a:gd name="T20" fmla="*/ 31 w 118"/>
                  <a:gd name="T21" fmla="*/ 62 h 123"/>
                  <a:gd name="T22" fmla="*/ 59 w 118"/>
                  <a:gd name="T23" fmla="*/ 49 h 123"/>
                  <a:gd name="T24" fmla="*/ 65 w 118"/>
                  <a:gd name="T25" fmla="*/ 37 h 123"/>
                  <a:gd name="T26" fmla="*/ 61 w 118"/>
                  <a:gd name="T27" fmla="*/ 30 h 123"/>
                  <a:gd name="T28" fmla="*/ 43 w 118"/>
                  <a:gd name="T29" fmla="*/ 23 h 123"/>
                  <a:gd name="T30" fmla="*/ 38 w 118"/>
                  <a:gd name="T31" fmla="*/ 24 h 123"/>
                  <a:gd name="T32" fmla="*/ 30 w 118"/>
                  <a:gd name="T33" fmla="*/ 30 h 123"/>
                  <a:gd name="T34" fmla="*/ 27 w 118"/>
                  <a:gd name="T35" fmla="*/ 28 h 123"/>
                  <a:gd name="T36" fmla="*/ 37 w 118"/>
                  <a:gd name="T37" fmla="*/ 21 h 123"/>
                  <a:gd name="T38" fmla="*/ 43 w 118"/>
                  <a:gd name="T39" fmla="*/ 20 h 123"/>
                  <a:gd name="T40" fmla="*/ 63 w 118"/>
                  <a:gd name="T41" fmla="*/ 27 h 123"/>
                  <a:gd name="T42" fmla="*/ 68 w 118"/>
                  <a:gd name="T43" fmla="*/ 37 h 123"/>
                  <a:gd name="T44" fmla="*/ 61 w 118"/>
                  <a:gd name="T45" fmla="*/ 51 h 123"/>
                  <a:gd name="T46" fmla="*/ 31 w 118"/>
                  <a:gd name="T47" fmla="*/ 65 h 123"/>
                  <a:gd name="T48" fmla="*/ 27 w 118"/>
                  <a:gd name="T49" fmla="*/ 65 h 123"/>
                  <a:gd name="T50" fmla="*/ 0 w 118"/>
                  <a:gd name="T51" fmla="*/ 42 h 123"/>
                  <a:gd name="T52" fmla="*/ 0 w 118"/>
                  <a:gd name="T53" fmla="*/ 33 h 123"/>
                  <a:gd name="T54" fmla="*/ 9 w 118"/>
                  <a:gd name="T55" fmla="*/ 10 h 123"/>
                  <a:gd name="T56" fmla="*/ 48 w 118"/>
                  <a:gd name="T57" fmla="*/ 0 h 123"/>
                  <a:gd name="T58" fmla="*/ 64 w 118"/>
                  <a:gd name="T59" fmla="*/ 2 h 123"/>
                  <a:gd name="T60" fmla="*/ 109 w 118"/>
                  <a:gd name="T61" fmla="*/ 45 h 123"/>
                  <a:gd name="T62" fmla="*/ 118 w 118"/>
                  <a:gd name="T63" fmla="*/ 81 h 123"/>
                  <a:gd name="T64" fmla="*/ 118 w 118"/>
                  <a:gd name="T65" fmla="*/ 81 h 123"/>
                  <a:gd name="T66" fmla="*/ 100 w 118"/>
                  <a:gd name="T67" fmla="*/ 123 h 123"/>
                  <a:gd name="T68" fmla="*/ 99 w 118"/>
                  <a:gd name="T69" fmla="*/ 12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8" h="123">
                    <a:moveTo>
                      <a:pt x="99" y="120"/>
                    </a:moveTo>
                    <a:cubicBezTo>
                      <a:pt x="109" y="116"/>
                      <a:pt x="115" y="94"/>
                      <a:pt x="115" y="81"/>
                    </a:cubicBezTo>
                    <a:cubicBezTo>
                      <a:pt x="115" y="81"/>
                      <a:pt x="115" y="81"/>
                      <a:pt x="115" y="81"/>
                    </a:cubicBezTo>
                    <a:cubicBezTo>
                      <a:pt x="115" y="76"/>
                      <a:pt x="113" y="60"/>
                      <a:pt x="106" y="46"/>
                    </a:cubicBezTo>
                    <a:cubicBezTo>
                      <a:pt x="99" y="32"/>
                      <a:pt x="82" y="10"/>
                      <a:pt x="63" y="5"/>
                    </a:cubicBezTo>
                    <a:cubicBezTo>
                      <a:pt x="59" y="3"/>
                      <a:pt x="53" y="3"/>
                      <a:pt x="48" y="3"/>
                    </a:cubicBezTo>
                    <a:cubicBezTo>
                      <a:pt x="33" y="2"/>
                      <a:pt x="16" y="8"/>
                      <a:pt x="11" y="13"/>
                    </a:cubicBezTo>
                    <a:cubicBezTo>
                      <a:pt x="5" y="17"/>
                      <a:pt x="3" y="25"/>
                      <a:pt x="3" y="33"/>
                    </a:cubicBezTo>
                    <a:cubicBezTo>
                      <a:pt x="3" y="36"/>
                      <a:pt x="3" y="39"/>
                      <a:pt x="3" y="41"/>
                    </a:cubicBezTo>
                    <a:cubicBezTo>
                      <a:pt x="5" y="53"/>
                      <a:pt x="18" y="60"/>
                      <a:pt x="28" y="62"/>
                    </a:cubicBezTo>
                    <a:cubicBezTo>
                      <a:pt x="29" y="62"/>
                      <a:pt x="30" y="62"/>
                      <a:pt x="31" y="62"/>
                    </a:cubicBezTo>
                    <a:cubicBezTo>
                      <a:pt x="40" y="62"/>
                      <a:pt x="52" y="56"/>
                      <a:pt x="59" y="49"/>
                    </a:cubicBezTo>
                    <a:cubicBezTo>
                      <a:pt x="63" y="44"/>
                      <a:pt x="65" y="40"/>
                      <a:pt x="65" y="37"/>
                    </a:cubicBezTo>
                    <a:cubicBezTo>
                      <a:pt x="65" y="34"/>
                      <a:pt x="64" y="32"/>
                      <a:pt x="61" y="30"/>
                    </a:cubicBezTo>
                    <a:cubicBezTo>
                      <a:pt x="57" y="26"/>
                      <a:pt x="48" y="23"/>
                      <a:pt x="43" y="23"/>
                    </a:cubicBezTo>
                    <a:cubicBezTo>
                      <a:pt x="41" y="23"/>
                      <a:pt x="39" y="23"/>
                      <a:pt x="38" y="24"/>
                    </a:cubicBezTo>
                    <a:cubicBezTo>
                      <a:pt x="33" y="26"/>
                      <a:pt x="30" y="30"/>
                      <a:pt x="30" y="30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31" y="24"/>
                      <a:pt x="37" y="21"/>
                    </a:cubicBezTo>
                    <a:cubicBezTo>
                      <a:pt x="39" y="20"/>
                      <a:pt x="41" y="20"/>
                      <a:pt x="43" y="20"/>
                    </a:cubicBezTo>
                    <a:cubicBezTo>
                      <a:pt x="49" y="20"/>
                      <a:pt x="58" y="23"/>
                      <a:pt x="63" y="27"/>
                    </a:cubicBezTo>
                    <a:cubicBezTo>
                      <a:pt x="66" y="30"/>
                      <a:pt x="68" y="33"/>
                      <a:pt x="68" y="37"/>
                    </a:cubicBezTo>
                    <a:cubicBezTo>
                      <a:pt x="68" y="41"/>
                      <a:pt x="66" y="46"/>
                      <a:pt x="61" y="51"/>
                    </a:cubicBezTo>
                    <a:cubicBezTo>
                      <a:pt x="54" y="59"/>
                      <a:pt x="42" y="65"/>
                      <a:pt x="31" y="65"/>
                    </a:cubicBezTo>
                    <a:cubicBezTo>
                      <a:pt x="30" y="65"/>
                      <a:pt x="29" y="65"/>
                      <a:pt x="27" y="65"/>
                    </a:cubicBezTo>
                    <a:cubicBezTo>
                      <a:pt x="16" y="63"/>
                      <a:pt x="3" y="55"/>
                      <a:pt x="0" y="42"/>
                    </a:cubicBezTo>
                    <a:cubicBezTo>
                      <a:pt x="0" y="39"/>
                      <a:pt x="0" y="36"/>
                      <a:pt x="0" y="33"/>
                    </a:cubicBezTo>
                    <a:cubicBezTo>
                      <a:pt x="0" y="24"/>
                      <a:pt x="2" y="16"/>
                      <a:pt x="9" y="10"/>
                    </a:cubicBezTo>
                    <a:cubicBezTo>
                      <a:pt x="15" y="5"/>
                      <a:pt x="32" y="0"/>
                      <a:pt x="48" y="0"/>
                    </a:cubicBezTo>
                    <a:cubicBezTo>
                      <a:pt x="54" y="0"/>
                      <a:pt x="59" y="0"/>
                      <a:pt x="64" y="2"/>
                    </a:cubicBezTo>
                    <a:cubicBezTo>
                      <a:pt x="84" y="8"/>
                      <a:pt x="102" y="30"/>
                      <a:pt x="109" y="45"/>
                    </a:cubicBezTo>
                    <a:cubicBezTo>
                      <a:pt x="116" y="59"/>
                      <a:pt x="118" y="75"/>
                      <a:pt x="118" y="81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8" y="95"/>
                      <a:pt x="112" y="117"/>
                      <a:pt x="100" y="123"/>
                    </a:cubicBezTo>
                    <a:lnTo>
                      <a:pt x="99" y="120"/>
                    </a:lnTo>
                    <a:close/>
                  </a:path>
                </a:pathLst>
              </a:custGeom>
              <a:grpFill/>
              <a:ln w="9525">
                <a:solidFill>
                  <a:srgbClr val="C3496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>
              <p:custDataLst>
                <p:tags r:id="rId3"/>
              </p:custDataLst>
            </p:nvPr>
          </p:nvGrpSpPr>
          <p:grpSpPr>
            <a:xfrm flipV="1">
              <a:off x="1497400" y="1331389"/>
              <a:ext cx="2210691" cy="2619850"/>
              <a:chOff x="2547931" y="2122491"/>
              <a:chExt cx="1149347" cy="1362075"/>
            </a:xfrm>
            <a:solidFill>
              <a:srgbClr val="C3496D"/>
            </a:solidFill>
          </p:grpSpPr>
          <p:sp>
            <p:nvSpPr>
              <p:cNvPr id="15" name="Freeform 682"/>
              <p:cNvSpPr>
                <a:spLocks noEditPoints="1"/>
              </p:cNvSpPr>
              <p:nvPr/>
            </p:nvSpPr>
            <p:spPr bwMode="auto">
              <a:xfrm>
                <a:off x="3514715" y="2806704"/>
                <a:ext cx="182563" cy="106363"/>
              </a:xfrm>
              <a:custGeom>
                <a:avLst/>
                <a:gdLst>
                  <a:gd name="T0" fmla="*/ 143 w 143"/>
                  <a:gd name="T1" fmla="*/ 60 h 83"/>
                  <a:gd name="T2" fmla="*/ 136 w 143"/>
                  <a:gd name="T3" fmla="*/ 63 h 83"/>
                  <a:gd name="T4" fmla="*/ 129 w 143"/>
                  <a:gd name="T5" fmla="*/ 45 h 83"/>
                  <a:gd name="T6" fmla="*/ 119 w 143"/>
                  <a:gd name="T7" fmla="*/ 29 h 83"/>
                  <a:gd name="T8" fmla="*/ 125 w 143"/>
                  <a:gd name="T9" fmla="*/ 24 h 83"/>
                  <a:gd name="T10" fmla="*/ 136 w 143"/>
                  <a:gd name="T11" fmla="*/ 41 h 83"/>
                  <a:gd name="T12" fmla="*/ 143 w 143"/>
                  <a:gd name="T13" fmla="*/ 60 h 83"/>
                  <a:gd name="T14" fmla="*/ 142 w 143"/>
                  <a:gd name="T15" fmla="*/ 76 h 83"/>
                  <a:gd name="T16" fmla="*/ 142 w 143"/>
                  <a:gd name="T17" fmla="*/ 83 h 83"/>
                  <a:gd name="T18" fmla="*/ 102 w 143"/>
                  <a:gd name="T19" fmla="*/ 80 h 83"/>
                  <a:gd name="T20" fmla="*/ 103 w 143"/>
                  <a:gd name="T21" fmla="*/ 72 h 83"/>
                  <a:gd name="T22" fmla="*/ 142 w 143"/>
                  <a:gd name="T23" fmla="*/ 76 h 83"/>
                  <a:gd name="T24" fmla="*/ 102 w 143"/>
                  <a:gd name="T25" fmla="*/ 16 h 83"/>
                  <a:gd name="T26" fmla="*/ 65 w 143"/>
                  <a:gd name="T27" fmla="*/ 9 h 83"/>
                  <a:gd name="T28" fmla="*/ 66 w 143"/>
                  <a:gd name="T29" fmla="*/ 1 h 83"/>
                  <a:gd name="T30" fmla="*/ 105 w 143"/>
                  <a:gd name="T31" fmla="*/ 9 h 83"/>
                  <a:gd name="T32" fmla="*/ 102 w 143"/>
                  <a:gd name="T33" fmla="*/ 16 h 83"/>
                  <a:gd name="T34" fmla="*/ 79 w 143"/>
                  <a:gd name="T35" fmla="*/ 73 h 83"/>
                  <a:gd name="T36" fmla="*/ 48 w 143"/>
                  <a:gd name="T37" fmla="*/ 54 h 83"/>
                  <a:gd name="T38" fmla="*/ 45 w 143"/>
                  <a:gd name="T39" fmla="*/ 51 h 83"/>
                  <a:gd name="T40" fmla="*/ 50 w 143"/>
                  <a:gd name="T41" fmla="*/ 45 h 83"/>
                  <a:gd name="T42" fmla="*/ 53 w 143"/>
                  <a:gd name="T43" fmla="*/ 48 h 83"/>
                  <a:gd name="T44" fmla="*/ 81 w 143"/>
                  <a:gd name="T45" fmla="*/ 65 h 83"/>
                  <a:gd name="T46" fmla="*/ 79 w 143"/>
                  <a:gd name="T47" fmla="*/ 73 h 83"/>
                  <a:gd name="T48" fmla="*/ 42 w 143"/>
                  <a:gd name="T49" fmla="*/ 8 h 83"/>
                  <a:gd name="T50" fmla="*/ 13 w 143"/>
                  <a:gd name="T51" fmla="*/ 9 h 83"/>
                  <a:gd name="T52" fmla="*/ 33 w 143"/>
                  <a:gd name="T53" fmla="*/ 28 h 83"/>
                  <a:gd name="T54" fmla="*/ 33 w 143"/>
                  <a:gd name="T55" fmla="*/ 28 h 83"/>
                  <a:gd name="T56" fmla="*/ 28 w 143"/>
                  <a:gd name="T57" fmla="*/ 34 h 83"/>
                  <a:gd name="T58" fmla="*/ 0 w 143"/>
                  <a:gd name="T59" fmla="*/ 9 h 83"/>
                  <a:gd name="T60" fmla="*/ 2 w 143"/>
                  <a:gd name="T61" fmla="*/ 6 h 83"/>
                  <a:gd name="T62" fmla="*/ 2 w 143"/>
                  <a:gd name="T63" fmla="*/ 2 h 83"/>
                  <a:gd name="T64" fmla="*/ 42 w 143"/>
                  <a:gd name="T65" fmla="*/ 0 h 83"/>
                  <a:gd name="T66" fmla="*/ 42 w 143"/>
                  <a:gd name="T67" fmla="*/ 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3" h="83">
                    <a:moveTo>
                      <a:pt x="143" y="60"/>
                    </a:moveTo>
                    <a:cubicBezTo>
                      <a:pt x="136" y="63"/>
                      <a:pt x="136" y="63"/>
                      <a:pt x="136" y="63"/>
                    </a:cubicBezTo>
                    <a:cubicBezTo>
                      <a:pt x="134" y="57"/>
                      <a:pt x="131" y="51"/>
                      <a:pt x="129" y="45"/>
                    </a:cubicBezTo>
                    <a:cubicBezTo>
                      <a:pt x="126" y="39"/>
                      <a:pt x="123" y="34"/>
                      <a:pt x="119" y="29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30" y="29"/>
                      <a:pt x="133" y="35"/>
                      <a:pt x="136" y="41"/>
                    </a:cubicBezTo>
                    <a:cubicBezTo>
                      <a:pt x="139" y="48"/>
                      <a:pt x="141" y="54"/>
                      <a:pt x="143" y="60"/>
                    </a:cubicBezTo>
                    <a:close/>
                    <a:moveTo>
                      <a:pt x="142" y="76"/>
                    </a:moveTo>
                    <a:cubicBezTo>
                      <a:pt x="142" y="83"/>
                      <a:pt x="142" y="83"/>
                      <a:pt x="142" y="83"/>
                    </a:cubicBezTo>
                    <a:cubicBezTo>
                      <a:pt x="126" y="83"/>
                      <a:pt x="113" y="82"/>
                      <a:pt x="102" y="80"/>
                    </a:cubicBezTo>
                    <a:cubicBezTo>
                      <a:pt x="103" y="72"/>
                      <a:pt x="103" y="72"/>
                      <a:pt x="103" y="72"/>
                    </a:cubicBezTo>
                    <a:cubicBezTo>
                      <a:pt x="114" y="74"/>
                      <a:pt x="127" y="75"/>
                      <a:pt x="142" y="76"/>
                    </a:cubicBezTo>
                    <a:close/>
                    <a:moveTo>
                      <a:pt x="102" y="16"/>
                    </a:moveTo>
                    <a:cubicBezTo>
                      <a:pt x="93" y="12"/>
                      <a:pt x="79" y="10"/>
                      <a:pt x="65" y="9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80" y="2"/>
                      <a:pt x="95" y="4"/>
                      <a:pt x="105" y="9"/>
                    </a:cubicBezTo>
                    <a:lnTo>
                      <a:pt x="102" y="16"/>
                    </a:lnTo>
                    <a:close/>
                    <a:moveTo>
                      <a:pt x="79" y="73"/>
                    </a:moveTo>
                    <a:cubicBezTo>
                      <a:pt x="66" y="68"/>
                      <a:pt x="56" y="61"/>
                      <a:pt x="48" y="54"/>
                    </a:cubicBezTo>
                    <a:cubicBezTo>
                      <a:pt x="47" y="53"/>
                      <a:pt x="46" y="52"/>
                      <a:pt x="45" y="51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1" y="46"/>
                      <a:pt x="52" y="47"/>
                      <a:pt x="53" y="48"/>
                    </a:cubicBezTo>
                    <a:cubicBezTo>
                      <a:pt x="61" y="55"/>
                      <a:pt x="70" y="61"/>
                      <a:pt x="81" y="65"/>
                    </a:cubicBezTo>
                    <a:lnTo>
                      <a:pt x="79" y="73"/>
                    </a:lnTo>
                    <a:close/>
                    <a:moveTo>
                      <a:pt x="42" y="8"/>
                    </a:moveTo>
                    <a:cubicBezTo>
                      <a:pt x="31" y="8"/>
                      <a:pt x="21" y="9"/>
                      <a:pt x="13" y="9"/>
                    </a:cubicBezTo>
                    <a:cubicBezTo>
                      <a:pt x="20" y="14"/>
                      <a:pt x="26" y="21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17" y="23"/>
                      <a:pt x="7" y="13"/>
                      <a:pt x="0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0" y="0"/>
                      <a:pt x="42" y="0"/>
                    </a:cubicBezTo>
                    <a:lnTo>
                      <a:pt x="4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683"/>
              <p:cNvSpPr>
                <a:spLocks noEditPoints="1"/>
              </p:cNvSpPr>
              <p:nvPr/>
            </p:nvSpPr>
            <p:spPr bwMode="auto">
              <a:xfrm>
                <a:off x="2862255" y="3336929"/>
                <a:ext cx="193675" cy="107950"/>
              </a:xfrm>
              <a:custGeom>
                <a:avLst/>
                <a:gdLst>
                  <a:gd name="T0" fmla="*/ 124 w 152"/>
                  <a:gd name="T1" fmla="*/ 55 h 86"/>
                  <a:gd name="T2" fmla="*/ 119 w 152"/>
                  <a:gd name="T3" fmla="*/ 48 h 86"/>
                  <a:gd name="T4" fmla="*/ 147 w 152"/>
                  <a:gd name="T5" fmla="*/ 22 h 86"/>
                  <a:gd name="T6" fmla="*/ 152 w 152"/>
                  <a:gd name="T7" fmla="*/ 27 h 86"/>
                  <a:gd name="T8" fmla="*/ 124 w 152"/>
                  <a:gd name="T9" fmla="*/ 55 h 86"/>
                  <a:gd name="T10" fmla="*/ 133 w 152"/>
                  <a:gd name="T11" fmla="*/ 18 h 86"/>
                  <a:gd name="T12" fmla="*/ 96 w 152"/>
                  <a:gd name="T13" fmla="*/ 8 h 86"/>
                  <a:gd name="T14" fmla="*/ 97 w 152"/>
                  <a:gd name="T15" fmla="*/ 0 h 86"/>
                  <a:gd name="T16" fmla="*/ 136 w 152"/>
                  <a:gd name="T17" fmla="*/ 11 h 86"/>
                  <a:gd name="T18" fmla="*/ 133 w 152"/>
                  <a:gd name="T19" fmla="*/ 18 h 86"/>
                  <a:gd name="T20" fmla="*/ 97 w 152"/>
                  <a:gd name="T21" fmla="*/ 71 h 86"/>
                  <a:gd name="T22" fmla="*/ 69 w 152"/>
                  <a:gd name="T23" fmla="*/ 79 h 86"/>
                  <a:gd name="T24" fmla="*/ 64 w 152"/>
                  <a:gd name="T25" fmla="*/ 79 h 86"/>
                  <a:gd name="T26" fmla="*/ 64 w 152"/>
                  <a:gd name="T27" fmla="*/ 71 h 86"/>
                  <a:gd name="T28" fmla="*/ 68 w 152"/>
                  <a:gd name="T29" fmla="*/ 71 h 86"/>
                  <a:gd name="T30" fmla="*/ 94 w 152"/>
                  <a:gd name="T31" fmla="*/ 64 h 86"/>
                  <a:gd name="T32" fmla="*/ 100 w 152"/>
                  <a:gd name="T33" fmla="*/ 61 h 86"/>
                  <a:gd name="T34" fmla="*/ 100 w 152"/>
                  <a:gd name="T35" fmla="*/ 61 h 86"/>
                  <a:gd name="T36" fmla="*/ 103 w 152"/>
                  <a:gd name="T37" fmla="*/ 68 h 86"/>
                  <a:gd name="T38" fmla="*/ 97 w 152"/>
                  <a:gd name="T39" fmla="*/ 71 h 86"/>
                  <a:gd name="T40" fmla="*/ 46 w 152"/>
                  <a:gd name="T41" fmla="*/ 37 h 86"/>
                  <a:gd name="T42" fmla="*/ 40 w 152"/>
                  <a:gd name="T43" fmla="*/ 31 h 86"/>
                  <a:gd name="T44" fmla="*/ 72 w 152"/>
                  <a:gd name="T45" fmla="*/ 6 h 86"/>
                  <a:gd name="T46" fmla="*/ 76 w 152"/>
                  <a:gd name="T47" fmla="*/ 13 h 86"/>
                  <a:gd name="T48" fmla="*/ 46 w 152"/>
                  <a:gd name="T49" fmla="*/ 37 h 86"/>
                  <a:gd name="T50" fmla="*/ 41 w 152"/>
                  <a:gd name="T51" fmla="*/ 81 h 86"/>
                  <a:gd name="T52" fmla="*/ 4 w 152"/>
                  <a:gd name="T53" fmla="*/ 86 h 86"/>
                  <a:gd name="T54" fmla="*/ 3 w 152"/>
                  <a:gd name="T55" fmla="*/ 82 h 86"/>
                  <a:gd name="T56" fmla="*/ 0 w 152"/>
                  <a:gd name="T57" fmla="*/ 80 h 86"/>
                  <a:gd name="T58" fmla="*/ 24 w 152"/>
                  <a:gd name="T59" fmla="*/ 49 h 86"/>
                  <a:gd name="T60" fmla="*/ 30 w 152"/>
                  <a:gd name="T61" fmla="*/ 54 h 86"/>
                  <a:gd name="T62" fmla="*/ 13 w 152"/>
                  <a:gd name="T63" fmla="*/ 76 h 86"/>
                  <a:gd name="T64" fmla="*/ 40 w 152"/>
                  <a:gd name="T65" fmla="*/ 73 h 86"/>
                  <a:gd name="T66" fmla="*/ 41 w 152"/>
                  <a:gd name="T67" fmla="*/ 8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2" h="86">
                    <a:moveTo>
                      <a:pt x="124" y="55"/>
                    </a:moveTo>
                    <a:cubicBezTo>
                      <a:pt x="119" y="48"/>
                      <a:pt x="119" y="48"/>
                      <a:pt x="119" y="48"/>
                    </a:cubicBezTo>
                    <a:cubicBezTo>
                      <a:pt x="127" y="42"/>
                      <a:pt x="137" y="33"/>
                      <a:pt x="147" y="22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42" y="38"/>
                      <a:pt x="133" y="47"/>
                      <a:pt x="124" y="55"/>
                    </a:cubicBezTo>
                    <a:close/>
                    <a:moveTo>
                      <a:pt x="133" y="18"/>
                    </a:moveTo>
                    <a:cubicBezTo>
                      <a:pt x="121" y="13"/>
                      <a:pt x="109" y="9"/>
                      <a:pt x="96" y="8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111" y="1"/>
                      <a:pt x="124" y="6"/>
                      <a:pt x="136" y="11"/>
                    </a:cubicBezTo>
                    <a:lnTo>
                      <a:pt x="133" y="18"/>
                    </a:lnTo>
                    <a:close/>
                    <a:moveTo>
                      <a:pt x="97" y="71"/>
                    </a:moveTo>
                    <a:cubicBezTo>
                      <a:pt x="87" y="75"/>
                      <a:pt x="78" y="78"/>
                      <a:pt x="69" y="79"/>
                    </a:cubicBezTo>
                    <a:cubicBezTo>
                      <a:pt x="68" y="79"/>
                      <a:pt x="66" y="79"/>
                      <a:pt x="64" y="79"/>
                    </a:cubicBezTo>
                    <a:cubicBezTo>
                      <a:pt x="64" y="71"/>
                      <a:pt x="64" y="71"/>
                      <a:pt x="64" y="71"/>
                    </a:cubicBezTo>
                    <a:cubicBezTo>
                      <a:pt x="65" y="71"/>
                      <a:pt x="67" y="71"/>
                      <a:pt x="68" y="71"/>
                    </a:cubicBezTo>
                    <a:cubicBezTo>
                      <a:pt x="76" y="70"/>
                      <a:pt x="85" y="68"/>
                      <a:pt x="94" y="64"/>
                    </a:cubicBezTo>
                    <a:cubicBezTo>
                      <a:pt x="96" y="63"/>
                      <a:pt x="98" y="62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3" y="68"/>
                      <a:pt x="103" y="68"/>
                      <a:pt x="103" y="68"/>
                    </a:cubicBezTo>
                    <a:cubicBezTo>
                      <a:pt x="101" y="69"/>
                      <a:pt x="99" y="70"/>
                      <a:pt x="97" y="71"/>
                    </a:cubicBezTo>
                    <a:close/>
                    <a:moveTo>
                      <a:pt x="46" y="37"/>
                    </a:moveTo>
                    <a:cubicBezTo>
                      <a:pt x="40" y="31"/>
                      <a:pt x="40" y="31"/>
                      <a:pt x="40" y="31"/>
                    </a:cubicBezTo>
                    <a:cubicBezTo>
                      <a:pt x="51" y="21"/>
                      <a:pt x="62" y="11"/>
                      <a:pt x="72" y="6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67" y="17"/>
                      <a:pt x="56" y="26"/>
                      <a:pt x="46" y="37"/>
                    </a:cubicBezTo>
                    <a:close/>
                    <a:moveTo>
                      <a:pt x="41" y="81"/>
                    </a:moveTo>
                    <a:cubicBezTo>
                      <a:pt x="26" y="82"/>
                      <a:pt x="11" y="83"/>
                      <a:pt x="4" y="86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10" y="65"/>
                      <a:pt x="24" y="49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23" y="62"/>
                      <a:pt x="17" y="70"/>
                      <a:pt x="13" y="76"/>
                    </a:cubicBezTo>
                    <a:cubicBezTo>
                      <a:pt x="21" y="75"/>
                      <a:pt x="30" y="74"/>
                      <a:pt x="40" y="73"/>
                    </a:cubicBezTo>
                    <a:lnTo>
                      <a:pt x="41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684"/>
              <p:cNvSpPr>
                <a:spLocks noEditPoints="1"/>
              </p:cNvSpPr>
              <p:nvPr/>
            </p:nvSpPr>
            <p:spPr bwMode="auto">
              <a:xfrm>
                <a:off x="2628893" y="3205166"/>
                <a:ext cx="166687" cy="133350"/>
              </a:xfrm>
              <a:custGeom>
                <a:avLst/>
                <a:gdLst>
                  <a:gd name="T0" fmla="*/ 129 w 131"/>
                  <a:gd name="T1" fmla="*/ 101 h 105"/>
                  <a:gd name="T2" fmla="*/ 128 w 131"/>
                  <a:gd name="T3" fmla="*/ 105 h 105"/>
                  <a:gd name="T4" fmla="*/ 89 w 131"/>
                  <a:gd name="T5" fmla="*/ 99 h 105"/>
                  <a:gd name="T6" fmla="*/ 90 w 131"/>
                  <a:gd name="T7" fmla="*/ 92 h 105"/>
                  <a:gd name="T8" fmla="*/ 118 w 131"/>
                  <a:gd name="T9" fmla="*/ 96 h 105"/>
                  <a:gd name="T10" fmla="*/ 102 w 131"/>
                  <a:gd name="T11" fmla="*/ 73 h 105"/>
                  <a:gd name="T12" fmla="*/ 102 w 131"/>
                  <a:gd name="T13" fmla="*/ 73 h 105"/>
                  <a:gd name="T14" fmla="*/ 108 w 131"/>
                  <a:gd name="T15" fmla="*/ 69 h 105"/>
                  <a:gd name="T16" fmla="*/ 131 w 131"/>
                  <a:gd name="T17" fmla="*/ 98 h 105"/>
                  <a:gd name="T18" fmla="*/ 129 w 131"/>
                  <a:gd name="T19" fmla="*/ 101 h 105"/>
                  <a:gd name="T20" fmla="*/ 88 w 131"/>
                  <a:gd name="T21" fmla="*/ 54 h 105"/>
                  <a:gd name="T22" fmla="*/ 86 w 131"/>
                  <a:gd name="T23" fmla="*/ 50 h 105"/>
                  <a:gd name="T24" fmla="*/ 61 w 131"/>
                  <a:gd name="T25" fmla="*/ 28 h 105"/>
                  <a:gd name="T26" fmla="*/ 65 w 131"/>
                  <a:gd name="T27" fmla="*/ 22 h 105"/>
                  <a:gd name="T28" fmla="*/ 92 w 131"/>
                  <a:gd name="T29" fmla="*/ 46 h 105"/>
                  <a:gd name="T30" fmla="*/ 95 w 131"/>
                  <a:gd name="T31" fmla="*/ 49 h 105"/>
                  <a:gd name="T32" fmla="*/ 88 w 131"/>
                  <a:gd name="T33" fmla="*/ 54 h 105"/>
                  <a:gd name="T34" fmla="*/ 41 w 131"/>
                  <a:gd name="T35" fmla="*/ 18 h 105"/>
                  <a:gd name="T36" fmla="*/ 3 w 131"/>
                  <a:gd name="T37" fmla="*/ 8 h 105"/>
                  <a:gd name="T38" fmla="*/ 3 w 131"/>
                  <a:gd name="T39" fmla="*/ 8 h 105"/>
                  <a:gd name="T40" fmla="*/ 5 w 131"/>
                  <a:gd name="T41" fmla="*/ 0 h 105"/>
                  <a:gd name="T42" fmla="*/ 43 w 131"/>
                  <a:gd name="T43" fmla="*/ 11 h 105"/>
                  <a:gd name="T44" fmla="*/ 41 w 131"/>
                  <a:gd name="T45" fmla="*/ 18 h 105"/>
                  <a:gd name="T46" fmla="*/ 66 w 131"/>
                  <a:gd name="T47" fmla="*/ 94 h 105"/>
                  <a:gd name="T48" fmla="*/ 28 w 131"/>
                  <a:gd name="T49" fmla="*/ 80 h 105"/>
                  <a:gd name="T50" fmla="*/ 32 w 131"/>
                  <a:gd name="T51" fmla="*/ 73 h 105"/>
                  <a:gd name="T52" fmla="*/ 67 w 131"/>
                  <a:gd name="T53" fmla="*/ 87 h 105"/>
                  <a:gd name="T54" fmla="*/ 66 w 131"/>
                  <a:gd name="T55" fmla="*/ 94 h 105"/>
                  <a:gd name="T56" fmla="*/ 15 w 131"/>
                  <a:gd name="T57" fmla="*/ 53 h 105"/>
                  <a:gd name="T58" fmla="*/ 17 w 131"/>
                  <a:gd name="T59" fmla="*/ 58 h 105"/>
                  <a:gd name="T60" fmla="*/ 17 w 131"/>
                  <a:gd name="T61" fmla="*/ 58 h 105"/>
                  <a:gd name="T62" fmla="*/ 10 w 131"/>
                  <a:gd name="T63" fmla="*/ 62 h 105"/>
                  <a:gd name="T64" fmla="*/ 8 w 131"/>
                  <a:gd name="T65" fmla="*/ 57 h 105"/>
                  <a:gd name="T66" fmla="*/ 0 w 131"/>
                  <a:gd name="T67" fmla="*/ 23 h 105"/>
                  <a:gd name="T68" fmla="*/ 7 w 131"/>
                  <a:gd name="T69" fmla="*/ 21 h 105"/>
                  <a:gd name="T70" fmla="*/ 15 w 131"/>
                  <a:gd name="T71" fmla="*/ 5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1" h="105">
                    <a:moveTo>
                      <a:pt x="129" y="101"/>
                    </a:moveTo>
                    <a:cubicBezTo>
                      <a:pt x="128" y="105"/>
                      <a:pt x="128" y="105"/>
                      <a:pt x="128" y="105"/>
                    </a:cubicBezTo>
                    <a:cubicBezTo>
                      <a:pt x="128" y="105"/>
                      <a:pt x="110" y="103"/>
                      <a:pt x="89" y="99"/>
                    </a:cubicBezTo>
                    <a:cubicBezTo>
                      <a:pt x="90" y="92"/>
                      <a:pt x="90" y="92"/>
                      <a:pt x="90" y="92"/>
                    </a:cubicBezTo>
                    <a:cubicBezTo>
                      <a:pt x="101" y="93"/>
                      <a:pt x="111" y="95"/>
                      <a:pt x="118" y="96"/>
                    </a:cubicBezTo>
                    <a:cubicBezTo>
                      <a:pt x="113" y="89"/>
                      <a:pt x="108" y="82"/>
                      <a:pt x="102" y="73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17" y="81"/>
                      <a:pt x="125" y="93"/>
                      <a:pt x="131" y="98"/>
                    </a:cubicBezTo>
                    <a:lnTo>
                      <a:pt x="129" y="101"/>
                    </a:lnTo>
                    <a:close/>
                    <a:moveTo>
                      <a:pt x="88" y="54"/>
                    </a:moveTo>
                    <a:cubicBezTo>
                      <a:pt x="88" y="53"/>
                      <a:pt x="87" y="52"/>
                      <a:pt x="86" y="50"/>
                    </a:cubicBezTo>
                    <a:cubicBezTo>
                      <a:pt x="79" y="43"/>
                      <a:pt x="72" y="35"/>
                      <a:pt x="61" y="28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77" y="29"/>
                      <a:pt x="85" y="37"/>
                      <a:pt x="92" y="46"/>
                    </a:cubicBezTo>
                    <a:cubicBezTo>
                      <a:pt x="93" y="47"/>
                      <a:pt x="94" y="48"/>
                      <a:pt x="95" y="49"/>
                    </a:cubicBezTo>
                    <a:lnTo>
                      <a:pt x="88" y="54"/>
                    </a:lnTo>
                    <a:close/>
                    <a:moveTo>
                      <a:pt x="41" y="18"/>
                    </a:moveTo>
                    <a:cubicBezTo>
                      <a:pt x="30" y="14"/>
                      <a:pt x="18" y="11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0" y="3"/>
                      <a:pt x="33" y="7"/>
                      <a:pt x="43" y="11"/>
                    </a:cubicBezTo>
                    <a:lnTo>
                      <a:pt x="41" y="18"/>
                    </a:lnTo>
                    <a:close/>
                    <a:moveTo>
                      <a:pt x="66" y="94"/>
                    </a:moveTo>
                    <a:cubicBezTo>
                      <a:pt x="51" y="91"/>
                      <a:pt x="37" y="86"/>
                      <a:pt x="28" y="80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40" y="79"/>
                      <a:pt x="53" y="83"/>
                      <a:pt x="67" y="87"/>
                    </a:cubicBezTo>
                    <a:lnTo>
                      <a:pt x="66" y="94"/>
                    </a:lnTo>
                    <a:close/>
                    <a:moveTo>
                      <a:pt x="15" y="53"/>
                    </a:moveTo>
                    <a:cubicBezTo>
                      <a:pt x="16" y="55"/>
                      <a:pt x="17" y="56"/>
                      <a:pt x="17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0" y="60"/>
                      <a:pt x="9" y="58"/>
                      <a:pt x="8" y="57"/>
                    </a:cubicBezTo>
                    <a:cubicBezTo>
                      <a:pt x="3" y="45"/>
                      <a:pt x="1" y="33"/>
                      <a:pt x="0" y="23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32"/>
                      <a:pt x="11" y="44"/>
                      <a:pt x="15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685"/>
              <p:cNvSpPr>
                <a:spLocks noEditPoints="1"/>
              </p:cNvSpPr>
              <p:nvPr/>
            </p:nvSpPr>
            <p:spPr bwMode="auto">
              <a:xfrm>
                <a:off x="3086091" y="2362203"/>
                <a:ext cx="266699" cy="190500"/>
              </a:xfrm>
              <a:custGeom>
                <a:avLst/>
                <a:gdLst>
                  <a:gd name="T0" fmla="*/ 210 w 210"/>
                  <a:gd name="T1" fmla="*/ 66 h 150"/>
                  <a:gd name="T2" fmla="*/ 202 w 210"/>
                  <a:gd name="T3" fmla="*/ 65 h 150"/>
                  <a:gd name="T4" fmla="*/ 196 w 210"/>
                  <a:gd name="T5" fmla="*/ 31 h 150"/>
                  <a:gd name="T6" fmla="*/ 195 w 210"/>
                  <a:gd name="T7" fmla="*/ 29 h 150"/>
                  <a:gd name="T8" fmla="*/ 202 w 210"/>
                  <a:gd name="T9" fmla="*/ 26 h 150"/>
                  <a:gd name="T10" fmla="*/ 203 w 210"/>
                  <a:gd name="T11" fmla="*/ 28 h 150"/>
                  <a:gd name="T12" fmla="*/ 210 w 210"/>
                  <a:gd name="T13" fmla="*/ 66 h 150"/>
                  <a:gd name="T14" fmla="*/ 181 w 210"/>
                  <a:gd name="T15" fmla="*/ 13 h 150"/>
                  <a:gd name="T16" fmla="*/ 176 w 210"/>
                  <a:gd name="T17" fmla="*/ 11 h 150"/>
                  <a:gd name="T18" fmla="*/ 146 w 210"/>
                  <a:gd name="T19" fmla="*/ 10 h 150"/>
                  <a:gd name="T20" fmla="*/ 144 w 210"/>
                  <a:gd name="T21" fmla="*/ 3 h 150"/>
                  <a:gd name="T22" fmla="*/ 178 w 210"/>
                  <a:gd name="T23" fmla="*/ 3 h 150"/>
                  <a:gd name="T24" fmla="*/ 185 w 210"/>
                  <a:gd name="T25" fmla="*/ 6 h 150"/>
                  <a:gd name="T26" fmla="*/ 181 w 210"/>
                  <a:gd name="T27" fmla="*/ 13 h 150"/>
                  <a:gd name="T28" fmla="*/ 187 w 210"/>
                  <a:gd name="T29" fmla="*/ 126 h 150"/>
                  <a:gd name="T30" fmla="*/ 182 w 210"/>
                  <a:gd name="T31" fmla="*/ 120 h 150"/>
                  <a:gd name="T32" fmla="*/ 199 w 210"/>
                  <a:gd name="T33" fmla="*/ 88 h 150"/>
                  <a:gd name="T34" fmla="*/ 207 w 210"/>
                  <a:gd name="T35" fmla="*/ 90 h 150"/>
                  <a:gd name="T36" fmla="*/ 187 w 210"/>
                  <a:gd name="T37" fmla="*/ 126 h 150"/>
                  <a:gd name="T38" fmla="*/ 156 w 210"/>
                  <a:gd name="T39" fmla="*/ 75 h 150"/>
                  <a:gd name="T40" fmla="*/ 128 w 210"/>
                  <a:gd name="T41" fmla="*/ 75 h 150"/>
                  <a:gd name="T42" fmla="*/ 132 w 210"/>
                  <a:gd name="T43" fmla="*/ 68 h 150"/>
                  <a:gd name="T44" fmla="*/ 153 w 210"/>
                  <a:gd name="T45" fmla="*/ 68 h 150"/>
                  <a:gd name="T46" fmla="*/ 153 w 210"/>
                  <a:gd name="T47" fmla="*/ 68 h 150"/>
                  <a:gd name="T48" fmla="*/ 157 w 210"/>
                  <a:gd name="T49" fmla="*/ 75 h 150"/>
                  <a:gd name="T50" fmla="*/ 156 w 210"/>
                  <a:gd name="T51" fmla="*/ 75 h 150"/>
                  <a:gd name="T52" fmla="*/ 118 w 210"/>
                  <a:gd name="T53" fmla="*/ 46 h 150"/>
                  <a:gd name="T54" fmla="*/ 119 w 210"/>
                  <a:gd name="T55" fmla="*/ 48 h 150"/>
                  <a:gd name="T56" fmla="*/ 119 w 210"/>
                  <a:gd name="T57" fmla="*/ 48 h 150"/>
                  <a:gd name="T58" fmla="*/ 119 w 210"/>
                  <a:gd name="T59" fmla="*/ 48 h 150"/>
                  <a:gd name="T60" fmla="*/ 120 w 210"/>
                  <a:gd name="T61" fmla="*/ 51 h 150"/>
                  <a:gd name="T62" fmla="*/ 113 w 210"/>
                  <a:gd name="T63" fmla="*/ 54 h 150"/>
                  <a:gd name="T64" fmla="*/ 112 w 210"/>
                  <a:gd name="T65" fmla="*/ 51 h 150"/>
                  <a:gd name="T66" fmla="*/ 111 w 210"/>
                  <a:gd name="T67" fmla="*/ 49 h 150"/>
                  <a:gd name="T68" fmla="*/ 121 w 210"/>
                  <a:gd name="T69" fmla="*/ 14 h 150"/>
                  <a:gd name="T70" fmla="*/ 127 w 210"/>
                  <a:gd name="T71" fmla="*/ 20 h 150"/>
                  <a:gd name="T72" fmla="*/ 118 w 210"/>
                  <a:gd name="T73" fmla="*/ 46 h 150"/>
                  <a:gd name="T74" fmla="*/ 166 w 210"/>
                  <a:gd name="T75" fmla="*/ 139 h 150"/>
                  <a:gd name="T76" fmla="*/ 127 w 210"/>
                  <a:gd name="T77" fmla="*/ 148 h 150"/>
                  <a:gd name="T78" fmla="*/ 126 w 210"/>
                  <a:gd name="T79" fmla="*/ 141 h 150"/>
                  <a:gd name="T80" fmla="*/ 163 w 210"/>
                  <a:gd name="T81" fmla="*/ 132 h 150"/>
                  <a:gd name="T82" fmla="*/ 166 w 210"/>
                  <a:gd name="T83" fmla="*/ 139 h 150"/>
                  <a:gd name="T84" fmla="*/ 103 w 210"/>
                  <a:gd name="T85" fmla="*/ 150 h 150"/>
                  <a:gd name="T86" fmla="*/ 63 w 210"/>
                  <a:gd name="T87" fmla="*/ 148 h 150"/>
                  <a:gd name="T88" fmla="*/ 64 w 210"/>
                  <a:gd name="T89" fmla="*/ 140 h 150"/>
                  <a:gd name="T90" fmla="*/ 103 w 210"/>
                  <a:gd name="T91" fmla="*/ 142 h 150"/>
                  <a:gd name="T92" fmla="*/ 103 w 210"/>
                  <a:gd name="T93" fmla="*/ 150 h 150"/>
                  <a:gd name="T94" fmla="*/ 40 w 210"/>
                  <a:gd name="T95" fmla="*/ 146 h 150"/>
                  <a:gd name="T96" fmla="*/ 0 w 210"/>
                  <a:gd name="T97" fmla="*/ 139 h 150"/>
                  <a:gd name="T98" fmla="*/ 2 w 210"/>
                  <a:gd name="T99" fmla="*/ 131 h 150"/>
                  <a:gd name="T100" fmla="*/ 41 w 210"/>
                  <a:gd name="T101" fmla="*/ 138 h 150"/>
                  <a:gd name="T102" fmla="*/ 40 w 210"/>
                  <a:gd name="T103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0" h="150">
                    <a:moveTo>
                      <a:pt x="210" y="66"/>
                    </a:moveTo>
                    <a:cubicBezTo>
                      <a:pt x="202" y="65"/>
                      <a:pt x="202" y="65"/>
                      <a:pt x="202" y="65"/>
                    </a:cubicBezTo>
                    <a:cubicBezTo>
                      <a:pt x="202" y="53"/>
                      <a:pt x="200" y="41"/>
                      <a:pt x="196" y="31"/>
                    </a:cubicBezTo>
                    <a:cubicBezTo>
                      <a:pt x="195" y="30"/>
                      <a:pt x="195" y="30"/>
                      <a:pt x="195" y="29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6"/>
                      <a:pt x="203" y="27"/>
                      <a:pt x="203" y="28"/>
                    </a:cubicBezTo>
                    <a:cubicBezTo>
                      <a:pt x="208" y="39"/>
                      <a:pt x="210" y="52"/>
                      <a:pt x="210" y="66"/>
                    </a:cubicBezTo>
                    <a:close/>
                    <a:moveTo>
                      <a:pt x="181" y="13"/>
                    </a:moveTo>
                    <a:cubicBezTo>
                      <a:pt x="179" y="12"/>
                      <a:pt x="177" y="11"/>
                      <a:pt x="176" y="11"/>
                    </a:cubicBezTo>
                    <a:cubicBezTo>
                      <a:pt x="164" y="8"/>
                      <a:pt x="154" y="8"/>
                      <a:pt x="146" y="10"/>
                    </a:cubicBezTo>
                    <a:cubicBezTo>
                      <a:pt x="144" y="3"/>
                      <a:pt x="144" y="3"/>
                      <a:pt x="144" y="3"/>
                    </a:cubicBezTo>
                    <a:cubicBezTo>
                      <a:pt x="154" y="0"/>
                      <a:pt x="165" y="0"/>
                      <a:pt x="178" y="3"/>
                    </a:cubicBezTo>
                    <a:cubicBezTo>
                      <a:pt x="180" y="4"/>
                      <a:pt x="183" y="5"/>
                      <a:pt x="185" y="6"/>
                    </a:cubicBezTo>
                    <a:lnTo>
                      <a:pt x="181" y="13"/>
                    </a:lnTo>
                    <a:close/>
                    <a:moveTo>
                      <a:pt x="187" y="126"/>
                    </a:moveTo>
                    <a:cubicBezTo>
                      <a:pt x="182" y="120"/>
                      <a:pt x="182" y="120"/>
                      <a:pt x="182" y="120"/>
                    </a:cubicBezTo>
                    <a:cubicBezTo>
                      <a:pt x="190" y="111"/>
                      <a:pt x="196" y="100"/>
                      <a:pt x="199" y="88"/>
                    </a:cubicBezTo>
                    <a:cubicBezTo>
                      <a:pt x="207" y="90"/>
                      <a:pt x="207" y="90"/>
                      <a:pt x="207" y="90"/>
                    </a:cubicBezTo>
                    <a:cubicBezTo>
                      <a:pt x="203" y="103"/>
                      <a:pt x="197" y="116"/>
                      <a:pt x="187" y="126"/>
                    </a:cubicBezTo>
                    <a:close/>
                    <a:moveTo>
                      <a:pt x="156" y="75"/>
                    </a:moveTo>
                    <a:cubicBezTo>
                      <a:pt x="153" y="76"/>
                      <a:pt x="141" y="82"/>
                      <a:pt x="128" y="75"/>
                    </a:cubicBezTo>
                    <a:cubicBezTo>
                      <a:pt x="132" y="68"/>
                      <a:pt x="132" y="68"/>
                      <a:pt x="132" y="68"/>
                    </a:cubicBezTo>
                    <a:cubicBezTo>
                      <a:pt x="140" y="73"/>
                      <a:pt x="151" y="69"/>
                      <a:pt x="153" y="68"/>
                    </a:cubicBezTo>
                    <a:cubicBezTo>
                      <a:pt x="153" y="68"/>
                      <a:pt x="153" y="68"/>
                      <a:pt x="153" y="68"/>
                    </a:cubicBezTo>
                    <a:cubicBezTo>
                      <a:pt x="157" y="75"/>
                      <a:pt x="157" y="75"/>
                      <a:pt x="157" y="75"/>
                    </a:cubicBezTo>
                    <a:cubicBezTo>
                      <a:pt x="157" y="75"/>
                      <a:pt x="157" y="75"/>
                      <a:pt x="156" y="75"/>
                    </a:cubicBezTo>
                    <a:close/>
                    <a:moveTo>
                      <a:pt x="118" y="46"/>
                    </a:moveTo>
                    <a:cubicBezTo>
                      <a:pt x="118" y="47"/>
                      <a:pt x="119" y="47"/>
                      <a:pt x="119" y="48"/>
                    </a:cubicBezTo>
                    <a:cubicBezTo>
                      <a:pt x="119" y="48"/>
                      <a:pt x="119" y="48"/>
                      <a:pt x="119" y="48"/>
                    </a:cubicBezTo>
                    <a:cubicBezTo>
                      <a:pt x="119" y="48"/>
                      <a:pt x="119" y="48"/>
                      <a:pt x="119" y="48"/>
                    </a:cubicBezTo>
                    <a:cubicBezTo>
                      <a:pt x="120" y="49"/>
                      <a:pt x="120" y="50"/>
                      <a:pt x="120" y="51"/>
                    </a:cubicBezTo>
                    <a:cubicBezTo>
                      <a:pt x="113" y="54"/>
                      <a:pt x="113" y="54"/>
                      <a:pt x="113" y="54"/>
                    </a:cubicBezTo>
                    <a:cubicBezTo>
                      <a:pt x="112" y="53"/>
                      <a:pt x="112" y="52"/>
                      <a:pt x="112" y="51"/>
                    </a:cubicBezTo>
                    <a:cubicBezTo>
                      <a:pt x="112" y="50"/>
                      <a:pt x="111" y="50"/>
                      <a:pt x="111" y="49"/>
                    </a:cubicBezTo>
                    <a:cubicBezTo>
                      <a:pt x="106" y="37"/>
                      <a:pt x="111" y="24"/>
                      <a:pt x="121" y="14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18" y="28"/>
                      <a:pt x="115" y="38"/>
                      <a:pt x="118" y="46"/>
                    </a:cubicBezTo>
                    <a:close/>
                    <a:moveTo>
                      <a:pt x="166" y="139"/>
                    </a:moveTo>
                    <a:cubicBezTo>
                      <a:pt x="155" y="144"/>
                      <a:pt x="141" y="147"/>
                      <a:pt x="127" y="148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40" y="139"/>
                      <a:pt x="153" y="136"/>
                      <a:pt x="163" y="132"/>
                    </a:cubicBezTo>
                    <a:lnTo>
                      <a:pt x="166" y="139"/>
                    </a:lnTo>
                    <a:close/>
                    <a:moveTo>
                      <a:pt x="103" y="150"/>
                    </a:moveTo>
                    <a:cubicBezTo>
                      <a:pt x="89" y="150"/>
                      <a:pt x="76" y="149"/>
                      <a:pt x="63" y="148"/>
                    </a:cubicBezTo>
                    <a:cubicBezTo>
                      <a:pt x="64" y="140"/>
                      <a:pt x="64" y="140"/>
                      <a:pt x="64" y="140"/>
                    </a:cubicBezTo>
                    <a:cubicBezTo>
                      <a:pt x="76" y="141"/>
                      <a:pt x="90" y="142"/>
                      <a:pt x="103" y="142"/>
                    </a:cubicBezTo>
                    <a:lnTo>
                      <a:pt x="103" y="150"/>
                    </a:lnTo>
                    <a:close/>
                    <a:moveTo>
                      <a:pt x="40" y="146"/>
                    </a:moveTo>
                    <a:cubicBezTo>
                      <a:pt x="17" y="143"/>
                      <a:pt x="0" y="139"/>
                      <a:pt x="0" y="139"/>
                    </a:cubicBezTo>
                    <a:cubicBezTo>
                      <a:pt x="2" y="131"/>
                      <a:pt x="2" y="131"/>
                      <a:pt x="2" y="131"/>
                    </a:cubicBezTo>
                    <a:cubicBezTo>
                      <a:pt x="2" y="131"/>
                      <a:pt x="18" y="135"/>
                      <a:pt x="41" y="138"/>
                    </a:cubicBezTo>
                    <a:lnTo>
                      <a:pt x="40" y="1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686"/>
              <p:cNvSpPr>
                <a:spLocks noEditPoints="1"/>
              </p:cNvSpPr>
              <p:nvPr/>
            </p:nvSpPr>
            <p:spPr bwMode="auto">
              <a:xfrm>
                <a:off x="3103554" y="2573341"/>
                <a:ext cx="412749" cy="596901"/>
              </a:xfrm>
              <a:custGeom>
                <a:avLst/>
                <a:gdLst>
                  <a:gd name="T0" fmla="*/ 289 w 325"/>
                  <a:gd name="T1" fmla="*/ 161 h 470"/>
                  <a:gd name="T2" fmla="*/ 325 w 325"/>
                  <a:gd name="T3" fmla="*/ 254 h 470"/>
                  <a:gd name="T4" fmla="*/ 317 w 325"/>
                  <a:gd name="T5" fmla="*/ 255 h 470"/>
                  <a:gd name="T6" fmla="*/ 325 w 325"/>
                  <a:gd name="T7" fmla="*/ 254 h 470"/>
                  <a:gd name="T8" fmla="*/ 269 w 325"/>
                  <a:gd name="T9" fmla="*/ 147 h 470"/>
                  <a:gd name="T10" fmla="*/ 275 w 325"/>
                  <a:gd name="T11" fmla="*/ 142 h 470"/>
                  <a:gd name="T12" fmla="*/ 312 w 325"/>
                  <a:gd name="T13" fmla="*/ 319 h 470"/>
                  <a:gd name="T14" fmla="*/ 319 w 325"/>
                  <a:gd name="T15" fmla="*/ 321 h 470"/>
                  <a:gd name="T16" fmla="*/ 196 w 325"/>
                  <a:gd name="T17" fmla="*/ 76 h 470"/>
                  <a:gd name="T18" fmla="*/ 295 w 325"/>
                  <a:gd name="T19" fmla="*/ 380 h 470"/>
                  <a:gd name="T20" fmla="*/ 312 w 325"/>
                  <a:gd name="T21" fmla="*/ 344 h 470"/>
                  <a:gd name="T22" fmla="*/ 137 w 325"/>
                  <a:gd name="T23" fmla="*/ 52 h 470"/>
                  <a:gd name="T24" fmla="*/ 171 w 325"/>
                  <a:gd name="T25" fmla="*/ 70 h 470"/>
                  <a:gd name="T26" fmla="*/ 79 w 325"/>
                  <a:gd name="T27" fmla="*/ 27 h 470"/>
                  <a:gd name="T28" fmla="*/ 115 w 325"/>
                  <a:gd name="T29" fmla="*/ 42 h 470"/>
                  <a:gd name="T30" fmla="*/ 275 w 325"/>
                  <a:gd name="T31" fmla="*/ 395 h 470"/>
                  <a:gd name="T32" fmla="*/ 202 w 325"/>
                  <a:gd name="T33" fmla="*/ 307 h 470"/>
                  <a:gd name="T34" fmla="*/ 183 w 325"/>
                  <a:gd name="T35" fmla="*/ 272 h 470"/>
                  <a:gd name="T36" fmla="*/ 202 w 325"/>
                  <a:gd name="T37" fmla="*/ 307 h 470"/>
                  <a:gd name="T38" fmla="*/ 138 w 325"/>
                  <a:gd name="T39" fmla="*/ 230 h 470"/>
                  <a:gd name="T40" fmla="*/ 57 w 325"/>
                  <a:gd name="T41" fmla="*/ 19 h 470"/>
                  <a:gd name="T42" fmla="*/ 21 w 325"/>
                  <a:gd name="T43" fmla="*/ 0 h 470"/>
                  <a:gd name="T44" fmla="*/ 196 w 325"/>
                  <a:gd name="T45" fmla="*/ 355 h 470"/>
                  <a:gd name="T46" fmla="*/ 188 w 325"/>
                  <a:gd name="T47" fmla="*/ 353 h 470"/>
                  <a:gd name="T48" fmla="*/ 196 w 325"/>
                  <a:gd name="T49" fmla="*/ 355 h 470"/>
                  <a:gd name="T50" fmla="*/ 195 w 325"/>
                  <a:gd name="T51" fmla="*/ 453 h 470"/>
                  <a:gd name="T52" fmla="*/ 234 w 325"/>
                  <a:gd name="T53" fmla="*/ 443 h 470"/>
                  <a:gd name="T54" fmla="*/ 82 w 325"/>
                  <a:gd name="T55" fmla="*/ 238 h 470"/>
                  <a:gd name="T56" fmla="*/ 81 w 325"/>
                  <a:gd name="T57" fmla="*/ 230 h 470"/>
                  <a:gd name="T58" fmla="*/ 164 w 325"/>
                  <a:gd name="T59" fmla="*/ 393 h 470"/>
                  <a:gd name="T60" fmla="*/ 161 w 325"/>
                  <a:gd name="T61" fmla="*/ 386 h 470"/>
                  <a:gd name="T62" fmla="*/ 164 w 325"/>
                  <a:gd name="T63" fmla="*/ 393 h 470"/>
                  <a:gd name="T64" fmla="*/ 135 w 325"/>
                  <a:gd name="T65" fmla="*/ 462 h 470"/>
                  <a:gd name="T66" fmla="*/ 114 w 325"/>
                  <a:gd name="T67" fmla="*/ 380 h 470"/>
                  <a:gd name="T68" fmla="*/ 88 w 325"/>
                  <a:gd name="T69" fmla="*/ 350 h 470"/>
                  <a:gd name="T70" fmla="*/ 114 w 325"/>
                  <a:gd name="T71" fmla="*/ 380 h 470"/>
                  <a:gd name="T72" fmla="*/ 51 w 325"/>
                  <a:gd name="T73" fmla="*/ 243 h 470"/>
                  <a:gd name="T74" fmla="*/ 111 w 325"/>
                  <a:gd name="T75" fmla="*/ 468 h 470"/>
                  <a:gd name="T76" fmla="*/ 75 w 325"/>
                  <a:gd name="T77" fmla="*/ 450 h 470"/>
                  <a:gd name="T78" fmla="*/ 111 w 325"/>
                  <a:gd name="T79" fmla="*/ 468 h 470"/>
                  <a:gd name="T80" fmla="*/ 11 w 325"/>
                  <a:gd name="T81" fmla="*/ 293 h 470"/>
                  <a:gd name="T82" fmla="*/ 50 w 325"/>
                  <a:gd name="T83" fmla="*/ 446 h 470"/>
                  <a:gd name="T84" fmla="*/ 55 w 325"/>
                  <a:gd name="T85" fmla="*/ 439 h 470"/>
                  <a:gd name="T86" fmla="*/ 17 w 325"/>
                  <a:gd name="T87" fmla="*/ 393 h 470"/>
                  <a:gd name="T88" fmla="*/ 8 w 325"/>
                  <a:gd name="T89" fmla="*/ 356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5" h="470">
                    <a:moveTo>
                      <a:pt x="302" y="199"/>
                    </a:moveTo>
                    <a:cubicBezTo>
                      <a:pt x="297" y="187"/>
                      <a:pt x="290" y="176"/>
                      <a:pt x="283" y="165"/>
                    </a:cubicBezTo>
                    <a:cubicBezTo>
                      <a:pt x="289" y="161"/>
                      <a:pt x="289" y="161"/>
                      <a:pt x="289" y="161"/>
                    </a:cubicBezTo>
                    <a:cubicBezTo>
                      <a:pt x="297" y="172"/>
                      <a:pt x="304" y="183"/>
                      <a:pt x="309" y="195"/>
                    </a:cubicBezTo>
                    <a:lnTo>
                      <a:pt x="302" y="199"/>
                    </a:lnTo>
                    <a:close/>
                    <a:moveTo>
                      <a:pt x="325" y="254"/>
                    </a:moveTo>
                    <a:cubicBezTo>
                      <a:pt x="325" y="255"/>
                      <a:pt x="325" y="256"/>
                      <a:pt x="325" y="257"/>
                    </a:cubicBezTo>
                    <a:cubicBezTo>
                      <a:pt x="317" y="258"/>
                      <a:pt x="317" y="258"/>
                      <a:pt x="317" y="258"/>
                    </a:cubicBezTo>
                    <a:cubicBezTo>
                      <a:pt x="317" y="257"/>
                      <a:pt x="317" y="256"/>
                      <a:pt x="317" y="255"/>
                    </a:cubicBezTo>
                    <a:cubicBezTo>
                      <a:pt x="316" y="243"/>
                      <a:pt x="314" y="231"/>
                      <a:pt x="310" y="220"/>
                    </a:cubicBezTo>
                    <a:cubicBezTo>
                      <a:pt x="318" y="218"/>
                      <a:pt x="318" y="218"/>
                      <a:pt x="318" y="218"/>
                    </a:cubicBezTo>
                    <a:cubicBezTo>
                      <a:pt x="321" y="230"/>
                      <a:pt x="324" y="242"/>
                      <a:pt x="325" y="254"/>
                    </a:cubicBezTo>
                    <a:close/>
                    <a:moveTo>
                      <a:pt x="310" y="220"/>
                    </a:moveTo>
                    <a:cubicBezTo>
                      <a:pt x="310" y="220"/>
                      <a:pt x="310" y="220"/>
                      <a:pt x="310" y="220"/>
                    </a:cubicBezTo>
                    <a:close/>
                    <a:moveTo>
                      <a:pt x="269" y="147"/>
                    </a:moveTo>
                    <a:cubicBezTo>
                      <a:pt x="260" y="137"/>
                      <a:pt x="251" y="128"/>
                      <a:pt x="241" y="119"/>
                    </a:cubicBezTo>
                    <a:cubicBezTo>
                      <a:pt x="246" y="114"/>
                      <a:pt x="246" y="114"/>
                      <a:pt x="246" y="114"/>
                    </a:cubicBezTo>
                    <a:cubicBezTo>
                      <a:pt x="256" y="122"/>
                      <a:pt x="266" y="132"/>
                      <a:pt x="275" y="142"/>
                    </a:cubicBezTo>
                    <a:lnTo>
                      <a:pt x="269" y="147"/>
                    </a:lnTo>
                    <a:close/>
                    <a:moveTo>
                      <a:pt x="319" y="321"/>
                    </a:moveTo>
                    <a:cubicBezTo>
                      <a:pt x="312" y="319"/>
                      <a:pt x="312" y="319"/>
                      <a:pt x="312" y="319"/>
                    </a:cubicBezTo>
                    <a:cubicBezTo>
                      <a:pt x="315" y="307"/>
                      <a:pt x="317" y="294"/>
                      <a:pt x="317" y="281"/>
                    </a:cubicBezTo>
                    <a:cubicBezTo>
                      <a:pt x="325" y="281"/>
                      <a:pt x="325" y="281"/>
                      <a:pt x="325" y="281"/>
                    </a:cubicBezTo>
                    <a:cubicBezTo>
                      <a:pt x="324" y="295"/>
                      <a:pt x="322" y="308"/>
                      <a:pt x="319" y="321"/>
                    </a:cubicBezTo>
                    <a:close/>
                    <a:moveTo>
                      <a:pt x="223" y="105"/>
                    </a:moveTo>
                    <a:cubicBezTo>
                      <a:pt x="213" y="97"/>
                      <a:pt x="202" y="89"/>
                      <a:pt x="191" y="82"/>
                    </a:cubicBezTo>
                    <a:cubicBezTo>
                      <a:pt x="196" y="76"/>
                      <a:pt x="196" y="76"/>
                      <a:pt x="196" y="76"/>
                    </a:cubicBezTo>
                    <a:cubicBezTo>
                      <a:pt x="207" y="83"/>
                      <a:pt x="218" y="90"/>
                      <a:pt x="228" y="98"/>
                    </a:cubicBezTo>
                    <a:lnTo>
                      <a:pt x="223" y="105"/>
                    </a:lnTo>
                    <a:close/>
                    <a:moveTo>
                      <a:pt x="295" y="380"/>
                    </a:moveTo>
                    <a:cubicBezTo>
                      <a:pt x="288" y="376"/>
                      <a:pt x="288" y="376"/>
                      <a:pt x="288" y="376"/>
                    </a:cubicBezTo>
                    <a:cubicBezTo>
                      <a:pt x="295" y="365"/>
                      <a:pt x="300" y="353"/>
                      <a:pt x="305" y="341"/>
                    </a:cubicBezTo>
                    <a:cubicBezTo>
                      <a:pt x="312" y="344"/>
                      <a:pt x="312" y="344"/>
                      <a:pt x="312" y="344"/>
                    </a:cubicBezTo>
                    <a:cubicBezTo>
                      <a:pt x="308" y="357"/>
                      <a:pt x="302" y="369"/>
                      <a:pt x="295" y="380"/>
                    </a:cubicBezTo>
                    <a:close/>
                    <a:moveTo>
                      <a:pt x="171" y="70"/>
                    </a:moveTo>
                    <a:cubicBezTo>
                      <a:pt x="160" y="63"/>
                      <a:pt x="148" y="57"/>
                      <a:pt x="137" y="52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52" y="50"/>
                      <a:pt x="163" y="56"/>
                      <a:pt x="175" y="63"/>
                    </a:cubicBezTo>
                    <a:lnTo>
                      <a:pt x="171" y="70"/>
                    </a:lnTo>
                    <a:close/>
                    <a:moveTo>
                      <a:pt x="115" y="42"/>
                    </a:moveTo>
                    <a:cubicBezTo>
                      <a:pt x="103" y="36"/>
                      <a:pt x="90" y="31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93" y="24"/>
                      <a:pt x="106" y="29"/>
                      <a:pt x="119" y="35"/>
                    </a:cubicBezTo>
                    <a:lnTo>
                      <a:pt x="115" y="42"/>
                    </a:lnTo>
                    <a:close/>
                    <a:moveTo>
                      <a:pt x="253" y="429"/>
                    </a:moveTo>
                    <a:cubicBezTo>
                      <a:pt x="248" y="423"/>
                      <a:pt x="248" y="423"/>
                      <a:pt x="248" y="423"/>
                    </a:cubicBezTo>
                    <a:cubicBezTo>
                      <a:pt x="258" y="414"/>
                      <a:pt x="267" y="405"/>
                      <a:pt x="275" y="395"/>
                    </a:cubicBezTo>
                    <a:cubicBezTo>
                      <a:pt x="281" y="400"/>
                      <a:pt x="281" y="400"/>
                      <a:pt x="281" y="400"/>
                    </a:cubicBezTo>
                    <a:cubicBezTo>
                      <a:pt x="273" y="410"/>
                      <a:pt x="264" y="420"/>
                      <a:pt x="253" y="429"/>
                    </a:cubicBezTo>
                    <a:close/>
                    <a:moveTo>
                      <a:pt x="202" y="307"/>
                    </a:moveTo>
                    <a:cubicBezTo>
                      <a:pt x="194" y="307"/>
                      <a:pt x="194" y="307"/>
                      <a:pt x="194" y="307"/>
                    </a:cubicBezTo>
                    <a:cubicBezTo>
                      <a:pt x="193" y="298"/>
                      <a:pt x="191" y="288"/>
                      <a:pt x="187" y="280"/>
                    </a:cubicBezTo>
                    <a:cubicBezTo>
                      <a:pt x="186" y="277"/>
                      <a:pt x="184" y="274"/>
                      <a:pt x="183" y="272"/>
                    </a:cubicBezTo>
                    <a:cubicBezTo>
                      <a:pt x="189" y="268"/>
                      <a:pt x="189" y="268"/>
                      <a:pt x="189" y="268"/>
                    </a:cubicBezTo>
                    <a:cubicBezTo>
                      <a:pt x="191" y="271"/>
                      <a:pt x="193" y="274"/>
                      <a:pt x="194" y="277"/>
                    </a:cubicBezTo>
                    <a:cubicBezTo>
                      <a:pt x="198" y="286"/>
                      <a:pt x="201" y="296"/>
                      <a:pt x="202" y="307"/>
                    </a:cubicBezTo>
                    <a:close/>
                    <a:moveTo>
                      <a:pt x="169" y="255"/>
                    </a:moveTo>
                    <a:cubicBezTo>
                      <a:pt x="160" y="247"/>
                      <a:pt x="149" y="241"/>
                      <a:pt x="136" y="238"/>
                    </a:cubicBezTo>
                    <a:cubicBezTo>
                      <a:pt x="138" y="230"/>
                      <a:pt x="138" y="230"/>
                      <a:pt x="138" y="230"/>
                    </a:cubicBezTo>
                    <a:cubicBezTo>
                      <a:pt x="152" y="234"/>
                      <a:pt x="164" y="240"/>
                      <a:pt x="174" y="249"/>
                    </a:cubicBezTo>
                    <a:lnTo>
                      <a:pt x="169" y="255"/>
                    </a:lnTo>
                    <a:close/>
                    <a:moveTo>
                      <a:pt x="57" y="19"/>
                    </a:moveTo>
                    <a:cubicBezTo>
                      <a:pt x="34" y="12"/>
                      <a:pt x="20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36" y="4"/>
                      <a:pt x="59" y="12"/>
                    </a:cubicBezTo>
                    <a:lnTo>
                      <a:pt x="57" y="19"/>
                    </a:lnTo>
                    <a:close/>
                    <a:moveTo>
                      <a:pt x="196" y="355"/>
                    </a:moveTo>
                    <a:cubicBezTo>
                      <a:pt x="194" y="361"/>
                      <a:pt x="192" y="365"/>
                      <a:pt x="189" y="370"/>
                    </a:cubicBezTo>
                    <a:cubicBezTo>
                      <a:pt x="182" y="366"/>
                      <a:pt x="182" y="366"/>
                      <a:pt x="182" y="366"/>
                    </a:cubicBezTo>
                    <a:cubicBezTo>
                      <a:pt x="185" y="362"/>
                      <a:pt x="187" y="358"/>
                      <a:pt x="188" y="353"/>
                    </a:cubicBezTo>
                    <a:cubicBezTo>
                      <a:pt x="191" y="345"/>
                      <a:pt x="193" y="337"/>
                      <a:pt x="194" y="330"/>
                    </a:cubicBezTo>
                    <a:cubicBezTo>
                      <a:pt x="201" y="331"/>
                      <a:pt x="201" y="331"/>
                      <a:pt x="201" y="331"/>
                    </a:cubicBezTo>
                    <a:cubicBezTo>
                      <a:pt x="200" y="339"/>
                      <a:pt x="198" y="347"/>
                      <a:pt x="196" y="355"/>
                    </a:cubicBezTo>
                    <a:close/>
                    <a:moveTo>
                      <a:pt x="211" y="455"/>
                    </a:moveTo>
                    <a:cubicBezTo>
                      <a:pt x="207" y="457"/>
                      <a:pt x="202" y="459"/>
                      <a:pt x="198" y="460"/>
                    </a:cubicBezTo>
                    <a:cubicBezTo>
                      <a:pt x="195" y="453"/>
                      <a:pt x="195" y="453"/>
                      <a:pt x="195" y="453"/>
                    </a:cubicBezTo>
                    <a:cubicBezTo>
                      <a:pt x="200" y="452"/>
                      <a:pt x="204" y="450"/>
                      <a:pt x="208" y="448"/>
                    </a:cubicBezTo>
                    <a:cubicBezTo>
                      <a:pt x="216" y="445"/>
                      <a:pt x="223" y="441"/>
                      <a:pt x="230" y="436"/>
                    </a:cubicBezTo>
                    <a:cubicBezTo>
                      <a:pt x="234" y="443"/>
                      <a:pt x="234" y="443"/>
                      <a:pt x="234" y="443"/>
                    </a:cubicBezTo>
                    <a:cubicBezTo>
                      <a:pt x="227" y="448"/>
                      <a:pt x="219" y="452"/>
                      <a:pt x="211" y="455"/>
                    </a:cubicBezTo>
                    <a:close/>
                    <a:moveTo>
                      <a:pt x="113" y="235"/>
                    </a:moveTo>
                    <a:cubicBezTo>
                      <a:pt x="104" y="234"/>
                      <a:pt x="93" y="235"/>
                      <a:pt x="82" y="238"/>
                    </a:cubicBezTo>
                    <a:cubicBezTo>
                      <a:pt x="80" y="238"/>
                      <a:pt x="78" y="239"/>
                      <a:pt x="76" y="239"/>
                    </a:cubicBezTo>
                    <a:cubicBezTo>
                      <a:pt x="73" y="232"/>
                      <a:pt x="73" y="232"/>
                      <a:pt x="73" y="232"/>
                    </a:cubicBezTo>
                    <a:cubicBezTo>
                      <a:pt x="76" y="231"/>
                      <a:pt x="78" y="231"/>
                      <a:pt x="81" y="230"/>
                    </a:cubicBezTo>
                    <a:cubicBezTo>
                      <a:pt x="92" y="228"/>
                      <a:pt x="103" y="226"/>
                      <a:pt x="113" y="227"/>
                    </a:cubicBezTo>
                    <a:lnTo>
                      <a:pt x="113" y="235"/>
                    </a:lnTo>
                    <a:close/>
                    <a:moveTo>
                      <a:pt x="164" y="393"/>
                    </a:moveTo>
                    <a:cubicBezTo>
                      <a:pt x="154" y="398"/>
                      <a:pt x="143" y="399"/>
                      <a:pt x="132" y="396"/>
                    </a:cubicBezTo>
                    <a:cubicBezTo>
                      <a:pt x="134" y="389"/>
                      <a:pt x="134" y="389"/>
                      <a:pt x="134" y="389"/>
                    </a:cubicBezTo>
                    <a:cubicBezTo>
                      <a:pt x="143" y="391"/>
                      <a:pt x="152" y="390"/>
                      <a:pt x="161" y="386"/>
                    </a:cubicBezTo>
                    <a:cubicBezTo>
                      <a:pt x="164" y="385"/>
                      <a:pt x="166" y="384"/>
                      <a:pt x="168" y="382"/>
                    </a:cubicBezTo>
                    <a:cubicBezTo>
                      <a:pt x="173" y="389"/>
                      <a:pt x="173" y="389"/>
                      <a:pt x="173" y="389"/>
                    </a:cubicBezTo>
                    <a:cubicBezTo>
                      <a:pt x="170" y="391"/>
                      <a:pt x="167" y="392"/>
                      <a:pt x="164" y="393"/>
                    </a:cubicBezTo>
                    <a:close/>
                    <a:moveTo>
                      <a:pt x="174" y="467"/>
                    </a:moveTo>
                    <a:cubicBezTo>
                      <a:pt x="162" y="469"/>
                      <a:pt x="148" y="470"/>
                      <a:pt x="134" y="470"/>
                    </a:cubicBezTo>
                    <a:cubicBezTo>
                      <a:pt x="135" y="462"/>
                      <a:pt x="135" y="462"/>
                      <a:pt x="135" y="462"/>
                    </a:cubicBezTo>
                    <a:cubicBezTo>
                      <a:pt x="148" y="463"/>
                      <a:pt x="161" y="461"/>
                      <a:pt x="173" y="459"/>
                    </a:cubicBezTo>
                    <a:lnTo>
                      <a:pt x="174" y="467"/>
                    </a:lnTo>
                    <a:close/>
                    <a:moveTo>
                      <a:pt x="114" y="380"/>
                    </a:moveTo>
                    <a:cubicBezTo>
                      <a:pt x="109" y="386"/>
                      <a:pt x="109" y="386"/>
                      <a:pt x="109" y="386"/>
                    </a:cubicBezTo>
                    <a:cubicBezTo>
                      <a:pt x="102" y="380"/>
                      <a:pt x="95" y="373"/>
                      <a:pt x="92" y="365"/>
                    </a:cubicBezTo>
                    <a:cubicBezTo>
                      <a:pt x="90" y="360"/>
                      <a:pt x="88" y="355"/>
                      <a:pt x="88" y="350"/>
                    </a:cubicBezTo>
                    <a:cubicBezTo>
                      <a:pt x="96" y="350"/>
                      <a:pt x="96" y="350"/>
                      <a:pt x="96" y="350"/>
                    </a:cubicBezTo>
                    <a:cubicBezTo>
                      <a:pt x="96" y="354"/>
                      <a:pt x="97" y="358"/>
                      <a:pt x="99" y="362"/>
                    </a:cubicBezTo>
                    <a:cubicBezTo>
                      <a:pt x="102" y="368"/>
                      <a:pt x="107" y="375"/>
                      <a:pt x="114" y="380"/>
                    </a:cubicBezTo>
                    <a:close/>
                    <a:moveTo>
                      <a:pt x="29" y="276"/>
                    </a:moveTo>
                    <a:cubicBezTo>
                      <a:pt x="23" y="272"/>
                      <a:pt x="23" y="272"/>
                      <a:pt x="23" y="272"/>
                    </a:cubicBezTo>
                    <a:cubicBezTo>
                      <a:pt x="31" y="260"/>
                      <a:pt x="40" y="250"/>
                      <a:pt x="51" y="243"/>
                    </a:cubicBezTo>
                    <a:cubicBezTo>
                      <a:pt x="56" y="249"/>
                      <a:pt x="56" y="249"/>
                      <a:pt x="56" y="249"/>
                    </a:cubicBezTo>
                    <a:cubicBezTo>
                      <a:pt x="46" y="256"/>
                      <a:pt x="37" y="266"/>
                      <a:pt x="29" y="276"/>
                    </a:cubicBezTo>
                    <a:close/>
                    <a:moveTo>
                      <a:pt x="111" y="468"/>
                    </a:moveTo>
                    <a:cubicBezTo>
                      <a:pt x="105" y="467"/>
                      <a:pt x="100" y="466"/>
                      <a:pt x="95" y="464"/>
                    </a:cubicBezTo>
                    <a:cubicBezTo>
                      <a:pt x="87" y="462"/>
                      <a:pt x="79" y="460"/>
                      <a:pt x="72" y="457"/>
                    </a:cubicBezTo>
                    <a:cubicBezTo>
                      <a:pt x="75" y="450"/>
                      <a:pt x="75" y="450"/>
                      <a:pt x="75" y="450"/>
                    </a:cubicBezTo>
                    <a:cubicBezTo>
                      <a:pt x="82" y="453"/>
                      <a:pt x="89" y="455"/>
                      <a:pt x="97" y="457"/>
                    </a:cubicBezTo>
                    <a:cubicBezTo>
                      <a:pt x="102" y="458"/>
                      <a:pt x="107" y="459"/>
                      <a:pt x="112" y="460"/>
                    </a:cubicBezTo>
                    <a:lnTo>
                      <a:pt x="111" y="468"/>
                    </a:lnTo>
                    <a:close/>
                    <a:moveTo>
                      <a:pt x="9" y="333"/>
                    </a:moveTo>
                    <a:cubicBezTo>
                      <a:pt x="1" y="332"/>
                      <a:pt x="1" y="332"/>
                      <a:pt x="1" y="332"/>
                    </a:cubicBezTo>
                    <a:cubicBezTo>
                      <a:pt x="3" y="319"/>
                      <a:pt x="6" y="306"/>
                      <a:pt x="11" y="293"/>
                    </a:cubicBezTo>
                    <a:cubicBezTo>
                      <a:pt x="19" y="297"/>
                      <a:pt x="19" y="297"/>
                      <a:pt x="19" y="297"/>
                    </a:cubicBezTo>
                    <a:cubicBezTo>
                      <a:pt x="14" y="308"/>
                      <a:pt x="10" y="321"/>
                      <a:pt x="9" y="333"/>
                    </a:cubicBezTo>
                    <a:close/>
                    <a:moveTo>
                      <a:pt x="50" y="446"/>
                    </a:moveTo>
                    <a:cubicBezTo>
                      <a:pt x="38" y="438"/>
                      <a:pt x="29" y="428"/>
                      <a:pt x="21" y="417"/>
                    </a:cubicBezTo>
                    <a:cubicBezTo>
                      <a:pt x="28" y="413"/>
                      <a:pt x="28" y="413"/>
                      <a:pt x="28" y="413"/>
                    </a:cubicBezTo>
                    <a:cubicBezTo>
                      <a:pt x="35" y="423"/>
                      <a:pt x="43" y="432"/>
                      <a:pt x="55" y="439"/>
                    </a:cubicBezTo>
                    <a:lnTo>
                      <a:pt x="50" y="446"/>
                    </a:lnTo>
                    <a:close/>
                    <a:moveTo>
                      <a:pt x="17" y="393"/>
                    </a:moveTo>
                    <a:cubicBezTo>
                      <a:pt x="17" y="393"/>
                      <a:pt x="17" y="393"/>
                      <a:pt x="17" y="393"/>
                    </a:cubicBezTo>
                    <a:cubicBezTo>
                      <a:pt x="9" y="396"/>
                      <a:pt x="9" y="396"/>
                      <a:pt x="9" y="396"/>
                    </a:cubicBezTo>
                    <a:cubicBezTo>
                      <a:pt x="4" y="384"/>
                      <a:pt x="1" y="370"/>
                      <a:pt x="0" y="357"/>
                    </a:cubicBezTo>
                    <a:cubicBezTo>
                      <a:pt x="8" y="356"/>
                      <a:pt x="8" y="356"/>
                      <a:pt x="8" y="356"/>
                    </a:cubicBezTo>
                    <a:cubicBezTo>
                      <a:pt x="9" y="369"/>
                      <a:pt x="12" y="381"/>
                      <a:pt x="17" y="3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687"/>
              <p:cNvSpPr>
                <a:spLocks noEditPoints="1"/>
              </p:cNvSpPr>
              <p:nvPr/>
            </p:nvSpPr>
            <p:spPr bwMode="auto">
              <a:xfrm>
                <a:off x="2547931" y="2516190"/>
                <a:ext cx="376237" cy="968376"/>
              </a:xfrm>
              <a:custGeom>
                <a:avLst/>
                <a:gdLst>
                  <a:gd name="T0" fmla="*/ 259 w 297"/>
                  <a:gd name="T1" fmla="*/ 17 h 763"/>
                  <a:gd name="T2" fmla="*/ 295 w 297"/>
                  <a:gd name="T3" fmla="*/ 0 h 763"/>
                  <a:gd name="T4" fmla="*/ 297 w 297"/>
                  <a:gd name="T5" fmla="*/ 8 h 763"/>
                  <a:gd name="T6" fmla="*/ 200 w 297"/>
                  <a:gd name="T7" fmla="*/ 37 h 763"/>
                  <a:gd name="T8" fmla="*/ 234 w 297"/>
                  <a:gd name="T9" fmla="*/ 17 h 763"/>
                  <a:gd name="T10" fmla="*/ 178 w 297"/>
                  <a:gd name="T11" fmla="*/ 46 h 763"/>
                  <a:gd name="T12" fmla="*/ 143 w 297"/>
                  <a:gd name="T13" fmla="*/ 63 h 763"/>
                  <a:gd name="T14" fmla="*/ 172 w 297"/>
                  <a:gd name="T15" fmla="*/ 40 h 763"/>
                  <a:gd name="T16" fmla="*/ 178 w 297"/>
                  <a:gd name="T17" fmla="*/ 46 h 763"/>
                  <a:gd name="T18" fmla="*/ 86 w 297"/>
                  <a:gd name="T19" fmla="*/ 91 h 763"/>
                  <a:gd name="T20" fmla="*/ 122 w 297"/>
                  <a:gd name="T21" fmla="*/ 75 h 763"/>
                  <a:gd name="T22" fmla="*/ 46 w 297"/>
                  <a:gd name="T23" fmla="*/ 140 h 763"/>
                  <a:gd name="T24" fmla="*/ 67 w 297"/>
                  <a:gd name="T25" fmla="*/ 106 h 763"/>
                  <a:gd name="T26" fmla="*/ 46 w 297"/>
                  <a:gd name="T27" fmla="*/ 140 h 763"/>
                  <a:gd name="T28" fmla="*/ 10 w 297"/>
                  <a:gd name="T29" fmla="*/ 191 h 763"/>
                  <a:gd name="T30" fmla="*/ 33 w 297"/>
                  <a:gd name="T31" fmla="*/ 159 h 763"/>
                  <a:gd name="T32" fmla="*/ 213 w 297"/>
                  <a:gd name="T33" fmla="*/ 637 h 763"/>
                  <a:gd name="T34" fmla="*/ 197 w 297"/>
                  <a:gd name="T35" fmla="*/ 617 h 763"/>
                  <a:gd name="T36" fmla="*/ 197 w 297"/>
                  <a:gd name="T37" fmla="*/ 600 h 763"/>
                  <a:gd name="T38" fmla="*/ 213 w 297"/>
                  <a:gd name="T39" fmla="*/ 637 h 763"/>
                  <a:gd name="T40" fmla="*/ 156 w 297"/>
                  <a:gd name="T41" fmla="*/ 552 h 763"/>
                  <a:gd name="T42" fmla="*/ 185 w 297"/>
                  <a:gd name="T43" fmla="*/ 580 h 763"/>
                  <a:gd name="T44" fmla="*/ 218 w 297"/>
                  <a:gd name="T45" fmla="*/ 701 h 763"/>
                  <a:gd name="T46" fmla="*/ 210 w 297"/>
                  <a:gd name="T47" fmla="*/ 662 h 763"/>
                  <a:gd name="T48" fmla="*/ 218 w 297"/>
                  <a:gd name="T49" fmla="*/ 701 h 763"/>
                  <a:gd name="T50" fmla="*/ 1 w 297"/>
                  <a:gd name="T51" fmla="*/ 255 h 763"/>
                  <a:gd name="T52" fmla="*/ 11 w 297"/>
                  <a:gd name="T53" fmla="*/ 216 h 763"/>
                  <a:gd name="T54" fmla="*/ 142 w 297"/>
                  <a:gd name="T55" fmla="*/ 534 h 763"/>
                  <a:gd name="T56" fmla="*/ 123 w 297"/>
                  <a:gd name="T57" fmla="*/ 498 h 763"/>
                  <a:gd name="T58" fmla="*/ 142 w 297"/>
                  <a:gd name="T59" fmla="*/ 534 h 763"/>
                  <a:gd name="T60" fmla="*/ 80 w 297"/>
                  <a:gd name="T61" fmla="*/ 452 h 763"/>
                  <a:gd name="T62" fmla="*/ 87 w 297"/>
                  <a:gd name="T63" fmla="*/ 447 h 763"/>
                  <a:gd name="T64" fmla="*/ 103 w 297"/>
                  <a:gd name="T65" fmla="*/ 484 h 763"/>
                  <a:gd name="T66" fmla="*/ 195 w 297"/>
                  <a:gd name="T67" fmla="*/ 760 h 763"/>
                  <a:gd name="T68" fmla="*/ 214 w 297"/>
                  <a:gd name="T69" fmla="*/ 725 h 763"/>
                  <a:gd name="T70" fmla="*/ 20 w 297"/>
                  <a:gd name="T71" fmla="*/ 310 h 763"/>
                  <a:gd name="T72" fmla="*/ 14 w 297"/>
                  <a:gd name="T73" fmla="*/ 317 h 763"/>
                  <a:gd name="T74" fmla="*/ 4 w 297"/>
                  <a:gd name="T75" fmla="*/ 279 h 763"/>
                  <a:gd name="T76" fmla="*/ 20 w 297"/>
                  <a:gd name="T77" fmla="*/ 310 h 763"/>
                  <a:gd name="T78" fmla="*/ 48 w 297"/>
                  <a:gd name="T79" fmla="*/ 397 h 763"/>
                  <a:gd name="T80" fmla="*/ 74 w 297"/>
                  <a:gd name="T81" fmla="*/ 428 h 763"/>
                  <a:gd name="T82" fmla="*/ 40 w 297"/>
                  <a:gd name="T83" fmla="*/ 364 h 763"/>
                  <a:gd name="T84" fmla="*/ 37 w 297"/>
                  <a:gd name="T85" fmla="*/ 376 h 763"/>
                  <a:gd name="T86" fmla="*/ 22 w 297"/>
                  <a:gd name="T87" fmla="*/ 340 h 763"/>
                  <a:gd name="T88" fmla="*/ 29 w 297"/>
                  <a:gd name="T89" fmla="*/ 337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7" h="763">
                    <a:moveTo>
                      <a:pt x="297" y="8"/>
                    </a:moveTo>
                    <a:cubicBezTo>
                      <a:pt x="297" y="8"/>
                      <a:pt x="282" y="11"/>
                      <a:pt x="259" y="17"/>
                    </a:cubicBezTo>
                    <a:cubicBezTo>
                      <a:pt x="257" y="10"/>
                      <a:pt x="257" y="10"/>
                      <a:pt x="257" y="10"/>
                    </a:cubicBezTo>
                    <a:cubicBezTo>
                      <a:pt x="280" y="3"/>
                      <a:pt x="295" y="0"/>
                      <a:pt x="295" y="0"/>
                    </a:cubicBezTo>
                    <a:cubicBezTo>
                      <a:pt x="295" y="0"/>
                      <a:pt x="295" y="0"/>
                      <a:pt x="295" y="0"/>
                    </a:cubicBezTo>
                    <a:lnTo>
                      <a:pt x="297" y="8"/>
                    </a:lnTo>
                    <a:close/>
                    <a:moveTo>
                      <a:pt x="236" y="24"/>
                    </a:moveTo>
                    <a:cubicBezTo>
                      <a:pt x="225" y="28"/>
                      <a:pt x="213" y="32"/>
                      <a:pt x="200" y="37"/>
                    </a:cubicBezTo>
                    <a:cubicBezTo>
                      <a:pt x="197" y="30"/>
                      <a:pt x="197" y="30"/>
                      <a:pt x="197" y="30"/>
                    </a:cubicBezTo>
                    <a:cubicBezTo>
                      <a:pt x="210" y="25"/>
                      <a:pt x="222" y="20"/>
                      <a:pt x="234" y="17"/>
                    </a:cubicBezTo>
                    <a:lnTo>
                      <a:pt x="236" y="24"/>
                    </a:lnTo>
                    <a:close/>
                    <a:moveTo>
                      <a:pt x="178" y="46"/>
                    </a:moveTo>
                    <a:cubicBezTo>
                      <a:pt x="177" y="47"/>
                      <a:pt x="176" y="47"/>
                      <a:pt x="175" y="47"/>
                    </a:cubicBezTo>
                    <a:cubicBezTo>
                      <a:pt x="164" y="52"/>
                      <a:pt x="154" y="57"/>
                      <a:pt x="143" y="63"/>
                    </a:cubicBezTo>
                    <a:cubicBezTo>
                      <a:pt x="139" y="56"/>
                      <a:pt x="139" y="56"/>
                      <a:pt x="139" y="56"/>
                    </a:cubicBezTo>
                    <a:cubicBezTo>
                      <a:pt x="150" y="50"/>
                      <a:pt x="161" y="45"/>
                      <a:pt x="172" y="40"/>
                    </a:cubicBezTo>
                    <a:cubicBezTo>
                      <a:pt x="173" y="40"/>
                      <a:pt x="174" y="39"/>
                      <a:pt x="175" y="39"/>
                    </a:cubicBezTo>
                    <a:lnTo>
                      <a:pt x="178" y="46"/>
                    </a:lnTo>
                    <a:close/>
                    <a:moveTo>
                      <a:pt x="90" y="97"/>
                    </a:moveTo>
                    <a:cubicBezTo>
                      <a:pt x="86" y="91"/>
                      <a:pt x="86" y="91"/>
                      <a:pt x="86" y="91"/>
                    </a:cubicBezTo>
                    <a:cubicBezTo>
                      <a:pt x="96" y="82"/>
                      <a:pt x="107" y="75"/>
                      <a:pt x="118" y="68"/>
                    </a:cubicBezTo>
                    <a:cubicBezTo>
                      <a:pt x="122" y="75"/>
                      <a:pt x="122" y="75"/>
                      <a:pt x="122" y="75"/>
                    </a:cubicBezTo>
                    <a:cubicBezTo>
                      <a:pt x="111" y="82"/>
                      <a:pt x="101" y="89"/>
                      <a:pt x="90" y="97"/>
                    </a:cubicBezTo>
                    <a:close/>
                    <a:moveTo>
                      <a:pt x="46" y="140"/>
                    </a:moveTo>
                    <a:cubicBezTo>
                      <a:pt x="40" y="135"/>
                      <a:pt x="40" y="135"/>
                      <a:pt x="40" y="135"/>
                    </a:cubicBezTo>
                    <a:cubicBezTo>
                      <a:pt x="48" y="125"/>
                      <a:pt x="57" y="115"/>
                      <a:pt x="67" y="106"/>
                    </a:cubicBezTo>
                    <a:cubicBezTo>
                      <a:pt x="73" y="112"/>
                      <a:pt x="73" y="112"/>
                      <a:pt x="73" y="112"/>
                    </a:cubicBezTo>
                    <a:cubicBezTo>
                      <a:pt x="63" y="121"/>
                      <a:pt x="54" y="130"/>
                      <a:pt x="46" y="140"/>
                    </a:cubicBezTo>
                    <a:close/>
                    <a:moveTo>
                      <a:pt x="17" y="194"/>
                    </a:moveTo>
                    <a:cubicBezTo>
                      <a:pt x="10" y="191"/>
                      <a:pt x="10" y="191"/>
                      <a:pt x="10" y="191"/>
                    </a:cubicBezTo>
                    <a:cubicBezTo>
                      <a:pt x="14" y="178"/>
                      <a:pt x="20" y="166"/>
                      <a:pt x="26" y="155"/>
                    </a:cubicBezTo>
                    <a:cubicBezTo>
                      <a:pt x="33" y="159"/>
                      <a:pt x="33" y="159"/>
                      <a:pt x="33" y="159"/>
                    </a:cubicBezTo>
                    <a:cubicBezTo>
                      <a:pt x="27" y="170"/>
                      <a:pt x="21" y="182"/>
                      <a:pt x="17" y="194"/>
                    </a:cubicBezTo>
                    <a:close/>
                    <a:moveTo>
                      <a:pt x="213" y="637"/>
                    </a:moveTo>
                    <a:cubicBezTo>
                      <a:pt x="205" y="640"/>
                      <a:pt x="205" y="640"/>
                      <a:pt x="205" y="640"/>
                    </a:cubicBezTo>
                    <a:cubicBezTo>
                      <a:pt x="203" y="632"/>
                      <a:pt x="200" y="624"/>
                      <a:pt x="197" y="617"/>
                    </a:cubicBezTo>
                    <a:cubicBezTo>
                      <a:pt x="195" y="612"/>
                      <a:pt x="193" y="608"/>
                      <a:pt x="190" y="604"/>
                    </a:cubicBezTo>
                    <a:cubicBezTo>
                      <a:pt x="197" y="600"/>
                      <a:pt x="197" y="600"/>
                      <a:pt x="197" y="600"/>
                    </a:cubicBezTo>
                    <a:cubicBezTo>
                      <a:pt x="200" y="605"/>
                      <a:pt x="202" y="609"/>
                      <a:pt x="204" y="613"/>
                    </a:cubicBezTo>
                    <a:cubicBezTo>
                      <a:pt x="207" y="621"/>
                      <a:pt x="210" y="629"/>
                      <a:pt x="213" y="637"/>
                    </a:cubicBezTo>
                    <a:close/>
                    <a:moveTo>
                      <a:pt x="179" y="584"/>
                    </a:moveTo>
                    <a:cubicBezTo>
                      <a:pt x="172" y="573"/>
                      <a:pt x="164" y="563"/>
                      <a:pt x="156" y="552"/>
                    </a:cubicBezTo>
                    <a:cubicBezTo>
                      <a:pt x="162" y="547"/>
                      <a:pt x="162" y="547"/>
                      <a:pt x="162" y="547"/>
                    </a:cubicBezTo>
                    <a:cubicBezTo>
                      <a:pt x="171" y="558"/>
                      <a:pt x="178" y="569"/>
                      <a:pt x="185" y="580"/>
                    </a:cubicBezTo>
                    <a:lnTo>
                      <a:pt x="179" y="584"/>
                    </a:lnTo>
                    <a:close/>
                    <a:moveTo>
                      <a:pt x="218" y="701"/>
                    </a:moveTo>
                    <a:cubicBezTo>
                      <a:pt x="210" y="700"/>
                      <a:pt x="210" y="700"/>
                      <a:pt x="210" y="700"/>
                    </a:cubicBezTo>
                    <a:cubicBezTo>
                      <a:pt x="211" y="687"/>
                      <a:pt x="211" y="674"/>
                      <a:pt x="210" y="662"/>
                    </a:cubicBezTo>
                    <a:cubicBezTo>
                      <a:pt x="218" y="661"/>
                      <a:pt x="218" y="661"/>
                      <a:pt x="218" y="661"/>
                    </a:cubicBezTo>
                    <a:cubicBezTo>
                      <a:pt x="219" y="674"/>
                      <a:pt x="219" y="687"/>
                      <a:pt x="218" y="701"/>
                    </a:cubicBezTo>
                    <a:close/>
                    <a:moveTo>
                      <a:pt x="9" y="254"/>
                    </a:moveTo>
                    <a:cubicBezTo>
                      <a:pt x="1" y="255"/>
                      <a:pt x="1" y="255"/>
                      <a:pt x="1" y="255"/>
                    </a:cubicBezTo>
                    <a:cubicBezTo>
                      <a:pt x="0" y="241"/>
                      <a:pt x="1" y="227"/>
                      <a:pt x="4" y="215"/>
                    </a:cubicBezTo>
                    <a:cubicBezTo>
                      <a:pt x="11" y="216"/>
                      <a:pt x="11" y="216"/>
                      <a:pt x="11" y="216"/>
                    </a:cubicBezTo>
                    <a:cubicBezTo>
                      <a:pt x="9" y="228"/>
                      <a:pt x="8" y="241"/>
                      <a:pt x="9" y="254"/>
                    </a:cubicBezTo>
                    <a:close/>
                    <a:moveTo>
                      <a:pt x="142" y="534"/>
                    </a:moveTo>
                    <a:cubicBezTo>
                      <a:pt x="134" y="524"/>
                      <a:pt x="126" y="513"/>
                      <a:pt x="117" y="503"/>
                    </a:cubicBezTo>
                    <a:cubicBezTo>
                      <a:pt x="123" y="498"/>
                      <a:pt x="123" y="498"/>
                      <a:pt x="123" y="498"/>
                    </a:cubicBezTo>
                    <a:cubicBezTo>
                      <a:pt x="132" y="509"/>
                      <a:pt x="140" y="519"/>
                      <a:pt x="148" y="529"/>
                    </a:cubicBezTo>
                    <a:lnTo>
                      <a:pt x="142" y="534"/>
                    </a:lnTo>
                    <a:close/>
                    <a:moveTo>
                      <a:pt x="103" y="484"/>
                    </a:moveTo>
                    <a:cubicBezTo>
                      <a:pt x="95" y="474"/>
                      <a:pt x="88" y="463"/>
                      <a:pt x="80" y="452"/>
                    </a:cubicBezTo>
                    <a:cubicBezTo>
                      <a:pt x="80" y="452"/>
                      <a:pt x="80" y="452"/>
                      <a:pt x="80" y="452"/>
                    </a:cubicBezTo>
                    <a:cubicBezTo>
                      <a:pt x="87" y="447"/>
                      <a:pt x="87" y="447"/>
                      <a:pt x="87" y="447"/>
                    </a:cubicBezTo>
                    <a:cubicBezTo>
                      <a:pt x="94" y="459"/>
                      <a:pt x="102" y="469"/>
                      <a:pt x="109" y="479"/>
                    </a:cubicBezTo>
                    <a:lnTo>
                      <a:pt x="103" y="484"/>
                    </a:lnTo>
                    <a:close/>
                    <a:moveTo>
                      <a:pt x="203" y="763"/>
                    </a:moveTo>
                    <a:cubicBezTo>
                      <a:pt x="195" y="760"/>
                      <a:pt x="195" y="760"/>
                      <a:pt x="195" y="760"/>
                    </a:cubicBezTo>
                    <a:cubicBezTo>
                      <a:pt x="200" y="747"/>
                      <a:pt x="204" y="735"/>
                      <a:pt x="206" y="723"/>
                    </a:cubicBezTo>
                    <a:cubicBezTo>
                      <a:pt x="214" y="725"/>
                      <a:pt x="214" y="725"/>
                      <a:pt x="214" y="725"/>
                    </a:cubicBezTo>
                    <a:cubicBezTo>
                      <a:pt x="211" y="737"/>
                      <a:pt x="208" y="750"/>
                      <a:pt x="203" y="763"/>
                    </a:cubicBezTo>
                    <a:close/>
                    <a:moveTo>
                      <a:pt x="20" y="310"/>
                    </a:moveTo>
                    <a:cubicBezTo>
                      <a:pt x="20" y="312"/>
                      <a:pt x="21" y="313"/>
                      <a:pt x="21" y="315"/>
                    </a:cubicBezTo>
                    <a:cubicBezTo>
                      <a:pt x="14" y="317"/>
                      <a:pt x="14" y="317"/>
                      <a:pt x="14" y="317"/>
                    </a:cubicBezTo>
                    <a:cubicBezTo>
                      <a:pt x="13" y="316"/>
                      <a:pt x="13" y="314"/>
                      <a:pt x="12" y="313"/>
                    </a:cubicBezTo>
                    <a:cubicBezTo>
                      <a:pt x="8" y="301"/>
                      <a:pt x="6" y="290"/>
                      <a:pt x="4" y="279"/>
                    </a:cubicBezTo>
                    <a:cubicBezTo>
                      <a:pt x="11" y="277"/>
                      <a:pt x="11" y="277"/>
                      <a:pt x="11" y="277"/>
                    </a:cubicBezTo>
                    <a:cubicBezTo>
                      <a:pt x="13" y="288"/>
                      <a:pt x="16" y="299"/>
                      <a:pt x="20" y="310"/>
                    </a:cubicBezTo>
                    <a:close/>
                    <a:moveTo>
                      <a:pt x="67" y="432"/>
                    </a:moveTo>
                    <a:cubicBezTo>
                      <a:pt x="60" y="421"/>
                      <a:pt x="54" y="409"/>
                      <a:pt x="48" y="397"/>
                    </a:cubicBezTo>
                    <a:cubicBezTo>
                      <a:pt x="54" y="394"/>
                      <a:pt x="54" y="394"/>
                      <a:pt x="54" y="394"/>
                    </a:cubicBezTo>
                    <a:cubicBezTo>
                      <a:pt x="61" y="406"/>
                      <a:pt x="67" y="417"/>
                      <a:pt x="74" y="428"/>
                    </a:cubicBezTo>
                    <a:lnTo>
                      <a:pt x="67" y="432"/>
                    </a:lnTo>
                    <a:close/>
                    <a:moveTo>
                      <a:pt x="40" y="364"/>
                    </a:moveTo>
                    <a:cubicBezTo>
                      <a:pt x="41" y="367"/>
                      <a:pt x="43" y="370"/>
                      <a:pt x="44" y="373"/>
                    </a:cubicBezTo>
                    <a:cubicBezTo>
                      <a:pt x="37" y="376"/>
                      <a:pt x="37" y="376"/>
                      <a:pt x="37" y="376"/>
                    </a:cubicBezTo>
                    <a:cubicBezTo>
                      <a:pt x="36" y="373"/>
                      <a:pt x="34" y="370"/>
                      <a:pt x="33" y="367"/>
                    </a:cubicBezTo>
                    <a:cubicBezTo>
                      <a:pt x="29" y="359"/>
                      <a:pt x="25" y="349"/>
                      <a:pt x="22" y="340"/>
                    </a:cubicBezTo>
                    <a:cubicBezTo>
                      <a:pt x="22" y="340"/>
                      <a:pt x="22" y="340"/>
                      <a:pt x="22" y="340"/>
                    </a:cubicBezTo>
                    <a:cubicBezTo>
                      <a:pt x="29" y="337"/>
                      <a:pt x="29" y="337"/>
                      <a:pt x="29" y="337"/>
                    </a:cubicBezTo>
                    <a:cubicBezTo>
                      <a:pt x="32" y="346"/>
                      <a:pt x="36" y="355"/>
                      <a:pt x="40" y="3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688"/>
              <p:cNvSpPr>
                <a:spLocks noEditPoints="1"/>
              </p:cNvSpPr>
              <p:nvPr/>
            </p:nvSpPr>
            <p:spPr bwMode="auto">
              <a:xfrm>
                <a:off x="2660642" y="2122491"/>
                <a:ext cx="388937" cy="398464"/>
              </a:xfrm>
              <a:custGeom>
                <a:avLst/>
                <a:gdLst>
                  <a:gd name="T0" fmla="*/ 138 w 306"/>
                  <a:gd name="T1" fmla="*/ 114 h 314"/>
                  <a:gd name="T2" fmla="*/ 67 w 306"/>
                  <a:gd name="T3" fmla="*/ 107 h 314"/>
                  <a:gd name="T4" fmla="*/ 14 w 306"/>
                  <a:gd name="T5" fmla="*/ 215 h 314"/>
                  <a:gd name="T6" fmla="*/ 161 w 306"/>
                  <a:gd name="T7" fmla="*/ 268 h 314"/>
                  <a:gd name="T8" fmla="*/ 293 w 306"/>
                  <a:gd name="T9" fmla="*/ 314 h 314"/>
                  <a:gd name="T10" fmla="*/ 281 w 306"/>
                  <a:gd name="T11" fmla="*/ 276 h 314"/>
                  <a:gd name="T12" fmla="*/ 302 w 306"/>
                  <a:gd name="T13" fmla="*/ 136 h 314"/>
                  <a:gd name="T14" fmla="*/ 191 w 306"/>
                  <a:gd name="T15" fmla="*/ 11 h 314"/>
                  <a:gd name="T16" fmla="*/ 138 w 306"/>
                  <a:gd name="T17" fmla="*/ 114 h 314"/>
                  <a:gd name="T18" fmla="*/ 187 w 306"/>
                  <a:gd name="T19" fmla="*/ 30 h 314"/>
                  <a:gd name="T20" fmla="*/ 276 w 306"/>
                  <a:gd name="T21" fmla="*/ 131 h 314"/>
                  <a:gd name="T22" fmla="*/ 267 w 306"/>
                  <a:gd name="T23" fmla="*/ 250 h 314"/>
                  <a:gd name="T24" fmla="*/ 279 w 306"/>
                  <a:gd name="T25" fmla="*/ 300 h 314"/>
                  <a:gd name="T26" fmla="*/ 165 w 306"/>
                  <a:gd name="T27" fmla="*/ 259 h 314"/>
                  <a:gd name="T28" fmla="*/ 31 w 306"/>
                  <a:gd name="T29" fmla="*/ 197 h 314"/>
                  <a:gd name="T30" fmla="*/ 108 w 306"/>
                  <a:gd name="T31" fmla="*/ 131 h 314"/>
                  <a:gd name="T32" fmla="*/ 165 w 306"/>
                  <a:gd name="T33" fmla="*/ 149 h 314"/>
                  <a:gd name="T34" fmla="*/ 187 w 306"/>
                  <a:gd name="T35" fmla="*/ 3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6" h="314">
                    <a:moveTo>
                      <a:pt x="138" y="114"/>
                    </a:moveTo>
                    <a:cubicBezTo>
                      <a:pt x="138" y="114"/>
                      <a:pt x="105" y="92"/>
                      <a:pt x="67" y="107"/>
                    </a:cubicBezTo>
                    <a:cubicBezTo>
                      <a:pt x="28" y="123"/>
                      <a:pt x="0" y="162"/>
                      <a:pt x="14" y="215"/>
                    </a:cubicBezTo>
                    <a:cubicBezTo>
                      <a:pt x="27" y="269"/>
                      <a:pt x="129" y="273"/>
                      <a:pt x="161" y="268"/>
                    </a:cubicBezTo>
                    <a:cubicBezTo>
                      <a:pt x="193" y="263"/>
                      <a:pt x="293" y="314"/>
                      <a:pt x="293" y="314"/>
                    </a:cubicBezTo>
                    <a:cubicBezTo>
                      <a:pt x="293" y="314"/>
                      <a:pt x="289" y="299"/>
                      <a:pt x="281" y="276"/>
                    </a:cubicBezTo>
                    <a:cubicBezTo>
                      <a:pt x="273" y="252"/>
                      <a:pt x="299" y="189"/>
                      <a:pt x="302" y="136"/>
                    </a:cubicBezTo>
                    <a:cubicBezTo>
                      <a:pt x="306" y="83"/>
                      <a:pt x="274" y="0"/>
                      <a:pt x="191" y="11"/>
                    </a:cubicBezTo>
                    <a:cubicBezTo>
                      <a:pt x="109" y="23"/>
                      <a:pt x="138" y="114"/>
                      <a:pt x="138" y="114"/>
                    </a:cubicBezTo>
                    <a:close/>
                    <a:moveTo>
                      <a:pt x="187" y="30"/>
                    </a:moveTo>
                    <a:cubicBezTo>
                      <a:pt x="251" y="26"/>
                      <a:pt x="274" y="76"/>
                      <a:pt x="276" y="131"/>
                    </a:cubicBezTo>
                    <a:cubicBezTo>
                      <a:pt x="278" y="185"/>
                      <a:pt x="265" y="224"/>
                      <a:pt x="267" y="250"/>
                    </a:cubicBezTo>
                    <a:cubicBezTo>
                      <a:pt x="269" y="276"/>
                      <a:pt x="279" y="300"/>
                      <a:pt x="279" y="300"/>
                    </a:cubicBezTo>
                    <a:cubicBezTo>
                      <a:pt x="279" y="300"/>
                      <a:pt x="215" y="255"/>
                      <a:pt x="165" y="259"/>
                    </a:cubicBezTo>
                    <a:cubicBezTo>
                      <a:pt x="115" y="263"/>
                      <a:pt x="34" y="265"/>
                      <a:pt x="31" y="197"/>
                    </a:cubicBezTo>
                    <a:cubicBezTo>
                      <a:pt x="29" y="130"/>
                      <a:pt x="61" y="124"/>
                      <a:pt x="108" y="131"/>
                    </a:cubicBezTo>
                    <a:cubicBezTo>
                      <a:pt x="155" y="138"/>
                      <a:pt x="165" y="149"/>
                      <a:pt x="165" y="149"/>
                    </a:cubicBezTo>
                    <a:cubicBezTo>
                      <a:pt x="165" y="149"/>
                      <a:pt x="123" y="33"/>
                      <a:pt x="18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689"/>
              <p:cNvSpPr/>
              <p:nvPr/>
            </p:nvSpPr>
            <p:spPr bwMode="auto">
              <a:xfrm>
                <a:off x="2728903" y="2287591"/>
                <a:ext cx="42863" cy="158750"/>
              </a:xfrm>
              <a:custGeom>
                <a:avLst/>
                <a:gdLst>
                  <a:gd name="T0" fmla="*/ 12 w 34"/>
                  <a:gd name="T1" fmla="*/ 6 h 125"/>
                  <a:gd name="T2" fmla="*/ 28 w 34"/>
                  <a:gd name="T3" fmla="*/ 18 h 125"/>
                  <a:gd name="T4" fmla="*/ 32 w 34"/>
                  <a:gd name="T5" fmla="*/ 113 h 125"/>
                  <a:gd name="T6" fmla="*/ 9 w 34"/>
                  <a:gd name="T7" fmla="*/ 92 h 125"/>
                  <a:gd name="T8" fmla="*/ 12 w 34"/>
                  <a:gd name="T9" fmla="*/ 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5">
                    <a:moveTo>
                      <a:pt x="12" y="6"/>
                    </a:moveTo>
                    <a:cubicBezTo>
                      <a:pt x="12" y="6"/>
                      <a:pt x="21" y="0"/>
                      <a:pt x="28" y="18"/>
                    </a:cubicBezTo>
                    <a:cubicBezTo>
                      <a:pt x="34" y="37"/>
                      <a:pt x="34" y="107"/>
                      <a:pt x="32" y="113"/>
                    </a:cubicBezTo>
                    <a:cubicBezTo>
                      <a:pt x="30" y="119"/>
                      <a:pt x="18" y="125"/>
                      <a:pt x="9" y="92"/>
                    </a:cubicBezTo>
                    <a:cubicBezTo>
                      <a:pt x="0" y="60"/>
                      <a:pt x="12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690"/>
              <p:cNvSpPr/>
              <p:nvPr/>
            </p:nvSpPr>
            <p:spPr bwMode="auto">
              <a:xfrm>
                <a:off x="2768591" y="2293941"/>
                <a:ext cx="53975" cy="149225"/>
              </a:xfrm>
              <a:custGeom>
                <a:avLst/>
                <a:gdLst>
                  <a:gd name="T0" fmla="*/ 20 w 42"/>
                  <a:gd name="T1" fmla="*/ 108 h 117"/>
                  <a:gd name="T2" fmla="*/ 10 w 42"/>
                  <a:gd name="T3" fmla="*/ 8 h 117"/>
                  <a:gd name="T4" fmla="*/ 35 w 42"/>
                  <a:gd name="T5" fmla="*/ 39 h 117"/>
                  <a:gd name="T6" fmla="*/ 35 w 42"/>
                  <a:gd name="T7" fmla="*/ 114 h 117"/>
                  <a:gd name="T8" fmla="*/ 20 w 42"/>
                  <a:gd name="T9" fmla="*/ 10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17">
                    <a:moveTo>
                      <a:pt x="20" y="108"/>
                    </a:moveTo>
                    <a:cubicBezTo>
                      <a:pt x="19" y="102"/>
                      <a:pt x="0" y="11"/>
                      <a:pt x="10" y="8"/>
                    </a:cubicBezTo>
                    <a:cubicBezTo>
                      <a:pt x="19" y="5"/>
                      <a:pt x="28" y="0"/>
                      <a:pt x="35" y="39"/>
                    </a:cubicBezTo>
                    <a:cubicBezTo>
                      <a:pt x="42" y="78"/>
                      <a:pt x="41" y="111"/>
                      <a:pt x="35" y="114"/>
                    </a:cubicBezTo>
                    <a:cubicBezTo>
                      <a:pt x="30" y="117"/>
                      <a:pt x="22" y="114"/>
                      <a:pt x="20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691"/>
              <p:cNvSpPr/>
              <p:nvPr/>
            </p:nvSpPr>
            <p:spPr bwMode="auto">
              <a:xfrm>
                <a:off x="2832093" y="2320929"/>
                <a:ext cx="47625" cy="128588"/>
              </a:xfrm>
              <a:custGeom>
                <a:avLst/>
                <a:gdLst>
                  <a:gd name="T0" fmla="*/ 0 w 37"/>
                  <a:gd name="T1" fmla="*/ 0 h 101"/>
                  <a:gd name="T2" fmla="*/ 22 w 37"/>
                  <a:gd name="T3" fmla="*/ 12 h 101"/>
                  <a:gd name="T4" fmla="*/ 37 w 37"/>
                  <a:gd name="T5" fmla="*/ 88 h 101"/>
                  <a:gd name="T6" fmla="*/ 12 w 37"/>
                  <a:gd name="T7" fmla="*/ 77 h 101"/>
                  <a:gd name="T8" fmla="*/ 0 w 37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01">
                    <a:moveTo>
                      <a:pt x="0" y="0"/>
                    </a:moveTo>
                    <a:cubicBezTo>
                      <a:pt x="0" y="0"/>
                      <a:pt x="18" y="2"/>
                      <a:pt x="22" y="12"/>
                    </a:cubicBezTo>
                    <a:cubicBezTo>
                      <a:pt x="26" y="22"/>
                      <a:pt x="37" y="88"/>
                      <a:pt x="37" y="88"/>
                    </a:cubicBezTo>
                    <a:cubicBezTo>
                      <a:pt x="37" y="88"/>
                      <a:pt x="21" y="101"/>
                      <a:pt x="12" y="77"/>
                    </a:cubicBezTo>
                    <a:cubicBezTo>
                      <a:pt x="3" y="53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692"/>
              <p:cNvSpPr/>
              <p:nvPr/>
            </p:nvSpPr>
            <p:spPr bwMode="auto">
              <a:xfrm>
                <a:off x="2867019" y="2200278"/>
                <a:ext cx="52388" cy="255588"/>
              </a:xfrm>
              <a:custGeom>
                <a:avLst/>
                <a:gdLst>
                  <a:gd name="T0" fmla="*/ 0 w 42"/>
                  <a:gd name="T1" fmla="*/ 0 h 201"/>
                  <a:gd name="T2" fmla="*/ 23 w 42"/>
                  <a:gd name="T3" fmla="*/ 29 h 201"/>
                  <a:gd name="T4" fmla="*/ 42 w 42"/>
                  <a:gd name="T5" fmla="*/ 188 h 201"/>
                  <a:gd name="T6" fmla="*/ 20 w 42"/>
                  <a:gd name="T7" fmla="*/ 148 h 201"/>
                  <a:gd name="T8" fmla="*/ 0 w 42"/>
                  <a:gd name="T9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01">
                    <a:moveTo>
                      <a:pt x="0" y="0"/>
                    </a:moveTo>
                    <a:cubicBezTo>
                      <a:pt x="0" y="0"/>
                      <a:pt x="20" y="13"/>
                      <a:pt x="23" y="29"/>
                    </a:cubicBezTo>
                    <a:cubicBezTo>
                      <a:pt x="25" y="46"/>
                      <a:pt x="42" y="176"/>
                      <a:pt x="42" y="188"/>
                    </a:cubicBezTo>
                    <a:cubicBezTo>
                      <a:pt x="42" y="201"/>
                      <a:pt x="21" y="185"/>
                      <a:pt x="20" y="148"/>
                    </a:cubicBezTo>
                    <a:cubicBezTo>
                      <a:pt x="18" y="112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693"/>
              <p:cNvSpPr/>
              <p:nvPr/>
            </p:nvSpPr>
            <p:spPr bwMode="auto">
              <a:xfrm>
                <a:off x="2889249" y="2171704"/>
                <a:ext cx="88900" cy="292100"/>
              </a:xfrm>
              <a:custGeom>
                <a:avLst/>
                <a:gdLst>
                  <a:gd name="T0" fmla="*/ 0 w 70"/>
                  <a:gd name="T1" fmla="*/ 1 h 230"/>
                  <a:gd name="T2" fmla="*/ 18 w 70"/>
                  <a:gd name="T3" fmla="*/ 11 h 230"/>
                  <a:gd name="T4" fmla="*/ 63 w 70"/>
                  <a:gd name="T5" fmla="*/ 222 h 230"/>
                  <a:gd name="T6" fmla="*/ 37 w 70"/>
                  <a:gd name="T7" fmla="*/ 194 h 230"/>
                  <a:gd name="T8" fmla="*/ 0 w 70"/>
                  <a:gd name="T9" fmla="*/ 1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230">
                    <a:moveTo>
                      <a:pt x="0" y="1"/>
                    </a:moveTo>
                    <a:cubicBezTo>
                      <a:pt x="0" y="1"/>
                      <a:pt x="14" y="0"/>
                      <a:pt x="18" y="11"/>
                    </a:cubicBezTo>
                    <a:cubicBezTo>
                      <a:pt x="23" y="22"/>
                      <a:pt x="70" y="214"/>
                      <a:pt x="63" y="222"/>
                    </a:cubicBezTo>
                    <a:cubicBezTo>
                      <a:pt x="57" y="230"/>
                      <a:pt x="45" y="223"/>
                      <a:pt x="37" y="194"/>
                    </a:cubicBezTo>
                    <a:cubicBezTo>
                      <a:pt x="28" y="164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94"/>
              <p:cNvSpPr/>
              <p:nvPr/>
            </p:nvSpPr>
            <p:spPr bwMode="auto">
              <a:xfrm>
                <a:off x="2917828" y="2155830"/>
                <a:ext cx="76200" cy="254000"/>
              </a:xfrm>
              <a:custGeom>
                <a:avLst/>
                <a:gdLst>
                  <a:gd name="T0" fmla="*/ 0 w 60"/>
                  <a:gd name="T1" fmla="*/ 8 h 200"/>
                  <a:gd name="T2" fmla="*/ 19 w 60"/>
                  <a:gd name="T3" fmla="*/ 23 h 200"/>
                  <a:gd name="T4" fmla="*/ 57 w 60"/>
                  <a:gd name="T5" fmla="*/ 174 h 200"/>
                  <a:gd name="T6" fmla="*/ 37 w 60"/>
                  <a:gd name="T7" fmla="*/ 158 h 200"/>
                  <a:gd name="T8" fmla="*/ 0 w 60"/>
                  <a:gd name="T9" fmla="*/ 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00">
                    <a:moveTo>
                      <a:pt x="0" y="8"/>
                    </a:moveTo>
                    <a:cubicBezTo>
                      <a:pt x="0" y="8"/>
                      <a:pt x="9" y="0"/>
                      <a:pt x="19" y="23"/>
                    </a:cubicBezTo>
                    <a:cubicBezTo>
                      <a:pt x="30" y="45"/>
                      <a:pt x="60" y="150"/>
                      <a:pt x="57" y="174"/>
                    </a:cubicBezTo>
                    <a:cubicBezTo>
                      <a:pt x="54" y="199"/>
                      <a:pt x="50" y="200"/>
                      <a:pt x="37" y="158"/>
                    </a:cubicBezTo>
                    <a:cubicBezTo>
                      <a:pt x="23" y="116"/>
                      <a:pt x="0" y="8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695"/>
              <p:cNvSpPr/>
              <p:nvPr/>
            </p:nvSpPr>
            <p:spPr bwMode="auto">
              <a:xfrm>
                <a:off x="2955925" y="2187576"/>
                <a:ext cx="50800" cy="134938"/>
              </a:xfrm>
              <a:custGeom>
                <a:avLst/>
                <a:gdLst>
                  <a:gd name="T0" fmla="*/ 1 w 41"/>
                  <a:gd name="T1" fmla="*/ 6 h 106"/>
                  <a:gd name="T2" fmla="*/ 0 w 41"/>
                  <a:gd name="T3" fmla="*/ 0 h 106"/>
                  <a:gd name="T4" fmla="*/ 17 w 41"/>
                  <a:gd name="T5" fmla="*/ 19 h 106"/>
                  <a:gd name="T6" fmla="*/ 37 w 41"/>
                  <a:gd name="T7" fmla="*/ 89 h 106"/>
                  <a:gd name="T8" fmla="*/ 30 w 41"/>
                  <a:gd name="T9" fmla="*/ 106 h 106"/>
                  <a:gd name="T10" fmla="*/ 1 w 41"/>
                  <a:gd name="T11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06">
                    <a:moveTo>
                      <a:pt x="1" y="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0" y="3"/>
                      <a:pt x="17" y="19"/>
                    </a:cubicBezTo>
                    <a:cubicBezTo>
                      <a:pt x="24" y="34"/>
                      <a:pt x="33" y="76"/>
                      <a:pt x="37" y="89"/>
                    </a:cubicBezTo>
                    <a:cubicBezTo>
                      <a:pt x="41" y="101"/>
                      <a:pt x="30" y="106"/>
                      <a:pt x="30" y="106"/>
                    </a:cubicBezTo>
                    <a:lnTo>
                      <a:pt x="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/>
          <p:cNvGrpSpPr/>
          <p:nvPr>
            <p:custDataLst>
              <p:tags r:id="rId1"/>
            </p:custDataLst>
          </p:nvPr>
        </p:nvGrpSpPr>
        <p:grpSpPr>
          <a:xfrm flipH="1">
            <a:off x="9829090" y="4876800"/>
            <a:ext cx="2074410" cy="1990808"/>
            <a:chOff x="86802" y="2827421"/>
            <a:chExt cx="4209851" cy="4040188"/>
          </a:xfrm>
          <a:solidFill>
            <a:srgbClr val="C3496D"/>
          </a:solidFill>
        </p:grpSpPr>
        <p:sp>
          <p:nvSpPr>
            <p:cNvPr id="31" name="任意多边形 172"/>
            <p:cNvSpPr/>
            <p:nvPr/>
          </p:nvSpPr>
          <p:spPr bwMode="auto">
            <a:xfrm flipH="1">
              <a:off x="2766688" y="3687845"/>
              <a:ext cx="383833" cy="382588"/>
            </a:xfrm>
            <a:custGeom>
              <a:avLst/>
              <a:gdLst>
                <a:gd name="connsiteX0" fmla="*/ 158289 w 383833"/>
                <a:gd name="connsiteY0" fmla="*/ 266700 h 382588"/>
                <a:gd name="connsiteX1" fmla="*/ 191810 w 383833"/>
                <a:gd name="connsiteY1" fmla="*/ 274177 h 382588"/>
                <a:gd name="connsiteX2" fmla="*/ 206708 w 383833"/>
                <a:gd name="connsiteY2" fmla="*/ 333990 h 382588"/>
                <a:gd name="connsiteX3" fmla="*/ 162014 w 383833"/>
                <a:gd name="connsiteY3" fmla="*/ 382588 h 382588"/>
                <a:gd name="connsiteX4" fmla="*/ 154565 w 383833"/>
                <a:gd name="connsiteY4" fmla="*/ 382588 h 382588"/>
                <a:gd name="connsiteX5" fmla="*/ 124768 w 383833"/>
                <a:gd name="connsiteY5" fmla="*/ 315298 h 382588"/>
                <a:gd name="connsiteX6" fmla="*/ 158289 w 383833"/>
                <a:gd name="connsiteY6" fmla="*/ 266700 h 382588"/>
                <a:gd name="connsiteX7" fmla="*/ 255318 w 383833"/>
                <a:gd name="connsiteY7" fmla="*/ 247650 h 382588"/>
                <a:gd name="connsiteX8" fmla="*/ 303963 w 383833"/>
                <a:gd name="connsiteY8" fmla="*/ 277868 h 382588"/>
                <a:gd name="connsiteX9" fmla="*/ 307705 w 383833"/>
                <a:gd name="connsiteY9" fmla="*/ 289199 h 382588"/>
                <a:gd name="connsiteX10" fmla="*/ 311447 w 383833"/>
                <a:gd name="connsiteY10" fmla="*/ 296753 h 382588"/>
                <a:gd name="connsiteX11" fmla="*/ 300221 w 383833"/>
                <a:gd name="connsiteY11" fmla="*/ 353411 h 382588"/>
                <a:gd name="connsiteX12" fmla="*/ 281512 w 383833"/>
                <a:gd name="connsiteY12" fmla="*/ 357188 h 382588"/>
                <a:gd name="connsiteX13" fmla="*/ 229124 w 383833"/>
                <a:gd name="connsiteY13" fmla="*/ 326971 h 382588"/>
                <a:gd name="connsiteX14" fmla="*/ 221640 w 383833"/>
                <a:gd name="connsiteY14" fmla="*/ 270313 h 382588"/>
                <a:gd name="connsiteX15" fmla="*/ 240350 w 383833"/>
                <a:gd name="connsiteY15" fmla="*/ 258982 h 382588"/>
                <a:gd name="connsiteX16" fmla="*/ 255318 w 383833"/>
                <a:gd name="connsiteY16" fmla="*/ 247650 h 382588"/>
                <a:gd name="connsiteX17" fmla="*/ 93854 w 383833"/>
                <a:gd name="connsiteY17" fmla="*/ 217488 h 382588"/>
                <a:gd name="connsiteX18" fmla="*/ 116179 w 383833"/>
                <a:gd name="connsiteY18" fmla="*/ 225014 h 382588"/>
                <a:gd name="connsiteX19" fmla="*/ 123620 w 383833"/>
                <a:gd name="connsiteY19" fmla="*/ 236303 h 382588"/>
                <a:gd name="connsiteX20" fmla="*/ 134782 w 383833"/>
                <a:gd name="connsiteY20" fmla="*/ 251355 h 382588"/>
                <a:gd name="connsiteX21" fmla="*/ 105016 w 383833"/>
                <a:gd name="connsiteY21" fmla="*/ 304036 h 382588"/>
                <a:gd name="connsiteX22" fmla="*/ 64089 w 383833"/>
                <a:gd name="connsiteY22" fmla="*/ 319088 h 382588"/>
                <a:gd name="connsiteX23" fmla="*/ 30602 w 383833"/>
                <a:gd name="connsiteY23" fmla="*/ 300273 h 382588"/>
                <a:gd name="connsiteX24" fmla="*/ 56647 w 383833"/>
                <a:gd name="connsiteY24" fmla="*/ 232540 h 382588"/>
                <a:gd name="connsiteX25" fmla="*/ 93854 w 383833"/>
                <a:gd name="connsiteY25" fmla="*/ 217488 h 382588"/>
                <a:gd name="connsiteX26" fmla="*/ 315558 w 383833"/>
                <a:gd name="connsiteY26" fmla="*/ 173038 h 382588"/>
                <a:gd name="connsiteX27" fmla="*/ 330640 w 383833"/>
                <a:gd name="connsiteY27" fmla="*/ 176808 h 382588"/>
                <a:gd name="connsiteX28" fmla="*/ 383424 w 383833"/>
                <a:gd name="connsiteY28" fmla="*/ 229593 h 382588"/>
                <a:gd name="connsiteX29" fmla="*/ 330640 w 383833"/>
                <a:gd name="connsiteY29" fmla="*/ 263526 h 382588"/>
                <a:gd name="connsiteX30" fmla="*/ 315558 w 383833"/>
                <a:gd name="connsiteY30" fmla="*/ 259756 h 382588"/>
                <a:gd name="connsiteX31" fmla="*/ 266544 w 383833"/>
                <a:gd name="connsiteY31" fmla="*/ 229593 h 382588"/>
                <a:gd name="connsiteX32" fmla="*/ 277855 w 383833"/>
                <a:gd name="connsiteY32" fmla="*/ 188119 h 382588"/>
                <a:gd name="connsiteX33" fmla="*/ 315558 w 383833"/>
                <a:gd name="connsiteY33" fmla="*/ 173038 h 382588"/>
                <a:gd name="connsiteX34" fmla="*/ 49006 w 383833"/>
                <a:gd name="connsiteY34" fmla="*/ 123825 h 382588"/>
                <a:gd name="connsiteX35" fmla="*/ 63959 w 383833"/>
                <a:gd name="connsiteY35" fmla="*/ 123825 h 382588"/>
                <a:gd name="connsiteX36" fmla="*/ 112557 w 383833"/>
                <a:gd name="connsiteY36" fmla="*/ 157370 h 382588"/>
                <a:gd name="connsiteX37" fmla="*/ 108819 w 383833"/>
                <a:gd name="connsiteY37" fmla="*/ 194641 h 382588"/>
                <a:gd name="connsiteX38" fmla="*/ 63959 w 383833"/>
                <a:gd name="connsiteY38" fmla="*/ 209550 h 382588"/>
                <a:gd name="connsiteX39" fmla="*/ 49006 w 383833"/>
                <a:gd name="connsiteY39" fmla="*/ 209550 h 382588"/>
                <a:gd name="connsiteX40" fmla="*/ 408 w 383833"/>
                <a:gd name="connsiteY40" fmla="*/ 157370 h 382588"/>
                <a:gd name="connsiteX41" fmla="*/ 49006 w 383833"/>
                <a:gd name="connsiteY41" fmla="*/ 123825 h 382588"/>
                <a:gd name="connsiteX42" fmla="*/ 319495 w 383833"/>
                <a:gd name="connsiteY42" fmla="*/ 66675 h 382588"/>
                <a:gd name="connsiteX43" fmla="*/ 349811 w 383833"/>
                <a:gd name="connsiteY43" fmla="*/ 81817 h 382588"/>
                <a:gd name="connsiteX44" fmla="*/ 327074 w 383833"/>
                <a:gd name="connsiteY44" fmla="*/ 149958 h 382588"/>
                <a:gd name="connsiteX45" fmla="*/ 285389 w 383833"/>
                <a:gd name="connsiteY45" fmla="*/ 165100 h 382588"/>
                <a:gd name="connsiteX46" fmla="*/ 274021 w 383833"/>
                <a:gd name="connsiteY46" fmla="*/ 161315 h 382588"/>
                <a:gd name="connsiteX47" fmla="*/ 262652 w 383833"/>
                <a:gd name="connsiteY47" fmla="*/ 142387 h 382588"/>
                <a:gd name="connsiteX48" fmla="*/ 247494 w 383833"/>
                <a:gd name="connsiteY48" fmla="*/ 127244 h 382588"/>
                <a:gd name="connsiteX49" fmla="*/ 277810 w 383833"/>
                <a:gd name="connsiteY49" fmla="*/ 78032 h 382588"/>
                <a:gd name="connsiteX50" fmla="*/ 319495 w 383833"/>
                <a:gd name="connsiteY50" fmla="*/ 66675 h 382588"/>
                <a:gd name="connsiteX51" fmla="*/ 101331 w 383833"/>
                <a:gd name="connsiteY51" fmla="*/ 25400 h 382588"/>
                <a:gd name="connsiteX52" fmla="*/ 149976 w 383833"/>
                <a:gd name="connsiteY52" fmla="*/ 55617 h 382588"/>
                <a:gd name="connsiteX53" fmla="*/ 161202 w 383833"/>
                <a:gd name="connsiteY53" fmla="*/ 112275 h 382588"/>
                <a:gd name="connsiteX54" fmla="*/ 146234 w 383833"/>
                <a:gd name="connsiteY54" fmla="*/ 119829 h 382588"/>
                <a:gd name="connsiteX55" fmla="*/ 127525 w 383833"/>
                <a:gd name="connsiteY55" fmla="*/ 134938 h 382588"/>
                <a:gd name="connsiteX56" fmla="*/ 78879 w 383833"/>
                <a:gd name="connsiteY56" fmla="*/ 104720 h 382588"/>
                <a:gd name="connsiteX57" fmla="*/ 78879 w 383833"/>
                <a:gd name="connsiteY57" fmla="*/ 29177 h 382588"/>
                <a:gd name="connsiteX58" fmla="*/ 101331 w 383833"/>
                <a:gd name="connsiteY58" fmla="*/ 25400 h 382588"/>
                <a:gd name="connsiteX59" fmla="*/ 222158 w 383833"/>
                <a:gd name="connsiteY59" fmla="*/ 0 h 382588"/>
                <a:gd name="connsiteX60" fmla="*/ 225904 w 383833"/>
                <a:gd name="connsiteY60" fmla="*/ 0 h 382588"/>
                <a:gd name="connsiteX61" fmla="*/ 259623 w 383833"/>
                <a:gd name="connsiteY61" fmla="*/ 67628 h 382588"/>
                <a:gd name="connsiteX62" fmla="*/ 229651 w 383833"/>
                <a:gd name="connsiteY62" fmla="*/ 112713 h 382588"/>
                <a:gd name="connsiteX63" fmla="*/ 192185 w 383833"/>
                <a:gd name="connsiteY63" fmla="*/ 105199 h 382588"/>
                <a:gd name="connsiteX64" fmla="*/ 184692 w 383833"/>
                <a:gd name="connsiteY64" fmla="*/ 105199 h 382588"/>
                <a:gd name="connsiteX65" fmla="*/ 173453 w 383833"/>
                <a:gd name="connsiteY65" fmla="*/ 52599 h 382588"/>
                <a:gd name="connsiteX66" fmla="*/ 222158 w 383833"/>
                <a:gd name="connsiteY66" fmla="*/ 0 h 38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83833" h="382588">
                  <a:moveTo>
                    <a:pt x="158289" y="266700"/>
                  </a:moveTo>
                  <a:cubicBezTo>
                    <a:pt x="169463" y="274177"/>
                    <a:pt x="180636" y="274177"/>
                    <a:pt x="191810" y="274177"/>
                  </a:cubicBezTo>
                  <a:cubicBezTo>
                    <a:pt x="206708" y="285392"/>
                    <a:pt x="214157" y="307822"/>
                    <a:pt x="206708" y="333990"/>
                  </a:cubicBezTo>
                  <a:cubicBezTo>
                    <a:pt x="202984" y="363897"/>
                    <a:pt x="180636" y="382588"/>
                    <a:pt x="162014" y="382588"/>
                  </a:cubicBezTo>
                  <a:cubicBezTo>
                    <a:pt x="158289" y="382588"/>
                    <a:pt x="158289" y="382588"/>
                    <a:pt x="154565" y="382588"/>
                  </a:cubicBezTo>
                  <a:cubicBezTo>
                    <a:pt x="132217" y="378850"/>
                    <a:pt x="117319" y="348943"/>
                    <a:pt x="124768" y="315298"/>
                  </a:cubicBezTo>
                  <a:cubicBezTo>
                    <a:pt x="128493" y="292868"/>
                    <a:pt x="143391" y="274177"/>
                    <a:pt x="158289" y="266700"/>
                  </a:cubicBezTo>
                  <a:close/>
                  <a:moveTo>
                    <a:pt x="255318" y="247650"/>
                  </a:moveTo>
                  <a:cubicBezTo>
                    <a:pt x="270286" y="247650"/>
                    <a:pt x="288996" y="258982"/>
                    <a:pt x="303963" y="277868"/>
                  </a:cubicBezTo>
                  <a:cubicBezTo>
                    <a:pt x="303963" y="281645"/>
                    <a:pt x="307705" y="285422"/>
                    <a:pt x="307705" y="289199"/>
                  </a:cubicBezTo>
                  <a:cubicBezTo>
                    <a:pt x="307705" y="292976"/>
                    <a:pt x="311447" y="292976"/>
                    <a:pt x="311447" y="296753"/>
                  </a:cubicBezTo>
                  <a:cubicBezTo>
                    <a:pt x="318931" y="319416"/>
                    <a:pt x="315189" y="342079"/>
                    <a:pt x="300221" y="353411"/>
                  </a:cubicBezTo>
                  <a:cubicBezTo>
                    <a:pt x="292737" y="357188"/>
                    <a:pt x="288996" y="357188"/>
                    <a:pt x="281512" y="357188"/>
                  </a:cubicBezTo>
                  <a:cubicBezTo>
                    <a:pt x="262802" y="357188"/>
                    <a:pt x="244092" y="345857"/>
                    <a:pt x="229124" y="326971"/>
                  </a:cubicBezTo>
                  <a:cubicBezTo>
                    <a:pt x="217898" y="308085"/>
                    <a:pt x="214156" y="285422"/>
                    <a:pt x="221640" y="270313"/>
                  </a:cubicBezTo>
                  <a:cubicBezTo>
                    <a:pt x="229124" y="266536"/>
                    <a:pt x="232866" y="266536"/>
                    <a:pt x="240350" y="258982"/>
                  </a:cubicBezTo>
                  <a:cubicBezTo>
                    <a:pt x="244092" y="255204"/>
                    <a:pt x="251576" y="251427"/>
                    <a:pt x="255318" y="247650"/>
                  </a:cubicBezTo>
                  <a:close/>
                  <a:moveTo>
                    <a:pt x="93854" y="217488"/>
                  </a:moveTo>
                  <a:cubicBezTo>
                    <a:pt x="101296" y="217488"/>
                    <a:pt x="108737" y="221251"/>
                    <a:pt x="116179" y="225014"/>
                  </a:cubicBezTo>
                  <a:cubicBezTo>
                    <a:pt x="116179" y="228777"/>
                    <a:pt x="119899" y="232540"/>
                    <a:pt x="123620" y="236303"/>
                  </a:cubicBezTo>
                  <a:cubicBezTo>
                    <a:pt x="127341" y="243829"/>
                    <a:pt x="131062" y="247592"/>
                    <a:pt x="134782" y="251355"/>
                  </a:cubicBezTo>
                  <a:cubicBezTo>
                    <a:pt x="134782" y="270170"/>
                    <a:pt x="123620" y="288984"/>
                    <a:pt x="105016" y="304036"/>
                  </a:cubicBezTo>
                  <a:cubicBezTo>
                    <a:pt x="90134" y="311562"/>
                    <a:pt x="75251" y="319088"/>
                    <a:pt x="64089" y="319088"/>
                  </a:cubicBezTo>
                  <a:cubicBezTo>
                    <a:pt x="49206" y="319088"/>
                    <a:pt x="38044" y="311562"/>
                    <a:pt x="30602" y="300273"/>
                  </a:cubicBezTo>
                  <a:cubicBezTo>
                    <a:pt x="15719" y="281458"/>
                    <a:pt x="26881" y="251355"/>
                    <a:pt x="56647" y="232540"/>
                  </a:cubicBezTo>
                  <a:cubicBezTo>
                    <a:pt x="67809" y="225014"/>
                    <a:pt x="82692" y="217488"/>
                    <a:pt x="93854" y="217488"/>
                  </a:cubicBezTo>
                  <a:close/>
                  <a:moveTo>
                    <a:pt x="315558" y="173038"/>
                  </a:moveTo>
                  <a:cubicBezTo>
                    <a:pt x="319329" y="173038"/>
                    <a:pt x="326869" y="173038"/>
                    <a:pt x="330640" y="176808"/>
                  </a:cubicBezTo>
                  <a:cubicBezTo>
                    <a:pt x="364572" y="180579"/>
                    <a:pt x="387194" y="206971"/>
                    <a:pt x="383424" y="229593"/>
                  </a:cubicBezTo>
                  <a:cubicBezTo>
                    <a:pt x="379654" y="248445"/>
                    <a:pt x="357032" y="263526"/>
                    <a:pt x="330640" y="263526"/>
                  </a:cubicBezTo>
                  <a:cubicBezTo>
                    <a:pt x="326869" y="263526"/>
                    <a:pt x="319329" y="259756"/>
                    <a:pt x="315558" y="259756"/>
                  </a:cubicBezTo>
                  <a:cubicBezTo>
                    <a:pt x="292936" y="255985"/>
                    <a:pt x="274085" y="244674"/>
                    <a:pt x="266544" y="229593"/>
                  </a:cubicBezTo>
                  <a:cubicBezTo>
                    <a:pt x="274085" y="214512"/>
                    <a:pt x="277855" y="199430"/>
                    <a:pt x="277855" y="188119"/>
                  </a:cubicBezTo>
                  <a:cubicBezTo>
                    <a:pt x="285396" y="176808"/>
                    <a:pt x="300477" y="173038"/>
                    <a:pt x="315558" y="173038"/>
                  </a:cubicBezTo>
                  <a:close/>
                  <a:moveTo>
                    <a:pt x="49006" y="123825"/>
                  </a:moveTo>
                  <a:cubicBezTo>
                    <a:pt x="56482" y="123825"/>
                    <a:pt x="60221" y="123825"/>
                    <a:pt x="63959" y="123825"/>
                  </a:cubicBezTo>
                  <a:cubicBezTo>
                    <a:pt x="90127" y="127552"/>
                    <a:pt x="108819" y="142461"/>
                    <a:pt x="112557" y="157370"/>
                  </a:cubicBezTo>
                  <a:cubicBezTo>
                    <a:pt x="108819" y="168551"/>
                    <a:pt x="108819" y="183460"/>
                    <a:pt x="108819" y="194641"/>
                  </a:cubicBezTo>
                  <a:cubicBezTo>
                    <a:pt x="97604" y="205823"/>
                    <a:pt x="82651" y="209550"/>
                    <a:pt x="63959" y="209550"/>
                  </a:cubicBezTo>
                  <a:cubicBezTo>
                    <a:pt x="60221" y="209550"/>
                    <a:pt x="56482" y="209550"/>
                    <a:pt x="49006" y="209550"/>
                  </a:cubicBezTo>
                  <a:cubicBezTo>
                    <a:pt x="19099" y="202096"/>
                    <a:pt x="-3331" y="179733"/>
                    <a:pt x="408" y="157370"/>
                  </a:cubicBezTo>
                  <a:cubicBezTo>
                    <a:pt x="4146" y="135007"/>
                    <a:pt x="26576" y="123825"/>
                    <a:pt x="49006" y="123825"/>
                  </a:cubicBezTo>
                  <a:close/>
                  <a:moveTo>
                    <a:pt x="319495" y="66675"/>
                  </a:moveTo>
                  <a:cubicBezTo>
                    <a:pt x="330864" y="66675"/>
                    <a:pt x="346022" y="70460"/>
                    <a:pt x="349811" y="81817"/>
                  </a:cubicBezTo>
                  <a:cubicBezTo>
                    <a:pt x="364969" y="100745"/>
                    <a:pt x="353601" y="131030"/>
                    <a:pt x="327074" y="149958"/>
                  </a:cubicBezTo>
                  <a:cubicBezTo>
                    <a:pt x="311916" y="161315"/>
                    <a:pt x="300547" y="165100"/>
                    <a:pt x="285389" y="165100"/>
                  </a:cubicBezTo>
                  <a:cubicBezTo>
                    <a:pt x="281600" y="165100"/>
                    <a:pt x="277810" y="165100"/>
                    <a:pt x="274021" y="161315"/>
                  </a:cubicBezTo>
                  <a:cubicBezTo>
                    <a:pt x="270231" y="157529"/>
                    <a:pt x="266442" y="149958"/>
                    <a:pt x="262652" y="142387"/>
                  </a:cubicBezTo>
                  <a:cubicBezTo>
                    <a:pt x="258863" y="134816"/>
                    <a:pt x="251284" y="131030"/>
                    <a:pt x="247494" y="127244"/>
                  </a:cubicBezTo>
                  <a:cubicBezTo>
                    <a:pt x="247494" y="108316"/>
                    <a:pt x="258863" y="93174"/>
                    <a:pt x="277810" y="78032"/>
                  </a:cubicBezTo>
                  <a:cubicBezTo>
                    <a:pt x="289179" y="70460"/>
                    <a:pt x="304337" y="66675"/>
                    <a:pt x="319495" y="66675"/>
                  </a:cubicBezTo>
                  <a:close/>
                  <a:moveTo>
                    <a:pt x="101331" y="25400"/>
                  </a:moveTo>
                  <a:cubicBezTo>
                    <a:pt x="116299" y="25400"/>
                    <a:pt x="135009" y="36731"/>
                    <a:pt x="149976" y="55617"/>
                  </a:cubicBezTo>
                  <a:cubicBezTo>
                    <a:pt x="161202" y="74503"/>
                    <a:pt x="164944" y="97166"/>
                    <a:pt x="161202" y="112275"/>
                  </a:cubicBezTo>
                  <a:cubicBezTo>
                    <a:pt x="153718" y="116052"/>
                    <a:pt x="149976" y="116052"/>
                    <a:pt x="146234" y="119829"/>
                  </a:cubicBezTo>
                  <a:cubicBezTo>
                    <a:pt x="138750" y="123606"/>
                    <a:pt x="131267" y="131161"/>
                    <a:pt x="127525" y="134938"/>
                  </a:cubicBezTo>
                  <a:cubicBezTo>
                    <a:pt x="112557" y="134938"/>
                    <a:pt x="90105" y="123606"/>
                    <a:pt x="78879" y="104720"/>
                  </a:cubicBezTo>
                  <a:cubicBezTo>
                    <a:pt x="60169" y="78280"/>
                    <a:pt x="60169" y="44286"/>
                    <a:pt x="78879" y="29177"/>
                  </a:cubicBezTo>
                  <a:cubicBezTo>
                    <a:pt x="86363" y="25400"/>
                    <a:pt x="93847" y="25400"/>
                    <a:pt x="101331" y="25400"/>
                  </a:cubicBezTo>
                  <a:close/>
                  <a:moveTo>
                    <a:pt x="222158" y="0"/>
                  </a:moveTo>
                  <a:cubicBezTo>
                    <a:pt x="222158" y="0"/>
                    <a:pt x="225904" y="0"/>
                    <a:pt x="225904" y="0"/>
                  </a:cubicBezTo>
                  <a:cubicBezTo>
                    <a:pt x="252130" y="3757"/>
                    <a:pt x="263369" y="33814"/>
                    <a:pt x="259623" y="67628"/>
                  </a:cubicBezTo>
                  <a:cubicBezTo>
                    <a:pt x="255876" y="90170"/>
                    <a:pt x="240890" y="105199"/>
                    <a:pt x="229651" y="112713"/>
                  </a:cubicBezTo>
                  <a:cubicBezTo>
                    <a:pt x="218411" y="108956"/>
                    <a:pt x="203425" y="105199"/>
                    <a:pt x="192185" y="105199"/>
                  </a:cubicBezTo>
                  <a:cubicBezTo>
                    <a:pt x="192185" y="105199"/>
                    <a:pt x="188439" y="105199"/>
                    <a:pt x="184692" y="105199"/>
                  </a:cubicBezTo>
                  <a:cubicBezTo>
                    <a:pt x="173453" y="93927"/>
                    <a:pt x="169706" y="75142"/>
                    <a:pt x="173453" y="52599"/>
                  </a:cubicBezTo>
                  <a:cubicBezTo>
                    <a:pt x="180946" y="22542"/>
                    <a:pt x="199678" y="0"/>
                    <a:pt x="222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/>
          </p:nvSpPr>
          <p:spPr bwMode="auto">
            <a:xfrm flipH="1">
              <a:off x="2872865" y="3792621"/>
              <a:ext cx="168275" cy="1698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 174"/>
            <p:cNvSpPr/>
            <p:nvPr/>
          </p:nvSpPr>
          <p:spPr bwMode="auto">
            <a:xfrm flipH="1">
              <a:off x="3392195" y="2827421"/>
              <a:ext cx="904458" cy="904875"/>
            </a:xfrm>
            <a:custGeom>
              <a:avLst/>
              <a:gdLst>
                <a:gd name="connsiteX0" fmla="*/ 376884 w 904458"/>
                <a:gd name="connsiteY0" fmla="*/ 635000 h 904875"/>
                <a:gd name="connsiteX1" fmla="*/ 459540 w 904458"/>
                <a:gd name="connsiteY1" fmla="*/ 649993 h 904875"/>
                <a:gd name="connsiteX2" fmla="*/ 493354 w 904458"/>
                <a:gd name="connsiteY2" fmla="*/ 784931 h 904875"/>
                <a:gd name="connsiteX3" fmla="*/ 380641 w 904458"/>
                <a:gd name="connsiteY3" fmla="*/ 904875 h 904875"/>
                <a:gd name="connsiteX4" fmla="*/ 369370 w 904458"/>
                <a:gd name="connsiteY4" fmla="*/ 904875 h 904875"/>
                <a:gd name="connsiteX5" fmla="*/ 294229 w 904458"/>
                <a:gd name="connsiteY5" fmla="*/ 747448 h 904875"/>
                <a:gd name="connsiteX6" fmla="*/ 376884 w 904458"/>
                <a:gd name="connsiteY6" fmla="*/ 635000 h 904875"/>
                <a:gd name="connsiteX7" fmla="*/ 602058 w 904458"/>
                <a:gd name="connsiteY7" fmla="*/ 585788 h 904875"/>
                <a:gd name="connsiteX8" fmla="*/ 703856 w 904458"/>
                <a:gd name="connsiteY8" fmla="*/ 638291 h 904875"/>
                <a:gd name="connsiteX9" fmla="*/ 715167 w 904458"/>
                <a:gd name="connsiteY9" fmla="*/ 657042 h 904875"/>
                <a:gd name="connsiteX10" fmla="*/ 718938 w 904458"/>
                <a:gd name="connsiteY10" fmla="*/ 660792 h 904875"/>
                <a:gd name="connsiteX11" fmla="*/ 749100 w 904458"/>
                <a:gd name="connsiteY11" fmla="*/ 747046 h 904875"/>
                <a:gd name="connsiteX12" fmla="*/ 745330 w 904458"/>
                <a:gd name="connsiteY12" fmla="*/ 784548 h 904875"/>
                <a:gd name="connsiteX13" fmla="*/ 711397 w 904458"/>
                <a:gd name="connsiteY13" fmla="*/ 833301 h 904875"/>
                <a:gd name="connsiteX14" fmla="*/ 666153 w 904458"/>
                <a:gd name="connsiteY14" fmla="*/ 844551 h 904875"/>
                <a:gd name="connsiteX15" fmla="*/ 549274 w 904458"/>
                <a:gd name="connsiteY15" fmla="*/ 773298 h 904875"/>
                <a:gd name="connsiteX16" fmla="*/ 522881 w 904458"/>
                <a:gd name="connsiteY16" fmla="*/ 638291 h 904875"/>
                <a:gd name="connsiteX17" fmla="*/ 571896 w 904458"/>
                <a:gd name="connsiteY17" fmla="*/ 615790 h 904875"/>
                <a:gd name="connsiteX18" fmla="*/ 602058 w 904458"/>
                <a:gd name="connsiteY18" fmla="*/ 585788 h 904875"/>
                <a:gd name="connsiteX19" fmla="*/ 226619 w 904458"/>
                <a:gd name="connsiteY19" fmla="*/ 517525 h 904875"/>
                <a:gd name="connsiteX20" fmla="*/ 275424 w 904458"/>
                <a:gd name="connsiteY20" fmla="*/ 528846 h 904875"/>
                <a:gd name="connsiteX21" fmla="*/ 294196 w 904458"/>
                <a:gd name="connsiteY21" fmla="*/ 562808 h 904875"/>
                <a:gd name="connsiteX22" fmla="*/ 320475 w 904458"/>
                <a:gd name="connsiteY22" fmla="*/ 592997 h 904875"/>
                <a:gd name="connsiteX23" fmla="*/ 245391 w 904458"/>
                <a:gd name="connsiteY23" fmla="*/ 717525 h 904875"/>
                <a:gd name="connsiteX24" fmla="*/ 151535 w 904458"/>
                <a:gd name="connsiteY24" fmla="*/ 747713 h 904875"/>
                <a:gd name="connsiteX25" fmla="*/ 72696 w 904458"/>
                <a:gd name="connsiteY25" fmla="*/ 713751 h 904875"/>
                <a:gd name="connsiteX26" fmla="*/ 132763 w 904458"/>
                <a:gd name="connsiteY26" fmla="*/ 547714 h 904875"/>
                <a:gd name="connsiteX27" fmla="*/ 226619 w 904458"/>
                <a:gd name="connsiteY27" fmla="*/ 517525 h 904875"/>
                <a:gd name="connsiteX28" fmla="*/ 749014 w 904458"/>
                <a:gd name="connsiteY28" fmla="*/ 409575 h 904875"/>
                <a:gd name="connsiteX29" fmla="*/ 786556 w 904458"/>
                <a:gd name="connsiteY29" fmla="*/ 413327 h 904875"/>
                <a:gd name="connsiteX30" fmla="*/ 902938 w 904458"/>
                <a:gd name="connsiteY30" fmla="*/ 537152 h 904875"/>
                <a:gd name="connsiteX31" fmla="*/ 782802 w 904458"/>
                <a:gd name="connsiteY31" fmla="*/ 615950 h 904875"/>
                <a:gd name="connsiteX32" fmla="*/ 749014 w 904458"/>
                <a:gd name="connsiteY32" fmla="*/ 612198 h 904875"/>
                <a:gd name="connsiteX33" fmla="*/ 700209 w 904458"/>
                <a:gd name="connsiteY33" fmla="*/ 597189 h 904875"/>
                <a:gd name="connsiteX34" fmla="*/ 692701 w 904458"/>
                <a:gd name="connsiteY34" fmla="*/ 593436 h 904875"/>
                <a:gd name="connsiteX35" fmla="*/ 636387 w 904458"/>
                <a:gd name="connsiteY35" fmla="*/ 540905 h 904875"/>
                <a:gd name="connsiteX36" fmla="*/ 658913 w 904458"/>
                <a:gd name="connsiteY36" fmla="*/ 439593 h 904875"/>
                <a:gd name="connsiteX37" fmla="*/ 749014 w 904458"/>
                <a:gd name="connsiteY37" fmla="*/ 409575 h 904875"/>
                <a:gd name="connsiteX38" fmla="*/ 121402 w 904458"/>
                <a:gd name="connsiteY38" fmla="*/ 288925 h 904875"/>
                <a:gd name="connsiteX39" fmla="*/ 158868 w 904458"/>
                <a:gd name="connsiteY39" fmla="*/ 292695 h 904875"/>
                <a:gd name="connsiteX40" fmla="*/ 271263 w 904458"/>
                <a:gd name="connsiteY40" fmla="*/ 375642 h 904875"/>
                <a:gd name="connsiteX41" fmla="*/ 256277 w 904458"/>
                <a:gd name="connsiteY41" fmla="*/ 458590 h 904875"/>
                <a:gd name="connsiteX42" fmla="*/ 155122 w 904458"/>
                <a:gd name="connsiteY42" fmla="*/ 500063 h 904875"/>
                <a:gd name="connsiteX43" fmla="*/ 121402 w 904458"/>
                <a:gd name="connsiteY43" fmla="*/ 496293 h 904875"/>
                <a:gd name="connsiteX44" fmla="*/ 1514 w 904458"/>
                <a:gd name="connsiteY44" fmla="*/ 368102 h 904875"/>
                <a:gd name="connsiteX45" fmla="*/ 121402 w 904458"/>
                <a:gd name="connsiteY45" fmla="*/ 288925 h 904875"/>
                <a:gd name="connsiteX46" fmla="*/ 752361 w 904458"/>
                <a:gd name="connsiteY46" fmla="*/ 157163 h 904875"/>
                <a:gd name="connsiteX47" fmla="*/ 831200 w 904458"/>
                <a:gd name="connsiteY47" fmla="*/ 194802 h 904875"/>
                <a:gd name="connsiteX48" fmla="*/ 774887 w 904458"/>
                <a:gd name="connsiteY48" fmla="*/ 356651 h 904875"/>
                <a:gd name="connsiteX49" fmla="*/ 677277 w 904458"/>
                <a:gd name="connsiteY49" fmla="*/ 390526 h 904875"/>
                <a:gd name="connsiteX50" fmla="*/ 647243 w 904458"/>
                <a:gd name="connsiteY50" fmla="*/ 382998 h 904875"/>
                <a:gd name="connsiteX51" fmla="*/ 624718 w 904458"/>
                <a:gd name="connsiteY51" fmla="*/ 337831 h 904875"/>
                <a:gd name="connsiteX52" fmla="*/ 587175 w 904458"/>
                <a:gd name="connsiteY52" fmla="*/ 296428 h 904875"/>
                <a:gd name="connsiteX53" fmla="*/ 658506 w 904458"/>
                <a:gd name="connsiteY53" fmla="*/ 187274 h 904875"/>
                <a:gd name="connsiteX54" fmla="*/ 752361 w 904458"/>
                <a:gd name="connsiteY54" fmla="*/ 157163 h 904875"/>
                <a:gd name="connsiteX55" fmla="*/ 237854 w 904458"/>
                <a:gd name="connsiteY55" fmla="*/ 60325 h 904875"/>
                <a:gd name="connsiteX56" fmla="*/ 357651 w 904458"/>
                <a:gd name="connsiteY56" fmla="*/ 131579 h 904875"/>
                <a:gd name="connsiteX57" fmla="*/ 383856 w 904458"/>
                <a:gd name="connsiteY57" fmla="*/ 266585 h 904875"/>
                <a:gd name="connsiteX58" fmla="*/ 346420 w 904458"/>
                <a:gd name="connsiteY58" fmla="*/ 285336 h 904875"/>
                <a:gd name="connsiteX59" fmla="*/ 305239 w 904458"/>
                <a:gd name="connsiteY59" fmla="*/ 319088 h 904875"/>
                <a:gd name="connsiteX60" fmla="*/ 189186 w 904458"/>
                <a:gd name="connsiteY60" fmla="*/ 247834 h 904875"/>
                <a:gd name="connsiteX61" fmla="*/ 192930 w 904458"/>
                <a:gd name="connsiteY61" fmla="*/ 75326 h 904875"/>
                <a:gd name="connsiteX62" fmla="*/ 237854 w 904458"/>
                <a:gd name="connsiteY62" fmla="*/ 60325 h 904875"/>
                <a:gd name="connsiteX63" fmla="*/ 523252 w 904458"/>
                <a:gd name="connsiteY63" fmla="*/ 0 h 904875"/>
                <a:gd name="connsiteX64" fmla="*/ 538280 w 904458"/>
                <a:gd name="connsiteY64" fmla="*/ 3756 h 904875"/>
                <a:gd name="connsiteX65" fmla="*/ 613422 w 904458"/>
                <a:gd name="connsiteY65" fmla="*/ 157766 h 904875"/>
                <a:gd name="connsiteX66" fmla="*/ 542037 w 904458"/>
                <a:gd name="connsiteY66" fmla="*/ 266700 h 904875"/>
                <a:gd name="connsiteX67" fmla="*/ 459381 w 904458"/>
                <a:gd name="connsiteY67" fmla="*/ 251675 h 904875"/>
                <a:gd name="connsiteX68" fmla="*/ 440596 w 904458"/>
                <a:gd name="connsiteY68" fmla="*/ 251675 h 904875"/>
                <a:gd name="connsiteX69" fmla="*/ 410539 w 904458"/>
                <a:gd name="connsiteY69" fmla="*/ 120203 h 904875"/>
                <a:gd name="connsiteX70" fmla="*/ 523252 w 904458"/>
                <a:gd name="connsiteY70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04458" h="904875">
                  <a:moveTo>
                    <a:pt x="376884" y="635000"/>
                  </a:moveTo>
                  <a:cubicBezTo>
                    <a:pt x="403184" y="642497"/>
                    <a:pt x="429484" y="649993"/>
                    <a:pt x="459540" y="649993"/>
                  </a:cubicBezTo>
                  <a:cubicBezTo>
                    <a:pt x="489597" y="679979"/>
                    <a:pt x="504625" y="728707"/>
                    <a:pt x="493354" y="784931"/>
                  </a:cubicBezTo>
                  <a:cubicBezTo>
                    <a:pt x="482083" y="856148"/>
                    <a:pt x="433241" y="904875"/>
                    <a:pt x="380641" y="904875"/>
                  </a:cubicBezTo>
                  <a:cubicBezTo>
                    <a:pt x="376884" y="904875"/>
                    <a:pt x="373127" y="904875"/>
                    <a:pt x="369370" y="904875"/>
                  </a:cubicBezTo>
                  <a:cubicBezTo>
                    <a:pt x="313014" y="893630"/>
                    <a:pt x="279200" y="822413"/>
                    <a:pt x="294229" y="747448"/>
                  </a:cubicBezTo>
                  <a:cubicBezTo>
                    <a:pt x="305500" y="691224"/>
                    <a:pt x="339314" y="646245"/>
                    <a:pt x="376884" y="635000"/>
                  </a:cubicBezTo>
                  <a:close/>
                  <a:moveTo>
                    <a:pt x="602058" y="585788"/>
                  </a:moveTo>
                  <a:cubicBezTo>
                    <a:pt x="635991" y="589538"/>
                    <a:pt x="673694" y="608289"/>
                    <a:pt x="703856" y="638291"/>
                  </a:cubicBezTo>
                  <a:cubicBezTo>
                    <a:pt x="707627" y="645791"/>
                    <a:pt x="711397" y="649541"/>
                    <a:pt x="715167" y="657042"/>
                  </a:cubicBezTo>
                  <a:cubicBezTo>
                    <a:pt x="715167" y="657042"/>
                    <a:pt x="718938" y="657042"/>
                    <a:pt x="718938" y="660792"/>
                  </a:cubicBezTo>
                  <a:cubicBezTo>
                    <a:pt x="737789" y="687043"/>
                    <a:pt x="749100" y="717045"/>
                    <a:pt x="749100" y="747046"/>
                  </a:cubicBezTo>
                  <a:cubicBezTo>
                    <a:pt x="749100" y="758297"/>
                    <a:pt x="749100" y="773298"/>
                    <a:pt x="745330" y="784548"/>
                  </a:cubicBezTo>
                  <a:cubicBezTo>
                    <a:pt x="741560" y="803299"/>
                    <a:pt x="730249" y="822050"/>
                    <a:pt x="711397" y="833301"/>
                  </a:cubicBezTo>
                  <a:cubicBezTo>
                    <a:pt x="700086" y="840801"/>
                    <a:pt x="685005" y="844551"/>
                    <a:pt x="666153" y="844551"/>
                  </a:cubicBezTo>
                  <a:cubicBezTo>
                    <a:pt x="624680" y="844551"/>
                    <a:pt x="579436" y="818300"/>
                    <a:pt x="549274" y="773298"/>
                  </a:cubicBezTo>
                  <a:cubicBezTo>
                    <a:pt x="515341" y="728295"/>
                    <a:pt x="507800" y="675793"/>
                    <a:pt x="522881" y="638291"/>
                  </a:cubicBezTo>
                  <a:cubicBezTo>
                    <a:pt x="541733" y="630790"/>
                    <a:pt x="556814" y="623290"/>
                    <a:pt x="571896" y="615790"/>
                  </a:cubicBezTo>
                  <a:cubicBezTo>
                    <a:pt x="583206" y="608289"/>
                    <a:pt x="594517" y="597039"/>
                    <a:pt x="602058" y="585788"/>
                  </a:cubicBezTo>
                  <a:close/>
                  <a:moveTo>
                    <a:pt x="226619" y="517525"/>
                  </a:moveTo>
                  <a:cubicBezTo>
                    <a:pt x="245391" y="517525"/>
                    <a:pt x="260408" y="521299"/>
                    <a:pt x="275424" y="528846"/>
                  </a:cubicBezTo>
                  <a:cubicBezTo>
                    <a:pt x="279179" y="540167"/>
                    <a:pt x="286687" y="551487"/>
                    <a:pt x="294196" y="562808"/>
                  </a:cubicBezTo>
                  <a:cubicBezTo>
                    <a:pt x="301704" y="574129"/>
                    <a:pt x="309213" y="581676"/>
                    <a:pt x="320475" y="592997"/>
                  </a:cubicBezTo>
                  <a:cubicBezTo>
                    <a:pt x="320475" y="634506"/>
                    <a:pt x="294196" y="683562"/>
                    <a:pt x="245391" y="717525"/>
                  </a:cubicBezTo>
                  <a:cubicBezTo>
                    <a:pt x="215357" y="740166"/>
                    <a:pt x="181569" y="747713"/>
                    <a:pt x="151535" y="747713"/>
                  </a:cubicBezTo>
                  <a:cubicBezTo>
                    <a:pt x="117746" y="747713"/>
                    <a:pt x="91467" y="736392"/>
                    <a:pt x="72696" y="713751"/>
                  </a:cubicBezTo>
                  <a:cubicBezTo>
                    <a:pt x="42662" y="664694"/>
                    <a:pt x="68941" y="592997"/>
                    <a:pt x="132763" y="547714"/>
                  </a:cubicBezTo>
                  <a:cubicBezTo>
                    <a:pt x="162798" y="528846"/>
                    <a:pt x="196586" y="517525"/>
                    <a:pt x="226619" y="517525"/>
                  </a:cubicBezTo>
                  <a:close/>
                  <a:moveTo>
                    <a:pt x="749014" y="409575"/>
                  </a:moveTo>
                  <a:cubicBezTo>
                    <a:pt x="760277" y="409575"/>
                    <a:pt x="775294" y="409575"/>
                    <a:pt x="786556" y="413327"/>
                  </a:cubicBezTo>
                  <a:cubicBezTo>
                    <a:pt x="861641" y="428336"/>
                    <a:pt x="914200" y="484621"/>
                    <a:pt x="902938" y="537152"/>
                  </a:cubicBezTo>
                  <a:cubicBezTo>
                    <a:pt x="895429" y="585932"/>
                    <a:pt x="846624" y="615950"/>
                    <a:pt x="782802" y="615950"/>
                  </a:cubicBezTo>
                  <a:cubicBezTo>
                    <a:pt x="771540" y="615950"/>
                    <a:pt x="760277" y="615950"/>
                    <a:pt x="749014" y="612198"/>
                  </a:cubicBezTo>
                  <a:cubicBezTo>
                    <a:pt x="730243" y="608446"/>
                    <a:pt x="715226" y="604693"/>
                    <a:pt x="700209" y="597189"/>
                  </a:cubicBezTo>
                  <a:cubicBezTo>
                    <a:pt x="700209" y="597189"/>
                    <a:pt x="696455" y="593436"/>
                    <a:pt x="692701" y="593436"/>
                  </a:cubicBezTo>
                  <a:cubicBezTo>
                    <a:pt x="670175" y="578427"/>
                    <a:pt x="647650" y="559666"/>
                    <a:pt x="636387" y="540905"/>
                  </a:cubicBezTo>
                  <a:cubicBezTo>
                    <a:pt x="651404" y="507134"/>
                    <a:pt x="658913" y="473364"/>
                    <a:pt x="658913" y="439593"/>
                  </a:cubicBezTo>
                  <a:cubicBezTo>
                    <a:pt x="681438" y="420832"/>
                    <a:pt x="715226" y="409575"/>
                    <a:pt x="749014" y="409575"/>
                  </a:cubicBezTo>
                  <a:close/>
                  <a:moveTo>
                    <a:pt x="121402" y="288925"/>
                  </a:moveTo>
                  <a:cubicBezTo>
                    <a:pt x="132642" y="288925"/>
                    <a:pt x="147629" y="292695"/>
                    <a:pt x="158868" y="292695"/>
                  </a:cubicBezTo>
                  <a:cubicBezTo>
                    <a:pt x="215066" y="304006"/>
                    <a:pt x="256277" y="337939"/>
                    <a:pt x="271263" y="375642"/>
                  </a:cubicBezTo>
                  <a:cubicBezTo>
                    <a:pt x="260024" y="402035"/>
                    <a:pt x="256277" y="432197"/>
                    <a:pt x="256277" y="458590"/>
                  </a:cubicBezTo>
                  <a:cubicBezTo>
                    <a:pt x="237545" y="484982"/>
                    <a:pt x="200080" y="500063"/>
                    <a:pt x="155122" y="500063"/>
                  </a:cubicBezTo>
                  <a:cubicBezTo>
                    <a:pt x="143882" y="500063"/>
                    <a:pt x="132642" y="496293"/>
                    <a:pt x="121402" y="496293"/>
                  </a:cubicBezTo>
                  <a:cubicBezTo>
                    <a:pt x="42726" y="481211"/>
                    <a:pt x="-9725" y="424657"/>
                    <a:pt x="1514" y="368102"/>
                  </a:cubicBezTo>
                  <a:cubicBezTo>
                    <a:pt x="9007" y="322858"/>
                    <a:pt x="61458" y="288925"/>
                    <a:pt x="121402" y="288925"/>
                  </a:cubicBezTo>
                  <a:close/>
                  <a:moveTo>
                    <a:pt x="752361" y="157163"/>
                  </a:moveTo>
                  <a:cubicBezTo>
                    <a:pt x="786149" y="157163"/>
                    <a:pt x="816183" y="168455"/>
                    <a:pt x="831200" y="194802"/>
                  </a:cubicBezTo>
                  <a:cubicBezTo>
                    <a:pt x="864988" y="239969"/>
                    <a:pt x="838709" y="315248"/>
                    <a:pt x="774887" y="356651"/>
                  </a:cubicBezTo>
                  <a:cubicBezTo>
                    <a:pt x="744853" y="379234"/>
                    <a:pt x="711065" y="390526"/>
                    <a:pt x="677277" y="390526"/>
                  </a:cubicBezTo>
                  <a:cubicBezTo>
                    <a:pt x="666014" y="390526"/>
                    <a:pt x="658506" y="386762"/>
                    <a:pt x="647243" y="382998"/>
                  </a:cubicBezTo>
                  <a:cubicBezTo>
                    <a:pt x="639734" y="367943"/>
                    <a:pt x="632226" y="352887"/>
                    <a:pt x="624718" y="337831"/>
                  </a:cubicBezTo>
                  <a:cubicBezTo>
                    <a:pt x="613455" y="322776"/>
                    <a:pt x="602192" y="307720"/>
                    <a:pt x="587175" y="296428"/>
                  </a:cubicBezTo>
                  <a:cubicBezTo>
                    <a:pt x="590929" y="258789"/>
                    <a:pt x="617209" y="217386"/>
                    <a:pt x="658506" y="187274"/>
                  </a:cubicBezTo>
                  <a:cubicBezTo>
                    <a:pt x="688539" y="168455"/>
                    <a:pt x="722328" y="157163"/>
                    <a:pt x="752361" y="157163"/>
                  </a:cubicBezTo>
                  <a:close/>
                  <a:moveTo>
                    <a:pt x="237854" y="60325"/>
                  </a:moveTo>
                  <a:cubicBezTo>
                    <a:pt x="279034" y="60325"/>
                    <a:pt x="327701" y="86576"/>
                    <a:pt x="357651" y="131579"/>
                  </a:cubicBezTo>
                  <a:cubicBezTo>
                    <a:pt x="387600" y="176581"/>
                    <a:pt x="395087" y="229084"/>
                    <a:pt x="383856" y="266585"/>
                  </a:cubicBezTo>
                  <a:cubicBezTo>
                    <a:pt x="368882" y="270336"/>
                    <a:pt x="357651" y="277836"/>
                    <a:pt x="346420" y="285336"/>
                  </a:cubicBezTo>
                  <a:cubicBezTo>
                    <a:pt x="331445" y="296587"/>
                    <a:pt x="316470" y="307838"/>
                    <a:pt x="305239" y="319088"/>
                  </a:cubicBezTo>
                  <a:cubicBezTo>
                    <a:pt x="264059" y="319088"/>
                    <a:pt x="219135" y="292837"/>
                    <a:pt x="189186" y="247834"/>
                  </a:cubicBezTo>
                  <a:cubicBezTo>
                    <a:pt x="144262" y="184081"/>
                    <a:pt x="148006" y="105327"/>
                    <a:pt x="192930" y="75326"/>
                  </a:cubicBezTo>
                  <a:cubicBezTo>
                    <a:pt x="207904" y="64075"/>
                    <a:pt x="222879" y="60325"/>
                    <a:pt x="237854" y="60325"/>
                  </a:cubicBezTo>
                  <a:close/>
                  <a:moveTo>
                    <a:pt x="523252" y="0"/>
                  </a:moveTo>
                  <a:cubicBezTo>
                    <a:pt x="527009" y="0"/>
                    <a:pt x="534523" y="0"/>
                    <a:pt x="538280" y="3756"/>
                  </a:cubicBezTo>
                  <a:cubicBezTo>
                    <a:pt x="594636" y="11269"/>
                    <a:pt x="628450" y="82640"/>
                    <a:pt x="613422" y="157766"/>
                  </a:cubicBezTo>
                  <a:cubicBezTo>
                    <a:pt x="602151" y="210355"/>
                    <a:pt x="575851" y="247918"/>
                    <a:pt x="542037" y="266700"/>
                  </a:cubicBezTo>
                  <a:cubicBezTo>
                    <a:pt x="515738" y="255431"/>
                    <a:pt x="485681" y="251675"/>
                    <a:pt x="459381" y="251675"/>
                  </a:cubicBezTo>
                  <a:cubicBezTo>
                    <a:pt x="451867" y="251675"/>
                    <a:pt x="444353" y="251675"/>
                    <a:pt x="440596" y="251675"/>
                  </a:cubicBezTo>
                  <a:cubicBezTo>
                    <a:pt x="414296" y="221624"/>
                    <a:pt x="403025" y="172792"/>
                    <a:pt x="410539" y="120203"/>
                  </a:cubicBezTo>
                  <a:cubicBezTo>
                    <a:pt x="425568" y="52589"/>
                    <a:pt x="474410" y="0"/>
                    <a:pt x="5232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 flipH="1">
              <a:off x="3638039" y="3078246"/>
              <a:ext cx="401638" cy="3984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 176"/>
            <p:cNvSpPr/>
            <p:nvPr/>
          </p:nvSpPr>
          <p:spPr bwMode="auto">
            <a:xfrm flipH="1">
              <a:off x="2961765" y="5172159"/>
              <a:ext cx="200025" cy="200025"/>
            </a:xfrm>
            <a:custGeom>
              <a:avLst/>
              <a:gdLst>
                <a:gd name="connsiteX0" fmla="*/ 90488 w 200025"/>
                <a:gd name="connsiteY0" fmla="*/ 139700 h 200025"/>
                <a:gd name="connsiteX1" fmla="*/ 97896 w 200025"/>
                <a:gd name="connsiteY1" fmla="*/ 139700 h 200025"/>
                <a:gd name="connsiteX2" fmla="*/ 109009 w 200025"/>
                <a:gd name="connsiteY2" fmla="*/ 139700 h 200025"/>
                <a:gd name="connsiteX3" fmla="*/ 123825 w 200025"/>
                <a:gd name="connsiteY3" fmla="*/ 166092 h 200025"/>
                <a:gd name="connsiteX4" fmla="*/ 101600 w 200025"/>
                <a:gd name="connsiteY4" fmla="*/ 200025 h 200025"/>
                <a:gd name="connsiteX5" fmla="*/ 79375 w 200025"/>
                <a:gd name="connsiteY5" fmla="*/ 169863 h 200025"/>
                <a:gd name="connsiteX6" fmla="*/ 90488 w 200025"/>
                <a:gd name="connsiteY6" fmla="*/ 139700 h 200025"/>
                <a:gd name="connsiteX7" fmla="*/ 135731 w 200025"/>
                <a:gd name="connsiteY7" fmla="*/ 120650 h 200025"/>
                <a:gd name="connsiteX8" fmla="*/ 139502 w 200025"/>
                <a:gd name="connsiteY8" fmla="*/ 120650 h 200025"/>
                <a:gd name="connsiteX9" fmla="*/ 165894 w 200025"/>
                <a:gd name="connsiteY9" fmla="*/ 131876 h 200025"/>
                <a:gd name="connsiteX10" fmla="*/ 169664 w 200025"/>
                <a:gd name="connsiteY10" fmla="*/ 165554 h 200025"/>
                <a:gd name="connsiteX11" fmla="*/ 158353 w 200025"/>
                <a:gd name="connsiteY11" fmla="*/ 173038 h 200025"/>
                <a:gd name="connsiteX12" fmla="*/ 131961 w 200025"/>
                <a:gd name="connsiteY12" fmla="*/ 161812 h 200025"/>
                <a:gd name="connsiteX13" fmla="*/ 131961 w 200025"/>
                <a:gd name="connsiteY13" fmla="*/ 158070 h 200025"/>
                <a:gd name="connsiteX14" fmla="*/ 120650 w 200025"/>
                <a:gd name="connsiteY14" fmla="*/ 135618 h 200025"/>
                <a:gd name="connsiteX15" fmla="*/ 131961 w 200025"/>
                <a:gd name="connsiteY15" fmla="*/ 128134 h 200025"/>
                <a:gd name="connsiteX16" fmla="*/ 135731 w 200025"/>
                <a:gd name="connsiteY16" fmla="*/ 120650 h 200025"/>
                <a:gd name="connsiteX17" fmla="*/ 60325 w 200025"/>
                <a:gd name="connsiteY17" fmla="*/ 120650 h 200025"/>
                <a:gd name="connsiteX18" fmla="*/ 64135 w 200025"/>
                <a:gd name="connsiteY18" fmla="*/ 120650 h 200025"/>
                <a:gd name="connsiteX19" fmla="*/ 71755 w 200025"/>
                <a:gd name="connsiteY19" fmla="*/ 128134 h 200025"/>
                <a:gd name="connsiteX20" fmla="*/ 75565 w 200025"/>
                <a:gd name="connsiteY20" fmla="*/ 135618 h 200025"/>
                <a:gd name="connsiteX21" fmla="*/ 67945 w 200025"/>
                <a:gd name="connsiteY21" fmla="*/ 161812 h 200025"/>
                <a:gd name="connsiteX22" fmla="*/ 41275 w 200025"/>
                <a:gd name="connsiteY22" fmla="*/ 173038 h 200025"/>
                <a:gd name="connsiteX23" fmla="*/ 29845 w 200025"/>
                <a:gd name="connsiteY23" fmla="*/ 169296 h 200025"/>
                <a:gd name="connsiteX24" fmla="*/ 33655 w 200025"/>
                <a:gd name="connsiteY24" fmla="*/ 131876 h 200025"/>
                <a:gd name="connsiteX25" fmla="*/ 60325 w 200025"/>
                <a:gd name="connsiteY25" fmla="*/ 120650 h 200025"/>
                <a:gd name="connsiteX26" fmla="*/ 30480 w 200025"/>
                <a:gd name="connsiteY26" fmla="*/ 79375 h 200025"/>
                <a:gd name="connsiteX27" fmla="*/ 57150 w 200025"/>
                <a:gd name="connsiteY27" fmla="*/ 90632 h 200025"/>
                <a:gd name="connsiteX28" fmla="*/ 57150 w 200025"/>
                <a:gd name="connsiteY28" fmla="*/ 109393 h 200025"/>
                <a:gd name="connsiteX29" fmla="*/ 30480 w 200025"/>
                <a:gd name="connsiteY29" fmla="*/ 120650 h 200025"/>
                <a:gd name="connsiteX30" fmla="*/ 0 w 200025"/>
                <a:gd name="connsiteY30" fmla="*/ 101889 h 200025"/>
                <a:gd name="connsiteX31" fmla="*/ 30480 w 200025"/>
                <a:gd name="connsiteY31" fmla="*/ 79375 h 200025"/>
                <a:gd name="connsiteX32" fmla="*/ 165735 w 200025"/>
                <a:gd name="connsiteY32" fmla="*/ 74612 h 200025"/>
                <a:gd name="connsiteX33" fmla="*/ 169545 w 200025"/>
                <a:gd name="connsiteY33" fmla="*/ 74612 h 200025"/>
                <a:gd name="connsiteX34" fmla="*/ 200025 w 200025"/>
                <a:gd name="connsiteY34" fmla="*/ 97631 h 200025"/>
                <a:gd name="connsiteX35" fmla="*/ 169545 w 200025"/>
                <a:gd name="connsiteY35" fmla="*/ 120650 h 200025"/>
                <a:gd name="connsiteX36" fmla="*/ 165735 w 200025"/>
                <a:gd name="connsiteY36" fmla="*/ 120650 h 200025"/>
                <a:gd name="connsiteX37" fmla="*/ 142875 w 200025"/>
                <a:gd name="connsiteY37" fmla="*/ 109141 h 200025"/>
                <a:gd name="connsiteX38" fmla="*/ 142875 w 200025"/>
                <a:gd name="connsiteY38" fmla="*/ 86122 h 200025"/>
                <a:gd name="connsiteX39" fmla="*/ 165735 w 200025"/>
                <a:gd name="connsiteY39" fmla="*/ 74612 h 200025"/>
                <a:gd name="connsiteX40" fmla="*/ 153988 w 200025"/>
                <a:gd name="connsiteY40" fmla="*/ 22225 h 200025"/>
                <a:gd name="connsiteX41" fmla="*/ 168805 w 200025"/>
                <a:gd name="connsiteY41" fmla="*/ 25967 h 200025"/>
                <a:gd name="connsiteX42" fmla="*/ 161396 w 200025"/>
                <a:gd name="connsiteY42" fmla="*/ 63387 h 200025"/>
                <a:gd name="connsiteX43" fmla="*/ 139171 w 200025"/>
                <a:gd name="connsiteY43" fmla="*/ 74613 h 200025"/>
                <a:gd name="connsiteX44" fmla="*/ 135467 w 200025"/>
                <a:gd name="connsiteY44" fmla="*/ 74613 h 200025"/>
                <a:gd name="connsiteX45" fmla="*/ 128059 w 200025"/>
                <a:gd name="connsiteY45" fmla="*/ 67129 h 200025"/>
                <a:gd name="connsiteX46" fmla="*/ 120650 w 200025"/>
                <a:gd name="connsiteY46" fmla="*/ 59645 h 200025"/>
                <a:gd name="connsiteX47" fmla="*/ 131763 w 200025"/>
                <a:gd name="connsiteY47" fmla="*/ 33451 h 200025"/>
                <a:gd name="connsiteX48" fmla="*/ 153988 w 200025"/>
                <a:gd name="connsiteY48" fmla="*/ 22225 h 200025"/>
                <a:gd name="connsiteX49" fmla="*/ 41275 w 200025"/>
                <a:gd name="connsiteY49" fmla="*/ 22225 h 200025"/>
                <a:gd name="connsiteX50" fmla="*/ 63500 w 200025"/>
                <a:gd name="connsiteY50" fmla="*/ 33451 h 200025"/>
                <a:gd name="connsiteX51" fmla="*/ 74613 w 200025"/>
                <a:gd name="connsiteY51" fmla="*/ 59645 h 200025"/>
                <a:gd name="connsiteX52" fmla="*/ 67204 w 200025"/>
                <a:gd name="connsiteY52" fmla="*/ 67129 h 200025"/>
                <a:gd name="connsiteX53" fmla="*/ 59796 w 200025"/>
                <a:gd name="connsiteY53" fmla="*/ 74613 h 200025"/>
                <a:gd name="connsiteX54" fmla="*/ 56092 w 200025"/>
                <a:gd name="connsiteY54" fmla="*/ 74613 h 200025"/>
                <a:gd name="connsiteX55" fmla="*/ 33867 w 200025"/>
                <a:gd name="connsiteY55" fmla="*/ 67129 h 200025"/>
                <a:gd name="connsiteX56" fmla="*/ 26458 w 200025"/>
                <a:gd name="connsiteY56" fmla="*/ 29709 h 200025"/>
                <a:gd name="connsiteX57" fmla="*/ 41275 w 200025"/>
                <a:gd name="connsiteY57" fmla="*/ 22225 h 200025"/>
                <a:gd name="connsiteX58" fmla="*/ 97632 w 200025"/>
                <a:gd name="connsiteY58" fmla="*/ 0 h 200025"/>
                <a:gd name="connsiteX59" fmla="*/ 120651 w 200025"/>
                <a:gd name="connsiteY59" fmla="*/ 30480 h 200025"/>
                <a:gd name="connsiteX60" fmla="*/ 109142 w 200025"/>
                <a:gd name="connsiteY60" fmla="*/ 57150 h 200025"/>
                <a:gd name="connsiteX61" fmla="*/ 97632 w 200025"/>
                <a:gd name="connsiteY61" fmla="*/ 53340 h 200025"/>
                <a:gd name="connsiteX62" fmla="*/ 86123 w 200025"/>
                <a:gd name="connsiteY62" fmla="*/ 57150 h 200025"/>
                <a:gd name="connsiteX63" fmla="*/ 74613 w 200025"/>
                <a:gd name="connsiteY63" fmla="*/ 30480 h 200025"/>
                <a:gd name="connsiteX64" fmla="*/ 97632 w 200025"/>
                <a:gd name="connsiteY64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00025" h="200025">
                  <a:moveTo>
                    <a:pt x="90488" y="139700"/>
                  </a:moveTo>
                  <a:cubicBezTo>
                    <a:pt x="94192" y="139700"/>
                    <a:pt x="97896" y="139700"/>
                    <a:pt x="97896" y="139700"/>
                  </a:cubicBezTo>
                  <a:cubicBezTo>
                    <a:pt x="101600" y="139700"/>
                    <a:pt x="105304" y="139700"/>
                    <a:pt x="109009" y="139700"/>
                  </a:cubicBezTo>
                  <a:cubicBezTo>
                    <a:pt x="116417" y="143470"/>
                    <a:pt x="120121" y="154781"/>
                    <a:pt x="123825" y="166092"/>
                  </a:cubicBezTo>
                  <a:cubicBezTo>
                    <a:pt x="123825" y="184944"/>
                    <a:pt x="112713" y="196255"/>
                    <a:pt x="101600" y="200025"/>
                  </a:cubicBezTo>
                  <a:cubicBezTo>
                    <a:pt x="86784" y="200025"/>
                    <a:pt x="79375" y="184944"/>
                    <a:pt x="79375" y="169863"/>
                  </a:cubicBezTo>
                  <a:cubicBezTo>
                    <a:pt x="79375" y="154781"/>
                    <a:pt x="83079" y="143470"/>
                    <a:pt x="90488" y="139700"/>
                  </a:cubicBezTo>
                  <a:close/>
                  <a:moveTo>
                    <a:pt x="135731" y="120650"/>
                  </a:moveTo>
                  <a:cubicBezTo>
                    <a:pt x="139502" y="120650"/>
                    <a:pt x="139502" y="120650"/>
                    <a:pt x="139502" y="120650"/>
                  </a:cubicBezTo>
                  <a:cubicBezTo>
                    <a:pt x="147042" y="120650"/>
                    <a:pt x="158353" y="124392"/>
                    <a:pt x="165894" y="131876"/>
                  </a:cubicBezTo>
                  <a:cubicBezTo>
                    <a:pt x="177205" y="143102"/>
                    <a:pt x="180975" y="158070"/>
                    <a:pt x="169664" y="165554"/>
                  </a:cubicBezTo>
                  <a:cubicBezTo>
                    <a:pt x="165894" y="169296"/>
                    <a:pt x="162124" y="173038"/>
                    <a:pt x="158353" y="173038"/>
                  </a:cubicBezTo>
                  <a:cubicBezTo>
                    <a:pt x="150813" y="173038"/>
                    <a:pt x="139502" y="169296"/>
                    <a:pt x="131961" y="161812"/>
                  </a:cubicBezTo>
                  <a:cubicBezTo>
                    <a:pt x="131961" y="161812"/>
                    <a:pt x="131961" y="161812"/>
                    <a:pt x="131961" y="158070"/>
                  </a:cubicBezTo>
                  <a:cubicBezTo>
                    <a:pt x="128191" y="150586"/>
                    <a:pt x="124421" y="143102"/>
                    <a:pt x="120650" y="135618"/>
                  </a:cubicBezTo>
                  <a:cubicBezTo>
                    <a:pt x="124421" y="131876"/>
                    <a:pt x="128191" y="131876"/>
                    <a:pt x="131961" y="128134"/>
                  </a:cubicBezTo>
                  <a:cubicBezTo>
                    <a:pt x="131961" y="124392"/>
                    <a:pt x="135731" y="124392"/>
                    <a:pt x="135731" y="120650"/>
                  </a:cubicBezTo>
                  <a:close/>
                  <a:moveTo>
                    <a:pt x="60325" y="120650"/>
                  </a:moveTo>
                  <a:cubicBezTo>
                    <a:pt x="60325" y="120650"/>
                    <a:pt x="64135" y="120650"/>
                    <a:pt x="64135" y="120650"/>
                  </a:cubicBezTo>
                  <a:cubicBezTo>
                    <a:pt x="64135" y="124392"/>
                    <a:pt x="67945" y="128134"/>
                    <a:pt x="71755" y="128134"/>
                  </a:cubicBezTo>
                  <a:cubicBezTo>
                    <a:pt x="71755" y="131876"/>
                    <a:pt x="75565" y="131876"/>
                    <a:pt x="75565" y="135618"/>
                  </a:cubicBezTo>
                  <a:cubicBezTo>
                    <a:pt x="79375" y="143102"/>
                    <a:pt x="75565" y="154328"/>
                    <a:pt x="67945" y="161812"/>
                  </a:cubicBezTo>
                  <a:cubicBezTo>
                    <a:pt x="60325" y="169296"/>
                    <a:pt x="48895" y="173038"/>
                    <a:pt x="41275" y="173038"/>
                  </a:cubicBezTo>
                  <a:cubicBezTo>
                    <a:pt x="37465" y="173038"/>
                    <a:pt x="33655" y="173038"/>
                    <a:pt x="29845" y="169296"/>
                  </a:cubicBezTo>
                  <a:cubicBezTo>
                    <a:pt x="22225" y="161812"/>
                    <a:pt x="22225" y="146844"/>
                    <a:pt x="33655" y="131876"/>
                  </a:cubicBezTo>
                  <a:cubicBezTo>
                    <a:pt x="41275" y="124392"/>
                    <a:pt x="52705" y="120650"/>
                    <a:pt x="60325" y="120650"/>
                  </a:cubicBezTo>
                  <a:close/>
                  <a:moveTo>
                    <a:pt x="30480" y="79375"/>
                  </a:moveTo>
                  <a:cubicBezTo>
                    <a:pt x="41910" y="79375"/>
                    <a:pt x="53340" y="83127"/>
                    <a:pt x="57150" y="90632"/>
                  </a:cubicBezTo>
                  <a:cubicBezTo>
                    <a:pt x="57150" y="94384"/>
                    <a:pt x="57150" y="101889"/>
                    <a:pt x="57150" y="109393"/>
                  </a:cubicBezTo>
                  <a:cubicBezTo>
                    <a:pt x="53340" y="116898"/>
                    <a:pt x="41910" y="120650"/>
                    <a:pt x="30480" y="120650"/>
                  </a:cubicBezTo>
                  <a:cubicBezTo>
                    <a:pt x="11430" y="120650"/>
                    <a:pt x="0" y="113146"/>
                    <a:pt x="0" y="101889"/>
                  </a:cubicBezTo>
                  <a:cubicBezTo>
                    <a:pt x="0" y="86880"/>
                    <a:pt x="11430" y="79375"/>
                    <a:pt x="30480" y="79375"/>
                  </a:cubicBezTo>
                  <a:close/>
                  <a:moveTo>
                    <a:pt x="165735" y="74612"/>
                  </a:moveTo>
                  <a:cubicBezTo>
                    <a:pt x="169545" y="74612"/>
                    <a:pt x="169545" y="74612"/>
                    <a:pt x="169545" y="74612"/>
                  </a:cubicBezTo>
                  <a:cubicBezTo>
                    <a:pt x="184785" y="74612"/>
                    <a:pt x="200025" y="82285"/>
                    <a:pt x="200025" y="97631"/>
                  </a:cubicBezTo>
                  <a:cubicBezTo>
                    <a:pt x="200025" y="109141"/>
                    <a:pt x="184785" y="120650"/>
                    <a:pt x="169545" y="120650"/>
                  </a:cubicBezTo>
                  <a:cubicBezTo>
                    <a:pt x="169545" y="120650"/>
                    <a:pt x="169545" y="120650"/>
                    <a:pt x="165735" y="120650"/>
                  </a:cubicBezTo>
                  <a:cubicBezTo>
                    <a:pt x="158115" y="120650"/>
                    <a:pt x="146685" y="112977"/>
                    <a:pt x="142875" y="109141"/>
                  </a:cubicBezTo>
                  <a:cubicBezTo>
                    <a:pt x="142875" y="101468"/>
                    <a:pt x="142875" y="93795"/>
                    <a:pt x="142875" y="86122"/>
                  </a:cubicBezTo>
                  <a:cubicBezTo>
                    <a:pt x="146685" y="78449"/>
                    <a:pt x="158115" y="74612"/>
                    <a:pt x="165735" y="74612"/>
                  </a:cubicBezTo>
                  <a:close/>
                  <a:moveTo>
                    <a:pt x="153988" y="22225"/>
                  </a:moveTo>
                  <a:cubicBezTo>
                    <a:pt x="157692" y="22225"/>
                    <a:pt x="165101" y="22225"/>
                    <a:pt x="168805" y="25967"/>
                  </a:cubicBezTo>
                  <a:cubicBezTo>
                    <a:pt x="176213" y="33451"/>
                    <a:pt x="172509" y="52161"/>
                    <a:pt x="161396" y="63387"/>
                  </a:cubicBezTo>
                  <a:cubicBezTo>
                    <a:pt x="153988" y="70871"/>
                    <a:pt x="146580" y="74613"/>
                    <a:pt x="139171" y="74613"/>
                  </a:cubicBezTo>
                  <a:cubicBezTo>
                    <a:pt x="139171" y="74613"/>
                    <a:pt x="135467" y="74613"/>
                    <a:pt x="135467" y="74613"/>
                  </a:cubicBezTo>
                  <a:cubicBezTo>
                    <a:pt x="135467" y="70871"/>
                    <a:pt x="131763" y="67129"/>
                    <a:pt x="128059" y="67129"/>
                  </a:cubicBezTo>
                  <a:cubicBezTo>
                    <a:pt x="128059" y="63387"/>
                    <a:pt x="124354" y="59645"/>
                    <a:pt x="120650" y="59645"/>
                  </a:cubicBezTo>
                  <a:cubicBezTo>
                    <a:pt x="120650" y="52161"/>
                    <a:pt x="124354" y="40935"/>
                    <a:pt x="131763" y="33451"/>
                  </a:cubicBezTo>
                  <a:cubicBezTo>
                    <a:pt x="139171" y="25967"/>
                    <a:pt x="146580" y="22225"/>
                    <a:pt x="153988" y="22225"/>
                  </a:cubicBezTo>
                  <a:close/>
                  <a:moveTo>
                    <a:pt x="41275" y="22225"/>
                  </a:moveTo>
                  <a:cubicBezTo>
                    <a:pt x="48683" y="22225"/>
                    <a:pt x="56092" y="25967"/>
                    <a:pt x="63500" y="33451"/>
                  </a:cubicBezTo>
                  <a:cubicBezTo>
                    <a:pt x="70909" y="40935"/>
                    <a:pt x="74613" y="52161"/>
                    <a:pt x="74613" y="59645"/>
                  </a:cubicBezTo>
                  <a:cubicBezTo>
                    <a:pt x="70909" y="63387"/>
                    <a:pt x="70909" y="63387"/>
                    <a:pt x="67204" y="67129"/>
                  </a:cubicBezTo>
                  <a:cubicBezTo>
                    <a:pt x="63500" y="70871"/>
                    <a:pt x="63500" y="70871"/>
                    <a:pt x="59796" y="74613"/>
                  </a:cubicBezTo>
                  <a:cubicBezTo>
                    <a:pt x="59796" y="74613"/>
                    <a:pt x="59796" y="74613"/>
                    <a:pt x="56092" y="74613"/>
                  </a:cubicBezTo>
                  <a:cubicBezTo>
                    <a:pt x="48683" y="74613"/>
                    <a:pt x="41275" y="70871"/>
                    <a:pt x="33867" y="67129"/>
                  </a:cubicBezTo>
                  <a:cubicBezTo>
                    <a:pt x="22754" y="55903"/>
                    <a:pt x="19050" y="37193"/>
                    <a:pt x="26458" y="29709"/>
                  </a:cubicBezTo>
                  <a:cubicBezTo>
                    <a:pt x="30162" y="25967"/>
                    <a:pt x="33867" y="22225"/>
                    <a:pt x="41275" y="22225"/>
                  </a:cubicBezTo>
                  <a:close/>
                  <a:moveTo>
                    <a:pt x="97632" y="0"/>
                  </a:moveTo>
                  <a:cubicBezTo>
                    <a:pt x="109142" y="0"/>
                    <a:pt x="120651" y="11430"/>
                    <a:pt x="120651" y="30480"/>
                  </a:cubicBezTo>
                  <a:cubicBezTo>
                    <a:pt x="120651" y="41910"/>
                    <a:pt x="116815" y="49530"/>
                    <a:pt x="109142" y="57150"/>
                  </a:cubicBezTo>
                  <a:cubicBezTo>
                    <a:pt x="105305" y="53340"/>
                    <a:pt x="101469" y="53340"/>
                    <a:pt x="97632" y="53340"/>
                  </a:cubicBezTo>
                  <a:cubicBezTo>
                    <a:pt x="93796" y="53340"/>
                    <a:pt x="89959" y="57150"/>
                    <a:pt x="86123" y="57150"/>
                  </a:cubicBezTo>
                  <a:cubicBezTo>
                    <a:pt x="78450" y="53340"/>
                    <a:pt x="74613" y="41910"/>
                    <a:pt x="74613" y="30480"/>
                  </a:cubicBezTo>
                  <a:cubicBezTo>
                    <a:pt x="74613" y="11430"/>
                    <a:pt x="82286" y="0"/>
                    <a:pt x="97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任意多边形 177"/>
            <p:cNvSpPr/>
            <p:nvPr/>
          </p:nvSpPr>
          <p:spPr bwMode="auto">
            <a:xfrm flipH="1">
              <a:off x="3115915" y="5938920"/>
              <a:ext cx="318926" cy="319088"/>
            </a:xfrm>
            <a:custGeom>
              <a:avLst/>
              <a:gdLst>
                <a:gd name="connsiteX0" fmla="*/ 153591 w 318926"/>
                <a:gd name="connsiteY0" fmla="*/ 225425 h 319088"/>
                <a:gd name="connsiteX1" fmla="*/ 161053 w 318926"/>
                <a:gd name="connsiteY1" fmla="*/ 225425 h 319088"/>
                <a:gd name="connsiteX2" fmla="*/ 183437 w 318926"/>
                <a:gd name="connsiteY2" fmla="*/ 225425 h 319088"/>
                <a:gd name="connsiteX3" fmla="*/ 205821 w 318926"/>
                <a:gd name="connsiteY3" fmla="*/ 266637 h 319088"/>
                <a:gd name="connsiteX4" fmla="*/ 175975 w 318926"/>
                <a:gd name="connsiteY4" fmla="*/ 319088 h 319088"/>
                <a:gd name="connsiteX5" fmla="*/ 138669 w 318926"/>
                <a:gd name="connsiteY5" fmla="*/ 274130 h 319088"/>
                <a:gd name="connsiteX6" fmla="*/ 153591 w 318926"/>
                <a:gd name="connsiteY6" fmla="*/ 225425 h 319088"/>
                <a:gd name="connsiteX7" fmla="*/ 104775 w 318926"/>
                <a:gd name="connsiteY7" fmla="*/ 203200 h 319088"/>
                <a:gd name="connsiteX8" fmla="*/ 108546 w 318926"/>
                <a:gd name="connsiteY8" fmla="*/ 203200 h 319088"/>
                <a:gd name="connsiteX9" fmla="*/ 119857 w 318926"/>
                <a:gd name="connsiteY9" fmla="*/ 210655 h 319088"/>
                <a:gd name="connsiteX10" fmla="*/ 131168 w 318926"/>
                <a:gd name="connsiteY10" fmla="*/ 218109 h 319088"/>
                <a:gd name="connsiteX11" fmla="*/ 119857 w 318926"/>
                <a:gd name="connsiteY11" fmla="*/ 266562 h 319088"/>
                <a:gd name="connsiteX12" fmla="*/ 78383 w 318926"/>
                <a:gd name="connsiteY12" fmla="*/ 288925 h 319088"/>
                <a:gd name="connsiteX13" fmla="*/ 59531 w 318926"/>
                <a:gd name="connsiteY13" fmla="*/ 285198 h 319088"/>
                <a:gd name="connsiteX14" fmla="*/ 63301 w 318926"/>
                <a:gd name="connsiteY14" fmla="*/ 225563 h 319088"/>
                <a:gd name="connsiteX15" fmla="*/ 104775 w 318926"/>
                <a:gd name="connsiteY15" fmla="*/ 203200 h 319088"/>
                <a:gd name="connsiteX16" fmla="*/ 224092 w 318926"/>
                <a:gd name="connsiteY16" fmla="*/ 188913 h 319088"/>
                <a:gd name="connsiteX17" fmla="*/ 231585 w 318926"/>
                <a:gd name="connsiteY17" fmla="*/ 188913 h 319088"/>
                <a:gd name="connsiteX18" fmla="*/ 269051 w 318926"/>
                <a:gd name="connsiteY18" fmla="*/ 203922 h 319088"/>
                <a:gd name="connsiteX19" fmla="*/ 276544 w 318926"/>
                <a:gd name="connsiteY19" fmla="*/ 207675 h 319088"/>
                <a:gd name="connsiteX20" fmla="*/ 280290 w 318926"/>
                <a:gd name="connsiteY20" fmla="*/ 211427 h 319088"/>
                <a:gd name="connsiteX21" fmla="*/ 284037 w 318926"/>
                <a:gd name="connsiteY21" fmla="*/ 260206 h 319088"/>
                <a:gd name="connsiteX22" fmla="*/ 257811 w 318926"/>
                <a:gd name="connsiteY22" fmla="*/ 271463 h 319088"/>
                <a:gd name="connsiteX23" fmla="*/ 224092 w 318926"/>
                <a:gd name="connsiteY23" fmla="*/ 256454 h 319088"/>
                <a:gd name="connsiteX24" fmla="*/ 201613 w 318926"/>
                <a:gd name="connsiteY24" fmla="*/ 215179 h 319088"/>
                <a:gd name="connsiteX25" fmla="*/ 216599 w 318926"/>
                <a:gd name="connsiteY25" fmla="*/ 203922 h 319088"/>
                <a:gd name="connsiteX26" fmla="*/ 224092 w 318926"/>
                <a:gd name="connsiteY26" fmla="*/ 188913 h 319088"/>
                <a:gd name="connsiteX27" fmla="*/ 44694 w 318926"/>
                <a:gd name="connsiteY27" fmla="*/ 134938 h 319088"/>
                <a:gd name="connsiteX28" fmla="*/ 52143 w 318926"/>
                <a:gd name="connsiteY28" fmla="*/ 134938 h 319088"/>
                <a:gd name="connsiteX29" fmla="*/ 93113 w 318926"/>
                <a:gd name="connsiteY29" fmla="*/ 149978 h 319088"/>
                <a:gd name="connsiteX30" fmla="*/ 96838 w 318926"/>
                <a:gd name="connsiteY30" fmla="*/ 180057 h 319088"/>
                <a:gd name="connsiteX31" fmla="*/ 52143 w 318926"/>
                <a:gd name="connsiteY31" fmla="*/ 206376 h 319088"/>
                <a:gd name="connsiteX32" fmla="*/ 44694 w 318926"/>
                <a:gd name="connsiteY32" fmla="*/ 206376 h 319088"/>
                <a:gd name="connsiteX33" fmla="*/ 0 w 318926"/>
                <a:gd name="connsiteY33" fmla="*/ 176297 h 319088"/>
                <a:gd name="connsiteX34" fmla="*/ 44694 w 318926"/>
                <a:gd name="connsiteY34" fmla="*/ 134938 h 319088"/>
                <a:gd name="connsiteX35" fmla="*/ 266065 w 318926"/>
                <a:gd name="connsiteY35" fmla="*/ 112713 h 319088"/>
                <a:gd name="connsiteX36" fmla="*/ 273558 w 318926"/>
                <a:gd name="connsiteY36" fmla="*/ 112713 h 319088"/>
                <a:gd name="connsiteX37" fmla="*/ 318517 w 318926"/>
                <a:gd name="connsiteY37" fmla="*/ 142792 h 319088"/>
                <a:gd name="connsiteX38" fmla="*/ 273558 w 318926"/>
                <a:gd name="connsiteY38" fmla="*/ 184151 h 319088"/>
                <a:gd name="connsiteX39" fmla="*/ 266065 w 318926"/>
                <a:gd name="connsiteY39" fmla="*/ 184151 h 319088"/>
                <a:gd name="connsiteX40" fmla="*/ 228600 w 318926"/>
                <a:gd name="connsiteY40" fmla="*/ 169112 h 319088"/>
                <a:gd name="connsiteX41" fmla="*/ 228600 w 318926"/>
                <a:gd name="connsiteY41" fmla="*/ 135273 h 319088"/>
                <a:gd name="connsiteX42" fmla="*/ 266065 w 318926"/>
                <a:gd name="connsiteY42" fmla="*/ 112713 h 319088"/>
                <a:gd name="connsiteX43" fmla="*/ 59470 w 318926"/>
                <a:gd name="connsiteY43" fmla="*/ 49213 h 319088"/>
                <a:gd name="connsiteX44" fmla="*/ 96716 w 318926"/>
                <a:gd name="connsiteY44" fmla="*/ 60470 h 319088"/>
                <a:gd name="connsiteX45" fmla="*/ 115339 w 318926"/>
                <a:gd name="connsiteY45" fmla="*/ 101745 h 319088"/>
                <a:gd name="connsiteX46" fmla="*/ 107889 w 318926"/>
                <a:gd name="connsiteY46" fmla="*/ 113002 h 319088"/>
                <a:gd name="connsiteX47" fmla="*/ 96716 w 318926"/>
                <a:gd name="connsiteY47" fmla="*/ 128011 h 319088"/>
                <a:gd name="connsiteX48" fmla="*/ 85542 w 318926"/>
                <a:gd name="connsiteY48" fmla="*/ 131763 h 319088"/>
                <a:gd name="connsiteX49" fmla="*/ 52021 w 318926"/>
                <a:gd name="connsiteY49" fmla="*/ 116754 h 319088"/>
                <a:gd name="connsiteX50" fmla="*/ 33398 w 318926"/>
                <a:gd name="connsiteY50" fmla="*/ 60470 h 319088"/>
                <a:gd name="connsiteX51" fmla="*/ 59470 w 318926"/>
                <a:gd name="connsiteY51" fmla="*/ 49213 h 319088"/>
                <a:gd name="connsiteX52" fmla="*/ 243880 w 318926"/>
                <a:gd name="connsiteY52" fmla="*/ 26988 h 319088"/>
                <a:gd name="connsiteX53" fmla="*/ 262732 w 318926"/>
                <a:gd name="connsiteY53" fmla="*/ 34529 h 319088"/>
                <a:gd name="connsiteX54" fmla="*/ 258962 w 318926"/>
                <a:gd name="connsiteY54" fmla="*/ 94854 h 319088"/>
                <a:gd name="connsiteX55" fmla="*/ 217488 w 318926"/>
                <a:gd name="connsiteY55" fmla="*/ 117476 h 319088"/>
                <a:gd name="connsiteX56" fmla="*/ 206177 w 318926"/>
                <a:gd name="connsiteY56" fmla="*/ 102395 h 319088"/>
                <a:gd name="connsiteX57" fmla="*/ 191096 w 318926"/>
                <a:gd name="connsiteY57" fmla="*/ 94854 h 319088"/>
                <a:gd name="connsiteX58" fmla="*/ 202407 w 318926"/>
                <a:gd name="connsiteY58" fmla="*/ 49610 h 319088"/>
                <a:gd name="connsiteX59" fmla="*/ 243880 w 318926"/>
                <a:gd name="connsiteY59" fmla="*/ 26988 h 319088"/>
                <a:gd name="connsiteX60" fmla="*/ 141968 w 318926"/>
                <a:gd name="connsiteY60" fmla="*/ 0 h 319088"/>
                <a:gd name="connsiteX61" fmla="*/ 145748 w 318926"/>
                <a:gd name="connsiteY61" fmla="*/ 0 h 319088"/>
                <a:gd name="connsiteX62" fmla="*/ 183545 w 318926"/>
                <a:gd name="connsiteY62" fmla="*/ 44958 h 319088"/>
                <a:gd name="connsiteX63" fmla="*/ 172206 w 318926"/>
                <a:gd name="connsiteY63" fmla="*/ 86170 h 319088"/>
                <a:gd name="connsiteX64" fmla="*/ 160867 w 318926"/>
                <a:gd name="connsiteY64" fmla="*/ 86170 h 319088"/>
                <a:gd name="connsiteX65" fmla="*/ 134409 w 318926"/>
                <a:gd name="connsiteY65" fmla="*/ 93663 h 319088"/>
                <a:gd name="connsiteX66" fmla="*/ 111730 w 318926"/>
                <a:gd name="connsiteY66" fmla="*/ 52452 h 319088"/>
                <a:gd name="connsiteX67" fmla="*/ 141968 w 318926"/>
                <a:gd name="connsiteY67" fmla="*/ 0 h 3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18926" h="319088">
                  <a:moveTo>
                    <a:pt x="153591" y="225425"/>
                  </a:moveTo>
                  <a:cubicBezTo>
                    <a:pt x="157322" y="225425"/>
                    <a:pt x="157322" y="225425"/>
                    <a:pt x="161053" y="225425"/>
                  </a:cubicBezTo>
                  <a:cubicBezTo>
                    <a:pt x="168514" y="225425"/>
                    <a:pt x="175975" y="225425"/>
                    <a:pt x="183437" y="225425"/>
                  </a:cubicBezTo>
                  <a:cubicBezTo>
                    <a:pt x="194629" y="229172"/>
                    <a:pt x="205821" y="247904"/>
                    <a:pt x="205821" y="266637"/>
                  </a:cubicBezTo>
                  <a:cubicBezTo>
                    <a:pt x="209551" y="292863"/>
                    <a:pt x="198359" y="315342"/>
                    <a:pt x="175975" y="319088"/>
                  </a:cubicBezTo>
                  <a:cubicBezTo>
                    <a:pt x="157322" y="319088"/>
                    <a:pt x="138669" y="300356"/>
                    <a:pt x="138669" y="274130"/>
                  </a:cubicBezTo>
                  <a:cubicBezTo>
                    <a:pt x="134938" y="255397"/>
                    <a:pt x="142400" y="236665"/>
                    <a:pt x="153591" y="225425"/>
                  </a:cubicBezTo>
                  <a:close/>
                  <a:moveTo>
                    <a:pt x="104775" y="203200"/>
                  </a:moveTo>
                  <a:cubicBezTo>
                    <a:pt x="104775" y="203200"/>
                    <a:pt x="104775" y="203200"/>
                    <a:pt x="108546" y="203200"/>
                  </a:cubicBezTo>
                  <a:cubicBezTo>
                    <a:pt x="112316" y="206927"/>
                    <a:pt x="116087" y="210655"/>
                    <a:pt x="119857" y="210655"/>
                  </a:cubicBezTo>
                  <a:cubicBezTo>
                    <a:pt x="123627" y="214382"/>
                    <a:pt x="127398" y="218109"/>
                    <a:pt x="131168" y="218109"/>
                  </a:cubicBezTo>
                  <a:cubicBezTo>
                    <a:pt x="134938" y="233018"/>
                    <a:pt x="131168" y="251654"/>
                    <a:pt x="119857" y="266562"/>
                  </a:cubicBezTo>
                  <a:cubicBezTo>
                    <a:pt x="108546" y="281471"/>
                    <a:pt x="93464" y="288925"/>
                    <a:pt x="78383" y="288925"/>
                  </a:cubicBezTo>
                  <a:cubicBezTo>
                    <a:pt x="70842" y="288925"/>
                    <a:pt x="63301" y="288925"/>
                    <a:pt x="59531" y="285198"/>
                  </a:cubicBezTo>
                  <a:cubicBezTo>
                    <a:pt x="44450" y="270289"/>
                    <a:pt x="44450" y="244199"/>
                    <a:pt x="63301" y="225563"/>
                  </a:cubicBezTo>
                  <a:cubicBezTo>
                    <a:pt x="74612" y="210655"/>
                    <a:pt x="89694" y="203200"/>
                    <a:pt x="104775" y="203200"/>
                  </a:cubicBezTo>
                  <a:close/>
                  <a:moveTo>
                    <a:pt x="224092" y="188913"/>
                  </a:moveTo>
                  <a:cubicBezTo>
                    <a:pt x="227839" y="188913"/>
                    <a:pt x="227839" y="188913"/>
                    <a:pt x="231585" y="188913"/>
                  </a:cubicBezTo>
                  <a:cubicBezTo>
                    <a:pt x="242825" y="188913"/>
                    <a:pt x="257811" y="192666"/>
                    <a:pt x="269051" y="203922"/>
                  </a:cubicBezTo>
                  <a:cubicBezTo>
                    <a:pt x="272797" y="203922"/>
                    <a:pt x="272797" y="207675"/>
                    <a:pt x="276544" y="207675"/>
                  </a:cubicBezTo>
                  <a:cubicBezTo>
                    <a:pt x="276544" y="211427"/>
                    <a:pt x="276544" y="211427"/>
                    <a:pt x="280290" y="211427"/>
                  </a:cubicBezTo>
                  <a:cubicBezTo>
                    <a:pt x="291530" y="230188"/>
                    <a:pt x="295276" y="248950"/>
                    <a:pt x="284037" y="260206"/>
                  </a:cubicBezTo>
                  <a:cubicBezTo>
                    <a:pt x="280290" y="267711"/>
                    <a:pt x="269051" y="271463"/>
                    <a:pt x="257811" y="271463"/>
                  </a:cubicBezTo>
                  <a:cubicBezTo>
                    <a:pt x="246571" y="271463"/>
                    <a:pt x="235332" y="267711"/>
                    <a:pt x="224092" y="256454"/>
                  </a:cubicBezTo>
                  <a:cubicBezTo>
                    <a:pt x="209106" y="245197"/>
                    <a:pt x="201613" y="230188"/>
                    <a:pt x="201613" y="215179"/>
                  </a:cubicBezTo>
                  <a:cubicBezTo>
                    <a:pt x="205360" y="211427"/>
                    <a:pt x="212853" y="207675"/>
                    <a:pt x="216599" y="203922"/>
                  </a:cubicBezTo>
                  <a:cubicBezTo>
                    <a:pt x="216599" y="196418"/>
                    <a:pt x="220346" y="192666"/>
                    <a:pt x="224092" y="188913"/>
                  </a:cubicBezTo>
                  <a:close/>
                  <a:moveTo>
                    <a:pt x="44694" y="134938"/>
                  </a:moveTo>
                  <a:cubicBezTo>
                    <a:pt x="48419" y="134938"/>
                    <a:pt x="52143" y="134938"/>
                    <a:pt x="52143" y="134938"/>
                  </a:cubicBezTo>
                  <a:cubicBezTo>
                    <a:pt x="70766" y="134938"/>
                    <a:pt x="85664" y="142458"/>
                    <a:pt x="93113" y="149978"/>
                  </a:cubicBezTo>
                  <a:cubicBezTo>
                    <a:pt x="89389" y="161258"/>
                    <a:pt x="93113" y="172537"/>
                    <a:pt x="96838" y="180057"/>
                  </a:cubicBezTo>
                  <a:cubicBezTo>
                    <a:pt x="89389" y="195097"/>
                    <a:pt x="74491" y="202616"/>
                    <a:pt x="52143" y="206376"/>
                  </a:cubicBezTo>
                  <a:cubicBezTo>
                    <a:pt x="52143" y="206376"/>
                    <a:pt x="48419" y="206376"/>
                    <a:pt x="44694" y="206376"/>
                  </a:cubicBezTo>
                  <a:cubicBezTo>
                    <a:pt x="22347" y="206376"/>
                    <a:pt x="3724" y="195097"/>
                    <a:pt x="0" y="176297"/>
                  </a:cubicBezTo>
                  <a:cubicBezTo>
                    <a:pt x="0" y="157498"/>
                    <a:pt x="18622" y="138698"/>
                    <a:pt x="44694" y="134938"/>
                  </a:cubicBezTo>
                  <a:close/>
                  <a:moveTo>
                    <a:pt x="266065" y="112713"/>
                  </a:moveTo>
                  <a:cubicBezTo>
                    <a:pt x="269812" y="112713"/>
                    <a:pt x="273558" y="112713"/>
                    <a:pt x="273558" y="112713"/>
                  </a:cubicBezTo>
                  <a:cubicBezTo>
                    <a:pt x="299784" y="112713"/>
                    <a:pt x="318517" y="123993"/>
                    <a:pt x="318517" y="142792"/>
                  </a:cubicBezTo>
                  <a:cubicBezTo>
                    <a:pt x="322263" y="161592"/>
                    <a:pt x="299784" y="180391"/>
                    <a:pt x="273558" y="184151"/>
                  </a:cubicBezTo>
                  <a:cubicBezTo>
                    <a:pt x="273558" y="184151"/>
                    <a:pt x="269812" y="184151"/>
                    <a:pt x="266065" y="184151"/>
                  </a:cubicBezTo>
                  <a:cubicBezTo>
                    <a:pt x="251079" y="184151"/>
                    <a:pt x="239840" y="176631"/>
                    <a:pt x="228600" y="169112"/>
                  </a:cubicBezTo>
                  <a:cubicBezTo>
                    <a:pt x="232347" y="157832"/>
                    <a:pt x="232347" y="146552"/>
                    <a:pt x="228600" y="135273"/>
                  </a:cubicBezTo>
                  <a:cubicBezTo>
                    <a:pt x="236093" y="120233"/>
                    <a:pt x="251079" y="112713"/>
                    <a:pt x="266065" y="112713"/>
                  </a:cubicBezTo>
                  <a:close/>
                  <a:moveTo>
                    <a:pt x="59470" y="49213"/>
                  </a:moveTo>
                  <a:cubicBezTo>
                    <a:pt x="70644" y="49213"/>
                    <a:pt x="85542" y="52966"/>
                    <a:pt x="96716" y="60470"/>
                  </a:cubicBezTo>
                  <a:cubicBezTo>
                    <a:pt x="107889" y="71727"/>
                    <a:pt x="119063" y="90488"/>
                    <a:pt x="115339" y="101745"/>
                  </a:cubicBezTo>
                  <a:cubicBezTo>
                    <a:pt x="111614" y="105497"/>
                    <a:pt x="111614" y="109250"/>
                    <a:pt x="107889" y="113002"/>
                  </a:cubicBezTo>
                  <a:cubicBezTo>
                    <a:pt x="104165" y="120506"/>
                    <a:pt x="100440" y="124259"/>
                    <a:pt x="96716" y="128011"/>
                  </a:cubicBezTo>
                  <a:cubicBezTo>
                    <a:pt x="92991" y="131763"/>
                    <a:pt x="89266" y="131763"/>
                    <a:pt x="85542" y="131763"/>
                  </a:cubicBezTo>
                  <a:cubicBezTo>
                    <a:pt x="74368" y="131763"/>
                    <a:pt x="63195" y="128011"/>
                    <a:pt x="52021" y="116754"/>
                  </a:cubicBezTo>
                  <a:cubicBezTo>
                    <a:pt x="29674" y="101745"/>
                    <a:pt x="22225" y="75479"/>
                    <a:pt x="33398" y="60470"/>
                  </a:cubicBezTo>
                  <a:cubicBezTo>
                    <a:pt x="40847" y="52966"/>
                    <a:pt x="48297" y="49213"/>
                    <a:pt x="59470" y="49213"/>
                  </a:cubicBezTo>
                  <a:close/>
                  <a:moveTo>
                    <a:pt x="243880" y="26988"/>
                  </a:moveTo>
                  <a:cubicBezTo>
                    <a:pt x="251421" y="26988"/>
                    <a:pt x="255191" y="30759"/>
                    <a:pt x="262732" y="34529"/>
                  </a:cubicBezTo>
                  <a:cubicBezTo>
                    <a:pt x="277813" y="45840"/>
                    <a:pt x="274043" y="76003"/>
                    <a:pt x="258962" y="94854"/>
                  </a:cubicBezTo>
                  <a:cubicBezTo>
                    <a:pt x="247651" y="109936"/>
                    <a:pt x="232569" y="117476"/>
                    <a:pt x="217488" y="117476"/>
                  </a:cubicBezTo>
                  <a:cubicBezTo>
                    <a:pt x="213718" y="113706"/>
                    <a:pt x="209947" y="106165"/>
                    <a:pt x="206177" y="102395"/>
                  </a:cubicBezTo>
                  <a:cubicBezTo>
                    <a:pt x="198636" y="98625"/>
                    <a:pt x="194866" y="94854"/>
                    <a:pt x="191096" y="94854"/>
                  </a:cubicBezTo>
                  <a:cubicBezTo>
                    <a:pt x="187325" y="79773"/>
                    <a:pt x="191096" y="64692"/>
                    <a:pt x="202407" y="49610"/>
                  </a:cubicBezTo>
                  <a:cubicBezTo>
                    <a:pt x="213718" y="34529"/>
                    <a:pt x="228799" y="26988"/>
                    <a:pt x="243880" y="26988"/>
                  </a:cubicBezTo>
                  <a:close/>
                  <a:moveTo>
                    <a:pt x="141968" y="0"/>
                  </a:moveTo>
                  <a:cubicBezTo>
                    <a:pt x="141968" y="0"/>
                    <a:pt x="145748" y="0"/>
                    <a:pt x="145748" y="0"/>
                  </a:cubicBezTo>
                  <a:cubicBezTo>
                    <a:pt x="164647" y="0"/>
                    <a:pt x="179766" y="18733"/>
                    <a:pt x="183545" y="44958"/>
                  </a:cubicBezTo>
                  <a:cubicBezTo>
                    <a:pt x="187325" y="63691"/>
                    <a:pt x="179766" y="78677"/>
                    <a:pt x="172206" y="86170"/>
                  </a:cubicBezTo>
                  <a:cubicBezTo>
                    <a:pt x="168426" y="86170"/>
                    <a:pt x="164647" y="86170"/>
                    <a:pt x="160867" y="86170"/>
                  </a:cubicBezTo>
                  <a:cubicBezTo>
                    <a:pt x="153307" y="86170"/>
                    <a:pt x="141968" y="89917"/>
                    <a:pt x="134409" y="93663"/>
                  </a:cubicBezTo>
                  <a:cubicBezTo>
                    <a:pt x="123069" y="86170"/>
                    <a:pt x="115510" y="71184"/>
                    <a:pt x="111730" y="52452"/>
                  </a:cubicBezTo>
                  <a:cubicBezTo>
                    <a:pt x="107950" y="26226"/>
                    <a:pt x="123069" y="0"/>
                    <a:pt x="1419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 flipH="1">
              <a:off x="3203065" y="6026234"/>
              <a:ext cx="142875" cy="1381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 179"/>
            <p:cNvSpPr/>
            <p:nvPr/>
          </p:nvSpPr>
          <p:spPr bwMode="auto">
            <a:xfrm flipH="1">
              <a:off x="3679634" y="5540458"/>
              <a:ext cx="548664" cy="552450"/>
            </a:xfrm>
            <a:custGeom>
              <a:avLst/>
              <a:gdLst>
                <a:gd name="connsiteX0" fmla="*/ 312718 w 548664"/>
                <a:gd name="connsiteY0" fmla="*/ 387350 h 552450"/>
                <a:gd name="connsiteX1" fmla="*/ 354129 w 548664"/>
                <a:gd name="connsiteY1" fmla="*/ 458643 h 552450"/>
                <a:gd name="connsiteX2" fmla="*/ 305188 w 548664"/>
                <a:gd name="connsiteY2" fmla="*/ 552450 h 552450"/>
                <a:gd name="connsiteX3" fmla="*/ 297659 w 548664"/>
                <a:gd name="connsiteY3" fmla="*/ 552450 h 552450"/>
                <a:gd name="connsiteX4" fmla="*/ 233660 w 548664"/>
                <a:gd name="connsiteY4" fmla="*/ 473653 h 552450"/>
                <a:gd name="connsiteX5" fmla="*/ 260013 w 548664"/>
                <a:gd name="connsiteY5" fmla="*/ 391103 h 552450"/>
                <a:gd name="connsiteX6" fmla="*/ 275071 w 548664"/>
                <a:gd name="connsiteY6" fmla="*/ 394855 h 552450"/>
                <a:gd name="connsiteX7" fmla="*/ 312718 w 548664"/>
                <a:gd name="connsiteY7" fmla="*/ 387350 h 552450"/>
                <a:gd name="connsiteX8" fmla="*/ 173558 w 548664"/>
                <a:gd name="connsiteY8" fmla="*/ 349250 h 552450"/>
                <a:gd name="connsiteX9" fmla="*/ 184826 w 548664"/>
                <a:gd name="connsiteY9" fmla="*/ 349250 h 552450"/>
                <a:gd name="connsiteX10" fmla="*/ 199849 w 548664"/>
                <a:gd name="connsiteY10" fmla="*/ 368029 h 552450"/>
                <a:gd name="connsiteX11" fmla="*/ 222384 w 548664"/>
                <a:gd name="connsiteY11" fmla="*/ 379297 h 552450"/>
                <a:gd name="connsiteX12" fmla="*/ 199849 w 548664"/>
                <a:gd name="connsiteY12" fmla="*/ 465680 h 552450"/>
                <a:gd name="connsiteX13" fmla="*/ 132244 w 548664"/>
                <a:gd name="connsiteY13" fmla="*/ 503238 h 552450"/>
                <a:gd name="connsiteX14" fmla="*/ 102197 w 548664"/>
                <a:gd name="connsiteY14" fmla="*/ 491971 h 552450"/>
                <a:gd name="connsiteX15" fmla="*/ 105953 w 548664"/>
                <a:gd name="connsiteY15" fmla="*/ 386808 h 552450"/>
                <a:gd name="connsiteX16" fmla="*/ 173558 w 548664"/>
                <a:gd name="connsiteY16" fmla="*/ 349250 h 552450"/>
                <a:gd name="connsiteX17" fmla="*/ 398314 w 548664"/>
                <a:gd name="connsiteY17" fmla="*/ 323850 h 552450"/>
                <a:gd name="connsiteX18" fmla="*/ 462103 w 548664"/>
                <a:gd name="connsiteY18" fmla="*/ 350169 h 552450"/>
                <a:gd name="connsiteX19" fmla="*/ 488369 w 548664"/>
                <a:gd name="connsiteY19" fmla="*/ 451686 h 552450"/>
                <a:gd name="connsiteX20" fmla="*/ 447094 w 548664"/>
                <a:gd name="connsiteY20" fmla="*/ 466725 h 552450"/>
                <a:gd name="connsiteX21" fmla="*/ 420828 w 548664"/>
                <a:gd name="connsiteY21" fmla="*/ 462965 h 552450"/>
                <a:gd name="connsiteX22" fmla="*/ 394562 w 548664"/>
                <a:gd name="connsiteY22" fmla="*/ 451686 h 552450"/>
                <a:gd name="connsiteX23" fmla="*/ 383305 w 548664"/>
                <a:gd name="connsiteY23" fmla="*/ 444166 h 552450"/>
                <a:gd name="connsiteX24" fmla="*/ 345782 w 548664"/>
                <a:gd name="connsiteY24" fmla="*/ 372729 h 552450"/>
                <a:gd name="connsiteX25" fmla="*/ 345782 w 548664"/>
                <a:gd name="connsiteY25" fmla="*/ 368969 h 552450"/>
                <a:gd name="connsiteX26" fmla="*/ 368296 w 548664"/>
                <a:gd name="connsiteY26" fmla="*/ 350169 h 552450"/>
                <a:gd name="connsiteX27" fmla="*/ 383305 w 548664"/>
                <a:gd name="connsiteY27" fmla="*/ 327610 h 552450"/>
                <a:gd name="connsiteX28" fmla="*/ 398314 w 548664"/>
                <a:gd name="connsiteY28" fmla="*/ 323850 h 552450"/>
                <a:gd name="connsiteX29" fmla="*/ 75329 w 548664"/>
                <a:gd name="connsiteY29" fmla="*/ 236537 h 552450"/>
                <a:gd name="connsiteX30" fmla="*/ 86586 w 548664"/>
                <a:gd name="connsiteY30" fmla="*/ 236537 h 552450"/>
                <a:gd name="connsiteX31" fmla="*/ 154127 w 548664"/>
                <a:gd name="connsiteY31" fmla="*/ 262929 h 552450"/>
                <a:gd name="connsiteX32" fmla="*/ 161632 w 548664"/>
                <a:gd name="connsiteY32" fmla="*/ 311943 h 552450"/>
                <a:gd name="connsiteX33" fmla="*/ 90339 w 548664"/>
                <a:gd name="connsiteY33" fmla="*/ 357187 h 552450"/>
                <a:gd name="connsiteX34" fmla="*/ 75329 w 548664"/>
                <a:gd name="connsiteY34" fmla="*/ 357187 h 552450"/>
                <a:gd name="connsiteX35" fmla="*/ 284 w 548664"/>
                <a:gd name="connsiteY35" fmla="*/ 304403 h 552450"/>
                <a:gd name="connsiteX36" fmla="*/ 75329 w 548664"/>
                <a:gd name="connsiteY36" fmla="*/ 236537 h 552450"/>
                <a:gd name="connsiteX37" fmla="*/ 458350 w 548664"/>
                <a:gd name="connsiteY37" fmla="*/ 195262 h 552450"/>
                <a:gd name="connsiteX38" fmla="*/ 469607 w 548664"/>
                <a:gd name="connsiteY38" fmla="*/ 195262 h 552450"/>
                <a:gd name="connsiteX39" fmla="*/ 548405 w 548664"/>
                <a:gd name="connsiteY39" fmla="*/ 248047 h 552450"/>
                <a:gd name="connsiteX40" fmla="*/ 469607 w 548664"/>
                <a:gd name="connsiteY40" fmla="*/ 315912 h 552450"/>
                <a:gd name="connsiteX41" fmla="*/ 458350 w 548664"/>
                <a:gd name="connsiteY41" fmla="*/ 315912 h 552450"/>
                <a:gd name="connsiteX42" fmla="*/ 394562 w 548664"/>
                <a:gd name="connsiteY42" fmla="*/ 293290 h 552450"/>
                <a:gd name="connsiteX43" fmla="*/ 387057 w 548664"/>
                <a:gd name="connsiteY43" fmla="*/ 232965 h 552450"/>
                <a:gd name="connsiteX44" fmla="*/ 458350 w 548664"/>
                <a:gd name="connsiteY44" fmla="*/ 195262 h 552450"/>
                <a:gd name="connsiteX45" fmla="*/ 101824 w 548664"/>
                <a:gd name="connsiteY45" fmla="*/ 87312 h 552450"/>
                <a:gd name="connsiteX46" fmla="*/ 162075 w 548664"/>
                <a:gd name="connsiteY46" fmla="*/ 109709 h 552450"/>
                <a:gd name="connsiteX47" fmla="*/ 199732 w 548664"/>
                <a:gd name="connsiteY47" fmla="*/ 180632 h 552450"/>
                <a:gd name="connsiteX48" fmla="*/ 180903 w 548664"/>
                <a:gd name="connsiteY48" fmla="*/ 199296 h 552450"/>
                <a:gd name="connsiteX49" fmla="*/ 165840 w 548664"/>
                <a:gd name="connsiteY49" fmla="*/ 225425 h 552450"/>
                <a:gd name="connsiteX50" fmla="*/ 147012 w 548664"/>
                <a:gd name="connsiteY50" fmla="*/ 225425 h 552450"/>
                <a:gd name="connsiteX51" fmla="*/ 86761 w 548664"/>
                <a:gd name="connsiteY51" fmla="*/ 203029 h 552450"/>
                <a:gd name="connsiteX52" fmla="*/ 56635 w 548664"/>
                <a:gd name="connsiteY52" fmla="*/ 102243 h 552450"/>
                <a:gd name="connsiteX53" fmla="*/ 101824 w 548664"/>
                <a:gd name="connsiteY53" fmla="*/ 87312 h 552450"/>
                <a:gd name="connsiteX54" fmla="*/ 413309 w 548664"/>
                <a:gd name="connsiteY54" fmla="*/ 49212 h 552450"/>
                <a:gd name="connsiteX55" fmla="*/ 446763 w 548664"/>
                <a:gd name="connsiteY55" fmla="*/ 60480 h 552450"/>
                <a:gd name="connsiteX56" fmla="*/ 439329 w 548664"/>
                <a:gd name="connsiteY56" fmla="*/ 165642 h 552450"/>
                <a:gd name="connsiteX57" fmla="*/ 372421 w 548664"/>
                <a:gd name="connsiteY57" fmla="*/ 203200 h 552450"/>
                <a:gd name="connsiteX58" fmla="*/ 350119 w 548664"/>
                <a:gd name="connsiteY58" fmla="*/ 180665 h 552450"/>
                <a:gd name="connsiteX59" fmla="*/ 324099 w 548664"/>
                <a:gd name="connsiteY59" fmla="*/ 161886 h 552450"/>
                <a:gd name="connsiteX60" fmla="*/ 346402 w 548664"/>
                <a:gd name="connsiteY60" fmla="*/ 86770 h 552450"/>
                <a:gd name="connsiteX61" fmla="*/ 413309 w 548664"/>
                <a:gd name="connsiteY61" fmla="*/ 49212 h 552450"/>
                <a:gd name="connsiteX62" fmla="*/ 244092 w 548664"/>
                <a:gd name="connsiteY62" fmla="*/ 0 h 552450"/>
                <a:gd name="connsiteX63" fmla="*/ 247856 w 548664"/>
                <a:gd name="connsiteY63" fmla="*/ 0 h 552450"/>
                <a:gd name="connsiteX64" fmla="*/ 311856 w 548664"/>
                <a:gd name="connsiteY64" fmla="*/ 79080 h 552450"/>
                <a:gd name="connsiteX65" fmla="*/ 289268 w 548664"/>
                <a:gd name="connsiteY65" fmla="*/ 154394 h 552450"/>
                <a:gd name="connsiteX66" fmla="*/ 274209 w 548664"/>
                <a:gd name="connsiteY66" fmla="*/ 154394 h 552450"/>
                <a:gd name="connsiteX67" fmla="*/ 229033 w 548664"/>
                <a:gd name="connsiteY67" fmla="*/ 161925 h 552450"/>
                <a:gd name="connsiteX68" fmla="*/ 191387 w 548664"/>
                <a:gd name="connsiteY68" fmla="*/ 90377 h 552450"/>
                <a:gd name="connsiteX69" fmla="*/ 244092 w 548664"/>
                <a:gd name="connsiteY69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48664" h="552450">
                  <a:moveTo>
                    <a:pt x="312718" y="387350"/>
                  </a:moveTo>
                  <a:cubicBezTo>
                    <a:pt x="335306" y="398607"/>
                    <a:pt x="350364" y="424873"/>
                    <a:pt x="354129" y="458643"/>
                  </a:cubicBezTo>
                  <a:cubicBezTo>
                    <a:pt x="361658" y="507423"/>
                    <a:pt x="339070" y="548698"/>
                    <a:pt x="305188" y="552450"/>
                  </a:cubicBezTo>
                  <a:cubicBezTo>
                    <a:pt x="301424" y="552450"/>
                    <a:pt x="301424" y="552450"/>
                    <a:pt x="297659" y="552450"/>
                  </a:cubicBezTo>
                  <a:cubicBezTo>
                    <a:pt x="267542" y="552450"/>
                    <a:pt x="237425" y="518680"/>
                    <a:pt x="233660" y="473653"/>
                  </a:cubicBezTo>
                  <a:cubicBezTo>
                    <a:pt x="229895" y="439882"/>
                    <a:pt x="241189" y="409864"/>
                    <a:pt x="260013" y="391103"/>
                  </a:cubicBezTo>
                  <a:cubicBezTo>
                    <a:pt x="267542" y="394855"/>
                    <a:pt x="271306" y="394855"/>
                    <a:pt x="275071" y="394855"/>
                  </a:cubicBezTo>
                  <a:cubicBezTo>
                    <a:pt x="286365" y="394855"/>
                    <a:pt x="301424" y="391103"/>
                    <a:pt x="312718" y="387350"/>
                  </a:cubicBezTo>
                  <a:close/>
                  <a:moveTo>
                    <a:pt x="173558" y="349250"/>
                  </a:moveTo>
                  <a:cubicBezTo>
                    <a:pt x="177313" y="349250"/>
                    <a:pt x="181069" y="349250"/>
                    <a:pt x="184826" y="349250"/>
                  </a:cubicBezTo>
                  <a:cubicBezTo>
                    <a:pt x="188581" y="356762"/>
                    <a:pt x="196093" y="360518"/>
                    <a:pt x="199849" y="368029"/>
                  </a:cubicBezTo>
                  <a:cubicBezTo>
                    <a:pt x="207360" y="371785"/>
                    <a:pt x="214872" y="375541"/>
                    <a:pt x="222384" y="379297"/>
                  </a:cubicBezTo>
                  <a:cubicBezTo>
                    <a:pt x="229895" y="401832"/>
                    <a:pt x="222384" y="435634"/>
                    <a:pt x="199849" y="465680"/>
                  </a:cubicBezTo>
                  <a:cubicBezTo>
                    <a:pt x="181069" y="488215"/>
                    <a:pt x="154779" y="503238"/>
                    <a:pt x="132244" y="503238"/>
                  </a:cubicBezTo>
                  <a:cubicBezTo>
                    <a:pt x="120976" y="503238"/>
                    <a:pt x="109709" y="499482"/>
                    <a:pt x="102197" y="491971"/>
                  </a:cubicBezTo>
                  <a:cubicBezTo>
                    <a:pt x="75907" y="469436"/>
                    <a:pt x="75907" y="424366"/>
                    <a:pt x="105953" y="386808"/>
                  </a:cubicBezTo>
                  <a:cubicBezTo>
                    <a:pt x="124732" y="364273"/>
                    <a:pt x="151023" y="349250"/>
                    <a:pt x="173558" y="349250"/>
                  </a:cubicBezTo>
                  <a:close/>
                  <a:moveTo>
                    <a:pt x="398314" y="323850"/>
                  </a:moveTo>
                  <a:cubicBezTo>
                    <a:pt x="420828" y="323850"/>
                    <a:pt x="443341" y="335130"/>
                    <a:pt x="462103" y="350169"/>
                  </a:cubicBezTo>
                  <a:cubicBezTo>
                    <a:pt x="495873" y="380248"/>
                    <a:pt x="510882" y="421607"/>
                    <a:pt x="488369" y="451686"/>
                  </a:cubicBezTo>
                  <a:cubicBezTo>
                    <a:pt x="477112" y="462965"/>
                    <a:pt x="462103" y="466725"/>
                    <a:pt x="447094" y="466725"/>
                  </a:cubicBezTo>
                  <a:cubicBezTo>
                    <a:pt x="435837" y="466725"/>
                    <a:pt x="428332" y="466725"/>
                    <a:pt x="420828" y="462965"/>
                  </a:cubicBezTo>
                  <a:cubicBezTo>
                    <a:pt x="413323" y="462965"/>
                    <a:pt x="405819" y="459206"/>
                    <a:pt x="394562" y="451686"/>
                  </a:cubicBezTo>
                  <a:cubicBezTo>
                    <a:pt x="390810" y="451686"/>
                    <a:pt x="387057" y="447926"/>
                    <a:pt x="383305" y="444166"/>
                  </a:cubicBezTo>
                  <a:cubicBezTo>
                    <a:pt x="357039" y="425367"/>
                    <a:pt x="345782" y="395288"/>
                    <a:pt x="345782" y="372729"/>
                  </a:cubicBezTo>
                  <a:cubicBezTo>
                    <a:pt x="345782" y="372729"/>
                    <a:pt x="345782" y="372729"/>
                    <a:pt x="345782" y="368969"/>
                  </a:cubicBezTo>
                  <a:cubicBezTo>
                    <a:pt x="353287" y="365209"/>
                    <a:pt x="360791" y="357689"/>
                    <a:pt x="368296" y="350169"/>
                  </a:cubicBezTo>
                  <a:cubicBezTo>
                    <a:pt x="375800" y="342650"/>
                    <a:pt x="379553" y="335130"/>
                    <a:pt x="383305" y="327610"/>
                  </a:cubicBezTo>
                  <a:cubicBezTo>
                    <a:pt x="387057" y="327610"/>
                    <a:pt x="394562" y="323850"/>
                    <a:pt x="398314" y="323850"/>
                  </a:cubicBezTo>
                  <a:close/>
                  <a:moveTo>
                    <a:pt x="75329" y="236537"/>
                  </a:moveTo>
                  <a:cubicBezTo>
                    <a:pt x="79082" y="236537"/>
                    <a:pt x="82834" y="236537"/>
                    <a:pt x="86586" y="236537"/>
                  </a:cubicBezTo>
                  <a:cubicBezTo>
                    <a:pt x="116604" y="236537"/>
                    <a:pt x="142870" y="244078"/>
                    <a:pt x="154127" y="262929"/>
                  </a:cubicBezTo>
                  <a:cubicBezTo>
                    <a:pt x="154127" y="278011"/>
                    <a:pt x="157879" y="296862"/>
                    <a:pt x="161632" y="311943"/>
                  </a:cubicBezTo>
                  <a:cubicBezTo>
                    <a:pt x="150375" y="334565"/>
                    <a:pt x="124109" y="353417"/>
                    <a:pt x="90339" y="357187"/>
                  </a:cubicBezTo>
                  <a:cubicBezTo>
                    <a:pt x="82834" y="357187"/>
                    <a:pt x="79082" y="357187"/>
                    <a:pt x="75329" y="357187"/>
                  </a:cubicBezTo>
                  <a:cubicBezTo>
                    <a:pt x="34054" y="357187"/>
                    <a:pt x="284" y="338336"/>
                    <a:pt x="284" y="304403"/>
                  </a:cubicBezTo>
                  <a:cubicBezTo>
                    <a:pt x="-3468" y="274240"/>
                    <a:pt x="30302" y="240308"/>
                    <a:pt x="75329" y="236537"/>
                  </a:cubicBezTo>
                  <a:close/>
                  <a:moveTo>
                    <a:pt x="458350" y="195262"/>
                  </a:moveTo>
                  <a:cubicBezTo>
                    <a:pt x="462103" y="195262"/>
                    <a:pt x="465855" y="195262"/>
                    <a:pt x="469607" y="195262"/>
                  </a:cubicBezTo>
                  <a:cubicBezTo>
                    <a:pt x="510882" y="195262"/>
                    <a:pt x="544653" y="214114"/>
                    <a:pt x="548405" y="248047"/>
                  </a:cubicBezTo>
                  <a:cubicBezTo>
                    <a:pt x="552157" y="278209"/>
                    <a:pt x="514635" y="312142"/>
                    <a:pt x="469607" y="315912"/>
                  </a:cubicBezTo>
                  <a:cubicBezTo>
                    <a:pt x="465855" y="315912"/>
                    <a:pt x="462103" y="315912"/>
                    <a:pt x="458350" y="315912"/>
                  </a:cubicBezTo>
                  <a:cubicBezTo>
                    <a:pt x="432085" y="315912"/>
                    <a:pt x="409571" y="308372"/>
                    <a:pt x="394562" y="293290"/>
                  </a:cubicBezTo>
                  <a:cubicBezTo>
                    <a:pt x="398314" y="274439"/>
                    <a:pt x="394562" y="251817"/>
                    <a:pt x="387057" y="232965"/>
                  </a:cubicBezTo>
                  <a:cubicBezTo>
                    <a:pt x="402066" y="214114"/>
                    <a:pt x="424580" y="199033"/>
                    <a:pt x="458350" y="195262"/>
                  </a:cubicBezTo>
                  <a:close/>
                  <a:moveTo>
                    <a:pt x="101824" y="87312"/>
                  </a:moveTo>
                  <a:cubicBezTo>
                    <a:pt x="120652" y="87312"/>
                    <a:pt x="143246" y="94778"/>
                    <a:pt x="162075" y="109709"/>
                  </a:cubicBezTo>
                  <a:cubicBezTo>
                    <a:pt x="188435" y="128373"/>
                    <a:pt x="199732" y="158235"/>
                    <a:pt x="199732" y="180632"/>
                  </a:cubicBezTo>
                  <a:cubicBezTo>
                    <a:pt x="192201" y="184365"/>
                    <a:pt x="188435" y="191830"/>
                    <a:pt x="180903" y="199296"/>
                  </a:cubicBezTo>
                  <a:cubicBezTo>
                    <a:pt x="177138" y="206761"/>
                    <a:pt x="169606" y="214227"/>
                    <a:pt x="165840" y="225425"/>
                  </a:cubicBezTo>
                  <a:cubicBezTo>
                    <a:pt x="158309" y="225425"/>
                    <a:pt x="154543" y="225425"/>
                    <a:pt x="147012" y="225425"/>
                  </a:cubicBezTo>
                  <a:cubicBezTo>
                    <a:pt x="128183" y="225425"/>
                    <a:pt x="105589" y="217960"/>
                    <a:pt x="86761" y="203029"/>
                  </a:cubicBezTo>
                  <a:cubicBezTo>
                    <a:pt x="49104" y="173166"/>
                    <a:pt x="37807" y="128373"/>
                    <a:pt x="56635" y="102243"/>
                  </a:cubicBezTo>
                  <a:cubicBezTo>
                    <a:pt x="67932" y="91045"/>
                    <a:pt x="82995" y="87312"/>
                    <a:pt x="101824" y="87312"/>
                  </a:cubicBezTo>
                  <a:close/>
                  <a:moveTo>
                    <a:pt x="413309" y="49212"/>
                  </a:moveTo>
                  <a:cubicBezTo>
                    <a:pt x="424460" y="49212"/>
                    <a:pt x="435612" y="52968"/>
                    <a:pt x="446763" y="60480"/>
                  </a:cubicBezTo>
                  <a:cubicBezTo>
                    <a:pt x="472782" y="83014"/>
                    <a:pt x="469065" y="128084"/>
                    <a:pt x="439329" y="165642"/>
                  </a:cubicBezTo>
                  <a:cubicBezTo>
                    <a:pt x="420743" y="188177"/>
                    <a:pt x="394724" y="203200"/>
                    <a:pt x="372421" y="203200"/>
                  </a:cubicBezTo>
                  <a:cubicBezTo>
                    <a:pt x="368704" y="195689"/>
                    <a:pt x="361270" y="188177"/>
                    <a:pt x="350119" y="180665"/>
                  </a:cubicBezTo>
                  <a:cubicBezTo>
                    <a:pt x="342685" y="173154"/>
                    <a:pt x="335251" y="165642"/>
                    <a:pt x="324099" y="161886"/>
                  </a:cubicBezTo>
                  <a:cubicBezTo>
                    <a:pt x="320382" y="139352"/>
                    <a:pt x="327816" y="113061"/>
                    <a:pt x="346402" y="86770"/>
                  </a:cubicBezTo>
                  <a:cubicBezTo>
                    <a:pt x="364987" y="64235"/>
                    <a:pt x="391007" y="49212"/>
                    <a:pt x="413309" y="49212"/>
                  </a:cubicBezTo>
                  <a:close/>
                  <a:moveTo>
                    <a:pt x="244092" y="0"/>
                  </a:moveTo>
                  <a:cubicBezTo>
                    <a:pt x="244092" y="0"/>
                    <a:pt x="247856" y="0"/>
                    <a:pt x="247856" y="0"/>
                  </a:cubicBezTo>
                  <a:cubicBezTo>
                    <a:pt x="277974" y="0"/>
                    <a:pt x="308091" y="33891"/>
                    <a:pt x="311856" y="79080"/>
                  </a:cubicBezTo>
                  <a:cubicBezTo>
                    <a:pt x="315620" y="109205"/>
                    <a:pt x="308091" y="139331"/>
                    <a:pt x="289268" y="154394"/>
                  </a:cubicBezTo>
                  <a:cubicBezTo>
                    <a:pt x="285503" y="154394"/>
                    <a:pt x="281738" y="154394"/>
                    <a:pt x="274209" y="154394"/>
                  </a:cubicBezTo>
                  <a:cubicBezTo>
                    <a:pt x="259150" y="154394"/>
                    <a:pt x="244092" y="158160"/>
                    <a:pt x="229033" y="161925"/>
                  </a:cubicBezTo>
                  <a:cubicBezTo>
                    <a:pt x="210210" y="150628"/>
                    <a:pt x="195151" y="124268"/>
                    <a:pt x="191387" y="90377"/>
                  </a:cubicBezTo>
                  <a:cubicBezTo>
                    <a:pt x="183857" y="45188"/>
                    <a:pt x="210210" y="3766"/>
                    <a:pt x="244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70"/>
            <p:cNvSpPr>
              <a:spLocks noEditPoints="1"/>
            </p:cNvSpPr>
            <p:nvPr/>
          </p:nvSpPr>
          <p:spPr bwMode="auto">
            <a:xfrm flipH="1">
              <a:off x="3830127" y="5694446"/>
              <a:ext cx="244475" cy="2413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 181"/>
            <p:cNvSpPr/>
            <p:nvPr/>
          </p:nvSpPr>
          <p:spPr bwMode="auto">
            <a:xfrm flipH="1">
              <a:off x="840864" y="4067258"/>
              <a:ext cx="319088" cy="323850"/>
            </a:xfrm>
            <a:custGeom>
              <a:avLst/>
              <a:gdLst>
                <a:gd name="connsiteX0" fmla="*/ 145799 w 319088"/>
                <a:gd name="connsiteY0" fmla="*/ 228600 h 323850"/>
                <a:gd name="connsiteX1" fmla="*/ 160839 w 319088"/>
                <a:gd name="connsiteY1" fmla="*/ 232410 h 323850"/>
                <a:gd name="connsiteX2" fmla="*/ 164599 w 319088"/>
                <a:gd name="connsiteY2" fmla="*/ 232410 h 323850"/>
                <a:gd name="connsiteX3" fmla="*/ 179638 w 319088"/>
                <a:gd name="connsiteY3" fmla="*/ 228600 h 323850"/>
                <a:gd name="connsiteX4" fmla="*/ 198438 w 319088"/>
                <a:gd name="connsiteY4" fmla="*/ 270510 h 323850"/>
                <a:gd name="connsiteX5" fmla="*/ 198438 w 319088"/>
                <a:gd name="connsiteY5" fmla="*/ 281940 h 323850"/>
                <a:gd name="connsiteX6" fmla="*/ 198438 w 319088"/>
                <a:gd name="connsiteY6" fmla="*/ 289560 h 323850"/>
                <a:gd name="connsiteX7" fmla="*/ 164599 w 319088"/>
                <a:gd name="connsiteY7" fmla="*/ 323850 h 323850"/>
                <a:gd name="connsiteX8" fmla="*/ 127000 w 319088"/>
                <a:gd name="connsiteY8" fmla="*/ 274320 h 323850"/>
                <a:gd name="connsiteX9" fmla="*/ 145799 w 319088"/>
                <a:gd name="connsiteY9" fmla="*/ 228600 h 323850"/>
                <a:gd name="connsiteX10" fmla="*/ 96837 w 319088"/>
                <a:gd name="connsiteY10" fmla="*/ 198437 h 323850"/>
                <a:gd name="connsiteX11" fmla="*/ 104378 w 319088"/>
                <a:gd name="connsiteY11" fmla="*/ 198437 h 323850"/>
                <a:gd name="connsiteX12" fmla="*/ 123229 w 319088"/>
                <a:gd name="connsiteY12" fmla="*/ 221214 h 323850"/>
                <a:gd name="connsiteX13" fmla="*/ 108148 w 319088"/>
                <a:gd name="connsiteY13" fmla="*/ 266769 h 323850"/>
                <a:gd name="connsiteX14" fmla="*/ 70445 w 319088"/>
                <a:gd name="connsiteY14" fmla="*/ 285750 h 323850"/>
                <a:gd name="connsiteX15" fmla="*/ 47823 w 319088"/>
                <a:gd name="connsiteY15" fmla="*/ 278158 h 323850"/>
                <a:gd name="connsiteX16" fmla="*/ 55363 w 319088"/>
                <a:gd name="connsiteY16" fmla="*/ 217418 h 323850"/>
                <a:gd name="connsiteX17" fmla="*/ 96837 w 319088"/>
                <a:gd name="connsiteY17" fmla="*/ 198437 h 323850"/>
                <a:gd name="connsiteX18" fmla="*/ 221488 w 319088"/>
                <a:gd name="connsiteY18" fmla="*/ 195262 h 323850"/>
                <a:gd name="connsiteX19" fmla="*/ 228981 w 319088"/>
                <a:gd name="connsiteY19" fmla="*/ 195262 h 323850"/>
                <a:gd name="connsiteX20" fmla="*/ 266446 w 319088"/>
                <a:gd name="connsiteY20" fmla="*/ 210447 h 323850"/>
                <a:gd name="connsiteX21" fmla="*/ 277686 w 319088"/>
                <a:gd name="connsiteY21" fmla="*/ 271186 h 323850"/>
                <a:gd name="connsiteX22" fmla="*/ 255207 w 319088"/>
                <a:gd name="connsiteY22" fmla="*/ 282575 h 323850"/>
                <a:gd name="connsiteX23" fmla="*/ 217741 w 319088"/>
                <a:gd name="connsiteY23" fmla="*/ 263594 h 323850"/>
                <a:gd name="connsiteX24" fmla="*/ 199009 w 319088"/>
                <a:gd name="connsiteY24" fmla="*/ 221836 h 323850"/>
                <a:gd name="connsiteX25" fmla="*/ 221488 w 319088"/>
                <a:gd name="connsiteY25" fmla="*/ 195262 h 323850"/>
                <a:gd name="connsiteX26" fmla="*/ 48705 w 319088"/>
                <a:gd name="connsiteY26" fmla="*/ 131762 h 323850"/>
                <a:gd name="connsiteX27" fmla="*/ 93663 w 319088"/>
                <a:gd name="connsiteY27" fmla="*/ 150562 h 323850"/>
                <a:gd name="connsiteX28" fmla="*/ 93663 w 319088"/>
                <a:gd name="connsiteY28" fmla="*/ 165601 h 323850"/>
                <a:gd name="connsiteX29" fmla="*/ 93663 w 319088"/>
                <a:gd name="connsiteY29" fmla="*/ 176881 h 323850"/>
                <a:gd name="connsiteX30" fmla="*/ 48705 w 319088"/>
                <a:gd name="connsiteY30" fmla="*/ 203200 h 323850"/>
                <a:gd name="connsiteX31" fmla="*/ 0 w 319088"/>
                <a:gd name="connsiteY31" fmla="*/ 169361 h 323850"/>
                <a:gd name="connsiteX32" fmla="*/ 48705 w 319088"/>
                <a:gd name="connsiteY32" fmla="*/ 131762 h 323850"/>
                <a:gd name="connsiteX33" fmla="*/ 270074 w 319088"/>
                <a:gd name="connsiteY33" fmla="*/ 123825 h 323850"/>
                <a:gd name="connsiteX34" fmla="*/ 273844 w 319088"/>
                <a:gd name="connsiteY34" fmla="*/ 123825 h 323850"/>
                <a:gd name="connsiteX35" fmla="*/ 319088 w 319088"/>
                <a:gd name="connsiteY35" fmla="*/ 157664 h 323850"/>
                <a:gd name="connsiteX36" fmla="*/ 273844 w 319088"/>
                <a:gd name="connsiteY36" fmla="*/ 195263 h 323850"/>
                <a:gd name="connsiteX37" fmla="*/ 270074 w 319088"/>
                <a:gd name="connsiteY37" fmla="*/ 195263 h 323850"/>
                <a:gd name="connsiteX38" fmla="*/ 228600 w 319088"/>
                <a:gd name="connsiteY38" fmla="*/ 176464 h 323850"/>
                <a:gd name="connsiteX39" fmla="*/ 232371 w 319088"/>
                <a:gd name="connsiteY39" fmla="*/ 157664 h 323850"/>
                <a:gd name="connsiteX40" fmla="*/ 228600 w 319088"/>
                <a:gd name="connsiteY40" fmla="*/ 142625 h 323850"/>
                <a:gd name="connsiteX41" fmla="*/ 270074 w 319088"/>
                <a:gd name="connsiteY41" fmla="*/ 123825 h 323850"/>
                <a:gd name="connsiteX42" fmla="*/ 63880 w 319088"/>
                <a:gd name="connsiteY42" fmla="*/ 44450 h 323850"/>
                <a:gd name="connsiteX43" fmla="*/ 101346 w 319088"/>
                <a:gd name="connsiteY43" fmla="*/ 59459 h 323850"/>
                <a:gd name="connsiteX44" fmla="*/ 120078 w 319088"/>
                <a:gd name="connsiteY44" fmla="*/ 104486 h 323850"/>
                <a:gd name="connsiteX45" fmla="*/ 101346 w 319088"/>
                <a:gd name="connsiteY45" fmla="*/ 127000 h 323850"/>
                <a:gd name="connsiteX46" fmla="*/ 90106 w 319088"/>
                <a:gd name="connsiteY46" fmla="*/ 127000 h 323850"/>
                <a:gd name="connsiteX47" fmla="*/ 52641 w 319088"/>
                <a:gd name="connsiteY47" fmla="*/ 111991 h 323850"/>
                <a:gd name="connsiteX48" fmla="*/ 41401 w 319088"/>
                <a:gd name="connsiteY48" fmla="*/ 51955 h 323850"/>
                <a:gd name="connsiteX49" fmla="*/ 63880 w 319088"/>
                <a:gd name="connsiteY49" fmla="*/ 44450 h 323850"/>
                <a:gd name="connsiteX50" fmla="*/ 247055 w 319088"/>
                <a:gd name="connsiteY50" fmla="*/ 38100 h 323850"/>
                <a:gd name="connsiteX51" fmla="*/ 269677 w 319088"/>
                <a:gd name="connsiteY51" fmla="*/ 45554 h 323850"/>
                <a:gd name="connsiteX52" fmla="*/ 262137 w 319088"/>
                <a:gd name="connsiteY52" fmla="*/ 105189 h 323850"/>
                <a:gd name="connsiteX53" fmla="*/ 220663 w 319088"/>
                <a:gd name="connsiteY53" fmla="*/ 123825 h 323850"/>
                <a:gd name="connsiteX54" fmla="*/ 194271 w 319088"/>
                <a:gd name="connsiteY54" fmla="*/ 101462 h 323850"/>
                <a:gd name="connsiteX55" fmla="*/ 209352 w 319088"/>
                <a:gd name="connsiteY55" fmla="*/ 56736 h 323850"/>
                <a:gd name="connsiteX56" fmla="*/ 247055 w 319088"/>
                <a:gd name="connsiteY56" fmla="*/ 38100 h 323850"/>
                <a:gd name="connsiteX57" fmla="*/ 152901 w 319088"/>
                <a:gd name="connsiteY57" fmla="*/ 0 h 323850"/>
                <a:gd name="connsiteX58" fmla="*/ 190500 w 319088"/>
                <a:gd name="connsiteY58" fmla="*/ 48705 h 323850"/>
                <a:gd name="connsiteX59" fmla="*/ 171700 w 319088"/>
                <a:gd name="connsiteY59" fmla="*/ 93663 h 323850"/>
                <a:gd name="connsiteX60" fmla="*/ 160421 w 319088"/>
                <a:gd name="connsiteY60" fmla="*/ 93663 h 323850"/>
                <a:gd name="connsiteX61" fmla="*/ 156661 w 319088"/>
                <a:gd name="connsiteY61" fmla="*/ 93663 h 323850"/>
                <a:gd name="connsiteX62" fmla="*/ 141621 w 319088"/>
                <a:gd name="connsiteY62" fmla="*/ 93663 h 323850"/>
                <a:gd name="connsiteX63" fmla="*/ 119062 w 319088"/>
                <a:gd name="connsiteY63" fmla="*/ 52451 h 323850"/>
                <a:gd name="connsiteX64" fmla="*/ 152901 w 319088"/>
                <a:gd name="connsiteY64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9088" h="323850">
                  <a:moveTo>
                    <a:pt x="145799" y="228600"/>
                  </a:moveTo>
                  <a:cubicBezTo>
                    <a:pt x="149559" y="232410"/>
                    <a:pt x="157079" y="232410"/>
                    <a:pt x="160839" y="232410"/>
                  </a:cubicBezTo>
                  <a:cubicBezTo>
                    <a:pt x="160839" y="232410"/>
                    <a:pt x="164599" y="232410"/>
                    <a:pt x="164599" y="232410"/>
                  </a:cubicBezTo>
                  <a:cubicBezTo>
                    <a:pt x="168359" y="232410"/>
                    <a:pt x="172118" y="228600"/>
                    <a:pt x="179638" y="228600"/>
                  </a:cubicBezTo>
                  <a:cubicBezTo>
                    <a:pt x="190918" y="236220"/>
                    <a:pt x="198438" y="251460"/>
                    <a:pt x="198438" y="270510"/>
                  </a:cubicBezTo>
                  <a:cubicBezTo>
                    <a:pt x="198438" y="274320"/>
                    <a:pt x="198438" y="278130"/>
                    <a:pt x="198438" y="281940"/>
                  </a:cubicBezTo>
                  <a:cubicBezTo>
                    <a:pt x="198438" y="285750"/>
                    <a:pt x="198438" y="285750"/>
                    <a:pt x="198438" y="289560"/>
                  </a:cubicBezTo>
                  <a:cubicBezTo>
                    <a:pt x="194678" y="308610"/>
                    <a:pt x="179638" y="323850"/>
                    <a:pt x="164599" y="323850"/>
                  </a:cubicBezTo>
                  <a:cubicBezTo>
                    <a:pt x="145799" y="323850"/>
                    <a:pt x="127000" y="300990"/>
                    <a:pt x="127000" y="274320"/>
                  </a:cubicBezTo>
                  <a:cubicBezTo>
                    <a:pt x="127000" y="255270"/>
                    <a:pt x="134520" y="236220"/>
                    <a:pt x="145799" y="228600"/>
                  </a:cubicBezTo>
                  <a:close/>
                  <a:moveTo>
                    <a:pt x="96837" y="198437"/>
                  </a:moveTo>
                  <a:cubicBezTo>
                    <a:pt x="96837" y="198437"/>
                    <a:pt x="100607" y="198437"/>
                    <a:pt x="104378" y="198437"/>
                  </a:cubicBezTo>
                  <a:cubicBezTo>
                    <a:pt x="108148" y="209826"/>
                    <a:pt x="115689" y="217418"/>
                    <a:pt x="123229" y="221214"/>
                  </a:cubicBezTo>
                  <a:cubicBezTo>
                    <a:pt x="127000" y="236399"/>
                    <a:pt x="123229" y="251584"/>
                    <a:pt x="108148" y="266769"/>
                  </a:cubicBezTo>
                  <a:cubicBezTo>
                    <a:pt x="96837" y="281954"/>
                    <a:pt x="81756" y="285750"/>
                    <a:pt x="70445" y="285750"/>
                  </a:cubicBezTo>
                  <a:cubicBezTo>
                    <a:pt x="62904" y="285750"/>
                    <a:pt x="55363" y="285750"/>
                    <a:pt x="47823" y="278158"/>
                  </a:cubicBezTo>
                  <a:cubicBezTo>
                    <a:pt x="36512" y="266769"/>
                    <a:pt x="36512" y="240196"/>
                    <a:pt x="55363" y="217418"/>
                  </a:cubicBezTo>
                  <a:cubicBezTo>
                    <a:pt x="66674" y="206030"/>
                    <a:pt x="81756" y="198437"/>
                    <a:pt x="96837" y="198437"/>
                  </a:cubicBezTo>
                  <a:close/>
                  <a:moveTo>
                    <a:pt x="221488" y="195262"/>
                  </a:moveTo>
                  <a:cubicBezTo>
                    <a:pt x="225234" y="195262"/>
                    <a:pt x="225234" y="195262"/>
                    <a:pt x="228981" y="195262"/>
                  </a:cubicBezTo>
                  <a:cubicBezTo>
                    <a:pt x="240220" y="195262"/>
                    <a:pt x="255207" y="202855"/>
                    <a:pt x="266446" y="210447"/>
                  </a:cubicBezTo>
                  <a:cubicBezTo>
                    <a:pt x="285179" y="229428"/>
                    <a:pt x="288925" y="256002"/>
                    <a:pt x="277686" y="271186"/>
                  </a:cubicBezTo>
                  <a:cubicBezTo>
                    <a:pt x="270193" y="278779"/>
                    <a:pt x="262700" y="282575"/>
                    <a:pt x="255207" y="282575"/>
                  </a:cubicBezTo>
                  <a:cubicBezTo>
                    <a:pt x="243967" y="282575"/>
                    <a:pt x="228981" y="274983"/>
                    <a:pt x="217741" y="263594"/>
                  </a:cubicBezTo>
                  <a:cubicBezTo>
                    <a:pt x="202755" y="252205"/>
                    <a:pt x="195262" y="237021"/>
                    <a:pt x="199009" y="221836"/>
                  </a:cubicBezTo>
                  <a:cubicBezTo>
                    <a:pt x="210248" y="214243"/>
                    <a:pt x="217741" y="206651"/>
                    <a:pt x="221488" y="195262"/>
                  </a:cubicBezTo>
                  <a:close/>
                  <a:moveTo>
                    <a:pt x="48705" y="131762"/>
                  </a:moveTo>
                  <a:cubicBezTo>
                    <a:pt x="67437" y="131762"/>
                    <a:pt x="86170" y="139282"/>
                    <a:pt x="93663" y="150562"/>
                  </a:cubicBezTo>
                  <a:cubicBezTo>
                    <a:pt x="93663" y="154321"/>
                    <a:pt x="89916" y="158081"/>
                    <a:pt x="93663" y="165601"/>
                  </a:cubicBezTo>
                  <a:cubicBezTo>
                    <a:pt x="93663" y="169361"/>
                    <a:pt x="93663" y="173121"/>
                    <a:pt x="93663" y="176881"/>
                  </a:cubicBezTo>
                  <a:cubicBezTo>
                    <a:pt x="86170" y="191920"/>
                    <a:pt x="71184" y="199440"/>
                    <a:pt x="48705" y="203200"/>
                  </a:cubicBezTo>
                  <a:cubicBezTo>
                    <a:pt x="22479" y="203200"/>
                    <a:pt x="0" y="188161"/>
                    <a:pt x="0" y="169361"/>
                  </a:cubicBezTo>
                  <a:cubicBezTo>
                    <a:pt x="0" y="146802"/>
                    <a:pt x="18732" y="131762"/>
                    <a:pt x="48705" y="131762"/>
                  </a:cubicBezTo>
                  <a:close/>
                  <a:moveTo>
                    <a:pt x="270074" y="123825"/>
                  </a:moveTo>
                  <a:cubicBezTo>
                    <a:pt x="270074" y="123825"/>
                    <a:pt x="270074" y="123825"/>
                    <a:pt x="273844" y="123825"/>
                  </a:cubicBezTo>
                  <a:cubicBezTo>
                    <a:pt x="296466" y="123825"/>
                    <a:pt x="319088" y="135105"/>
                    <a:pt x="319088" y="157664"/>
                  </a:cubicBezTo>
                  <a:cubicBezTo>
                    <a:pt x="319088" y="176464"/>
                    <a:pt x="300237" y="191503"/>
                    <a:pt x="273844" y="195263"/>
                  </a:cubicBezTo>
                  <a:cubicBezTo>
                    <a:pt x="270074" y="195263"/>
                    <a:pt x="270074" y="195263"/>
                    <a:pt x="270074" y="195263"/>
                  </a:cubicBezTo>
                  <a:cubicBezTo>
                    <a:pt x="251222" y="195263"/>
                    <a:pt x="236141" y="187743"/>
                    <a:pt x="228600" y="176464"/>
                  </a:cubicBezTo>
                  <a:cubicBezTo>
                    <a:pt x="232371" y="172704"/>
                    <a:pt x="232371" y="165184"/>
                    <a:pt x="232371" y="157664"/>
                  </a:cubicBezTo>
                  <a:cubicBezTo>
                    <a:pt x="232371" y="153904"/>
                    <a:pt x="228600" y="146384"/>
                    <a:pt x="228600" y="142625"/>
                  </a:cubicBezTo>
                  <a:cubicBezTo>
                    <a:pt x="236141" y="131345"/>
                    <a:pt x="251222" y="123825"/>
                    <a:pt x="270074" y="123825"/>
                  </a:cubicBezTo>
                  <a:close/>
                  <a:moveTo>
                    <a:pt x="63880" y="44450"/>
                  </a:moveTo>
                  <a:cubicBezTo>
                    <a:pt x="78867" y="44450"/>
                    <a:pt x="90106" y="48202"/>
                    <a:pt x="101346" y="59459"/>
                  </a:cubicBezTo>
                  <a:cubicBezTo>
                    <a:pt x="116332" y="74468"/>
                    <a:pt x="123825" y="89477"/>
                    <a:pt x="120078" y="104486"/>
                  </a:cubicBezTo>
                  <a:cubicBezTo>
                    <a:pt x="112585" y="111991"/>
                    <a:pt x="105092" y="119496"/>
                    <a:pt x="101346" y="127000"/>
                  </a:cubicBezTo>
                  <a:cubicBezTo>
                    <a:pt x="97599" y="127000"/>
                    <a:pt x="93853" y="127000"/>
                    <a:pt x="90106" y="127000"/>
                  </a:cubicBezTo>
                  <a:cubicBezTo>
                    <a:pt x="78867" y="127000"/>
                    <a:pt x="63880" y="123248"/>
                    <a:pt x="52641" y="111991"/>
                  </a:cubicBezTo>
                  <a:cubicBezTo>
                    <a:pt x="33908" y="93230"/>
                    <a:pt x="30162" y="66964"/>
                    <a:pt x="41401" y="51955"/>
                  </a:cubicBezTo>
                  <a:cubicBezTo>
                    <a:pt x="48894" y="44450"/>
                    <a:pt x="56387" y="44450"/>
                    <a:pt x="63880" y="44450"/>
                  </a:cubicBezTo>
                  <a:close/>
                  <a:moveTo>
                    <a:pt x="247055" y="38100"/>
                  </a:moveTo>
                  <a:cubicBezTo>
                    <a:pt x="254596" y="38100"/>
                    <a:pt x="262137" y="38100"/>
                    <a:pt x="269677" y="45554"/>
                  </a:cubicBezTo>
                  <a:cubicBezTo>
                    <a:pt x="280988" y="56736"/>
                    <a:pt x="280988" y="86553"/>
                    <a:pt x="262137" y="105189"/>
                  </a:cubicBezTo>
                  <a:cubicBezTo>
                    <a:pt x="250826" y="116371"/>
                    <a:pt x="235744" y="123825"/>
                    <a:pt x="220663" y="123825"/>
                  </a:cubicBezTo>
                  <a:cubicBezTo>
                    <a:pt x="213122" y="112644"/>
                    <a:pt x="201811" y="105189"/>
                    <a:pt x="194271" y="101462"/>
                  </a:cubicBezTo>
                  <a:cubicBezTo>
                    <a:pt x="190500" y="86553"/>
                    <a:pt x="194271" y="67918"/>
                    <a:pt x="209352" y="56736"/>
                  </a:cubicBezTo>
                  <a:cubicBezTo>
                    <a:pt x="220663" y="45554"/>
                    <a:pt x="235744" y="38100"/>
                    <a:pt x="247055" y="38100"/>
                  </a:cubicBezTo>
                  <a:close/>
                  <a:moveTo>
                    <a:pt x="152901" y="0"/>
                  </a:moveTo>
                  <a:cubicBezTo>
                    <a:pt x="171700" y="0"/>
                    <a:pt x="190500" y="22479"/>
                    <a:pt x="190500" y="48705"/>
                  </a:cubicBezTo>
                  <a:cubicBezTo>
                    <a:pt x="190500" y="67437"/>
                    <a:pt x="182980" y="82424"/>
                    <a:pt x="171700" y="93663"/>
                  </a:cubicBezTo>
                  <a:cubicBezTo>
                    <a:pt x="167940" y="93663"/>
                    <a:pt x="164180" y="93663"/>
                    <a:pt x="160421" y="93663"/>
                  </a:cubicBezTo>
                  <a:cubicBezTo>
                    <a:pt x="160421" y="93663"/>
                    <a:pt x="160421" y="93663"/>
                    <a:pt x="156661" y="93663"/>
                  </a:cubicBezTo>
                  <a:cubicBezTo>
                    <a:pt x="152901" y="93663"/>
                    <a:pt x="145381" y="93663"/>
                    <a:pt x="141621" y="93663"/>
                  </a:cubicBezTo>
                  <a:cubicBezTo>
                    <a:pt x="126582" y="86170"/>
                    <a:pt x="119062" y="71184"/>
                    <a:pt x="119062" y="52451"/>
                  </a:cubicBezTo>
                  <a:cubicBezTo>
                    <a:pt x="119062" y="26226"/>
                    <a:pt x="134101" y="3746"/>
                    <a:pt x="1529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86"/>
            <p:cNvSpPr>
              <a:spLocks noEditPoints="1"/>
            </p:cNvSpPr>
            <p:nvPr/>
          </p:nvSpPr>
          <p:spPr bwMode="auto">
            <a:xfrm flipH="1">
              <a:off x="928177" y="4160921"/>
              <a:ext cx="141288" cy="1397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任意多边形 183"/>
            <p:cNvSpPr/>
            <p:nvPr/>
          </p:nvSpPr>
          <p:spPr bwMode="auto">
            <a:xfrm flipH="1">
              <a:off x="958339" y="3256045"/>
              <a:ext cx="550863" cy="552450"/>
            </a:xfrm>
            <a:custGeom>
              <a:avLst/>
              <a:gdLst>
                <a:gd name="connsiteX0" fmla="*/ 250680 w 550863"/>
                <a:gd name="connsiteY0" fmla="*/ 390525 h 552450"/>
                <a:gd name="connsiteX1" fmla="*/ 254432 w 550863"/>
                <a:gd name="connsiteY1" fmla="*/ 390525 h 552450"/>
                <a:gd name="connsiteX2" fmla="*/ 280698 w 550863"/>
                <a:gd name="connsiteY2" fmla="*/ 394291 h 552450"/>
                <a:gd name="connsiteX3" fmla="*/ 284450 w 550863"/>
                <a:gd name="connsiteY3" fmla="*/ 394291 h 552450"/>
                <a:gd name="connsiteX4" fmla="*/ 310716 w 550863"/>
                <a:gd name="connsiteY4" fmla="*/ 390525 h 552450"/>
                <a:gd name="connsiteX5" fmla="*/ 344487 w 550863"/>
                <a:gd name="connsiteY5" fmla="*/ 465839 h 552450"/>
                <a:gd name="connsiteX6" fmla="*/ 284450 w 550863"/>
                <a:gd name="connsiteY6" fmla="*/ 552450 h 552450"/>
                <a:gd name="connsiteX7" fmla="*/ 231919 w 550863"/>
                <a:gd name="connsiteY7" fmla="*/ 511027 h 552450"/>
                <a:gd name="connsiteX8" fmla="*/ 224414 w 550863"/>
                <a:gd name="connsiteY8" fmla="*/ 484668 h 552450"/>
                <a:gd name="connsiteX9" fmla="*/ 220662 w 550863"/>
                <a:gd name="connsiteY9" fmla="*/ 469605 h 552450"/>
                <a:gd name="connsiteX10" fmla="*/ 250680 w 550863"/>
                <a:gd name="connsiteY10" fmla="*/ 390525 h 552450"/>
                <a:gd name="connsiteX11" fmla="*/ 168275 w 550863"/>
                <a:gd name="connsiteY11" fmla="*/ 341313 h 552450"/>
                <a:gd name="connsiteX12" fmla="*/ 179501 w 550863"/>
                <a:gd name="connsiteY12" fmla="*/ 341313 h 552450"/>
                <a:gd name="connsiteX13" fmla="*/ 216921 w 550863"/>
                <a:gd name="connsiteY13" fmla="*/ 375017 h 552450"/>
                <a:gd name="connsiteX14" fmla="*/ 190727 w 550863"/>
                <a:gd name="connsiteY14" fmla="*/ 457404 h 552450"/>
                <a:gd name="connsiteX15" fmla="*/ 123371 w 550863"/>
                <a:gd name="connsiteY15" fmla="*/ 487363 h 552450"/>
                <a:gd name="connsiteX16" fmla="*/ 89694 w 550863"/>
                <a:gd name="connsiteY16" fmla="*/ 476129 h 552450"/>
                <a:gd name="connsiteX17" fmla="*/ 100920 w 550863"/>
                <a:gd name="connsiteY17" fmla="*/ 371272 h 552450"/>
                <a:gd name="connsiteX18" fmla="*/ 168275 w 550863"/>
                <a:gd name="connsiteY18" fmla="*/ 341313 h 552450"/>
                <a:gd name="connsiteX19" fmla="*/ 394032 w 550863"/>
                <a:gd name="connsiteY19" fmla="*/ 330200 h 552450"/>
                <a:gd name="connsiteX20" fmla="*/ 458049 w 550863"/>
                <a:gd name="connsiteY20" fmla="*/ 360159 h 552450"/>
                <a:gd name="connsiteX21" fmla="*/ 476877 w 550863"/>
                <a:gd name="connsiteY21" fmla="*/ 461271 h 552450"/>
                <a:gd name="connsiteX22" fmla="*/ 439220 w 550863"/>
                <a:gd name="connsiteY22" fmla="*/ 476250 h 552450"/>
                <a:gd name="connsiteX23" fmla="*/ 375204 w 550863"/>
                <a:gd name="connsiteY23" fmla="*/ 450036 h 552450"/>
                <a:gd name="connsiteX24" fmla="*/ 341312 w 550863"/>
                <a:gd name="connsiteY24" fmla="*/ 375139 h 552450"/>
                <a:gd name="connsiteX25" fmla="*/ 386501 w 550863"/>
                <a:gd name="connsiteY25" fmla="*/ 333945 h 552450"/>
                <a:gd name="connsiteX26" fmla="*/ 394032 w 550863"/>
                <a:gd name="connsiteY26" fmla="*/ 330200 h 552450"/>
                <a:gd name="connsiteX27" fmla="*/ 82550 w 550863"/>
                <a:gd name="connsiteY27" fmla="*/ 220663 h 552450"/>
                <a:gd name="connsiteX28" fmla="*/ 86302 w 550863"/>
                <a:gd name="connsiteY28" fmla="*/ 220663 h 552450"/>
                <a:gd name="connsiteX29" fmla="*/ 161347 w 550863"/>
                <a:gd name="connsiteY29" fmla="*/ 254596 h 552450"/>
                <a:gd name="connsiteX30" fmla="*/ 161347 w 550863"/>
                <a:gd name="connsiteY30" fmla="*/ 277218 h 552450"/>
                <a:gd name="connsiteX31" fmla="*/ 165100 w 550863"/>
                <a:gd name="connsiteY31" fmla="*/ 303610 h 552450"/>
                <a:gd name="connsiteX32" fmla="*/ 86302 w 550863"/>
                <a:gd name="connsiteY32" fmla="*/ 341313 h 552450"/>
                <a:gd name="connsiteX33" fmla="*/ 82550 w 550863"/>
                <a:gd name="connsiteY33" fmla="*/ 341313 h 552450"/>
                <a:gd name="connsiteX34" fmla="*/ 0 w 550863"/>
                <a:gd name="connsiteY34" fmla="*/ 284758 h 552450"/>
                <a:gd name="connsiteX35" fmla="*/ 82550 w 550863"/>
                <a:gd name="connsiteY35" fmla="*/ 220663 h 552450"/>
                <a:gd name="connsiteX36" fmla="*/ 464798 w 550863"/>
                <a:gd name="connsiteY36" fmla="*/ 206375 h 552450"/>
                <a:gd name="connsiteX37" fmla="*/ 468540 w 550863"/>
                <a:gd name="connsiteY37" fmla="*/ 206375 h 552450"/>
                <a:gd name="connsiteX38" fmla="*/ 550863 w 550863"/>
                <a:gd name="connsiteY38" fmla="*/ 262659 h 552450"/>
                <a:gd name="connsiteX39" fmla="*/ 468540 w 550863"/>
                <a:gd name="connsiteY39" fmla="*/ 330200 h 552450"/>
                <a:gd name="connsiteX40" fmla="*/ 464798 w 550863"/>
                <a:gd name="connsiteY40" fmla="*/ 330200 h 552450"/>
                <a:gd name="connsiteX41" fmla="*/ 397442 w 550863"/>
                <a:gd name="connsiteY41" fmla="*/ 300182 h 552450"/>
                <a:gd name="connsiteX42" fmla="*/ 401184 w 550863"/>
                <a:gd name="connsiteY42" fmla="*/ 270164 h 552450"/>
                <a:gd name="connsiteX43" fmla="*/ 393700 w 550863"/>
                <a:gd name="connsiteY43" fmla="*/ 240146 h 552450"/>
                <a:gd name="connsiteX44" fmla="*/ 464798 w 550863"/>
                <a:gd name="connsiteY44" fmla="*/ 206375 h 552450"/>
                <a:gd name="connsiteX45" fmla="*/ 112638 w 550863"/>
                <a:gd name="connsiteY45" fmla="*/ 71438 h 552450"/>
                <a:gd name="connsiteX46" fmla="*/ 176655 w 550863"/>
                <a:gd name="connsiteY46" fmla="*/ 97652 h 552450"/>
                <a:gd name="connsiteX47" fmla="*/ 210546 w 550863"/>
                <a:gd name="connsiteY47" fmla="*/ 176294 h 552450"/>
                <a:gd name="connsiteX48" fmla="*/ 176655 w 550863"/>
                <a:gd name="connsiteY48" fmla="*/ 213743 h 552450"/>
                <a:gd name="connsiteX49" fmla="*/ 157826 w 550863"/>
                <a:gd name="connsiteY49" fmla="*/ 217488 h 552450"/>
                <a:gd name="connsiteX50" fmla="*/ 93809 w 550863"/>
                <a:gd name="connsiteY50" fmla="*/ 187529 h 552450"/>
                <a:gd name="connsiteX51" fmla="*/ 74981 w 550863"/>
                <a:gd name="connsiteY51" fmla="*/ 86418 h 552450"/>
                <a:gd name="connsiteX52" fmla="*/ 112638 w 550863"/>
                <a:gd name="connsiteY52" fmla="*/ 71438 h 552450"/>
                <a:gd name="connsiteX53" fmla="*/ 427492 w 550863"/>
                <a:gd name="connsiteY53" fmla="*/ 58738 h 552450"/>
                <a:gd name="connsiteX54" fmla="*/ 464911 w 550863"/>
                <a:gd name="connsiteY54" fmla="*/ 70049 h 552450"/>
                <a:gd name="connsiteX55" fmla="*/ 449943 w 550863"/>
                <a:gd name="connsiteY55" fmla="*/ 175618 h 552450"/>
                <a:gd name="connsiteX56" fmla="*/ 382588 w 550863"/>
                <a:gd name="connsiteY56" fmla="*/ 209551 h 552450"/>
                <a:gd name="connsiteX57" fmla="*/ 378846 w 550863"/>
                <a:gd name="connsiteY57" fmla="*/ 209551 h 552450"/>
                <a:gd name="connsiteX58" fmla="*/ 333942 w 550863"/>
                <a:gd name="connsiteY58" fmla="*/ 168077 h 552450"/>
                <a:gd name="connsiteX59" fmla="*/ 360136 w 550863"/>
                <a:gd name="connsiteY59" fmla="*/ 92671 h 552450"/>
                <a:gd name="connsiteX60" fmla="*/ 427492 w 550863"/>
                <a:gd name="connsiteY60" fmla="*/ 58738 h 552450"/>
                <a:gd name="connsiteX61" fmla="*/ 266411 w 550863"/>
                <a:gd name="connsiteY61" fmla="*/ 0 h 552450"/>
                <a:gd name="connsiteX62" fmla="*/ 330200 w 550863"/>
                <a:gd name="connsiteY62" fmla="*/ 78582 h 552450"/>
                <a:gd name="connsiteX63" fmla="*/ 300182 w 550863"/>
                <a:gd name="connsiteY63" fmla="*/ 157163 h 552450"/>
                <a:gd name="connsiteX64" fmla="*/ 281420 w 550863"/>
                <a:gd name="connsiteY64" fmla="*/ 153421 h 552450"/>
                <a:gd name="connsiteX65" fmla="*/ 273916 w 550863"/>
                <a:gd name="connsiteY65" fmla="*/ 153421 h 552450"/>
                <a:gd name="connsiteX66" fmla="*/ 243897 w 550863"/>
                <a:gd name="connsiteY66" fmla="*/ 157163 h 552450"/>
                <a:gd name="connsiteX67" fmla="*/ 206375 w 550863"/>
                <a:gd name="connsiteY67" fmla="*/ 86066 h 552450"/>
                <a:gd name="connsiteX68" fmla="*/ 266411 w 550863"/>
                <a:gd name="connsiteY68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50863" h="552450">
                  <a:moveTo>
                    <a:pt x="250680" y="390525"/>
                  </a:moveTo>
                  <a:cubicBezTo>
                    <a:pt x="250680" y="390525"/>
                    <a:pt x="250680" y="390525"/>
                    <a:pt x="254432" y="390525"/>
                  </a:cubicBezTo>
                  <a:cubicBezTo>
                    <a:pt x="261937" y="394291"/>
                    <a:pt x="269441" y="394291"/>
                    <a:pt x="280698" y="394291"/>
                  </a:cubicBezTo>
                  <a:cubicBezTo>
                    <a:pt x="280698" y="394291"/>
                    <a:pt x="280698" y="394291"/>
                    <a:pt x="284450" y="394291"/>
                  </a:cubicBezTo>
                  <a:cubicBezTo>
                    <a:pt x="291955" y="394291"/>
                    <a:pt x="299459" y="394291"/>
                    <a:pt x="310716" y="390525"/>
                  </a:cubicBezTo>
                  <a:cubicBezTo>
                    <a:pt x="329478" y="405588"/>
                    <a:pt x="344487" y="431948"/>
                    <a:pt x="344487" y="465839"/>
                  </a:cubicBezTo>
                  <a:cubicBezTo>
                    <a:pt x="344487" y="511027"/>
                    <a:pt x="318221" y="548684"/>
                    <a:pt x="284450" y="552450"/>
                  </a:cubicBezTo>
                  <a:cubicBezTo>
                    <a:pt x="261937" y="552450"/>
                    <a:pt x="243175" y="533622"/>
                    <a:pt x="231919" y="511027"/>
                  </a:cubicBezTo>
                  <a:cubicBezTo>
                    <a:pt x="228166" y="499730"/>
                    <a:pt x="224414" y="492199"/>
                    <a:pt x="224414" y="484668"/>
                  </a:cubicBezTo>
                  <a:cubicBezTo>
                    <a:pt x="220662" y="477136"/>
                    <a:pt x="220662" y="473370"/>
                    <a:pt x="220662" y="469605"/>
                  </a:cubicBezTo>
                  <a:cubicBezTo>
                    <a:pt x="220662" y="435713"/>
                    <a:pt x="231919" y="405588"/>
                    <a:pt x="250680" y="390525"/>
                  </a:cubicBezTo>
                  <a:close/>
                  <a:moveTo>
                    <a:pt x="168275" y="341313"/>
                  </a:moveTo>
                  <a:cubicBezTo>
                    <a:pt x="172017" y="341313"/>
                    <a:pt x="175759" y="341313"/>
                    <a:pt x="179501" y="341313"/>
                  </a:cubicBezTo>
                  <a:cubicBezTo>
                    <a:pt x="190727" y="356293"/>
                    <a:pt x="201953" y="367527"/>
                    <a:pt x="216921" y="375017"/>
                  </a:cubicBezTo>
                  <a:cubicBezTo>
                    <a:pt x="220663" y="401231"/>
                    <a:pt x="213179" y="431190"/>
                    <a:pt x="190727" y="457404"/>
                  </a:cubicBezTo>
                  <a:cubicBezTo>
                    <a:pt x="172017" y="476129"/>
                    <a:pt x="145823" y="487363"/>
                    <a:pt x="123371" y="487363"/>
                  </a:cubicBezTo>
                  <a:cubicBezTo>
                    <a:pt x="108403" y="487363"/>
                    <a:pt x="97178" y="483618"/>
                    <a:pt x="89694" y="476129"/>
                  </a:cubicBezTo>
                  <a:cubicBezTo>
                    <a:pt x="63500" y="453659"/>
                    <a:pt x="67242" y="404976"/>
                    <a:pt x="100920" y="371272"/>
                  </a:cubicBezTo>
                  <a:cubicBezTo>
                    <a:pt x="119629" y="352548"/>
                    <a:pt x="145823" y="341313"/>
                    <a:pt x="168275" y="341313"/>
                  </a:cubicBezTo>
                  <a:close/>
                  <a:moveTo>
                    <a:pt x="394032" y="330200"/>
                  </a:moveTo>
                  <a:cubicBezTo>
                    <a:pt x="416626" y="330200"/>
                    <a:pt x="439220" y="341435"/>
                    <a:pt x="458049" y="360159"/>
                  </a:cubicBezTo>
                  <a:cubicBezTo>
                    <a:pt x="491940" y="390118"/>
                    <a:pt x="503237" y="438801"/>
                    <a:pt x="476877" y="461271"/>
                  </a:cubicBezTo>
                  <a:cubicBezTo>
                    <a:pt x="469346" y="472505"/>
                    <a:pt x="454283" y="476250"/>
                    <a:pt x="439220" y="476250"/>
                  </a:cubicBezTo>
                  <a:cubicBezTo>
                    <a:pt x="420392" y="476250"/>
                    <a:pt x="394032" y="468760"/>
                    <a:pt x="375204" y="450036"/>
                  </a:cubicBezTo>
                  <a:cubicBezTo>
                    <a:pt x="352609" y="427567"/>
                    <a:pt x="341312" y="401353"/>
                    <a:pt x="341312" y="375139"/>
                  </a:cubicBezTo>
                  <a:cubicBezTo>
                    <a:pt x="360141" y="367649"/>
                    <a:pt x="375204" y="348924"/>
                    <a:pt x="386501" y="333945"/>
                  </a:cubicBezTo>
                  <a:cubicBezTo>
                    <a:pt x="386501" y="333945"/>
                    <a:pt x="390266" y="330200"/>
                    <a:pt x="394032" y="330200"/>
                  </a:cubicBezTo>
                  <a:close/>
                  <a:moveTo>
                    <a:pt x="82550" y="220663"/>
                  </a:moveTo>
                  <a:cubicBezTo>
                    <a:pt x="82550" y="220663"/>
                    <a:pt x="86302" y="220663"/>
                    <a:pt x="86302" y="220663"/>
                  </a:cubicBezTo>
                  <a:cubicBezTo>
                    <a:pt x="120072" y="220663"/>
                    <a:pt x="150091" y="231974"/>
                    <a:pt x="161347" y="254596"/>
                  </a:cubicBezTo>
                  <a:cubicBezTo>
                    <a:pt x="161347" y="262137"/>
                    <a:pt x="161347" y="269677"/>
                    <a:pt x="161347" y="277218"/>
                  </a:cubicBezTo>
                  <a:cubicBezTo>
                    <a:pt x="161347" y="284758"/>
                    <a:pt x="161347" y="296069"/>
                    <a:pt x="165100" y="303610"/>
                  </a:cubicBezTo>
                  <a:cubicBezTo>
                    <a:pt x="150091" y="326232"/>
                    <a:pt x="123825" y="341313"/>
                    <a:pt x="86302" y="341313"/>
                  </a:cubicBezTo>
                  <a:cubicBezTo>
                    <a:pt x="86302" y="341313"/>
                    <a:pt x="82550" y="341313"/>
                    <a:pt x="82550" y="341313"/>
                  </a:cubicBezTo>
                  <a:cubicBezTo>
                    <a:pt x="37522" y="341313"/>
                    <a:pt x="0" y="318691"/>
                    <a:pt x="0" y="284758"/>
                  </a:cubicBezTo>
                  <a:cubicBezTo>
                    <a:pt x="0" y="250826"/>
                    <a:pt x="37522" y="220663"/>
                    <a:pt x="82550" y="220663"/>
                  </a:cubicBezTo>
                  <a:close/>
                  <a:moveTo>
                    <a:pt x="464798" y="206375"/>
                  </a:moveTo>
                  <a:cubicBezTo>
                    <a:pt x="464798" y="206375"/>
                    <a:pt x="468540" y="206375"/>
                    <a:pt x="468540" y="206375"/>
                  </a:cubicBezTo>
                  <a:cubicBezTo>
                    <a:pt x="513443" y="206375"/>
                    <a:pt x="550863" y="232641"/>
                    <a:pt x="550863" y="262659"/>
                  </a:cubicBezTo>
                  <a:cubicBezTo>
                    <a:pt x="550863" y="296430"/>
                    <a:pt x="517185" y="326448"/>
                    <a:pt x="468540" y="330200"/>
                  </a:cubicBezTo>
                  <a:cubicBezTo>
                    <a:pt x="468540" y="330200"/>
                    <a:pt x="468540" y="330200"/>
                    <a:pt x="464798" y="330200"/>
                  </a:cubicBezTo>
                  <a:cubicBezTo>
                    <a:pt x="434862" y="330200"/>
                    <a:pt x="412410" y="318943"/>
                    <a:pt x="397442" y="300182"/>
                  </a:cubicBezTo>
                  <a:cubicBezTo>
                    <a:pt x="397442" y="292677"/>
                    <a:pt x="401184" y="281421"/>
                    <a:pt x="401184" y="270164"/>
                  </a:cubicBezTo>
                  <a:cubicBezTo>
                    <a:pt x="397442" y="258907"/>
                    <a:pt x="397442" y="247650"/>
                    <a:pt x="393700" y="240146"/>
                  </a:cubicBezTo>
                  <a:cubicBezTo>
                    <a:pt x="408668" y="221384"/>
                    <a:pt x="434862" y="206375"/>
                    <a:pt x="464798" y="206375"/>
                  </a:cubicBezTo>
                  <a:close/>
                  <a:moveTo>
                    <a:pt x="112638" y="71438"/>
                  </a:moveTo>
                  <a:cubicBezTo>
                    <a:pt x="135232" y="71438"/>
                    <a:pt x="157826" y="78928"/>
                    <a:pt x="176655" y="97652"/>
                  </a:cubicBezTo>
                  <a:cubicBezTo>
                    <a:pt x="203015" y="123866"/>
                    <a:pt x="214312" y="153825"/>
                    <a:pt x="210546" y="176294"/>
                  </a:cubicBezTo>
                  <a:cubicBezTo>
                    <a:pt x="195483" y="187529"/>
                    <a:pt x="184186" y="198764"/>
                    <a:pt x="176655" y="213743"/>
                  </a:cubicBezTo>
                  <a:cubicBezTo>
                    <a:pt x="169123" y="217488"/>
                    <a:pt x="165358" y="217488"/>
                    <a:pt x="157826" y="217488"/>
                  </a:cubicBezTo>
                  <a:cubicBezTo>
                    <a:pt x="138998" y="217488"/>
                    <a:pt x="112638" y="206253"/>
                    <a:pt x="93809" y="187529"/>
                  </a:cubicBezTo>
                  <a:cubicBezTo>
                    <a:pt x="59918" y="157570"/>
                    <a:pt x="52387" y="112632"/>
                    <a:pt x="74981" y="86418"/>
                  </a:cubicBezTo>
                  <a:cubicBezTo>
                    <a:pt x="82512" y="75183"/>
                    <a:pt x="97575" y="71438"/>
                    <a:pt x="112638" y="71438"/>
                  </a:cubicBezTo>
                  <a:close/>
                  <a:moveTo>
                    <a:pt x="427492" y="58738"/>
                  </a:moveTo>
                  <a:cubicBezTo>
                    <a:pt x="442460" y="58738"/>
                    <a:pt x="453685" y="62508"/>
                    <a:pt x="464911" y="70049"/>
                  </a:cubicBezTo>
                  <a:cubicBezTo>
                    <a:pt x="487363" y="92671"/>
                    <a:pt x="483621" y="141685"/>
                    <a:pt x="449943" y="175618"/>
                  </a:cubicBezTo>
                  <a:cubicBezTo>
                    <a:pt x="431234" y="194470"/>
                    <a:pt x="405040" y="209551"/>
                    <a:pt x="382588" y="209551"/>
                  </a:cubicBezTo>
                  <a:cubicBezTo>
                    <a:pt x="382588" y="209551"/>
                    <a:pt x="382588" y="209551"/>
                    <a:pt x="378846" y="209551"/>
                  </a:cubicBezTo>
                  <a:cubicBezTo>
                    <a:pt x="367620" y="190699"/>
                    <a:pt x="352652" y="175618"/>
                    <a:pt x="333942" y="168077"/>
                  </a:cubicBezTo>
                  <a:cubicBezTo>
                    <a:pt x="330200" y="141685"/>
                    <a:pt x="341426" y="115293"/>
                    <a:pt x="360136" y="92671"/>
                  </a:cubicBezTo>
                  <a:cubicBezTo>
                    <a:pt x="382588" y="70049"/>
                    <a:pt x="405040" y="58738"/>
                    <a:pt x="427492" y="58738"/>
                  </a:cubicBezTo>
                  <a:close/>
                  <a:moveTo>
                    <a:pt x="266411" y="0"/>
                  </a:moveTo>
                  <a:cubicBezTo>
                    <a:pt x="300182" y="0"/>
                    <a:pt x="330200" y="33678"/>
                    <a:pt x="330200" y="78582"/>
                  </a:cubicBezTo>
                  <a:cubicBezTo>
                    <a:pt x="330200" y="112259"/>
                    <a:pt x="318943" y="142195"/>
                    <a:pt x="300182" y="157163"/>
                  </a:cubicBezTo>
                  <a:cubicBezTo>
                    <a:pt x="292677" y="153421"/>
                    <a:pt x="288925" y="153421"/>
                    <a:pt x="281420" y="153421"/>
                  </a:cubicBezTo>
                  <a:cubicBezTo>
                    <a:pt x="277668" y="153421"/>
                    <a:pt x="277668" y="153421"/>
                    <a:pt x="273916" y="153421"/>
                  </a:cubicBezTo>
                  <a:cubicBezTo>
                    <a:pt x="266411" y="153421"/>
                    <a:pt x="255154" y="157163"/>
                    <a:pt x="243897" y="157163"/>
                  </a:cubicBezTo>
                  <a:cubicBezTo>
                    <a:pt x="225136" y="145937"/>
                    <a:pt x="210127" y="119743"/>
                    <a:pt x="206375" y="86066"/>
                  </a:cubicBezTo>
                  <a:cubicBezTo>
                    <a:pt x="206375" y="37420"/>
                    <a:pt x="232641" y="0"/>
                    <a:pt x="266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00"/>
            <p:cNvSpPr>
              <a:spLocks noEditPoints="1"/>
            </p:cNvSpPr>
            <p:nvPr/>
          </p:nvSpPr>
          <p:spPr bwMode="auto">
            <a:xfrm flipH="1">
              <a:off x="1107564" y="3410034"/>
              <a:ext cx="239713" cy="2397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 flipH="1">
              <a:off x="86802" y="3421146"/>
              <a:ext cx="3875088" cy="3446463"/>
              <a:chOff x="5213351" y="1985963"/>
              <a:chExt cx="3875088" cy="3446463"/>
            </a:xfrm>
            <a:grpFill/>
          </p:grpSpPr>
          <p:sp>
            <p:nvSpPr>
              <p:cNvPr id="45" name="Freeform 5"/>
              <p:cNvSpPr>
                <a:spLocks noEditPoints="1"/>
              </p:cNvSpPr>
              <p:nvPr/>
            </p:nvSpPr>
            <p:spPr bwMode="auto">
              <a:xfrm>
                <a:off x="6332539" y="2541588"/>
                <a:ext cx="822325" cy="1282700"/>
              </a:xfrm>
              <a:custGeom>
                <a:avLst/>
                <a:gdLst>
                  <a:gd name="T0" fmla="*/ 138 w 219"/>
                  <a:gd name="T1" fmla="*/ 124 h 341"/>
                  <a:gd name="T2" fmla="*/ 140 w 219"/>
                  <a:gd name="T3" fmla="*/ 129 h 341"/>
                  <a:gd name="T4" fmla="*/ 145 w 219"/>
                  <a:gd name="T5" fmla="*/ 135 h 341"/>
                  <a:gd name="T6" fmla="*/ 138 w 219"/>
                  <a:gd name="T7" fmla="*/ 124 h 341"/>
                  <a:gd name="T8" fmla="*/ 0 w 219"/>
                  <a:gd name="T9" fmla="*/ 0 h 341"/>
                  <a:gd name="T10" fmla="*/ 1 w 219"/>
                  <a:gd name="T11" fmla="*/ 2 h 341"/>
                  <a:gd name="T12" fmla="*/ 102 w 219"/>
                  <a:gd name="T13" fmla="*/ 80 h 341"/>
                  <a:gd name="T14" fmla="*/ 151 w 219"/>
                  <a:gd name="T15" fmla="*/ 154 h 341"/>
                  <a:gd name="T16" fmla="*/ 164 w 219"/>
                  <a:gd name="T17" fmla="*/ 171 h 341"/>
                  <a:gd name="T18" fmla="*/ 153 w 219"/>
                  <a:gd name="T19" fmla="*/ 158 h 341"/>
                  <a:gd name="T20" fmla="*/ 172 w 219"/>
                  <a:gd name="T21" fmla="*/ 198 h 341"/>
                  <a:gd name="T22" fmla="*/ 200 w 219"/>
                  <a:gd name="T23" fmla="*/ 317 h 341"/>
                  <a:gd name="T24" fmla="*/ 219 w 219"/>
                  <a:gd name="T25" fmla="*/ 341 h 341"/>
                  <a:gd name="T26" fmla="*/ 178 w 219"/>
                  <a:gd name="T27" fmla="*/ 194 h 341"/>
                  <a:gd name="T28" fmla="*/ 146 w 219"/>
                  <a:gd name="T29" fmla="*/ 136 h 341"/>
                  <a:gd name="T30" fmla="*/ 146 w 219"/>
                  <a:gd name="T31" fmla="*/ 138 h 341"/>
                  <a:gd name="T32" fmla="*/ 140 w 219"/>
                  <a:gd name="T33" fmla="*/ 129 h 341"/>
                  <a:gd name="T34" fmla="*/ 134 w 219"/>
                  <a:gd name="T35" fmla="*/ 118 h 341"/>
                  <a:gd name="T36" fmla="*/ 103 w 219"/>
                  <a:gd name="T37" fmla="*/ 79 h 341"/>
                  <a:gd name="T38" fmla="*/ 98 w 219"/>
                  <a:gd name="T39" fmla="*/ 74 h 341"/>
                  <a:gd name="T40" fmla="*/ 99 w 219"/>
                  <a:gd name="T41" fmla="*/ 75 h 341"/>
                  <a:gd name="T42" fmla="*/ 92 w 219"/>
                  <a:gd name="T43" fmla="*/ 67 h 341"/>
                  <a:gd name="T44" fmla="*/ 0 w 219"/>
                  <a:gd name="T4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9" h="341">
                    <a:moveTo>
                      <a:pt x="138" y="124"/>
                    </a:moveTo>
                    <a:cubicBezTo>
                      <a:pt x="139" y="126"/>
                      <a:pt x="140" y="128"/>
                      <a:pt x="140" y="129"/>
                    </a:cubicBezTo>
                    <a:cubicBezTo>
                      <a:pt x="142" y="131"/>
                      <a:pt x="144" y="133"/>
                      <a:pt x="145" y="135"/>
                    </a:cubicBezTo>
                    <a:cubicBezTo>
                      <a:pt x="143" y="131"/>
                      <a:pt x="141" y="128"/>
                      <a:pt x="138" y="124"/>
                    </a:cubicBezTo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38" y="20"/>
                      <a:pt x="72" y="47"/>
                      <a:pt x="102" y="80"/>
                    </a:cubicBezTo>
                    <a:cubicBezTo>
                      <a:pt x="121" y="101"/>
                      <a:pt x="137" y="126"/>
                      <a:pt x="151" y="154"/>
                    </a:cubicBezTo>
                    <a:cubicBezTo>
                      <a:pt x="159" y="161"/>
                      <a:pt x="164" y="171"/>
                      <a:pt x="164" y="171"/>
                    </a:cubicBezTo>
                    <a:cubicBezTo>
                      <a:pt x="164" y="171"/>
                      <a:pt x="160" y="164"/>
                      <a:pt x="153" y="158"/>
                    </a:cubicBezTo>
                    <a:cubicBezTo>
                      <a:pt x="159" y="171"/>
                      <a:pt x="166" y="185"/>
                      <a:pt x="172" y="198"/>
                    </a:cubicBezTo>
                    <a:cubicBezTo>
                      <a:pt x="199" y="256"/>
                      <a:pt x="201" y="300"/>
                      <a:pt x="200" y="317"/>
                    </a:cubicBezTo>
                    <a:cubicBezTo>
                      <a:pt x="206" y="325"/>
                      <a:pt x="213" y="333"/>
                      <a:pt x="219" y="341"/>
                    </a:cubicBezTo>
                    <a:cubicBezTo>
                      <a:pt x="217" y="321"/>
                      <a:pt x="207" y="257"/>
                      <a:pt x="178" y="194"/>
                    </a:cubicBezTo>
                    <a:cubicBezTo>
                      <a:pt x="168" y="174"/>
                      <a:pt x="157" y="154"/>
                      <a:pt x="146" y="136"/>
                    </a:cubicBezTo>
                    <a:cubicBezTo>
                      <a:pt x="146" y="138"/>
                      <a:pt x="146" y="138"/>
                      <a:pt x="146" y="138"/>
                    </a:cubicBezTo>
                    <a:cubicBezTo>
                      <a:pt x="144" y="135"/>
                      <a:pt x="142" y="132"/>
                      <a:pt x="140" y="129"/>
                    </a:cubicBezTo>
                    <a:cubicBezTo>
                      <a:pt x="138" y="126"/>
                      <a:pt x="136" y="122"/>
                      <a:pt x="134" y="118"/>
                    </a:cubicBezTo>
                    <a:cubicBezTo>
                      <a:pt x="124" y="104"/>
                      <a:pt x="114" y="91"/>
                      <a:pt x="103" y="79"/>
                    </a:cubicBezTo>
                    <a:cubicBezTo>
                      <a:pt x="102" y="77"/>
                      <a:pt x="100" y="75"/>
                      <a:pt x="98" y="74"/>
                    </a:cubicBezTo>
                    <a:cubicBezTo>
                      <a:pt x="98" y="75"/>
                      <a:pt x="99" y="75"/>
                      <a:pt x="99" y="75"/>
                    </a:cubicBezTo>
                    <a:cubicBezTo>
                      <a:pt x="99" y="75"/>
                      <a:pt x="96" y="72"/>
                      <a:pt x="92" y="67"/>
                    </a:cubicBezTo>
                    <a:cubicBezTo>
                      <a:pt x="64" y="39"/>
                      <a:pt x="34" y="17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16"/>
              <p:cNvSpPr>
                <a:spLocks noEditPoints="1"/>
              </p:cNvSpPr>
              <p:nvPr/>
            </p:nvSpPr>
            <p:spPr bwMode="auto">
              <a:xfrm>
                <a:off x="6610351" y="2087563"/>
                <a:ext cx="153988" cy="736600"/>
              </a:xfrm>
              <a:custGeom>
                <a:avLst/>
                <a:gdLst>
                  <a:gd name="T0" fmla="*/ 8 w 41"/>
                  <a:gd name="T1" fmla="*/ 129 h 196"/>
                  <a:gd name="T2" fmla="*/ 18 w 41"/>
                  <a:gd name="T3" fmla="*/ 188 h 196"/>
                  <a:gd name="T4" fmla="*/ 25 w 41"/>
                  <a:gd name="T5" fmla="*/ 196 h 196"/>
                  <a:gd name="T6" fmla="*/ 24 w 41"/>
                  <a:gd name="T7" fmla="*/ 195 h 196"/>
                  <a:gd name="T8" fmla="*/ 8 w 41"/>
                  <a:gd name="T9" fmla="*/ 129 h 196"/>
                  <a:gd name="T10" fmla="*/ 38 w 41"/>
                  <a:gd name="T11" fmla="*/ 17 h 196"/>
                  <a:gd name="T12" fmla="*/ 19 w 41"/>
                  <a:gd name="T13" fmla="*/ 60 h 196"/>
                  <a:gd name="T14" fmla="*/ 8 w 41"/>
                  <a:gd name="T15" fmla="*/ 129 h 196"/>
                  <a:gd name="T16" fmla="*/ 19 w 41"/>
                  <a:gd name="T17" fmla="*/ 107 h 196"/>
                  <a:gd name="T18" fmla="*/ 38 w 41"/>
                  <a:gd name="T19" fmla="*/ 17 h 196"/>
                  <a:gd name="T20" fmla="*/ 34 w 41"/>
                  <a:gd name="T21" fmla="*/ 0 h 196"/>
                  <a:gd name="T22" fmla="*/ 38 w 41"/>
                  <a:gd name="T23" fmla="*/ 17 h 196"/>
                  <a:gd name="T24" fmla="*/ 34 w 41"/>
                  <a:gd name="T25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96">
                    <a:moveTo>
                      <a:pt x="8" y="129"/>
                    </a:moveTo>
                    <a:cubicBezTo>
                      <a:pt x="0" y="156"/>
                      <a:pt x="10" y="178"/>
                      <a:pt x="18" y="188"/>
                    </a:cubicBezTo>
                    <a:cubicBezTo>
                      <a:pt x="22" y="193"/>
                      <a:pt x="25" y="196"/>
                      <a:pt x="25" y="196"/>
                    </a:cubicBezTo>
                    <a:cubicBezTo>
                      <a:pt x="25" y="196"/>
                      <a:pt x="24" y="196"/>
                      <a:pt x="24" y="195"/>
                    </a:cubicBezTo>
                    <a:cubicBezTo>
                      <a:pt x="22" y="188"/>
                      <a:pt x="12" y="159"/>
                      <a:pt x="8" y="129"/>
                    </a:cubicBezTo>
                    <a:moveTo>
                      <a:pt x="38" y="17"/>
                    </a:moveTo>
                    <a:cubicBezTo>
                      <a:pt x="37" y="27"/>
                      <a:pt x="33" y="41"/>
                      <a:pt x="19" y="60"/>
                    </a:cubicBezTo>
                    <a:cubicBezTo>
                      <a:pt x="6" y="77"/>
                      <a:pt x="5" y="104"/>
                      <a:pt x="8" y="129"/>
                    </a:cubicBezTo>
                    <a:cubicBezTo>
                      <a:pt x="10" y="122"/>
                      <a:pt x="14" y="114"/>
                      <a:pt x="19" y="107"/>
                    </a:cubicBezTo>
                    <a:cubicBezTo>
                      <a:pt x="41" y="72"/>
                      <a:pt x="41" y="37"/>
                      <a:pt x="38" y="17"/>
                    </a:cubicBezTo>
                    <a:moveTo>
                      <a:pt x="34" y="0"/>
                    </a:moveTo>
                    <a:cubicBezTo>
                      <a:pt x="34" y="0"/>
                      <a:pt x="36" y="7"/>
                      <a:pt x="38" y="17"/>
                    </a:cubicBezTo>
                    <a:cubicBezTo>
                      <a:pt x="38" y="6"/>
                      <a:pt x="34" y="0"/>
                      <a:pt x="3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17"/>
              <p:cNvSpPr>
                <a:spLocks noEditPoints="1"/>
              </p:cNvSpPr>
              <p:nvPr/>
            </p:nvSpPr>
            <p:spPr bwMode="auto">
              <a:xfrm>
                <a:off x="6615114" y="3079751"/>
                <a:ext cx="333375" cy="104775"/>
              </a:xfrm>
              <a:custGeom>
                <a:avLst/>
                <a:gdLst>
                  <a:gd name="T0" fmla="*/ 45 w 89"/>
                  <a:gd name="T1" fmla="*/ 2 h 28"/>
                  <a:gd name="T2" fmla="*/ 21 w 89"/>
                  <a:gd name="T3" fmla="*/ 10 h 28"/>
                  <a:gd name="T4" fmla="*/ 10 w 89"/>
                  <a:gd name="T5" fmla="*/ 20 h 28"/>
                  <a:gd name="T6" fmla="*/ 4 w 89"/>
                  <a:gd name="T7" fmla="*/ 17 h 28"/>
                  <a:gd name="T8" fmla="*/ 1 w 89"/>
                  <a:gd name="T9" fmla="*/ 16 h 28"/>
                  <a:gd name="T10" fmla="*/ 3 w 89"/>
                  <a:gd name="T11" fmla="*/ 19 h 28"/>
                  <a:gd name="T12" fmla="*/ 13 w 89"/>
                  <a:gd name="T13" fmla="*/ 22 h 28"/>
                  <a:gd name="T14" fmla="*/ 36 w 89"/>
                  <a:gd name="T15" fmla="*/ 9 h 28"/>
                  <a:gd name="T16" fmla="*/ 45 w 89"/>
                  <a:gd name="T17" fmla="*/ 2 h 28"/>
                  <a:gd name="T18" fmla="*/ 54 w 89"/>
                  <a:gd name="T19" fmla="*/ 0 h 28"/>
                  <a:gd name="T20" fmla="*/ 45 w 89"/>
                  <a:gd name="T21" fmla="*/ 2 h 28"/>
                  <a:gd name="T22" fmla="*/ 47 w 89"/>
                  <a:gd name="T23" fmla="*/ 2 h 28"/>
                  <a:gd name="T24" fmla="*/ 78 w 89"/>
                  <a:gd name="T25" fmla="*/ 15 h 28"/>
                  <a:gd name="T26" fmla="*/ 89 w 89"/>
                  <a:gd name="T27" fmla="*/ 28 h 28"/>
                  <a:gd name="T28" fmla="*/ 76 w 89"/>
                  <a:gd name="T29" fmla="*/ 11 h 28"/>
                  <a:gd name="T30" fmla="*/ 54 w 89"/>
                  <a:gd name="T3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8">
                    <a:moveTo>
                      <a:pt x="45" y="2"/>
                    </a:moveTo>
                    <a:cubicBezTo>
                      <a:pt x="38" y="3"/>
                      <a:pt x="30" y="5"/>
                      <a:pt x="21" y="10"/>
                    </a:cubicBezTo>
                    <a:cubicBezTo>
                      <a:pt x="21" y="10"/>
                      <a:pt x="17" y="20"/>
                      <a:pt x="10" y="20"/>
                    </a:cubicBezTo>
                    <a:cubicBezTo>
                      <a:pt x="8" y="20"/>
                      <a:pt x="6" y="19"/>
                      <a:pt x="4" y="17"/>
                    </a:cubicBezTo>
                    <a:cubicBezTo>
                      <a:pt x="2" y="16"/>
                      <a:pt x="1" y="16"/>
                      <a:pt x="1" y="16"/>
                    </a:cubicBezTo>
                    <a:cubicBezTo>
                      <a:pt x="0" y="16"/>
                      <a:pt x="0" y="17"/>
                      <a:pt x="3" y="19"/>
                    </a:cubicBezTo>
                    <a:cubicBezTo>
                      <a:pt x="5" y="20"/>
                      <a:pt x="8" y="22"/>
                      <a:pt x="13" y="22"/>
                    </a:cubicBezTo>
                    <a:cubicBezTo>
                      <a:pt x="19" y="22"/>
                      <a:pt x="27" y="19"/>
                      <a:pt x="36" y="9"/>
                    </a:cubicBezTo>
                    <a:cubicBezTo>
                      <a:pt x="39" y="6"/>
                      <a:pt x="42" y="4"/>
                      <a:pt x="45" y="2"/>
                    </a:cubicBezTo>
                    <a:moveTo>
                      <a:pt x="54" y="0"/>
                    </a:moveTo>
                    <a:cubicBezTo>
                      <a:pt x="51" y="0"/>
                      <a:pt x="48" y="1"/>
                      <a:pt x="45" y="2"/>
                    </a:cubicBezTo>
                    <a:cubicBezTo>
                      <a:pt x="46" y="2"/>
                      <a:pt x="46" y="2"/>
                      <a:pt x="47" y="2"/>
                    </a:cubicBezTo>
                    <a:cubicBezTo>
                      <a:pt x="60" y="2"/>
                      <a:pt x="71" y="9"/>
                      <a:pt x="78" y="15"/>
                    </a:cubicBezTo>
                    <a:cubicBezTo>
                      <a:pt x="85" y="21"/>
                      <a:pt x="89" y="28"/>
                      <a:pt x="89" y="28"/>
                    </a:cubicBezTo>
                    <a:cubicBezTo>
                      <a:pt x="89" y="28"/>
                      <a:pt x="84" y="18"/>
                      <a:pt x="76" y="11"/>
                    </a:cubicBezTo>
                    <a:cubicBezTo>
                      <a:pt x="70" y="5"/>
                      <a:pt x="62" y="0"/>
                      <a:pt x="5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8"/>
              <p:cNvSpPr>
                <a:spLocks noEditPoints="1"/>
              </p:cNvSpPr>
              <p:nvPr/>
            </p:nvSpPr>
            <p:spPr bwMode="auto">
              <a:xfrm>
                <a:off x="6821489" y="2725738"/>
                <a:ext cx="319088" cy="334963"/>
              </a:xfrm>
              <a:custGeom>
                <a:avLst/>
                <a:gdLst>
                  <a:gd name="T0" fmla="*/ 10 w 85"/>
                  <a:gd name="T1" fmla="*/ 80 h 89"/>
                  <a:gd name="T2" fmla="*/ 16 w 85"/>
                  <a:gd name="T3" fmla="*/ 89 h 89"/>
                  <a:gd name="T4" fmla="*/ 16 w 85"/>
                  <a:gd name="T5" fmla="*/ 87 h 89"/>
                  <a:gd name="T6" fmla="*/ 16 w 85"/>
                  <a:gd name="T7" fmla="*/ 86 h 89"/>
                  <a:gd name="T8" fmla="*/ 15 w 85"/>
                  <a:gd name="T9" fmla="*/ 86 h 89"/>
                  <a:gd name="T10" fmla="*/ 10 w 85"/>
                  <a:gd name="T11" fmla="*/ 80 h 89"/>
                  <a:gd name="T12" fmla="*/ 61 w 85"/>
                  <a:gd name="T13" fmla="*/ 29 h 89"/>
                  <a:gd name="T14" fmla="*/ 61 w 85"/>
                  <a:gd name="T15" fmla="*/ 29 h 89"/>
                  <a:gd name="T16" fmla="*/ 61 w 85"/>
                  <a:gd name="T17" fmla="*/ 29 h 89"/>
                  <a:gd name="T18" fmla="*/ 45 w 85"/>
                  <a:gd name="T19" fmla="*/ 0 h 89"/>
                  <a:gd name="T20" fmla="*/ 45 w 85"/>
                  <a:gd name="T21" fmla="*/ 0 h 89"/>
                  <a:gd name="T22" fmla="*/ 15 w 85"/>
                  <a:gd name="T23" fmla="*/ 12 h 89"/>
                  <a:gd name="T24" fmla="*/ 0 w 85"/>
                  <a:gd name="T25" fmla="*/ 49 h 89"/>
                  <a:gd name="T26" fmla="*/ 4 w 85"/>
                  <a:gd name="T27" fmla="*/ 69 h 89"/>
                  <a:gd name="T28" fmla="*/ 10 w 85"/>
                  <a:gd name="T29" fmla="*/ 80 h 89"/>
                  <a:gd name="T30" fmla="*/ 8 w 85"/>
                  <a:gd name="T31" fmla="*/ 75 h 89"/>
                  <a:gd name="T32" fmla="*/ 5 w 85"/>
                  <a:gd name="T33" fmla="*/ 50 h 89"/>
                  <a:gd name="T34" fmla="*/ 16 w 85"/>
                  <a:gd name="T35" fmla="*/ 13 h 89"/>
                  <a:gd name="T36" fmla="*/ 45 w 85"/>
                  <a:gd name="T37" fmla="*/ 1 h 89"/>
                  <a:gd name="T38" fmla="*/ 72 w 85"/>
                  <a:gd name="T39" fmla="*/ 15 h 89"/>
                  <a:gd name="T40" fmla="*/ 84 w 85"/>
                  <a:gd name="T41" fmla="*/ 36 h 89"/>
                  <a:gd name="T42" fmla="*/ 73 w 85"/>
                  <a:gd name="T43" fmla="*/ 57 h 89"/>
                  <a:gd name="T44" fmla="*/ 53 w 85"/>
                  <a:gd name="T45" fmla="*/ 66 h 89"/>
                  <a:gd name="T46" fmla="*/ 38 w 85"/>
                  <a:gd name="T47" fmla="*/ 59 h 89"/>
                  <a:gd name="T48" fmla="*/ 50 w 85"/>
                  <a:gd name="T49" fmla="*/ 40 h 89"/>
                  <a:gd name="T50" fmla="*/ 59 w 85"/>
                  <a:gd name="T51" fmla="*/ 28 h 89"/>
                  <a:gd name="T52" fmla="*/ 61 w 85"/>
                  <a:gd name="T53" fmla="*/ 29 h 89"/>
                  <a:gd name="T54" fmla="*/ 49 w 85"/>
                  <a:gd name="T55" fmla="*/ 24 h 89"/>
                  <a:gd name="T56" fmla="*/ 37 w 85"/>
                  <a:gd name="T57" fmla="*/ 29 h 89"/>
                  <a:gd name="T58" fmla="*/ 37 w 85"/>
                  <a:gd name="T59" fmla="*/ 60 h 89"/>
                  <a:gd name="T60" fmla="*/ 56 w 85"/>
                  <a:gd name="T61" fmla="*/ 68 h 89"/>
                  <a:gd name="T62" fmla="*/ 75 w 85"/>
                  <a:gd name="T63" fmla="*/ 60 h 89"/>
                  <a:gd name="T64" fmla="*/ 85 w 85"/>
                  <a:gd name="T65" fmla="*/ 36 h 89"/>
                  <a:gd name="T66" fmla="*/ 75 w 85"/>
                  <a:gd name="T67" fmla="*/ 12 h 89"/>
                  <a:gd name="T68" fmla="*/ 45 w 85"/>
                  <a:gd name="T6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89">
                    <a:moveTo>
                      <a:pt x="10" y="80"/>
                    </a:moveTo>
                    <a:cubicBezTo>
                      <a:pt x="12" y="83"/>
                      <a:pt x="14" y="86"/>
                      <a:pt x="16" y="89"/>
                    </a:cubicBezTo>
                    <a:cubicBezTo>
                      <a:pt x="16" y="87"/>
                      <a:pt x="16" y="87"/>
                      <a:pt x="16" y="87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16" y="86"/>
                      <a:pt x="16" y="86"/>
                      <a:pt x="15" y="86"/>
                    </a:cubicBezTo>
                    <a:cubicBezTo>
                      <a:pt x="14" y="84"/>
                      <a:pt x="12" y="82"/>
                      <a:pt x="10" y="80"/>
                    </a:cubicBezTo>
                    <a:moveTo>
                      <a:pt x="61" y="29"/>
                    </a:move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4" y="0"/>
                      <a:pt x="23" y="4"/>
                      <a:pt x="15" y="12"/>
                    </a:cubicBezTo>
                    <a:cubicBezTo>
                      <a:pt x="6" y="22"/>
                      <a:pt x="0" y="35"/>
                      <a:pt x="0" y="49"/>
                    </a:cubicBezTo>
                    <a:cubicBezTo>
                      <a:pt x="0" y="56"/>
                      <a:pt x="2" y="63"/>
                      <a:pt x="4" y="69"/>
                    </a:cubicBezTo>
                    <a:cubicBezTo>
                      <a:pt x="6" y="73"/>
                      <a:pt x="8" y="77"/>
                      <a:pt x="10" y="80"/>
                    </a:cubicBezTo>
                    <a:cubicBezTo>
                      <a:pt x="10" y="79"/>
                      <a:pt x="9" y="77"/>
                      <a:pt x="8" y="75"/>
                    </a:cubicBezTo>
                    <a:cubicBezTo>
                      <a:pt x="6" y="67"/>
                      <a:pt x="5" y="59"/>
                      <a:pt x="5" y="50"/>
                    </a:cubicBezTo>
                    <a:cubicBezTo>
                      <a:pt x="5" y="37"/>
                      <a:pt x="7" y="23"/>
                      <a:pt x="16" y="13"/>
                    </a:cubicBezTo>
                    <a:cubicBezTo>
                      <a:pt x="24" y="5"/>
                      <a:pt x="34" y="1"/>
                      <a:pt x="45" y="1"/>
                    </a:cubicBezTo>
                    <a:cubicBezTo>
                      <a:pt x="56" y="1"/>
                      <a:pt x="64" y="7"/>
                      <a:pt x="72" y="15"/>
                    </a:cubicBezTo>
                    <a:cubicBezTo>
                      <a:pt x="78" y="21"/>
                      <a:pt x="84" y="27"/>
                      <a:pt x="84" y="36"/>
                    </a:cubicBezTo>
                    <a:cubicBezTo>
                      <a:pt x="84" y="45"/>
                      <a:pt x="79" y="51"/>
                      <a:pt x="73" y="57"/>
                    </a:cubicBezTo>
                    <a:cubicBezTo>
                      <a:pt x="67" y="63"/>
                      <a:pt x="60" y="66"/>
                      <a:pt x="53" y="66"/>
                    </a:cubicBezTo>
                    <a:cubicBezTo>
                      <a:pt x="48" y="66"/>
                      <a:pt x="42" y="64"/>
                      <a:pt x="38" y="59"/>
                    </a:cubicBezTo>
                    <a:cubicBezTo>
                      <a:pt x="29" y="51"/>
                      <a:pt x="39" y="41"/>
                      <a:pt x="50" y="40"/>
                    </a:cubicBezTo>
                    <a:cubicBezTo>
                      <a:pt x="57" y="40"/>
                      <a:pt x="56" y="28"/>
                      <a:pt x="59" y="28"/>
                    </a:cubicBezTo>
                    <a:cubicBezTo>
                      <a:pt x="60" y="28"/>
                      <a:pt x="60" y="28"/>
                      <a:pt x="61" y="29"/>
                    </a:cubicBezTo>
                    <a:cubicBezTo>
                      <a:pt x="58" y="26"/>
                      <a:pt x="53" y="24"/>
                      <a:pt x="49" y="24"/>
                    </a:cubicBezTo>
                    <a:cubicBezTo>
                      <a:pt x="45" y="24"/>
                      <a:pt x="40" y="26"/>
                      <a:pt x="37" y="29"/>
                    </a:cubicBezTo>
                    <a:cubicBezTo>
                      <a:pt x="28" y="38"/>
                      <a:pt x="28" y="51"/>
                      <a:pt x="37" y="60"/>
                    </a:cubicBezTo>
                    <a:cubicBezTo>
                      <a:pt x="42" y="65"/>
                      <a:pt x="49" y="68"/>
                      <a:pt x="56" y="68"/>
                    </a:cubicBezTo>
                    <a:cubicBezTo>
                      <a:pt x="63" y="68"/>
                      <a:pt x="70" y="65"/>
                      <a:pt x="75" y="60"/>
                    </a:cubicBezTo>
                    <a:cubicBezTo>
                      <a:pt x="81" y="53"/>
                      <a:pt x="85" y="45"/>
                      <a:pt x="85" y="36"/>
                    </a:cubicBezTo>
                    <a:cubicBezTo>
                      <a:pt x="85" y="27"/>
                      <a:pt x="81" y="18"/>
                      <a:pt x="75" y="12"/>
                    </a:cubicBezTo>
                    <a:cubicBezTo>
                      <a:pt x="67" y="4"/>
                      <a:pt x="56" y="0"/>
                      <a:pt x="4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19"/>
              <p:cNvSpPr>
                <a:spLocks noEditPoints="1"/>
              </p:cNvSpPr>
              <p:nvPr/>
            </p:nvSpPr>
            <p:spPr bwMode="auto">
              <a:xfrm>
                <a:off x="5570539" y="1985963"/>
                <a:ext cx="2414588" cy="3435350"/>
              </a:xfrm>
              <a:custGeom>
                <a:avLst/>
                <a:gdLst>
                  <a:gd name="T0" fmla="*/ 494 w 643"/>
                  <a:gd name="T1" fmla="*/ 621 h 914"/>
                  <a:gd name="T2" fmla="*/ 541 w 643"/>
                  <a:gd name="T3" fmla="*/ 715 h 914"/>
                  <a:gd name="T4" fmla="*/ 591 w 643"/>
                  <a:gd name="T5" fmla="*/ 830 h 914"/>
                  <a:gd name="T6" fmla="*/ 614 w 643"/>
                  <a:gd name="T7" fmla="*/ 893 h 914"/>
                  <a:gd name="T8" fmla="*/ 618 w 643"/>
                  <a:gd name="T9" fmla="*/ 904 h 914"/>
                  <a:gd name="T10" fmla="*/ 623 w 643"/>
                  <a:gd name="T11" fmla="*/ 914 h 914"/>
                  <a:gd name="T12" fmla="*/ 631 w 643"/>
                  <a:gd name="T13" fmla="*/ 914 h 914"/>
                  <a:gd name="T14" fmla="*/ 643 w 643"/>
                  <a:gd name="T15" fmla="*/ 914 h 914"/>
                  <a:gd name="T16" fmla="*/ 557 w 643"/>
                  <a:gd name="T17" fmla="*/ 708 h 914"/>
                  <a:gd name="T18" fmla="*/ 527 w 643"/>
                  <a:gd name="T19" fmla="*/ 649 h 914"/>
                  <a:gd name="T20" fmla="*/ 529 w 643"/>
                  <a:gd name="T21" fmla="*/ 656 h 914"/>
                  <a:gd name="T22" fmla="*/ 522 w 643"/>
                  <a:gd name="T23" fmla="*/ 661 h 914"/>
                  <a:gd name="T24" fmla="*/ 494 w 643"/>
                  <a:gd name="T25" fmla="*/ 621 h 914"/>
                  <a:gd name="T26" fmla="*/ 466 w 643"/>
                  <a:gd name="T27" fmla="*/ 574 h 914"/>
                  <a:gd name="T28" fmla="*/ 482 w 643"/>
                  <a:gd name="T29" fmla="*/ 601 h 914"/>
                  <a:gd name="T30" fmla="*/ 500 w 643"/>
                  <a:gd name="T31" fmla="*/ 614 h 914"/>
                  <a:gd name="T32" fmla="*/ 466 w 643"/>
                  <a:gd name="T33" fmla="*/ 574 h 914"/>
                  <a:gd name="T34" fmla="*/ 15 w 643"/>
                  <a:gd name="T35" fmla="*/ 41 h 914"/>
                  <a:gd name="T36" fmla="*/ 14 w 643"/>
                  <a:gd name="T37" fmla="*/ 51 h 914"/>
                  <a:gd name="T38" fmla="*/ 28 w 643"/>
                  <a:gd name="T39" fmla="*/ 83 h 914"/>
                  <a:gd name="T40" fmla="*/ 29 w 643"/>
                  <a:gd name="T41" fmla="*/ 83 h 914"/>
                  <a:gd name="T42" fmla="*/ 29 w 643"/>
                  <a:gd name="T43" fmla="*/ 83 h 914"/>
                  <a:gd name="T44" fmla="*/ 29 w 643"/>
                  <a:gd name="T45" fmla="*/ 83 h 914"/>
                  <a:gd name="T46" fmla="*/ 54 w 643"/>
                  <a:gd name="T47" fmla="*/ 127 h 914"/>
                  <a:gd name="T48" fmla="*/ 58 w 643"/>
                  <a:gd name="T49" fmla="*/ 133 h 914"/>
                  <a:gd name="T50" fmla="*/ 57 w 643"/>
                  <a:gd name="T51" fmla="*/ 132 h 914"/>
                  <a:gd name="T52" fmla="*/ 56 w 643"/>
                  <a:gd name="T53" fmla="*/ 130 h 914"/>
                  <a:gd name="T54" fmla="*/ 56 w 643"/>
                  <a:gd name="T55" fmla="*/ 131 h 914"/>
                  <a:gd name="T56" fmla="*/ 151 w 643"/>
                  <a:gd name="T57" fmla="*/ 249 h 914"/>
                  <a:gd name="T58" fmla="*/ 175 w 643"/>
                  <a:gd name="T59" fmla="*/ 267 h 914"/>
                  <a:gd name="T60" fmla="*/ 193 w 643"/>
                  <a:gd name="T61" fmla="*/ 285 h 914"/>
                  <a:gd name="T62" fmla="*/ 172 w 643"/>
                  <a:gd name="T63" fmla="*/ 269 h 914"/>
                  <a:gd name="T64" fmla="*/ 315 w 643"/>
                  <a:gd name="T65" fmla="*/ 396 h 914"/>
                  <a:gd name="T66" fmla="*/ 442 w 643"/>
                  <a:gd name="T67" fmla="*/ 537 h 914"/>
                  <a:gd name="T68" fmla="*/ 452 w 643"/>
                  <a:gd name="T69" fmla="*/ 551 h 914"/>
                  <a:gd name="T70" fmla="*/ 456 w 643"/>
                  <a:gd name="T71" fmla="*/ 555 h 914"/>
                  <a:gd name="T72" fmla="*/ 513 w 643"/>
                  <a:gd name="T73" fmla="*/ 627 h 914"/>
                  <a:gd name="T74" fmla="*/ 519 w 643"/>
                  <a:gd name="T75" fmla="*/ 635 h 914"/>
                  <a:gd name="T76" fmla="*/ 440 w 643"/>
                  <a:gd name="T77" fmla="*/ 512 h 914"/>
                  <a:gd name="T78" fmla="*/ 442 w 643"/>
                  <a:gd name="T79" fmla="*/ 517 h 914"/>
                  <a:gd name="T80" fmla="*/ 433 w 643"/>
                  <a:gd name="T81" fmla="*/ 509 h 914"/>
                  <a:gd name="T82" fmla="*/ 427 w 643"/>
                  <a:gd name="T83" fmla="*/ 495 h 914"/>
                  <a:gd name="T84" fmla="*/ 422 w 643"/>
                  <a:gd name="T85" fmla="*/ 489 h 914"/>
                  <a:gd name="T86" fmla="*/ 403 w 643"/>
                  <a:gd name="T87" fmla="*/ 465 h 914"/>
                  <a:gd name="T88" fmla="*/ 334 w 643"/>
                  <a:gd name="T89" fmla="*/ 392 h 914"/>
                  <a:gd name="T90" fmla="*/ 300 w 643"/>
                  <a:gd name="T91" fmla="*/ 361 h 914"/>
                  <a:gd name="T92" fmla="*/ 161 w 643"/>
                  <a:gd name="T93" fmla="*/ 249 h 914"/>
                  <a:gd name="T94" fmla="*/ 57 w 643"/>
                  <a:gd name="T95" fmla="*/ 116 h 914"/>
                  <a:gd name="T96" fmla="*/ 15 w 643"/>
                  <a:gd name="T97" fmla="*/ 41 h 914"/>
                  <a:gd name="T98" fmla="*/ 0 w 643"/>
                  <a:gd name="T99" fmla="*/ 0 h 914"/>
                  <a:gd name="T100" fmla="*/ 3 w 643"/>
                  <a:gd name="T101" fmla="*/ 12 h 914"/>
                  <a:gd name="T102" fmla="*/ 6 w 643"/>
                  <a:gd name="T103" fmla="*/ 17 h 914"/>
                  <a:gd name="T104" fmla="*/ 2 w 643"/>
                  <a:gd name="T105" fmla="*/ 1 h 914"/>
                  <a:gd name="T106" fmla="*/ 0 w 643"/>
                  <a:gd name="T107" fmla="*/ 0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3" h="914">
                    <a:moveTo>
                      <a:pt x="494" y="621"/>
                    </a:moveTo>
                    <a:cubicBezTo>
                      <a:pt x="510" y="651"/>
                      <a:pt x="526" y="682"/>
                      <a:pt x="541" y="715"/>
                    </a:cubicBezTo>
                    <a:cubicBezTo>
                      <a:pt x="559" y="752"/>
                      <a:pt x="576" y="790"/>
                      <a:pt x="591" y="830"/>
                    </a:cubicBezTo>
                    <a:cubicBezTo>
                      <a:pt x="614" y="842"/>
                      <a:pt x="607" y="867"/>
                      <a:pt x="614" y="893"/>
                    </a:cubicBezTo>
                    <a:cubicBezTo>
                      <a:pt x="615" y="897"/>
                      <a:pt x="616" y="901"/>
                      <a:pt x="618" y="904"/>
                    </a:cubicBezTo>
                    <a:cubicBezTo>
                      <a:pt x="619" y="908"/>
                      <a:pt x="621" y="911"/>
                      <a:pt x="623" y="914"/>
                    </a:cubicBezTo>
                    <a:cubicBezTo>
                      <a:pt x="625" y="914"/>
                      <a:pt x="628" y="914"/>
                      <a:pt x="631" y="914"/>
                    </a:cubicBezTo>
                    <a:cubicBezTo>
                      <a:pt x="635" y="914"/>
                      <a:pt x="639" y="914"/>
                      <a:pt x="643" y="914"/>
                    </a:cubicBezTo>
                    <a:cubicBezTo>
                      <a:pt x="617" y="841"/>
                      <a:pt x="586" y="770"/>
                      <a:pt x="557" y="708"/>
                    </a:cubicBezTo>
                    <a:cubicBezTo>
                      <a:pt x="547" y="688"/>
                      <a:pt x="537" y="668"/>
                      <a:pt x="527" y="649"/>
                    </a:cubicBezTo>
                    <a:cubicBezTo>
                      <a:pt x="528" y="651"/>
                      <a:pt x="529" y="654"/>
                      <a:pt x="529" y="656"/>
                    </a:cubicBezTo>
                    <a:cubicBezTo>
                      <a:pt x="522" y="661"/>
                      <a:pt x="522" y="661"/>
                      <a:pt x="522" y="661"/>
                    </a:cubicBezTo>
                    <a:cubicBezTo>
                      <a:pt x="517" y="645"/>
                      <a:pt x="507" y="632"/>
                      <a:pt x="494" y="621"/>
                    </a:cubicBezTo>
                    <a:moveTo>
                      <a:pt x="466" y="574"/>
                    </a:moveTo>
                    <a:cubicBezTo>
                      <a:pt x="472" y="583"/>
                      <a:pt x="477" y="592"/>
                      <a:pt x="482" y="601"/>
                    </a:cubicBezTo>
                    <a:cubicBezTo>
                      <a:pt x="489" y="605"/>
                      <a:pt x="494" y="609"/>
                      <a:pt x="500" y="614"/>
                    </a:cubicBezTo>
                    <a:cubicBezTo>
                      <a:pt x="492" y="603"/>
                      <a:pt x="481" y="588"/>
                      <a:pt x="466" y="574"/>
                    </a:cubicBezTo>
                    <a:moveTo>
                      <a:pt x="15" y="41"/>
                    </a:moveTo>
                    <a:cubicBezTo>
                      <a:pt x="15" y="44"/>
                      <a:pt x="15" y="48"/>
                      <a:pt x="14" y="51"/>
                    </a:cubicBezTo>
                    <a:cubicBezTo>
                      <a:pt x="18" y="61"/>
                      <a:pt x="23" y="72"/>
                      <a:pt x="28" y="83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36" y="98"/>
                      <a:pt x="44" y="113"/>
                      <a:pt x="54" y="127"/>
                    </a:cubicBezTo>
                    <a:cubicBezTo>
                      <a:pt x="58" y="132"/>
                      <a:pt x="58" y="133"/>
                      <a:pt x="58" y="133"/>
                    </a:cubicBezTo>
                    <a:cubicBezTo>
                      <a:pt x="58" y="133"/>
                      <a:pt x="57" y="132"/>
                      <a:pt x="57" y="132"/>
                    </a:cubicBezTo>
                    <a:cubicBezTo>
                      <a:pt x="56" y="131"/>
                      <a:pt x="56" y="130"/>
                      <a:pt x="56" y="130"/>
                    </a:cubicBezTo>
                    <a:cubicBezTo>
                      <a:pt x="56" y="130"/>
                      <a:pt x="56" y="130"/>
                      <a:pt x="56" y="131"/>
                    </a:cubicBezTo>
                    <a:cubicBezTo>
                      <a:pt x="81" y="168"/>
                      <a:pt x="110" y="210"/>
                      <a:pt x="151" y="249"/>
                    </a:cubicBezTo>
                    <a:cubicBezTo>
                      <a:pt x="159" y="254"/>
                      <a:pt x="167" y="260"/>
                      <a:pt x="175" y="267"/>
                    </a:cubicBezTo>
                    <a:cubicBezTo>
                      <a:pt x="193" y="285"/>
                      <a:pt x="193" y="285"/>
                      <a:pt x="193" y="285"/>
                    </a:cubicBezTo>
                    <a:cubicBezTo>
                      <a:pt x="186" y="279"/>
                      <a:pt x="179" y="273"/>
                      <a:pt x="172" y="269"/>
                    </a:cubicBezTo>
                    <a:cubicBezTo>
                      <a:pt x="245" y="337"/>
                      <a:pt x="313" y="395"/>
                      <a:pt x="315" y="396"/>
                    </a:cubicBezTo>
                    <a:cubicBezTo>
                      <a:pt x="361" y="444"/>
                      <a:pt x="403" y="480"/>
                      <a:pt x="442" y="537"/>
                    </a:cubicBezTo>
                    <a:cubicBezTo>
                      <a:pt x="445" y="541"/>
                      <a:pt x="449" y="546"/>
                      <a:pt x="452" y="551"/>
                    </a:cubicBezTo>
                    <a:cubicBezTo>
                      <a:pt x="453" y="553"/>
                      <a:pt x="455" y="554"/>
                      <a:pt x="456" y="555"/>
                    </a:cubicBezTo>
                    <a:cubicBezTo>
                      <a:pt x="492" y="583"/>
                      <a:pt x="510" y="622"/>
                      <a:pt x="513" y="627"/>
                    </a:cubicBezTo>
                    <a:cubicBezTo>
                      <a:pt x="515" y="629"/>
                      <a:pt x="517" y="632"/>
                      <a:pt x="519" y="635"/>
                    </a:cubicBezTo>
                    <a:cubicBezTo>
                      <a:pt x="495" y="591"/>
                      <a:pt x="468" y="550"/>
                      <a:pt x="440" y="512"/>
                    </a:cubicBezTo>
                    <a:cubicBezTo>
                      <a:pt x="441" y="513"/>
                      <a:pt x="441" y="515"/>
                      <a:pt x="442" y="517"/>
                    </a:cubicBezTo>
                    <a:cubicBezTo>
                      <a:pt x="433" y="509"/>
                      <a:pt x="433" y="509"/>
                      <a:pt x="433" y="509"/>
                    </a:cubicBezTo>
                    <a:cubicBezTo>
                      <a:pt x="431" y="505"/>
                      <a:pt x="429" y="500"/>
                      <a:pt x="427" y="495"/>
                    </a:cubicBezTo>
                    <a:cubicBezTo>
                      <a:pt x="426" y="493"/>
                      <a:pt x="424" y="491"/>
                      <a:pt x="422" y="489"/>
                    </a:cubicBezTo>
                    <a:cubicBezTo>
                      <a:pt x="416" y="481"/>
                      <a:pt x="409" y="473"/>
                      <a:pt x="403" y="465"/>
                    </a:cubicBezTo>
                    <a:cubicBezTo>
                      <a:pt x="381" y="440"/>
                      <a:pt x="358" y="415"/>
                      <a:pt x="334" y="392"/>
                    </a:cubicBezTo>
                    <a:cubicBezTo>
                      <a:pt x="331" y="389"/>
                      <a:pt x="314" y="371"/>
                      <a:pt x="300" y="361"/>
                    </a:cubicBezTo>
                    <a:cubicBezTo>
                      <a:pt x="270" y="340"/>
                      <a:pt x="215" y="300"/>
                      <a:pt x="161" y="249"/>
                    </a:cubicBezTo>
                    <a:cubicBezTo>
                      <a:pt x="114" y="204"/>
                      <a:pt x="83" y="158"/>
                      <a:pt x="57" y="116"/>
                    </a:cubicBezTo>
                    <a:cubicBezTo>
                      <a:pt x="40" y="90"/>
                      <a:pt x="25" y="65"/>
                      <a:pt x="15" y="41"/>
                    </a:cubicBezTo>
                    <a:moveTo>
                      <a:pt x="0" y="0"/>
                    </a:moveTo>
                    <a:cubicBezTo>
                      <a:pt x="1" y="4"/>
                      <a:pt x="2" y="8"/>
                      <a:pt x="3" y="12"/>
                    </a:cubicBezTo>
                    <a:cubicBezTo>
                      <a:pt x="4" y="14"/>
                      <a:pt x="5" y="15"/>
                      <a:pt x="6" y="17"/>
                    </a:cubicBezTo>
                    <a:cubicBezTo>
                      <a:pt x="5" y="12"/>
                      <a:pt x="3" y="6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38"/>
              <p:cNvSpPr>
                <a:spLocks noEditPoints="1"/>
              </p:cNvSpPr>
              <p:nvPr/>
            </p:nvSpPr>
            <p:spPr bwMode="auto">
              <a:xfrm>
                <a:off x="6070601" y="3789363"/>
                <a:ext cx="85725" cy="8731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40"/>
              <p:cNvSpPr>
                <a:spLocks noEditPoints="1"/>
              </p:cNvSpPr>
              <p:nvPr/>
            </p:nvSpPr>
            <p:spPr bwMode="auto">
              <a:xfrm>
                <a:off x="5289551" y="2297113"/>
                <a:ext cx="390525" cy="481013"/>
              </a:xfrm>
              <a:custGeom>
                <a:avLst/>
                <a:gdLst>
                  <a:gd name="T0" fmla="*/ 23 w 104"/>
                  <a:gd name="T1" fmla="*/ 45 h 128"/>
                  <a:gd name="T2" fmla="*/ 12 w 104"/>
                  <a:gd name="T3" fmla="*/ 90 h 128"/>
                  <a:gd name="T4" fmla="*/ 7 w 104"/>
                  <a:gd name="T5" fmla="*/ 124 h 128"/>
                  <a:gd name="T6" fmla="*/ 3 w 104"/>
                  <a:gd name="T7" fmla="*/ 128 h 128"/>
                  <a:gd name="T8" fmla="*/ 25 w 104"/>
                  <a:gd name="T9" fmla="*/ 65 h 128"/>
                  <a:gd name="T10" fmla="*/ 23 w 104"/>
                  <a:gd name="T11" fmla="*/ 45 h 128"/>
                  <a:gd name="T12" fmla="*/ 101 w 104"/>
                  <a:gd name="T13" fmla="*/ 0 h 128"/>
                  <a:gd name="T14" fmla="*/ 23 w 104"/>
                  <a:gd name="T15" fmla="*/ 45 h 128"/>
                  <a:gd name="T16" fmla="*/ 104 w 104"/>
                  <a:gd name="T17" fmla="*/ 0 h 128"/>
                  <a:gd name="T18" fmla="*/ 104 w 104"/>
                  <a:gd name="T19" fmla="*/ 0 h 128"/>
                  <a:gd name="T20" fmla="*/ 104 w 104"/>
                  <a:gd name="T21" fmla="*/ 0 h 128"/>
                  <a:gd name="T22" fmla="*/ 103 w 104"/>
                  <a:gd name="T23" fmla="*/ 0 h 128"/>
                  <a:gd name="T24" fmla="*/ 101 w 104"/>
                  <a:gd name="T2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4" h="128">
                    <a:moveTo>
                      <a:pt x="23" y="45"/>
                    </a:moveTo>
                    <a:cubicBezTo>
                      <a:pt x="17" y="57"/>
                      <a:pt x="13" y="71"/>
                      <a:pt x="12" y="90"/>
                    </a:cubicBezTo>
                    <a:cubicBezTo>
                      <a:pt x="12" y="90"/>
                      <a:pt x="30" y="114"/>
                      <a:pt x="7" y="124"/>
                    </a:cubicBezTo>
                    <a:cubicBezTo>
                      <a:pt x="0" y="126"/>
                      <a:pt x="0" y="128"/>
                      <a:pt x="3" y="128"/>
                    </a:cubicBezTo>
                    <a:cubicBezTo>
                      <a:pt x="10" y="128"/>
                      <a:pt x="38" y="114"/>
                      <a:pt x="25" y="65"/>
                    </a:cubicBezTo>
                    <a:cubicBezTo>
                      <a:pt x="23" y="57"/>
                      <a:pt x="23" y="51"/>
                      <a:pt x="23" y="45"/>
                    </a:cubicBezTo>
                    <a:moveTo>
                      <a:pt x="101" y="0"/>
                    </a:moveTo>
                    <a:cubicBezTo>
                      <a:pt x="87" y="0"/>
                      <a:pt x="26" y="3"/>
                      <a:pt x="23" y="45"/>
                    </a:cubicBezTo>
                    <a:cubicBezTo>
                      <a:pt x="46" y="3"/>
                      <a:pt x="96" y="1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0"/>
                      <a:pt x="104" y="0"/>
                      <a:pt x="103" y="0"/>
                    </a:cubicBezTo>
                    <a:cubicBezTo>
                      <a:pt x="103" y="0"/>
                      <a:pt x="102" y="0"/>
                      <a:pt x="10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41"/>
              <p:cNvSpPr/>
              <p:nvPr/>
            </p:nvSpPr>
            <p:spPr bwMode="auto">
              <a:xfrm>
                <a:off x="7988301" y="5413376"/>
                <a:ext cx="0" cy="7938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42"/>
              <p:cNvSpPr>
                <a:spLocks noEditPoints="1"/>
              </p:cNvSpPr>
              <p:nvPr/>
            </p:nvSpPr>
            <p:spPr bwMode="auto">
              <a:xfrm>
                <a:off x="7969251" y="3170238"/>
                <a:ext cx="642938" cy="2243138"/>
              </a:xfrm>
              <a:custGeom>
                <a:avLst/>
                <a:gdLst>
                  <a:gd name="T0" fmla="*/ 59 w 171"/>
                  <a:gd name="T1" fmla="*/ 279 h 597"/>
                  <a:gd name="T2" fmla="*/ 5 w 171"/>
                  <a:gd name="T3" fmla="*/ 597 h 597"/>
                  <a:gd name="T4" fmla="*/ 58 w 171"/>
                  <a:gd name="T5" fmla="*/ 410 h 597"/>
                  <a:gd name="T6" fmla="*/ 61 w 171"/>
                  <a:gd name="T7" fmla="*/ 308 h 597"/>
                  <a:gd name="T8" fmla="*/ 59 w 171"/>
                  <a:gd name="T9" fmla="*/ 279 h 597"/>
                  <a:gd name="T10" fmla="*/ 76 w 171"/>
                  <a:gd name="T11" fmla="*/ 252 h 597"/>
                  <a:gd name="T12" fmla="*/ 71 w 171"/>
                  <a:gd name="T13" fmla="*/ 259 h 597"/>
                  <a:gd name="T14" fmla="*/ 68 w 171"/>
                  <a:gd name="T15" fmla="*/ 266 h 597"/>
                  <a:gd name="T16" fmla="*/ 69 w 171"/>
                  <a:gd name="T17" fmla="*/ 273 h 597"/>
                  <a:gd name="T18" fmla="*/ 76 w 171"/>
                  <a:gd name="T19" fmla="*/ 252 h 597"/>
                  <a:gd name="T20" fmla="*/ 170 w 171"/>
                  <a:gd name="T21" fmla="*/ 182 h 597"/>
                  <a:gd name="T22" fmla="*/ 70 w 171"/>
                  <a:gd name="T23" fmla="*/ 290 h 597"/>
                  <a:gd name="T24" fmla="*/ 72 w 171"/>
                  <a:gd name="T25" fmla="*/ 379 h 597"/>
                  <a:gd name="T26" fmla="*/ 147 w 171"/>
                  <a:gd name="T27" fmla="*/ 248 h 597"/>
                  <a:gd name="T28" fmla="*/ 170 w 171"/>
                  <a:gd name="T29" fmla="*/ 182 h 597"/>
                  <a:gd name="T30" fmla="*/ 144 w 171"/>
                  <a:gd name="T31" fmla="*/ 71 h 597"/>
                  <a:gd name="T32" fmla="*/ 134 w 171"/>
                  <a:gd name="T33" fmla="*/ 81 h 597"/>
                  <a:gd name="T34" fmla="*/ 154 w 171"/>
                  <a:gd name="T35" fmla="*/ 96 h 597"/>
                  <a:gd name="T36" fmla="*/ 158 w 171"/>
                  <a:gd name="T37" fmla="*/ 95 h 597"/>
                  <a:gd name="T38" fmla="*/ 150 w 171"/>
                  <a:gd name="T39" fmla="*/ 73 h 597"/>
                  <a:gd name="T40" fmla="*/ 144 w 171"/>
                  <a:gd name="T41" fmla="*/ 71 h 597"/>
                  <a:gd name="T42" fmla="*/ 136 w 171"/>
                  <a:gd name="T43" fmla="*/ 41 h 597"/>
                  <a:gd name="T44" fmla="*/ 123 w 171"/>
                  <a:gd name="T45" fmla="*/ 50 h 597"/>
                  <a:gd name="T46" fmla="*/ 89 w 171"/>
                  <a:gd name="T47" fmla="*/ 228 h 597"/>
                  <a:gd name="T48" fmla="*/ 170 w 171"/>
                  <a:gd name="T49" fmla="*/ 177 h 597"/>
                  <a:gd name="T50" fmla="*/ 159 w 171"/>
                  <a:gd name="T51" fmla="*/ 98 h 597"/>
                  <a:gd name="T52" fmla="*/ 155 w 171"/>
                  <a:gd name="T53" fmla="*/ 99 h 597"/>
                  <a:gd name="T54" fmla="*/ 133 w 171"/>
                  <a:gd name="T55" fmla="*/ 81 h 597"/>
                  <a:gd name="T56" fmla="*/ 145 w 171"/>
                  <a:gd name="T57" fmla="*/ 60 h 597"/>
                  <a:gd name="T58" fmla="*/ 136 w 171"/>
                  <a:gd name="T59" fmla="*/ 41 h 597"/>
                  <a:gd name="T60" fmla="*/ 108 w 171"/>
                  <a:gd name="T61" fmla="*/ 0 h 597"/>
                  <a:gd name="T62" fmla="*/ 108 w 171"/>
                  <a:gd name="T63" fmla="*/ 0 h 597"/>
                  <a:gd name="T64" fmla="*/ 108 w 171"/>
                  <a:gd name="T65" fmla="*/ 2 h 597"/>
                  <a:gd name="T66" fmla="*/ 108 w 171"/>
                  <a:gd name="T67" fmla="*/ 3 h 597"/>
                  <a:gd name="T68" fmla="*/ 122 w 171"/>
                  <a:gd name="T69" fmla="*/ 47 h 597"/>
                  <a:gd name="T70" fmla="*/ 135 w 171"/>
                  <a:gd name="T71" fmla="*/ 40 h 597"/>
                  <a:gd name="T72" fmla="*/ 108 w 171"/>
                  <a:gd name="T73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1" h="597">
                    <a:moveTo>
                      <a:pt x="59" y="279"/>
                    </a:moveTo>
                    <a:cubicBezTo>
                      <a:pt x="2" y="378"/>
                      <a:pt x="0" y="513"/>
                      <a:pt x="5" y="597"/>
                    </a:cubicBezTo>
                    <a:cubicBezTo>
                      <a:pt x="10" y="540"/>
                      <a:pt x="31" y="473"/>
                      <a:pt x="58" y="410"/>
                    </a:cubicBezTo>
                    <a:cubicBezTo>
                      <a:pt x="61" y="376"/>
                      <a:pt x="62" y="342"/>
                      <a:pt x="61" y="308"/>
                    </a:cubicBezTo>
                    <a:cubicBezTo>
                      <a:pt x="60" y="298"/>
                      <a:pt x="60" y="289"/>
                      <a:pt x="59" y="279"/>
                    </a:cubicBezTo>
                    <a:moveTo>
                      <a:pt x="76" y="252"/>
                    </a:moveTo>
                    <a:cubicBezTo>
                      <a:pt x="74" y="254"/>
                      <a:pt x="73" y="256"/>
                      <a:pt x="71" y="259"/>
                    </a:cubicBezTo>
                    <a:cubicBezTo>
                      <a:pt x="70" y="262"/>
                      <a:pt x="69" y="264"/>
                      <a:pt x="68" y="266"/>
                    </a:cubicBezTo>
                    <a:cubicBezTo>
                      <a:pt x="68" y="268"/>
                      <a:pt x="68" y="271"/>
                      <a:pt x="69" y="273"/>
                    </a:cubicBezTo>
                    <a:cubicBezTo>
                      <a:pt x="70" y="266"/>
                      <a:pt x="73" y="258"/>
                      <a:pt x="76" y="252"/>
                    </a:cubicBezTo>
                    <a:moveTo>
                      <a:pt x="170" y="182"/>
                    </a:moveTo>
                    <a:cubicBezTo>
                      <a:pt x="119" y="192"/>
                      <a:pt x="78" y="237"/>
                      <a:pt x="70" y="290"/>
                    </a:cubicBezTo>
                    <a:cubicBezTo>
                      <a:pt x="72" y="319"/>
                      <a:pt x="73" y="349"/>
                      <a:pt x="72" y="379"/>
                    </a:cubicBezTo>
                    <a:cubicBezTo>
                      <a:pt x="96" y="328"/>
                      <a:pt x="123" y="282"/>
                      <a:pt x="147" y="248"/>
                    </a:cubicBezTo>
                    <a:cubicBezTo>
                      <a:pt x="161" y="228"/>
                      <a:pt x="168" y="205"/>
                      <a:pt x="170" y="182"/>
                    </a:cubicBezTo>
                    <a:moveTo>
                      <a:pt x="144" y="71"/>
                    </a:moveTo>
                    <a:cubicBezTo>
                      <a:pt x="138" y="71"/>
                      <a:pt x="133" y="75"/>
                      <a:pt x="134" y="81"/>
                    </a:cubicBezTo>
                    <a:cubicBezTo>
                      <a:pt x="137" y="91"/>
                      <a:pt x="145" y="96"/>
                      <a:pt x="154" y="96"/>
                    </a:cubicBezTo>
                    <a:cubicBezTo>
                      <a:pt x="155" y="96"/>
                      <a:pt x="157" y="96"/>
                      <a:pt x="158" y="95"/>
                    </a:cubicBezTo>
                    <a:cubicBezTo>
                      <a:pt x="156" y="88"/>
                      <a:pt x="153" y="80"/>
                      <a:pt x="150" y="73"/>
                    </a:cubicBezTo>
                    <a:cubicBezTo>
                      <a:pt x="148" y="72"/>
                      <a:pt x="146" y="71"/>
                      <a:pt x="144" y="71"/>
                    </a:cubicBezTo>
                    <a:moveTo>
                      <a:pt x="136" y="41"/>
                    </a:moveTo>
                    <a:cubicBezTo>
                      <a:pt x="131" y="43"/>
                      <a:pt x="127" y="46"/>
                      <a:pt x="123" y="50"/>
                    </a:cubicBezTo>
                    <a:cubicBezTo>
                      <a:pt x="132" y="88"/>
                      <a:pt x="133" y="146"/>
                      <a:pt x="89" y="228"/>
                    </a:cubicBezTo>
                    <a:cubicBezTo>
                      <a:pt x="109" y="202"/>
                      <a:pt x="138" y="183"/>
                      <a:pt x="170" y="177"/>
                    </a:cubicBezTo>
                    <a:cubicBezTo>
                      <a:pt x="171" y="151"/>
                      <a:pt x="167" y="123"/>
                      <a:pt x="159" y="98"/>
                    </a:cubicBezTo>
                    <a:cubicBezTo>
                      <a:pt x="158" y="99"/>
                      <a:pt x="156" y="99"/>
                      <a:pt x="155" y="99"/>
                    </a:cubicBezTo>
                    <a:cubicBezTo>
                      <a:pt x="145" y="99"/>
                      <a:pt x="136" y="92"/>
                      <a:pt x="133" y="81"/>
                    </a:cubicBezTo>
                    <a:cubicBezTo>
                      <a:pt x="131" y="72"/>
                      <a:pt x="137" y="63"/>
                      <a:pt x="145" y="60"/>
                    </a:cubicBezTo>
                    <a:cubicBezTo>
                      <a:pt x="142" y="53"/>
                      <a:pt x="139" y="47"/>
                      <a:pt x="136" y="41"/>
                    </a:cubicBezTo>
                    <a:moveTo>
                      <a:pt x="108" y="0"/>
                    </a:move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1"/>
                      <a:pt x="108" y="2"/>
                      <a:pt x="108" y="2"/>
                    </a:cubicBezTo>
                    <a:cubicBezTo>
                      <a:pt x="108" y="2"/>
                      <a:pt x="108" y="3"/>
                      <a:pt x="108" y="3"/>
                    </a:cubicBezTo>
                    <a:cubicBezTo>
                      <a:pt x="110" y="12"/>
                      <a:pt x="117" y="26"/>
                      <a:pt x="122" y="47"/>
                    </a:cubicBezTo>
                    <a:cubicBezTo>
                      <a:pt x="126" y="44"/>
                      <a:pt x="131" y="41"/>
                      <a:pt x="135" y="40"/>
                    </a:cubicBezTo>
                    <a:cubicBezTo>
                      <a:pt x="123" y="16"/>
                      <a:pt x="111" y="0"/>
                      <a:pt x="10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43"/>
              <p:cNvSpPr>
                <a:spLocks noEditPoints="1"/>
              </p:cNvSpPr>
              <p:nvPr/>
            </p:nvSpPr>
            <p:spPr bwMode="auto">
              <a:xfrm>
                <a:off x="7113589" y="3098801"/>
                <a:ext cx="992188" cy="830263"/>
              </a:xfrm>
              <a:custGeom>
                <a:avLst/>
                <a:gdLst>
                  <a:gd name="T0" fmla="*/ 121 w 264"/>
                  <a:gd name="T1" fmla="*/ 95 h 221"/>
                  <a:gd name="T2" fmla="*/ 115 w 264"/>
                  <a:gd name="T3" fmla="*/ 96 h 221"/>
                  <a:gd name="T4" fmla="*/ 111 w 264"/>
                  <a:gd name="T5" fmla="*/ 97 h 221"/>
                  <a:gd name="T6" fmla="*/ 104 w 264"/>
                  <a:gd name="T7" fmla="*/ 112 h 221"/>
                  <a:gd name="T8" fmla="*/ 106 w 264"/>
                  <a:gd name="T9" fmla="*/ 159 h 221"/>
                  <a:gd name="T10" fmla="*/ 175 w 264"/>
                  <a:gd name="T11" fmla="*/ 203 h 221"/>
                  <a:gd name="T12" fmla="*/ 208 w 264"/>
                  <a:gd name="T13" fmla="*/ 195 h 221"/>
                  <a:gd name="T14" fmla="*/ 254 w 264"/>
                  <a:gd name="T15" fmla="*/ 148 h 221"/>
                  <a:gd name="T16" fmla="*/ 252 w 264"/>
                  <a:gd name="T17" fmla="*/ 141 h 221"/>
                  <a:gd name="T18" fmla="*/ 210 w 264"/>
                  <a:gd name="T19" fmla="*/ 186 h 221"/>
                  <a:gd name="T20" fmla="*/ 170 w 264"/>
                  <a:gd name="T21" fmla="*/ 195 h 221"/>
                  <a:gd name="T22" fmla="*/ 107 w 264"/>
                  <a:gd name="T23" fmla="*/ 158 h 221"/>
                  <a:gd name="T24" fmla="*/ 113 w 264"/>
                  <a:gd name="T25" fmla="*/ 117 h 221"/>
                  <a:gd name="T26" fmla="*/ 121 w 264"/>
                  <a:gd name="T27" fmla="*/ 95 h 221"/>
                  <a:gd name="T28" fmla="*/ 135 w 264"/>
                  <a:gd name="T29" fmla="*/ 77 h 221"/>
                  <a:gd name="T30" fmla="*/ 115 w 264"/>
                  <a:gd name="T31" fmla="*/ 93 h 221"/>
                  <a:gd name="T32" fmla="*/ 124 w 264"/>
                  <a:gd name="T33" fmla="*/ 90 h 221"/>
                  <a:gd name="T34" fmla="*/ 136 w 264"/>
                  <a:gd name="T35" fmla="*/ 78 h 221"/>
                  <a:gd name="T36" fmla="*/ 135 w 264"/>
                  <a:gd name="T37" fmla="*/ 77 h 221"/>
                  <a:gd name="T38" fmla="*/ 37 w 264"/>
                  <a:gd name="T39" fmla="*/ 59 h 221"/>
                  <a:gd name="T40" fmla="*/ 16 w 264"/>
                  <a:gd name="T41" fmla="*/ 199 h 221"/>
                  <a:gd name="T42" fmla="*/ 22 w 264"/>
                  <a:gd name="T43" fmla="*/ 213 h 221"/>
                  <a:gd name="T44" fmla="*/ 31 w 264"/>
                  <a:gd name="T45" fmla="*/ 221 h 221"/>
                  <a:gd name="T46" fmla="*/ 29 w 264"/>
                  <a:gd name="T47" fmla="*/ 216 h 221"/>
                  <a:gd name="T48" fmla="*/ 41 w 264"/>
                  <a:gd name="T49" fmla="*/ 66 h 221"/>
                  <a:gd name="T50" fmla="*/ 37 w 264"/>
                  <a:gd name="T51" fmla="*/ 59 h 221"/>
                  <a:gd name="T52" fmla="*/ 228 w 264"/>
                  <a:gd name="T53" fmla="*/ 33 h 221"/>
                  <a:gd name="T54" fmla="*/ 239 w 264"/>
                  <a:gd name="T55" fmla="*/ 68 h 221"/>
                  <a:gd name="T56" fmla="*/ 242 w 264"/>
                  <a:gd name="T57" fmla="*/ 74 h 221"/>
                  <a:gd name="T58" fmla="*/ 253 w 264"/>
                  <a:gd name="T59" fmla="*/ 107 h 221"/>
                  <a:gd name="T60" fmla="*/ 261 w 264"/>
                  <a:gd name="T61" fmla="*/ 127 h 221"/>
                  <a:gd name="T62" fmla="*/ 253 w 264"/>
                  <a:gd name="T63" fmla="*/ 68 h 221"/>
                  <a:gd name="T64" fmla="*/ 228 w 264"/>
                  <a:gd name="T65" fmla="*/ 33 h 221"/>
                  <a:gd name="T66" fmla="*/ 78 w 264"/>
                  <a:gd name="T67" fmla="*/ 21 h 221"/>
                  <a:gd name="T68" fmla="*/ 40 w 264"/>
                  <a:gd name="T69" fmla="*/ 56 h 221"/>
                  <a:gd name="T70" fmla="*/ 43 w 264"/>
                  <a:gd name="T71" fmla="*/ 62 h 221"/>
                  <a:gd name="T72" fmla="*/ 76 w 264"/>
                  <a:gd name="T73" fmla="*/ 29 h 221"/>
                  <a:gd name="T74" fmla="*/ 78 w 264"/>
                  <a:gd name="T75" fmla="*/ 21 h 221"/>
                  <a:gd name="T76" fmla="*/ 145 w 264"/>
                  <a:gd name="T77" fmla="*/ 0 h 221"/>
                  <a:gd name="T78" fmla="*/ 127 w 264"/>
                  <a:gd name="T79" fmla="*/ 1 h 221"/>
                  <a:gd name="T80" fmla="*/ 137 w 264"/>
                  <a:gd name="T81" fmla="*/ 7 h 221"/>
                  <a:gd name="T82" fmla="*/ 143 w 264"/>
                  <a:gd name="T83" fmla="*/ 7 h 221"/>
                  <a:gd name="T84" fmla="*/ 225 w 264"/>
                  <a:gd name="T85" fmla="*/ 47 h 221"/>
                  <a:gd name="T86" fmla="*/ 219 w 264"/>
                  <a:gd name="T87" fmla="*/ 25 h 221"/>
                  <a:gd name="T88" fmla="*/ 145 w 264"/>
                  <a:gd name="T8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4" h="221">
                    <a:moveTo>
                      <a:pt x="121" y="95"/>
                    </a:moveTo>
                    <a:cubicBezTo>
                      <a:pt x="119" y="95"/>
                      <a:pt x="117" y="96"/>
                      <a:pt x="115" y="96"/>
                    </a:cubicBezTo>
                    <a:cubicBezTo>
                      <a:pt x="114" y="97"/>
                      <a:pt x="113" y="97"/>
                      <a:pt x="111" y="97"/>
                    </a:cubicBezTo>
                    <a:cubicBezTo>
                      <a:pt x="108" y="102"/>
                      <a:pt x="106" y="107"/>
                      <a:pt x="104" y="112"/>
                    </a:cubicBezTo>
                    <a:cubicBezTo>
                      <a:pt x="98" y="128"/>
                      <a:pt x="99" y="144"/>
                      <a:pt x="106" y="159"/>
                    </a:cubicBezTo>
                    <a:cubicBezTo>
                      <a:pt x="119" y="186"/>
                      <a:pt x="147" y="203"/>
                      <a:pt x="175" y="203"/>
                    </a:cubicBezTo>
                    <a:cubicBezTo>
                      <a:pt x="186" y="203"/>
                      <a:pt x="198" y="200"/>
                      <a:pt x="208" y="195"/>
                    </a:cubicBezTo>
                    <a:cubicBezTo>
                      <a:pt x="229" y="185"/>
                      <a:pt x="245" y="168"/>
                      <a:pt x="254" y="148"/>
                    </a:cubicBezTo>
                    <a:cubicBezTo>
                      <a:pt x="253" y="146"/>
                      <a:pt x="252" y="143"/>
                      <a:pt x="252" y="141"/>
                    </a:cubicBezTo>
                    <a:cubicBezTo>
                      <a:pt x="246" y="160"/>
                      <a:pt x="233" y="175"/>
                      <a:pt x="210" y="186"/>
                    </a:cubicBezTo>
                    <a:cubicBezTo>
                      <a:pt x="197" y="192"/>
                      <a:pt x="184" y="195"/>
                      <a:pt x="170" y="195"/>
                    </a:cubicBezTo>
                    <a:cubicBezTo>
                      <a:pt x="144" y="195"/>
                      <a:pt x="119" y="183"/>
                      <a:pt x="107" y="158"/>
                    </a:cubicBezTo>
                    <a:cubicBezTo>
                      <a:pt x="100" y="144"/>
                      <a:pt x="108" y="132"/>
                      <a:pt x="113" y="117"/>
                    </a:cubicBezTo>
                    <a:cubicBezTo>
                      <a:pt x="116" y="110"/>
                      <a:pt x="118" y="102"/>
                      <a:pt x="121" y="95"/>
                    </a:cubicBezTo>
                    <a:moveTo>
                      <a:pt x="135" y="77"/>
                    </a:moveTo>
                    <a:cubicBezTo>
                      <a:pt x="127" y="81"/>
                      <a:pt x="120" y="86"/>
                      <a:pt x="115" y="93"/>
                    </a:cubicBezTo>
                    <a:cubicBezTo>
                      <a:pt x="118" y="92"/>
                      <a:pt x="121" y="91"/>
                      <a:pt x="124" y="90"/>
                    </a:cubicBezTo>
                    <a:cubicBezTo>
                      <a:pt x="126" y="85"/>
                      <a:pt x="130" y="81"/>
                      <a:pt x="136" y="78"/>
                    </a:cubicBezTo>
                    <a:cubicBezTo>
                      <a:pt x="135" y="77"/>
                      <a:pt x="135" y="77"/>
                      <a:pt x="135" y="77"/>
                    </a:cubicBezTo>
                    <a:moveTo>
                      <a:pt x="37" y="59"/>
                    </a:moveTo>
                    <a:cubicBezTo>
                      <a:pt x="9" y="99"/>
                      <a:pt x="0" y="152"/>
                      <a:pt x="16" y="199"/>
                    </a:cubicBezTo>
                    <a:cubicBezTo>
                      <a:pt x="18" y="204"/>
                      <a:pt x="20" y="209"/>
                      <a:pt x="22" y="213"/>
                    </a:cubicBezTo>
                    <a:cubicBezTo>
                      <a:pt x="31" y="221"/>
                      <a:pt x="31" y="221"/>
                      <a:pt x="31" y="221"/>
                    </a:cubicBezTo>
                    <a:cubicBezTo>
                      <a:pt x="30" y="219"/>
                      <a:pt x="30" y="217"/>
                      <a:pt x="29" y="216"/>
                    </a:cubicBezTo>
                    <a:cubicBezTo>
                      <a:pt x="7" y="166"/>
                      <a:pt x="12" y="108"/>
                      <a:pt x="41" y="66"/>
                    </a:cubicBezTo>
                    <a:cubicBezTo>
                      <a:pt x="39" y="64"/>
                      <a:pt x="38" y="61"/>
                      <a:pt x="37" y="59"/>
                    </a:cubicBezTo>
                    <a:moveTo>
                      <a:pt x="228" y="33"/>
                    </a:moveTo>
                    <a:cubicBezTo>
                      <a:pt x="231" y="45"/>
                      <a:pt x="235" y="57"/>
                      <a:pt x="239" y="68"/>
                    </a:cubicBezTo>
                    <a:cubicBezTo>
                      <a:pt x="240" y="70"/>
                      <a:pt x="241" y="72"/>
                      <a:pt x="242" y="74"/>
                    </a:cubicBezTo>
                    <a:cubicBezTo>
                      <a:pt x="247" y="85"/>
                      <a:pt x="251" y="96"/>
                      <a:pt x="253" y="107"/>
                    </a:cubicBezTo>
                    <a:cubicBezTo>
                      <a:pt x="256" y="114"/>
                      <a:pt x="258" y="121"/>
                      <a:pt x="261" y="127"/>
                    </a:cubicBezTo>
                    <a:cubicBezTo>
                      <a:pt x="264" y="108"/>
                      <a:pt x="262" y="87"/>
                      <a:pt x="253" y="68"/>
                    </a:cubicBezTo>
                    <a:cubicBezTo>
                      <a:pt x="247" y="54"/>
                      <a:pt x="238" y="42"/>
                      <a:pt x="228" y="33"/>
                    </a:cubicBezTo>
                    <a:moveTo>
                      <a:pt x="78" y="21"/>
                    </a:moveTo>
                    <a:cubicBezTo>
                      <a:pt x="63" y="30"/>
                      <a:pt x="51" y="42"/>
                      <a:pt x="40" y="56"/>
                    </a:cubicBezTo>
                    <a:cubicBezTo>
                      <a:pt x="41" y="58"/>
                      <a:pt x="42" y="60"/>
                      <a:pt x="43" y="62"/>
                    </a:cubicBezTo>
                    <a:cubicBezTo>
                      <a:pt x="52" y="50"/>
                      <a:pt x="63" y="38"/>
                      <a:pt x="76" y="29"/>
                    </a:cubicBezTo>
                    <a:cubicBezTo>
                      <a:pt x="76" y="26"/>
                      <a:pt x="77" y="23"/>
                      <a:pt x="78" y="21"/>
                    </a:cubicBezTo>
                    <a:moveTo>
                      <a:pt x="145" y="0"/>
                    </a:moveTo>
                    <a:cubicBezTo>
                      <a:pt x="139" y="0"/>
                      <a:pt x="133" y="0"/>
                      <a:pt x="127" y="1"/>
                    </a:cubicBezTo>
                    <a:cubicBezTo>
                      <a:pt x="131" y="3"/>
                      <a:pt x="134" y="4"/>
                      <a:pt x="137" y="7"/>
                    </a:cubicBezTo>
                    <a:cubicBezTo>
                      <a:pt x="139" y="7"/>
                      <a:pt x="141" y="7"/>
                      <a:pt x="143" y="7"/>
                    </a:cubicBezTo>
                    <a:cubicBezTo>
                      <a:pt x="175" y="7"/>
                      <a:pt x="204" y="21"/>
                      <a:pt x="225" y="47"/>
                    </a:cubicBezTo>
                    <a:cubicBezTo>
                      <a:pt x="223" y="40"/>
                      <a:pt x="221" y="33"/>
                      <a:pt x="219" y="25"/>
                    </a:cubicBezTo>
                    <a:cubicBezTo>
                      <a:pt x="198" y="9"/>
                      <a:pt x="172" y="0"/>
                      <a:pt x="14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44"/>
              <p:cNvSpPr>
                <a:spLocks noEditPoints="1"/>
              </p:cNvSpPr>
              <p:nvPr/>
            </p:nvSpPr>
            <p:spPr bwMode="auto">
              <a:xfrm>
                <a:off x="5446714" y="2857501"/>
                <a:ext cx="849313" cy="774700"/>
              </a:xfrm>
              <a:custGeom>
                <a:avLst/>
                <a:gdLst>
                  <a:gd name="T0" fmla="*/ 72 w 226"/>
                  <a:gd name="T1" fmla="*/ 149 h 206"/>
                  <a:gd name="T2" fmla="*/ 73 w 226"/>
                  <a:gd name="T3" fmla="*/ 150 h 206"/>
                  <a:gd name="T4" fmla="*/ 72 w 226"/>
                  <a:gd name="T5" fmla="*/ 149 h 206"/>
                  <a:gd name="T6" fmla="*/ 121 w 226"/>
                  <a:gd name="T7" fmla="*/ 0 h 206"/>
                  <a:gd name="T8" fmla="*/ 29 w 226"/>
                  <a:gd name="T9" fmla="*/ 40 h 206"/>
                  <a:gd name="T10" fmla="*/ 1 w 226"/>
                  <a:gd name="T11" fmla="*/ 113 h 206"/>
                  <a:gd name="T12" fmla="*/ 33 w 226"/>
                  <a:gd name="T13" fmla="*/ 184 h 206"/>
                  <a:gd name="T14" fmla="*/ 89 w 226"/>
                  <a:gd name="T15" fmla="*/ 206 h 206"/>
                  <a:gd name="T16" fmla="*/ 91 w 226"/>
                  <a:gd name="T17" fmla="*/ 206 h 206"/>
                  <a:gd name="T18" fmla="*/ 148 w 226"/>
                  <a:gd name="T19" fmla="*/ 180 h 206"/>
                  <a:gd name="T20" fmla="*/ 145 w 226"/>
                  <a:gd name="T21" fmla="*/ 88 h 206"/>
                  <a:gd name="T22" fmla="*/ 109 w 226"/>
                  <a:gd name="T23" fmla="*/ 74 h 206"/>
                  <a:gd name="T24" fmla="*/ 71 w 226"/>
                  <a:gd name="T25" fmla="*/ 90 h 206"/>
                  <a:gd name="T26" fmla="*/ 72 w 226"/>
                  <a:gd name="T27" fmla="*/ 149 h 206"/>
                  <a:gd name="T28" fmla="*/ 92 w 226"/>
                  <a:gd name="T29" fmla="*/ 121 h 206"/>
                  <a:gd name="T30" fmla="*/ 129 w 226"/>
                  <a:gd name="T31" fmla="*/ 83 h 206"/>
                  <a:gd name="T32" fmla="*/ 144 w 226"/>
                  <a:gd name="T33" fmla="*/ 89 h 206"/>
                  <a:gd name="T34" fmla="*/ 144 w 226"/>
                  <a:gd name="T35" fmla="*/ 178 h 206"/>
                  <a:gd name="T36" fmla="*/ 91 w 226"/>
                  <a:gd name="T37" fmla="*/ 204 h 206"/>
                  <a:gd name="T38" fmla="*/ 89 w 226"/>
                  <a:gd name="T39" fmla="*/ 205 h 206"/>
                  <a:gd name="T40" fmla="*/ 37 w 226"/>
                  <a:gd name="T41" fmla="*/ 180 h 206"/>
                  <a:gd name="T42" fmla="*/ 2 w 226"/>
                  <a:gd name="T43" fmla="*/ 113 h 206"/>
                  <a:gd name="T44" fmla="*/ 35 w 226"/>
                  <a:gd name="T45" fmla="*/ 49 h 206"/>
                  <a:gd name="T46" fmla="*/ 123 w 226"/>
                  <a:gd name="T47" fmla="*/ 14 h 206"/>
                  <a:gd name="T48" fmla="*/ 205 w 226"/>
                  <a:gd name="T49" fmla="*/ 37 h 206"/>
                  <a:gd name="T50" fmla="*/ 226 w 226"/>
                  <a:gd name="T51" fmla="*/ 53 h 206"/>
                  <a:gd name="T52" fmla="*/ 208 w 226"/>
                  <a:gd name="T53" fmla="*/ 35 h 206"/>
                  <a:gd name="T54" fmla="*/ 184 w 226"/>
                  <a:gd name="T55" fmla="*/ 17 h 206"/>
                  <a:gd name="T56" fmla="*/ 121 w 226"/>
                  <a:gd name="T5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6" h="206">
                    <a:moveTo>
                      <a:pt x="72" y="149"/>
                    </a:moveTo>
                    <a:cubicBezTo>
                      <a:pt x="73" y="149"/>
                      <a:pt x="73" y="149"/>
                      <a:pt x="73" y="150"/>
                    </a:cubicBezTo>
                    <a:cubicBezTo>
                      <a:pt x="73" y="149"/>
                      <a:pt x="73" y="149"/>
                      <a:pt x="72" y="149"/>
                    </a:cubicBezTo>
                    <a:moveTo>
                      <a:pt x="121" y="0"/>
                    </a:moveTo>
                    <a:cubicBezTo>
                      <a:pt x="87" y="0"/>
                      <a:pt x="54" y="14"/>
                      <a:pt x="29" y="40"/>
                    </a:cubicBezTo>
                    <a:cubicBezTo>
                      <a:pt x="10" y="60"/>
                      <a:pt x="0" y="86"/>
                      <a:pt x="1" y="113"/>
                    </a:cubicBezTo>
                    <a:cubicBezTo>
                      <a:pt x="2" y="140"/>
                      <a:pt x="13" y="165"/>
                      <a:pt x="33" y="184"/>
                    </a:cubicBezTo>
                    <a:cubicBezTo>
                      <a:pt x="48" y="198"/>
                      <a:pt x="68" y="206"/>
                      <a:pt x="89" y="206"/>
                    </a:cubicBezTo>
                    <a:cubicBezTo>
                      <a:pt x="89" y="206"/>
                      <a:pt x="90" y="206"/>
                      <a:pt x="91" y="206"/>
                    </a:cubicBezTo>
                    <a:cubicBezTo>
                      <a:pt x="113" y="205"/>
                      <a:pt x="133" y="196"/>
                      <a:pt x="148" y="180"/>
                    </a:cubicBezTo>
                    <a:cubicBezTo>
                      <a:pt x="172" y="154"/>
                      <a:pt x="171" y="113"/>
                      <a:pt x="145" y="88"/>
                    </a:cubicBezTo>
                    <a:cubicBezTo>
                      <a:pt x="135" y="79"/>
                      <a:pt x="122" y="74"/>
                      <a:pt x="109" y="74"/>
                    </a:cubicBezTo>
                    <a:cubicBezTo>
                      <a:pt x="95" y="74"/>
                      <a:pt x="82" y="79"/>
                      <a:pt x="71" y="90"/>
                    </a:cubicBezTo>
                    <a:cubicBezTo>
                      <a:pt x="56" y="107"/>
                      <a:pt x="56" y="133"/>
                      <a:pt x="72" y="149"/>
                    </a:cubicBezTo>
                    <a:cubicBezTo>
                      <a:pt x="58" y="134"/>
                      <a:pt x="94" y="144"/>
                      <a:pt x="92" y="121"/>
                    </a:cubicBezTo>
                    <a:cubicBezTo>
                      <a:pt x="90" y="104"/>
                      <a:pt x="110" y="83"/>
                      <a:pt x="129" y="83"/>
                    </a:cubicBezTo>
                    <a:cubicBezTo>
                      <a:pt x="134" y="83"/>
                      <a:pt x="140" y="85"/>
                      <a:pt x="144" y="89"/>
                    </a:cubicBezTo>
                    <a:cubicBezTo>
                      <a:pt x="170" y="113"/>
                      <a:pt x="168" y="152"/>
                      <a:pt x="144" y="178"/>
                    </a:cubicBezTo>
                    <a:cubicBezTo>
                      <a:pt x="129" y="193"/>
                      <a:pt x="112" y="204"/>
                      <a:pt x="91" y="204"/>
                    </a:cubicBezTo>
                    <a:cubicBezTo>
                      <a:pt x="90" y="205"/>
                      <a:pt x="90" y="205"/>
                      <a:pt x="89" y="205"/>
                    </a:cubicBezTo>
                    <a:cubicBezTo>
                      <a:pt x="69" y="205"/>
                      <a:pt x="52" y="194"/>
                      <a:pt x="37" y="180"/>
                    </a:cubicBezTo>
                    <a:cubicBezTo>
                      <a:pt x="17" y="161"/>
                      <a:pt x="3" y="139"/>
                      <a:pt x="2" y="113"/>
                    </a:cubicBezTo>
                    <a:cubicBezTo>
                      <a:pt x="1" y="86"/>
                      <a:pt x="16" y="68"/>
                      <a:pt x="35" y="49"/>
                    </a:cubicBezTo>
                    <a:cubicBezTo>
                      <a:pt x="57" y="25"/>
                      <a:pt x="90" y="14"/>
                      <a:pt x="123" y="14"/>
                    </a:cubicBezTo>
                    <a:cubicBezTo>
                      <a:pt x="152" y="14"/>
                      <a:pt x="181" y="22"/>
                      <a:pt x="205" y="37"/>
                    </a:cubicBezTo>
                    <a:cubicBezTo>
                      <a:pt x="212" y="41"/>
                      <a:pt x="219" y="47"/>
                      <a:pt x="226" y="53"/>
                    </a:cubicBezTo>
                    <a:cubicBezTo>
                      <a:pt x="208" y="35"/>
                      <a:pt x="208" y="35"/>
                      <a:pt x="208" y="35"/>
                    </a:cubicBezTo>
                    <a:cubicBezTo>
                      <a:pt x="200" y="28"/>
                      <a:pt x="192" y="22"/>
                      <a:pt x="184" y="17"/>
                    </a:cubicBezTo>
                    <a:cubicBezTo>
                      <a:pt x="164" y="6"/>
                      <a:pt x="143" y="0"/>
                      <a:pt x="1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45"/>
              <p:cNvSpPr/>
              <p:nvPr/>
            </p:nvSpPr>
            <p:spPr bwMode="auto">
              <a:xfrm>
                <a:off x="6126164" y="3849688"/>
                <a:ext cx="1370013" cy="492125"/>
              </a:xfrm>
              <a:custGeom>
                <a:avLst/>
                <a:gdLst>
                  <a:gd name="T0" fmla="*/ 1 w 365"/>
                  <a:gd name="T1" fmla="*/ 0 h 131"/>
                  <a:gd name="T2" fmla="*/ 0 w 365"/>
                  <a:gd name="T3" fmla="*/ 0 h 131"/>
                  <a:gd name="T4" fmla="*/ 1 w 365"/>
                  <a:gd name="T5" fmla="*/ 6 h 131"/>
                  <a:gd name="T6" fmla="*/ 35 w 365"/>
                  <a:gd name="T7" fmla="*/ 53 h 131"/>
                  <a:gd name="T8" fmla="*/ 68 w 365"/>
                  <a:gd name="T9" fmla="*/ 61 h 131"/>
                  <a:gd name="T10" fmla="*/ 147 w 365"/>
                  <a:gd name="T11" fmla="*/ 39 h 131"/>
                  <a:gd name="T12" fmla="*/ 193 w 365"/>
                  <a:gd name="T13" fmla="*/ 29 h 131"/>
                  <a:gd name="T14" fmla="*/ 234 w 365"/>
                  <a:gd name="T15" fmla="*/ 35 h 131"/>
                  <a:gd name="T16" fmla="*/ 307 w 365"/>
                  <a:gd name="T17" fmla="*/ 68 h 131"/>
                  <a:gd name="T18" fmla="*/ 318 w 365"/>
                  <a:gd name="T19" fmla="*/ 78 h 131"/>
                  <a:gd name="T20" fmla="*/ 352 w 365"/>
                  <a:gd name="T21" fmla="*/ 118 h 131"/>
                  <a:gd name="T22" fmla="*/ 365 w 365"/>
                  <a:gd name="T23" fmla="*/ 131 h 131"/>
                  <a:gd name="T24" fmla="*/ 308 w 365"/>
                  <a:gd name="T25" fmla="*/ 59 h 131"/>
                  <a:gd name="T26" fmla="*/ 304 w 365"/>
                  <a:gd name="T27" fmla="*/ 55 h 131"/>
                  <a:gd name="T28" fmla="*/ 235 w 365"/>
                  <a:gd name="T29" fmla="*/ 28 h 131"/>
                  <a:gd name="T30" fmla="*/ 206 w 365"/>
                  <a:gd name="T31" fmla="*/ 24 h 131"/>
                  <a:gd name="T32" fmla="*/ 146 w 365"/>
                  <a:gd name="T33" fmla="*/ 38 h 131"/>
                  <a:gd name="T34" fmla="*/ 73 w 365"/>
                  <a:gd name="T35" fmla="*/ 57 h 131"/>
                  <a:gd name="T36" fmla="*/ 37 w 365"/>
                  <a:gd name="T37" fmla="*/ 49 h 131"/>
                  <a:gd name="T38" fmla="*/ 5 w 365"/>
                  <a:gd name="T39" fmla="*/ 12 h 131"/>
                  <a:gd name="T40" fmla="*/ 2 w 365"/>
                  <a:gd name="T41" fmla="*/ 6 h 131"/>
                  <a:gd name="T42" fmla="*/ 2 w 365"/>
                  <a:gd name="T43" fmla="*/ 6 h 131"/>
                  <a:gd name="T44" fmla="*/ 1 w 365"/>
                  <a:gd name="T4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5" h="13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1" y="6"/>
                    </a:cubicBezTo>
                    <a:cubicBezTo>
                      <a:pt x="4" y="18"/>
                      <a:pt x="12" y="41"/>
                      <a:pt x="35" y="53"/>
                    </a:cubicBezTo>
                    <a:cubicBezTo>
                      <a:pt x="45" y="58"/>
                      <a:pt x="56" y="61"/>
                      <a:pt x="68" y="61"/>
                    </a:cubicBezTo>
                    <a:cubicBezTo>
                      <a:pt x="91" y="61"/>
                      <a:pt x="117" y="53"/>
                      <a:pt x="147" y="39"/>
                    </a:cubicBezTo>
                    <a:cubicBezTo>
                      <a:pt x="162" y="32"/>
                      <a:pt x="178" y="29"/>
                      <a:pt x="193" y="29"/>
                    </a:cubicBezTo>
                    <a:cubicBezTo>
                      <a:pt x="207" y="29"/>
                      <a:pt x="221" y="31"/>
                      <a:pt x="234" y="35"/>
                    </a:cubicBezTo>
                    <a:cubicBezTo>
                      <a:pt x="258" y="40"/>
                      <a:pt x="285" y="51"/>
                      <a:pt x="307" y="68"/>
                    </a:cubicBezTo>
                    <a:cubicBezTo>
                      <a:pt x="311" y="72"/>
                      <a:pt x="315" y="75"/>
                      <a:pt x="318" y="78"/>
                    </a:cubicBezTo>
                    <a:cubicBezTo>
                      <a:pt x="333" y="92"/>
                      <a:pt x="344" y="107"/>
                      <a:pt x="352" y="118"/>
                    </a:cubicBezTo>
                    <a:cubicBezTo>
                      <a:pt x="357" y="122"/>
                      <a:pt x="361" y="126"/>
                      <a:pt x="365" y="131"/>
                    </a:cubicBezTo>
                    <a:cubicBezTo>
                      <a:pt x="362" y="126"/>
                      <a:pt x="344" y="87"/>
                      <a:pt x="308" y="59"/>
                    </a:cubicBezTo>
                    <a:cubicBezTo>
                      <a:pt x="307" y="58"/>
                      <a:pt x="305" y="57"/>
                      <a:pt x="304" y="55"/>
                    </a:cubicBezTo>
                    <a:cubicBezTo>
                      <a:pt x="283" y="40"/>
                      <a:pt x="257" y="32"/>
                      <a:pt x="235" y="28"/>
                    </a:cubicBezTo>
                    <a:cubicBezTo>
                      <a:pt x="226" y="25"/>
                      <a:pt x="216" y="24"/>
                      <a:pt x="206" y="24"/>
                    </a:cubicBezTo>
                    <a:cubicBezTo>
                      <a:pt x="186" y="24"/>
                      <a:pt x="166" y="29"/>
                      <a:pt x="146" y="38"/>
                    </a:cubicBezTo>
                    <a:cubicBezTo>
                      <a:pt x="119" y="51"/>
                      <a:pt x="94" y="57"/>
                      <a:pt x="73" y="57"/>
                    </a:cubicBezTo>
                    <a:cubicBezTo>
                      <a:pt x="60" y="57"/>
                      <a:pt x="47" y="54"/>
                      <a:pt x="37" y="49"/>
                    </a:cubicBezTo>
                    <a:cubicBezTo>
                      <a:pt x="19" y="39"/>
                      <a:pt x="9" y="23"/>
                      <a:pt x="5" y="12"/>
                    </a:cubicBezTo>
                    <a:cubicBezTo>
                      <a:pt x="4" y="10"/>
                      <a:pt x="3" y="8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2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46"/>
              <p:cNvSpPr>
                <a:spLocks noEditPoints="1"/>
              </p:cNvSpPr>
              <p:nvPr/>
            </p:nvSpPr>
            <p:spPr bwMode="auto">
              <a:xfrm>
                <a:off x="6637339" y="4127501"/>
                <a:ext cx="919163" cy="725488"/>
              </a:xfrm>
              <a:custGeom>
                <a:avLst/>
                <a:gdLst>
                  <a:gd name="T0" fmla="*/ 1 w 245"/>
                  <a:gd name="T1" fmla="*/ 97 h 193"/>
                  <a:gd name="T2" fmla="*/ 4 w 245"/>
                  <a:gd name="T3" fmla="*/ 135 h 193"/>
                  <a:gd name="T4" fmla="*/ 15 w 245"/>
                  <a:gd name="T5" fmla="*/ 157 h 193"/>
                  <a:gd name="T6" fmla="*/ 23 w 245"/>
                  <a:gd name="T7" fmla="*/ 167 h 193"/>
                  <a:gd name="T8" fmla="*/ 83 w 245"/>
                  <a:gd name="T9" fmla="*/ 193 h 193"/>
                  <a:gd name="T10" fmla="*/ 107 w 245"/>
                  <a:gd name="T11" fmla="*/ 190 h 193"/>
                  <a:gd name="T12" fmla="*/ 106 w 245"/>
                  <a:gd name="T13" fmla="*/ 189 h 193"/>
                  <a:gd name="T14" fmla="*/ 48 w 245"/>
                  <a:gd name="T15" fmla="*/ 156 h 193"/>
                  <a:gd name="T16" fmla="*/ 44 w 245"/>
                  <a:gd name="T17" fmla="*/ 156 h 193"/>
                  <a:gd name="T18" fmla="*/ 40 w 245"/>
                  <a:gd name="T19" fmla="*/ 156 h 193"/>
                  <a:gd name="T20" fmla="*/ 8 w 245"/>
                  <a:gd name="T21" fmla="*/ 136 h 193"/>
                  <a:gd name="T22" fmla="*/ 1 w 245"/>
                  <a:gd name="T23" fmla="*/ 97 h 193"/>
                  <a:gd name="T24" fmla="*/ 111 w 245"/>
                  <a:gd name="T25" fmla="*/ 0 h 193"/>
                  <a:gd name="T26" fmla="*/ 73 w 245"/>
                  <a:gd name="T27" fmla="*/ 6 h 193"/>
                  <a:gd name="T28" fmla="*/ 10 w 245"/>
                  <a:gd name="T29" fmla="*/ 58 h 193"/>
                  <a:gd name="T30" fmla="*/ 1 w 245"/>
                  <a:gd name="T31" fmla="*/ 97 h 193"/>
                  <a:gd name="T32" fmla="*/ 14 w 245"/>
                  <a:gd name="T33" fmla="*/ 58 h 193"/>
                  <a:gd name="T34" fmla="*/ 73 w 245"/>
                  <a:gd name="T35" fmla="*/ 9 h 193"/>
                  <a:gd name="T36" fmla="*/ 103 w 245"/>
                  <a:gd name="T37" fmla="*/ 5 h 193"/>
                  <a:gd name="T38" fmla="*/ 165 w 245"/>
                  <a:gd name="T39" fmla="*/ 23 h 193"/>
                  <a:gd name="T40" fmla="*/ 210 w 245"/>
                  <a:gd name="T41" fmla="*/ 51 h 193"/>
                  <a:gd name="T42" fmla="*/ 238 w 245"/>
                  <a:gd name="T43" fmla="*/ 91 h 193"/>
                  <a:gd name="T44" fmla="*/ 245 w 245"/>
                  <a:gd name="T45" fmla="*/ 86 h 193"/>
                  <a:gd name="T46" fmla="*/ 243 w 245"/>
                  <a:gd name="T47" fmla="*/ 79 h 193"/>
                  <a:gd name="T48" fmla="*/ 235 w 245"/>
                  <a:gd name="T49" fmla="*/ 65 h 193"/>
                  <a:gd name="T50" fmla="*/ 229 w 245"/>
                  <a:gd name="T51" fmla="*/ 57 h 193"/>
                  <a:gd name="T52" fmla="*/ 216 w 245"/>
                  <a:gd name="T53" fmla="*/ 44 h 193"/>
                  <a:gd name="T54" fmla="*/ 198 w 245"/>
                  <a:gd name="T55" fmla="*/ 31 h 193"/>
                  <a:gd name="T56" fmla="*/ 171 w 245"/>
                  <a:gd name="T57" fmla="*/ 15 h 193"/>
                  <a:gd name="T58" fmla="*/ 111 w 245"/>
                  <a:gd name="T5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5" h="193">
                    <a:moveTo>
                      <a:pt x="1" y="97"/>
                    </a:moveTo>
                    <a:cubicBezTo>
                      <a:pt x="0" y="109"/>
                      <a:pt x="1" y="122"/>
                      <a:pt x="4" y="135"/>
                    </a:cubicBezTo>
                    <a:cubicBezTo>
                      <a:pt x="7" y="143"/>
                      <a:pt x="11" y="150"/>
                      <a:pt x="15" y="157"/>
                    </a:cubicBezTo>
                    <a:cubicBezTo>
                      <a:pt x="19" y="160"/>
                      <a:pt x="21" y="163"/>
                      <a:pt x="23" y="167"/>
                    </a:cubicBezTo>
                    <a:cubicBezTo>
                      <a:pt x="39" y="183"/>
                      <a:pt x="60" y="193"/>
                      <a:pt x="83" y="193"/>
                    </a:cubicBezTo>
                    <a:cubicBezTo>
                      <a:pt x="91" y="193"/>
                      <a:pt x="99" y="192"/>
                      <a:pt x="107" y="190"/>
                    </a:cubicBezTo>
                    <a:cubicBezTo>
                      <a:pt x="106" y="189"/>
                      <a:pt x="106" y="189"/>
                      <a:pt x="106" y="189"/>
                    </a:cubicBezTo>
                    <a:cubicBezTo>
                      <a:pt x="88" y="158"/>
                      <a:pt x="66" y="156"/>
                      <a:pt x="48" y="156"/>
                    </a:cubicBezTo>
                    <a:cubicBezTo>
                      <a:pt x="47" y="156"/>
                      <a:pt x="45" y="156"/>
                      <a:pt x="44" y="156"/>
                    </a:cubicBezTo>
                    <a:cubicBezTo>
                      <a:pt x="43" y="156"/>
                      <a:pt x="41" y="156"/>
                      <a:pt x="40" y="156"/>
                    </a:cubicBezTo>
                    <a:cubicBezTo>
                      <a:pt x="26" y="156"/>
                      <a:pt x="14" y="155"/>
                      <a:pt x="8" y="136"/>
                    </a:cubicBezTo>
                    <a:cubicBezTo>
                      <a:pt x="4" y="123"/>
                      <a:pt x="2" y="110"/>
                      <a:pt x="1" y="97"/>
                    </a:cubicBezTo>
                    <a:moveTo>
                      <a:pt x="111" y="0"/>
                    </a:moveTo>
                    <a:cubicBezTo>
                      <a:pt x="98" y="0"/>
                      <a:pt x="85" y="2"/>
                      <a:pt x="73" y="6"/>
                    </a:cubicBezTo>
                    <a:cubicBezTo>
                      <a:pt x="46" y="14"/>
                      <a:pt x="23" y="34"/>
                      <a:pt x="10" y="58"/>
                    </a:cubicBezTo>
                    <a:cubicBezTo>
                      <a:pt x="3" y="71"/>
                      <a:pt x="1" y="84"/>
                      <a:pt x="1" y="97"/>
                    </a:cubicBezTo>
                    <a:cubicBezTo>
                      <a:pt x="3" y="84"/>
                      <a:pt x="7" y="71"/>
                      <a:pt x="14" y="58"/>
                    </a:cubicBezTo>
                    <a:cubicBezTo>
                      <a:pt x="27" y="34"/>
                      <a:pt x="46" y="17"/>
                      <a:pt x="73" y="9"/>
                    </a:cubicBezTo>
                    <a:cubicBezTo>
                      <a:pt x="83" y="6"/>
                      <a:pt x="93" y="5"/>
                      <a:pt x="103" y="5"/>
                    </a:cubicBezTo>
                    <a:cubicBezTo>
                      <a:pt x="124" y="5"/>
                      <a:pt x="144" y="12"/>
                      <a:pt x="165" y="23"/>
                    </a:cubicBezTo>
                    <a:cubicBezTo>
                      <a:pt x="180" y="31"/>
                      <a:pt x="196" y="40"/>
                      <a:pt x="210" y="51"/>
                    </a:cubicBezTo>
                    <a:cubicBezTo>
                      <a:pt x="223" y="62"/>
                      <a:pt x="233" y="75"/>
                      <a:pt x="238" y="91"/>
                    </a:cubicBezTo>
                    <a:cubicBezTo>
                      <a:pt x="245" y="86"/>
                      <a:pt x="245" y="86"/>
                      <a:pt x="245" y="86"/>
                    </a:cubicBezTo>
                    <a:cubicBezTo>
                      <a:pt x="245" y="84"/>
                      <a:pt x="244" y="81"/>
                      <a:pt x="243" y="79"/>
                    </a:cubicBezTo>
                    <a:cubicBezTo>
                      <a:pt x="241" y="74"/>
                      <a:pt x="238" y="69"/>
                      <a:pt x="235" y="65"/>
                    </a:cubicBezTo>
                    <a:cubicBezTo>
                      <a:pt x="233" y="62"/>
                      <a:pt x="231" y="59"/>
                      <a:pt x="229" y="57"/>
                    </a:cubicBezTo>
                    <a:cubicBezTo>
                      <a:pt x="225" y="52"/>
                      <a:pt x="221" y="48"/>
                      <a:pt x="216" y="44"/>
                    </a:cubicBezTo>
                    <a:cubicBezTo>
                      <a:pt x="210" y="39"/>
                      <a:pt x="205" y="35"/>
                      <a:pt x="198" y="31"/>
                    </a:cubicBezTo>
                    <a:cubicBezTo>
                      <a:pt x="190" y="25"/>
                      <a:pt x="180" y="20"/>
                      <a:pt x="171" y="15"/>
                    </a:cubicBezTo>
                    <a:cubicBezTo>
                      <a:pt x="152" y="5"/>
                      <a:pt x="132" y="0"/>
                      <a:pt x="1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47"/>
              <p:cNvSpPr>
                <a:spLocks noEditPoints="1"/>
              </p:cNvSpPr>
              <p:nvPr/>
            </p:nvSpPr>
            <p:spPr bwMode="auto">
              <a:xfrm>
                <a:off x="6018214" y="4710113"/>
                <a:ext cx="839788" cy="606425"/>
              </a:xfrm>
              <a:custGeom>
                <a:avLst/>
                <a:gdLst>
                  <a:gd name="T0" fmla="*/ 139 w 224"/>
                  <a:gd name="T1" fmla="*/ 65 h 161"/>
                  <a:gd name="T2" fmla="*/ 142 w 224"/>
                  <a:gd name="T3" fmla="*/ 69 h 161"/>
                  <a:gd name="T4" fmla="*/ 147 w 224"/>
                  <a:gd name="T5" fmla="*/ 72 h 161"/>
                  <a:gd name="T6" fmla="*/ 139 w 224"/>
                  <a:gd name="T7" fmla="*/ 65 h 161"/>
                  <a:gd name="T8" fmla="*/ 0 w 224"/>
                  <a:gd name="T9" fmla="*/ 0 h 161"/>
                  <a:gd name="T10" fmla="*/ 1 w 224"/>
                  <a:gd name="T11" fmla="*/ 1 h 161"/>
                  <a:gd name="T12" fmla="*/ 100 w 224"/>
                  <a:gd name="T13" fmla="*/ 39 h 161"/>
                  <a:gd name="T14" fmla="*/ 155 w 224"/>
                  <a:gd name="T15" fmla="*/ 85 h 161"/>
                  <a:gd name="T16" fmla="*/ 170 w 224"/>
                  <a:gd name="T17" fmla="*/ 96 h 161"/>
                  <a:gd name="T18" fmla="*/ 158 w 224"/>
                  <a:gd name="T19" fmla="*/ 88 h 161"/>
                  <a:gd name="T20" fmla="*/ 183 w 224"/>
                  <a:gd name="T21" fmla="*/ 115 h 161"/>
                  <a:gd name="T22" fmla="*/ 216 w 224"/>
                  <a:gd name="T23" fmla="*/ 160 h 161"/>
                  <a:gd name="T24" fmla="*/ 224 w 224"/>
                  <a:gd name="T25" fmla="*/ 161 h 161"/>
                  <a:gd name="T26" fmla="*/ 187 w 224"/>
                  <a:gd name="T27" fmla="*/ 111 h 161"/>
                  <a:gd name="T28" fmla="*/ 147 w 224"/>
                  <a:gd name="T29" fmla="*/ 72 h 161"/>
                  <a:gd name="T30" fmla="*/ 148 w 224"/>
                  <a:gd name="T31" fmla="*/ 74 h 161"/>
                  <a:gd name="T32" fmla="*/ 142 w 224"/>
                  <a:gd name="T33" fmla="*/ 69 h 161"/>
                  <a:gd name="T34" fmla="*/ 134 w 224"/>
                  <a:gd name="T35" fmla="*/ 61 h 161"/>
                  <a:gd name="T36" fmla="*/ 100 w 224"/>
                  <a:gd name="T37" fmla="*/ 38 h 161"/>
                  <a:gd name="T38" fmla="*/ 95 w 224"/>
                  <a:gd name="T39" fmla="*/ 35 h 161"/>
                  <a:gd name="T40" fmla="*/ 96 w 224"/>
                  <a:gd name="T41" fmla="*/ 36 h 161"/>
                  <a:gd name="T42" fmla="*/ 89 w 224"/>
                  <a:gd name="T43" fmla="*/ 31 h 161"/>
                  <a:gd name="T44" fmla="*/ 0 w 224"/>
                  <a:gd name="T4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4" h="161">
                    <a:moveTo>
                      <a:pt x="139" y="65"/>
                    </a:moveTo>
                    <a:cubicBezTo>
                      <a:pt x="140" y="66"/>
                      <a:pt x="140" y="67"/>
                      <a:pt x="142" y="69"/>
                    </a:cubicBezTo>
                    <a:cubicBezTo>
                      <a:pt x="143" y="70"/>
                      <a:pt x="145" y="71"/>
                      <a:pt x="147" y="72"/>
                    </a:cubicBezTo>
                    <a:cubicBezTo>
                      <a:pt x="144" y="70"/>
                      <a:pt x="141" y="67"/>
                      <a:pt x="139" y="65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35" y="7"/>
                      <a:pt x="68" y="20"/>
                      <a:pt x="100" y="39"/>
                    </a:cubicBezTo>
                    <a:cubicBezTo>
                      <a:pt x="120" y="51"/>
                      <a:pt x="138" y="67"/>
                      <a:pt x="155" y="85"/>
                    </a:cubicBezTo>
                    <a:cubicBezTo>
                      <a:pt x="164" y="90"/>
                      <a:pt x="170" y="96"/>
                      <a:pt x="170" y="96"/>
                    </a:cubicBezTo>
                    <a:cubicBezTo>
                      <a:pt x="170" y="96"/>
                      <a:pt x="165" y="91"/>
                      <a:pt x="158" y="88"/>
                    </a:cubicBezTo>
                    <a:cubicBezTo>
                      <a:pt x="167" y="97"/>
                      <a:pt x="175" y="106"/>
                      <a:pt x="183" y="115"/>
                    </a:cubicBezTo>
                    <a:cubicBezTo>
                      <a:pt x="198" y="132"/>
                      <a:pt x="208" y="147"/>
                      <a:pt x="216" y="160"/>
                    </a:cubicBezTo>
                    <a:cubicBezTo>
                      <a:pt x="219" y="160"/>
                      <a:pt x="221" y="160"/>
                      <a:pt x="224" y="161"/>
                    </a:cubicBezTo>
                    <a:cubicBezTo>
                      <a:pt x="214" y="145"/>
                      <a:pt x="202" y="128"/>
                      <a:pt x="187" y="111"/>
                    </a:cubicBezTo>
                    <a:cubicBezTo>
                      <a:pt x="174" y="97"/>
                      <a:pt x="161" y="84"/>
                      <a:pt x="147" y="72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46" y="72"/>
                      <a:pt x="143" y="71"/>
                      <a:pt x="142" y="69"/>
                    </a:cubicBezTo>
                    <a:cubicBezTo>
                      <a:pt x="139" y="66"/>
                      <a:pt x="136" y="64"/>
                      <a:pt x="134" y="61"/>
                    </a:cubicBezTo>
                    <a:cubicBezTo>
                      <a:pt x="123" y="53"/>
                      <a:pt x="112" y="45"/>
                      <a:pt x="100" y="38"/>
                    </a:cubicBezTo>
                    <a:cubicBezTo>
                      <a:pt x="98" y="37"/>
                      <a:pt x="97" y="36"/>
                      <a:pt x="95" y="35"/>
                    </a:cubicBezTo>
                    <a:cubicBezTo>
                      <a:pt x="95" y="35"/>
                      <a:pt x="96" y="36"/>
                      <a:pt x="96" y="36"/>
                    </a:cubicBezTo>
                    <a:cubicBezTo>
                      <a:pt x="96" y="36"/>
                      <a:pt x="93" y="34"/>
                      <a:pt x="89" y="31"/>
                    </a:cubicBezTo>
                    <a:cubicBezTo>
                      <a:pt x="60" y="16"/>
                      <a:pt x="30" y="5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58"/>
              <p:cNvSpPr>
                <a:spLocks noEditPoints="1"/>
              </p:cNvSpPr>
              <p:nvPr/>
            </p:nvSpPr>
            <p:spPr bwMode="auto">
              <a:xfrm>
                <a:off x="6216651" y="4256088"/>
                <a:ext cx="161925" cy="590550"/>
              </a:xfrm>
              <a:custGeom>
                <a:avLst/>
                <a:gdLst>
                  <a:gd name="T0" fmla="*/ 14 w 43"/>
                  <a:gd name="T1" fmla="*/ 108 h 157"/>
                  <a:gd name="T2" fmla="*/ 36 w 43"/>
                  <a:gd name="T3" fmla="*/ 152 h 157"/>
                  <a:gd name="T4" fmla="*/ 43 w 43"/>
                  <a:gd name="T5" fmla="*/ 157 h 157"/>
                  <a:gd name="T6" fmla="*/ 42 w 43"/>
                  <a:gd name="T7" fmla="*/ 156 h 157"/>
                  <a:gd name="T8" fmla="*/ 14 w 43"/>
                  <a:gd name="T9" fmla="*/ 108 h 157"/>
                  <a:gd name="T10" fmla="*/ 10 w 43"/>
                  <a:gd name="T11" fmla="*/ 13 h 157"/>
                  <a:gd name="T12" fmla="*/ 6 w 43"/>
                  <a:gd name="T13" fmla="*/ 51 h 157"/>
                  <a:gd name="T14" fmla="*/ 14 w 43"/>
                  <a:gd name="T15" fmla="*/ 108 h 157"/>
                  <a:gd name="T16" fmla="*/ 17 w 43"/>
                  <a:gd name="T17" fmla="*/ 88 h 157"/>
                  <a:gd name="T18" fmla="*/ 10 w 43"/>
                  <a:gd name="T19" fmla="*/ 13 h 157"/>
                  <a:gd name="T20" fmla="*/ 3 w 43"/>
                  <a:gd name="T21" fmla="*/ 0 h 157"/>
                  <a:gd name="T22" fmla="*/ 10 w 43"/>
                  <a:gd name="T23" fmla="*/ 13 h 157"/>
                  <a:gd name="T24" fmla="*/ 3 w 43"/>
                  <a:gd name="T2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157">
                    <a:moveTo>
                      <a:pt x="14" y="108"/>
                    </a:moveTo>
                    <a:cubicBezTo>
                      <a:pt x="13" y="131"/>
                      <a:pt x="27" y="146"/>
                      <a:pt x="36" y="152"/>
                    </a:cubicBezTo>
                    <a:cubicBezTo>
                      <a:pt x="40" y="155"/>
                      <a:pt x="43" y="157"/>
                      <a:pt x="43" y="157"/>
                    </a:cubicBezTo>
                    <a:cubicBezTo>
                      <a:pt x="43" y="157"/>
                      <a:pt x="42" y="156"/>
                      <a:pt x="42" y="156"/>
                    </a:cubicBezTo>
                    <a:cubicBezTo>
                      <a:pt x="38" y="151"/>
                      <a:pt x="24" y="131"/>
                      <a:pt x="14" y="108"/>
                    </a:cubicBezTo>
                    <a:moveTo>
                      <a:pt x="10" y="13"/>
                    </a:moveTo>
                    <a:cubicBezTo>
                      <a:pt x="12" y="20"/>
                      <a:pt x="12" y="33"/>
                      <a:pt x="6" y="51"/>
                    </a:cubicBezTo>
                    <a:cubicBezTo>
                      <a:pt x="0" y="67"/>
                      <a:pt x="5" y="88"/>
                      <a:pt x="14" y="108"/>
                    </a:cubicBezTo>
                    <a:cubicBezTo>
                      <a:pt x="14" y="101"/>
                      <a:pt x="14" y="95"/>
                      <a:pt x="17" y="88"/>
                    </a:cubicBezTo>
                    <a:cubicBezTo>
                      <a:pt x="26" y="55"/>
                      <a:pt x="17" y="28"/>
                      <a:pt x="10" y="13"/>
                    </a:cubicBezTo>
                    <a:moveTo>
                      <a:pt x="3" y="0"/>
                    </a:moveTo>
                    <a:cubicBezTo>
                      <a:pt x="3" y="0"/>
                      <a:pt x="6" y="5"/>
                      <a:pt x="10" y="13"/>
                    </a:cubicBezTo>
                    <a:cubicBezTo>
                      <a:pt x="8" y="3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59"/>
              <p:cNvSpPr>
                <a:spLocks noEditPoints="1"/>
              </p:cNvSpPr>
              <p:nvPr/>
            </p:nvSpPr>
            <p:spPr bwMode="auto">
              <a:xfrm>
                <a:off x="6381751" y="5014913"/>
                <a:ext cx="274638" cy="109538"/>
              </a:xfrm>
              <a:custGeom>
                <a:avLst/>
                <a:gdLst>
                  <a:gd name="T0" fmla="*/ 32 w 73"/>
                  <a:gd name="T1" fmla="*/ 5 h 29"/>
                  <a:gd name="T2" fmla="*/ 15 w 73"/>
                  <a:gd name="T3" fmla="*/ 17 h 29"/>
                  <a:gd name="T4" fmla="*/ 7 w 73"/>
                  <a:gd name="T5" fmla="*/ 27 h 29"/>
                  <a:gd name="T6" fmla="*/ 3 w 73"/>
                  <a:gd name="T7" fmla="*/ 27 h 29"/>
                  <a:gd name="T8" fmla="*/ 1 w 73"/>
                  <a:gd name="T9" fmla="*/ 26 h 29"/>
                  <a:gd name="T10" fmla="*/ 1 w 73"/>
                  <a:gd name="T11" fmla="*/ 28 h 29"/>
                  <a:gd name="T12" fmla="*/ 7 w 73"/>
                  <a:gd name="T13" fmla="*/ 29 h 29"/>
                  <a:gd name="T14" fmla="*/ 27 w 73"/>
                  <a:gd name="T15" fmla="*/ 13 h 29"/>
                  <a:gd name="T16" fmla="*/ 32 w 73"/>
                  <a:gd name="T17" fmla="*/ 5 h 29"/>
                  <a:gd name="T18" fmla="*/ 44 w 73"/>
                  <a:gd name="T19" fmla="*/ 0 h 29"/>
                  <a:gd name="T20" fmla="*/ 32 w 73"/>
                  <a:gd name="T21" fmla="*/ 5 h 29"/>
                  <a:gd name="T22" fmla="*/ 44 w 73"/>
                  <a:gd name="T23" fmla="*/ 3 h 29"/>
                  <a:gd name="T24" fmla="*/ 61 w 73"/>
                  <a:gd name="T25" fmla="*/ 7 h 29"/>
                  <a:gd name="T26" fmla="*/ 73 w 73"/>
                  <a:gd name="T27" fmla="*/ 15 h 29"/>
                  <a:gd name="T28" fmla="*/ 58 w 73"/>
                  <a:gd name="T29" fmla="*/ 4 h 29"/>
                  <a:gd name="T30" fmla="*/ 44 w 73"/>
                  <a:gd name="T3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29">
                    <a:moveTo>
                      <a:pt x="32" y="5"/>
                    </a:moveTo>
                    <a:cubicBezTo>
                      <a:pt x="27" y="7"/>
                      <a:pt x="21" y="11"/>
                      <a:pt x="15" y="17"/>
                    </a:cubicBezTo>
                    <a:cubicBezTo>
                      <a:pt x="15" y="17"/>
                      <a:pt x="14" y="27"/>
                      <a:pt x="7" y="27"/>
                    </a:cubicBezTo>
                    <a:cubicBezTo>
                      <a:pt x="6" y="27"/>
                      <a:pt x="5" y="27"/>
                      <a:pt x="3" y="27"/>
                    </a:cubicBezTo>
                    <a:cubicBezTo>
                      <a:pt x="2" y="26"/>
                      <a:pt x="2" y="26"/>
                      <a:pt x="1" y="26"/>
                    </a:cubicBezTo>
                    <a:cubicBezTo>
                      <a:pt x="0" y="26"/>
                      <a:pt x="0" y="27"/>
                      <a:pt x="1" y="28"/>
                    </a:cubicBezTo>
                    <a:cubicBezTo>
                      <a:pt x="2" y="28"/>
                      <a:pt x="4" y="29"/>
                      <a:pt x="7" y="29"/>
                    </a:cubicBezTo>
                    <a:cubicBezTo>
                      <a:pt x="12" y="29"/>
                      <a:pt x="20" y="26"/>
                      <a:pt x="27" y="13"/>
                    </a:cubicBezTo>
                    <a:cubicBezTo>
                      <a:pt x="29" y="9"/>
                      <a:pt x="30" y="7"/>
                      <a:pt x="32" y="5"/>
                    </a:cubicBezTo>
                    <a:moveTo>
                      <a:pt x="44" y="0"/>
                    </a:moveTo>
                    <a:cubicBezTo>
                      <a:pt x="40" y="0"/>
                      <a:pt x="36" y="2"/>
                      <a:pt x="32" y="5"/>
                    </a:cubicBezTo>
                    <a:cubicBezTo>
                      <a:pt x="36" y="4"/>
                      <a:pt x="40" y="3"/>
                      <a:pt x="44" y="3"/>
                    </a:cubicBezTo>
                    <a:cubicBezTo>
                      <a:pt x="51" y="3"/>
                      <a:pt x="56" y="5"/>
                      <a:pt x="61" y="7"/>
                    </a:cubicBezTo>
                    <a:cubicBezTo>
                      <a:pt x="68" y="10"/>
                      <a:pt x="73" y="15"/>
                      <a:pt x="73" y="15"/>
                    </a:cubicBezTo>
                    <a:cubicBezTo>
                      <a:pt x="73" y="15"/>
                      <a:pt x="67" y="9"/>
                      <a:pt x="58" y="4"/>
                    </a:cubicBezTo>
                    <a:cubicBezTo>
                      <a:pt x="54" y="2"/>
                      <a:pt x="49" y="0"/>
                      <a:pt x="4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60"/>
              <p:cNvSpPr>
                <a:spLocks noEditPoints="1"/>
              </p:cNvSpPr>
              <p:nvPr/>
            </p:nvSpPr>
            <p:spPr bwMode="auto">
              <a:xfrm>
                <a:off x="6478589" y="4692651"/>
                <a:ext cx="260350" cy="296863"/>
              </a:xfrm>
              <a:custGeom>
                <a:avLst/>
                <a:gdLst>
                  <a:gd name="T0" fmla="*/ 19 w 69"/>
                  <a:gd name="T1" fmla="*/ 74 h 79"/>
                  <a:gd name="T2" fmla="*/ 25 w 69"/>
                  <a:gd name="T3" fmla="*/ 79 h 79"/>
                  <a:gd name="T4" fmla="*/ 24 w 69"/>
                  <a:gd name="T5" fmla="*/ 77 h 79"/>
                  <a:gd name="T6" fmla="*/ 24 w 69"/>
                  <a:gd name="T7" fmla="*/ 77 h 79"/>
                  <a:gd name="T8" fmla="*/ 24 w 69"/>
                  <a:gd name="T9" fmla="*/ 77 h 79"/>
                  <a:gd name="T10" fmla="*/ 19 w 69"/>
                  <a:gd name="T11" fmla="*/ 74 h 79"/>
                  <a:gd name="T12" fmla="*/ 37 w 69"/>
                  <a:gd name="T13" fmla="*/ 0 h 79"/>
                  <a:gd name="T14" fmla="*/ 27 w 69"/>
                  <a:gd name="T15" fmla="*/ 2 h 79"/>
                  <a:gd name="T16" fmla="*/ 6 w 69"/>
                  <a:gd name="T17" fmla="*/ 19 h 79"/>
                  <a:gd name="T18" fmla="*/ 3 w 69"/>
                  <a:gd name="T19" fmla="*/ 52 h 79"/>
                  <a:gd name="T20" fmla="*/ 11 w 69"/>
                  <a:gd name="T21" fmla="*/ 66 h 79"/>
                  <a:gd name="T22" fmla="*/ 19 w 69"/>
                  <a:gd name="T23" fmla="*/ 74 h 79"/>
                  <a:gd name="T24" fmla="*/ 16 w 69"/>
                  <a:gd name="T25" fmla="*/ 70 h 79"/>
                  <a:gd name="T26" fmla="*/ 7 w 69"/>
                  <a:gd name="T27" fmla="*/ 51 h 79"/>
                  <a:gd name="T28" fmla="*/ 7 w 69"/>
                  <a:gd name="T29" fmla="*/ 19 h 79"/>
                  <a:gd name="T30" fmla="*/ 27 w 69"/>
                  <a:gd name="T31" fmla="*/ 3 h 79"/>
                  <a:gd name="T32" fmla="*/ 34 w 69"/>
                  <a:gd name="T33" fmla="*/ 2 h 79"/>
                  <a:gd name="T34" fmla="*/ 51 w 69"/>
                  <a:gd name="T35" fmla="*/ 7 h 79"/>
                  <a:gd name="T36" fmla="*/ 66 w 69"/>
                  <a:gd name="T37" fmla="*/ 21 h 79"/>
                  <a:gd name="T38" fmla="*/ 62 w 69"/>
                  <a:gd name="T39" fmla="*/ 40 h 79"/>
                  <a:gd name="T40" fmla="*/ 44 w 69"/>
                  <a:gd name="T41" fmla="*/ 53 h 79"/>
                  <a:gd name="T42" fmla="*/ 35 w 69"/>
                  <a:gd name="T43" fmla="*/ 50 h 79"/>
                  <a:gd name="T44" fmla="*/ 40 w 69"/>
                  <a:gd name="T45" fmla="*/ 32 h 79"/>
                  <a:gd name="T46" fmla="*/ 45 w 69"/>
                  <a:gd name="T47" fmla="*/ 20 h 79"/>
                  <a:gd name="T48" fmla="*/ 47 w 69"/>
                  <a:gd name="T49" fmla="*/ 21 h 79"/>
                  <a:gd name="T50" fmla="*/ 40 w 69"/>
                  <a:gd name="T51" fmla="*/ 19 h 79"/>
                  <a:gd name="T52" fmla="*/ 27 w 69"/>
                  <a:gd name="T53" fmla="*/ 27 h 79"/>
                  <a:gd name="T54" fmla="*/ 34 w 69"/>
                  <a:gd name="T55" fmla="*/ 51 h 79"/>
                  <a:gd name="T56" fmla="*/ 45 w 69"/>
                  <a:gd name="T57" fmla="*/ 54 h 79"/>
                  <a:gd name="T58" fmla="*/ 65 w 69"/>
                  <a:gd name="T59" fmla="*/ 42 h 79"/>
                  <a:gd name="T60" fmla="*/ 67 w 69"/>
                  <a:gd name="T61" fmla="*/ 21 h 79"/>
                  <a:gd name="T62" fmla="*/ 65 w 69"/>
                  <a:gd name="T63" fmla="*/ 17 h 79"/>
                  <a:gd name="T64" fmla="*/ 57 w 69"/>
                  <a:gd name="T65" fmla="*/ 7 h 79"/>
                  <a:gd name="T66" fmla="*/ 53 w 69"/>
                  <a:gd name="T67" fmla="*/ 4 h 79"/>
                  <a:gd name="T68" fmla="*/ 37 w 69"/>
                  <a:gd name="T6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9" h="79">
                    <a:moveTo>
                      <a:pt x="19" y="74"/>
                    </a:moveTo>
                    <a:cubicBezTo>
                      <a:pt x="20" y="76"/>
                      <a:pt x="23" y="77"/>
                      <a:pt x="25" y="79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2" y="76"/>
                      <a:pt x="20" y="75"/>
                      <a:pt x="19" y="74"/>
                    </a:cubicBezTo>
                    <a:moveTo>
                      <a:pt x="37" y="0"/>
                    </a:moveTo>
                    <a:cubicBezTo>
                      <a:pt x="33" y="0"/>
                      <a:pt x="30" y="1"/>
                      <a:pt x="27" y="2"/>
                    </a:cubicBezTo>
                    <a:cubicBezTo>
                      <a:pt x="18" y="5"/>
                      <a:pt x="11" y="11"/>
                      <a:pt x="6" y="19"/>
                    </a:cubicBezTo>
                    <a:cubicBezTo>
                      <a:pt x="1" y="29"/>
                      <a:pt x="0" y="41"/>
                      <a:pt x="3" y="52"/>
                    </a:cubicBezTo>
                    <a:cubicBezTo>
                      <a:pt x="5" y="57"/>
                      <a:pt x="8" y="62"/>
                      <a:pt x="11" y="66"/>
                    </a:cubicBezTo>
                    <a:cubicBezTo>
                      <a:pt x="13" y="69"/>
                      <a:pt x="16" y="71"/>
                      <a:pt x="19" y="74"/>
                    </a:cubicBezTo>
                    <a:cubicBezTo>
                      <a:pt x="17" y="72"/>
                      <a:pt x="17" y="71"/>
                      <a:pt x="16" y="70"/>
                    </a:cubicBezTo>
                    <a:cubicBezTo>
                      <a:pt x="12" y="65"/>
                      <a:pt x="9" y="58"/>
                      <a:pt x="7" y="51"/>
                    </a:cubicBezTo>
                    <a:cubicBezTo>
                      <a:pt x="4" y="40"/>
                      <a:pt x="2" y="29"/>
                      <a:pt x="7" y="19"/>
                    </a:cubicBezTo>
                    <a:cubicBezTo>
                      <a:pt x="11" y="11"/>
                      <a:pt x="18" y="5"/>
                      <a:pt x="27" y="3"/>
                    </a:cubicBezTo>
                    <a:cubicBezTo>
                      <a:pt x="29" y="2"/>
                      <a:pt x="32" y="2"/>
                      <a:pt x="34" y="2"/>
                    </a:cubicBezTo>
                    <a:cubicBezTo>
                      <a:pt x="40" y="2"/>
                      <a:pt x="45" y="4"/>
                      <a:pt x="51" y="7"/>
                    </a:cubicBezTo>
                    <a:cubicBezTo>
                      <a:pt x="58" y="10"/>
                      <a:pt x="64" y="14"/>
                      <a:pt x="66" y="21"/>
                    </a:cubicBezTo>
                    <a:cubicBezTo>
                      <a:pt x="68" y="28"/>
                      <a:pt x="66" y="34"/>
                      <a:pt x="62" y="40"/>
                    </a:cubicBezTo>
                    <a:cubicBezTo>
                      <a:pt x="58" y="48"/>
                      <a:pt x="51" y="53"/>
                      <a:pt x="44" y="53"/>
                    </a:cubicBezTo>
                    <a:cubicBezTo>
                      <a:pt x="41" y="53"/>
                      <a:pt x="38" y="52"/>
                      <a:pt x="35" y="50"/>
                    </a:cubicBezTo>
                    <a:cubicBezTo>
                      <a:pt x="27" y="46"/>
                      <a:pt x="31" y="36"/>
                      <a:pt x="40" y="32"/>
                    </a:cubicBezTo>
                    <a:cubicBezTo>
                      <a:pt x="46" y="30"/>
                      <a:pt x="41" y="20"/>
                      <a:pt x="45" y="20"/>
                    </a:cubicBezTo>
                    <a:cubicBezTo>
                      <a:pt x="45" y="20"/>
                      <a:pt x="46" y="20"/>
                      <a:pt x="47" y="21"/>
                    </a:cubicBezTo>
                    <a:cubicBezTo>
                      <a:pt x="44" y="20"/>
                      <a:pt x="42" y="19"/>
                      <a:pt x="40" y="19"/>
                    </a:cubicBezTo>
                    <a:cubicBezTo>
                      <a:pt x="35" y="19"/>
                      <a:pt x="30" y="22"/>
                      <a:pt x="27" y="27"/>
                    </a:cubicBezTo>
                    <a:cubicBezTo>
                      <a:pt x="22" y="36"/>
                      <a:pt x="26" y="47"/>
                      <a:pt x="34" y="51"/>
                    </a:cubicBezTo>
                    <a:cubicBezTo>
                      <a:pt x="38" y="53"/>
                      <a:pt x="41" y="54"/>
                      <a:pt x="45" y="54"/>
                    </a:cubicBezTo>
                    <a:cubicBezTo>
                      <a:pt x="53" y="54"/>
                      <a:pt x="61" y="50"/>
                      <a:pt x="65" y="42"/>
                    </a:cubicBezTo>
                    <a:cubicBezTo>
                      <a:pt x="68" y="35"/>
                      <a:pt x="69" y="28"/>
                      <a:pt x="67" y="21"/>
                    </a:cubicBezTo>
                    <a:cubicBezTo>
                      <a:pt x="66" y="19"/>
                      <a:pt x="66" y="18"/>
                      <a:pt x="65" y="17"/>
                    </a:cubicBezTo>
                    <a:cubicBezTo>
                      <a:pt x="63" y="13"/>
                      <a:pt x="61" y="10"/>
                      <a:pt x="57" y="7"/>
                    </a:cubicBezTo>
                    <a:cubicBezTo>
                      <a:pt x="56" y="6"/>
                      <a:pt x="55" y="5"/>
                      <a:pt x="53" y="4"/>
                    </a:cubicBezTo>
                    <a:cubicBezTo>
                      <a:pt x="48" y="2"/>
                      <a:pt x="42" y="0"/>
                      <a:pt x="3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61"/>
              <p:cNvSpPr>
                <a:spLocks noEditPoints="1"/>
              </p:cNvSpPr>
              <p:nvPr/>
            </p:nvSpPr>
            <p:spPr bwMode="auto">
              <a:xfrm>
                <a:off x="5292726" y="4473576"/>
                <a:ext cx="1295400" cy="823913"/>
              </a:xfrm>
              <a:custGeom>
                <a:avLst/>
                <a:gdLst>
                  <a:gd name="T0" fmla="*/ 13 w 345"/>
                  <a:gd name="T1" fmla="*/ 22 h 219"/>
                  <a:gd name="T2" fmla="*/ 39 w 345"/>
                  <a:gd name="T3" fmla="*/ 54 h 219"/>
                  <a:gd name="T4" fmla="*/ 40 w 345"/>
                  <a:gd name="T5" fmla="*/ 54 h 219"/>
                  <a:gd name="T6" fmla="*/ 39 w 345"/>
                  <a:gd name="T7" fmla="*/ 54 h 219"/>
                  <a:gd name="T8" fmla="*/ 70 w 345"/>
                  <a:gd name="T9" fmla="*/ 82 h 219"/>
                  <a:gd name="T10" fmla="*/ 75 w 345"/>
                  <a:gd name="T11" fmla="*/ 86 h 219"/>
                  <a:gd name="T12" fmla="*/ 73 w 345"/>
                  <a:gd name="T13" fmla="*/ 85 h 219"/>
                  <a:gd name="T14" fmla="*/ 72 w 345"/>
                  <a:gd name="T15" fmla="*/ 85 h 219"/>
                  <a:gd name="T16" fmla="*/ 73 w 345"/>
                  <a:gd name="T17" fmla="*/ 85 h 219"/>
                  <a:gd name="T18" fmla="*/ 176 w 345"/>
                  <a:gd name="T19" fmla="*/ 156 h 219"/>
                  <a:gd name="T20" fmla="*/ 199 w 345"/>
                  <a:gd name="T21" fmla="*/ 164 h 219"/>
                  <a:gd name="T22" fmla="*/ 217 w 345"/>
                  <a:gd name="T23" fmla="*/ 174 h 219"/>
                  <a:gd name="T24" fmla="*/ 197 w 345"/>
                  <a:gd name="T25" fmla="*/ 166 h 219"/>
                  <a:gd name="T26" fmla="*/ 306 w 345"/>
                  <a:gd name="T27" fmla="*/ 217 h 219"/>
                  <a:gd name="T28" fmla="*/ 345 w 345"/>
                  <a:gd name="T29" fmla="*/ 219 h 219"/>
                  <a:gd name="T30" fmla="*/ 320 w 345"/>
                  <a:gd name="T31" fmla="*/ 208 h 219"/>
                  <a:gd name="T32" fmla="*/ 184 w 345"/>
                  <a:gd name="T33" fmla="*/ 153 h 219"/>
                  <a:gd name="T34" fmla="*/ 70 w 345"/>
                  <a:gd name="T35" fmla="*/ 73 h 219"/>
                  <a:gd name="T36" fmla="*/ 20 w 345"/>
                  <a:gd name="T37" fmla="*/ 25 h 219"/>
                  <a:gd name="T38" fmla="*/ 13 w 345"/>
                  <a:gd name="T39" fmla="*/ 22 h 219"/>
                  <a:gd name="T40" fmla="*/ 0 w 345"/>
                  <a:gd name="T41" fmla="*/ 0 h 219"/>
                  <a:gd name="T42" fmla="*/ 0 w 345"/>
                  <a:gd name="T43" fmla="*/ 1 h 219"/>
                  <a:gd name="T44" fmla="*/ 0 w 345"/>
                  <a:gd name="T45" fmla="*/ 1 h 219"/>
                  <a:gd name="T46" fmla="*/ 0 w 345"/>
                  <a:gd name="T4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5" h="219">
                    <a:moveTo>
                      <a:pt x="13" y="22"/>
                    </a:moveTo>
                    <a:cubicBezTo>
                      <a:pt x="21" y="33"/>
                      <a:pt x="30" y="44"/>
                      <a:pt x="3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39" y="54"/>
                    </a:cubicBezTo>
                    <a:cubicBezTo>
                      <a:pt x="49" y="64"/>
                      <a:pt x="59" y="73"/>
                      <a:pt x="70" y="82"/>
                    </a:cubicBezTo>
                    <a:cubicBezTo>
                      <a:pt x="74" y="85"/>
                      <a:pt x="75" y="86"/>
                      <a:pt x="75" y="86"/>
                    </a:cubicBezTo>
                    <a:cubicBezTo>
                      <a:pt x="75" y="86"/>
                      <a:pt x="74" y="86"/>
                      <a:pt x="73" y="85"/>
                    </a:cubicBezTo>
                    <a:cubicBezTo>
                      <a:pt x="73" y="85"/>
                      <a:pt x="72" y="85"/>
                      <a:pt x="72" y="85"/>
                    </a:cubicBezTo>
                    <a:cubicBezTo>
                      <a:pt x="72" y="85"/>
                      <a:pt x="72" y="85"/>
                      <a:pt x="73" y="85"/>
                    </a:cubicBezTo>
                    <a:cubicBezTo>
                      <a:pt x="101" y="108"/>
                      <a:pt x="134" y="134"/>
                      <a:pt x="176" y="156"/>
                    </a:cubicBezTo>
                    <a:cubicBezTo>
                      <a:pt x="184" y="157"/>
                      <a:pt x="191" y="160"/>
                      <a:pt x="199" y="164"/>
                    </a:cubicBezTo>
                    <a:cubicBezTo>
                      <a:pt x="217" y="174"/>
                      <a:pt x="217" y="174"/>
                      <a:pt x="217" y="174"/>
                    </a:cubicBezTo>
                    <a:cubicBezTo>
                      <a:pt x="211" y="170"/>
                      <a:pt x="204" y="168"/>
                      <a:pt x="197" y="166"/>
                    </a:cubicBezTo>
                    <a:cubicBezTo>
                      <a:pt x="239" y="187"/>
                      <a:pt x="279" y="205"/>
                      <a:pt x="306" y="217"/>
                    </a:cubicBezTo>
                    <a:cubicBezTo>
                      <a:pt x="319" y="218"/>
                      <a:pt x="332" y="219"/>
                      <a:pt x="345" y="219"/>
                    </a:cubicBezTo>
                    <a:cubicBezTo>
                      <a:pt x="338" y="216"/>
                      <a:pt x="329" y="211"/>
                      <a:pt x="320" y="208"/>
                    </a:cubicBezTo>
                    <a:cubicBezTo>
                      <a:pt x="292" y="199"/>
                      <a:pt x="239" y="180"/>
                      <a:pt x="184" y="153"/>
                    </a:cubicBezTo>
                    <a:cubicBezTo>
                      <a:pt x="136" y="129"/>
                      <a:pt x="101" y="100"/>
                      <a:pt x="70" y="73"/>
                    </a:cubicBezTo>
                    <a:cubicBezTo>
                      <a:pt x="50" y="57"/>
                      <a:pt x="33" y="41"/>
                      <a:pt x="20" y="25"/>
                    </a:cubicBezTo>
                    <a:cubicBezTo>
                      <a:pt x="18" y="25"/>
                      <a:pt x="16" y="24"/>
                      <a:pt x="13" y="22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72"/>
              <p:cNvSpPr>
                <a:spLocks noEditPoints="1"/>
              </p:cNvSpPr>
              <p:nvPr/>
            </p:nvSpPr>
            <p:spPr bwMode="auto">
              <a:xfrm>
                <a:off x="5213351" y="4676776"/>
                <a:ext cx="230188" cy="469900"/>
              </a:xfrm>
              <a:custGeom>
                <a:avLst/>
                <a:gdLst>
                  <a:gd name="T0" fmla="*/ 8 w 61"/>
                  <a:gd name="T1" fmla="*/ 55 h 125"/>
                  <a:gd name="T2" fmla="*/ 10 w 61"/>
                  <a:gd name="T3" fmla="*/ 93 h 125"/>
                  <a:gd name="T4" fmla="*/ 14 w 61"/>
                  <a:gd name="T5" fmla="*/ 120 h 125"/>
                  <a:gd name="T6" fmla="*/ 11 w 61"/>
                  <a:gd name="T7" fmla="*/ 125 h 125"/>
                  <a:gd name="T8" fmla="*/ 14 w 61"/>
                  <a:gd name="T9" fmla="*/ 70 h 125"/>
                  <a:gd name="T10" fmla="*/ 8 w 61"/>
                  <a:gd name="T11" fmla="*/ 55 h 125"/>
                  <a:gd name="T12" fmla="*/ 61 w 61"/>
                  <a:gd name="T13" fmla="*/ 0 h 125"/>
                  <a:gd name="T14" fmla="*/ 60 w 61"/>
                  <a:gd name="T15" fmla="*/ 0 h 125"/>
                  <a:gd name="T16" fmla="*/ 8 w 61"/>
                  <a:gd name="T17" fmla="*/ 55 h 125"/>
                  <a:gd name="T18" fmla="*/ 60 w 61"/>
                  <a:gd name="T19" fmla="*/ 0 h 125"/>
                  <a:gd name="T20" fmla="*/ 61 w 61"/>
                  <a:gd name="T2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25">
                    <a:moveTo>
                      <a:pt x="8" y="55"/>
                    </a:moveTo>
                    <a:cubicBezTo>
                      <a:pt x="5" y="65"/>
                      <a:pt x="6" y="78"/>
                      <a:pt x="10" y="93"/>
                    </a:cubicBezTo>
                    <a:cubicBezTo>
                      <a:pt x="10" y="93"/>
                      <a:pt x="30" y="107"/>
                      <a:pt x="14" y="120"/>
                    </a:cubicBezTo>
                    <a:cubicBezTo>
                      <a:pt x="10" y="124"/>
                      <a:pt x="10" y="125"/>
                      <a:pt x="11" y="125"/>
                    </a:cubicBezTo>
                    <a:cubicBezTo>
                      <a:pt x="15" y="125"/>
                      <a:pt x="38" y="108"/>
                      <a:pt x="14" y="70"/>
                    </a:cubicBezTo>
                    <a:cubicBezTo>
                      <a:pt x="11" y="64"/>
                      <a:pt x="9" y="59"/>
                      <a:pt x="8" y="55"/>
                    </a:cubicBezTo>
                    <a:moveTo>
                      <a:pt x="61" y="0"/>
                    </a:moveTo>
                    <a:cubicBezTo>
                      <a:pt x="61" y="0"/>
                      <a:pt x="61" y="0"/>
                      <a:pt x="60" y="0"/>
                    </a:cubicBezTo>
                    <a:cubicBezTo>
                      <a:pt x="54" y="2"/>
                      <a:pt x="0" y="18"/>
                      <a:pt x="8" y="55"/>
                    </a:cubicBezTo>
                    <a:cubicBezTo>
                      <a:pt x="15" y="16"/>
                      <a:pt x="55" y="2"/>
                      <a:pt x="60" y="0"/>
                    </a:cubicBezTo>
                    <a:cubicBezTo>
                      <a:pt x="61" y="0"/>
                      <a:pt x="61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73"/>
              <p:cNvSpPr>
                <a:spLocks noEditPoints="1"/>
              </p:cNvSpPr>
              <p:nvPr/>
            </p:nvSpPr>
            <p:spPr bwMode="auto">
              <a:xfrm>
                <a:off x="6892926" y="4816476"/>
                <a:ext cx="765175" cy="555625"/>
              </a:xfrm>
              <a:custGeom>
                <a:avLst/>
                <a:gdLst>
                  <a:gd name="T0" fmla="*/ 198 w 204"/>
                  <a:gd name="T1" fmla="*/ 81 h 148"/>
                  <a:gd name="T2" fmla="*/ 177 w 204"/>
                  <a:gd name="T3" fmla="*/ 136 h 148"/>
                  <a:gd name="T4" fmla="*/ 161 w 204"/>
                  <a:gd name="T5" fmla="*/ 147 h 148"/>
                  <a:gd name="T6" fmla="*/ 171 w 204"/>
                  <a:gd name="T7" fmla="*/ 148 h 148"/>
                  <a:gd name="T8" fmla="*/ 171 w 204"/>
                  <a:gd name="T9" fmla="*/ 148 h 148"/>
                  <a:gd name="T10" fmla="*/ 171 w 204"/>
                  <a:gd name="T11" fmla="*/ 148 h 148"/>
                  <a:gd name="T12" fmla="*/ 178 w 204"/>
                  <a:gd name="T13" fmla="*/ 143 h 148"/>
                  <a:gd name="T14" fmla="*/ 203 w 204"/>
                  <a:gd name="T15" fmla="*/ 82 h 148"/>
                  <a:gd name="T16" fmla="*/ 198 w 204"/>
                  <a:gd name="T17" fmla="*/ 81 h 148"/>
                  <a:gd name="T18" fmla="*/ 110 w 204"/>
                  <a:gd name="T19" fmla="*/ 0 h 148"/>
                  <a:gd name="T20" fmla="*/ 44 w 204"/>
                  <a:gd name="T21" fmla="*/ 26 h 148"/>
                  <a:gd name="T22" fmla="*/ 4 w 204"/>
                  <a:gd name="T23" fmla="*/ 134 h 148"/>
                  <a:gd name="T24" fmla="*/ 10 w 204"/>
                  <a:gd name="T25" fmla="*/ 134 h 148"/>
                  <a:gd name="T26" fmla="*/ 46 w 204"/>
                  <a:gd name="T27" fmla="*/ 31 h 148"/>
                  <a:gd name="T28" fmla="*/ 105 w 204"/>
                  <a:gd name="T29" fmla="*/ 6 h 148"/>
                  <a:gd name="T30" fmla="*/ 175 w 204"/>
                  <a:gd name="T31" fmla="*/ 40 h 148"/>
                  <a:gd name="T32" fmla="*/ 195 w 204"/>
                  <a:gd name="T33" fmla="*/ 70 h 148"/>
                  <a:gd name="T34" fmla="*/ 200 w 204"/>
                  <a:gd name="T35" fmla="*/ 70 h 148"/>
                  <a:gd name="T36" fmla="*/ 202 w 204"/>
                  <a:gd name="T37" fmla="*/ 70 h 148"/>
                  <a:gd name="T38" fmla="*/ 183 w 204"/>
                  <a:gd name="T39" fmla="*/ 32 h 148"/>
                  <a:gd name="T40" fmla="*/ 110 w 204"/>
                  <a:gd name="T41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48">
                    <a:moveTo>
                      <a:pt x="198" y="81"/>
                    </a:moveTo>
                    <a:cubicBezTo>
                      <a:pt x="201" y="100"/>
                      <a:pt x="195" y="119"/>
                      <a:pt x="177" y="136"/>
                    </a:cubicBezTo>
                    <a:cubicBezTo>
                      <a:pt x="172" y="140"/>
                      <a:pt x="166" y="144"/>
                      <a:pt x="161" y="147"/>
                    </a:cubicBezTo>
                    <a:cubicBezTo>
                      <a:pt x="164" y="148"/>
                      <a:pt x="167" y="148"/>
                      <a:pt x="171" y="148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173" y="147"/>
                      <a:pt x="175" y="145"/>
                      <a:pt x="178" y="143"/>
                    </a:cubicBezTo>
                    <a:cubicBezTo>
                      <a:pt x="195" y="127"/>
                      <a:pt x="204" y="104"/>
                      <a:pt x="203" y="82"/>
                    </a:cubicBezTo>
                    <a:cubicBezTo>
                      <a:pt x="201" y="82"/>
                      <a:pt x="200" y="81"/>
                      <a:pt x="198" y="81"/>
                    </a:cubicBezTo>
                    <a:moveTo>
                      <a:pt x="110" y="0"/>
                    </a:moveTo>
                    <a:cubicBezTo>
                      <a:pt x="86" y="0"/>
                      <a:pt x="62" y="8"/>
                      <a:pt x="44" y="26"/>
                    </a:cubicBezTo>
                    <a:cubicBezTo>
                      <a:pt x="13" y="54"/>
                      <a:pt x="0" y="94"/>
                      <a:pt x="4" y="134"/>
                    </a:cubicBezTo>
                    <a:cubicBezTo>
                      <a:pt x="6" y="134"/>
                      <a:pt x="8" y="134"/>
                      <a:pt x="10" y="134"/>
                    </a:cubicBezTo>
                    <a:cubicBezTo>
                      <a:pt x="5" y="96"/>
                      <a:pt x="16" y="57"/>
                      <a:pt x="46" y="31"/>
                    </a:cubicBezTo>
                    <a:cubicBezTo>
                      <a:pt x="64" y="14"/>
                      <a:pt x="84" y="6"/>
                      <a:pt x="105" y="6"/>
                    </a:cubicBezTo>
                    <a:cubicBezTo>
                      <a:pt x="130" y="6"/>
                      <a:pt x="155" y="18"/>
                      <a:pt x="175" y="40"/>
                    </a:cubicBezTo>
                    <a:cubicBezTo>
                      <a:pt x="184" y="49"/>
                      <a:pt x="191" y="60"/>
                      <a:pt x="195" y="70"/>
                    </a:cubicBezTo>
                    <a:cubicBezTo>
                      <a:pt x="197" y="70"/>
                      <a:pt x="199" y="70"/>
                      <a:pt x="200" y="70"/>
                    </a:cubicBezTo>
                    <a:cubicBezTo>
                      <a:pt x="201" y="70"/>
                      <a:pt x="201" y="70"/>
                      <a:pt x="202" y="70"/>
                    </a:cubicBezTo>
                    <a:cubicBezTo>
                      <a:pt x="199" y="56"/>
                      <a:pt x="193" y="43"/>
                      <a:pt x="183" y="32"/>
                    </a:cubicBezTo>
                    <a:cubicBezTo>
                      <a:pt x="163" y="11"/>
                      <a:pt x="137" y="0"/>
                      <a:pt x="11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74"/>
              <p:cNvSpPr/>
              <p:nvPr/>
            </p:nvSpPr>
            <p:spPr bwMode="auto">
              <a:xfrm>
                <a:off x="7226301" y="5341938"/>
                <a:ext cx="307975" cy="76200"/>
              </a:xfrm>
              <a:custGeom>
                <a:avLst/>
                <a:gdLst>
                  <a:gd name="T0" fmla="*/ 0 w 82"/>
                  <a:gd name="T1" fmla="*/ 0 h 20"/>
                  <a:gd name="T2" fmla="*/ 46 w 82"/>
                  <a:gd name="T3" fmla="*/ 20 h 20"/>
                  <a:gd name="T4" fmla="*/ 82 w 82"/>
                  <a:gd name="T5" fmla="*/ 8 h 20"/>
                  <a:gd name="T6" fmla="*/ 82 w 82"/>
                  <a:gd name="T7" fmla="*/ 8 h 20"/>
                  <a:gd name="T8" fmla="*/ 72 w 82"/>
                  <a:gd name="T9" fmla="*/ 7 h 20"/>
                  <a:gd name="T10" fmla="*/ 72 w 82"/>
                  <a:gd name="T11" fmla="*/ 7 h 20"/>
                  <a:gd name="T12" fmla="*/ 40 w 82"/>
                  <a:gd name="T13" fmla="*/ 16 h 20"/>
                  <a:gd name="T14" fmla="*/ 2 w 82"/>
                  <a:gd name="T15" fmla="*/ 0 h 20"/>
                  <a:gd name="T16" fmla="*/ 0 w 82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20">
                    <a:moveTo>
                      <a:pt x="0" y="0"/>
                    </a:moveTo>
                    <a:cubicBezTo>
                      <a:pt x="13" y="13"/>
                      <a:pt x="29" y="20"/>
                      <a:pt x="46" y="20"/>
                    </a:cubicBezTo>
                    <a:cubicBezTo>
                      <a:pt x="58" y="20"/>
                      <a:pt x="71" y="16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78" y="8"/>
                      <a:pt x="75" y="8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61" y="13"/>
                      <a:pt x="50" y="16"/>
                      <a:pt x="40" y="16"/>
                    </a:cubicBezTo>
                    <a:cubicBezTo>
                      <a:pt x="26" y="16"/>
                      <a:pt x="12" y="1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75"/>
              <p:cNvSpPr/>
              <p:nvPr/>
            </p:nvSpPr>
            <p:spPr bwMode="auto">
              <a:xfrm>
                <a:off x="7173914" y="5072063"/>
                <a:ext cx="63500" cy="269875"/>
              </a:xfrm>
              <a:custGeom>
                <a:avLst/>
                <a:gdLst>
                  <a:gd name="T0" fmla="*/ 17 w 17"/>
                  <a:gd name="T1" fmla="*/ 0 h 72"/>
                  <a:gd name="T2" fmla="*/ 0 w 17"/>
                  <a:gd name="T3" fmla="*/ 35 h 72"/>
                  <a:gd name="T4" fmla="*/ 13 w 17"/>
                  <a:gd name="T5" fmla="*/ 71 h 72"/>
                  <a:gd name="T6" fmla="*/ 14 w 17"/>
                  <a:gd name="T7" fmla="*/ 72 h 72"/>
                  <a:gd name="T8" fmla="*/ 16 w 17"/>
                  <a:gd name="T9" fmla="*/ 72 h 72"/>
                  <a:gd name="T10" fmla="*/ 14 w 17"/>
                  <a:gd name="T11" fmla="*/ 71 h 72"/>
                  <a:gd name="T12" fmla="*/ 9 w 17"/>
                  <a:gd name="T13" fmla="*/ 37 h 72"/>
                  <a:gd name="T14" fmla="*/ 17 w 17"/>
                  <a:gd name="T15" fmla="*/ 0 h 72"/>
                  <a:gd name="T16" fmla="*/ 17 w 17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2">
                    <a:moveTo>
                      <a:pt x="17" y="0"/>
                    </a:moveTo>
                    <a:cubicBezTo>
                      <a:pt x="7" y="9"/>
                      <a:pt x="1" y="21"/>
                      <a:pt x="0" y="35"/>
                    </a:cubicBezTo>
                    <a:cubicBezTo>
                      <a:pt x="0" y="48"/>
                      <a:pt x="4" y="61"/>
                      <a:pt x="13" y="71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5" y="72"/>
                      <a:pt x="15" y="72"/>
                      <a:pt x="16" y="72"/>
                    </a:cubicBezTo>
                    <a:cubicBezTo>
                      <a:pt x="15" y="72"/>
                      <a:pt x="15" y="71"/>
                      <a:pt x="14" y="71"/>
                    </a:cubicBezTo>
                    <a:cubicBezTo>
                      <a:pt x="5" y="61"/>
                      <a:pt x="8" y="50"/>
                      <a:pt x="9" y="37"/>
                    </a:cubicBezTo>
                    <a:cubicBezTo>
                      <a:pt x="9" y="23"/>
                      <a:pt x="7" y="9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76"/>
              <p:cNvSpPr/>
              <p:nvPr/>
            </p:nvSpPr>
            <p:spPr bwMode="auto">
              <a:xfrm>
                <a:off x="5532439" y="5048251"/>
                <a:ext cx="574675" cy="180975"/>
              </a:xfrm>
              <a:custGeom>
                <a:avLst/>
                <a:gdLst>
                  <a:gd name="T0" fmla="*/ 89 w 153"/>
                  <a:gd name="T1" fmla="*/ 0 h 48"/>
                  <a:gd name="T2" fmla="*/ 0 w 153"/>
                  <a:gd name="T3" fmla="*/ 48 h 48"/>
                  <a:gd name="T4" fmla="*/ 5 w 153"/>
                  <a:gd name="T5" fmla="*/ 47 h 48"/>
                  <a:gd name="T6" fmla="*/ 11 w 153"/>
                  <a:gd name="T7" fmla="*/ 48 h 48"/>
                  <a:gd name="T8" fmla="*/ 101 w 153"/>
                  <a:gd name="T9" fmla="*/ 9 h 48"/>
                  <a:gd name="T10" fmla="*/ 133 w 153"/>
                  <a:gd name="T11" fmla="*/ 13 h 48"/>
                  <a:gd name="T12" fmla="*/ 153 w 153"/>
                  <a:gd name="T13" fmla="*/ 21 h 48"/>
                  <a:gd name="T14" fmla="*/ 135 w 153"/>
                  <a:gd name="T15" fmla="*/ 11 h 48"/>
                  <a:gd name="T16" fmla="*/ 112 w 153"/>
                  <a:gd name="T17" fmla="*/ 3 h 48"/>
                  <a:gd name="T18" fmla="*/ 89 w 153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48">
                    <a:moveTo>
                      <a:pt x="89" y="0"/>
                    </a:moveTo>
                    <a:cubicBezTo>
                      <a:pt x="54" y="0"/>
                      <a:pt x="20" y="17"/>
                      <a:pt x="0" y="48"/>
                    </a:cubicBezTo>
                    <a:cubicBezTo>
                      <a:pt x="2" y="47"/>
                      <a:pt x="3" y="47"/>
                      <a:pt x="5" y="47"/>
                    </a:cubicBezTo>
                    <a:cubicBezTo>
                      <a:pt x="7" y="47"/>
                      <a:pt x="9" y="47"/>
                      <a:pt x="11" y="48"/>
                    </a:cubicBezTo>
                    <a:cubicBezTo>
                      <a:pt x="32" y="23"/>
                      <a:pt x="67" y="9"/>
                      <a:pt x="101" y="9"/>
                    </a:cubicBezTo>
                    <a:cubicBezTo>
                      <a:pt x="112" y="9"/>
                      <a:pt x="123" y="10"/>
                      <a:pt x="133" y="13"/>
                    </a:cubicBezTo>
                    <a:cubicBezTo>
                      <a:pt x="140" y="15"/>
                      <a:pt x="147" y="17"/>
                      <a:pt x="153" y="21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27" y="7"/>
                      <a:pt x="120" y="4"/>
                      <a:pt x="112" y="3"/>
                    </a:cubicBezTo>
                    <a:cubicBezTo>
                      <a:pt x="104" y="1"/>
                      <a:pt x="96" y="0"/>
                      <a:pt x="8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77"/>
              <p:cNvSpPr>
                <a:spLocks noEditPoints="1"/>
              </p:cNvSpPr>
              <p:nvPr/>
            </p:nvSpPr>
            <p:spPr bwMode="auto">
              <a:xfrm>
                <a:off x="8213726" y="2914651"/>
                <a:ext cx="157163" cy="1254125"/>
              </a:xfrm>
              <a:custGeom>
                <a:avLst/>
                <a:gdLst>
                  <a:gd name="T0" fmla="*/ 42 w 42"/>
                  <a:gd name="T1" fmla="*/ 147 h 334"/>
                  <a:gd name="T2" fmla="*/ 41 w 42"/>
                  <a:gd name="T3" fmla="*/ 152 h 334"/>
                  <a:gd name="T4" fmla="*/ 42 w 42"/>
                  <a:gd name="T5" fmla="*/ 158 h 334"/>
                  <a:gd name="T6" fmla="*/ 42 w 42"/>
                  <a:gd name="T7" fmla="*/ 147 h 334"/>
                  <a:gd name="T8" fmla="*/ 0 w 42"/>
                  <a:gd name="T9" fmla="*/ 0 h 334"/>
                  <a:gd name="T10" fmla="*/ 0 w 42"/>
                  <a:gd name="T11" fmla="*/ 2 h 334"/>
                  <a:gd name="T12" fmla="*/ 36 w 42"/>
                  <a:gd name="T13" fmla="*/ 101 h 334"/>
                  <a:gd name="T14" fmla="*/ 37 w 42"/>
                  <a:gd name="T15" fmla="*/ 174 h 334"/>
                  <a:gd name="T16" fmla="*/ 39 w 42"/>
                  <a:gd name="T17" fmla="*/ 191 h 334"/>
                  <a:gd name="T18" fmla="*/ 37 w 42"/>
                  <a:gd name="T19" fmla="*/ 177 h 334"/>
                  <a:gd name="T20" fmla="*/ 33 w 42"/>
                  <a:gd name="T21" fmla="*/ 214 h 334"/>
                  <a:gd name="T22" fmla="*/ 0 w 42"/>
                  <a:gd name="T23" fmla="*/ 309 h 334"/>
                  <a:gd name="T24" fmla="*/ 3 w 42"/>
                  <a:gd name="T25" fmla="*/ 334 h 334"/>
                  <a:gd name="T26" fmla="*/ 6 w 42"/>
                  <a:gd name="T27" fmla="*/ 327 h 334"/>
                  <a:gd name="T28" fmla="*/ 39 w 42"/>
                  <a:gd name="T29" fmla="*/ 214 h 334"/>
                  <a:gd name="T30" fmla="*/ 42 w 42"/>
                  <a:gd name="T31" fmla="*/ 159 h 334"/>
                  <a:gd name="T32" fmla="*/ 42 w 42"/>
                  <a:gd name="T33" fmla="*/ 160 h 334"/>
                  <a:gd name="T34" fmla="*/ 41 w 42"/>
                  <a:gd name="T35" fmla="*/ 152 h 334"/>
                  <a:gd name="T36" fmla="*/ 42 w 42"/>
                  <a:gd name="T37" fmla="*/ 142 h 334"/>
                  <a:gd name="T38" fmla="*/ 37 w 42"/>
                  <a:gd name="T39" fmla="*/ 101 h 334"/>
                  <a:gd name="T40" fmla="*/ 36 w 42"/>
                  <a:gd name="T41" fmla="*/ 94 h 334"/>
                  <a:gd name="T42" fmla="*/ 36 w 42"/>
                  <a:gd name="T43" fmla="*/ 96 h 334"/>
                  <a:gd name="T44" fmla="*/ 35 w 42"/>
                  <a:gd name="T45" fmla="*/ 88 h 334"/>
                  <a:gd name="T46" fmla="*/ 0 w 42"/>
                  <a:gd name="T4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" h="334">
                    <a:moveTo>
                      <a:pt x="42" y="147"/>
                    </a:moveTo>
                    <a:cubicBezTo>
                      <a:pt x="42" y="149"/>
                      <a:pt x="41" y="150"/>
                      <a:pt x="41" y="152"/>
                    </a:cubicBezTo>
                    <a:cubicBezTo>
                      <a:pt x="41" y="154"/>
                      <a:pt x="42" y="156"/>
                      <a:pt x="42" y="158"/>
                    </a:cubicBezTo>
                    <a:cubicBezTo>
                      <a:pt x="42" y="155"/>
                      <a:pt x="42" y="151"/>
                      <a:pt x="42" y="147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8" y="31"/>
                      <a:pt x="30" y="64"/>
                      <a:pt x="36" y="101"/>
                    </a:cubicBezTo>
                    <a:cubicBezTo>
                      <a:pt x="40" y="124"/>
                      <a:pt x="40" y="148"/>
                      <a:pt x="37" y="174"/>
                    </a:cubicBezTo>
                    <a:cubicBezTo>
                      <a:pt x="40" y="182"/>
                      <a:pt x="39" y="191"/>
                      <a:pt x="39" y="191"/>
                    </a:cubicBezTo>
                    <a:cubicBezTo>
                      <a:pt x="39" y="191"/>
                      <a:pt x="39" y="185"/>
                      <a:pt x="37" y="177"/>
                    </a:cubicBezTo>
                    <a:cubicBezTo>
                      <a:pt x="36" y="189"/>
                      <a:pt x="34" y="202"/>
                      <a:pt x="33" y="214"/>
                    </a:cubicBezTo>
                    <a:cubicBezTo>
                      <a:pt x="26" y="266"/>
                      <a:pt x="8" y="298"/>
                      <a:pt x="0" y="309"/>
                    </a:cubicBezTo>
                    <a:cubicBezTo>
                      <a:pt x="1" y="318"/>
                      <a:pt x="2" y="326"/>
                      <a:pt x="3" y="334"/>
                    </a:cubicBezTo>
                    <a:cubicBezTo>
                      <a:pt x="4" y="332"/>
                      <a:pt x="5" y="330"/>
                      <a:pt x="6" y="327"/>
                    </a:cubicBezTo>
                    <a:cubicBezTo>
                      <a:pt x="15" y="306"/>
                      <a:pt x="32" y="263"/>
                      <a:pt x="39" y="214"/>
                    </a:cubicBezTo>
                    <a:cubicBezTo>
                      <a:pt x="41" y="195"/>
                      <a:pt x="42" y="177"/>
                      <a:pt x="42" y="159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41" y="158"/>
                      <a:pt x="41" y="155"/>
                      <a:pt x="41" y="152"/>
                    </a:cubicBezTo>
                    <a:cubicBezTo>
                      <a:pt x="41" y="148"/>
                      <a:pt x="41" y="145"/>
                      <a:pt x="42" y="142"/>
                    </a:cubicBezTo>
                    <a:cubicBezTo>
                      <a:pt x="41" y="128"/>
                      <a:pt x="39" y="114"/>
                      <a:pt x="37" y="101"/>
                    </a:cubicBezTo>
                    <a:cubicBezTo>
                      <a:pt x="37" y="99"/>
                      <a:pt x="36" y="97"/>
                      <a:pt x="36" y="94"/>
                    </a:cubicBezTo>
                    <a:cubicBezTo>
                      <a:pt x="36" y="95"/>
                      <a:pt x="36" y="96"/>
                      <a:pt x="36" y="96"/>
                    </a:cubicBezTo>
                    <a:cubicBezTo>
                      <a:pt x="36" y="96"/>
                      <a:pt x="35" y="93"/>
                      <a:pt x="35" y="88"/>
                    </a:cubicBezTo>
                    <a:cubicBezTo>
                      <a:pt x="28" y="56"/>
                      <a:pt x="16" y="26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Freeform 88"/>
              <p:cNvSpPr>
                <a:spLocks noEditPoints="1"/>
              </p:cNvSpPr>
              <p:nvPr/>
            </p:nvSpPr>
            <p:spPr bwMode="auto">
              <a:xfrm>
                <a:off x="8342314" y="2774951"/>
                <a:ext cx="355600" cy="500063"/>
              </a:xfrm>
              <a:custGeom>
                <a:avLst/>
                <a:gdLst>
                  <a:gd name="T0" fmla="*/ 20 w 95"/>
                  <a:gd name="T1" fmla="*/ 78 h 133"/>
                  <a:gd name="T2" fmla="*/ 1 w 95"/>
                  <a:gd name="T3" fmla="*/ 125 h 133"/>
                  <a:gd name="T4" fmla="*/ 2 w 95"/>
                  <a:gd name="T5" fmla="*/ 133 h 133"/>
                  <a:gd name="T6" fmla="*/ 2 w 95"/>
                  <a:gd name="T7" fmla="*/ 131 h 133"/>
                  <a:gd name="T8" fmla="*/ 9 w 95"/>
                  <a:gd name="T9" fmla="*/ 107 h 133"/>
                  <a:gd name="T10" fmla="*/ 9 w 95"/>
                  <a:gd name="T11" fmla="*/ 105 h 133"/>
                  <a:gd name="T12" fmla="*/ 20 w 95"/>
                  <a:gd name="T13" fmla="*/ 78 h 133"/>
                  <a:gd name="T14" fmla="*/ 90 w 95"/>
                  <a:gd name="T15" fmla="*/ 14 h 133"/>
                  <a:gd name="T16" fmla="*/ 58 w 95"/>
                  <a:gd name="T17" fmla="*/ 35 h 133"/>
                  <a:gd name="T18" fmla="*/ 20 w 95"/>
                  <a:gd name="T19" fmla="*/ 78 h 133"/>
                  <a:gd name="T20" fmla="*/ 37 w 95"/>
                  <a:gd name="T21" fmla="*/ 68 h 133"/>
                  <a:gd name="T22" fmla="*/ 90 w 95"/>
                  <a:gd name="T23" fmla="*/ 14 h 133"/>
                  <a:gd name="T24" fmla="*/ 94 w 95"/>
                  <a:gd name="T25" fmla="*/ 0 h 133"/>
                  <a:gd name="T26" fmla="*/ 90 w 95"/>
                  <a:gd name="T27" fmla="*/ 14 h 133"/>
                  <a:gd name="T28" fmla="*/ 94 w 95"/>
                  <a:gd name="T29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5" h="133">
                    <a:moveTo>
                      <a:pt x="20" y="78"/>
                    </a:moveTo>
                    <a:cubicBezTo>
                      <a:pt x="2" y="94"/>
                      <a:pt x="0" y="114"/>
                      <a:pt x="1" y="125"/>
                    </a:cubicBezTo>
                    <a:cubicBezTo>
                      <a:pt x="1" y="130"/>
                      <a:pt x="2" y="133"/>
                      <a:pt x="2" y="133"/>
                    </a:cubicBezTo>
                    <a:cubicBezTo>
                      <a:pt x="2" y="133"/>
                      <a:pt x="2" y="132"/>
                      <a:pt x="2" y="131"/>
                    </a:cubicBezTo>
                    <a:cubicBezTo>
                      <a:pt x="3" y="128"/>
                      <a:pt x="5" y="119"/>
                      <a:pt x="9" y="107"/>
                    </a:cubicBezTo>
                    <a:cubicBezTo>
                      <a:pt x="9" y="107"/>
                      <a:pt x="9" y="106"/>
                      <a:pt x="9" y="105"/>
                    </a:cubicBezTo>
                    <a:cubicBezTo>
                      <a:pt x="12" y="97"/>
                      <a:pt x="16" y="88"/>
                      <a:pt x="20" y="78"/>
                    </a:cubicBezTo>
                    <a:moveTo>
                      <a:pt x="90" y="14"/>
                    </a:moveTo>
                    <a:cubicBezTo>
                      <a:pt x="85" y="20"/>
                      <a:pt x="76" y="28"/>
                      <a:pt x="58" y="35"/>
                    </a:cubicBezTo>
                    <a:cubicBezTo>
                      <a:pt x="42" y="42"/>
                      <a:pt x="29" y="60"/>
                      <a:pt x="20" y="78"/>
                    </a:cubicBezTo>
                    <a:cubicBezTo>
                      <a:pt x="25" y="75"/>
                      <a:pt x="30" y="71"/>
                      <a:pt x="37" y="68"/>
                    </a:cubicBezTo>
                    <a:cubicBezTo>
                      <a:pt x="68" y="54"/>
                      <a:pt x="83" y="29"/>
                      <a:pt x="90" y="14"/>
                    </a:cubicBezTo>
                    <a:moveTo>
                      <a:pt x="94" y="0"/>
                    </a:moveTo>
                    <a:cubicBezTo>
                      <a:pt x="94" y="0"/>
                      <a:pt x="93" y="6"/>
                      <a:pt x="90" y="14"/>
                    </a:cubicBezTo>
                    <a:cubicBezTo>
                      <a:pt x="95" y="6"/>
                      <a:pt x="94" y="0"/>
                      <a:pt x="9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Freeform 89"/>
              <p:cNvSpPr>
                <a:spLocks noEditPoints="1"/>
              </p:cNvSpPr>
              <p:nvPr/>
            </p:nvSpPr>
            <p:spPr bwMode="auto">
              <a:xfrm>
                <a:off x="8147051" y="3455988"/>
                <a:ext cx="217488" cy="176213"/>
              </a:xfrm>
              <a:custGeom>
                <a:avLst/>
                <a:gdLst>
                  <a:gd name="T0" fmla="*/ 38 w 58"/>
                  <a:gd name="T1" fmla="*/ 10 h 47"/>
                  <a:gd name="T2" fmla="*/ 55 w 58"/>
                  <a:gd name="T3" fmla="*/ 33 h 47"/>
                  <a:gd name="T4" fmla="*/ 57 w 58"/>
                  <a:gd name="T5" fmla="*/ 47 h 47"/>
                  <a:gd name="T6" fmla="*/ 55 w 58"/>
                  <a:gd name="T7" fmla="*/ 30 h 47"/>
                  <a:gd name="T8" fmla="*/ 38 w 58"/>
                  <a:gd name="T9" fmla="*/ 10 h 47"/>
                  <a:gd name="T10" fmla="*/ 1 w 58"/>
                  <a:gd name="T11" fmla="*/ 0 h 47"/>
                  <a:gd name="T12" fmla="*/ 3 w 58"/>
                  <a:gd name="T13" fmla="*/ 6 h 47"/>
                  <a:gd name="T14" fmla="*/ 18 w 58"/>
                  <a:gd name="T15" fmla="*/ 12 h 47"/>
                  <a:gd name="T16" fmla="*/ 29 w 58"/>
                  <a:gd name="T17" fmla="*/ 11 h 47"/>
                  <a:gd name="T18" fmla="*/ 36 w 58"/>
                  <a:gd name="T19" fmla="*/ 10 h 47"/>
                  <a:gd name="T20" fmla="*/ 38 w 58"/>
                  <a:gd name="T21" fmla="*/ 10 h 47"/>
                  <a:gd name="T22" fmla="*/ 18 w 58"/>
                  <a:gd name="T23" fmla="*/ 5 h 47"/>
                  <a:gd name="T24" fmla="*/ 10 w 58"/>
                  <a:gd name="T25" fmla="*/ 8 h 47"/>
                  <a:gd name="T26" fmla="*/ 2 w 58"/>
                  <a:gd name="T27" fmla="*/ 2 h 47"/>
                  <a:gd name="T28" fmla="*/ 1 w 58"/>
                  <a:gd name="T2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7">
                    <a:moveTo>
                      <a:pt x="38" y="10"/>
                    </a:moveTo>
                    <a:cubicBezTo>
                      <a:pt x="48" y="16"/>
                      <a:pt x="53" y="25"/>
                      <a:pt x="55" y="33"/>
                    </a:cubicBezTo>
                    <a:cubicBezTo>
                      <a:pt x="57" y="41"/>
                      <a:pt x="57" y="47"/>
                      <a:pt x="57" y="47"/>
                    </a:cubicBezTo>
                    <a:cubicBezTo>
                      <a:pt x="57" y="47"/>
                      <a:pt x="58" y="38"/>
                      <a:pt x="55" y="30"/>
                    </a:cubicBezTo>
                    <a:cubicBezTo>
                      <a:pt x="53" y="21"/>
                      <a:pt x="48" y="11"/>
                      <a:pt x="38" y="10"/>
                    </a:cubicBezTo>
                    <a:moveTo>
                      <a:pt x="1" y="0"/>
                    </a:moveTo>
                    <a:cubicBezTo>
                      <a:pt x="0" y="0"/>
                      <a:pt x="0" y="3"/>
                      <a:pt x="3" y="6"/>
                    </a:cubicBezTo>
                    <a:cubicBezTo>
                      <a:pt x="5" y="9"/>
                      <a:pt x="10" y="12"/>
                      <a:pt x="18" y="12"/>
                    </a:cubicBezTo>
                    <a:cubicBezTo>
                      <a:pt x="21" y="12"/>
                      <a:pt x="25" y="12"/>
                      <a:pt x="29" y="11"/>
                    </a:cubicBezTo>
                    <a:cubicBezTo>
                      <a:pt x="31" y="10"/>
                      <a:pt x="34" y="10"/>
                      <a:pt x="36" y="10"/>
                    </a:cubicBezTo>
                    <a:cubicBezTo>
                      <a:pt x="36" y="10"/>
                      <a:pt x="37" y="10"/>
                      <a:pt x="38" y="10"/>
                    </a:cubicBezTo>
                    <a:cubicBezTo>
                      <a:pt x="32" y="7"/>
                      <a:pt x="26" y="5"/>
                      <a:pt x="18" y="5"/>
                    </a:cubicBezTo>
                    <a:cubicBezTo>
                      <a:pt x="18" y="5"/>
                      <a:pt x="14" y="8"/>
                      <a:pt x="10" y="8"/>
                    </a:cubicBezTo>
                    <a:cubicBezTo>
                      <a:pt x="7" y="8"/>
                      <a:pt x="4" y="7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 90"/>
              <p:cNvSpPr>
                <a:spLocks noEditPoints="1"/>
              </p:cNvSpPr>
              <p:nvPr/>
            </p:nvSpPr>
            <p:spPr bwMode="auto">
              <a:xfrm>
                <a:off x="8367714" y="3313113"/>
                <a:ext cx="288925" cy="228600"/>
              </a:xfrm>
              <a:custGeom>
                <a:avLst/>
                <a:gdLst>
                  <a:gd name="T0" fmla="*/ 0 w 77"/>
                  <a:gd name="T1" fmla="*/ 46 h 61"/>
                  <a:gd name="T2" fmla="*/ 1 w 77"/>
                  <a:gd name="T3" fmla="*/ 54 h 61"/>
                  <a:gd name="T4" fmla="*/ 1 w 77"/>
                  <a:gd name="T5" fmla="*/ 53 h 61"/>
                  <a:gd name="T6" fmla="*/ 1 w 77"/>
                  <a:gd name="T7" fmla="*/ 52 h 61"/>
                  <a:gd name="T8" fmla="*/ 1 w 77"/>
                  <a:gd name="T9" fmla="*/ 52 h 61"/>
                  <a:gd name="T10" fmla="*/ 0 w 77"/>
                  <a:gd name="T11" fmla="*/ 46 h 61"/>
                  <a:gd name="T12" fmla="*/ 41 w 77"/>
                  <a:gd name="T13" fmla="*/ 0 h 61"/>
                  <a:gd name="T14" fmla="*/ 34 w 77"/>
                  <a:gd name="T15" fmla="*/ 1 h 61"/>
                  <a:gd name="T16" fmla="*/ 29 w 77"/>
                  <a:gd name="T17" fmla="*/ 2 h 61"/>
                  <a:gd name="T18" fmla="*/ 16 w 77"/>
                  <a:gd name="T19" fmla="*/ 9 h 61"/>
                  <a:gd name="T20" fmla="*/ 7 w 77"/>
                  <a:gd name="T21" fmla="*/ 20 h 61"/>
                  <a:gd name="T22" fmla="*/ 1 w 77"/>
                  <a:gd name="T23" fmla="*/ 36 h 61"/>
                  <a:gd name="T24" fmla="*/ 0 w 77"/>
                  <a:gd name="T25" fmla="*/ 46 h 61"/>
                  <a:gd name="T26" fmla="*/ 1 w 77"/>
                  <a:gd name="T27" fmla="*/ 41 h 61"/>
                  <a:gd name="T28" fmla="*/ 9 w 77"/>
                  <a:gd name="T29" fmla="*/ 22 h 61"/>
                  <a:gd name="T30" fmla="*/ 17 w 77"/>
                  <a:gd name="T31" fmla="*/ 12 h 61"/>
                  <a:gd name="T32" fmla="*/ 30 w 77"/>
                  <a:gd name="T33" fmla="*/ 3 h 61"/>
                  <a:gd name="T34" fmla="*/ 34 w 77"/>
                  <a:gd name="T35" fmla="*/ 2 h 61"/>
                  <a:gd name="T36" fmla="*/ 41 w 77"/>
                  <a:gd name="T37" fmla="*/ 1 h 61"/>
                  <a:gd name="T38" fmla="*/ 59 w 77"/>
                  <a:gd name="T39" fmla="*/ 6 h 61"/>
                  <a:gd name="T40" fmla="*/ 72 w 77"/>
                  <a:gd name="T41" fmla="*/ 27 h 61"/>
                  <a:gd name="T42" fmla="*/ 71 w 77"/>
                  <a:gd name="T43" fmla="*/ 47 h 61"/>
                  <a:gd name="T44" fmla="*/ 54 w 77"/>
                  <a:gd name="T45" fmla="*/ 57 h 61"/>
                  <a:gd name="T46" fmla="*/ 52 w 77"/>
                  <a:gd name="T47" fmla="*/ 57 h 61"/>
                  <a:gd name="T48" fmla="*/ 48 w 77"/>
                  <a:gd name="T49" fmla="*/ 58 h 61"/>
                  <a:gd name="T50" fmla="*/ 28 w 77"/>
                  <a:gd name="T51" fmla="*/ 43 h 61"/>
                  <a:gd name="T52" fmla="*/ 38 w 77"/>
                  <a:gd name="T53" fmla="*/ 33 h 61"/>
                  <a:gd name="T54" fmla="*/ 44 w 77"/>
                  <a:gd name="T55" fmla="*/ 35 h 61"/>
                  <a:gd name="T56" fmla="*/ 45 w 77"/>
                  <a:gd name="T57" fmla="*/ 35 h 61"/>
                  <a:gd name="T58" fmla="*/ 48 w 77"/>
                  <a:gd name="T59" fmla="*/ 36 h 61"/>
                  <a:gd name="T60" fmla="*/ 53 w 77"/>
                  <a:gd name="T61" fmla="*/ 33 h 61"/>
                  <a:gd name="T62" fmla="*/ 57 w 77"/>
                  <a:gd name="T63" fmla="*/ 30 h 61"/>
                  <a:gd name="T64" fmla="*/ 58 w 77"/>
                  <a:gd name="T65" fmla="*/ 33 h 61"/>
                  <a:gd name="T66" fmla="*/ 44 w 77"/>
                  <a:gd name="T67" fmla="*/ 21 h 61"/>
                  <a:gd name="T68" fmla="*/ 41 w 77"/>
                  <a:gd name="T69" fmla="*/ 22 h 61"/>
                  <a:gd name="T70" fmla="*/ 39 w 77"/>
                  <a:gd name="T71" fmla="*/ 22 h 61"/>
                  <a:gd name="T72" fmla="*/ 27 w 77"/>
                  <a:gd name="T73" fmla="*/ 43 h 61"/>
                  <a:gd name="T74" fmla="*/ 49 w 77"/>
                  <a:gd name="T75" fmla="*/ 61 h 61"/>
                  <a:gd name="T76" fmla="*/ 53 w 77"/>
                  <a:gd name="T77" fmla="*/ 60 h 61"/>
                  <a:gd name="T78" fmla="*/ 54 w 77"/>
                  <a:gd name="T79" fmla="*/ 60 h 61"/>
                  <a:gd name="T80" fmla="*/ 72 w 77"/>
                  <a:gd name="T81" fmla="*/ 48 h 61"/>
                  <a:gd name="T82" fmla="*/ 75 w 77"/>
                  <a:gd name="T83" fmla="*/ 27 h 61"/>
                  <a:gd name="T84" fmla="*/ 60 w 77"/>
                  <a:gd name="T85" fmla="*/ 5 h 61"/>
                  <a:gd name="T86" fmla="*/ 41 w 77"/>
                  <a:gd name="T8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61">
                    <a:moveTo>
                      <a:pt x="0" y="46"/>
                    </a:moveTo>
                    <a:cubicBezTo>
                      <a:pt x="0" y="49"/>
                      <a:pt x="0" y="52"/>
                      <a:pt x="1" y="54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1" y="50"/>
                      <a:pt x="0" y="48"/>
                      <a:pt x="0" y="46"/>
                    </a:cubicBezTo>
                    <a:moveTo>
                      <a:pt x="41" y="0"/>
                    </a:moveTo>
                    <a:cubicBezTo>
                      <a:pt x="39" y="0"/>
                      <a:pt x="36" y="0"/>
                      <a:pt x="34" y="1"/>
                    </a:cubicBezTo>
                    <a:cubicBezTo>
                      <a:pt x="32" y="1"/>
                      <a:pt x="31" y="1"/>
                      <a:pt x="29" y="2"/>
                    </a:cubicBezTo>
                    <a:cubicBezTo>
                      <a:pt x="25" y="3"/>
                      <a:pt x="20" y="6"/>
                      <a:pt x="16" y="9"/>
                    </a:cubicBezTo>
                    <a:cubicBezTo>
                      <a:pt x="13" y="12"/>
                      <a:pt x="9" y="16"/>
                      <a:pt x="7" y="20"/>
                    </a:cubicBezTo>
                    <a:cubicBezTo>
                      <a:pt x="4" y="25"/>
                      <a:pt x="2" y="30"/>
                      <a:pt x="1" y="36"/>
                    </a:cubicBezTo>
                    <a:cubicBezTo>
                      <a:pt x="0" y="39"/>
                      <a:pt x="0" y="42"/>
                      <a:pt x="0" y="46"/>
                    </a:cubicBezTo>
                    <a:cubicBezTo>
                      <a:pt x="0" y="44"/>
                      <a:pt x="1" y="43"/>
                      <a:pt x="1" y="41"/>
                    </a:cubicBezTo>
                    <a:cubicBezTo>
                      <a:pt x="2" y="35"/>
                      <a:pt x="6" y="28"/>
                      <a:pt x="9" y="22"/>
                    </a:cubicBezTo>
                    <a:cubicBezTo>
                      <a:pt x="12" y="19"/>
                      <a:pt x="14" y="15"/>
                      <a:pt x="17" y="12"/>
                    </a:cubicBezTo>
                    <a:cubicBezTo>
                      <a:pt x="21" y="8"/>
                      <a:pt x="25" y="5"/>
                      <a:pt x="30" y="3"/>
                    </a:cubicBezTo>
                    <a:cubicBezTo>
                      <a:pt x="31" y="2"/>
                      <a:pt x="32" y="2"/>
                      <a:pt x="34" y="2"/>
                    </a:cubicBezTo>
                    <a:cubicBezTo>
                      <a:pt x="36" y="1"/>
                      <a:pt x="39" y="1"/>
                      <a:pt x="41" y="1"/>
                    </a:cubicBezTo>
                    <a:cubicBezTo>
                      <a:pt x="48" y="1"/>
                      <a:pt x="54" y="3"/>
                      <a:pt x="59" y="6"/>
                    </a:cubicBezTo>
                    <a:cubicBezTo>
                      <a:pt x="67" y="11"/>
                      <a:pt x="70" y="18"/>
                      <a:pt x="72" y="27"/>
                    </a:cubicBezTo>
                    <a:cubicBezTo>
                      <a:pt x="73" y="34"/>
                      <a:pt x="74" y="41"/>
                      <a:pt x="71" y="47"/>
                    </a:cubicBezTo>
                    <a:cubicBezTo>
                      <a:pt x="67" y="53"/>
                      <a:pt x="61" y="56"/>
                      <a:pt x="54" y="57"/>
                    </a:cubicBezTo>
                    <a:cubicBezTo>
                      <a:pt x="53" y="57"/>
                      <a:pt x="53" y="57"/>
                      <a:pt x="52" y="57"/>
                    </a:cubicBezTo>
                    <a:cubicBezTo>
                      <a:pt x="51" y="58"/>
                      <a:pt x="49" y="58"/>
                      <a:pt x="48" y="58"/>
                    </a:cubicBezTo>
                    <a:cubicBezTo>
                      <a:pt x="39" y="58"/>
                      <a:pt x="31" y="53"/>
                      <a:pt x="28" y="43"/>
                    </a:cubicBezTo>
                    <a:cubicBezTo>
                      <a:pt x="27" y="37"/>
                      <a:pt x="32" y="33"/>
                      <a:pt x="38" y="33"/>
                    </a:cubicBezTo>
                    <a:cubicBezTo>
                      <a:pt x="40" y="33"/>
                      <a:pt x="42" y="34"/>
                      <a:pt x="44" y="35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6" y="36"/>
                      <a:pt x="47" y="36"/>
                      <a:pt x="48" y="36"/>
                    </a:cubicBezTo>
                    <a:cubicBezTo>
                      <a:pt x="50" y="36"/>
                      <a:pt x="51" y="35"/>
                      <a:pt x="53" y="33"/>
                    </a:cubicBezTo>
                    <a:cubicBezTo>
                      <a:pt x="54" y="32"/>
                      <a:pt x="56" y="30"/>
                      <a:pt x="57" y="30"/>
                    </a:cubicBezTo>
                    <a:cubicBezTo>
                      <a:pt x="57" y="30"/>
                      <a:pt x="58" y="31"/>
                      <a:pt x="58" y="33"/>
                    </a:cubicBezTo>
                    <a:cubicBezTo>
                      <a:pt x="57" y="26"/>
                      <a:pt x="51" y="21"/>
                      <a:pt x="44" y="21"/>
                    </a:cubicBezTo>
                    <a:cubicBezTo>
                      <a:pt x="43" y="21"/>
                      <a:pt x="42" y="21"/>
                      <a:pt x="41" y="22"/>
                    </a:cubicBezTo>
                    <a:cubicBezTo>
                      <a:pt x="40" y="22"/>
                      <a:pt x="40" y="22"/>
                      <a:pt x="39" y="22"/>
                    </a:cubicBezTo>
                    <a:cubicBezTo>
                      <a:pt x="31" y="25"/>
                      <a:pt x="25" y="34"/>
                      <a:pt x="27" y="43"/>
                    </a:cubicBezTo>
                    <a:cubicBezTo>
                      <a:pt x="30" y="54"/>
                      <a:pt x="39" y="61"/>
                      <a:pt x="49" y="61"/>
                    </a:cubicBezTo>
                    <a:cubicBezTo>
                      <a:pt x="50" y="61"/>
                      <a:pt x="52" y="61"/>
                      <a:pt x="53" y="60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61" y="58"/>
                      <a:pt x="68" y="54"/>
                      <a:pt x="72" y="48"/>
                    </a:cubicBezTo>
                    <a:cubicBezTo>
                      <a:pt x="75" y="41"/>
                      <a:pt x="77" y="34"/>
                      <a:pt x="75" y="27"/>
                    </a:cubicBezTo>
                    <a:cubicBezTo>
                      <a:pt x="73" y="18"/>
                      <a:pt x="68" y="10"/>
                      <a:pt x="60" y="5"/>
                    </a:cubicBezTo>
                    <a:cubicBezTo>
                      <a:pt x="54" y="2"/>
                      <a:pt x="48" y="0"/>
                      <a:pt x="4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91"/>
              <p:cNvSpPr>
                <a:spLocks noEditPoints="1"/>
              </p:cNvSpPr>
              <p:nvPr/>
            </p:nvSpPr>
            <p:spPr bwMode="auto">
              <a:xfrm>
                <a:off x="7856539" y="2211388"/>
                <a:ext cx="387350" cy="3221038"/>
              </a:xfrm>
              <a:custGeom>
                <a:avLst/>
                <a:gdLst>
                  <a:gd name="T0" fmla="*/ 9 w 103"/>
                  <a:gd name="T1" fmla="*/ 25 h 857"/>
                  <a:gd name="T2" fmla="*/ 2 w 103"/>
                  <a:gd name="T3" fmla="*/ 65 h 857"/>
                  <a:gd name="T4" fmla="*/ 2 w 103"/>
                  <a:gd name="T5" fmla="*/ 65 h 857"/>
                  <a:gd name="T6" fmla="*/ 2 w 103"/>
                  <a:gd name="T7" fmla="*/ 65 h 857"/>
                  <a:gd name="T8" fmla="*/ 1 w 103"/>
                  <a:gd name="T9" fmla="*/ 106 h 857"/>
                  <a:gd name="T10" fmla="*/ 1 w 103"/>
                  <a:gd name="T11" fmla="*/ 113 h 857"/>
                  <a:gd name="T12" fmla="*/ 0 w 103"/>
                  <a:gd name="T13" fmla="*/ 111 h 857"/>
                  <a:gd name="T14" fmla="*/ 0 w 103"/>
                  <a:gd name="T15" fmla="*/ 110 h 857"/>
                  <a:gd name="T16" fmla="*/ 0 w 103"/>
                  <a:gd name="T17" fmla="*/ 110 h 857"/>
                  <a:gd name="T18" fmla="*/ 14 w 103"/>
                  <a:gd name="T19" fmla="*/ 234 h 857"/>
                  <a:gd name="T20" fmla="*/ 23 w 103"/>
                  <a:gd name="T21" fmla="*/ 257 h 857"/>
                  <a:gd name="T22" fmla="*/ 28 w 103"/>
                  <a:gd name="T23" fmla="*/ 278 h 857"/>
                  <a:gd name="T24" fmla="*/ 20 w 103"/>
                  <a:gd name="T25" fmla="*/ 257 h 857"/>
                  <a:gd name="T26" fmla="*/ 21 w 103"/>
                  <a:gd name="T27" fmla="*/ 261 h 857"/>
                  <a:gd name="T28" fmla="*/ 27 w 103"/>
                  <a:gd name="T29" fmla="*/ 283 h 857"/>
                  <a:gd name="T30" fmla="*/ 54 w 103"/>
                  <a:gd name="T31" fmla="*/ 377 h 857"/>
                  <a:gd name="T32" fmla="*/ 56 w 103"/>
                  <a:gd name="T33" fmla="*/ 384 h 857"/>
                  <a:gd name="T34" fmla="*/ 64 w 103"/>
                  <a:gd name="T35" fmla="*/ 409 h 857"/>
                  <a:gd name="T36" fmla="*/ 89 w 103"/>
                  <a:gd name="T37" fmla="*/ 534 h 857"/>
                  <a:gd name="T38" fmla="*/ 91 w 103"/>
                  <a:gd name="T39" fmla="*/ 563 h 857"/>
                  <a:gd name="T40" fmla="*/ 88 w 103"/>
                  <a:gd name="T41" fmla="*/ 665 h 857"/>
                  <a:gd name="T42" fmla="*/ 82 w 103"/>
                  <a:gd name="T43" fmla="*/ 731 h 857"/>
                  <a:gd name="T44" fmla="*/ 61 w 103"/>
                  <a:gd name="T45" fmla="*/ 853 h 857"/>
                  <a:gd name="T46" fmla="*/ 62 w 103"/>
                  <a:gd name="T47" fmla="*/ 854 h 857"/>
                  <a:gd name="T48" fmla="*/ 77 w 103"/>
                  <a:gd name="T49" fmla="*/ 857 h 857"/>
                  <a:gd name="T50" fmla="*/ 95 w 103"/>
                  <a:gd name="T51" fmla="*/ 733 h 857"/>
                  <a:gd name="T52" fmla="*/ 102 w 103"/>
                  <a:gd name="T53" fmla="*/ 634 h 857"/>
                  <a:gd name="T54" fmla="*/ 100 w 103"/>
                  <a:gd name="T55" fmla="*/ 545 h 857"/>
                  <a:gd name="T56" fmla="*/ 100 w 103"/>
                  <a:gd name="T57" fmla="*/ 550 h 857"/>
                  <a:gd name="T58" fmla="*/ 97 w 103"/>
                  <a:gd name="T59" fmla="*/ 540 h 857"/>
                  <a:gd name="T60" fmla="*/ 99 w 103"/>
                  <a:gd name="T61" fmla="*/ 528 h 857"/>
                  <a:gd name="T62" fmla="*/ 98 w 103"/>
                  <a:gd name="T63" fmla="*/ 521 h 857"/>
                  <a:gd name="T64" fmla="*/ 95 w 103"/>
                  <a:gd name="T65" fmla="*/ 496 h 857"/>
                  <a:gd name="T66" fmla="*/ 79 w 103"/>
                  <a:gd name="T67" fmla="*/ 415 h 857"/>
                  <a:gd name="T68" fmla="*/ 69 w 103"/>
                  <a:gd name="T69" fmla="*/ 378 h 857"/>
                  <a:gd name="T70" fmla="*/ 63 w 103"/>
                  <a:gd name="T71" fmla="*/ 363 h 857"/>
                  <a:gd name="T72" fmla="*/ 55 w 103"/>
                  <a:gd name="T73" fmla="*/ 343 h 857"/>
                  <a:gd name="T74" fmla="*/ 41 w 103"/>
                  <a:gd name="T75" fmla="*/ 304 h 857"/>
                  <a:gd name="T76" fmla="*/ 30 w 103"/>
                  <a:gd name="T77" fmla="*/ 269 h 857"/>
                  <a:gd name="T78" fmla="*/ 21 w 103"/>
                  <a:gd name="T79" fmla="*/ 239 h 857"/>
                  <a:gd name="T80" fmla="*/ 7 w 103"/>
                  <a:gd name="T81" fmla="*/ 100 h 857"/>
                  <a:gd name="T82" fmla="*/ 11 w 103"/>
                  <a:gd name="T83" fmla="*/ 32 h 857"/>
                  <a:gd name="T84" fmla="*/ 9 w 103"/>
                  <a:gd name="T85" fmla="*/ 25 h 857"/>
                  <a:gd name="T86" fmla="*/ 16 w 103"/>
                  <a:gd name="T87" fmla="*/ 0 h 857"/>
                  <a:gd name="T88" fmla="*/ 16 w 103"/>
                  <a:gd name="T89" fmla="*/ 0 h 857"/>
                  <a:gd name="T90" fmla="*/ 17 w 103"/>
                  <a:gd name="T91" fmla="*/ 0 h 857"/>
                  <a:gd name="T92" fmla="*/ 16 w 103"/>
                  <a:gd name="T93" fmla="*/ 0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3" h="857">
                    <a:moveTo>
                      <a:pt x="9" y="25"/>
                    </a:moveTo>
                    <a:cubicBezTo>
                      <a:pt x="5" y="37"/>
                      <a:pt x="3" y="51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0" y="78"/>
                      <a:pt x="0" y="92"/>
                      <a:pt x="1" y="106"/>
                    </a:cubicBezTo>
                    <a:cubicBezTo>
                      <a:pt x="1" y="111"/>
                      <a:pt x="1" y="113"/>
                      <a:pt x="1" y="113"/>
                    </a:cubicBez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1" y="147"/>
                      <a:pt x="3" y="189"/>
                      <a:pt x="14" y="234"/>
                    </a:cubicBezTo>
                    <a:cubicBezTo>
                      <a:pt x="18" y="242"/>
                      <a:pt x="21" y="249"/>
                      <a:pt x="23" y="257"/>
                    </a:cubicBezTo>
                    <a:cubicBezTo>
                      <a:pt x="28" y="278"/>
                      <a:pt x="28" y="278"/>
                      <a:pt x="28" y="278"/>
                    </a:cubicBezTo>
                    <a:cubicBezTo>
                      <a:pt x="26" y="271"/>
                      <a:pt x="23" y="264"/>
                      <a:pt x="20" y="257"/>
                    </a:cubicBezTo>
                    <a:cubicBezTo>
                      <a:pt x="20" y="259"/>
                      <a:pt x="21" y="260"/>
                      <a:pt x="21" y="261"/>
                    </a:cubicBezTo>
                    <a:cubicBezTo>
                      <a:pt x="23" y="269"/>
                      <a:pt x="25" y="276"/>
                      <a:pt x="27" y="283"/>
                    </a:cubicBezTo>
                    <a:cubicBezTo>
                      <a:pt x="37" y="320"/>
                      <a:pt x="47" y="354"/>
                      <a:pt x="54" y="377"/>
                    </a:cubicBezTo>
                    <a:cubicBezTo>
                      <a:pt x="54" y="379"/>
                      <a:pt x="55" y="382"/>
                      <a:pt x="56" y="384"/>
                    </a:cubicBezTo>
                    <a:cubicBezTo>
                      <a:pt x="60" y="400"/>
                      <a:pt x="63" y="409"/>
                      <a:pt x="64" y="409"/>
                    </a:cubicBezTo>
                    <a:cubicBezTo>
                      <a:pt x="73" y="453"/>
                      <a:pt x="84" y="491"/>
                      <a:pt x="89" y="534"/>
                    </a:cubicBezTo>
                    <a:cubicBezTo>
                      <a:pt x="90" y="544"/>
                      <a:pt x="90" y="553"/>
                      <a:pt x="91" y="563"/>
                    </a:cubicBezTo>
                    <a:cubicBezTo>
                      <a:pt x="92" y="597"/>
                      <a:pt x="91" y="631"/>
                      <a:pt x="88" y="665"/>
                    </a:cubicBezTo>
                    <a:cubicBezTo>
                      <a:pt x="87" y="687"/>
                      <a:pt x="84" y="709"/>
                      <a:pt x="82" y="731"/>
                    </a:cubicBezTo>
                    <a:cubicBezTo>
                      <a:pt x="77" y="771"/>
                      <a:pt x="70" y="812"/>
                      <a:pt x="61" y="853"/>
                    </a:cubicBezTo>
                    <a:cubicBezTo>
                      <a:pt x="62" y="854"/>
                      <a:pt x="62" y="854"/>
                      <a:pt x="62" y="854"/>
                    </a:cubicBezTo>
                    <a:cubicBezTo>
                      <a:pt x="67" y="854"/>
                      <a:pt x="72" y="855"/>
                      <a:pt x="77" y="857"/>
                    </a:cubicBezTo>
                    <a:cubicBezTo>
                      <a:pt x="85" y="814"/>
                      <a:pt x="91" y="772"/>
                      <a:pt x="95" y="733"/>
                    </a:cubicBezTo>
                    <a:cubicBezTo>
                      <a:pt x="99" y="700"/>
                      <a:pt x="102" y="666"/>
                      <a:pt x="102" y="634"/>
                    </a:cubicBezTo>
                    <a:cubicBezTo>
                      <a:pt x="103" y="604"/>
                      <a:pt x="102" y="574"/>
                      <a:pt x="100" y="545"/>
                    </a:cubicBezTo>
                    <a:cubicBezTo>
                      <a:pt x="100" y="547"/>
                      <a:pt x="100" y="548"/>
                      <a:pt x="100" y="550"/>
                    </a:cubicBezTo>
                    <a:cubicBezTo>
                      <a:pt x="97" y="540"/>
                      <a:pt x="97" y="540"/>
                      <a:pt x="97" y="540"/>
                    </a:cubicBezTo>
                    <a:cubicBezTo>
                      <a:pt x="97" y="536"/>
                      <a:pt x="98" y="532"/>
                      <a:pt x="99" y="528"/>
                    </a:cubicBezTo>
                    <a:cubicBezTo>
                      <a:pt x="98" y="526"/>
                      <a:pt x="98" y="523"/>
                      <a:pt x="98" y="521"/>
                    </a:cubicBezTo>
                    <a:cubicBezTo>
                      <a:pt x="97" y="513"/>
                      <a:pt x="96" y="505"/>
                      <a:pt x="95" y="496"/>
                    </a:cubicBezTo>
                    <a:cubicBezTo>
                      <a:pt x="91" y="469"/>
                      <a:pt x="86" y="442"/>
                      <a:pt x="79" y="415"/>
                    </a:cubicBezTo>
                    <a:cubicBezTo>
                      <a:pt x="78" y="412"/>
                      <a:pt x="75" y="392"/>
                      <a:pt x="69" y="378"/>
                    </a:cubicBezTo>
                    <a:cubicBezTo>
                      <a:pt x="67" y="374"/>
                      <a:pt x="65" y="369"/>
                      <a:pt x="63" y="363"/>
                    </a:cubicBezTo>
                    <a:cubicBezTo>
                      <a:pt x="60" y="357"/>
                      <a:pt x="58" y="350"/>
                      <a:pt x="55" y="343"/>
                    </a:cubicBezTo>
                    <a:cubicBezTo>
                      <a:pt x="50" y="331"/>
                      <a:pt x="46" y="318"/>
                      <a:pt x="41" y="304"/>
                    </a:cubicBezTo>
                    <a:cubicBezTo>
                      <a:pt x="37" y="293"/>
                      <a:pt x="33" y="281"/>
                      <a:pt x="30" y="269"/>
                    </a:cubicBezTo>
                    <a:cubicBezTo>
                      <a:pt x="27" y="259"/>
                      <a:pt x="24" y="249"/>
                      <a:pt x="21" y="239"/>
                    </a:cubicBezTo>
                    <a:cubicBezTo>
                      <a:pt x="8" y="187"/>
                      <a:pt x="7" y="141"/>
                      <a:pt x="7" y="100"/>
                    </a:cubicBezTo>
                    <a:cubicBezTo>
                      <a:pt x="7" y="75"/>
                      <a:pt x="7" y="52"/>
                      <a:pt x="11" y="32"/>
                    </a:cubicBezTo>
                    <a:cubicBezTo>
                      <a:pt x="10" y="29"/>
                      <a:pt x="9" y="27"/>
                      <a:pt x="9" y="25"/>
                    </a:cubicBezTo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102"/>
              <p:cNvSpPr>
                <a:spLocks noEditPoints="1"/>
              </p:cNvSpPr>
              <p:nvPr/>
            </p:nvSpPr>
            <p:spPr bwMode="auto">
              <a:xfrm>
                <a:off x="7383464" y="2390776"/>
                <a:ext cx="481013" cy="241300"/>
              </a:xfrm>
              <a:custGeom>
                <a:avLst/>
                <a:gdLst>
                  <a:gd name="T0" fmla="*/ 52 w 128"/>
                  <a:gd name="T1" fmla="*/ 13 h 64"/>
                  <a:gd name="T2" fmla="*/ 25 w 128"/>
                  <a:gd name="T3" fmla="*/ 39 h 64"/>
                  <a:gd name="T4" fmla="*/ 10 w 128"/>
                  <a:gd name="T5" fmla="*/ 61 h 64"/>
                  <a:gd name="T6" fmla="*/ 6 w 128"/>
                  <a:gd name="T7" fmla="*/ 60 h 64"/>
                  <a:gd name="T8" fmla="*/ 3 w 128"/>
                  <a:gd name="T9" fmla="*/ 60 h 64"/>
                  <a:gd name="T10" fmla="*/ 1 w 128"/>
                  <a:gd name="T11" fmla="*/ 62 h 64"/>
                  <a:gd name="T12" fmla="*/ 9 w 128"/>
                  <a:gd name="T13" fmla="*/ 64 h 64"/>
                  <a:gd name="T14" fmla="*/ 45 w 128"/>
                  <a:gd name="T15" fmla="*/ 27 h 64"/>
                  <a:gd name="T16" fmla="*/ 52 w 128"/>
                  <a:gd name="T17" fmla="*/ 13 h 64"/>
                  <a:gd name="T18" fmla="*/ 79 w 128"/>
                  <a:gd name="T19" fmla="*/ 0 h 64"/>
                  <a:gd name="T20" fmla="*/ 52 w 128"/>
                  <a:gd name="T21" fmla="*/ 13 h 64"/>
                  <a:gd name="T22" fmla="*/ 84 w 128"/>
                  <a:gd name="T23" fmla="*/ 4 h 64"/>
                  <a:gd name="T24" fmla="*/ 128 w 128"/>
                  <a:gd name="T25" fmla="*/ 17 h 64"/>
                  <a:gd name="T26" fmla="*/ 128 w 128"/>
                  <a:gd name="T27" fmla="*/ 17 h 64"/>
                  <a:gd name="T28" fmla="*/ 128 w 128"/>
                  <a:gd name="T29" fmla="*/ 17 h 64"/>
                  <a:gd name="T30" fmla="*/ 79 w 128"/>
                  <a:gd name="T3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8" h="64">
                    <a:moveTo>
                      <a:pt x="52" y="13"/>
                    </a:moveTo>
                    <a:cubicBezTo>
                      <a:pt x="42" y="18"/>
                      <a:pt x="33" y="26"/>
                      <a:pt x="25" y="39"/>
                    </a:cubicBezTo>
                    <a:cubicBezTo>
                      <a:pt x="25" y="39"/>
                      <a:pt x="27" y="61"/>
                      <a:pt x="10" y="61"/>
                    </a:cubicBezTo>
                    <a:cubicBezTo>
                      <a:pt x="9" y="61"/>
                      <a:pt x="7" y="61"/>
                      <a:pt x="6" y="60"/>
                    </a:cubicBezTo>
                    <a:cubicBezTo>
                      <a:pt x="5" y="60"/>
                      <a:pt x="4" y="60"/>
                      <a:pt x="3" y="60"/>
                    </a:cubicBezTo>
                    <a:cubicBezTo>
                      <a:pt x="0" y="60"/>
                      <a:pt x="0" y="61"/>
                      <a:pt x="1" y="62"/>
                    </a:cubicBezTo>
                    <a:cubicBezTo>
                      <a:pt x="2" y="63"/>
                      <a:pt x="5" y="64"/>
                      <a:pt x="9" y="64"/>
                    </a:cubicBezTo>
                    <a:cubicBezTo>
                      <a:pt x="19" y="64"/>
                      <a:pt x="35" y="57"/>
                      <a:pt x="45" y="27"/>
                    </a:cubicBezTo>
                    <a:cubicBezTo>
                      <a:pt x="47" y="21"/>
                      <a:pt x="49" y="16"/>
                      <a:pt x="52" y="13"/>
                    </a:cubicBezTo>
                    <a:moveTo>
                      <a:pt x="79" y="0"/>
                    </a:moveTo>
                    <a:cubicBezTo>
                      <a:pt x="69" y="0"/>
                      <a:pt x="59" y="3"/>
                      <a:pt x="52" y="13"/>
                    </a:cubicBezTo>
                    <a:cubicBezTo>
                      <a:pt x="63" y="7"/>
                      <a:pt x="74" y="4"/>
                      <a:pt x="84" y="4"/>
                    </a:cubicBezTo>
                    <a:cubicBezTo>
                      <a:pt x="106" y="4"/>
                      <a:pt x="124" y="15"/>
                      <a:pt x="128" y="17"/>
                    </a:cubicBezTo>
                    <a:cubicBezTo>
                      <a:pt x="128" y="17"/>
                      <a:pt x="128" y="17"/>
                      <a:pt x="128" y="17"/>
                    </a:cubicBezTo>
                    <a:cubicBezTo>
                      <a:pt x="128" y="17"/>
                      <a:pt x="128" y="17"/>
                      <a:pt x="128" y="17"/>
                    </a:cubicBezTo>
                    <a:cubicBezTo>
                      <a:pt x="124" y="14"/>
                      <a:pt x="101" y="0"/>
                      <a:pt x="7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103"/>
              <p:cNvSpPr/>
              <p:nvPr/>
            </p:nvSpPr>
            <p:spPr bwMode="auto">
              <a:xfrm>
                <a:off x="7407276" y="5199063"/>
                <a:ext cx="11113" cy="22225"/>
              </a:xfrm>
              <a:custGeom>
                <a:avLst/>
                <a:gdLst>
                  <a:gd name="T0" fmla="*/ 3 w 3"/>
                  <a:gd name="T1" fmla="*/ 0 h 6"/>
                  <a:gd name="T2" fmla="*/ 0 w 3"/>
                  <a:gd name="T3" fmla="*/ 6 h 6"/>
                  <a:gd name="T4" fmla="*/ 3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6"/>
                      <a:pt x="1" y="3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104"/>
              <p:cNvSpPr/>
              <p:nvPr/>
            </p:nvSpPr>
            <p:spPr bwMode="auto">
              <a:xfrm>
                <a:off x="7418389" y="5078413"/>
                <a:ext cx="492125" cy="342900"/>
              </a:xfrm>
              <a:custGeom>
                <a:avLst/>
                <a:gdLst>
                  <a:gd name="T0" fmla="*/ 60 w 131"/>
                  <a:gd name="T1" fmla="*/ 0 h 91"/>
                  <a:gd name="T2" fmla="*/ 55 w 131"/>
                  <a:gd name="T3" fmla="*/ 0 h 91"/>
                  <a:gd name="T4" fmla="*/ 0 w 131"/>
                  <a:gd name="T5" fmla="*/ 32 h 91"/>
                  <a:gd name="T6" fmla="*/ 56 w 131"/>
                  <a:gd name="T7" fmla="*/ 11 h 91"/>
                  <a:gd name="T8" fmla="*/ 58 w 131"/>
                  <a:gd name="T9" fmla="*/ 11 h 91"/>
                  <a:gd name="T10" fmla="*/ 63 w 131"/>
                  <a:gd name="T11" fmla="*/ 12 h 91"/>
                  <a:gd name="T12" fmla="*/ 94 w 131"/>
                  <a:gd name="T13" fmla="*/ 38 h 91"/>
                  <a:gd name="T14" fmla="*/ 123 w 131"/>
                  <a:gd name="T15" fmla="*/ 90 h 91"/>
                  <a:gd name="T16" fmla="*/ 128 w 131"/>
                  <a:gd name="T17" fmla="*/ 91 h 91"/>
                  <a:gd name="T18" fmla="*/ 131 w 131"/>
                  <a:gd name="T19" fmla="*/ 91 h 91"/>
                  <a:gd name="T20" fmla="*/ 131 w 131"/>
                  <a:gd name="T21" fmla="*/ 91 h 91"/>
                  <a:gd name="T22" fmla="*/ 126 w 131"/>
                  <a:gd name="T23" fmla="*/ 81 h 91"/>
                  <a:gd name="T24" fmla="*/ 122 w 131"/>
                  <a:gd name="T25" fmla="*/ 70 h 91"/>
                  <a:gd name="T26" fmla="*/ 99 w 131"/>
                  <a:gd name="T27" fmla="*/ 7 h 91"/>
                  <a:gd name="T28" fmla="*/ 81 w 131"/>
                  <a:gd name="T29" fmla="*/ 2 h 91"/>
                  <a:gd name="T30" fmla="*/ 62 w 131"/>
                  <a:gd name="T31" fmla="*/ 0 h 91"/>
                  <a:gd name="T32" fmla="*/ 60 w 131"/>
                  <a:gd name="T3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1" h="91">
                    <a:moveTo>
                      <a:pt x="60" y="0"/>
                    </a:moveTo>
                    <a:cubicBezTo>
                      <a:pt x="59" y="0"/>
                      <a:pt x="57" y="0"/>
                      <a:pt x="55" y="0"/>
                    </a:cubicBezTo>
                    <a:cubicBezTo>
                      <a:pt x="20" y="2"/>
                      <a:pt x="5" y="21"/>
                      <a:pt x="0" y="32"/>
                    </a:cubicBezTo>
                    <a:cubicBezTo>
                      <a:pt x="8" y="21"/>
                      <a:pt x="34" y="11"/>
                      <a:pt x="56" y="11"/>
                    </a:cubicBezTo>
                    <a:cubicBezTo>
                      <a:pt x="57" y="11"/>
                      <a:pt x="57" y="11"/>
                      <a:pt x="58" y="11"/>
                    </a:cubicBezTo>
                    <a:cubicBezTo>
                      <a:pt x="60" y="11"/>
                      <a:pt x="61" y="12"/>
                      <a:pt x="63" y="12"/>
                    </a:cubicBezTo>
                    <a:cubicBezTo>
                      <a:pt x="79" y="13"/>
                      <a:pt x="92" y="21"/>
                      <a:pt x="94" y="38"/>
                    </a:cubicBezTo>
                    <a:cubicBezTo>
                      <a:pt x="97" y="58"/>
                      <a:pt x="109" y="76"/>
                      <a:pt x="123" y="90"/>
                    </a:cubicBezTo>
                    <a:cubicBezTo>
                      <a:pt x="125" y="90"/>
                      <a:pt x="126" y="90"/>
                      <a:pt x="128" y="91"/>
                    </a:cubicBezTo>
                    <a:cubicBezTo>
                      <a:pt x="129" y="91"/>
                      <a:pt x="130" y="91"/>
                      <a:pt x="131" y="91"/>
                    </a:cubicBezTo>
                    <a:cubicBezTo>
                      <a:pt x="131" y="91"/>
                      <a:pt x="131" y="91"/>
                      <a:pt x="131" y="91"/>
                    </a:cubicBezTo>
                    <a:cubicBezTo>
                      <a:pt x="129" y="88"/>
                      <a:pt x="127" y="85"/>
                      <a:pt x="126" y="81"/>
                    </a:cubicBezTo>
                    <a:cubicBezTo>
                      <a:pt x="124" y="78"/>
                      <a:pt x="123" y="74"/>
                      <a:pt x="122" y="70"/>
                    </a:cubicBezTo>
                    <a:cubicBezTo>
                      <a:pt x="115" y="44"/>
                      <a:pt x="122" y="19"/>
                      <a:pt x="99" y="7"/>
                    </a:cubicBezTo>
                    <a:cubicBezTo>
                      <a:pt x="94" y="5"/>
                      <a:pt x="88" y="3"/>
                      <a:pt x="81" y="2"/>
                    </a:cubicBezTo>
                    <a:cubicBezTo>
                      <a:pt x="74" y="1"/>
                      <a:pt x="68" y="0"/>
                      <a:pt x="62" y="0"/>
                    </a:cubicBezTo>
                    <a:cubicBezTo>
                      <a:pt x="61" y="0"/>
                      <a:pt x="61" y="0"/>
                      <a:pt x="6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105"/>
              <p:cNvSpPr/>
              <p:nvPr/>
            </p:nvSpPr>
            <p:spPr bwMode="auto">
              <a:xfrm>
                <a:off x="8221664" y="3827463"/>
                <a:ext cx="866775" cy="676275"/>
              </a:xfrm>
              <a:custGeom>
                <a:avLst/>
                <a:gdLst>
                  <a:gd name="T0" fmla="*/ 125 w 231"/>
                  <a:gd name="T1" fmla="*/ 0 h 180"/>
                  <a:gd name="T2" fmla="*/ 103 w 231"/>
                  <a:gd name="T3" fmla="*/ 2 h 180"/>
                  <a:gd name="T4" fmla="*/ 22 w 231"/>
                  <a:gd name="T5" fmla="*/ 53 h 180"/>
                  <a:gd name="T6" fmla="*/ 9 w 231"/>
                  <a:gd name="T7" fmla="*/ 77 h 180"/>
                  <a:gd name="T8" fmla="*/ 2 w 231"/>
                  <a:gd name="T9" fmla="*/ 98 h 180"/>
                  <a:gd name="T10" fmla="*/ 0 w 231"/>
                  <a:gd name="T11" fmla="*/ 110 h 180"/>
                  <a:gd name="T12" fmla="*/ 3 w 231"/>
                  <a:gd name="T13" fmla="*/ 120 h 180"/>
                  <a:gd name="T14" fmla="*/ 3 w 231"/>
                  <a:gd name="T15" fmla="*/ 115 h 180"/>
                  <a:gd name="T16" fmla="*/ 103 w 231"/>
                  <a:gd name="T17" fmla="*/ 7 h 180"/>
                  <a:gd name="T18" fmla="*/ 123 w 231"/>
                  <a:gd name="T19" fmla="*/ 5 h 180"/>
                  <a:gd name="T20" fmla="*/ 136 w 231"/>
                  <a:gd name="T21" fmla="*/ 6 h 180"/>
                  <a:gd name="T22" fmla="*/ 214 w 231"/>
                  <a:gd name="T23" fmla="*/ 110 h 180"/>
                  <a:gd name="T24" fmla="*/ 152 w 231"/>
                  <a:gd name="T25" fmla="*/ 175 h 180"/>
                  <a:gd name="T26" fmla="*/ 142 w 231"/>
                  <a:gd name="T27" fmla="*/ 174 h 180"/>
                  <a:gd name="T28" fmla="*/ 83 w 231"/>
                  <a:gd name="T29" fmla="*/ 110 h 180"/>
                  <a:gd name="T30" fmla="*/ 105 w 231"/>
                  <a:gd name="T31" fmla="*/ 83 h 180"/>
                  <a:gd name="T32" fmla="*/ 136 w 231"/>
                  <a:gd name="T33" fmla="*/ 66 h 180"/>
                  <a:gd name="T34" fmla="*/ 138 w 231"/>
                  <a:gd name="T35" fmla="*/ 66 h 180"/>
                  <a:gd name="T36" fmla="*/ 138 w 231"/>
                  <a:gd name="T37" fmla="*/ 65 h 180"/>
                  <a:gd name="T38" fmla="*/ 132 w 231"/>
                  <a:gd name="T39" fmla="*/ 65 h 180"/>
                  <a:gd name="T40" fmla="*/ 101 w 231"/>
                  <a:gd name="T41" fmla="*/ 76 h 180"/>
                  <a:gd name="T42" fmla="*/ 82 w 231"/>
                  <a:gd name="T43" fmla="*/ 109 h 180"/>
                  <a:gd name="T44" fmla="*/ 137 w 231"/>
                  <a:gd name="T45" fmla="*/ 180 h 180"/>
                  <a:gd name="T46" fmla="*/ 147 w 231"/>
                  <a:gd name="T47" fmla="*/ 180 h 180"/>
                  <a:gd name="T48" fmla="*/ 225 w 231"/>
                  <a:gd name="T49" fmla="*/ 110 h 180"/>
                  <a:gd name="T50" fmla="*/ 139 w 231"/>
                  <a:gd name="T51" fmla="*/ 1 h 180"/>
                  <a:gd name="T52" fmla="*/ 125 w 231"/>
                  <a:gd name="T5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1" h="180">
                    <a:moveTo>
                      <a:pt x="125" y="0"/>
                    </a:moveTo>
                    <a:cubicBezTo>
                      <a:pt x="117" y="0"/>
                      <a:pt x="110" y="1"/>
                      <a:pt x="103" y="2"/>
                    </a:cubicBezTo>
                    <a:cubicBezTo>
                      <a:pt x="71" y="8"/>
                      <a:pt x="42" y="27"/>
                      <a:pt x="22" y="53"/>
                    </a:cubicBezTo>
                    <a:cubicBezTo>
                      <a:pt x="17" y="60"/>
                      <a:pt x="12" y="68"/>
                      <a:pt x="9" y="77"/>
                    </a:cubicBezTo>
                    <a:cubicBezTo>
                      <a:pt x="6" y="83"/>
                      <a:pt x="3" y="91"/>
                      <a:pt x="2" y="98"/>
                    </a:cubicBezTo>
                    <a:cubicBezTo>
                      <a:pt x="1" y="102"/>
                      <a:pt x="0" y="106"/>
                      <a:pt x="0" y="110"/>
                    </a:cubicBezTo>
                    <a:cubicBezTo>
                      <a:pt x="3" y="120"/>
                      <a:pt x="3" y="120"/>
                      <a:pt x="3" y="120"/>
                    </a:cubicBezTo>
                    <a:cubicBezTo>
                      <a:pt x="3" y="118"/>
                      <a:pt x="3" y="117"/>
                      <a:pt x="3" y="115"/>
                    </a:cubicBezTo>
                    <a:cubicBezTo>
                      <a:pt x="11" y="62"/>
                      <a:pt x="52" y="17"/>
                      <a:pt x="103" y="7"/>
                    </a:cubicBezTo>
                    <a:cubicBezTo>
                      <a:pt x="109" y="6"/>
                      <a:pt x="116" y="5"/>
                      <a:pt x="123" y="5"/>
                    </a:cubicBezTo>
                    <a:cubicBezTo>
                      <a:pt x="128" y="5"/>
                      <a:pt x="132" y="6"/>
                      <a:pt x="136" y="6"/>
                    </a:cubicBezTo>
                    <a:cubicBezTo>
                      <a:pt x="190" y="12"/>
                      <a:pt x="221" y="57"/>
                      <a:pt x="214" y="110"/>
                    </a:cubicBezTo>
                    <a:cubicBezTo>
                      <a:pt x="210" y="149"/>
                      <a:pt x="189" y="175"/>
                      <a:pt x="152" y="175"/>
                    </a:cubicBezTo>
                    <a:cubicBezTo>
                      <a:pt x="149" y="175"/>
                      <a:pt x="146" y="175"/>
                      <a:pt x="142" y="174"/>
                    </a:cubicBezTo>
                    <a:cubicBezTo>
                      <a:pt x="108" y="170"/>
                      <a:pt x="79" y="144"/>
                      <a:pt x="83" y="110"/>
                    </a:cubicBezTo>
                    <a:cubicBezTo>
                      <a:pt x="85" y="96"/>
                      <a:pt x="95" y="92"/>
                      <a:pt x="105" y="83"/>
                    </a:cubicBezTo>
                    <a:cubicBezTo>
                      <a:pt x="115" y="76"/>
                      <a:pt x="124" y="66"/>
                      <a:pt x="136" y="66"/>
                    </a:cubicBezTo>
                    <a:cubicBezTo>
                      <a:pt x="136" y="66"/>
                      <a:pt x="137" y="66"/>
                      <a:pt x="138" y="66"/>
                    </a:cubicBezTo>
                    <a:cubicBezTo>
                      <a:pt x="138" y="65"/>
                      <a:pt x="138" y="65"/>
                      <a:pt x="138" y="65"/>
                    </a:cubicBezTo>
                    <a:cubicBezTo>
                      <a:pt x="136" y="65"/>
                      <a:pt x="134" y="65"/>
                      <a:pt x="132" y="65"/>
                    </a:cubicBezTo>
                    <a:cubicBezTo>
                      <a:pt x="121" y="65"/>
                      <a:pt x="110" y="68"/>
                      <a:pt x="101" y="76"/>
                    </a:cubicBezTo>
                    <a:cubicBezTo>
                      <a:pt x="90" y="84"/>
                      <a:pt x="84" y="96"/>
                      <a:pt x="82" y="109"/>
                    </a:cubicBezTo>
                    <a:cubicBezTo>
                      <a:pt x="78" y="144"/>
                      <a:pt x="103" y="175"/>
                      <a:pt x="137" y="180"/>
                    </a:cubicBezTo>
                    <a:cubicBezTo>
                      <a:pt x="140" y="180"/>
                      <a:pt x="144" y="180"/>
                      <a:pt x="147" y="180"/>
                    </a:cubicBezTo>
                    <a:cubicBezTo>
                      <a:pt x="186" y="180"/>
                      <a:pt x="220" y="151"/>
                      <a:pt x="225" y="110"/>
                    </a:cubicBezTo>
                    <a:cubicBezTo>
                      <a:pt x="231" y="57"/>
                      <a:pt x="193" y="8"/>
                      <a:pt x="139" y="1"/>
                    </a:cubicBezTo>
                    <a:cubicBezTo>
                      <a:pt x="134" y="1"/>
                      <a:pt x="129" y="0"/>
                      <a:pt x="12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106"/>
              <p:cNvSpPr>
                <a:spLocks noEditPoints="1"/>
              </p:cNvSpPr>
              <p:nvPr/>
            </p:nvSpPr>
            <p:spPr bwMode="auto">
              <a:xfrm>
                <a:off x="7218364" y="2884488"/>
                <a:ext cx="744538" cy="585788"/>
              </a:xfrm>
              <a:custGeom>
                <a:avLst/>
                <a:gdLst>
                  <a:gd name="T0" fmla="*/ 48 w 198"/>
                  <a:gd name="T1" fmla="*/ 99 h 156"/>
                  <a:gd name="T2" fmla="*/ 48 w 198"/>
                  <a:gd name="T3" fmla="*/ 99 h 156"/>
                  <a:gd name="T4" fmla="*/ 48 w 198"/>
                  <a:gd name="T5" fmla="*/ 99 h 156"/>
                  <a:gd name="T6" fmla="*/ 92 w 198"/>
                  <a:gd name="T7" fmla="*/ 0 h 156"/>
                  <a:gd name="T8" fmla="*/ 66 w 198"/>
                  <a:gd name="T9" fmla="*/ 3 h 156"/>
                  <a:gd name="T10" fmla="*/ 14 w 198"/>
                  <a:gd name="T11" fmla="*/ 42 h 156"/>
                  <a:gd name="T12" fmla="*/ 5 w 198"/>
                  <a:gd name="T13" fmla="*/ 105 h 156"/>
                  <a:gd name="T14" fmla="*/ 9 w 198"/>
                  <a:gd name="T15" fmla="*/ 116 h 156"/>
                  <a:gd name="T16" fmla="*/ 13 w 198"/>
                  <a:gd name="T17" fmla="*/ 123 h 156"/>
                  <a:gd name="T18" fmla="*/ 36 w 198"/>
                  <a:gd name="T19" fmla="*/ 146 h 156"/>
                  <a:gd name="T20" fmla="*/ 70 w 198"/>
                  <a:gd name="T21" fmla="*/ 156 h 156"/>
                  <a:gd name="T22" fmla="*/ 83 w 198"/>
                  <a:gd name="T23" fmla="*/ 154 h 156"/>
                  <a:gd name="T24" fmla="*/ 87 w 198"/>
                  <a:gd name="T25" fmla="*/ 153 h 156"/>
                  <a:gd name="T26" fmla="*/ 93 w 198"/>
                  <a:gd name="T27" fmla="*/ 152 h 156"/>
                  <a:gd name="T28" fmla="*/ 126 w 198"/>
                  <a:gd name="T29" fmla="*/ 88 h 156"/>
                  <a:gd name="T30" fmla="*/ 109 w 198"/>
                  <a:gd name="T31" fmla="*/ 64 h 156"/>
                  <a:gd name="T32" fmla="*/ 99 w 198"/>
                  <a:gd name="T33" fmla="*/ 58 h 156"/>
                  <a:gd name="T34" fmla="*/ 84 w 198"/>
                  <a:gd name="T35" fmla="*/ 56 h 156"/>
                  <a:gd name="T36" fmla="*/ 73 w 198"/>
                  <a:gd name="T37" fmla="*/ 57 h 156"/>
                  <a:gd name="T38" fmla="*/ 50 w 198"/>
                  <a:gd name="T39" fmla="*/ 78 h 156"/>
                  <a:gd name="T40" fmla="*/ 48 w 198"/>
                  <a:gd name="T41" fmla="*/ 86 h 156"/>
                  <a:gd name="T42" fmla="*/ 48 w 198"/>
                  <a:gd name="T43" fmla="*/ 99 h 156"/>
                  <a:gd name="T44" fmla="*/ 51 w 198"/>
                  <a:gd name="T45" fmla="*/ 92 h 156"/>
                  <a:gd name="T46" fmla="*/ 57 w 198"/>
                  <a:gd name="T47" fmla="*/ 93 h 156"/>
                  <a:gd name="T48" fmla="*/ 64 w 198"/>
                  <a:gd name="T49" fmla="*/ 94 h 156"/>
                  <a:gd name="T50" fmla="*/ 74 w 198"/>
                  <a:gd name="T51" fmla="*/ 88 h 156"/>
                  <a:gd name="T52" fmla="*/ 103 w 198"/>
                  <a:gd name="T53" fmla="*/ 73 h 156"/>
                  <a:gd name="T54" fmla="*/ 125 w 198"/>
                  <a:gd name="T55" fmla="*/ 88 h 156"/>
                  <a:gd name="T56" fmla="*/ 96 w 198"/>
                  <a:gd name="T57" fmla="*/ 147 h 156"/>
                  <a:gd name="T58" fmla="*/ 87 w 198"/>
                  <a:gd name="T59" fmla="*/ 150 h 156"/>
                  <a:gd name="T60" fmla="*/ 86 w 198"/>
                  <a:gd name="T61" fmla="*/ 150 h 156"/>
                  <a:gd name="T62" fmla="*/ 65 w 198"/>
                  <a:gd name="T63" fmla="*/ 153 h 156"/>
                  <a:gd name="T64" fmla="*/ 37 w 198"/>
                  <a:gd name="T65" fmla="*/ 145 h 156"/>
                  <a:gd name="T66" fmla="*/ 15 w 198"/>
                  <a:gd name="T67" fmla="*/ 119 h 156"/>
                  <a:gd name="T68" fmla="*/ 12 w 198"/>
                  <a:gd name="T69" fmla="*/ 113 h 156"/>
                  <a:gd name="T70" fmla="*/ 10 w 198"/>
                  <a:gd name="T71" fmla="*/ 104 h 156"/>
                  <a:gd name="T72" fmla="*/ 15 w 198"/>
                  <a:gd name="T73" fmla="*/ 42 h 156"/>
                  <a:gd name="T74" fmla="*/ 66 w 198"/>
                  <a:gd name="T75" fmla="*/ 12 h 156"/>
                  <a:gd name="T76" fmla="*/ 87 w 198"/>
                  <a:gd name="T77" fmla="*/ 9 h 156"/>
                  <a:gd name="T78" fmla="*/ 190 w 198"/>
                  <a:gd name="T79" fmla="*/ 78 h 156"/>
                  <a:gd name="T80" fmla="*/ 198 w 198"/>
                  <a:gd name="T81" fmla="*/ 99 h 156"/>
                  <a:gd name="T82" fmla="*/ 193 w 198"/>
                  <a:gd name="T83" fmla="*/ 78 h 156"/>
                  <a:gd name="T84" fmla="*/ 184 w 198"/>
                  <a:gd name="T85" fmla="*/ 55 h 156"/>
                  <a:gd name="T86" fmla="*/ 92 w 198"/>
                  <a:gd name="T8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8" h="156">
                    <a:moveTo>
                      <a:pt x="48" y="99"/>
                    </a:moveTo>
                    <a:cubicBezTo>
                      <a:pt x="48" y="99"/>
                      <a:pt x="48" y="99"/>
                      <a:pt x="48" y="99"/>
                    </a:cubicBezTo>
                    <a:cubicBezTo>
                      <a:pt x="48" y="99"/>
                      <a:pt x="48" y="99"/>
                      <a:pt x="48" y="99"/>
                    </a:cubicBezTo>
                    <a:moveTo>
                      <a:pt x="92" y="0"/>
                    </a:moveTo>
                    <a:cubicBezTo>
                      <a:pt x="83" y="0"/>
                      <a:pt x="74" y="1"/>
                      <a:pt x="66" y="3"/>
                    </a:cubicBezTo>
                    <a:cubicBezTo>
                      <a:pt x="44" y="9"/>
                      <a:pt x="26" y="22"/>
                      <a:pt x="14" y="42"/>
                    </a:cubicBezTo>
                    <a:cubicBezTo>
                      <a:pt x="3" y="61"/>
                      <a:pt x="0" y="84"/>
                      <a:pt x="5" y="105"/>
                    </a:cubicBezTo>
                    <a:cubicBezTo>
                      <a:pt x="6" y="109"/>
                      <a:pt x="8" y="113"/>
                      <a:pt x="9" y="116"/>
                    </a:cubicBezTo>
                    <a:cubicBezTo>
                      <a:pt x="10" y="118"/>
                      <a:pt x="11" y="121"/>
                      <a:pt x="13" y="123"/>
                    </a:cubicBezTo>
                    <a:cubicBezTo>
                      <a:pt x="18" y="132"/>
                      <a:pt x="26" y="140"/>
                      <a:pt x="36" y="146"/>
                    </a:cubicBezTo>
                    <a:cubicBezTo>
                      <a:pt x="47" y="152"/>
                      <a:pt x="58" y="156"/>
                      <a:pt x="70" y="156"/>
                    </a:cubicBezTo>
                    <a:cubicBezTo>
                      <a:pt x="75" y="156"/>
                      <a:pt x="79" y="155"/>
                      <a:pt x="83" y="154"/>
                    </a:cubicBezTo>
                    <a:cubicBezTo>
                      <a:pt x="85" y="154"/>
                      <a:pt x="86" y="154"/>
                      <a:pt x="87" y="153"/>
                    </a:cubicBezTo>
                    <a:cubicBezTo>
                      <a:pt x="89" y="153"/>
                      <a:pt x="91" y="152"/>
                      <a:pt x="93" y="152"/>
                    </a:cubicBezTo>
                    <a:cubicBezTo>
                      <a:pt x="118" y="142"/>
                      <a:pt x="133" y="115"/>
                      <a:pt x="126" y="88"/>
                    </a:cubicBezTo>
                    <a:cubicBezTo>
                      <a:pt x="123" y="78"/>
                      <a:pt x="117" y="69"/>
                      <a:pt x="109" y="64"/>
                    </a:cubicBezTo>
                    <a:cubicBezTo>
                      <a:pt x="106" y="61"/>
                      <a:pt x="103" y="60"/>
                      <a:pt x="99" y="58"/>
                    </a:cubicBezTo>
                    <a:cubicBezTo>
                      <a:pt x="94" y="57"/>
                      <a:pt x="89" y="56"/>
                      <a:pt x="84" y="56"/>
                    </a:cubicBezTo>
                    <a:cubicBezTo>
                      <a:pt x="81" y="56"/>
                      <a:pt x="77" y="56"/>
                      <a:pt x="73" y="57"/>
                    </a:cubicBezTo>
                    <a:cubicBezTo>
                      <a:pt x="62" y="60"/>
                      <a:pt x="54" y="68"/>
                      <a:pt x="50" y="78"/>
                    </a:cubicBezTo>
                    <a:cubicBezTo>
                      <a:pt x="49" y="80"/>
                      <a:pt x="48" y="83"/>
                      <a:pt x="48" y="86"/>
                    </a:cubicBezTo>
                    <a:cubicBezTo>
                      <a:pt x="47" y="90"/>
                      <a:pt x="47" y="94"/>
                      <a:pt x="48" y="99"/>
                    </a:cubicBezTo>
                    <a:cubicBezTo>
                      <a:pt x="47" y="93"/>
                      <a:pt x="48" y="92"/>
                      <a:pt x="51" y="92"/>
                    </a:cubicBezTo>
                    <a:cubicBezTo>
                      <a:pt x="52" y="92"/>
                      <a:pt x="54" y="92"/>
                      <a:pt x="57" y="93"/>
                    </a:cubicBezTo>
                    <a:cubicBezTo>
                      <a:pt x="59" y="94"/>
                      <a:pt x="61" y="94"/>
                      <a:pt x="64" y="94"/>
                    </a:cubicBezTo>
                    <a:cubicBezTo>
                      <a:pt x="68" y="94"/>
                      <a:pt x="71" y="93"/>
                      <a:pt x="74" y="88"/>
                    </a:cubicBezTo>
                    <a:cubicBezTo>
                      <a:pt x="78" y="79"/>
                      <a:pt x="91" y="73"/>
                      <a:pt x="103" y="73"/>
                    </a:cubicBezTo>
                    <a:cubicBezTo>
                      <a:pt x="113" y="73"/>
                      <a:pt x="122" y="78"/>
                      <a:pt x="125" y="88"/>
                    </a:cubicBezTo>
                    <a:cubicBezTo>
                      <a:pt x="131" y="113"/>
                      <a:pt x="118" y="136"/>
                      <a:pt x="96" y="147"/>
                    </a:cubicBezTo>
                    <a:cubicBezTo>
                      <a:pt x="93" y="148"/>
                      <a:pt x="90" y="149"/>
                      <a:pt x="87" y="150"/>
                    </a:cubicBezTo>
                    <a:cubicBezTo>
                      <a:pt x="86" y="150"/>
                      <a:pt x="86" y="150"/>
                      <a:pt x="86" y="150"/>
                    </a:cubicBezTo>
                    <a:cubicBezTo>
                      <a:pt x="79" y="152"/>
                      <a:pt x="72" y="153"/>
                      <a:pt x="65" y="153"/>
                    </a:cubicBezTo>
                    <a:cubicBezTo>
                      <a:pt x="55" y="153"/>
                      <a:pt x="46" y="151"/>
                      <a:pt x="37" y="145"/>
                    </a:cubicBezTo>
                    <a:cubicBezTo>
                      <a:pt x="26" y="139"/>
                      <a:pt x="19" y="130"/>
                      <a:pt x="15" y="119"/>
                    </a:cubicBezTo>
                    <a:cubicBezTo>
                      <a:pt x="14" y="117"/>
                      <a:pt x="13" y="115"/>
                      <a:pt x="12" y="113"/>
                    </a:cubicBezTo>
                    <a:cubicBezTo>
                      <a:pt x="11" y="110"/>
                      <a:pt x="11" y="107"/>
                      <a:pt x="10" y="104"/>
                    </a:cubicBezTo>
                    <a:cubicBezTo>
                      <a:pt x="4" y="83"/>
                      <a:pt x="4" y="61"/>
                      <a:pt x="15" y="42"/>
                    </a:cubicBezTo>
                    <a:cubicBezTo>
                      <a:pt x="27" y="23"/>
                      <a:pt x="45" y="17"/>
                      <a:pt x="66" y="12"/>
                    </a:cubicBezTo>
                    <a:cubicBezTo>
                      <a:pt x="73" y="10"/>
                      <a:pt x="80" y="9"/>
                      <a:pt x="87" y="9"/>
                    </a:cubicBezTo>
                    <a:cubicBezTo>
                      <a:pt x="129" y="9"/>
                      <a:pt x="171" y="39"/>
                      <a:pt x="190" y="78"/>
                    </a:cubicBezTo>
                    <a:cubicBezTo>
                      <a:pt x="193" y="85"/>
                      <a:pt x="196" y="92"/>
                      <a:pt x="198" y="99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191" y="70"/>
                      <a:pt x="188" y="63"/>
                      <a:pt x="184" y="55"/>
                    </a:cubicBezTo>
                    <a:cubicBezTo>
                      <a:pt x="166" y="21"/>
                      <a:pt x="130" y="0"/>
                      <a:pt x="9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438390" y="2379330"/>
            <a:ext cx="6483610" cy="1432733"/>
          </a:xfrm>
          <a:prstGeom prst="rect">
            <a:avLst/>
          </a:prstGeom>
        </p:spPr>
        <p:txBody>
          <a:bodyPr wrap="none">
            <a:prstTxWarp prst="textWave4">
              <a:avLst/>
            </a:prstTxWarp>
            <a:spAutoFit/>
          </a:bodyPr>
          <a:lstStyle/>
          <a:p>
            <a:r>
              <a:rPr lang="en-US" altLang="zh-CN" sz="8800" dirty="0">
                <a:solidFill>
                  <a:srgbClr val="C3496D"/>
                </a:solidFill>
                <a:cs typeface="+mn-ea"/>
                <a:sym typeface="+mn-lt"/>
              </a:rPr>
              <a:t>THANK YOU mom</a:t>
            </a:r>
            <a:endParaRPr lang="zh-CN" altLang="en-US" sz="8800" dirty="0">
              <a:solidFill>
                <a:srgbClr val="C3496D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70"/>
          <p:cNvGrpSpPr/>
          <p:nvPr>
            <p:custDataLst>
              <p:tags r:id="rId2"/>
            </p:custDataLst>
          </p:nvPr>
        </p:nvGrpSpPr>
        <p:grpSpPr>
          <a:xfrm>
            <a:off x="384177" y="2999742"/>
            <a:ext cx="2790823" cy="3851907"/>
            <a:chOff x="142876" y="184150"/>
            <a:chExt cx="4830806" cy="6667500"/>
          </a:xfrm>
          <a:solidFill>
            <a:srgbClr val="C3496D"/>
          </a:solidFill>
        </p:grpSpPr>
        <p:sp>
          <p:nvSpPr>
            <p:cNvPr id="72" name="Freeform 10"/>
            <p:cNvSpPr/>
            <p:nvPr/>
          </p:nvSpPr>
          <p:spPr bwMode="auto">
            <a:xfrm>
              <a:off x="1671638" y="2452688"/>
              <a:ext cx="185737" cy="4373563"/>
            </a:xfrm>
            <a:custGeom>
              <a:avLst/>
              <a:gdLst>
                <a:gd name="T0" fmla="*/ 27 w 106"/>
                <a:gd name="T1" fmla="*/ 12 h 2497"/>
                <a:gd name="T2" fmla="*/ 90 w 106"/>
                <a:gd name="T3" fmla="*/ 498 h 2497"/>
                <a:gd name="T4" fmla="*/ 40 w 106"/>
                <a:gd name="T5" fmla="*/ 811 h 2497"/>
                <a:gd name="T6" fmla="*/ 12 w 106"/>
                <a:gd name="T7" fmla="*/ 1499 h 2497"/>
                <a:gd name="T8" fmla="*/ 50 w 106"/>
                <a:gd name="T9" fmla="*/ 2426 h 2497"/>
                <a:gd name="T10" fmla="*/ 47 w 106"/>
                <a:gd name="T11" fmla="*/ 2493 h 2497"/>
                <a:gd name="T12" fmla="*/ 47 w 106"/>
                <a:gd name="T13" fmla="*/ 2496 h 2497"/>
                <a:gd name="T14" fmla="*/ 53 w 106"/>
                <a:gd name="T15" fmla="*/ 2496 h 2497"/>
                <a:gd name="T16" fmla="*/ 55 w 106"/>
                <a:gd name="T17" fmla="*/ 2491 h 2497"/>
                <a:gd name="T18" fmla="*/ 106 w 106"/>
                <a:gd name="T19" fmla="*/ 2085 h 2497"/>
                <a:gd name="T20" fmla="*/ 25 w 106"/>
                <a:gd name="T21" fmla="*/ 1282 h 2497"/>
                <a:gd name="T22" fmla="*/ 75 w 106"/>
                <a:gd name="T23" fmla="*/ 802 h 2497"/>
                <a:gd name="T24" fmla="*/ 97 w 106"/>
                <a:gd name="T25" fmla="*/ 143 h 2497"/>
                <a:gd name="T26" fmla="*/ 48 w 106"/>
                <a:gd name="T27" fmla="*/ 15 h 2497"/>
                <a:gd name="T28" fmla="*/ 32 w 106"/>
                <a:gd name="T29" fmla="*/ 0 h 2497"/>
                <a:gd name="T30" fmla="*/ 27 w 106"/>
                <a:gd name="T31" fmla="*/ 5 h 2497"/>
                <a:gd name="T32" fmla="*/ 27 w 106"/>
                <a:gd name="T33" fmla="*/ 12 h 2497"/>
                <a:gd name="T34" fmla="*/ 33 w 106"/>
                <a:gd name="T35" fmla="*/ 11 h 2497"/>
                <a:gd name="T36" fmla="*/ 33 w 106"/>
                <a:gd name="T37" fmla="*/ 8 h 2497"/>
                <a:gd name="T38" fmla="*/ 33 w 106"/>
                <a:gd name="T39" fmla="*/ 6 h 2497"/>
                <a:gd name="T40" fmla="*/ 33 w 106"/>
                <a:gd name="T41" fmla="*/ 6 h 2497"/>
                <a:gd name="T42" fmla="*/ 32 w 106"/>
                <a:gd name="T43" fmla="*/ 5 h 2497"/>
                <a:gd name="T44" fmla="*/ 33 w 106"/>
                <a:gd name="T45" fmla="*/ 6 h 2497"/>
                <a:gd name="T46" fmla="*/ 32 w 106"/>
                <a:gd name="T47" fmla="*/ 7 h 2497"/>
                <a:gd name="T48" fmla="*/ 32 w 106"/>
                <a:gd name="T49" fmla="*/ 7 h 2497"/>
                <a:gd name="T50" fmla="*/ 32 w 106"/>
                <a:gd name="T51" fmla="*/ 6 h 2497"/>
                <a:gd name="T52" fmla="*/ 35 w 106"/>
                <a:gd name="T53" fmla="*/ 10 h 2497"/>
                <a:gd name="T54" fmla="*/ 90 w 106"/>
                <a:gd name="T55" fmla="*/ 143 h 2497"/>
                <a:gd name="T56" fmla="*/ 68 w 106"/>
                <a:gd name="T57" fmla="*/ 802 h 2497"/>
                <a:gd name="T58" fmla="*/ 18 w 106"/>
                <a:gd name="T59" fmla="*/ 1282 h 2497"/>
                <a:gd name="T60" fmla="*/ 100 w 106"/>
                <a:gd name="T61" fmla="*/ 2085 h 2497"/>
                <a:gd name="T62" fmla="*/ 57 w 106"/>
                <a:gd name="T63" fmla="*/ 2459 h 2497"/>
                <a:gd name="T64" fmla="*/ 48 w 106"/>
                <a:gd name="T65" fmla="*/ 2491 h 2497"/>
                <a:gd name="T66" fmla="*/ 48 w 106"/>
                <a:gd name="T67" fmla="*/ 2492 h 2497"/>
                <a:gd name="T68" fmla="*/ 48 w 106"/>
                <a:gd name="T69" fmla="*/ 2492 h 2497"/>
                <a:gd name="T70" fmla="*/ 49 w 106"/>
                <a:gd name="T71" fmla="*/ 2493 h 2497"/>
                <a:gd name="T72" fmla="*/ 50 w 106"/>
                <a:gd name="T73" fmla="*/ 2494 h 2497"/>
                <a:gd name="T74" fmla="*/ 48 w 106"/>
                <a:gd name="T75" fmla="*/ 2492 h 2497"/>
                <a:gd name="T76" fmla="*/ 48 w 106"/>
                <a:gd name="T77" fmla="*/ 2491 h 2497"/>
                <a:gd name="T78" fmla="*/ 50 w 106"/>
                <a:gd name="T79" fmla="*/ 2491 h 2497"/>
                <a:gd name="T80" fmla="*/ 50 w 106"/>
                <a:gd name="T81" fmla="*/ 2494 h 2497"/>
                <a:gd name="T82" fmla="*/ 50 w 106"/>
                <a:gd name="T83" fmla="*/ 2494 h 2497"/>
                <a:gd name="T84" fmla="*/ 50 w 106"/>
                <a:gd name="T85" fmla="*/ 2491 h 2497"/>
                <a:gd name="T86" fmla="*/ 53 w 106"/>
                <a:gd name="T87" fmla="*/ 2492 h 2497"/>
                <a:gd name="T88" fmla="*/ 53 w 106"/>
                <a:gd name="T89" fmla="*/ 2493 h 2497"/>
                <a:gd name="T90" fmla="*/ 51 w 106"/>
                <a:gd name="T91" fmla="*/ 2494 h 2497"/>
                <a:gd name="T92" fmla="*/ 52 w 106"/>
                <a:gd name="T93" fmla="*/ 2493 h 2497"/>
                <a:gd name="T94" fmla="*/ 53 w 106"/>
                <a:gd name="T95" fmla="*/ 2493 h 2497"/>
                <a:gd name="T96" fmla="*/ 53 w 106"/>
                <a:gd name="T97" fmla="*/ 2493 h 2497"/>
                <a:gd name="T98" fmla="*/ 54 w 106"/>
                <a:gd name="T99" fmla="*/ 2490 h 2497"/>
                <a:gd name="T100" fmla="*/ 59 w 106"/>
                <a:gd name="T101" fmla="*/ 2295 h 2497"/>
                <a:gd name="T102" fmla="*/ 7 w 106"/>
                <a:gd name="T103" fmla="*/ 1266 h 2497"/>
                <a:gd name="T104" fmla="*/ 95 w 106"/>
                <a:gd name="T105" fmla="*/ 536 h 2497"/>
                <a:gd name="T106" fmla="*/ 33 w 106"/>
                <a:gd name="T107" fmla="*/ 11 h 2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6" h="2497">
                  <a:moveTo>
                    <a:pt x="30" y="11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7"/>
                    <a:pt x="29" y="26"/>
                  </a:cubicBezTo>
                  <a:cubicBezTo>
                    <a:pt x="42" y="92"/>
                    <a:pt x="90" y="362"/>
                    <a:pt x="90" y="498"/>
                  </a:cubicBezTo>
                  <a:cubicBezTo>
                    <a:pt x="90" y="512"/>
                    <a:pt x="90" y="524"/>
                    <a:pt x="89" y="535"/>
                  </a:cubicBezTo>
                  <a:cubicBezTo>
                    <a:pt x="83" y="589"/>
                    <a:pt x="61" y="685"/>
                    <a:pt x="40" y="811"/>
                  </a:cubicBezTo>
                  <a:cubicBezTo>
                    <a:pt x="20" y="937"/>
                    <a:pt x="0" y="1093"/>
                    <a:pt x="0" y="1266"/>
                  </a:cubicBezTo>
                  <a:cubicBezTo>
                    <a:pt x="0" y="1341"/>
                    <a:pt x="4" y="1419"/>
                    <a:pt x="12" y="1499"/>
                  </a:cubicBezTo>
                  <a:cubicBezTo>
                    <a:pt x="44" y="1791"/>
                    <a:pt x="52" y="2101"/>
                    <a:pt x="52" y="2295"/>
                  </a:cubicBezTo>
                  <a:cubicBezTo>
                    <a:pt x="52" y="2348"/>
                    <a:pt x="51" y="2393"/>
                    <a:pt x="50" y="2426"/>
                  </a:cubicBezTo>
                  <a:cubicBezTo>
                    <a:pt x="50" y="2459"/>
                    <a:pt x="48" y="2482"/>
                    <a:pt x="47" y="2489"/>
                  </a:cubicBezTo>
                  <a:cubicBezTo>
                    <a:pt x="47" y="2491"/>
                    <a:pt x="47" y="2492"/>
                    <a:pt x="47" y="2493"/>
                  </a:cubicBezTo>
                  <a:cubicBezTo>
                    <a:pt x="47" y="2495"/>
                    <a:pt x="47" y="2495"/>
                    <a:pt x="47" y="2495"/>
                  </a:cubicBezTo>
                  <a:cubicBezTo>
                    <a:pt x="47" y="2496"/>
                    <a:pt x="47" y="2496"/>
                    <a:pt x="47" y="2496"/>
                  </a:cubicBezTo>
                  <a:cubicBezTo>
                    <a:pt x="48" y="2496"/>
                    <a:pt x="49" y="2497"/>
                    <a:pt x="50" y="2497"/>
                  </a:cubicBezTo>
                  <a:cubicBezTo>
                    <a:pt x="52" y="2497"/>
                    <a:pt x="52" y="2497"/>
                    <a:pt x="53" y="2496"/>
                  </a:cubicBezTo>
                  <a:cubicBezTo>
                    <a:pt x="54" y="2495"/>
                    <a:pt x="54" y="2495"/>
                    <a:pt x="54" y="2495"/>
                  </a:cubicBezTo>
                  <a:cubicBezTo>
                    <a:pt x="54" y="2494"/>
                    <a:pt x="55" y="2493"/>
                    <a:pt x="55" y="2491"/>
                  </a:cubicBezTo>
                  <a:cubicBezTo>
                    <a:pt x="60" y="2475"/>
                    <a:pt x="73" y="2422"/>
                    <a:pt x="84" y="2348"/>
                  </a:cubicBezTo>
                  <a:cubicBezTo>
                    <a:pt x="96" y="2274"/>
                    <a:pt x="106" y="2180"/>
                    <a:pt x="106" y="2085"/>
                  </a:cubicBezTo>
                  <a:cubicBezTo>
                    <a:pt x="106" y="2033"/>
                    <a:pt x="103" y="1981"/>
                    <a:pt x="95" y="1931"/>
                  </a:cubicBezTo>
                  <a:cubicBezTo>
                    <a:pt x="62" y="1723"/>
                    <a:pt x="25" y="1448"/>
                    <a:pt x="25" y="1282"/>
                  </a:cubicBezTo>
                  <a:cubicBezTo>
                    <a:pt x="25" y="1239"/>
                    <a:pt x="27" y="1204"/>
                    <a:pt x="33" y="1178"/>
                  </a:cubicBezTo>
                  <a:cubicBezTo>
                    <a:pt x="43" y="1132"/>
                    <a:pt x="60" y="980"/>
                    <a:pt x="75" y="802"/>
                  </a:cubicBezTo>
                  <a:cubicBezTo>
                    <a:pt x="89" y="625"/>
                    <a:pt x="101" y="422"/>
                    <a:pt x="101" y="273"/>
                  </a:cubicBezTo>
                  <a:cubicBezTo>
                    <a:pt x="101" y="222"/>
                    <a:pt x="100" y="178"/>
                    <a:pt x="97" y="143"/>
                  </a:cubicBezTo>
                  <a:cubicBezTo>
                    <a:pt x="93" y="108"/>
                    <a:pt x="89" y="82"/>
                    <a:pt x="81" y="69"/>
                  </a:cubicBezTo>
                  <a:cubicBezTo>
                    <a:pt x="66" y="41"/>
                    <a:pt x="55" y="25"/>
                    <a:pt x="48" y="15"/>
                  </a:cubicBezTo>
                  <a:cubicBezTo>
                    <a:pt x="44" y="10"/>
                    <a:pt x="41" y="6"/>
                    <a:pt x="39" y="4"/>
                  </a:cubicBezTo>
                  <a:cubicBezTo>
                    <a:pt x="36" y="2"/>
                    <a:pt x="35" y="0"/>
                    <a:pt x="32" y="0"/>
                  </a:cubicBezTo>
                  <a:cubicBezTo>
                    <a:pt x="31" y="0"/>
                    <a:pt x="29" y="1"/>
                    <a:pt x="28" y="1"/>
                  </a:cubicBezTo>
                  <a:cubicBezTo>
                    <a:pt x="27" y="3"/>
                    <a:pt x="27" y="4"/>
                    <a:pt x="27" y="5"/>
                  </a:cubicBezTo>
                  <a:cubicBezTo>
                    <a:pt x="26" y="6"/>
                    <a:pt x="26" y="7"/>
                    <a:pt x="26" y="8"/>
                  </a:cubicBezTo>
                  <a:cubicBezTo>
                    <a:pt x="26" y="10"/>
                    <a:pt x="27" y="12"/>
                    <a:pt x="27" y="1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9"/>
                    <a:pt x="33" y="8"/>
                  </a:cubicBezTo>
                  <a:cubicBezTo>
                    <a:pt x="33" y="7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3" y="7"/>
                    <a:pt x="35" y="10"/>
                  </a:cubicBezTo>
                  <a:cubicBezTo>
                    <a:pt x="42" y="16"/>
                    <a:pt x="54" y="33"/>
                    <a:pt x="75" y="72"/>
                  </a:cubicBezTo>
                  <a:cubicBezTo>
                    <a:pt x="82" y="83"/>
                    <a:pt x="87" y="109"/>
                    <a:pt x="90" y="143"/>
                  </a:cubicBezTo>
                  <a:cubicBezTo>
                    <a:pt x="93" y="178"/>
                    <a:pt x="95" y="222"/>
                    <a:pt x="95" y="273"/>
                  </a:cubicBezTo>
                  <a:cubicBezTo>
                    <a:pt x="95" y="422"/>
                    <a:pt x="83" y="625"/>
                    <a:pt x="68" y="802"/>
                  </a:cubicBezTo>
                  <a:cubicBezTo>
                    <a:pt x="54" y="979"/>
                    <a:pt x="37" y="1131"/>
                    <a:pt x="26" y="1177"/>
                  </a:cubicBezTo>
                  <a:cubicBezTo>
                    <a:pt x="21" y="1203"/>
                    <a:pt x="18" y="1239"/>
                    <a:pt x="18" y="1282"/>
                  </a:cubicBezTo>
                  <a:cubicBezTo>
                    <a:pt x="18" y="1448"/>
                    <a:pt x="56" y="1723"/>
                    <a:pt x="89" y="1932"/>
                  </a:cubicBezTo>
                  <a:cubicBezTo>
                    <a:pt x="97" y="1981"/>
                    <a:pt x="100" y="2033"/>
                    <a:pt x="100" y="2085"/>
                  </a:cubicBezTo>
                  <a:cubicBezTo>
                    <a:pt x="100" y="2188"/>
                    <a:pt x="87" y="2290"/>
                    <a:pt x="74" y="2367"/>
                  </a:cubicBezTo>
                  <a:cubicBezTo>
                    <a:pt x="68" y="2405"/>
                    <a:pt x="62" y="2436"/>
                    <a:pt x="57" y="2459"/>
                  </a:cubicBezTo>
                  <a:cubicBezTo>
                    <a:pt x="54" y="2470"/>
                    <a:pt x="52" y="2478"/>
                    <a:pt x="50" y="2484"/>
                  </a:cubicBezTo>
                  <a:cubicBezTo>
                    <a:pt x="49" y="2487"/>
                    <a:pt x="49" y="2489"/>
                    <a:pt x="48" y="2491"/>
                  </a:cubicBezTo>
                  <a:cubicBezTo>
                    <a:pt x="48" y="2492"/>
                    <a:pt x="48" y="2492"/>
                    <a:pt x="48" y="2492"/>
                  </a:cubicBezTo>
                  <a:cubicBezTo>
                    <a:pt x="48" y="2492"/>
                    <a:pt x="48" y="2492"/>
                    <a:pt x="48" y="2492"/>
                  </a:cubicBezTo>
                  <a:cubicBezTo>
                    <a:pt x="49" y="2493"/>
                    <a:pt x="49" y="2493"/>
                    <a:pt x="49" y="2493"/>
                  </a:cubicBezTo>
                  <a:cubicBezTo>
                    <a:pt x="48" y="2492"/>
                    <a:pt x="48" y="2492"/>
                    <a:pt x="48" y="2492"/>
                  </a:cubicBezTo>
                  <a:cubicBezTo>
                    <a:pt x="48" y="2492"/>
                    <a:pt x="48" y="2492"/>
                    <a:pt x="48" y="2492"/>
                  </a:cubicBezTo>
                  <a:cubicBezTo>
                    <a:pt x="49" y="2493"/>
                    <a:pt x="49" y="2493"/>
                    <a:pt x="49" y="2493"/>
                  </a:cubicBezTo>
                  <a:cubicBezTo>
                    <a:pt x="48" y="2492"/>
                    <a:pt x="48" y="2492"/>
                    <a:pt x="48" y="2492"/>
                  </a:cubicBezTo>
                  <a:cubicBezTo>
                    <a:pt x="50" y="2494"/>
                    <a:pt x="50" y="2494"/>
                    <a:pt x="50" y="2494"/>
                  </a:cubicBezTo>
                  <a:cubicBezTo>
                    <a:pt x="48" y="2491"/>
                    <a:pt x="48" y="2491"/>
                    <a:pt x="48" y="2491"/>
                  </a:cubicBezTo>
                  <a:cubicBezTo>
                    <a:pt x="48" y="2492"/>
                    <a:pt x="48" y="2492"/>
                    <a:pt x="48" y="2492"/>
                  </a:cubicBezTo>
                  <a:cubicBezTo>
                    <a:pt x="50" y="2494"/>
                    <a:pt x="50" y="2494"/>
                    <a:pt x="50" y="2494"/>
                  </a:cubicBezTo>
                  <a:cubicBezTo>
                    <a:pt x="48" y="2491"/>
                    <a:pt x="48" y="2491"/>
                    <a:pt x="48" y="2491"/>
                  </a:cubicBezTo>
                  <a:cubicBezTo>
                    <a:pt x="50" y="2494"/>
                    <a:pt x="50" y="2494"/>
                    <a:pt x="50" y="2494"/>
                  </a:cubicBezTo>
                  <a:cubicBezTo>
                    <a:pt x="50" y="2491"/>
                    <a:pt x="50" y="2491"/>
                    <a:pt x="50" y="2491"/>
                  </a:cubicBezTo>
                  <a:cubicBezTo>
                    <a:pt x="49" y="2491"/>
                    <a:pt x="49" y="2491"/>
                    <a:pt x="48" y="2491"/>
                  </a:cubicBezTo>
                  <a:cubicBezTo>
                    <a:pt x="50" y="2494"/>
                    <a:pt x="50" y="2494"/>
                    <a:pt x="50" y="2494"/>
                  </a:cubicBezTo>
                  <a:cubicBezTo>
                    <a:pt x="50" y="2491"/>
                    <a:pt x="50" y="2491"/>
                    <a:pt x="50" y="2491"/>
                  </a:cubicBezTo>
                  <a:cubicBezTo>
                    <a:pt x="50" y="2494"/>
                    <a:pt x="50" y="2494"/>
                    <a:pt x="50" y="2494"/>
                  </a:cubicBezTo>
                  <a:cubicBezTo>
                    <a:pt x="53" y="2492"/>
                    <a:pt x="53" y="2492"/>
                    <a:pt x="53" y="2492"/>
                  </a:cubicBezTo>
                  <a:cubicBezTo>
                    <a:pt x="53" y="2492"/>
                    <a:pt x="52" y="2491"/>
                    <a:pt x="50" y="2491"/>
                  </a:cubicBezTo>
                  <a:cubicBezTo>
                    <a:pt x="50" y="2494"/>
                    <a:pt x="50" y="2494"/>
                    <a:pt x="50" y="2494"/>
                  </a:cubicBezTo>
                  <a:cubicBezTo>
                    <a:pt x="53" y="2492"/>
                    <a:pt x="53" y="2492"/>
                    <a:pt x="53" y="2492"/>
                  </a:cubicBezTo>
                  <a:cubicBezTo>
                    <a:pt x="51" y="2494"/>
                    <a:pt x="51" y="2494"/>
                    <a:pt x="51" y="2494"/>
                  </a:cubicBezTo>
                  <a:cubicBezTo>
                    <a:pt x="53" y="2493"/>
                    <a:pt x="53" y="2493"/>
                    <a:pt x="53" y="2493"/>
                  </a:cubicBezTo>
                  <a:cubicBezTo>
                    <a:pt x="53" y="2493"/>
                    <a:pt x="53" y="2493"/>
                    <a:pt x="53" y="2492"/>
                  </a:cubicBezTo>
                  <a:cubicBezTo>
                    <a:pt x="51" y="2494"/>
                    <a:pt x="51" y="2494"/>
                    <a:pt x="51" y="2494"/>
                  </a:cubicBezTo>
                  <a:cubicBezTo>
                    <a:pt x="53" y="2493"/>
                    <a:pt x="53" y="2493"/>
                    <a:pt x="53" y="2493"/>
                  </a:cubicBezTo>
                  <a:cubicBezTo>
                    <a:pt x="52" y="2493"/>
                    <a:pt x="52" y="2493"/>
                    <a:pt x="52" y="2493"/>
                  </a:cubicBezTo>
                  <a:cubicBezTo>
                    <a:pt x="53" y="2493"/>
                    <a:pt x="53" y="2493"/>
                    <a:pt x="53" y="2493"/>
                  </a:cubicBezTo>
                  <a:cubicBezTo>
                    <a:pt x="53" y="2493"/>
                    <a:pt x="53" y="2493"/>
                    <a:pt x="53" y="2493"/>
                  </a:cubicBezTo>
                  <a:cubicBezTo>
                    <a:pt x="52" y="2493"/>
                    <a:pt x="52" y="2493"/>
                    <a:pt x="52" y="2493"/>
                  </a:cubicBezTo>
                  <a:cubicBezTo>
                    <a:pt x="53" y="2493"/>
                    <a:pt x="53" y="2493"/>
                    <a:pt x="53" y="2493"/>
                  </a:cubicBezTo>
                  <a:cubicBezTo>
                    <a:pt x="53" y="2493"/>
                    <a:pt x="53" y="2493"/>
                    <a:pt x="53" y="2493"/>
                  </a:cubicBezTo>
                  <a:cubicBezTo>
                    <a:pt x="53" y="2493"/>
                    <a:pt x="54" y="2492"/>
                    <a:pt x="54" y="2490"/>
                  </a:cubicBezTo>
                  <a:cubicBezTo>
                    <a:pt x="55" y="2482"/>
                    <a:pt x="56" y="2460"/>
                    <a:pt x="57" y="2426"/>
                  </a:cubicBezTo>
                  <a:cubicBezTo>
                    <a:pt x="58" y="2393"/>
                    <a:pt x="59" y="2348"/>
                    <a:pt x="59" y="2295"/>
                  </a:cubicBezTo>
                  <a:cubicBezTo>
                    <a:pt x="59" y="2100"/>
                    <a:pt x="51" y="1791"/>
                    <a:pt x="19" y="1499"/>
                  </a:cubicBezTo>
                  <a:cubicBezTo>
                    <a:pt x="11" y="1418"/>
                    <a:pt x="7" y="1341"/>
                    <a:pt x="7" y="1266"/>
                  </a:cubicBezTo>
                  <a:cubicBezTo>
                    <a:pt x="7" y="1093"/>
                    <a:pt x="26" y="937"/>
                    <a:pt x="47" y="812"/>
                  </a:cubicBezTo>
                  <a:cubicBezTo>
                    <a:pt x="68" y="686"/>
                    <a:pt x="90" y="590"/>
                    <a:pt x="95" y="536"/>
                  </a:cubicBezTo>
                  <a:cubicBezTo>
                    <a:pt x="97" y="525"/>
                    <a:pt x="97" y="512"/>
                    <a:pt x="97" y="498"/>
                  </a:cubicBezTo>
                  <a:cubicBezTo>
                    <a:pt x="97" y="341"/>
                    <a:pt x="33" y="11"/>
                    <a:pt x="33" y="11"/>
                  </a:cubicBezTo>
                  <a:cubicBezTo>
                    <a:pt x="30" y="11"/>
                    <a:pt x="30" y="11"/>
                    <a:pt x="30" y="1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11"/>
            <p:cNvSpPr/>
            <p:nvPr/>
          </p:nvSpPr>
          <p:spPr bwMode="auto">
            <a:xfrm>
              <a:off x="2951163" y="3284538"/>
              <a:ext cx="404812" cy="3533775"/>
            </a:xfrm>
            <a:custGeom>
              <a:avLst/>
              <a:gdLst>
                <a:gd name="T0" fmla="*/ 163 w 231"/>
                <a:gd name="T1" fmla="*/ 3 h 2017"/>
                <a:gd name="T2" fmla="*/ 3 w 231"/>
                <a:gd name="T3" fmla="*/ 600 h 2017"/>
                <a:gd name="T4" fmla="*/ 184 w 231"/>
                <a:gd name="T5" fmla="*/ 1634 h 2017"/>
                <a:gd name="T6" fmla="*/ 125 w 231"/>
                <a:gd name="T7" fmla="*/ 1950 h 2017"/>
                <a:gd name="T8" fmla="*/ 76 w 231"/>
                <a:gd name="T9" fmla="*/ 1990 h 2017"/>
                <a:gd name="T10" fmla="*/ 76 w 231"/>
                <a:gd name="T11" fmla="*/ 1990 h 2017"/>
                <a:gd name="T12" fmla="*/ 76 w 231"/>
                <a:gd name="T13" fmla="*/ 1990 h 2017"/>
                <a:gd name="T14" fmla="*/ 73 w 231"/>
                <a:gd name="T15" fmla="*/ 1991 h 2017"/>
                <a:gd name="T16" fmla="*/ 51 w 231"/>
                <a:gd name="T17" fmla="*/ 2004 h 2017"/>
                <a:gd name="T18" fmla="*/ 32 w 231"/>
                <a:gd name="T19" fmla="*/ 2010 h 2017"/>
                <a:gd name="T20" fmla="*/ 37 w 231"/>
                <a:gd name="T21" fmla="*/ 1992 h 2017"/>
                <a:gd name="T22" fmla="*/ 170 w 231"/>
                <a:gd name="T23" fmla="*/ 1846 h 2017"/>
                <a:gd name="T24" fmla="*/ 169 w 231"/>
                <a:gd name="T25" fmla="*/ 1262 h 2017"/>
                <a:gd name="T26" fmla="*/ 44 w 231"/>
                <a:gd name="T27" fmla="*/ 540 h 2017"/>
                <a:gd name="T28" fmla="*/ 102 w 231"/>
                <a:gd name="T29" fmla="*/ 188 h 2017"/>
                <a:gd name="T30" fmla="*/ 152 w 231"/>
                <a:gd name="T31" fmla="*/ 23 h 2017"/>
                <a:gd name="T32" fmla="*/ 166 w 231"/>
                <a:gd name="T33" fmla="*/ 8 h 2017"/>
                <a:gd name="T34" fmla="*/ 163 w 231"/>
                <a:gd name="T35" fmla="*/ 3 h 2017"/>
                <a:gd name="T36" fmla="*/ 165 w 231"/>
                <a:gd name="T37" fmla="*/ 1 h 2017"/>
                <a:gd name="T38" fmla="*/ 139 w 231"/>
                <a:gd name="T39" fmla="*/ 34 h 2017"/>
                <a:gd name="T40" fmla="*/ 44 w 231"/>
                <a:gd name="T41" fmla="*/ 447 h 2017"/>
                <a:gd name="T42" fmla="*/ 79 w 231"/>
                <a:gd name="T43" fmla="*/ 864 h 2017"/>
                <a:gd name="T44" fmla="*/ 224 w 231"/>
                <a:gd name="T45" fmla="*/ 1687 h 2017"/>
                <a:gd name="T46" fmla="*/ 52 w 231"/>
                <a:gd name="T47" fmla="*/ 1957 h 2017"/>
                <a:gd name="T48" fmla="*/ 25 w 231"/>
                <a:gd name="T49" fmla="*/ 2008 h 2017"/>
                <a:gd name="T50" fmla="*/ 34 w 231"/>
                <a:gd name="T51" fmla="*/ 2017 h 2017"/>
                <a:gd name="T52" fmla="*/ 77 w 231"/>
                <a:gd name="T53" fmla="*/ 1996 h 2017"/>
                <a:gd name="T54" fmla="*/ 75 w 231"/>
                <a:gd name="T55" fmla="*/ 1997 h 2017"/>
                <a:gd name="T56" fmla="*/ 131 w 231"/>
                <a:gd name="T57" fmla="*/ 1953 h 2017"/>
                <a:gd name="T58" fmla="*/ 190 w 231"/>
                <a:gd name="T59" fmla="*/ 1634 h 2017"/>
                <a:gd name="T60" fmla="*/ 9 w 231"/>
                <a:gd name="T61" fmla="*/ 600 h 2017"/>
                <a:gd name="T62" fmla="*/ 88 w 231"/>
                <a:gd name="T63" fmla="*/ 176 h 2017"/>
                <a:gd name="T64" fmla="*/ 161 w 231"/>
                <a:gd name="T65" fmla="*/ 18 h 2017"/>
                <a:gd name="T66" fmla="*/ 172 w 231"/>
                <a:gd name="T67" fmla="*/ 0 h 2017"/>
                <a:gd name="T68" fmla="*/ 165 w 231"/>
                <a:gd name="T69" fmla="*/ 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" h="2017">
                  <a:moveTo>
                    <a:pt x="165" y="4"/>
                  </a:moveTo>
                  <a:cubicBezTo>
                    <a:pt x="163" y="3"/>
                    <a:pt x="163" y="3"/>
                    <a:pt x="163" y="3"/>
                  </a:cubicBezTo>
                  <a:cubicBezTo>
                    <a:pt x="162" y="3"/>
                    <a:pt x="0" y="279"/>
                    <a:pt x="0" y="542"/>
                  </a:cubicBezTo>
                  <a:cubicBezTo>
                    <a:pt x="0" y="562"/>
                    <a:pt x="1" y="581"/>
                    <a:pt x="3" y="600"/>
                  </a:cubicBezTo>
                  <a:cubicBezTo>
                    <a:pt x="16" y="734"/>
                    <a:pt x="61" y="911"/>
                    <a:pt x="103" y="1096"/>
                  </a:cubicBezTo>
                  <a:cubicBezTo>
                    <a:pt x="145" y="1281"/>
                    <a:pt x="184" y="1473"/>
                    <a:pt x="184" y="1634"/>
                  </a:cubicBezTo>
                  <a:cubicBezTo>
                    <a:pt x="184" y="1647"/>
                    <a:pt x="183" y="1661"/>
                    <a:pt x="183" y="1673"/>
                  </a:cubicBezTo>
                  <a:cubicBezTo>
                    <a:pt x="176" y="1831"/>
                    <a:pt x="150" y="1910"/>
                    <a:pt x="125" y="1950"/>
                  </a:cubicBezTo>
                  <a:cubicBezTo>
                    <a:pt x="101" y="1990"/>
                    <a:pt x="78" y="1990"/>
                    <a:pt x="76" y="1990"/>
                  </a:cubicBezTo>
                  <a:cubicBezTo>
                    <a:pt x="76" y="1990"/>
                    <a:pt x="76" y="1990"/>
                    <a:pt x="76" y="1990"/>
                  </a:cubicBezTo>
                  <a:cubicBezTo>
                    <a:pt x="76" y="1991"/>
                    <a:pt x="76" y="1991"/>
                    <a:pt x="76" y="1991"/>
                  </a:cubicBezTo>
                  <a:cubicBezTo>
                    <a:pt x="76" y="1990"/>
                    <a:pt x="76" y="1990"/>
                    <a:pt x="76" y="1990"/>
                  </a:cubicBezTo>
                  <a:cubicBezTo>
                    <a:pt x="76" y="1991"/>
                    <a:pt x="76" y="1991"/>
                    <a:pt x="76" y="1991"/>
                  </a:cubicBezTo>
                  <a:cubicBezTo>
                    <a:pt x="76" y="1990"/>
                    <a:pt x="76" y="1990"/>
                    <a:pt x="76" y="1990"/>
                  </a:cubicBezTo>
                  <a:cubicBezTo>
                    <a:pt x="74" y="1990"/>
                    <a:pt x="74" y="1990"/>
                    <a:pt x="74" y="1990"/>
                  </a:cubicBezTo>
                  <a:cubicBezTo>
                    <a:pt x="73" y="1991"/>
                    <a:pt x="73" y="1991"/>
                    <a:pt x="73" y="1991"/>
                  </a:cubicBezTo>
                  <a:cubicBezTo>
                    <a:pt x="73" y="1991"/>
                    <a:pt x="72" y="1992"/>
                    <a:pt x="69" y="1994"/>
                  </a:cubicBezTo>
                  <a:cubicBezTo>
                    <a:pt x="65" y="1997"/>
                    <a:pt x="58" y="2001"/>
                    <a:pt x="51" y="2004"/>
                  </a:cubicBezTo>
                  <a:cubicBezTo>
                    <a:pt x="45" y="2008"/>
                    <a:pt x="38" y="2010"/>
                    <a:pt x="34" y="2010"/>
                  </a:cubicBezTo>
                  <a:cubicBezTo>
                    <a:pt x="33" y="2010"/>
                    <a:pt x="32" y="2010"/>
                    <a:pt x="32" y="2010"/>
                  </a:cubicBezTo>
                  <a:cubicBezTo>
                    <a:pt x="32" y="2009"/>
                    <a:pt x="32" y="2009"/>
                    <a:pt x="32" y="2008"/>
                  </a:cubicBezTo>
                  <a:cubicBezTo>
                    <a:pt x="32" y="2005"/>
                    <a:pt x="33" y="2000"/>
                    <a:pt x="37" y="1992"/>
                  </a:cubicBezTo>
                  <a:cubicBezTo>
                    <a:pt x="41" y="1985"/>
                    <a:pt x="48" y="1974"/>
                    <a:pt x="57" y="1961"/>
                  </a:cubicBezTo>
                  <a:cubicBezTo>
                    <a:pt x="92" y="1913"/>
                    <a:pt x="135" y="1883"/>
                    <a:pt x="170" y="1846"/>
                  </a:cubicBezTo>
                  <a:cubicBezTo>
                    <a:pt x="205" y="1809"/>
                    <a:pt x="231" y="1764"/>
                    <a:pt x="231" y="1687"/>
                  </a:cubicBezTo>
                  <a:cubicBezTo>
                    <a:pt x="231" y="1611"/>
                    <a:pt x="202" y="1434"/>
                    <a:pt x="169" y="1262"/>
                  </a:cubicBezTo>
                  <a:cubicBezTo>
                    <a:pt x="136" y="1089"/>
                    <a:pt x="99" y="921"/>
                    <a:pt x="86" y="862"/>
                  </a:cubicBezTo>
                  <a:cubicBezTo>
                    <a:pt x="65" y="774"/>
                    <a:pt x="44" y="645"/>
                    <a:pt x="44" y="540"/>
                  </a:cubicBezTo>
                  <a:cubicBezTo>
                    <a:pt x="44" y="506"/>
                    <a:pt x="46" y="475"/>
                    <a:pt x="51" y="448"/>
                  </a:cubicBezTo>
                  <a:cubicBezTo>
                    <a:pt x="61" y="393"/>
                    <a:pt x="80" y="284"/>
                    <a:pt x="102" y="188"/>
                  </a:cubicBezTo>
                  <a:cubicBezTo>
                    <a:pt x="113" y="140"/>
                    <a:pt x="124" y="95"/>
                    <a:pt x="136" y="62"/>
                  </a:cubicBezTo>
                  <a:cubicBezTo>
                    <a:pt x="141" y="46"/>
                    <a:pt x="147" y="32"/>
                    <a:pt x="152" y="23"/>
                  </a:cubicBezTo>
                  <a:cubicBezTo>
                    <a:pt x="155" y="18"/>
                    <a:pt x="158" y="14"/>
                    <a:pt x="160" y="12"/>
                  </a:cubicBezTo>
                  <a:cubicBezTo>
                    <a:pt x="162" y="9"/>
                    <a:pt x="164" y="8"/>
                    <a:pt x="166" y="8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1" y="2"/>
                    <a:pt x="158" y="4"/>
                    <a:pt x="155" y="7"/>
                  </a:cubicBezTo>
                  <a:cubicBezTo>
                    <a:pt x="149" y="13"/>
                    <a:pt x="144" y="22"/>
                    <a:pt x="139" y="34"/>
                  </a:cubicBezTo>
                  <a:cubicBezTo>
                    <a:pt x="120" y="78"/>
                    <a:pt x="101" y="158"/>
                    <a:pt x="84" y="239"/>
                  </a:cubicBezTo>
                  <a:cubicBezTo>
                    <a:pt x="67" y="320"/>
                    <a:pt x="53" y="402"/>
                    <a:pt x="44" y="447"/>
                  </a:cubicBezTo>
                  <a:cubicBezTo>
                    <a:pt x="39" y="474"/>
                    <a:pt x="37" y="506"/>
                    <a:pt x="37" y="540"/>
                  </a:cubicBezTo>
                  <a:cubicBezTo>
                    <a:pt x="37" y="646"/>
                    <a:pt x="58" y="775"/>
                    <a:pt x="79" y="864"/>
                  </a:cubicBezTo>
                  <a:cubicBezTo>
                    <a:pt x="93" y="923"/>
                    <a:pt x="129" y="1091"/>
                    <a:pt x="162" y="1263"/>
                  </a:cubicBezTo>
                  <a:cubicBezTo>
                    <a:pt x="195" y="1435"/>
                    <a:pt x="224" y="1612"/>
                    <a:pt x="224" y="1687"/>
                  </a:cubicBezTo>
                  <a:cubicBezTo>
                    <a:pt x="224" y="1763"/>
                    <a:pt x="199" y="1805"/>
                    <a:pt x="165" y="1842"/>
                  </a:cubicBezTo>
                  <a:cubicBezTo>
                    <a:pt x="130" y="1878"/>
                    <a:pt x="87" y="1908"/>
                    <a:pt x="52" y="1957"/>
                  </a:cubicBezTo>
                  <a:cubicBezTo>
                    <a:pt x="42" y="1971"/>
                    <a:pt x="36" y="1981"/>
                    <a:pt x="31" y="1989"/>
                  </a:cubicBezTo>
                  <a:cubicBezTo>
                    <a:pt x="27" y="1997"/>
                    <a:pt x="25" y="2003"/>
                    <a:pt x="25" y="2008"/>
                  </a:cubicBezTo>
                  <a:cubicBezTo>
                    <a:pt x="25" y="2010"/>
                    <a:pt x="26" y="2013"/>
                    <a:pt x="28" y="2015"/>
                  </a:cubicBezTo>
                  <a:cubicBezTo>
                    <a:pt x="30" y="2016"/>
                    <a:pt x="32" y="2017"/>
                    <a:pt x="34" y="2017"/>
                  </a:cubicBezTo>
                  <a:cubicBezTo>
                    <a:pt x="38" y="2017"/>
                    <a:pt x="43" y="2015"/>
                    <a:pt x="47" y="2013"/>
                  </a:cubicBezTo>
                  <a:cubicBezTo>
                    <a:pt x="61" y="2008"/>
                    <a:pt x="77" y="1996"/>
                    <a:pt x="77" y="1996"/>
                  </a:cubicBezTo>
                  <a:cubicBezTo>
                    <a:pt x="75" y="1994"/>
                    <a:pt x="75" y="1994"/>
                    <a:pt x="75" y="1994"/>
                  </a:cubicBezTo>
                  <a:cubicBezTo>
                    <a:pt x="75" y="1997"/>
                    <a:pt x="75" y="1997"/>
                    <a:pt x="75" y="1997"/>
                  </a:cubicBezTo>
                  <a:cubicBezTo>
                    <a:pt x="76" y="1997"/>
                    <a:pt x="76" y="1997"/>
                    <a:pt x="76" y="1997"/>
                  </a:cubicBezTo>
                  <a:cubicBezTo>
                    <a:pt x="80" y="1997"/>
                    <a:pt x="105" y="1995"/>
                    <a:pt x="131" y="1953"/>
                  </a:cubicBezTo>
                  <a:cubicBezTo>
                    <a:pt x="157" y="1912"/>
                    <a:pt x="183" y="1831"/>
                    <a:pt x="190" y="1674"/>
                  </a:cubicBezTo>
                  <a:cubicBezTo>
                    <a:pt x="190" y="1661"/>
                    <a:pt x="190" y="1647"/>
                    <a:pt x="190" y="1634"/>
                  </a:cubicBezTo>
                  <a:cubicBezTo>
                    <a:pt x="190" y="1472"/>
                    <a:pt x="152" y="1280"/>
                    <a:pt x="110" y="1095"/>
                  </a:cubicBezTo>
                  <a:cubicBezTo>
                    <a:pt x="68" y="910"/>
                    <a:pt x="23" y="732"/>
                    <a:pt x="9" y="600"/>
                  </a:cubicBezTo>
                  <a:cubicBezTo>
                    <a:pt x="8" y="581"/>
                    <a:pt x="7" y="562"/>
                    <a:pt x="7" y="542"/>
                  </a:cubicBezTo>
                  <a:cubicBezTo>
                    <a:pt x="7" y="412"/>
                    <a:pt x="47" y="278"/>
                    <a:pt x="88" y="176"/>
                  </a:cubicBezTo>
                  <a:cubicBezTo>
                    <a:pt x="108" y="126"/>
                    <a:pt x="128" y="83"/>
                    <a:pt x="143" y="53"/>
                  </a:cubicBezTo>
                  <a:cubicBezTo>
                    <a:pt x="151" y="38"/>
                    <a:pt x="157" y="26"/>
                    <a:pt x="161" y="18"/>
                  </a:cubicBezTo>
                  <a:cubicBezTo>
                    <a:pt x="166" y="10"/>
                    <a:pt x="168" y="6"/>
                    <a:pt x="168" y="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5" y="4"/>
                    <a:pt x="165" y="4"/>
                    <a:pt x="165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12"/>
            <p:cNvSpPr/>
            <p:nvPr/>
          </p:nvSpPr>
          <p:spPr bwMode="auto">
            <a:xfrm>
              <a:off x="2478088" y="1323975"/>
              <a:ext cx="469900" cy="5467350"/>
            </a:xfrm>
            <a:custGeom>
              <a:avLst/>
              <a:gdLst>
                <a:gd name="T0" fmla="*/ 253 w 268"/>
                <a:gd name="T1" fmla="*/ 61 h 3121"/>
                <a:gd name="T2" fmla="*/ 65 w 268"/>
                <a:gd name="T3" fmla="*/ 910 h 3121"/>
                <a:gd name="T4" fmla="*/ 245 w 268"/>
                <a:gd name="T5" fmla="*/ 2397 h 3121"/>
                <a:gd name="T6" fmla="*/ 118 w 268"/>
                <a:gd name="T7" fmla="*/ 3078 h 3121"/>
                <a:gd name="T8" fmla="*/ 124 w 268"/>
                <a:gd name="T9" fmla="*/ 3116 h 3121"/>
                <a:gd name="T10" fmla="*/ 130 w 268"/>
                <a:gd name="T11" fmla="*/ 3121 h 3121"/>
                <a:gd name="T12" fmla="*/ 140 w 268"/>
                <a:gd name="T13" fmla="*/ 3109 h 3121"/>
                <a:gd name="T14" fmla="*/ 210 w 268"/>
                <a:gd name="T15" fmla="*/ 2543 h 3121"/>
                <a:gd name="T16" fmla="*/ 217 w 268"/>
                <a:gd name="T17" fmla="*/ 1552 h 3121"/>
                <a:gd name="T18" fmla="*/ 7 w 268"/>
                <a:gd name="T19" fmla="*/ 630 h 3121"/>
                <a:gd name="T20" fmla="*/ 151 w 268"/>
                <a:gd name="T21" fmla="*/ 144 h 3121"/>
                <a:gd name="T22" fmla="*/ 234 w 268"/>
                <a:gd name="T23" fmla="*/ 17 h 3121"/>
                <a:gd name="T24" fmla="*/ 249 w 268"/>
                <a:gd name="T25" fmla="*/ 7 h 3121"/>
                <a:gd name="T26" fmla="*/ 252 w 268"/>
                <a:gd name="T27" fmla="*/ 10 h 3121"/>
                <a:gd name="T28" fmla="*/ 257 w 268"/>
                <a:gd name="T29" fmla="*/ 57 h 3121"/>
                <a:gd name="T30" fmla="*/ 254 w 268"/>
                <a:gd name="T31" fmla="*/ 61 h 3121"/>
                <a:gd name="T32" fmla="*/ 254 w 268"/>
                <a:gd name="T33" fmla="*/ 61 h 3121"/>
                <a:gd name="T34" fmla="*/ 254 w 268"/>
                <a:gd name="T35" fmla="*/ 61 h 3121"/>
                <a:gd name="T36" fmla="*/ 253 w 268"/>
                <a:gd name="T37" fmla="*/ 61 h 3121"/>
                <a:gd name="T38" fmla="*/ 255 w 268"/>
                <a:gd name="T39" fmla="*/ 64 h 3121"/>
                <a:gd name="T40" fmla="*/ 268 w 268"/>
                <a:gd name="T41" fmla="*/ 41 h 3121"/>
                <a:gd name="T42" fmla="*/ 255 w 268"/>
                <a:gd name="T43" fmla="*/ 2 h 3121"/>
                <a:gd name="T44" fmla="*/ 240 w 268"/>
                <a:gd name="T45" fmla="*/ 4 h 3121"/>
                <a:gd name="T46" fmla="*/ 122 w 268"/>
                <a:gd name="T47" fmla="*/ 184 h 3121"/>
                <a:gd name="T48" fmla="*/ 0 w 268"/>
                <a:gd name="T49" fmla="*/ 630 h 3121"/>
                <a:gd name="T50" fmla="*/ 211 w 268"/>
                <a:gd name="T51" fmla="*/ 1553 h 3121"/>
                <a:gd name="T52" fmla="*/ 203 w 268"/>
                <a:gd name="T53" fmla="*/ 2543 h 3121"/>
                <a:gd name="T54" fmla="*/ 147 w 268"/>
                <a:gd name="T55" fmla="*/ 3053 h 3121"/>
                <a:gd name="T56" fmla="*/ 131 w 268"/>
                <a:gd name="T57" fmla="*/ 3111 h 3121"/>
                <a:gd name="T58" fmla="*/ 129 w 268"/>
                <a:gd name="T59" fmla="*/ 3114 h 3121"/>
                <a:gd name="T60" fmla="*/ 130 w 268"/>
                <a:gd name="T61" fmla="*/ 3114 h 3121"/>
                <a:gd name="T62" fmla="*/ 130 w 268"/>
                <a:gd name="T63" fmla="*/ 3115 h 3121"/>
                <a:gd name="T64" fmla="*/ 130 w 268"/>
                <a:gd name="T65" fmla="*/ 3115 h 3121"/>
                <a:gd name="T66" fmla="*/ 130 w 268"/>
                <a:gd name="T67" fmla="*/ 3114 h 3121"/>
                <a:gd name="T68" fmla="*/ 130 w 268"/>
                <a:gd name="T69" fmla="*/ 3114 h 3121"/>
                <a:gd name="T70" fmla="*/ 131 w 268"/>
                <a:gd name="T71" fmla="*/ 3114 h 3121"/>
                <a:gd name="T72" fmla="*/ 130 w 268"/>
                <a:gd name="T73" fmla="*/ 3114 h 3121"/>
                <a:gd name="T74" fmla="*/ 129 w 268"/>
                <a:gd name="T75" fmla="*/ 3112 h 3121"/>
                <a:gd name="T76" fmla="*/ 125 w 268"/>
                <a:gd name="T77" fmla="*/ 3078 h 3121"/>
                <a:gd name="T78" fmla="*/ 252 w 268"/>
                <a:gd name="T79" fmla="*/ 2398 h 3121"/>
                <a:gd name="T80" fmla="*/ 72 w 268"/>
                <a:gd name="T81" fmla="*/ 908 h 3121"/>
                <a:gd name="T82" fmla="*/ 146 w 268"/>
                <a:gd name="T83" fmla="*/ 223 h 3121"/>
                <a:gd name="T84" fmla="*/ 248 w 268"/>
                <a:gd name="T85" fmla="*/ 76 h 3121"/>
                <a:gd name="T86" fmla="*/ 258 w 268"/>
                <a:gd name="T87" fmla="*/ 66 h 3121"/>
                <a:gd name="T88" fmla="*/ 257 w 268"/>
                <a:gd name="T89" fmla="*/ 66 h 3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8" h="3121">
                  <a:moveTo>
                    <a:pt x="255" y="64"/>
                  </a:moveTo>
                  <a:cubicBezTo>
                    <a:pt x="253" y="61"/>
                    <a:pt x="253" y="61"/>
                    <a:pt x="253" y="61"/>
                  </a:cubicBezTo>
                  <a:cubicBezTo>
                    <a:pt x="253" y="62"/>
                    <a:pt x="28" y="286"/>
                    <a:pt x="28" y="651"/>
                  </a:cubicBezTo>
                  <a:cubicBezTo>
                    <a:pt x="28" y="731"/>
                    <a:pt x="39" y="817"/>
                    <a:pt x="65" y="910"/>
                  </a:cubicBezTo>
                  <a:cubicBezTo>
                    <a:pt x="186" y="1334"/>
                    <a:pt x="254" y="1888"/>
                    <a:pt x="254" y="2222"/>
                  </a:cubicBezTo>
                  <a:cubicBezTo>
                    <a:pt x="254" y="2291"/>
                    <a:pt x="251" y="2350"/>
                    <a:pt x="245" y="2397"/>
                  </a:cubicBezTo>
                  <a:cubicBezTo>
                    <a:pt x="229" y="2524"/>
                    <a:pt x="198" y="2664"/>
                    <a:pt x="170" y="2787"/>
                  </a:cubicBezTo>
                  <a:cubicBezTo>
                    <a:pt x="142" y="2911"/>
                    <a:pt x="118" y="3017"/>
                    <a:pt x="118" y="3078"/>
                  </a:cubicBezTo>
                  <a:cubicBezTo>
                    <a:pt x="118" y="3089"/>
                    <a:pt x="119" y="3098"/>
                    <a:pt x="121" y="3106"/>
                  </a:cubicBezTo>
                  <a:cubicBezTo>
                    <a:pt x="121" y="3111"/>
                    <a:pt x="122" y="3114"/>
                    <a:pt x="124" y="3116"/>
                  </a:cubicBezTo>
                  <a:cubicBezTo>
                    <a:pt x="124" y="3117"/>
                    <a:pt x="125" y="3118"/>
                    <a:pt x="126" y="3119"/>
                  </a:cubicBezTo>
                  <a:cubicBezTo>
                    <a:pt x="127" y="3120"/>
                    <a:pt x="128" y="3121"/>
                    <a:pt x="130" y="3121"/>
                  </a:cubicBezTo>
                  <a:cubicBezTo>
                    <a:pt x="132" y="3121"/>
                    <a:pt x="133" y="3120"/>
                    <a:pt x="134" y="3119"/>
                  </a:cubicBezTo>
                  <a:cubicBezTo>
                    <a:pt x="137" y="3116"/>
                    <a:pt x="138" y="3113"/>
                    <a:pt x="140" y="3109"/>
                  </a:cubicBezTo>
                  <a:cubicBezTo>
                    <a:pt x="146" y="3093"/>
                    <a:pt x="152" y="3061"/>
                    <a:pt x="159" y="3018"/>
                  </a:cubicBezTo>
                  <a:cubicBezTo>
                    <a:pt x="180" y="2889"/>
                    <a:pt x="202" y="2668"/>
                    <a:pt x="210" y="2543"/>
                  </a:cubicBezTo>
                  <a:cubicBezTo>
                    <a:pt x="219" y="2415"/>
                    <a:pt x="231" y="2118"/>
                    <a:pt x="231" y="1875"/>
                  </a:cubicBezTo>
                  <a:cubicBezTo>
                    <a:pt x="231" y="1738"/>
                    <a:pt x="227" y="1617"/>
                    <a:pt x="217" y="1552"/>
                  </a:cubicBezTo>
                  <a:cubicBezTo>
                    <a:pt x="189" y="1372"/>
                    <a:pt x="106" y="1191"/>
                    <a:pt x="58" y="1046"/>
                  </a:cubicBezTo>
                  <a:cubicBezTo>
                    <a:pt x="28" y="958"/>
                    <a:pt x="6" y="785"/>
                    <a:pt x="7" y="630"/>
                  </a:cubicBezTo>
                  <a:cubicBezTo>
                    <a:pt x="6" y="531"/>
                    <a:pt x="15" y="439"/>
                    <a:pt x="37" y="383"/>
                  </a:cubicBezTo>
                  <a:cubicBezTo>
                    <a:pt x="63" y="316"/>
                    <a:pt x="108" y="222"/>
                    <a:pt x="151" y="144"/>
                  </a:cubicBezTo>
                  <a:cubicBezTo>
                    <a:pt x="172" y="105"/>
                    <a:pt x="193" y="71"/>
                    <a:pt x="211" y="46"/>
                  </a:cubicBezTo>
                  <a:cubicBezTo>
                    <a:pt x="220" y="34"/>
                    <a:pt x="228" y="24"/>
                    <a:pt x="234" y="17"/>
                  </a:cubicBezTo>
                  <a:cubicBezTo>
                    <a:pt x="238" y="14"/>
                    <a:pt x="241" y="11"/>
                    <a:pt x="243" y="10"/>
                  </a:cubicBezTo>
                  <a:cubicBezTo>
                    <a:pt x="246" y="8"/>
                    <a:pt x="248" y="7"/>
                    <a:pt x="249" y="7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1" y="8"/>
                    <a:pt x="252" y="9"/>
                    <a:pt x="252" y="10"/>
                  </a:cubicBezTo>
                  <a:cubicBezTo>
                    <a:pt x="259" y="23"/>
                    <a:pt x="261" y="33"/>
                    <a:pt x="261" y="41"/>
                  </a:cubicBezTo>
                  <a:cubicBezTo>
                    <a:pt x="261" y="49"/>
                    <a:pt x="259" y="54"/>
                    <a:pt x="257" y="57"/>
                  </a:cubicBezTo>
                  <a:cubicBezTo>
                    <a:pt x="256" y="58"/>
                    <a:pt x="255" y="59"/>
                    <a:pt x="254" y="60"/>
                  </a:cubicBezTo>
                  <a:cubicBezTo>
                    <a:pt x="254" y="61"/>
                    <a:pt x="254" y="61"/>
                    <a:pt x="254" y="61"/>
                  </a:cubicBezTo>
                  <a:cubicBezTo>
                    <a:pt x="253" y="61"/>
                    <a:pt x="253" y="61"/>
                    <a:pt x="253" y="61"/>
                  </a:cubicBezTo>
                  <a:cubicBezTo>
                    <a:pt x="254" y="61"/>
                    <a:pt x="254" y="61"/>
                    <a:pt x="254" y="61"/>
                  </a:cubicBezTo>
                  <a:cubicBezTo>
                    <a:pt x="253" y="61"/>
                    <a:pt x="253" y="61"/>
                    <a:pt x="253" y="61"/>
                  </a:cubicBezTo>
                  <a:cubicBezTo>
                    <a:pt x="254" y="61"/>
                    <a:pt x="254" y="61"/>
                    <a:pt x="254" y="61"/>
                  </a:cubicBezTo>
                  <a:cubicBezTo>
                    <a:pt x="253" y="61"/>
                    <a:pt x="253" y="61"/>
                    <a:pt x="253" y="61"/>
                  </a:cubicBezTo>
                  <a:cubicBezTo>
                    <a:pt x="253" y="61"/>
                    <a:pt x="253" y="61"/>
                    <a:pt x="253" y="61"/>
                  </a:cubicBezTo>
                  <a:cubicBezTo>
                    <a:pt x="253" y="61"/>
                    <a:pt x="253" y="61"/>
                    <a:pt x="253" y="61"/>
                  </a:cubicBezTo>
                  <a:cubicBezTo>
                    <a:pt x="255" y="64"/>
                    <a:pt x="255" y="64"/>
                    <a:pt x="255" y="64"/>
                  </a:cubicBezTo>
                  <a:cubicBezTo>
                    <a:pt x="257" y="66"/>
                    <a:pt x="257" y="66"/>
                    <a:pt x="257" y="66"/>
                  </a:cubicBezTo>
                  <a:cubicBezTo>
                    <a:pt x="258" y="66"/>
                    <a:pt x="268" y="59"/>
                    <a:pt x="268" y="41"/>
                  </a:cubicBezTo>
                  <a:cubicBezTo>
                    <a:pt x="268" y="32"/>
                    <a:pt x="265" y="21"/>
                    <a:pt x="258" y="7"/>
                  </a:cubicBezTo>
                  <a:cubicBezTo>
                    <a:pt x="257" y="5"/>
                    <a:pt x="256" y="3"/>
                    <a:pt x="255" y="2"/>
                  </a:cubicBezTo>
                  <a:cubicBezTo>
                    <a:pt x="253" y="1"/>
                    <a:pt x="251" y="0"/>
                    <a:pt x="249" y="1"/>
                  </a:cubicBezTo>
                  <a:cubicBezTo>
                    <a:pt x="246" y="1"/>
                    <a:pt x="243" y="2"/>
                    <a:pt x="240" y="4"/>
                  </a:cubicBezTo>
                  <a:cubicBezTo>
                    <a:pt x="234" y="8"/>
                    <a:pt x="227" y="14"/>
                    <a:pt x="220" y="23"/>
                  </a:cubicBezTo>
                  <a:cubicBezTo>
                    <a:pt x="194" y="55"/>
                    <a:pt x="157" y="116"/>
                    <a:pt x="122" y="184"/>
                  </a:cubicBezTo>
                  <a:cubicBezTo>
                    <a:pt x="86" y="252"/>
                    <a:pt x="52" y="325"/>
                    <a:pt x="31" y="381"/>
                  </a:cubicBezTo>
                  <a:cubicBezTo>
                    <a:pt x="9" y="439"/>
                    <a:pt x="0" y="530"/>
                    <a:pt x="0" y="630"/>
                  </a:cubicBezTo>
                  <a:cubicBezTo>
                    <a:pt x="0" y="785"/>
                    <a:pt x="22" y="959"/>
                    <a:pt x="51" y="1048"/>
                  </a:cubicBezTo>
                  <a:cubicBezTo>
                    <a:pt x="100" y="1194"/>
                    <a:pt x="183" y="1374"/>
                    <a:pt x="211" y="1553"/>
                  </a:cubicBezTo>
                  <a:cubicBezTo>
                    <a:pt x="220" y="1618"/>
                    <a:pt x="224" y="1738"/>
                    <a:pt x="224" y="1875"/>
                  </a:cubicBezTo>
                  <a:cubicBezTo>
                    <a:pt x="224" y="2118"/>
                    <a:pt x="212" y="2415"/>
                    <a:pt x="203" y="2543"/>
                  </a:cubicBezTo>
                  <a:cubicBezTo>
                    <a:pt x="197" y="2634"/>
                    <a:pt x="184" y="2778"/>
                    <a:pt x="169" y="2899"/>
                  </a:cubicBezTo>
                  <a:cubicBezTo>
                    <a:pt x="162" y="2959"/>
                    <a:pt x="154" y="3013"/>
                    <a:pt x="147" y="3053"/>
                  </a:cubicBezTo>
                  <a:cubicBezTo>
                    <a:pt x="143" y="3072"/>
                    <a:pt x="139" y="3088"/>
                    <a:pt x="136" y="3099"/>
                  </a:cubicBezTo>
                  <a:cubicBezTo>
                    <a:pt x="134" y="3105"/>
                    <a:pt x="133" y="3109"/>
                    <a:pt x="131" y="3111"/>
                  </a:cubicBezTo>
                  <a:cubicBezTo>
                    <a:pt x="131" y="3113"/>
                    <a:pt x="130" y="3113"/>
                    <a:pt x="130" y="3114"/>
                  </a:cubicBezTo>
                  <a:cubicBezTo>
                    <a:pt x="129" y="3114"/>
                    <a:pt x="129" y="3114"/>
                    <a:pt x="129" y="3114"/>
                  </a:cubicBezTo>
                  <a:cubicBezTo>
                    <a:pt x="130" y="3115"/>
                    <a:pt x="130" y="3115"/>
                    <a:pt x="130" y="3115"/>
                  </a:cubicBezTo>
                  <a:cubicBezTo>
                    <a:pt x="130" y="3114"/>
                    <a:pt x="130" y="3114"/>
                    <a:pt x="130" y="3114"/>
                  </a:cubicBezTo>
                  <a:cubicBezTo>
                    <a:pt x="129" y="3114"/>
                    <a:pt x="129" y="3114"/>
                    <a:pt x="129" y="3114"/>
                  </a:cubicBezTo>
                  <a:cubicBezTo>
                    <a:pt x="130" y="3115"/>
                    <a:pt x="130" y="3115"/>
                    <a:pt x="130" y="3115"/>
                  </a:cubicBezTo>
                  <a:cubicBezTo>
                    <a:pt x="130" y="3114"/>
                    <a:pt x="130" y="3114"/>
                    <a:pt x="130" y="3114"/>
                  </a:cubicBezTo>
                  <a:cubicBezTo>
                    <a:pt x="130" y="3115"/>
                    <a:pt x="130" y="3115"/>
                    <a:pt x="130" y="3115"/>
                  </a:cubicBezTo>
                  <a:cubicBezTo>
                    <a:pt x="130" y="3114"/>
                    <a:pt x="130" y="3114"/>
                    <a:pt x="130" y="3114"/>
                  </a:cubicBezTo>
                  <a:cubicBezTo>
                    <a:pt x="130" y="3114"/>
                    <a:pt x="130" y="3114"/>
                    <a:pt x="130" y="3114"/>
                  </a:cubicBezTo>
                  <a:cubicBezTo>
                    <a:pt x="130" y="3115"/>
                    <a:pt x="130" y="3115"/>
                    <a:pt x="130" y="3115"/>
                  </a:cubicBezTo>
                  <a:cubicBezTo>
                    <a:pt x="130" y="3114"/>
                    <a:pt x="130" y="3114"/>
                    <a:pt x="130" y="3114"/>
                  </a:cubicBezTo>
                  <a:cubicBezTo>
                    <a:pt x="130" y="3114"/>
                    <a:pt x="130" y="3114"/>
                    <a:pt x="130" y="3114"/>
                  </a:cubicBezTo>
                  <a:cubicBezTo>
                    <a:pt x="131" y="3114"/>
                    <a:pt x="131" y="3114"/>
                    <a:pt x="131" y="3114"/>
                  </a:cubicBezTo>
                  <a:cubicBezTo>
                    <a:pt x="130" y="3114"/>
                    <a:pt x="130" y="3114"/>
                    <a:pt x="130" y="3114"/>
                  </a:cubicBezTo>
                  <a:cubicBezTo>
                    <a:pt x="130" y="3114"/>
                    <a:pt x="130" y="3114"/>
                    <a:pt x="130" y="3114"/>
                  </a:cubicBezTo>
                  <a:cubicBezTo>
                    <a:pt x="131" y="3114"/>
                    <a:pt x="131" y="3114"/>
                    <a:pt x="131" y="3114"/>
                  </a:cubicBezTo>
                  <a:cubicBezTo>
                    <a:pt x="130" y="3114"/>
                    <a:pt x="130" y="3113"/>
                    <a:pt x="129" y="3112"/>
                  </a:cubicBezTo>
                  <a:cubicBezTo>
                    <a:pt x="128" y="3110"/>
                    <a:pt x="128" y="3108"/>
                    <a:pt x="127" y="3105"/>
                  </a:cubicBezTo>
                  <a:cubicBezTo>
                    <a:pt x="125" y="3098"/>
                    <a:pt x="125" y="3088"/>
                    <a:pt x="125" y="3078"/>
                  </a:cubicBezTo>
                  <a:cubicBezTo>
                    <a:pt x="125" y="3019"/>
                    <a:pt x="148" y="2912"/>
                    <a:pt x="176" y="2789"/>
                  </a:cubicBezTo>
                  <a:cubicBezTo>
                    <a:pt x="204" y="2665"/>
                    <a:pt x="236" y="2525"/>
                    <a:pt x="252" y="2398"/>
                  </a:cubicBezTo>
                  <a:cubicBezTo>
                    <a:pt x="258" y="2351"/>
                    <a:pt x="261" y="2291"/>
                    <a:pt x="261" y="2222"/>
                  </a:cubicBezTo>
                  <a:cubicBezTo>
                    <a:pt x="261" y="1887"/>
                    <a:pt x="192" y="1333"/>
                    <a:pt x="72" y="908"/>
                  </a:cubicBezTo>
                  <a:cubicBezTo>
                    <a:pt x="46" y="816"/>
                    <a:pt x="35" y="730"/>
                    <a:pt x="35" y="651"/>
                  </a:cubicBezTo>
                  <a:cubicBezTo>
                    <a:pt x="35" y="470"/>
                    <a:pt x="91" y="324"/>
                    <a:pt x="146" y="223"/>
                  </a:cubicBezTo>
                  <a:cubicBezTo>
                    <a:pt x="174" y="172"/>
                    <a:pt x="202" y="133"/>
                    <a:pt x="223" y="106"/>
                  </a:cubicBezTo>
                  <a:cubicBezTo>
                    <a:pt x="233" y="93"/>
                    <a:pt x="242" y="83"/>
                    <a:pt x="248" y="76"/>
                  </a:cubicBezTo>
                  <a:cubicBezTo>
                    <a:pt x="251" y="73"/>
                    <a:pt x="254" y="70"/>
                    <a:pt x="255" y="69"/>
                  </a:cubicBezTo>
                  <a:cubicBezTo>
                    <a:pt x="257" y="67"/>
                    <a:pt x="258" y="66"/>
                    <a:pt x="258" y="66"/>
                  </a:cubicBezTo>
                  <a:cubicBezTo>
                    <a:pt x="255" y="64"/>
                    <a:pt x="255" y="64"/>
                    <a:pt x="255" y="64"/>
                  </a:cubicBezTo>
                  <a:cubicBezTo>
                    <a:pt x="257" y="66"/>
                    <a:pt x="257" y="66"/>
                    <a:pt x="257" y="66"/>
                  </a:cubicBezTo>
                  <a:cubicBezTo>
                    <a:pt x="255" y="64"/>
                    <a:pt x="255" y="64"/>
                    <a:pt x="255" y="6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13"/>
            <p:cNvSpPr/>
            <p:nvPr/>
          </p:nvSpPr>
          <p:spPr bwMode="auto">
            <a:xfrm>
              <a:off x="3038475" y="4240213"/>
              <a:ext cx="577850" cy="582613"/>
            </a:xfrm>
            <a:custGeom>
              <a:avLst/>
              <a:gdLst>
                <a:gd name="T0" fmla="*/ 207 w 330"/>
                <a:gd name="T1" fmla="*/ 15 h 332"/>
                <a:gd name="T2" fmla="*/ 69 w 330"/>
                <a:gd name="T3" fmla="*/ 129 h 332"/>
                <a:gd name="T4" fmla="*/ 63 w 330"/>
                <a:gd name="T5" fmla="*/ 325 h 332"/>
                <a:gd name="T6" fmla="*/ 317 w 330"/>
                <a:gd name="T7" fmla="*/ 158 h 332"/>
                <a:gd name="T8" fmla="*/ 207 w 330"/>
                <a:gd name="T9" fmla="*/ 1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332">
                  <a:moveTo>
                    <a:pt x="207" y="15"/>
                  </a:moveTo>
                  <a:cubicBezTo>
                    <a:pt x="159" y="0"/>
                    <a:pt x="55" y="36"/>
                    <a:pt x="69" y="129"/>
                  </a:cubicBezTo>
                  <a:cubicBezTo>
                    <a:pt x="83" y="221"/>
                    <a:pt x="0" y="332"/>
                    <a:pt x="63" y="325"/>
                  </a:cubicBezTo>
                  <a:cubicBezTo>
                    <a:pt x="119" y="318"/>
                    <a:pt x="304" y="217"/>
                    <a:pt x="317" y="158"/>
                  </a:cubicBezTo>
                  <a:cubicBezTo>
                    <a:pt x="330" y="99"/>
                    <a:pt x="286" y="40"/>
                    <a:pt x="20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4"/>
            <p:cNvSpPr/>
            <p:nvPr/>
          </p:nvSpPr>
          <p:spPr bwMode="auto">
            <a:xfrm>
              <a:off x="869950" y="3495675"/>
              <a:ext cx="871537" cy="927100"/>
            </a:xfrm>
            <a:custGeom>
              <a:avLst/>
              <a:gdLst>
                <a:gd name="T0" fmla="*/ 197 w 497"/>
                <a:gd name="T1" fmla="*/ 21 h 529"/>
                <a:gd name="T2" fmla="*/ 404 w 497"/>
                <a:gd name="T3" fmla="*/ 208 h 529"/>
                <a:gd name="T4" fmla="*/ 400 w 497"/>
                <a:gd name="T5" fmla="*/ 514 h 529"/>
                <a:gd name="T6" fmla="*/ 15 w 497"/>
                <a:gd name="T7" fmla="*/ 235 h 529"/>
                <a:gd name="T8" fmla="*/ 197 w 497"/>
                <a:gd name="T9" fmla="*/ 2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7" h="529">
                  <a:moveTo>
                    <a:pt x="197" y="21"/>
                  </a:moveTo>
                  <a:cubicBezTo>
                    <a:pt x="274" y="0"/>
                    <a:pt x="433" y="65"/>
                    <a:pt x="404" y="208"/>
                  </a:cubicBezTo>
                  <a:cubicBezTo>
                    <a:pt x="375" y="351"/>
                    <a:pt x="497" y="529"/>
                    <a:pt x="400" y="514"/>
                  </a:cubicBezTo>
                  <a:cubicBezTo>
                    <a:pt x="312" y="499"/>
                    <a:pt x="31" y="327"/>
                    <a:pt x="15" y="235"/>
                  </a:cubicBezTo>
                  <a:cubicBezTo>
                    <a:pt x="0" y="143"/>
                    <a:pt x="72" y="54"/>
                    <a:pt x="197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任意多边形 76"/>
            <p:cNvSpPr/>
            <p:nvPr/>
          </p:nvSpPr>
          <p:spPr bwMode="auto">
            <a:xfrm>
              <a:off x="1223947" y="3370185"/>
              <a:ext cx="3219470" cy="3481465"/>
            </a:xfrm>
            <a:custGeom>
              <a:avLst/>
              <a:gdLst>
                <a:gd name="connsiteX0" fmla="*/ 18270 w 3219470"/>
                <a:gd name="connsiteY0" fmla="*/ 3446540 h 3481465"/>
                <a:gd name="connsiteX1" fmla="*/ 36310 w 3219470"/>
                <a:gd name="connsiteY1" fmla="*/ 3464003 h 3481465"/>
                <a:gd name="connsiteX2" fmla="*/ 18270 w 3219470"/>
                <a:gd name="connsiteY2" fmla="*/ 3481465 h 3481465"/>
                <a:gd name="connsiteX3" fmla="*/ 231 w 3219470"/>
                <a:gd name="connsiteY3" fmla="*/ 3464003 h 3481465"/>
                <a:gd name="connsiteX4" fmla="*/ 18270 w 3219470"/>
                <a:gd name="connsiteY4" fmla="*/ 3446540 h 3481465"/>
                <a:gd name="connsiteX5" fmla="*/ 21559 w 3219470"/>
                <a:gd name="connsiteY5" fmla="*/ 3370492 h 3481465"/>
                <a:gd name="connsiteX6" fmla="*/ 39702 w 3219470"/>
                <a:gd name="connsiteY6" fmla="*/ 3387879 h 3481465"/>
                <a:gd name="connsiteX7" fmla="*/ 19745 w 3219470"/>
                <a:gd name="connsiteY7" fmla="*/ 3405266 h 3481465"/>
                <a:gd name="connsiteX8" fmla="*/ 3416 w 3219470"/>
                <a:gd name="connsiteY8" fmla="*/ 3386140 h 3481465"/>
                <a:gd name="connsiteX9" fmla="*/ 21559 w 3219470"/>
                <a:gd name="connsiteY9" fmla="*/ 3370492 h 3481465"/>
                <a:gd name="connsiteX10" fmla="*/ 32053 w 3219470"/>
                <a:gd name="connsiteY10" fmla="*/ 3294285 h 3481465"/>
                <a:gd name="connsiteX11" fmla="*/ 47640 w 3219470"/>
                <a:gd name="connsiteY11" fmla="*/ 3315067 h 3481465"/>
                <a:gd name="connsiteX12" fmla="*/ 26858 w 3219470"/>
                <a:gd name="connsiteY12" fmla="*/ 3328921 h 3481465"/>
                <a:gd name="connsiteX13" fmla="*/ 11272 w 3219470"/>
                <a:gd name="connsiteY13" fmla="*/ 3309871 h 3481465"/>
                <a:gd name="connsiteX14" fmla="*/ 32053 w 3219470"/>
                <a:gd name="connsiteY14" fmla="*/ 3294285 h 3481465"/>
                <a:gd name="connsiteX15" fmla="*/ 44809 w 3219470"/>
                <a:gd name="connsiteY15" fmla="*/ 3218157 h 3481465"/>
                <a:gd name="connsiteX16" fmla="*/ 58613 w 3219470"/>
                <a:gd name="connsiteY16" fmla="*/ 3239805 h 3481465"/>
                <a:gd name="connsiteX17" fmla="*/ 37907 w 3219470"/>
                <a:gd name="connsiteY17" fmla="*/ 3254237 h 3481465"/>
                <a:gd name="connsiteX18" fmla="*/ 24103 w 3219470"/>
                <a:gd name="connsiteY18" fmla="*/ 3232589 h 3481465"/>
                <a:gd name="connsiteX19" fmla="*/ 44809 w 3219470"/>
                <a:gd name="connsiteY19" fmla="*/ 3218157 h 3481465"/>
                <a:gd name="connsiteX20" fmla="*/ 65447 w 3219470"/>
                <a:gd name="connsiteY20" fmla="*/ 3137411 h 3481465"/>
                <a:gd name="connsiteX21" fmla="*/ 77526 w 3219470"/>
                <a:gd name="connsiteY21" fmla="*/ 3159059 h 3481465"/>
                <a:gd name="connsiteX22" fmla="*/ 56820 w 3219470"/>
                <a:gd name="connsiteY22" fmla="*/ 3171687 h 3481465"/>
                <a:gd name="connsiteX23" fmla="*/ 43015 w 3219470"/>
                <a:gd name="connsiteY23" fmla="*/ 3148235 h 3481465"/>
                <a:gd name="connsiteX24" fmla="*/ 65447 w 3219470"/>
                <a:gd name="connsiteY24" fmla="*/ 3137411 h 3481465"/>
                <a:gd name="connsiteX25" fmla="*/ 78337 w 3219470"/>
                <a:gd name="connsiteY25" fmla="*/ 3065612 h 3481465"/>
                <a:gd name="connsiteX26" fmla="*/ 92021 w 3219470"/>
                <a:gd name="connsiteY26" fmla="*/ 3065829 h 3481465"/>
                <a:gd name="connsiteX27" fmla="*/ 102788 w 3219470"/>
                <a:gd name="connsiteY27" fmla="*/ 3088343 h 3481465"/>
                <a:gd name="connsiteX28" fmla="*/ 79458 w 3219470"/>
                <a:gd name="connsiteY28" fmla="*/ 3097002 h 3481465"/>
                <a:gd name="connsiteX29" fmla="*/ 68691 w 3219470"/>
                <a:gd name="connsiteY29" fmla="*/ 3074488 h 3481465"/>
                <a:gd name="connsiteX30" fmla="*/ 78337 w 3219470"/>
                <a:gd name="connsiteY30" fmla="*/ 3065612 h 3481465"/>
                <a:gd name="connsiteX31" fmla="*/ 111173 w 3219470"/>
                <a:gd name="connsiteY31" fmla="*/ 2995113 h 3481465"/>
                <a:gd name="connsiteX32" fmla="*/ 124501 w 3219470"/>
                <a:gd name="connsiteY32" fmla="*/ 2995979 h 3481465"/>
                <a:gd name="connsiteX33" fmla="*/ 133100 w 3219470"/>
                <a:gd name="connsiteY33" fmla="*/ 3020224 h 3481465"/>
                <a:gd name="connsiteX34" fmla="*/ 109023 w 3219470"/>
                <a:gd name="connsiteY34" fmla="*/ 3027152 h 3481465"/>
                <a:gd name="connsiteX35" fmla="*/ 100424 w 3219470"/>
                <a:gd name="connsiteY35" fmla="*/ 3004638 h 3481465"/>
                <a:gd name="connsiteX36" fmla="*/ 111173 w 3219470"/>
                <a:gd name="connsiteY36" fmla="*/ 2995113 h 3481465"/>
                <a:gd name="connsiteX37" fmla="*/ 149859 w 3219470"/>
                <a:gd name="connsiteY37" fmla="*/ 2927704 h 3481465"/>
                <a:gd name="connsiteX38" fmla="*/ 163923 w 3219470"/>
                <a:gd name="connsiteY38" fmla="*/ 2931156 h 3481465"/>
                <a:gd name="connsiteX39" fmla="*/ 169281 w 3219470"/>
                <a:gd name="connsiteY39" fmla="*/ 2953588 h 3481465"/>
                <a:gd name="connsiteX40" fmla="*/ 144278 w 3219470"/>
                <a:gd name="connsiteY40" fmla="*/ 2958765 h 3481465"/>
                <a:gd name="connsiteX41" fmla="*/ 137135 w 3219470"/>
                <a:gd name="connsiteY41" fmla="*/ 2934607 h 3481465"/>
                <a:gd name="connsiteX42" fmla="*/ 149859 w 3219470"/>
                <a:gd name="connsiteY42" fmla="*/ 2927704 h 3481465"/>
                <a:gd name="connsiteX43" fmla="*/ 198461 w 3219470"/>
                <a:gd name="connsiteY43" fmla="*/ 2857716 h 3481465"/>
                <a:gd name="connsiteX44" fmla="*/ 212049 w 3219470"/>
                <a:gd name="connsiteY44" fmla="*/ 2861167 h 3481465"/>
                <a:gd name="connsiteX45" fmla="*/ 215500 w 3219470"/>
                <a:gd name="connsiteY45" fmla="*/ 2885325 h 3481465"/>
                <a:gd name="connsiteX46" fmla="*/ 191343 w 3219470"/>
                <a:gd name="connsiteY46" fmla="*/ 2888776 h 3481465"/>
                <a:gd name="connsiteX47" fmla="*/ 186167 w 3219470"/>
                <a:gd name="connsiteY47" fmla="*/ 2864618 h 3481465"/>
                <a:gd name="connsiteX48" fmla="*/ 198461 w 3219470"/>
                <a:gd name="connsiteY48" fmla="*/ 2857716 h 3481465"/>
                <a:gd name="connsiteX49" fmla="*/ 249183 w 3219470"/>
                <a:gd name="connsiteY49" fmla="*/ 2797684 h 3481465"/>
                <a:gd name="connsiteX50" fmla="*/ 261261 w 3219470"/>
                <a:gd name="connsiteY50" fmla="*/ 2802844 h 3481465"/>
                <a:gd name="connsiteX51" fmla="*/ 262987 w 3219470"/>
                <a:gd name="connsiteY51" fmla="*/ 2829762 h 3481465"/>
                <a:gd name="connsiteX52" fmla="*/ 238830 w 3219470"/>
                <a:gd name="connsiteY52" fmla="*/ 2829762 h 3481465"/>
                <a:gd name="connsiteX53" fmla="*/ 237104 w 3219470"/>
                <a:gd name="connsiteY53" fmla="*/ 2804638 h 3481465"/>
                <a:gd name="connsiteX54" fmla="*/ 249183 w 3219470"/>
                <a:gd name="connsiteY54" fmla="*/ 2797684 h 3481465"/>
                <a:gd name="connsiteX55" fmla="*/ 304020 w 3219470"/>
                <a:gd name="connsiteY55" fmla="*/ 2743709 h 3481465"/>
                <a:gd name="connsiteX56" fmla="*/ 316648 w 3219470"/>
                <a:gd name="connsiteY56" fmla="*/ 2750663 h 3481465"/>
                <a:gd name="connsiteX57" fmla="*/ 316648 w 3219470"/>
                <a:gd name="connsiteY57" fmla="*/ 2775787 h 3481465"/>
                <a:gd name="connsiteX58" fmla="*/ 291393 w 3219470"/>
                <a:gd name="connsiteY58" fmla="*/ 2775787 h 3481465"/>
                <a:gd name="connsiteX59" fmla="*/ 291393 w 3219470"/>
                <a:gd name="connsiteY59" fmla="*/ 2748869 h 3481465"/>
                <a:gd name="connsiteX60" fmla="*/ 304020 w 3219470"/>
                <a:gd name="connsiteY60" fmla="*/ 2743709 h 3481465"/>
                <a:gd name="connsiteX61" fmla="*/ 362680 w 3219470"/>
                <a:gd name="connsiteY61" fmla="*/ 2692685 h 3481465"/>
                <a:gd name="connsiteX62" fmla="*/ 374112 w 3219470"/>
                <a:gd name="connsiteY62" fmla="*/ 2699863 h 3481465"/>
                <a:gd name="connsiteX63" fmla="*/ 372387 w 3219470"/>
                <a:gd name="connsiteY63" fmla="*/ 2724987 h 3481465"/>
                <a:gd name="connsiteX64" fmla="*/ 348229 w 3219470"/>
                <a:gd name="connsiteY64" fmla="*/ 2723192 h 3481465"/>
                <a:gd name="connsiteX65" fmla="*/ 349954 w 3219470"/>
                <a:gd name="connsiteY65" fmla="*/ 2696274 h 3481465"/>
                <a:gd name="connsiteX66" fmla="*/ 362680 w 3219470"/>
                <a:gd name="connsiteY66" fmla="*/ 2692685 h 3481465"/>
                <a:gd name="connsiteX67" fmla="*/ 428829 w 3219470"/>
                <a:gd name="connsiteY67" fmla="*/ 2639719 h 3481465"/>
                <a:gd name="connsiteX68" fmla="*/ 440718 w 3219470"/>
                <a:gd name="connsiteY68" fmla="*/ 2647269 h 3481465"/>
                <a:gd name="connsiteX69" fmla="*/ 437129 w 3219470"/>
                <a:gd name="connsiteY69" fmla="*/ 2671427 h 3481465"/>
                <a:gd name="connsiteX70" fmla="*/ 412005 w 3219470"/>
                <a:gd name="connsiteY70" fmla="*/ 2667975 h 3481465"/>
                <a:gd name="connsiteX71" fmla="*/ 415594 w 3219470"/>
                <a:gd name="connsiteY71" fmla="*/ 2643818 h 3481465"/>
                <a:gd name="connsiteX72" fmla="*/ 428829 w 3219470"/>
                <a:gd name="connsiteY72" fmla="*/ 2639719 h 3481465"/>
                <a:gd name="connsiteX73" fmla="*/ 491208 w 3219470"/>
                <a:gd name="connsiteY73" fmla="*/ 2594243 h 3481465"/>
                <a:gd name="connsiteX74" fmla="*/ 502424 w 3219470"/>
                <a:gd name="connsiteY74" fmla="*/ 2601646 h 3481465"/>
                <a:gd name="connsiteX75" fmla="*/ 498835 w 3219470"/>
                <a:gd name="connsiteY75" fmla="*/ 2626770 h 3481465"/>
                <a:gd name="connsiteX76" fmla="*/ 473711 w 3219470"/>
                <a:gd name="connsiteY76" fmla="*/ 2623180 h 3481465"/>
                <a:gd name="connsiteX77" fmla="*/ 477300 w 3219470"/>
                <a:gd name="connsiteY77" fmla="*/ 2596262 h 3481465"/>
                <a:gd name="connsiteX78" fmla="*/ 491208 w 3219470"/>
                <a:gd name="connsiteY78" fmla="*/ 2594243 h 3481465"/>
                <a:gd name="connsiteX79" fmla="*/ 553827 w 3219470"/>
                <a:gd name="connsiteY79" fmla="*/ 2552192 h 3481465"/>
                <a:gd name="connsiteX80" fmla="*/ 564612 w 3219470"/>
                <a:gd name="connsiteY80" fmla="*/ 2559957 h 3481465"/>
                <a:gd name="connsiteX81" fmla="*/ 561161 w 3219470"/>
                <a:gd name="connsiteY81" fmla="*/ 2584115 h 3481465"/>
                <a:gd name="connsiteX82" fmla="*/ 537004 w 3219470"/>
                <a:gd name="connsiteY82" fmla="*/ 2578938 h 3481465"/>
                <a:gd name="connsiteX83" fmla="*/ 540455 w 3219470"/>
                <a:gd name="connsiteY83" fmla="*/ 2554780 h 3481465"/>
                <a:gd name="connsiteX84" fmla="*/ 553827 w 3219470"/>
                <a:gd name="connsiteY84" fmla="*/ 2552192 h 3481465"/>
                <a:gd name="connsiteX85" fmla="*/ 619053 w 3219470"/>
                <a:gd name="connsiteY85" fmla="*/ 2509432 h 3481465"/>
                <a:gd name="connsiteX86" fmla="*/ 629838 w 3219470"/>
                <a:gd name="connsiteY86" fmla="*/ 2517508 h 3481465"/>
                <a:gd name="connsiteX87" fmla="*/ 624661 w 3219470"/>
                <a:gd name="connsiteY87" fmla="*/ 2542632 h 3481465"/>
                <a:gd name="connsiteX88" fmla="*/ 600504 w 3219470"/>
                <a:gd name="connsiteY88" fmla="*/ 2537248 h 3481465"/>
                <a:gd name="connsiteX89" fmla="*/ 605680 w 3219470"/>
                <a:gd name="connsiteY89" fmla="*/ 2512124 h 3481465"/>
                <a:gd name="connsiteX90" fmla="*/ 619053 w 3219470"/>
                <a:gd name="connsiteY90" fmla="*/ 2509432 h 3481465"/>
                <a:gd name="connsiteX91" fmla="*/ 690491 w 3219470"/>
                <a:gd name="connsiteY91" fmla="*/ 2464879 h 3481465"/>
                <a:gd name="connsiteX92" fmla="*/ 701276 w 3219470"/>
                <a:gd name="connsiteY92" fmla="*/ 2472644 h 3481465"/>
                <a:gd name="connsiteX93" fmla="*/ 696099 w 3219470"/>
                <a:gd name="connsiteY93" fmla="*/ 2496802 h 3481465"/>
                <a:gd name="connsiteX94" fmla="*/ 671942 w 3219470"/>
                <a:gd name="connsiteY94" fmla="*/ 2491625 h 3481465"/>
                <a:gd name="connsiteX95" fmla="*/ 677119 w 3219470"/>
                <a:gd name="connsiteY95" fmla="*/ 2467467 h 3481465"/>
                <a:gd name="connsiteX96" fmla="*/ 690491 w 3219470"/>
                <a:gd name="connsiteY96" fmla="*/ 2464879 h 3481465"/>
                <a:gd name="connsiteX97" fmla="*/ 755578 w 3219470"/>
                <a:gd name="connsiteY97" fmla="*/ 2423707 h 3481465"/>
                <a:gd name="connsiteX98" fmla="*/ 766362 w 3219470"/>
                <a:gd name="connsiteY98" fmla="*/ 2431783 h 3481465"/>
                <a:gd name="connsiteX99" fmla="*/ 761186 w 3219470"/>
                <a:gd name="connsiteY99" fmla="*/ 2456907 h 3481465"/>
                <a:gd name="connsiteX100" fmla="*/ 737029 w 3219470"/>
                <a:gd name="connsiteY100" fmla="*/ 2451523 h 3481465"/>
                <a:gd name="connsiteX101" fmla="*/ 742205 w 3219470"/>
                <a:gd name="connsiteY101" fmla="*/ 2426399 h 3481465"/>
                <a:gd name="connsiteX102" fmla="*/ 755578 w 3219470"/>
                <a:gd name="connsiteY102" fmla="*/ 2423707 h 3481465"/>
                <a:gd name="connsiteX103" fmla="*/ 820666 w 3219470"/>
                <a:gd name="connsiteY103" fmla="*/ 2384564 h 3481465"/>
                <a:gd name="connsiteX104" fmla="*/ 831451 w 3219470"/>
                <a:gd name="connsiteY104" fmla="*/ 2391682 h 3481465"/>
                <a:gd name="connsiteX105" fmla="*/ 826274 w 3219470"/>
                <a:gd name="connsiteY105" fmla="*/ 2415840 h 3481465"/>
                <a:gd name="connsiteX106" fmla="*/ 802117 w 3219470"/>
                <a:gd name="connsiteY106" fmla="*/ 2410663 h 3481465"/>
                <a:gd name="connsiteX107" fmla="*/ 807293 w 3219470"/>
                <a:gd name="connsiteY107" fmla="*/ 2386505 h 3481465"/>
                <a:gd name="connsiteX108" fmla="*/ 820666 w 3219470"/>
                <a:gd name="connsiteY108" fmla="*/ 2384564 h 3481465"/>
                <a:gd name="connsiteX109" fmla="*/ 885115 w 3219470"/>
                <a:gd name="connsiteY109" fmla="*/ 2343418 h 3481465"/>
                <a:gd name="connsiteX110" fmla="*/ 896331 w 3219470"/>
                <a:gd name="connsiteY110" fmla="*/ 2350821 h 3481465"/>
                <a:gd name="connsiteX111" fmla="*/ 890947 w 3219470"/>
                <a:gd name="connsiteY111" fmla="*/ 2377739 h 3481465"/>
                <a:gd name="connsiteX112" fmla="*/ 865824 w 3219470"/>
                <a:gd name="connsiteY112" fmla="*/ 2370561 h 3481465"/>
                <a:gd name="connsiteX113" fmla="*/ 871207 w 3219470"/>
                <a:gd name="connsiteY113" fmla="*/ 2345437 h 3481465"/>
                <a:gd name="connsiteX114" fmla="*/ 885115 w 3219470"/>
                <a:gd name="connsiteY114" fmla="*/ 2343418 h 3481465"/>
                <a:gd name="connsiteX115" fmla="*/ 957191 w 3219470"/>
                <a:gd name="connsiteY115" fmla="*/ 2299563 h 3481465"/>
                <a:gd name="connsiteX116" fmla="*/ 967975 w 3219470"/>
                <a:gd name="connsiteY116" fmla="*/ 2307544 h 3481465"/>
                <a:gd name="connsiteX117" fmla="*/ 962799 w 3219470"/>
                <a:gd name="connsiteY117" fmla="*/ 2331702 h 3481465"/>
                <a:gd name="connsiteX118" fmla="*/ 938641 w 3219470"/>
                <a:gd name="connsiteY118" fmla="*/ 2326525 h 3481465"/>
                <a:gd name="connsiteX119" fmla="*/ 943818 w 3219470"/>
                <a:gd name="connsiteY119" fmla="*/ 2300641 h 3481465"/>
                <a:gd name="connsiteX120" fmla="*/ 957191 w 3219470"/>
                <a:gd name="connsiteY120" fmla="*/ 2299563 h 3481465"/>
                <a:gd name="connsiteX121" fmla="*/ 1021631 w 3219470"/>
                <a:gd name="connsiteY121" fmla="*/ 2257020 h 3481465"/>
                <a:gd name="connsiteX122" fmla="*/ 1033062 w 3219470"/>
                <a:gd name="connsiteY122" fmla="*/ 2265096 h 3481465"/>
                <a:gd name="connsiteX123" fmla="*/ 1027886 w 3219470"/>
                <a:gd name="connsiteY123" fmla="*/ 2290220 h 3481465"/>
                <a:gd name="connsiteX124" fmla="*/ 1003728 w 3219470"/>
                <a:gd name="connsiteY124" fmla="*/ 2284836 h 3481465"/>
                <a:gd name="connsiteX125" fmla="*/ 1008905 w 3219470"/>
                <a:gd name="connsiteY125" fmla="*/ 2259712 h 3481465"/>
                <a:gd name="connsiteX126" fmla="*/ 1021631 w 3219470"/>
                <a:gd name="connsiteY126" fmla="*/ 2257020 h 3481465"/>
                <a:gd name="connsiteX127" fmla="*/ 1085830 w 3219470"/>
                <a:gd name="connsiteY127" fmla="*/ 2216504 h 3481465"/>
                <a:gd name="connsiteX128" fmla="*/ 1097943 w 3219470"/>
                <a:gd name="connsiteY128" fmla="*/ 2225132 h 3481465"/>
                <a:gd name="connsiteX129" fmla="*/ 1090765 w 3219470"/>
                <a:gd name="connsiteY129" fmla="*/ 2249290 h 3481465"/>
                <a:gd name="connsiteX130" fmla="*/ 1067436 w 3219470"/>
                <a:gd name="connsiteY130" fmla="*/ 2242388 h 3481465"/>
                <a:gd name="connsiteX131" fmla="*/ 1071025 w 3219470"/>
                <a:gd name="connsiteY131" fmla="*/ 2218230 h 3481465"/>
                <a:gd name="connsiteX132" fmla="*/ 1085830 w 3219470"/>
                <a:gd name="connsiteY132" fmla="*/ 2216504 h 3481465"/>
                <a:gd name="connsiteX133" fmla="*/ 1151815 w 3219470"/>
                <a:gd name="connsiteY133" fmla="*/ 2177973 h 3481465"/>
                <a:gd name="connsiteX134" fmla="*/ 1163031 w 3219470"/>
                <a:gd name="connsiteY134" fmla="*/ 2185307 h 3481465"/>
                <a:gd name="connsiteX135" fmla="*/ 1157647 w 3219470"/>
                <a:gd name="connsiteY135" fmla="*/ 2209465 h 3481465"/>
                <a:gd name="connsiteX136" fmla="*/ 1132524 w 3219470"/>
                <a:gd name="connsiteY136" fmla="*/ 2202562 h 3481465"/>
                <a:gd name="connsiteX137" fmla="*/ 1137907 w 3219470"/>
                <a:gd name="connsiteY137" fmla="*/ 2178404 h 3481465"/>
                <a:gd name="connsiteX138" fmla="*/ 1151815 w 3219470"/>
                <a:gd name="connsiteY138" fmla="*/ 2177973 h 3481465"/>
                <a:gd name="connsiteX139" fmla="*/ 1226988 w 3219470"/>
                <a:gd name="connsiteY139" fmla="*/ 2135662 h 3481465"/>
                <a:gd name="connsiteX140" fmla="*/ 1236262 w 3219470"/>
                <a:gd name="connsiteY140" fmla="*/ 2144592 h 3481465"/>
                <a:gd name="connsiteX141" fmla="*/ 1229360 w 3219470"/>
                <a:gd name="connsiteY141" fmla="*/ 2169595 h 3481465"/>
                <a:gd name="connsiteX142" fmla="*/ 1206928 w 3219470"/>
                <a:gd name="connsiteY142" fmla="*/ 2162452 h 3481465"/>
                <a:gd name="connsiteX143" fmla="*/ 1213831 w 3219470"/>
                <a:gd name="connsiteY143" fmla="*/ 2137448 h 3481465"/>
                <a:gd name="connsiteX144" fmla="*/ 1226988 w 3219470"/>
                <a:gd name="connsiteY144" fmla="*/ 2135662 h 3481465"/>
                <a:gd name="connsiteX145" fmla="*/ 1294604 w 3219470"/>
                <a:gd name="connsiteY145" fmla="*/ 2100616 h 3481465"/>
                <a:gd name="connsiteX146" fmla="*/ 1304525 w 3219470"/>
                <a:gd name="connsiteY146" fmla="*/ 2109244 h 3481465"/>
                <a:gd name="connsiteX147" fmla="*/ 1297623 w 3219470"/>
                <a:gd name="connsiteY147" fmla="*/ 2133402 h 3481465"/>
                <a:gd name="connsiteX148" fmla="*/ 1273466 w 3219470"/>
                <a:gd name="connsiteY148" fmla="*/ 2124774 h 3481465"/>
                <a:gd name="connsiteX149" fmla="*/ 1282094 w 3219470"/>
                <a:gd name="connsiteY149" fmla="*/ 2102342 h 3481465"/>
                <a:gd name="connsiteX150" fmla="*/ 1294604 w 3219470"/>
                <a:gd name="connsiteY150" fmla="*/ 2100616 h 3481465"/>
                <a:gd name="connsiteX151" fmla="*/ 1363513 w 3219470"/>
                <a:gd name="connsiteY151" fmla="*/ 2065895 h 3481465"/>
                <a:gd name="connsiteX152" fmla="*/ 1372787 w 3219470"/>
                <a:gd name="connsiteY152" fmla="*/ 2075999 h 3481465"/>
                <a:gd name="connsiteX153" fmla="*/ 1365885 w 3219470"/>
                <a:gd name="connsiteY153" fmla="*/ 2098356 h 3481465"/>
                <a:gd name="connsiteX154" fmla="*/ 1341728 w 3219470"/>
                <a:gd name="connsiteY154" fmla="*/ 2089757 h 3481465"/>
                <a:gd name="connsiteX155" fmla="*/ 1350356 w 3219470"/>
                <a:gd name="connsiteY155" fmla="*/ 2067400 h 3481465"/>
                <a:gd name="connsiteX156" fmla="*/ 1363513 w 3219470"/>
                <a:gd name="connsiteY156" fmla="*/ 2065895 h 3481465"/>
                <a:gd name="connsiteX157" fmla="*/ 1431776 w 3219470"/>
                <a:gd name="connsiteY157" fmla="*/ 2032139 h 3481465"/>
                <a:gd name="connsiteX158" fmla="*/ 1441050 w 3219470"/>
                <a:gd name="connsiteY158" fmla="*/ 2040982 h 3481465"/>
                <a:gd name="connsiteX159" fmla="*/ 1434148 w 3219470"/>
                <a:gd name="connsiteY159" fmla="*/ 2065140 h 3481465"/>
                <a:gd name="connsiteX160" fmla="*/ 1409991 w 3219470"/>
                <a:gd name="connsiteY160" fmla="*/ 2056512 h 3481465"/>
                <a:gd name="connsiteX161" fmla="*/ 1418619 w 3219470"/>
                <a:gd name="connsiteY161" fmla="*/ 2032354 h 3481465"/>
                <a:gd name="connsiteX162" fmla="*/ 1431776 w 3219470"/>
                <a:gd name="connsiteY162" fmla="*/ 2032139 h 3481465"/>
                <a:gd name="connsiteX163" fmla="*/ 1507622 w 3219470"/>
                <a:gd name="connsiteY163" fmla="*/ 1995626 h 3481465"/>
                <a:gd name="connsiteX164" fmla="*/ 1518838 w 3219470"/>
                <a:gd name="connsiteY164" fmla="*/ 2004469 h 3481465"/>
                <a:gd name="connsiteX165" fmla="*/ 1509865 w 3219470"/>
                <a:gd name="connsiteY165" fmla="*/ 2028627 h 3481465"/>
                <a:gd name="connsiteX166" fmla="*/ 1486536 w 3219470"/>
                <a:gd name="connsiteY166" fmla="*/ 2019999 h 3481465"/>
                <a:gd name="connsiteX167" fmla="*/ 1493714 w 3219470"/>
                <a:gd name="connsiteY167" fmla="*/ 1995841 h 3481465"/>
                <a:gd name="connsiteX168" fmla="*/ 1507622 w 3219470"/>
                <a:gd name="connsiteY168" fmla="*/ 1995626 h 3481465"/>
                <a:gd name="connsiteX169" fmla="*/ 1577247 w 3219470"/>
                <a:gd name="connsiteY169" fmla="*/ 1962708 h 3481465"/>
                <a:gd name="connsiteX170" fmla="*/ 1586893 w 3219470"/>
                <a:gd name="connsiteY170" fmla="*/ 1972812 h 3481465"/>
                <a:gd name="connsiteX171" fmla="*/ 1579715 w 3219470"/>
                <a:gd name="connsiteY171" fmla="*/ 1995169 h 3481465"/>
                <a:gd name="connsiteX172" fmla="*/ 1554591 w 3219470"/>
                <a:gd name="connsiteY172" fmla="*/ 1986570 h 3481465"/>
                <a:gd name="connsiteX173" fmla="*/ 1563564 w 3219470"/>
                <a:gd name="connsiteY173" fmla="*/ 1964213 h 3481465"/>
                <a:gd name="connsiteX174" fmla="*/ 1577247 w 3219470"/>
                <a:gd name="connsiteY174" fmla="*/ 1962708 h 3481465"/>
                <a:gd name="connsiteX175" fmla="*/ 1646303 w 3219470"/>
                <a:gd name="connsiteY175" fmla="*/ 1930015 h 3481465"/>
                <a:gd name="connsiteX176" fmla="*/ 1657088 w 3219470"/>
                <a:gd name="connsiteY176" fmla="*/ 1939474 h 3481465"/>
                <a:gd name="connsiteX177" fmla="*/ 1648460 w 3219470"/>
                <a:gd name="connsiteY177" fmla="*/ 1961831 h 3481465"/>
                <a:gd name="connsiteX178" fmla="*/ 1626028 w 3219470"/>
                <a:gd name="connsiteY178" fmla="*/ 1953232 h 3481465"/>
                <a:gd name="connsiteX179" fmla="*/ 1632931 w 3219470"/>
                <a:gd name="connsiteY179" fmla="*/ 1930875 h 3481465"/>
                <a:gd name="connsiteX180" fmla="*/ 1646303 w 3219470"/>
                <a:gd name="connsiteY180" fmla="*/ 1930015 h 3481465"/>
                <a:gd name="connsiteX181" fmla="*/ 1715429 w 3219470"/>
                <a:gd name="connsiteY181" fmla="*/ 1897201 h 3481465"/>
                <a:gd name="connsiteX182" fmla="*/ 1725351 w 3219470"/>
                <a:gd name="connsiteY182" fmla="*/ 1906044 h 3481465"/>
                <a:gd name="connsiteX183" fmla="*/ 1716723 w 3219470"/>
                <a:gd name="connsiteY183" fmla="*/ 1930202 h 3481465"/>
                <a:gd name="connsiteX184" fmla="*/ 1694291 w 3219470"/>
                <a:gd name="connsiteY184" fmla="*/ 1921574 h 3481465"/>
                <a:gd name="connsiteX185" fmla="*/ 1702919 w 3219470"/>
                <a:gd name="connsiteY185" fmla="*/ 1897416 h 3481465"/>
                <a:gd name="connsiteX186" fmla="*/ 1715429 w 3219470"/>
                <a:gd name="connsiteY186" fmla="*/ 1897201 h 3481465"/>
                <a:gd name="connsiteX187" fmla="*/ 1791560 w 3219470"/>
                <a:gd name="connsiteY187" fmla="*/ 1860689 h 3481465"/>
                <a:gd name="connsiteX188" fmla="*/ 1801206 w 3219470"/>
                <a:gd name="connsiteY188" fmla="*/ 1869532 h 3481465"/>
                <a:gd name="connsiteX189" fmla="*/ 1794028 w 3219470"/>
                <a:gd name="connsiteY189" fmla="*/ 1893690 h 3481465"/>
                <a:gd name="connsiteX190" fmla="*/ 1768904 w 3219470"/>
                <a:gd name="connsiteY190" fmla="*/ 1885062 h 3481465"/>
                <a:gd name="connsiteX191" fmla="*/ 1777877 w 3219470"/>
                <a:gd name="connsiteY191" fmla="*/ 1860904 h 3481465"/>
                <a:gd name="connsiteX192" fmla="*/ 1791560 w 3219470"/>
                <a:gd name="connsiteY192" fmla="*/ 1860689 h 3481465"/>
                <a:gd name="connsiteX193" fmla="*/ 1860047 w 3219470"/>
                <a:gd name="connsiteY193" fmla="*/ 1827351 h 3481465"/>
                <a:gd name="connsiteX194" fmla="*/ 1871263 w 3219470"/>
                <a:gd name="connsiteY194" fmla="*/ 1836194 h 3481465"/>
                <a:gd name="connsiteX195" fmla="*/ 1862290 w 3219470"/>
                <a:gd name="connsiteY195" fmla="*/ 1860352 h 3481465"/>
                <a:gd name="connsiteX196" fmla="*/ 1838961 w 3219470"/>
                <a:gd name="connsiteY196" fmla="*/ 1851724 h 3481465"/>
                <a:gd name="connsiteX197" fmla="*/ 1846139 w 3219470"/>
                <a:gd name="connsiteY197" fmla="*/ 1827566 h 3481465"/>
                <a:gd name="connsiteX198" fmla="*/ 1860047 w 3219470"/>
                <a:gd name="connsiteY198" fmla="*/ 1827351 h 3481465"/>
                <a:gd name="connsiteX199" fmla="*/ 1928310 w 3219470"/>
                <a:gd name="connsiteY199" fmla="*/ 1794014 h 3481465"/>
                <a:gd name="connsiteX200" fmla="*/ 1939526 w 3219470"/>
                <a:gd name="connsiteY200" fmla="*/ 1802857 h 3481465"/>
                <a:gd name="connsiteX201" fmla="*/ 1930553 w 3219470"/>
                <a:gd name="connsiteY201" fmla="*/ 1827015 h 3481465"/>
                <a:gd name="connsiteX202" fmla="*/ 1907224 w 3219470"/>
                <a:gd name="connsiteY202" fmla="*/ 1818387 h 3481465"/>
                <a:gd name="connsiteX203" fmla="*/ 1914402 w 3219470"/>
                <a:gd name="connsiteY203" fmla="*/ 1794229 h 3481465"/>
                <a:gd name="connsiteX204" fmla="*/ 1928310 w 3219470"/>
                <a:gd name="connsiteY204" fmla="*/ 1794014 h 3481465"/>
                <a:gd name="connsiteX205" fmla="*/ 1996572 w 3219470"/>
                <a:gd name="connsiteY205" fmla="*/ 1759089 h 3481465"/>
                <a:gd name="connsiteX206" fmla="*/ 2007788 w 3219470"/>
                <a:gd name="connsiteY206" fmla="*/ 1767932 h 3481465"/>
                <a:gd name="connsiteX207" fmla="*/ 2000609 w 3219470"/>
                <a:gd name="connsiteY207" fmla="*/ 1792090 h 3481465"/>
                <a:gd name="connsiteX208" fmla="*/ 1975486 w 3219470"/>
                <a:gd name="connsiteY208" fmla="*/ 1783462 h 3481465"/>
                <a:gd name="connsiteX209" fmla="*/ 1982664 w 3219470"/>
                <a:gd name="connsiteY209" fmla="*/ 1759304 h 3481465"/>
                <a:gd name="connsiteX210" fmla="*/ 1996572 w 3219470"/>
                <a:gd name="connsiteY210" fmla="*/ 1759089 h 3481465"/>
                <a:gd name="connsiteX211" fmla="*/ 2071753 w 3219470"/>
                <a:gd name="connsiteY211" fmla="*/ 1721193 h 3481465"/>
                <a:gd name="connsiteX212" fmla="*/ 2082538 w 3219470"/>
                <a:gd name="connsiteY212" fmla="*/ 1729792 h 3481465"/>
                <a:gd name="connsiteX213" fmla="*/ 2075636 w 3219470"/>
                <a:gd name="connsiteY213" fmla="*/ 1753869 h 3481465"/>
                <a:gd name="connsiteX214" fmla="*/ 2051478 w 3219470"/>
                <a:gd name="connsiteY214" fmla="*/ 1745270 h 3481465"/>
                <a:gd name="connsiteX215" fmla="*/ 2058381 w 3219470"/>
                <a:gd name="connsiteY215" fmla="*/ 1722913 h 3481465"/>
                <a:gd name="connsiteX216" fmla="*/ 2071753 w 3219470"/>
                <a:gd name="connsiteY216" fmla="*/ 1721193 h 3481465"/>
                <a:gd name="connsiteX217" fmla="*/ 2139801 w 3219470"/>
                <a:gd name="connsiteY217" fmla="*/ 1684605 h 3481465"/>
                <a:gd name="connsiteX218" fmla="*/ 2149075 w 3219470"/>
                <a:gd name="connsiteY218" fmla="*/ 1693802 h 3481465"/>
                <a:gd name="connsiteX219" fmla="*/ 2142173 w 3219470"/>
                <a:gd name="connsiteY219" fmla="*/ 1718926 h 3481465"/>
                <a:gd name="connsiteX220" fmla="*/ 2119741 w 3219470"/>
                <a:gd name="connsiteY220" fmla="*/ 1709953 h 3481465"/>
                <a:gd name="connsiteX221" fmla="*/ 2126644 w 3219470"/>
                <a:gd name="connsiteY221" fmla="*/ 1684829 h 3481465"/>
                <a:gd name="connsiteX222" fmla="*/ 2139801 w 3219470"/>
                <a:gd name="connsiteY222" fmla="*/ 1684605 h 3481465"/>
                <a:gd name="connsiteX223" fmla="*/ 2206553 w 3219470"/>
                <a:gd name="connsiteY223" fmla="*/ 1648300 h 3481465"/>
                <a:gd name="connsiteX224" fmla="*/ 2217337 w 3219470"/>
                <a:gd name="connsiteY224" fmla="*/ 1657230 h 3481465"/>
                <a:gd name="connsiteX225" fmla="*/ 2210435 w 3219470"/>
                <a:gd name="connsiteY225" fmla="*/ 1682233 h 3481465"/>
                <a:gd name="connsiteX226" fmla="*/ 2186278 w 3219470"/>
                <a:gd name="connsiteY226" fmla="*/ 1675090 h 3481465"/>
                <a:gd name="connsiteX227" fmla="*/ 2193180 w 3219470"/>
                <a:gd name="connsiteY227" fmla="*/ 1650086 h 3481465"/>
                <a:gd name="connsiteX228" fmla="*/ 2206553 w 3219470"/>
                <a:gd name="connsiteY228" fmla="*/ 1648300 h 3481465"/>
                <a:gd name="connsiteX229" fmla="*/ 2273228 w 3219470"/>
                <a:gd name="connsiteY229" fmla="*/ 1611787 h 3481465"/>
                <a:gd name="connsiteX230" fmla="*/ 2284012 w 3219470"/>
                <a:gd name="connsiteY230" fmla="*/ 1620717 h 3481465"/>
                <a:gd name="connsiteX231" fmla="*/ 2277110 w 3219470"/>
                <a:gd name="connsiteY231" fmla="*/ 1645720 h 3481465"/>
                <a:gd name="connsiteX232" fmla="*/ 2252953 w 3219470"/>
                <a:gd name="connsiteY232" fmla="*/ 1638577 h 3481465"/>
                <a:gd name="connsiteX233" fmla="*/ 2259855 w 3219470"/>
                <a:gd name="connsiteY233" fmla="*/ 1613573 h 3481465"/>
                <a:gd name="connsiteX234" fmla="*/ 2273228 w 3219470"/>
                <a:gd name="connsiteY234" fmla="*/ 1611787 h 3481465"/>
                <a:gd name="connsiteX235" fmla="*/ 2346612 w 3219470"/>
                <a:gd name="connsiteY235" fmla="*/ 1570380 h 3481465"/>
                <a:gd name="connsiteX236" fmla="*/ 2358444 w 3219470"/>
                <a:gd name="connsiteY236" fmla="*/ 1578979 h 3481465"/>
                <a:gd name="connsiteX237" fmla="*/ 2351300 w 3219470"/>
                <a:gd name="connsiteY237" fmla="*/ 1603056 h 3481465"/>
                <a:gd name="connsiteX238" fmla="*/ 2326298 w 3219470"/>
                <a:gd name="connsiteY238" fmla="*/ 1596177 h 3481465"/>
                <a:gd name="connsiteX239" fmla="*/ 2333441 w 3219470"/>
                <a:gd name="connsiteY239" fmla="*/ 1572100 h 3481465"/>
                <a:gd name="connsiteX240" fmla="*/ 2346612 w 3219470"/>
                <a:gd name="connsiteY240" fmla="*/ 1570380 h 3481465"/>
                <a:gd name="connsiteX241" fmla="*/ 2412290 w 3219470"/>
                <a:gd name="connsiteY241" fmla="*/ 1529945 h 3481465"/>
                <a:gd name="connsiteX242" fmla="*/ 2423506 w 3219470"/>
                <a:gd name="connsiteY242" fmla="*/ 1538021 h 3481465"/>
                <a:gd name="connsiteX243" fmla="*/ 2418122 w 3219470"/>
                <a:gd name="connsiteY243" fmla="*/ 1563145 h 3481465"/>
                <a:gd name="connsiteX244" fmla="*/ 2392999 w 3219470"/>
                <a:gd name="connsiteY244" fmla="*/ 1557761 h 3481465"/>
                <a:gd name="connsiteX245" fmla="*/ 2398382 w 3219470"/>
                <a:gd name="connsiteY245" fmla="*/ 1532637 h 3481465"/>
                <a:gd name="connsiteX246" fmla="*/ 2412290 w 3219470"/>
                <a:gd name="connsiteY246" fmla="*/ 1529945 h 3481465"/>
                <a:gd name="connsiteX247" fmla="*/ 2476428 w 3219470"/>
                <a:gd name="connsiteY247" fmla="*/ 1490154 h 3481465"/>
                <a:gd name="connsiteX248" fmla="*/ 2487212 w 3219470"/>
                <a:gd name="connsiteY248" fmla="*/ 1497919 h 3481465"/>
                <a:gd name="connsiteX249" fmla="*/ 2482036 w 3219470"/>
                <a:gd name="connsiteY249" fmla="*/ 1522077 h 3481465"/>
                <a:gd name="connsiteX250" fmla="*/ 2457878 w 3219470"/>
                <a:gd name="connsiteY250" fmla="*/ 1516900 h 3481465"/>
                <a:gd name="connsiteX251" fmla="*/ 2463055 w 3219470"/>
                <a:gd name="connsiteY251" fmla="*/ 1492742 h 3481465"/>
                <a:gd name="connsiteX252" fmla="*/ 2476428 w 3219470"/>
                <a:gd name="connsiteY252" fmla="*/ 1490154 h 3481465"/>
                <a:gd name="connsiteX253" fmla="*/ 2539790 w 3219470"/>
                <a:gd name="connsiteY253" fmla="*/ 1447395 h 3481465"/>
                <a:gd name="connsiteX254" fmla="*/ 2550575 w 3219470"/>
                <a:gd name="connsiteY254" fmla="*/ 1455471 h 3481465"/>
                <a:gd name="connsiteX255" fmla="*/ 2547124 w 3219470"/>
                <a:gd name="connsiteY255" fmla="*/ 1480595 h 3481465"/>
                <a:gd name="connsiteX256" fmla="*/ 2522966 w 3219470"/>
                <a:gd name="connsiteY256" fmla="*/ 1475211 h 3481465"/>
                <a:gd name="connsiteX257" fmla="*/ 2526417 w 3219470"/>
                <a:gd name="connsiteY257" fmla="*/ 1450087 h 3481465"/>
                <a:gd name="connsiteX258" fmla="*/ 2539790 w 3219470"/>
                <a:gd name="connsiteY258" fmla="*/ 1447395 h 3481465"/>
                <a:gd name="connsiteX259" fmla="*/ 2609131 w 3219470"/>
                <a:gd name="connsiteY259" fmla="*/ 1401254 h 3481465"/>
                <a:gd name="connsiteX260" fmla="*/ 2620562 w 3219470"/>
                <a:gd name="connsiteY260" fmla="*/ 1409019 h 3481465"/>
                <a:gd name="connsiteX261" fmla="*/ 2617111 w 3219470"/>
                <a:gd name="connsiteY261" fmla="*/ 1433177 h 3481465"/>
                <a:gd name="connsiteX262" fmla="*/ 2592954 w 3219470"/>
                <a:gd name="connsiteY262" fmla="*/ 1428000 h 3481465"/>
                <a:gd name="connsiteX263" fmla="*/ 2596405 w 3219470"/>
                <a:gd name="connsiteY263" fmla="*/ 1403842 h 3481465"/>
                <a:gd name="connsiteX264" fmla="*/ 2609131 w 3219470"/>
                <a:gd name="connsiteY264" fmla="*/ 1401254 h 3481465"/>
                <a:gd name="connsiteX265" fmla="*/ 2670905 w 3219470"/>
                <a:gd name="connsiteY265" fmla="*/ 1355217 h 3481465"/>
                <a:gd name="connsiteX266" fmla="*/ 2682337 w 3219470"/>
                <a:gd name="connsiteY266" fmla="*/ 1362982 h 3481465"/>
                <a:gd name="connsiteX267" fmla="*/ 2678886 w 3219470"/>
                <a:gd name="connsiteY267" fmla="*/ 1387140 h 3481465"/>
                <a:gd name="connsiteX268" fmla="*/ 2654729 w 3219470"/>
                <a:gd name="connsiteY268" fmla="*/ 1383688 h 3481465"/>
                <a:gd name="connsiteX269" fmla="*/ 2658180 w 3219470"/>
                <a:gd name="connsiteY269" fmla="*/ 1357805 h 3481465"/>
                <a:gd name="connsiteX270" fmla="*/ 2670905 w 3219470"/>
                <a:gd name="connsiteY270" fmla="*/ 1355217 h 3481465"/>
                <a:gd name="connsiteX271" fmla="*/ 2730498 w 3219470"/>
                <a:gd name="connsiteY271" fmla="*/ 1307919 h 3481465"/>
                <a:gd name="connsiteX272" fmla="*/ 2742387 w 3219470"/>
                <a:gd name="connsiteY272" fmla="*/ 1315771 h 3481465"/>
                <a:gd name="connsiteX273" fmla="*/ 2740592 w 3219470"/>
                <a:gd name="connsiteY273" fmla="*/ 1340895 h 3481465"/>
                <a:gd name="connsiteX274" fmla="*/ 2715468 w 3219470"/>
                <a:gd name="connsiteY274" fmla="*/ 1337305 h 3481465"/>
                <a:gd name="connsiteX275" fmla="*/ 2717263 w 3219470"/>
                <a:gd name="connsiteY275" fmla="*/ 1312182 h 3481465"/>
                <a:gd name="connsiteX276" fmla="*/ 2730498 w 3219470"/>
                <a:gd name="connsiteY276" fmla="*/ 1307919 h 3481465"/>
                <a:gd name="connsiteX277" fmla="*/ 2788531 w 3219470"/>
                <a:gd name="connsiteY277" fmla="*/ 1258482 h 3481465"/>
                <a:gd name="connsiteX278" fmla="*/ 2801520 w 3219470"/>
                <a:gd name="connsiteY278" fmla="*/ 1264763 h 3481465"/>
                <a:gd name="connsiteX279" fmla="*/ 2799788 w 3219470"/>
                <a:gd name="connsiteY279" fmla="*/ 1291682 h 3481465"/>
                <a:gd name="connsiteX280" fmla="*/ 2775542 w 3219470"/>
                <a:gd name="connsiteY280" fmla="*/ 1289887 h 3481465"/>
                <a:gd name="connsiteX281" fmla="*/ 2775542 w 3219470"/>
                <a:gd name="connsiteY281" fmla="*/ 1262969 h 3481465"/>
                <a:gd name="connsiteX282" fmla="*/ 2788531 w 3219470"/>
                <a:gd name="connsiteY282" fmla="*/ 1258482 h 3481465"/>
                <a:gd name="connsiteX283" fmla="*/ 2850371 w 3219470"/>
                <a:gd name="connsiteY283" fmla="*/ 1202817 h 3481465"/>
                <a:gd name="connsiteX284" fmla="*/ 2862998 w 3219470"/>
                <a:gd name="connsiteY284" fmla="*/ 1208856 h 3481465"/>
                <a:gd name="connsiteX285" fmla="*/ 2862998 w 3219470"/>
                <a:gd name="connsiteY285" fmla="*/ 1233014 h 3481465"/>
                <a:gd name="connsiteX286" fmla="*/ 2837743 w 3219470"/>
                <a:gd name="connsiteY286" fmla="*/ 1233014 h 3481465"/>
                <a:gd name="connsiteX287" fmla="*/ 2837743 w 3219470"/>
                <a:gd name="connsiteY287" fmla="*/ 1207131 h 3481465"/>
                <a:gd name="connsiteX288" fmla="*/ 2850371 w 3219470"/>
                <a:gd name="connsiteY288" fmla="*/ 1202817 h 3481465"/>
                <a:gd name="connsiteX289" fmla="*/ 2904491 w 3219470"/>
                <a:gd name="connsiteY289" fmla="*/ 1149566 h 3481465"/>
                <a:gd name="connsiteX290" fmla="*/ 2917263 w 3219470"/>
                <a:gd name="connsiteY290" fmla="*/ 1154743 h 3481465"/>
                <a:gd name="connsiteX291" fmla="*/ 2918995 w 3219470"/>
                <a:gd name="connsiteY291" fmla="*/ 1178900 h 3481465"/>
                <a:gd name="connsiteX292" fmla="*/ 2893017 w 3219470"/>
                <a:gd name="connsiteY292" fmla="*/ 1178900 h 3481465"/>
                <a:gd name="connsiteX293" fmla="*/ 2893017 w 3219470"/>
                <a:gd name="connsiteY293" fmla="*/ 1154743 h 3481465"/>
                <a:gd name="connsiteX294" fmla="*/ 2904491 w 3219470"/>
                <a:gd name="connsiteY294" fmla="*/ 1149566 h 3481465"/>
                <a:gd name="connsiteX295" fmla="*/ 2955871 w 3219470"/>
                <a:gd name="connsiteY295" fmla="*/ 1094010 h 3481465"/>
                <a:gd name="connsiteX296" fmla="*/ 2967950 w 3219470"/>
                <a:gd name="connsiteY296" fmla="*/ 1099206 h 3481465"/>
                <a:gd name="connsiteX297" fmla="*/ 2969675 w 3219470"/>
                <a:gd name="connsiteY297" fmla="*/ 1123451 h 3481465"/>
                <a:gd name="connsiteX298" fmla="*/ 2945518 w 3219470"/>
                <a:gd name="connsiteY298" fmla="*/ 1123451 h 3481465"/>
                <a:gd name="connsiteX299" fmla="*/ 2943792 w 3219470"/>
                <a:gd name="connsiteY299" fmla="*/ 1099206 h 3481465"/>
                <a:gd name="connsiteX300" fmla="*/ 2955871 w 3219470"/>
                <a:gd name="connsiteY300" fmla="*/ 1094010 h 3481465"/>
                <a:gd name="connsiteX301" fmla="*/ 3003573 w 3219470"/>
                <a:gd name="connsiteY301" fmla="*/ 1034542 h 3481465"/>
                <a:gd name="connsiteX302" fmla="*/ 3017162 w 3219470"/>
                <a:gd name="connsiteY302" fmla="*/ 1038856 h 3481465"/>
                <a:gd name="connsiteX303" fmla="*/ 3020613 w 3219470"/>
                <a:gd name="connsiteY303" fmla="*/ 1063013 h 3481465"/>
                <a:gd name="connsiteX304" fmla="*/ 2994730 w 3219470"/>
                <a:gd name="connsiteY304" fmla="*/ 1064739 h 3481465"/>
                <a:gd name="connsiteX305" fmla="*/ 2991279 w 3219470"/>
                <a:gd name="connsiteY305" fmla="*/ 1040581 h 3481465"/>
                <a:gd name="connsiteX306" fmla="*/ 3003573 w 3219470"/>
                <a:gd name="connsiteY306" fmla="*/ 1034542 h 3481465"/>
                <a:gd name="connsiteX307" fmla="*/ 3051276 w 3219470"/>
                <a:gd name="connsiteY307" fmla="*/ 966279 h 3481465"/>
                <a:gd name="connsiteX308" fmla="*/ 3064649 w 3219470"/>
                <a:gd name="connsiteY308" fmla="*/ 968867 h 3481465"/>
                <a:gd name="connsiteX309" fmla="*/ 3069826 w 3219470"/>
                <a:gd name="connsiteY309" fmla="*/ 993025 h 3481465"/>
                <a:gd name="connsiteX310" fmla="*/ 3045668 w 3219470"/>
                <a:gd name="connsiteY310" fmla="*/ 998202 h 3481465"/>
                <a:gd name="connsiteX311" fmla="*/ 3040492 w 3219470"/>
                <a:gd name="connsiteY311" fmla="*/ 974044 h 3481465"/>
                <a:gd name="connsiteX312" fmla="*/ 3051276 w 3219470"/>
                <a:gd name="connsiteY312" fmla="*/ 966279 h 3481465"/>
                <a:gd name="connsiteX313" fmla="*/ 3089323 w 3219470"/>
                <a:gd name="connsiteY313" fmla="*/ 901071 h 3481465"/>
                <a:gd name="connsiteX314" fmla="*/ 3102652 w 3219470"/>
                <a:gd name="connsiteY314" fmla="*/ 902192 h 3481465"/>
                <a:gd name="connsiteX315" fmla="*/ 3109531 w 3219470"/>
                <a:gd name="connsiteY315" fmla="*/ 927316 h 3481465"/>
                <a:gd name="connsiteX316" fmla="*/ 3085454 w 3219470"/>
                <a:gd name="connsiteY316" fmla="*/ 934495 h 3481465"/>
                <a:gd name="connsiteX317" fmla="*/ 3078575 w 3219470"/>
                <a:gd name="connsiteY317" fmla="*/ 909371 h 3481465"/>
                <a:gd name="connsiteX318" fmla="*/ 3089323 w 3219470"/>
                <a:gd name="connsiteY318" fmla="*/ 901071 h 3481465"/>
                <a:gd name="connsiteX319" fmla="*/ 3122528 w 3219470"/>
                <a:gd name="connsiteY319" fmla="*/ 833576 h 3481465"/>
                <a:gd name="connsiteX320" fmla="*/ 3135857 w 3219470"/>
                <a:gd name="connsiteY320" fmla="*/ 833791 h 3481465"/>
                <a:gd name="connsiteX321" fmla="*/ 3144456 w 3219470"/>
                <a:gd name="connsiteY321" fmla="*/ 856224 h 3481465"/>
                <a:gd name="connsiteX322" fmla="*/ 3122099 w 3219470"/>
                <a:gd name="connsiteY322" fmla="*/ 864852 h 3481465"/>
                <a:gd name="connsiteX323" fmla="*/ 3111780 w 3219470"/>
                <a:gd name="connsiteY323" fmla="*/ 842419 h 3481465"/>
                <a:gd name="connsiteX324" fmla="*/ 3122528 w 3219470"/>
                <a:gd name="connsiteY324" fmla="*/ 833576 h 3481465"/>
                <a:gd name="connsiteX325" fmla="*/ 3164385 w 3219470"/>
                <a:gd name="connsiteY325" fmla="*/ 762354 h 3481465"/>
                <a:gd name="connsiteX326" fmla="*/ 3174738 w 3219470"/>
                <a:gd name="connsiteY326" fmla="*/ 784787 h 3481465"/>
                <a:gd name="connsiteX327" fmla="*/ 3152306 w 3219470"/>
                <a:gd name="connsiteY327" fmla="*/ 795140 h 3481465"/>
                <a:gd name="connsiteX328" fmla="*/ 3140228 w 3219470"/>
                <a:gd name="connsiteY328" fmla="*/ 772708 h 3481465"/>
                <a:gd name="connsiteX329" fmla="*/ 3164385 w 3219470"/>
                <a:gd name="connsiteY329" fmla="*/ 762354 h 3481465"/>
                <a:gd name="connsiteX330" fmla="*/ 2590535 w 3219470"/>
                <a:gd name="connsiteY330" fmla="*/ 759047 h 3481465"/>
                <a:gd name="connsiteX331" fmla="*/ 2606503 w 3219470"/>
                <a:gd name="connsiteY331" fmla="*/ 772901 h 3481465"/>
                <a:gd name="connsiteX332" fmla="*/ 2595857 w 3219470"/>
                <a:gd name="connsiteY332" fmla="*/ 795415 h 3481465"/>
                <a:gd name="connsiteX333" fmla="*/ 2579889 w 3219470"/>
                <a:gd name="connsiteY333" fmla="*/ 778097 h 3481465"/>
                <a:gd name="connsiteX334" fmla="*/ 2590535 w 3219470"/>
                <a:gd name="connsiteY334" fmla="*/ 759047 h 3481465"/>
                <a:gd name="connsiteX335" fmla="*/ 2538957 w 3219470"/>
                <a:gd name="connsiteY335" fmla="*/ 755728 h 3481465"/>
                <a:gd name="connsiteX336" fmla="*/ 2547776 w 3219470"/>
                <a:gd name="connsiteY336" fmla="*/ 776593 h 3481465"/>
                <a:gd name="connsiteX337" fmla="*/ 2530137 w 3219470"/>
                <a:gd name="connsiteY337" fmla="*/ 790502 h 3481465"/>
                <a:gd name="connsiteX338" fmla="*/ 2521318 w 3219470"/>
                <a:gd name="connsiteY338" fmla="*/ 769638 h 3481465"/>
                <a:gd name="connsiteX339" fmla="*/ 2538957 w 3219470"/>
                <a:gd name="connsiteY339" fmla="*/ 755728 h 3481465"/>
                <a:gd name="connsiteX340" fmla="*/ 2650565 w 3219470"/>
                <a:gd name="connsiteY340" fmla="*/ 740646 h 3481465"/>
                <a:gd name="connsiteX341" fmla="*/ 2661750 w 3219470"/>
                <a:gd name="connsiteY341" fmla="*/ 748656 h 3481465"/>
                <a:gd name="connsiteX342" fmla="*/ 2659996 w 3219470"/>
                <a:gd name="connsiteY342" fmla="*/ 771170 h 3481465"/>
                <a:gd name="connsiteX343" fmla="*/ 2637186 w 3219470"/>
                <a:gd name="connsiteY343" fmla="*/ 762511 h 3481465"/>
                <a:gd name="connsiteX344" fmla="*/ 2640695 w 3219470"/>
                <a:gd name="connsiteY344" fmla="*/ 741729 h 3481465"/>
                <a:gd name="connsiteX345" fmla="*/ 2650565 w 3219470"/>
                <a:gd name="connsiteY345" fmla="*/ 740646 h 3481465"/>
                <a:gd name="connsiteX346" fmla="*/ 2479606 w 3219470"/>
                <a:gd name="connsiteY346" fmla="*/ 732838 h 3481465"/>
                <a:gd name="connsiteX347" fmla="*/ 2490134 w 3219470"/>
                <a:gd name="connsiteY347" fmla="*/ 733917 h 3481465"/>
                <a:gd name="connsiteX348" fmla="*/ 2491888 w 3219470"/>
                <a:gd name="connsiteY348" fmla="*/ 756349 h 3481465"/>
                <a:gd name="connsiteX349" fmla="*/ 2470833 w 3219470"/>
                <a:gd name="connsiteY349" fmla="*/ 763251 h 3481465"/>
                <a:gd name="connsiteX350" fmla="*/ 2469079 w 3219470"/>
                <a:gd name="connsiteY350" fmla="*/ 740819 h 3481465"/>
                <a:gd name="connsiteX351" fmla="*/ 2479606 w 3219470"/>
                <a:gd name="connsiteY351" fmla="*/ 732838 h 3481465"/>
                <a:gd name="connsiteX352" fmla="*/ 2688266 w 3219470"/>
                <a:gd name="connsiteY352" fmla="*/ 695789 h 3481465"/>
                <a:gd name="connsiteX353" fmla="*/ 2701795 w 3219470"/>
                <a:gd name="connsiteY353" fmla="*/ 697324 h 3481465"/>
                <a:gd name="connsiteX354" fmla="*/ 2710815 w 3219470"/>
                <a:gd name="connsiteY354" fmla="*/ 720135 h 3481465"/>
                <a:gd name="connsiteX355" fmla="*/ 2687364 w 3219470"/>
                <a:gd name="connsiteY355" fmla="*/ 721889 h 3481465"/>
                <a:gd name="connsiteX356" fmla="*/ 2680148 w 3219470"/>
                <a:gd name="connsiteY356" fmla="*/ 700834 h 3481465"/>
                <a:gd name="connsiteX357" fmla="*/ 2688266 w 3219470"/>
                <a:gd name="connsiteY357" fmla="*/ 695789 h 3481465"/>
                <a:gd name="connsiteX358" fmla="*/ 3184885 w 3219470"/>
                <a:gd name="connsiteY358" fmla="*/ 681260 h 3481465"/>
                <a:gd name="connsiteX359" fmla="*/ 3198689 w 3219470"/>
                <a:gd name="connsiteY359" fmla="*/ 702042 h 3481465"/>
                <a:gd name="connsiteX360" fmla="*/ 3176257 w 3219470"/>
                <a:gd name="connsiteY360" fmla="*/ 714164 h 3481465"/>
                <a:gd name="connsiteX361" fmla="*/ 3164178 w 3219470"/>
                <a:gd name="connsiteY361" fmla="*/ 693383 h 3481465"/>
                <a:gd name="connsiteX362" fmla="*/ 3184885 w 3219470"/>
                <a:gd name="connsiteY362" fmla="*/ 681260 h 3481465"/>
                <a:gd name="connsiteX363" fmla="*/ 2421862 w 3219470"/>
                <a:gd name="connsiteY363" fmla="*/ 681176 h 3481465"/>
                <a:gd name="connsiteX364" fmla="*/ 2433255 w 3219470"/>
                <a:gd name="connsiteY364" fmla="*/ 686568 h 3481465"/>
                <a:gd name="connsiteX365" fmla="*/ 2429816 w 3219470"/>
                <a:gd name="connsiteY365" fmla="*/ 710726 h 3481465"/>
                <a:gd name="connsiteX366" fmla="*/ 2405739 w 3219470"/>
                <a:gd name="connsiteY366" fmla="*/ 709000 h 3481465"/>
                <a:gd name="connsiteX367" fmla="*/ 2409178 w 3219470"/>
                <a:gd name="connsiteY367" fmla="*/ 684842 h 3481465"/>
                <a:gd name="connsiteX368" fmla="*/ 2421862 w 3219470"/>
                <a:gd name="connsiteY368" fmla="*/ 681176 h 3481465"/>
                <a:gd name="connsiteX369" fmla="*/ 2712042 w 3219470"/>
                <a:gd name="connsiteY369" fmla="*/ 639840 h 3481465"/>
                <a:gd name="connsiteX370" fmla="*/ 2731885 w 3219470"/>
                <a:gd name="connsiteY370" fmla="*/ 654034 h 3481465"/>
                <a:gd name="connsiteX371" fmla="*/ 2712042 w 3219470"/>
                <a:gd name="connsiteY371" fmla="*/ 668229 h 3481465"/>
                <a:gd name="connsiteX372" fmla="*/ 2694002 w 3219470"/>
                <a:gd name="connsiteY372" fmla="*/ 654034 h 3481465"/>
                <a:gd name="connsiteX373" fmla="*/ 2712042 w 3219470"/>
                <a:gd name="connsiteY373" fmla="*/ 639840 h 3481465"/>
                <a:gd name="connsiteX374" fmla="*/ 2379332 w 3219470"/>
                <a:gd name="connsiteY374" fmla="*/ 614657 h 3481465"/>
                <a:gd name="connsiteX375" fmla="*/ 2400038 w 3219470"/>
                <a:gd name="connsiteY375" fmla="*/ 625481 h 3481465"/>
                <a:gd name="connsiteX376" fmla="*/ 2389685 w 3219470"/>
                <a:gd name="connsiteY376" fmla="*/ 648933 h 3481465"/>
                <a:gd name="connsiteX377" fmla="*/ 2367253 w 3219470"/>
                <a:gd name="connsiteY377" fmla="*/ 636305 h 3481465"/>
                <a:gd name="connsiteX378" fmla="*/ 2379332 w 3219470"/>
                <a:gd name="connsiteY378" fmla="*/ 614657 h 3481465"/>
                <a:gd name="connsiteX379" fmla="*/ 3197384 w 3219470"/>
                <a:gd name="connsiteY379" fmla="*/ 606647 h 3481465"/>
                <a:gd name="connsiteX380" fmla="*/ 3212970 w 3219470"/>
                <a:gd name="connsiteY380" fmla="*/ 625697 h 3481465"/>
                <a:gd name="connsiteX381" fmla="*/ 3192189 w 3219470"/>
                <a:gd name="connsiteY381" fmla="*/ 641283 h 3481465"/>
                <a:gd name="connsiteX382" fmla="*/ 3176602 w 3219470"/>
                <a:gd name="connsiteY382" fmla="*/ 620501 h 3481465"/>
                <a:gd name="connsiteX383" fmla="*/ 3197384 w 3219470"/>
                <a:gd name="connsiteY383" fmla="*/ 606647 h 3481465"/>
                <a:gd name="connsiteX384" fmla="*/ 2704597 w 3219470"/>
                <a:gd name="connsiteY384" fmla="*/ 581050 h 3481465"/>
                <a:gd name="connsiteX385" fmla="*/ 2715813 w 3219470"/>
                <a:gd name="connsiteY385" fmla="*/ 586534 h 3481465"/>
                <a:gd name="connsiteX386" fmla="*/ 2705046 w 3219470"/>
                <a:gd name="connsiteY386" fmla="*/ 609344 h 3481465"/>
                <a:gd name="connsiteX387" fmla="*/ 2683511 w 3219470"/>
                <a:gd name="connsiteY387" fmla="*/ 604080 h 3481465"/>
                <a:gd name="connsiteX388" fmla="*/ 2690689 w 3219470"/>
                <a:gd name="connsiteY388" fmla="*/ 584779 h 3481465"/>
                <a:gd name="connsiteX389" fmla="*/ 2704597 w 3219470"/>
                <a:gd name="connsiteY389" fmla="*/ 581050 h 3481465"/>
                <a:gd name="connsiteX390" fmla="*/ 2373402 w 3219470"/>
                <a:gd name="connsiteY390" fmla="*/ 538240 h 3481465"/>
                <a:gd name="connsiteX391" fmla="*/ 2390789 w 3219470"/>
                <a:gd name="connsiteY391" fmla="*/ 555627 h 3481465"/>
                <a:gd name="connsiteX392" fmla="*/ 2373402 w 3219470"/>
                <a:gd name="connsiteY392" fmla="*/ 573014 h 3481465"/>
                <a:gd name="connsiteX393" fmla="*/ 2356016 w 3219470"/>
                <a:gd name="connsiteY393" fmla="*/ 555627 h 3481465"/>
                <a:gd name="connsiteX394" fmla="*/ 2373402 w 3219470"/>
                <a:gd name="connsiteY394" fmla="*/ 538240 h 3481465"/>
                <a:gd name="connsiteX395" fmla="*/ 2659213 w 3219470"/>
                <a:gd name="connsiteY395" fmla="*/ 534790 h 3481465"/>
                <a:gd name="connsiteX396" fmla="*/ 2671275 w 3219470"/>
                <a:gd name="connsiteY396" fmla="*/ 537481 h 3481465"/>
                <a:gd name="connsiteX397" fmla="*/ 2669521 w 3219470"/>
                <a:gd name="connsiteY397" fmla="*/ 560811 h 3481465"/>
                <a:gd name="connsiteX398" fmla="*/ 2648466 w 3219470"/>
                <a:gd name="connsiteY398" fmla="*/ 566194 h 3481465"/>
                <a:gd name="connsiteX399" fmla="*/ 2648466 w 3219470"/>
                <a:gd name="connsiteY399" fmla="*/ 542865 h 3481465"/>
                <a:gd name="connsiteX400" fmla="*/ 2659213 w 3219470"/>
                <a:gd name="connsiteY400" fmla="*/ 534790 h 3481465"/>
                <a:gd name="connsiteX401" fmla="*/ 3201095 w 3219470"/>
                <a:gd name="connsiteY401" fmla="*/ 528715 h 3481465"/>
                <a:gd name="connsiteX402" fmla="*/ 3219238 w 3219470"/>
                <a:gd name="connsiteY402" fmla="*/ 547841 h 3481465"/>
                <a:gd name="connsiteX403" fmla="*/ 3201095 w 3219470"/>
                <a:gd name="connsiteY403" fmla="*/ 563489 h 3481465"/>
                <a:gd name="connsiteX404" fmla="*/ 3182952 w 3219470"/>
                <a:gd name="connsiteY404" fmla="*/ 546102 h 3481465"/>
                <a:gd name="connsiteX405" fmla="*/ 3201095 w 3219470"/>
                <a:gd name="connsiteY405" fmla="*/ 528715 h 3481465"/>
                <a:gd name="connsiteX406" fmla="*/ 2384729 w 3219470"/>
                <a:gd name="connsiteY406" fmla="*/ 462257 h 3481465"/>
                <a:gd name="connsiteX407" fmla="*/ 2398583 w 3219470"/>
                <a:gd name="connsiteY407" fmla="*/ 483905 h 3481465"/>
                <a:gd name="connsiteX408" fmla="*/ 2377801 w 3219470"/>
                <a:gd name="connsiteY408" fmla="*/ 498337 h 3481465"/>
                <a:gd name="connsiteX409" fmla="*/ 2363947 w 3219470"/>
                <a:gd name="connsiteY409" fmla="*/ 476689 h 3481465"/>
                <a:gd name="connsiteX410" fmla="*/ 2384729 w 3219470"/>
                <a:gd name="connsiteY410" fmla="*/ 462257 h 3481465"/>
                <a:gd name="connsiteX411" fmla="*/ 3197013 w 3219470"/>
                <a:gd name="connsiteY411" fmla="*/ 454254 h 3481465"/>
                <a:gd name="connsiteX412" fmla="*/ 3217877 w 3219470"/>
                <a:gd name="connsiteY412" fmla="*/ 469902 h 3481465"/>
                <a:gd name="connsiteX413" fmla="*/ 3200491 w 3219470"/>
                <a:gd name="connsiteY413" fmla="*/ 489028 h 3481465"/>
                <a:gd name="connsiteX414" fmla="*/ 3181365 w 3219470"/>
                <a:gd name="connsiteY414" fmla="*/ 473379 h 3481465"/>
                <a:gd name="connsiteX415" fmla="*/ 3197013 w 3219470"/>
                <a:gd name="connsiteY415" fmla="*/ 454254 h 3481465"/>
                <a:gd name="connsiteX416" fmla="*/ 2407148 w 3219470"/>
                <a:gd name="connsiteY416" fmla="*/ 381492 h 3481465"/>
                <a:gd name="connsiteX417" fmla="*/ 2419226 w 3219470"/>
                <a:gd name="connsiteY417" fmla="*/ 404821 h 3481465"/>
                <a:gd name="connsiteX418" fmla="*/ 2396795 w 3219470"/>
                <a:gd name="connsiteY418" fmla="*/ 415589 h 3481465"/>
                <a:gd name="connsiteX419" fmla="*/ 2384716 w 3219470"/>
                <a:gd name="connsiteY419" fmla="*/ 392259 h 3481465"/>
                <a:gd name="connsiteX420" fmla="*/ 2407148 w 3219470"/>
                <a:gd name="connsiteY420" fmla="*/ 381492 h 3481465"/>
                <a:gd name="connsiteX421" fmla="*/ 3181509 w 3219470"/>
                <a:gd name="connsiteY421" fmla="*/ 371842 h 3481465"/>
                <a:gd name="connsiteX422" fmla="*/ 3204960 w 3219470"/>
                <a:gd name="connsiteY422" fmla="*/ 383964 h 3481465"/>
                <a:gd name="connsiteX423" fmla="*/ 3190529 w 3219470"/>
                <a:gd name="connsiteY423" fmla="*/ 404746 h 3481465"/>
                <a:gd name="connsiteX424" fmla="*/ 3168881 w 3219470"/>
                <a:gd name="connsiteY424" fmla="*/ 392623 h 3481465"/>
                <a:gd name="connsiteX425" fmla="*/ 3181509 w 3219470"/>
                <a:gd name="connsiteY425" fmla="*/ 371842 h 3481465"/>
                <a:gd name="connsiteX426" fmla="*/ 2421622 w 3219470"/>
                <a:gd name="connsiteY426" fmla="*/ 309916 h 3481465"/>
                <a:gd name="connsiteX427" fmla="*/ 2435240 w 3219470"/>
                <a:gd name="connsiteY427" fmla="*/ 309916 h 3481465"/>
                <a:gd name="connsiteX428" fmla="*/ 2445955 w 3219470"/>
                <a:gd name="connsiteY428" fmla="*/ 332348 h 3481465"/>
                <a:gd name="connsiteX429" fmla="*/ 2420952 w 3219470"/>
                <a:gd name="connsiteY429" fmla="*/ 342702 h 3481465"/>
                <a:gd name="connsiteX430" fmla="*/ 2412023 w 3219470"/>
                <a:gd name="connsiteY430" fmla="*/ 320269 h 3481465"/>
                <a:gd name="connsiteX431" fmla="*/ 2421622 w 3219470"/>
                <a:gd name="connsiteY431" fmla="*/ 309916 h 3481465"/>
                <a:gd name="connsiteX432" fmla="*/ 3157414 w 3219470"/>
                <a:gd name="connsiteY432" fmla="*/ 297354 h 3481465"/>
                <a:gd name="connsiteX433" fmla="*/ 3172668 w 3219470"/>
                <a:gd name="connsiteY433" fmla="*/ 297354 h 3481465"/>
                <a:gd name="connsiteX434" fmla="*/ 3182538 w 3219470"/>
                <a:gd name="connsiteY434" fmla="*/ 308121 h 3481465"/>
                <a:gd name="connsiteX435" fmla="*/ 3169976 w 3219470"/>
                <a:gd name="connsiteY435" fmla="*/ 331451 h 3481465"/>
                <a:gd name="connsiteX436" fmla="*/ 3146647 w 3219470"/>
                <a:gd name="connsiteY436" fmla="*/ 320683 h 3481465"/>
                <a:gd name="connsiteX437" fmla="*/ 3157414 w 3219470"/>
                <a:gd name="connsiteY437" fmla="*/ 297354 h 3481465"/>
                <a:gd name="connsiteX438" fmla="*/ 2453595 w 3219470"/>
                <a:gd name="connsiteY438" fmla="*/ 240066 h 3481465"/>
                <a:gd name="connsiteX439" fmla="*/ 2468775 w 3219470"/>
                <a:gd name="connsiteY439" fmla="*/ 241792 h 3481465"/>
                <a:gd name="connsiteX440" fmla="*/ 2475919 w 3219470"/>
                <a:gd name="connsiteY440" fmla="*/ 264224 h 3481465"/>
                <a:gd name="connsiteX441" fmla="*/ 2452702 w 3219470"/>
                <a:gd name="connsiteY441" fmla="*/ 272852 h 3481465"/>
                <a:gd name="connsiteX442" fmla="*/ 2443773 w 3219470"/>
                <a:gd name="connsiteY442" fmla="*/ 248694 h 3481465"/>
                <a:gd name="connsiteX443" fmla="*/ 2453595 w 3219470"/>
                <a:gd name="connsiteY443" fmla="*/ 240066 h 3481465"/>
                <a:gd name="connsiteX444" fmla="*/ 3138450 w 3219470"/>
                <a:gd name="connsiteY444" fmla="*/ 227504 h 3481465"/>
                <a:gd name="connsiteX445" fmla="*/ 3148994 w 3219470"/>
                <a:gd name="connsiteY445" fmla="*/ 236477 h 3481465"/>
                <a:gd name="connsiteX446" fmla="*/ 3141815 w 3219470"/>
                <a:gd name="connsiteY446" fmla="*/ 261601 h 3481465"/>
                <a:gd name="connsiteX447" fmla="*/ 3116691 w 3219470"/>
                <a:gd name="connsiteY447" fmla="*/ 254422 h 3481465"/>
                <a:gd name="connsiteX448" fmla="*/ 3123870 w 3219470"/>
                <a:gd name="connsiteY448" fmla="*/ 229299 h 3481465"/>
                <a:gd name="connsiteX449" fmla="*/ 3138450 w 3219470"/>
                <a:gd name="connsiteY449" fmla="*/ 227504 h 3481465"/>
                <a:gd name="connsiteX450" fmla="*/ 2495651 w 3219470"/>
                <a:gd name="connsiteY450" fmla="*/ 173909 h 3481465"/>
                <a:gd name="connsiteX451" fmla="*/ 2509024 w 3219470"/>
                <a:gd name="connsiteY451" fmla="*/ 176723 h 3481465"/>
                <a:gd name="connsiteX452" fmla="*/ 2514200 w 3219470"/>
                <a:gd name="connsiteY452" fmla="*/ 200969 h 3481465"/>
                <a:gd name="connsiteX453" fmla="*/ 2490043 w 3219470"/>
                <a:gd name="connsiteY453" fmla="*/ 204432 h 3481465"/>
                <a:gd name="connsiteX454" fmla="*/ 2484866 w 3219470"/>
                <a:gd name="connsiteY454" fmla="*/ 180187 h 3481465"/>
                <a:gd name="connsiteX455" fmla="*/ 2495651 w 3219470"/>
                <a:gd name="connsiteY455" fmla="*/ 173909 h 3481465"/>
                <a:gd name="connsiteX456" fmla="*/ 3094043 w 3219470"/>
                <a:gd name="connsiteY456" fmla="*/ 162219 h 3481465"/>
                <a:gd name="connsiteX457" fmla="*/ 3106338 w 3219470"/>
                <a:gd name="connsiteY457" fmla="*/ 169435 h 3481465"/>
                <a:gd name="connsiteX458" fmla="*/ 3101161 w 3219470"/>
                <a:gd name="connsiteY458" fmla="*/ 194691 h 3481465"/>
                <a:gd name="connsiteX459" fmla="*/ 3077004 w 3219470"/>
                <a:gd name="connsiteY459" fmla="*/ 191083 h 3481465"/>
                <a:gd name="connsiteX460" fmla="*/ 3080455 w 3219470"/>
                <a:gd name="connsiteY460" fmla="*/ 165827 h 3481465"/>
                <a:gd name="connsiteX461" fmla="*/ 3094043 w 3219470"/>
                <a:gd name="connsiteY461" fmla="*/ 162219 h 3481465"/>
                <a:gd name="connsiteX462" fmla="*/ 2551058 w 3219470"/>
                <a:gd name="connsiteY462" fmla="*/ 108244 h 3481465"/>
                <a:gd name="connsiteX463" fmla="*/ 2563136 w 3219470"/>
                <a:gd name="connsiteY463" fmla="*/ 113656 h 3481465"/>
                <a:gd name="connsiteX464" fmla="*/ 2564862 w 3219470"/>
                <a:gd name="connsiteY464" fmla="*/ 138912 h 3481465"/>
                <a:gd name="connsiteX465" fmla="*/ 2540704 w 3219470"/>
                <a:gd name="connsiteY465" fmla="*/ 138912 h 3481465"/>
                <a:gd name="connsiteX466" fmla="*/ 2538979 w 3219470"/>
                <a:gd name="connsiteY466" fmla="*/ 113656 h 3481465"/>
                <a:gd name="connsiteX467" fmla="*/ 2551058 w 3219470"/>
                <a:gd name="connsiteY467" fmla="*/ 108244 h 3481465"/>
                <a:gd name="connsiteX468" fmla="*/ 3034417 w 3219470"/>
                <a:gd name="connsiteY468" fmla="*/ 100444 h 3481465"/>
                <a:gd name="connsiteX469" fmla="*/ 3046979 w 3219470"/>
                <a:gd name="connsiteY469" fmla="*/ 105405 h 3481465"/>
                <a:gd name="connsiteX470" fmla="*/ 3048774 w 3219470"/>
                <a:gd name="connsiteY470" fmla="*/ 129563 h 3481465"/>
                <a:gd name="connsiteX471" fmla="*/ 3021856 w 3219470"/>
                <a:gd name="connsiteY471" fmla="*/ 131289 h 3481465"/>
                <a:gd name="connsiteX472" fmla="*/ 3021856 w 3219470"/>
                <a:gd name="connsiteY472" fmla="*/ 107131 h 3481465"/>
                <a:gd name="connsiteX473" fmla="*/ 3034417 w 3219470"/>
                <a:gd name="connsiteY473" fmla="*/ 100444 h 3481465"/>
                <a:gd name="connsiteX474" fmla="*/ 2611524 w 3219470"/>
                <a:gd name="connsiteY474" fmla="*/ 57848 h 3481465"/>
                <a:gd name="connsiteX475" fmla="*/ 2623863 w 3219470"/>
                <a:gd name="connsiteY475" fmla="*/ 66555 h 3481465"/>
                <a:gd name="connsiteX476" fmla="*/ 2618668 w 3219470"/>
                <a:gd name="connsiteY476" fmla="*/ 91558 h 3481465"/>
                <a:gd name="connsiteX477" fmla="*/ 2594422 w 3219470"/>
                <a:gd name="connsiteY477" fmla="*/ 86200 h 3481465"/>
                <a:gd name="connsiteX478" fmla="*/ 2597886 w 3219470"/>
                <a:gd name="connsiteY478" fmla="*/ 61197 h 3481465"/>
                <a:gd name="connsiteX479" fmla="*/ 2611524 w 3219470"/>
                <a:gd name="connsiteY479" fmla="*/ 57848 h 3481465"/>
                <a:gd name="connsiteX480" fmla="*/ 2971254 w 3219470"/>
                <a:gd name="connsiteY480" fmla="*/ 54329 h 3481465"/>
                <a:gd name="connsiteX481" fmla="*/ 2985274 w 3219470"/>
                <a:gd name="connsiteY481" fmla="*/ 56055 h 3481465"/>
                <a:gd name="connsiteX482" fmla="*/ 2988725 w 3219470"/>
                <a:gd name="connsiteY482" fmla="*/ 80212 h 3481465"/>
                <a:gd name="connsiteX483" fmla="*/ 2966293 w 3219470"/>
                <a:gd name="connsiteY483" fmla="*/ 85389 h 3481465"/>
                <a:gd name="connsiteX484" fmla="*/ 2961117 w 3219470"/>
                <a:gd name="connsiteY484" fmla="*/ 62957 h 3481465"/>
                <a:gd name="connsiteX485" fmla="*/ 2971254 w 3219470"/>
                <a:gd name="connsiteY485" fmla="*/ 54329 h 3481465"/>
                <a:gd name="connsiteX486" fmla="*/ 2667981 w 3219470"/>
                <a:gd name="connsiteY486" fmla="*/ 20979 h 3481465"/>
                <a:gd name="connsiteX487" fmla="*/ 2692138 w 3219470"/>
                <a:gd name="connsiteY487" fmla="*/ 33018 h 3481465"/>
                <a:gd name="connsiteX488" fmla="*/ 2681785 w 3219470"/>
                <a:gd name="connsiteY488" fmla="*/ 55375 h 3481465"/>
                <a:gd name="connsiteX489" fmla="*/ 2659353 w 3219470"/>
                <a:gd name="connsiteY489" fmla="*/ 45057 h 3481465"/>
                <a:gd name="connsiteX490" fmla="*/ 2667981 w 3219470"/>
                <a:gd name="connsiteY490" fmla="*/ 20979 h 3481465"/>
                <a:gd name="connsiteX491" fmla="*/ 2913560 w 3219470"/>
                <a:gd name="connsiteY491" fmla="*/ 19404 h 3481465"/>
                <a:gd name="connsiteX492" fmla="*/ 2922188 w 3219470"/>
                <a:gd name="connsiteY492" fmla="*/ 43562 h 3481465"/>
                <a:gd name="connsiteX493" fmla="*/ 2901481 w 3219470"/>
                <a:gd name="connsiteY493" fmla="*/ 53915 h 3481465"/>
                <a:gd name="connsiteX494" fmla="*/ 2891128 w 3219470"/>
                <a:gd name="connsiteY494" fmla="*/ 31483 h 3481465"/>
                <a:gd name="connsiteX495" fmla="*/ 2913560 w 3219470"/>
                <a:gd name="connsiteY495" fmla="*/ 19404 h 3481465"/>
                <a:gd name="connsiteX496" fmla="*/ 2835365 w 3219470"/>
                <a:gd name="connsiteY496" fmla="*/ 222 h 3481465"/>
                <a:gd name="connsiteX497" fmla="*/ 2851013 w 3219470"/>
                <a:gd name="connsiteY497" fmla="*/ 21004 h 3481465"/>
                <a:gd name="connsiteX498" fmla="*/ 2831888 w 3219470"/>
                <a:gd name="connsiteY498" fmla="*/ 34858 h 3481465"/>
                <a:gd name="connsiteX499" fmla="*/ 2816240 w 3219470"/>
                <a:gd name="connsiteY499" fmla="*/ 15808 h 3481465"/>
                <a:gd name="connsiteX500" fmla="*/ 2835365 w 3219470"/>
                <a:gd name="connsiteY500" fmla="*/ 222 h 3481465"/>
                <a:gd name="connsiteX501" fmla="*/ 2746967 w 3219470"/>
                <a:gd name="connsiteY501" fmla="*/ 78 h 3481465"/>
                <a:gd name="connsiteX502" fmla="*/ 2766810 w 3219470"/>
                <a:gd name="connsiteY502" fmla="*/ 15726 h 3481465"/>
                <a:gd name="connsiteX503" fmla="*/ 2752379 w 3219470"/>
                <a:gd name="connsiteY503" fmla="*/ 36591 h 3481465"/>
                <a:gd name="connsiteX504" fmla="*/ 2730731 w 3219470"/>
                <a:gd name="connsiteY504" fmla="*/ 20942 h 3481465"/>
                <a:gd name="connsiteX505" fmla="*/ 2746967 w 3219470"/>
                <a:gd name="connsiteY505" fmla="*/ 78 h 348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</a:cxnLst>
              <a:rect l="l" t="t" r="r" b="b"/>
              <a:pathLst>
                <a:path w="3219470" h="3481465">
                  <a:moveTo>
                    <a:pt x="18270" y="3446540"/>
                  </a:moveTo>
                  <a:cubicBezTo>
                    <a:pt x="29094" y="3446540"/>
                    <a:pt x="38114" y="3455271"/>
                    <a:pt x="36310" y="3464003"/>
                  </a:cubicBezTo>
                  <a:cubicBezTo>
                    <a:pt x="36310" y="3474480"/>
                    <a:pt x="27290" y="3481465"/>
                    <a:pt x="18270" y="3481465"/>
                  </a:cubicBezTo>
                  <a:cubicBezTo>
                    <a:pt x="7447" y="3481465"/>
                    <a:pt x="-1573" y="3474480"/>
                    <a:pt x="231" y="3464003"/>
                  </a:cubicBezTo>
                  <a:cubicBezTo>
                    <a:pt x="231" y="3455271"/>
                    <a:pt x="9251" y="3446540"/>
                    <a:pt x="18270" y="3446540"/>
                  </a:cubicBezTo>
                  <a:close/>
                  <a:moveTo>
                    <a:pt x="21559" y="3370492"/>
                  </a:moveTo>
                  <a:cubicBezTo>
                    <a:pt x="32445" y="3370492"/>
                    <a:pt x="39702" y="3379186"/>
                    <a:pt x="39702" y="3387879"/>
                  </a:cubicBezTo>
                  <a:cubicBezTo>
                    <a:pt x="39702" y="3398311"/>
                    <a:pt x="30630" y="3405266"/>
                    <a:pt x="19745" y="3405266"/>
                  </a:cubicBezTo>
                  <a:cubicBezTo>
                    <a:pt x="10673" y="3403528"/>
                    <a:pt x="1602" y="3396573"/>
                    <a:pt x="3416" y="3386140"/>
                  </a:cubicBezTo>
                  <a:cubicBezTo>
                    <a:pt x="3416" y="3375708"/>
                    <a:pt x="12488" y="3368753"/>
                    <a:pt x="21559" y="3370492"/>
                  </a:cubicBezTo>
                  <a:close/>
                  <a:moveTo>
                    <a:pt x="32053" y="3294285"/>
                  </a:moveTo>
                  <a:cubicBezTo>
                    <a:pt x="40713" y="3296017"/>
                    <a:pt x="47640" y="3304676"/>
                    <a:pt x="47640" y="3315067"/>
                  </a:cubicBezTo>
                  <a:cubicBezTo>
                    <a:pt x="45908" y="3323726"/>
                    <a:pt x="37249" y="3330653"/>
                    <a:pt x="26858" y="3328921"/>
                  </a:cubicBezTo>
                  <a:cubicBezTo>
                    <a:pt x="16467" y="3327190"/>
                    <a:pt x="9540" y="3318531"/>
                    <a:pt x="11272" y="3309871"/>
                  </a:cubicBezTo>
                  <a:cubicBezTo>
                    <a:pt x="13003" y="3299481"/>
                    <a:pt x="21663" y="3292553"/>
                    <a:pt x="32053" y="3294285"/>
                  </a:cubicBezTo>
                  <a:close/>
                  <a:moveTo>
                    <a:pt x="44809" y="3218157"/>
                  </a:moveTo>
                  <a:cubicBezTo>
                    <a:pt x="55162" y="3221765"/>
                    <a:pt x="60339" y="3230785"/>
                    <a:pt x="58613" y="3239805"/>
                  </a:cubicBezTo>
                  <a:cubicBezTo>
                    <a:pt x="55162" y="3248825"/>
                    <a:pt x="48260" y="3256041"/>
                    <a:pt x="37907" y="3254237"/>
                  </a:cubicBezTo>
                  <a:cubicBezTo>
                    <a:pt x="27554" y="3252433"/>
                    <a:pt x="20652" y="3241609"/>
                    <a:pt x="24103" y="3232589"/>
                  </a:cubicBezTo>
                  <a:cubicBezTo>
                    <a:pt x="25828" y="3221765"/>
                    <a:pt x="36182" y="3216353"/>
                    <a:pt x="44809" y="3218157"/>
                  </a:cubicBezTo>
                  <a:close/>
                  <a:moveTo>
                    <a:pt x="65447" y="3137411"/>
                  </a:moveTo>
                  <a:cubicBezTo>
                    <a:pt x="74075" y="3139215"/>
                    <a:pt x="80977" y="3150039"/>
                    <a:pt x="77526" y="3159059"/>
                  </a:cubicBezTo>
                  <a:cubicBezTo>
                    <a:pt x="75800" y="3168079"/>
                    <a:pt x="65447" y="3173491"/>
                    <a:pt x="56820" y="3171687"/>
                  </a:cubicBezTo>
                  <a:cubicBezTo>
                    <a:pt x="46466" y="3169883"/>
                    <a:pt x="41290" y="3159059"/>
                    <a:pt x="43015" y="3148235"/>
                  </a:cubicBezTo>
                  <a:cubicBezTo>
                    <a:pt x="46466" y="3139215"/>
                    <a:pt x="55094" y="3133803"/>
                    <a:pt x="65447" y="3137411"/>
                  </a:cubicBezTo>
                  <a:close/>
                  <a:moveTo>
                    <a:pt x="78337" y="3065612"/>
                  </a:moveTo>
                  <a:cubicBezTo>
                    <a:pt x="82599" y="3064097"/>
                    <a:pt x="87534" y="3064097"/>
                    <a:pt x="92021" y="3065829"/>
                  </a:cubicBezTo>
                  <a:cubicBezTo>
                    <a:pt x="102788" y="3069293"/>
                    <a:pt x="106377" y="3079683"/>
                    <a:pt x="102788" y="3088343"/>
                  </a:cubicBezTo>
                  <a:cubicBezTo>
                    <a:pt x="99199" y="3097002"/>
                    <a:pt x="90226" y="3100465"/>
                    <a:pt x="79458" y="3097002"/>
                  </a:cubicBezTo>
                  <a:cubicBezTo>
                    <a:pt x="70486" y="3093538"/>
                    <a:pt x="65102" y="3084879"/>
                    <a:pt x="68691" y="3074488"/>
                  </a:cubicBezTo>
                  <a:cubicBezTo>
                    <a:pt x="70486" y="3070158"/>
                    <a:pt x="74075" y="3067128"/>
                    <a:pt x="78337" y="3065612"/>
                  </a:cubicBezTo>
                  <a:close/>
                  <a:moveTo>
                    <a:pt x="111173" y="2995113"/>
                  </a:moveTo>
                  <a:cubicBezTo>
                    <a:pt x="115472" y="2993814"/>
                    <a:pt x="120202" y="2994247"/>
                    <a:pt x="124501" y="2995979"/>
                  </a:cubicBezTo>
                  <a:cubicBezTo>
                    <a:pt x="133100" y="3001174"/>
                    <a:pt x="136540" y="3011565"/>
                    <a:pt x="133100" y="3020224"/>
                  </a:cubicBezTo>
                  <a:cubicBezTo>
                    <a:pt x="127941" y="3028883"/>
                    <a:pt x="117622" y="3030615"/>
                    <a:pt x="109023" y="3027152"/>
                  </a:cubicBezTo>
                  <a:cubicBezTo>
                    <a:pt x="100424" y="3023688"/>
                    <a:pt x="95265" y="3013297"/>
                    <a:pt x="100424" y="3004638"/>
                  </a:cubicBezTo>
                  <a:cubicBezTo>
                    <a:pt x="103004" y="2999442"/>
                    <a:pt x="106874" y="2996412"/>
                    <a:pt x="111173" y="2995113"/>
                  </a:cubicBezTo>
                  <a:close/>
                  <a:moveTo>
                    <a:pt x="149859" y="2927704"/>
                  </a:moveTo>
                  <a:cubicBezTo>
                    <a:pt x="154547" y="2926842"/>
                    <a:pt x="159459" y="2927705"/>
                    <a:pt x="163923" y="2931156"/>
                  </a:cubicBezTo>
                  <a:cubicBezTo>
                    <a:pt x="172853" y="2936332"/>
                    <a:pt x="174639" y="2946686"/>
                    <a:pt x="169281" y="2953588"/>
                  </a:cubicBezTo>
                  <a:cubicBezTo>
                    <a:pt x="163923" y="2962216"/>
                    <a:pt x="153208" y="2963941"/>
                    <a:pt x="144278" y="2958765"/>
                  </a:cubicBezTo>
                  <a:cubicBezTo>
                    <a:pt x="135349" y="2953588"/>
                    <a:pt x="131777" y="2943234"/>
                    <a:pt x="137135" y="2934607"/>
                  </a:cubicBezTo>
                  <a:cubicBezTo>
                    <a:pt x="140706" y="2931155"/>
                    <a:pt x="145171" y="2928567"/>
                    <a:pt x="149859" y="2927704"/>
                  </a:cubicBezTo>
                  <a:close/>
                  <a:moveTo>
                    <a:pt x="198461" y="2857716"/>
                  </a:moveTo>
                  <a:cubicBezTo>
                    <a:pt x="202990" y="2857284"/>
                    <a:pt x="207736" y="2858578"/>
                    <a:pt x="212049" y="2861167"/>
                  </a:cubicBezTo>
                  <a:cubicBezTo>
                    <a:pt x="218951" y="2868069"/>
                    <a:pt x="220677" y="2878423"/>
                    <a:pt x="215500" y="2885325"/>
                  </a:cubicBezTo>
                  <a:cubicBezTo>
                    <a:pt x="208598" y="2893953"/>
                    <a:pt x="198245" y="2895678"/>
                    <a:pt x="191343" y="2888776"/>
                  </a:cubicBezTo>
                  <a:cubicBezTo>
                    <a:pt x="182716" y="2883599"/>
                    <a:pt x="180990" y="2871520"/>
                    <a:pt x="186167" y="2864618"/>
                  </a:cubicBezTo>
                  <a:cubicBezTo>
                    <a:pt x="189618" y="2860304"/>
                    <a:pt x="193932" y="2858147"/>
                    <a:pt x="198461" y="2857716"/>
                  </a:cubicBezTo>
                  <a:close/>
                  <a:moveTo>
                    <a:pt x="249183" y="2797684"/>
                  </a:moveTo>
                  <a:cubicBezTo>
                    <a:pt x="253496" y="2797460"/>
                    <a:pt x="257810" y="2799254"/>
                    <a:pt x="261261" y="2802844"/>
                  </a:cubicBezTo>
                  <a:cubicBezTo>
                    <a:pt x="268163" y="2810022"/>
                    <a:pt x="269889" y="2822584"/>
                    <a:pt x="262987" y="2829762"/>
                  </a:cubicBezTo>
                  <a:cubicBezTo>
                    <a:pt x="257810" y="2836940"/>
                    <a:pt x="245732" y="2836940"/>
                    <a:pt x="238830" y="2829762"/>
                  </a:cubicBezTo>
                  <a:cubicBezTo>
                    <a:pt x="231928" y="2824378"/>
                    <a:pt x="230202" y="2811816"/>
                    <a:pt x="237104" y="2804638"/>
                  </a:cubicBezTo>
                  <a:cubicBezTo>
                    <a:pt x="240555" y="2800152"/>
                    <a:pt x="244869" y="2797909"/>
                    <a:pt x="249183" y="2797684"/>
                  </a:cubicBezTo>
                  <a:close/>
                  <a:moveTo>
                    <a:pt x="304020" y="2743709"/>
                  </a:moveTo>
                  <a:cubicBezTo>
                    <a:pt x="308530" y="2743933"/>
                    <a:pt x="313040" y="2746177"/>
                    <a:pt x="316648" y="2750663"/>
                  </a:cubicBezTo>
                  <a:cubicBezTo>
                    <a:pt x="323864" y="2757841"/>
                    <a:pt x="323864" y="2768609"/>
                    <a:pt x="316648" y="2775787"/>
                  </a:cubicBezTo>
                  <a:cubicBezTo>
                    <a:pt x="311236" y="2782965"/>
                    <a:pt x="298609" y="2782965"/>
                    <a:pt x="291393" y="2775787"/>
                  </a:cubicBezTo>
                  <a:cubicBezTo>
                    <a:pt x="284177" y="2768609"/>
                    <a:pt x="284177" y="2756047"/>
                    <a:pt x="291393" y="2748869"/>
                  </a:cubicBezTo>
                  <a:cubicBezTo>
                    <a:pt x="295001" y="2745279"/>
                    <a:pt x="299511" y="2743485"/>
                    <a:pt x="304020" y="2743709"/>
                  </a:cubicBezTo>
                  <a:close/>
                  <a:moveTo>
                    <a:pt x="362680" y="2692685"/>
                  </a:moveTo>
                  <a:cubicBezTo>
                    <a:pt x="367210" y="2693134"/>
                    <a:pt x="371524" y="2695377"/>
                    <a:pt x="374112" y="2699863"/>
                  </a:cubicBezTo>
                  <a:cubicBezTo>
                    <a:pt x="381014" y="2707041"/>
                    <a:pt x="379288" y="2719603"/>
                    <a:pt x="372387" y="2724987"/>
                  </a:cubicBezTo>
                  <a:cubicBezTo>
                    <a:pt x="365485" y="2732165"/>
                    <a:pt x="355131" y="2730371"/>
                    <a:pt x="348229" y="2723192"/>
                  </a:cubicBezTo>
                  <a:cubicBezTo>
                    <a:pt x="341327" y="2714220"/>
                    <a:pt x="343052" y="2703452"/>
                    <a:pt x="349954" y="2696274"/>
                  </a:cubicBezTo>
                  <a:cubicBezTo>
                    <a:pt x="353406" y="2693582"/>
                    <a:pt x="358151" y="2692236"/>
                    <a:pt x="362680" y="2692685"/>
                  </a:cubicBezTo>
                  <a:close/>
                  <a:moveTo>
                    <a:pt x="428829" y="2639719"/>
                  </a:moveTo>
                  <a:cubicBezTo>
                    <a:pt x="433540" y="2640366"/>
                    <a:pt x="438027" y="2642955"/>
                    <a:pt x="440718" y="2647269"/>
                  </a:cubicBezTo>
                  <a:cubicBezTo>
                    <a:pt x="446102" y="2655896"/>
                    <a:pt x="446102" y="2666250"/>
                    <a:pt x="437129" y="2671427"/>
                  </a:cubicBezTo>
                  <a:cubicBezTo>
                    <a:pt x="429951" y="2676603"/>
                    <a:pt x="417389" y="2674878"/>
                    <a:pt x="412005" y="2667975"/>
                  </a:cubicBezTo>
                  <a:cubicBezTo>
                    <a:pt x="404827" y="2659348"/>
                    <a:pt x="406622" y="2648994"/>
                    <a:pt x="415594" y="2643818"/>
                  </a:cubicBezTo>
                  <a:cubicBezTo>
                    <a:pt x="419183" y="2640367"/>
                    <a:pt x="424119" y="2639072"/>
                    <a:pt x="428829" y="2639719"/>
                  </a:cubicBezTo>
                  <a:close/>
                  <a:moveTo>
                    <a:pt x="491208" y="2594243"/>
                  </a:moveTo>
                  <a:cubicBezTo>
                    <a:pt x="495694" y="2595365"/>
                    <a:pt x="499732" y="2598057"/>
                    <a:pt x="502424" y="2601646"/>
                  </a:cubicBezTo>
                  <a:cubicBezTo>
                    <a:pt x="509602" y="2610618"/>
                    <a:pt x="507807" y="2621386"/>
                    <a:pt x="498835" y="2626770"/>
                  </a:cubicBezTo>
                  <a:cubicBezTo>
                    <a:pt x="491657" y="2632153"/>
                    <a:pt x="479094" y="2630359"/>
                    <a:pt x="473711" y="2623180"/>
                  </a:cubicBezTo>
                  <a:cubicBezTo>
                    <a:pt x="468327" y="2614208"/>
                    <a:pt x="470122" y="2603440"/>
                    <a:pt x="477300" y="2596262"/>
                  </a:cubicBezTo>
                  <a:cubicBezTo>
                    <a:pt x="481786" y="2593570"/>
                    <a:pt x="486721" y="2593121"/>
                    <a:pt x="491208" y="2594243"/>
                  </a:cubicBezTo>
                  <a:close/>
                  <a:moveTo>
                    <a:pt x="553827" y="2552192"/>
                  </a:moveTo>
                  <a:cubicBezTo>
                    <a:pt x="558141" y="2553054"/>
                    <a:pt x="562024" y="2555643"/>
                    <a:pt x="564612" y="2559957"/>
                  </a:cubicBezTo>
                  <a:cubicBezTo>
                    <a:pt x="571514" y="2566859"/>
                    <a:pt x="568063" y="2578938"/>
                    <a:pt x="561161" y="2584115"/>
                  </a:cubicBezTo>
                  <a:cubicBezTo>
                    <a:pt x="552533" y="2589291"/>
                    <a:pt x="542180" y="2587566"/>
                    <a:pt x="537004" y="2578938"/>
                  </a:cubicBezTo>
                  <a:cubicBezTo>
                    <a:pt x="531827" y="2570310"/>
                    <a:pt x="533553" y="2559957"/>
                    <a:pt x="540455" y="2554780"/>
                  </a:cubicBezTo>
                  <a:cubicBezTo>
                    <a:pt x="544769" y="2552192"/>
                    <a:pt x="549514" y="2551329"/>
                    <a:pt x="553827" y="2552192"/>
                  </a:cubicBezTo>
                  <a:close/>
                  <a:moveTo>
                    <a:pt x="619053" y="2509432"/>
                  </a:moveTo>
                  <a:cubicBezTo>
                    <a:pt x="623367" y="2510329"/>
                    <a:pt x="627249" y="2513021"/>
                    <a:pt x="629838" y="2517508"/>
                  </a:cubicBezTo>
                  <a:cubicBezTo>
                    <a:pt x="635014" y="2526480"/>
                    <a:pt x="633289" y="2537248"/>
                    <a:pt x="624661" y="2542632"/>
                  </a:cubicBezTo>
                  <a:cubicBezTo>
                    <a:pt x="617759" y="2548015"/>
                    <a:pt x="605680" y="2546221"/>
                    <a:pt x="600504" y="2537248"/>
                  </a:cubicBezTo>
                  <a:cubicBezTo>
                    <a:pt x="595327" y="2528275"/>
                    <a:pt x="597052" y="2517508"/>
                    <a:pt x="605680" y="2512124"/>
                  </a:cubicBezTo>
                  <a:cubicBezTo>
                    <a:pt x="609994" y="2509432"/>
                    <a:pt x="614739" y="2508535"/>
                    <a:pt x="619053" y="2509432"/>
                  </a:cubicBezTo>
                  <a:close/>
                  <a:moveTo>
                    <a:pt x="690491" y="2464879"/>
                  </a:moveTo>
                  <a:cubicBezTo>
                    <a:pt x="694805" y="2465741"/>
                    <a:pt x="698687" y="2468330"/>
                    <a:pt x="701276" y="2472644"/>
                  </a:cubicBezTo>
                  <a:cubicBezTo>
                    <a:pt x="706452" y="2481271"/>
                    <a:pt x="703001" y="2491625"/>
                    <a:pt x="696099" y="2496802"/>
                  </a:cubicBezTo>
                  <a:cubicBezTo>
                    <a:pt x="687471" y="2501978"/>
                    <a:pt x="677119" y="2500253"/>
                    <a:pt x="671942" y="2491625"/>
                  </a:cubicBezTo>
                  <a:cubicBezTo>
                    <a:pt x="666765" y="2482997"/>
                    <a:pt x="668490" y="2472644"/>
                    <a:pt x="677119" y="2467467"/>
                  </a:cubicBezTo>
                  <a:cubicBezTo>
                    <a:pt x="681432" y="2464879"/>
                    <a:pt x="686177" y="2464016"/>
                    <a:pt x="690491" y="2464879"/>
                  </a:cubicBezTo>
                  <a:close/>
                  <a:moveTo>
                    <a:pt x="755578" y="2423707"/>
                  </a:moveTo>
                  <a:cubicBezTo>
                    <a:pt x="759892" y="2424604"/>
                    <a:pt x="763774" y="2427296"/>
                    <a:pt x="766362" y="2431783"/>
                  </a:cubicBezTo>
                  <a:cubicBezTo>
                    <a:pt x="771539" y="2440755"/>
                    <a:pt x="769814" y="2451523"/>
                    <a:pt x="761186" y="2456907"/>
                  </a:cubicBezTo>
                  <a:cubicBezTo>
                    <a:pt x="752558" y="2462290"/>
                    <a:pt x="742205" y="2460496"/>
                    <a:pt x="737029" y="2451523"/>
                  </a:cubicBezTo>
                  <a:cubicBezTo>
                    <a:pt x="731852" y="2442550"/>
                    <a:pt x="733578" y="2431783"/>
                    <a:pt x="742205" y="2426399"/>
                  </a:cubicBezTo>
                  <a:cubicBezTo>
                    <a:pt x="746519" y="2423707"/>
                    <a:pt x="751264" y="2422810"/>
                    <a:pt x="755578" y="2423707"/>
                  </a:cubicBezTo>
                  <a:close/>
                  <a:moveTo>
                    <a:pt x="820666" y="2384564"/>
                  </a:moveTo>
                  <a:cubicBezTo>
                    <a:pt x="824980" y="2385642"/>
                    <a:pt x="828862" y="2388230"/>
                    <a:pt x="831451" y="2391682"/>
                  </a:cubicBezTo>
                  <a:cubicBezTo>
                    <a:pt x="836627" y="2400309"/>
                    <a:pt x="834902" y="2412388"/>
                    <a:pt x="826274" y="2415840"/>
                  </a:cubicBezTo>
                  <a:cubicBezTo>
                    <a:pt x="817646" y="2421016"/>
                    <a:pt x="807293" y="2419291"/>
                    <a:pt x="802117" y="2410663"/>
                  </a:cubicBezTo>
                  <a:cubicBezTo>
                    <a:pt x="796940" y="2402035"/>
                    <a:pt x="800391" y="2391682"/>
                    <a:pt x="807293" y="2386505"/>
                  </a:cubicBezTo>
                  <a:cubicBezTo>
                    <a:pt x="811607" y="2383917"/>
                    <a:pt x="816352" y="2383485"/>
                    <a:pt x="820666" y="2384564"/>
                  </a:cubicBezTo>
                  <a:close/>
                  <a:moveTo>
                    <a:pt x="885115" y="2343418"/>
                  </a:moveTo>
                  <a:cubicBezTo>
                    <a:pt x="889602" y="2344540"/>
                    <a:pt x="893639" y="2347232"/>
                    <a:pt x="896331" y="2350821"/>
                  </a:cubicBezTo>
                  <a:cubicBezTo>
                    <a:pt x="901715" y="2359793"/>
                    <a:pt x="899920" y="2372355"/>
                    <a:pt x="890947" y="2377739"/>
                  </a:cubicBezTo>
                  <a:cubicBezTo>
                    <a:pt x="883769" y="2381328"/>
                    <a:pt x="871207" y="2379534"/>
                    <a:pt x="865824" y="2370561"/>
                  </a:cubicBezTo>
                  <a:cubicBezTo>
                    <a:pt x="860440" y="2361588"/>
                    <a:pt x="864029" y="2350821"/>
                    <a:pt x="871207" y="2345437"/>
                  </a:cubicBezTo>
                  <a:cubicBezTo>
                    <a:pt x="875694" y="2342745"/>
                    <a:pt x="880629" y="2342296"/>
                    <a:pt x="885115" y="2343418"/>
                  </a:cubicBezTo>
                  <a:close/>
                  <a:moveTo>
                    <a:pt x="957191" y="2299563"/>
                  </a:moveTo>
                  <a:cubicBezTo>
                    <a:pt x="961505" y="2300641"/>
                    <a:pt x="965387" y="2303230"/>
                    <a:pt x="967975" y="2307544"/>
                  </a:cubicBezTo>
                  <a:cubicBezTo>
                    <a:pt x="973152" y="2316171"/>
                    <a:pt x="971426" y="2326525"/>
                    <a:pt x="962799" y="2331702"/>
                  </a:cubicBezTo>
                  <a:cubicBezTo>
                    <a:pt x="954171" y="2336878"/>
                    <a:pt x="943818" y="2333427"/>
                    <a:pt x="938641" y="2326525"/>
                  </a:cubicBezTo>
                  <a:cubicBezTo>
                    <a:pt x="933465" y="2317897"/>
                    <a:pt x="935190" y="2305818"/>
                    <a:pt x="943818" y="2300641"/>
                  </a:cubicBezTo>
                  <a:cubicBezTo>
                    <a:pt x="948132" y="2298916"/>
                    <a:pt x="952877" y="2298484"/>
                    <a:pt x="957191" y="2299563"/>
                  </a:cubicBezTo>
                  <a:close/>
                  <a:moveTo>
                    <a:pt x="1021631" y="2257020"/>
                  </a:moveTo>
                  <a:cubicBezTo>
                    <a:pt x="1026160" y="2257917"/>
                    <a:pt x="1030474" y="2260609"/>
                    <a:pt x="1033062" y="2265096"/>
                  </a:cubicBezTo>
                  <a:cubicBezTo>
                    <a:pt x="1038239" y="2274068"/>
                    <a:pt x="1036513" y="2284836"/>
                    <a:pt x="1027886" y="2290220"/>
                  </a:cubicBezTo>
                  <a:cubicBezTo>
                    <a:pt x="1019258" y="2295603"/>
                    <a:pt x="1008905" y="2293809"/>
                    <a:pt x="1003728" y="2284836"/>
                  </a:cubicBezTo>
                  <a:cubicBezTo>
                    <a:pt x="998552" y="2275863"/>
                    <a:pt x="1000277" y="2265096"/>
                    <a:pt x="1008905" y="2259712"/>
                  </a:cubicBezTo>
                  <a:cubicBezTo>
                    <a:pt x="1012356" y="2257020"/>
                    <a:pt x="1017101" y="2256123"/>
                    <a:pt x="1021631" y="2257020"/>
                  </a:cubicBezTo>
                  <a:close/>
                  <a:moveTo>
                    <a:pt x="1085830" y="2216504"/>
                  </a:moveTo>
                  <a:cubicBezTo>
                    <a:pt x="1090765" y="2217799"/>
                    <a:pt x="1095251" y="2220818"/>
                    <a:pt x="1097943" y="2225132"/>
                  </a:cubicBezTo>
                  <a:cubicBezTo>
                    <a:pt x="1103327" y="2232034"/>
                    <a:pt x="1099738" y="2244113"/>
                    <a:pt x="1090765" y="2249290"/>
                  </a:cubicBezTo>
                  <a:cubicBezTo>
                    <a:pt x="1083587" y="2252741"/>
                    <a:pt x="1072819" y="2251016"/>
                    <a:pt x="1067436" y="2242388"/>
                  </a:cubicBezTo>
                  <a:cubicBezTo>
                    <a:pt x="1062052" y="2233760"/>
                    <a:pt x="1062052" y="2223407"/>
                    <a:pt x="1071025" y="2218230"/>
                  </a:cubicBezTo>
                  <a:cubicBezTo>
                    <a:pt x="1075511" y="2215642"/>
                    <a:pt x="1080895" y="2215210"/>
                    <a:pt x="1085830" y="2216504"/>
                  </a:cubicBezTo>
                  <a:close/>
                  <a:moveTo>
                    <a:pt x="1151815" y="2177973"/>
                  </a:moveTo>
                  <a:cubicBezTo>
                    <a:pt x="1156302" y="2179267"/>
                    <a:pt x="1160339" y="2181856"/>
                    <a:pt x="1163031" y="2185307"/>
                  </a:cubicBezTo>
                  <a:cubicBezTo>
                    <a:pt x="1168415" y="2193934"/>
                    <a:pt x="1164826" y="2206013"/>
                    <a:pt x="1157647" y="2209465"/>
                  </a:cubicBezTo>
                  <a:cubicBezTo>
                    <a:pt x="1148675" y="2214641"/>
                    <a:pt x="1137907" y="2211190"/>
                    <a:pt x="1132524" y="2202562"/>
                  </a:cubicBezTo>
                  <a:cubicBezTo>
                    <a:pt x="1127140" y="2193934"/>
                    <a:pt x="1128934" y="2183581"/>
                    <a:pt x="1137907" y="2178404"/>
                  </a:cubicBezTo>
                  <a:cubicBezTo>
                    <a:pt x="1142394" y="2176679"/>
                    <a:pt x="1147329" y="2176679"/>
                    <a:pt x="1151815" y="2177973"/>
                  </a:cubicBezTo>
                  <a:close/>
                  <a:moveTo>
                    <a:pt x="1226988" y="2135662"/>
                  </a:moveTo>
                  <a:cubicBezTo>
                    <a:pt x="1231086" y="2137002"/>
                    <a:pt x="1234537" y="2140127"/>
                    <a:pt x="1236262" y="2144592"/>
                  </a:cubicBezTo>
                  <a:cubicBezTo>
                    <a:pt x="1241439" y="2153522"/>
                    <a:pt x="1237988" y="2166023"/>
                    <a:pt x="1229360" y="2169595"/>
                  </a:cubicBezTo>
                  <a:cubicBezTo>
                    <a:pt x="1222458" y="2174953"/>
                    <a:pt x="1210379" y="2171381"/>
                    <a:pt x="1206928" y="2162452"/>
                  </a:cubicBezTo>
                  <a:cubicBezTo>
                    <a:pt x="1201752" y="2153522"/>
                    <a:pt x="1205203" y="2142806"/>
                    <a:pt x="1213831" y="2137448"/>
                  </a:cubicBezTo>
                  <a:cubicBezTo>
                    <a:pt x="1218144" y="2134769"/>
                    <a:pt x="1222890" y="2134323"/>
                    <a:pt x="1226988" y="2135662"/>
                  </a:cubicBezTo>
                  <a:close/>
                  <a:moveTo>
                    <a:pt x="1294604" y="2100616"/>
                  </a:moveTo>
                  <a:cubicBezTo>
                    <a:pt x="1298917" y="2101911"/>
                    <a:pt x="1302800" y="2104930"/>
                    <a:pt x="1304525" y="2109244"/>
                  </a:cubicBezTo>
                  <a:cubicBezTo>
                    <a:pt x="1309702" y="2117872"/>
                    <a:pt x="1306251" y="2128225"/>
                    <a:pt x="1297623" y="2133402"/>
                  </a:cubicBezTo>
                  <a:cubicBezTo>
                    <a:pt x="1288996" y="2136853"/>
                    <a:pt x="1278642" y="2133402"/>
                    <a:pt x="1273466" y="2124774"/>
                  </a:cubicBezTo>
                  <a:cubicBezTo>
                    <a:pt x="1270015" y="2116146"/>
                    <a:pt x="1273466" y="2105793"/>
                    <a:pt x="1282094" y="2102342"/>
                  </a:cubicBezTo>
                  <a:cubicBezTo>
                    <a:pt x="1285545" y="2099753"/>
                    <a:pt x="1290290" y="2099322"/>
                    <a:pt x="1294604" y="2100616"/>
                  </a:cubicBezTo>
                  <a:close/>
                  <a:moveTo>
                    <a:pt x="1363513" y="2065895"/>
                  </a:moveTo>
                  <a:cubicBezTo>
                    <a:pt x="1367611" y="2067400"/>
                    <a:pt x="1371062" y="2070839"/>
                    <a:pt x="1372787" y="2075999"/>
                  </a:cubicBezTo>
                  <a:cubicBezTo>
                    <a:pt x="1377964" y="2084598"/>
                    <a:pt x="1374513" y="2094916"/>
                    <a:pt x="1365885" y="2098356"/>
                  </a:cubicBezTo>
                  <a:cubicBezTo>
                    <a:pt x="1357258" y="2103515"/>
                    <a:pt x="1346904" y="2100076"/>
                    <a:pt x="1341728" y="2089757"/>
                  </a:cubicBezTo>
                  <a:cubicBezTo>
                    <a:pt x="1338277" y="2081158"/>
                    <a:pt x="1341728" y="2070839"/>
                    <a:pt x="1350356" y="2067400"/>
                  </a:cubicBezTo>
                  <a:cubicBezTo>
                    <a:pt x="1354669" y="2064820"/>
                    <a:pt x="1359415" y="2064390"/>
                    <a:pt x="1363513" y="2065895"/>
                  </a:cubicBezTo>
                  <a:close/>
                  <a:moveTo>
                    <a:pt x="1431776" y="2032139"/>
                  </a:moveTo>
                  <a:cubicBezTo>
                    <a:pt x="1435874" y="2033648"/>
                    <a:pt x="1439325" y="2036668"/>
                    <a:pt x="1441050" y="2040982"/>
                  </a:cubicBezTo>
                  <a:cubicBezTo>
                    <a:pt x="1446227" y="2049610"/>
                    <a:pt x="1442776" y="2061689"/>
                    <a:pt x="1434148" y="2065140"/>
                  </a:cubicBezTo>
                  <a:cubicBezTo>
                    <a:pt x="1425521" y="2068591"/>
                    <a:pt x="1415167" y="2065140"/>
                    <a:pt x="1409991" y="2056512"/>
                  </a:cubicBezTo>
                  <a:cubicBezTo>
                    <a:pt x="1406540" y="2047884"/>
                    <a:pt x="1409991" y="2037531"/>
                    <a:pt x="1418619" y="2032354"/>
                  </a:cubicBezTo>
                  <a:cubicBezTo>
                    <a:pt x="1422932" y="2030629"/>
                    <a:pt x="1427678" y="2030629"/>
                    <a:pt x="1431776" y="2032139"/>
                  </a:cubicBezTo>
                  <a:close/>
                  <a:moveTo>
                    <a:pt x="1507622" y="1995626"/>
                  </a:moveTo>
                  <a:cubicBezTo>
                    <a:pt x="1512108" y="1997136"/>
                    <a:pt x="1516146" y="2000155"/>
                    <a:pt x="1518838" y="2004469"/>
                  </a:cubicBezTo>
                  <a:cubicBezTo>
                    <a:pt x="1522427" y="2014823"/>
                    <a:pt x="1518838" y="2025176"/>
                    <a:pt x="1509865" y="2028627"/>
                  </a:cubicBezTo>
                  <a:cubicBezTo>
                    <a:pt x="1500892" y="2032078"/>
                    <a:pt x="1490125" y="2028627"/>
                    <a:pt x="1486536" y="2019999"/>
                  </a:cubicBezTo>
                  <a:cubicBezTo>
                    <a:pt x="1481152" y="2011371"/>
                    <a:pt x="1484741" y="2001018"/>
                    <a:pt x="1493714" y="1995841"/>
                  </a:cubicBezTo>
                  <a:cubicBezTo>
                    <a:pt x="1498200" y="1994116"/>
                    <a:pt x="1503135" y="1994116"/>
                    <a:pt x="1507622" y="1995626"/>
                  </a:cubicBezTo>
                  <a:close/>
                  <a:moveTo>
                    <a:pt x="1577247" y="1962708"/>
                  </a:moveTo>
                  <a:cubicBezTo>
                    <a:pt x="1581510" y="1964213"/>
                    <a:pt x="1585099" y="1967652"/>
                    <a:pt x="1586893" y="1972812"/>
                  </a:cubicBezTo>
                  <a:cubicBezTo>
                    <a:pt x="1592277" y="1981411"/>
                    <a:pt x="1588688" y="1991729"/>
                    <a:pt x="1579715" y="1995169"/>
                  </a:cubicBezTo>
                  <a:cubicBezTo>
                    <a:pt x="1570742" y="2000328"/>
                    <a:pt x="1559975" y="1995169"/>
                    <a:pt x="1554591" y="1986570"/>
                  </a:cubicBezTo>
                  <a:cubicBezTo>
                    <a:pt x="1551002" y="1977971"/>
                    <a:pt x="1554591" y="1967652"/>
                    <a:pt x="1563564" y="1964213"/>
                  </a:cubicBezTo>
                  <a:cubicBezTo>
                    <a:pt x="1568050" y="1961633"/>
                    <a:pt x="1572985" y="1961203"/>
                    <a:pt x="1577247" y="1962708"/>
                  </a:cubicBezTo>
                  <a:close/>
                  <a:moveTo>
                    <a:pt x="1646303" y="1930015"/>
                  </a:moveTo>
                  <a:cubicBezTo>
                    <a:pt x="1650617" y="1931735"/>
                    <a:pt x="1654500" y="1935174"/>
                    <a:pt x="1657088" y="1939474"/>
                  </a:cubicBezTo>
                  <a:cubicBezTo>
                    <a:pt x="1660539" y="1948073"/>
                    <a:pt x="1657088" y="1958391"/>
                    <a:pt x="1648460" y="1961831"/>
                  </a:cubicBezTo>
                  <a:cubicBezTo>
                    <a:pt x="1639833" y="1966990"/>
                    <a:pt x="1629479" y="1963551"/>
                    <a:pt x="1626028" y="1953232"/>
                  </a:cubicBezTo>
                  <a:cubicBezTo>
                    <a:pt x="1620852" y="1944633"/>
                    <a:pt x="1624303" y="1934314"/>
                    <a:pt x="1632931" y="1930875"/>
                  </a:cubicBezTo>
                  <a:cubicBezTo>
                    <a:pt x="1637244" y="1928295"/>
                    <a:pt x="1641990" y="1928295"/>
                    <a:pt x="1646303" y="1930015"/>
                  </a:cubicBezTo>
                  <a:close/>
                  <a:moveTo>
                    <a:pt x="1715429" y="1897201"/>
                  </a:moveTo>
                  <a:cubicBezTo>
                    <a:pt x="1719743" y="1898711"/>
                    <a:pt x="1723625" y="1901730"/>
                    <a:pt x="1725351" y="1906044"/>
                  </a:cubicBezTo>
                  <a:cubicBezTo>
                    <a:pt x="1728802" y="1914672"/>
                    <a:pt x="1725351" y="1925025"/>
                    <a:pt x="1716723" y="1930202"/>
                  </a:cubicBezTo>
                  <a:cubicBezTo>
                    <a:pt x="1708096" y="1933653"/>
                    <a:pt x="1697742" y="1930202"/>
                    <a:pt x="1694291" y="1921574"/>
                  </a:cubicBezTo>
                  <a:cubicBezTo>
                    <a:pt x="1689115" y="1911221"/>
                    <a:pt x="1694291" y="1900868"/>
                    <a:pt x="1702919" y="1897416"/>
                  </a:cubicBezTo>
                  <a:cubicBezTo>
                    <a:pt x="1706370" y="1895691"/>
                    <a:pt x="1711115" y="1895691"/>
                    <a:pt x="1715429" y="1897201"/>
                  </a:cubicBezTo>
                  <a:close/>
                  <a:moveTo>
                    <a:pt x="1791560" y="1860689"/>
                  </a:moveTo>
                  <a:cubicBezTo>
                    <a:pt x="1795823" y="1862198"/>
                    <a:pt x="1799412" y="1865218"/>
                    <a:pt x="1801206" y="1869532"/>
                  </a:cubicBezTo>
                  <a:cubicBezTo>
                    <a:pt x="1806590" y="1878160"/>
                    <a:pt x="1803001" y="1888513"/>
                    <a:pt x="1794028" y="1893690"/>
                  </a:cubicBezTo>
                  <a:cubicBezTo>
                    <a:pt x="1785055" y="1897141"/>
                    <a:pt x="1774288" y="1893690"/>
                    <a:pt x="1768904" y="1885062"/>
                  </a:cubicBezTo>
                  <a:cubicBezTo>
                    <a:pt x="1765315" y="1876434"/>
                    <a:pt x="1768904" y="1866081"/>
                    <a:pt x="1777877" y="1860904"/>
                  </a:cubicBezTo>
                  <a:cubicBezTo>
                    <a:pt x="1782363" y="1859179"/>
                    <a:pt x="1787298" y="1859179"/>
                    <a:pt x="1791560" y="1860689"/>
                  </a:cubicBezTo>
                  <a:close/>
                  <a:moveTo>
                    <a:pt x="1860047" y="1827351"/>
                  </a:moveTo>
                  <a:cubicBezTo>
                    <a:pt x="1864533" y="1828860"/>
                    <a:pt x="1868571" y="1831880"/>
                    <a:pt x="1871263" y="1836194"/>
                  </a:cubicBezTo>
                  <a:cubicBezTo>
                    <a:pt x="1874852" y="1844822"/>
                    <a:pt x="1871263" y="1855175"/>
                    <a:pt x="1862290" y="1860352"/>
                  </a:cubicBezTo>
                  <a:cubicBezTo>
                    <a:pt x="1853317" y="1863803"/>
                    <a:pt x="1842550" y="1860352"/>
                    <a:pt x="1838961" y="1851724"/>
                  </a:cubicBezTo>
                  <a:cubicBezTo>
                    <a:pt x="1833577" y="1843096"/>
                    <a:pt x="1837166" y="1832743"/>
                    <a:pt x="1846139" y="1827566"/>
                  </a:cubicBezTo>
                  <a:cubicBezTo>
                    <a:pt x="1850625" y="1825841"/>
                    <a:pt x="1855560" y="1825841"/>
                    <a:pt x="1860047" y="1827351"/>
                  </a:cubicBezTo>
                  <a:close/>
                  <a:moveTo>
                    <a:pt x="1928310" y="1794014"/>
                  </a:moveTo>
                  <a:cubicBezTo>
                    <a:pt x="1932796" y="1795523"/>
                    <a:pt x="1936834" y="1798543"/>
                    <a:pt x="1939526" y="1802857"/>
                  </a:cubicBezTo>
                  <a:cubicBezTo>
                    <a:pt x="1943115" y="1811485"/>
                    <a:pt x="1939526" y="1821838"/>
                    <a:pt x="1930553" y="1827015"/>
                  </a:cubicBezTo>
                  <a:cubicBezTo>
                    <a:pt x="1923375" y="1830466"/>
                    <a:pt x="1910813" y="1827015"/>
                    <a:pt x="1907224" y="1818387"/>
                  </a:cubicBezTo>
                  <a:cubicBezTo>
                    <a:pt x="1901840" y="1809759"/>
                    <a:pt x="1905429" y="1797681"/>
                    <a:pt x="1914402" y="1794229"/>
                  </a:cubicBezTo>
                  <a:cubicBezTo>
                    <a:pt x="1918888" y="1792504"/>
                    <a:pt x="1923823" y="1792504"/>
                    <a:pt x="1928310" y="1794014"/>
                  </a:cubicBezTo>
                  <a:close/>
                  <a:moveTo>
                    <a:pt x="1996572" y="1759089"/>
                  </a:moveTo>
                  <a:cubicBezTo>
                    <a:pt x="2001058" y="1760599"/>
                    <a:pt x="2005096" y="1763618"/>
                    <a:pt x="2007788" y="1767932"/>
                  </a:cubicBezTo>
                  <a:cubicBezTo>
                    <a:pt x="2011377" y="1776560"/>
                    <a:pt x="2009582" y="1786913"/>
                    <a:pt x="2000609" y="1792090"/>
                  </a:cubicBezTo>
                  <a:cubicBezTo>
                    <a:pt x="1991637" y="1795541"/>
                    <a:pt x="1980869" y="1792090"/>
                    <a:pt x="1975486" y="1783462"/>
                  </a:cubicBezTo>
                  <a:cubicBezTo>
                    <a:pt x="1970102" y="1774834"/>
                    <a:pt x="1973691" y="1764481"/>
                    <a:pt x="1982664" y="1759304"/>
                  </a:cubicBezTo>
                  <a:cubicBezTo>
                    <a:pt x="1987150" y="1757579"/>
                    <a:pt x="1992085" y="1757579"/>
                    <a:pt x="1996572" y="1759089"/>
                  </a:cubicBezTo>
                  <a:close/>
                  <a:moveTo>
                    <a:pt x="2071753" y="1721193"/>
                  </a:moveTo>
                  <a:cubicBezTo>
                    <a:pt x="2076067" y="1722483"/>
                    <a:pt x="2079950" y="1725492"/>
                    <a:pt x="2082538" y="1729792"/>
                  </a:cubicBezTo>
                  <a:cubicBezTo>
                    <a:pt x="2085989" y="1738391"/>
                    <a:pt x="2082538" y="1748709"/>
                    <a:pt x="2075636" y="1753869"/>
                  </a:cubicBezTo>
                  <a:cubicBezTo>
                    <a:pt x="2067008" y="1759028"/>
                    <a:pt x="2056655" y="1755589"/>
                    <a:pt x="2051478" y="1745270"/>
                  </a:cubicBezTo>
                  <a:cubicBezTo>
                    <a:pt x="2046302" y="1736671"/>
                    <a:pt x="2049753" y="1726352"/>
                    <a:pt x="2058381" y="1722913"/>
                  </a:cubicBezTo>
                  <a:cubicBezTo>
                    <a:pt x="2062694" y="1720333"/>
                    <a:pt x="2067440" y="1719903"/>
                    <a:pt x="2071753" y="1721193"/>
                  </a:cubicBezTo>
                  <a:close/>
                  <a:moveTo>
                    <a:pt x="2139801" y="1684605"/>
                  </a:moveTo>
                  <a:cubicBezTo>
                    <a:pt x="2143899" y="1686175"/>
                    <a:pt x="2147350" y="1689316"/>
                    <a:pt x="2149075" y="1693802"/>
                  </a:cubicBezTo>
                  <a:cubicBezTo>
                    <a:pt x="2154252" y="1702775"/>
                    <a:pt x="2150801" y="1713542"/>
                    <a:pt x="2142173" y="1718926"/>
                  </a:cubicBezTo>
                  <a:cubicBezTo>
                    <a:pt x="2133546" y="1722515"/>
                    <a:pt x="2123192" y="1718926"/>
                    <a:pt x="2119741" y="1709953"/>
                  </a:cubicBezTo>
                  <a:cubicBezTo>
                    <a:pt x="2114565" y="1700980"/>
                    <a:pt x="2118016" y="1690213"/>
                    <a:pt x="2126644" y="1684829"/>
                  </a:cubicBezTo>
                  <a:cubicBezTo>
                    <a:pt x="2130957" y="1683035"/>
                    <a:pt x="2135703" y="1683035"/>
                    <a:pt x="2139801" y="1684605"/>
                  </a:cubicBezTo>
                  <a:close/>
                  <a:moveTo>
                    <a:pt x="2206553" y="1648300"/>
                  </a:moveTo>
                  <a:cubicBezTo>
                    <a:pt x="2210867" y="1649640"/>
                    <a:pt x="2214749" y="1652765"/>
                    <a:pt x="2217337" y="1657230"/>
                  </a:cubicBezTo>
                  <a:cubicBezTo>
                    <a:pt x="2222514" y="1666160"/>
                    <a:pt x="2219063" y="1676875"/>
                    <a:pt x="2210435" y="1682233"/>
                  </a:cubicBezTo>
                  <a:cubicBezTo>
                    <a:pt x="2201808" y="1687591"/>
                    <a:pt x="2191454" y="1684019"/>
                    <a:pt x="2186278" y="1675090"/>
                  </a:cubicBezTo>
                  <a:cubicBezTo>
                    <a:pt x="2182827" y="1666160"/>
                    <a:pt x="2184552" y="1655444"/>
                    <a:pt x="2193180" y="1650086"/>
                  </a:cubicBezTo>
                  <a:cubicBezTo>
                    <a:pt x="2197494" y="1647407"/>
                    <a:pt x="2202239" y="1646961"/>
                    <a:pt x="2206553" y="1648300"/>
                  </a:cubicBezTo>
                  <a:close/>
                  <a:moveTo>
                    <a:pt x="2273228" y="1611787"/>
                  </a:moveTo>
                  <a:cubicBezTo>
                    <a:pt x="2277542" y="1613127"/>
                    <a:pt x="2281424" y="1616252"/>
                    <a:pt x="2284012" y="1620717"/>
                  </a:cubicBezTo>
                  <a:cubicBezTo>
                    <a:pt x="2289189" y="1629647"/>
                    <a:pt x="2285738" y="1640362"/>
                    <a:pt x="2277110" y="1645720"/>
                  </a:cubicBezTo>
                  <a:cubicBezTo>
                    <a:pt x="2268483" y="1651078"/>
                    <a:pt x="2258129" y="1647506"/>
                    <a:pt x="2252953" y="1638577"/>
                  </a:cubicBezTo>
                  <a:cubicBezTo>
                    <a:pt x="2249502" y="1629647"/>
                    <a:pt x="2251227" y="1617145"/>
                    <a:pt x="2259855" y="1613573"/>
                  </a:cubicBezTo>
                  <a:cubicBezTo>
                    <a:pt x="2264169" y="1610894"/>
                    <a:pt x="2268914" y="1610448"/>
                    <a:pt x="2273228" y="1611787"/>
                  </a:cubicBezTo>
                  <a:close/>
                  <a:moveTo>
                    <a:pt x="2346612" y="1570380"/>
                  </a:moveTo>
                  <a:cubicBezTo>
                    <a:pt x="2351300" y="1571670"/>
                    <a:pt x="2355765" y="1574679"/>
                    <a:pt x="2358444" y="1578979"/>
                  </a:cubicBezTo>
                  <a:cubicBezTo>
                    <a:pt x="2363802" y="1587578"/>
                    <a:pt x="2360230" y="1597896"/>
                    <a:pt x="2351300" y="1603056"/>
                  </a:cubicBezTo>
                  <a:cubicBezTo>
                    <a:pt x="2342371" y="1608215"/>
                    <a:pt x="2331655" y="1604776"/>
                    <a:pt x="2326298" y="1596177"/>
                  </a:cubicBezTo>
                  <a:cubicBezTo>
                    <a:pt x="2320940" y="1587578"/>
                    <a:pt x="2324512" y="1577259"/>
                    <a:pt x="2333441" y="1572100"/>
                  </a:cubicBezTo>
                  <a:cubicBezTo>
                    <a:pt x="2337013" y="1569520"/>
                    <a:pt x="2341924" y="1569090"/>
                    <a:pt x="2346612" y="1570380"/>
                  </a:cubicBezTo>
                  <a:close/>
                  <a:moveTo>
                    <a:pt x="2412290" y="1529945"/>
                  </a:moveTo>
                  <a:cubicBezTo>
                    <a:pt x="2416777" y="1530842"/>
                    <a:pt x="2420814" y="1533534"/>
                    <a:pt x="2423506" y="1538021"/>
                  </a:cubicBezTo>
                  <a:cubicBezTo>
                    <a:pt x="2428890" y="1546993"/>
                    <a:pt x="2427095" y="1557761"/>
                    <a:pt x="2418122" y="1563145"/>
                  </a:cubicBezTo>
                  <a:cubicBezTo>
                    <a:pt x="2409150" y="1568528"/>
                    <a:pt x="2398382" y="1566734"/>
                    <a:pt x="2392999" y="1557761"/>
                  </a:cubicBezTo>
                  <a:cubicBezTo>
                    <a:pt x="2387615" y="1548788"/>
                    <a:pt x="2389409" y="1536226"/>
                    <a:pt x="2398382" y="1532637"/>
                  </a:cubicBezTo>
                  <a:cubicBezTo>
                    <a:pt x="2402869" y="1529945"/>
                    <a:pt x="2407804" y="1529048"/>
                    <a:pt x="2412290" y="1529945"/>
                  </a:cubicBezTo>
                  <a:close/>
                  <a:moveTo>
                    <a:pt x="2476428" y="1490154"/>
                  </a:moveTo>
                  <a:cubicBezTo>
                    <a:pt x="2480742" y="1491016"/>
                    <a:pt x="2484624" y="1493605"/>
                    <a:pt x="2487212" y="1497919"/>
                  </a:cubicBezTo>
                  <a:cubicBezTo>
                    <a:pt x="2492389" y="1506546"/>
                    <a:pt x="2490663" y="1516900"/>
                    <a:pt x="2482036" y="1522077"/>
                  </a:cubicBezTo>
                  <a:cubicBezTo>
                    <a:pt x="2473408" y="1527253"/>
                    <a:pt x="2463055" y="1525528"/>
                    <a:pt x="2457878" y="1516900"/>
                  </a:cubicBezTo>
                  <a:cubicBezTo>
                    <a:pt x="2452702" y="1508272"/>
                    <a:pt x="2454427" y="1497919"/>
                    <a:pt x="2463055" y="1492742"/>
                  </a:cubicBezTo>
                  <a:cubicBezTo>
                    <a:pt x="2467369" y="1490153"/>
                    <a:pt x="2472114" y="1489291"/>
                    <a:pt x="2476428" y="1490154"/>
                  </a:cubicBezTo>
                  <a:close/>
                  <a:moveTo>
                    <a:pt x="2539790" y="1447395"/>
                  </a:moveTo>
                  <a:cubicBezTo>
                    <a:pt x="2544104" y="1448292"/>
                    <a:pt x="2547987" y="1450984"/>
                    <a:pt x="2550575" y="1455471"/>
                  </a:cubicBezTo>
                  <a:cubicBezTo>
                    <a:pt x="2557477" y="1464443"/>
                    <a:pt x="2555751" y="1475211"/>
                    <a:pt x="2547124" y="1480595"/>
                  </a:cubicBezTo>
                  <a:cubicBezTo>
                    <a:pt x="2538496" y="1485978"/>
                    <a:pt x="2528143" y="1484184"/>
                    <a:pt x="2522966" y="1475211"/>
                  </a:cubicBezTo>
                  <a:cubicBezTo>
                    <a:pt x="2517790" y="1466238"/>
                    <a:pt x="2519515" y="1455471"/>
                    <a:pt x="2526417" y="1450087"/>
                  </a:cubicBezTo>
                  <a:cubicBezTo>
                    <a:pt x="2530731" y="1447395"/>
                    <a:pt x="2535476" y="1446498"/>
                    <a:pt x="2539790" y="1447395"/>
                  </a:cubicBezTo>
                  <a:close/>
                  <a:moveTo>
                    <a:pt x="2609131" y="1401254"/>
                  </a:moveTo>
                  <a:cubicBezTo>
                    <a:pt x="2613660" y="1402116"/>
                    <a:pt x="2617974" y="1404705"/>
                    <a:pt x="2620562" y="1409019"/>
                  </a:cubicBezTo>
                  <a:cubicBezTo>
                    <a:pt x="2625739" y="1415921"/>
                    <a:pt x="2624013" y="1428000"/>
                    <a:pt x="2617111" y="1433177"/>
                  </a:cubicBezTo>
                  <a:cubicBezTo>
                    <a:pt x="2608484" y="1438353"/>
                    <a:pt x="2598131" y="1436628"/>
                    <a:pt x="2592954" y="1428000"/>
                  </a:cubicBezTo>
                  <a:cubicBezTo>
                    <a:pt x="2586052" y="1419372"/>
                    <a:pt x="2587777" y="1409019"/>
                    <a:pt x="2596405" y="1403842"/>
                  </a:cubicBezTo>
                  <a:cubicBezTo>
                    <a:pt x="2599856" y="1401253"/>
                    <a:pt x="2604601" y="1400391"/>
                    <a:pt x="2609131" y="1401254"/>
                  </a:cubicBezTo>
                  <a:close/>
                  <a:moveTo>
                    <a:pt x="2670905" y="1355217"/>
                  </a:moveTo>
                  <a:cubicBezTo>
                    <a:pt x="2675435" y="1356079"/>
                    <a:pt x="2679749" y="1358668"/>
                    <a:pt x="2682337" y="1362982"/>
                  </a:cubicBezTo>
                  <a:cubicBezTo>
                    <a:pt x="2689239" y="1369884"/>
                    <a:pt x="2687514" y="1381963"/>
                    <a:pt x="2678886" y="1387140"/>
                  </a:cubicBezTo>
                  <a:cubicBezTo>
                    <a:pt x="2671984" y="1392316"/>
                    <a:pt x="2659905" y="1390591"/>
                    <a:pt x="2654729" y="1383688"/>
                  </a:cubicBezTo>
                  <a:cubicBezTo>
                    <a:pt x="2649552" y="1375061"/>
                    <a:pt x="2649552" y="1364707"/>
                    <a:pt x="2658180" y="1357805"/>
                  </a:cubicBezTo>
                  <a:cubicBezTo>
                    <a:pt x="2661631" y="1355216"/>
                    <a:pt x="2666376" y="1354354"/>
                    <a:pt x="2670905" y="1355217"/>
                  </a:cubicBezTo>
                  <a:close/>
                  <a:moveTo>
                    <a:pt x="2730498" y="1307919"/>
                  </a:moveTo>
                  <a:cubicBezTo>
                    <a:pt x="2735209" y="1308592"/>
                    <a:pt x="2739695" y="1311284"/>
                    <a:pt x="2742387" y="1315771"/>
                  </a:cubicBezTo>
                  <a:cubicBezTo>
                    <a:pt x="2749565" y="1322949"/>
                    <a:pt x="2747771" y="1333716"/>
                    <a:pt x="2740592" y="1340895"/>
                  </a:cubicBezTo>
                  <a:cubicBezTo>
                    <a:pt x="2733414" y="1346278"/>
                    <a:pt x="2720852" y="1346278"/>
                    <a:pt x="2715468" y="1337305"/>
                  </a:cubicBezTo>
                  <a:cubicBezTo>
                    <a:pt x="2708290" y="1330127"/>
                    <a:pt x="2710085" y="1317565"/>
                    <a:pt x="2717263" y="1312182"/>
                  </a:cubicBezTo>
                  <a:cubicBezTo>
                    <a:pt x="2720852" y="1308592"/>
                    <a:pt x="2725787" y="1307246"/>
                    <a:pt x="2730498" y="1307919"/>
                  </a:cubicBezTo>
                  <a:close/>
                  <a:moveTo>
                    <a:pt x="2788531" y="1258482"/>
                  </a:moveTo>
                  <a:cubicBezTo>
                    <a:pt x="2793294" y="1258931"/>
                    <a:pt x="2798056" y="1261174"/>
                    <a:pt x="2801520" y="1264763"/>
                  </a:cubicBezTo>
                  <a:cubicBezTo>
                    <a:pt x="2806715" y="1273736"/>
                    <a:pt x="2806715" y="1284503"/>
                    <a:pt x="2799788" y="1291682"/>
                  </a:cubicBezTo>
                  <a:cubicBezTo>
                    <a:pt x="2792861" y="1297065"/>
                    <a:pt x="2780738" y="1297065"/>
                    <a:pt x="2775542" y="1289887"/>
                  </a:cubicBezTo>
                  <a:cubicBezTo>
                    <a:pt x="2768615" y="1280914"/>
                    <a:pt x="2768615" y="1270147"/>
                    <a:pt x="2775542" y="1262969"/>
                  </a:cubicBezTo>
                  <a:cubicBezTo>
                    <a:pt x="2779006" y="1259379"/>
                    <a:pt x="2783769" y="1258033"/>
                    <a:pt x="2788531" y="1258482"/>
                  </a:cubicBezTo>
                  <a:close/>
                  <a:moveTo>
                    <a:pt x="2850371" y="1202817"/>
                  </a:moveTo>
                  <a:cubicBezTo>
                    <a:pt x="2854881" y="1203248"/>
                    <a:pt x="2859390" y="1205405"/>
                    <a:pt x="2862998" y="1208856"/>
                  </a:cubicBezTo>
                  <a:cubicBezTo>
                    <a:pt x="2870214" y="1215758"/>
                    <a:pt x="2870214" y="1226112"/>
                    <a:pt x="2862998" y="1233014"/>
                  </a:cubicBezTo>
                  <a:cubicBezTo>
                    <a:pt x="2855782" y="1239916"/>
                    <a:pt x="2844959" y="1239916"/>
                    <a:pt x="2837743" y="1233014"/>
                  </a:cubicBezTo>
                  <a:cubicBezTo>
                    <a:pt x="2830527" y="1226112"/>
                    <a:pt x="2830527" y="1214033"/>
                    <a:pt x="2837743" y="1207131"/>
                  </a:cubicBezTo>
                  <a:cubicBezTo>
                    <a:pt x="2841351" y="1203679"/>
                    <a:pt x="2845861" y="1202385"/>
                    <a:pt x="2850371" y="1202817"/>
                  </a:cubicBezTo>
                  <a:close/>
                  <a:moveTo>
                    <a:pt x="2904491" y="1149566"/>
                  </a:moveTo>
                  <a:cubicBezTo>
                    <a:pt x="2909037" y="1149566"/>
                    <a:pt x="2913799" y="1151291"/>
                    <a:pt x="2917263" y="1154743"/>
                  </a:cubicBezTo>
                  <a:cubicBezTo>
                    <a:pt x="2924190" y="1161645"/>
                    <a:pt x="2924190" y="1171998"/>
                    <a:pt x="2918995" y="1178900"/>
                  </a:cubicBezTo>
                  <a:cubicBezTo>
                    <a:pt x="2912067" y="1187528"/>
                    <a:pt x="2899945" y="1185803"/>
                    <a:pt x="2893017" y="1178900"/>
                  </a:cubicBezTo>
                  <a:cubicBezTo>
                    <a:pt x="2886090" y="1171998"/>
                    <a:pt x="2886090" y="1161645"/>
                    <a:pt x="2893017" y="1154743"/>
                  </a:cubicBezTo>
                  <a:cubicBezTo>
                    <a:pt x="2895615" y="1151291"/>
                    <a:pt x="2899945" y="1149566"/>
                    <a:pt x="2904491" y="1149566"/>
                  </a:cubicBezTo>
                  <a:close/>
                  <a:moveTo>
                    <a:pt x="2955871" y="1094010"/>
                  </a:moveTo>
                  <a:cubicBezTo>
                    <a:pt x="2960185" y="1094010"/>
                    <a:pt x="2964498" y="1095742"/>
                    <a:pt x="2967950" y="1099206"/>
                  </a:cubicBezTo>
                  <a:cubicBezTo>
                    <a:pt x="2976577" y="1104401"/>
                    <a:pt x="2976577" y="1116524"/>
                    <a:pt x="2969675" y="1123451"/>
                  </a:cubicBezTo>
                  <a:cubicBezTo>
                    <a:pt x="2964498" y="1130378"/>
                    <a:pt x="2952420" y="1130378"/>
                    <a:pt x="2945518" y="1123451"/>
                  </a:cubicBezTo>
                  <a:cubicBezTo>
                    <a:pt x="2938616" y="1118256"/>
                    <a:pt x="2936890" y="1106133"/>
                    <a:pt x="2943792" y="1099206"/>
                  </a:cubicBezTo>
                  <a:cubicBezTo>
                    <a:pt x="2947243" y="1095742"/>
                    <a:pt x="2951557" y="1094010"/>
                    <a:pt x="2955871" y="1094010"/>
                  </a:cubicBezTo>
                  <a:close/>
                  <a:moveTo>
                    <a:pt x="3003573" y="1034542"/>
                  </a:moveTo>
                  <a:cubicBezTo>
                    <a:pt x="3008103" y="1034110"/>
                    <a:pt x="3012848" y="1035404"/>
                    <a:pt x="3017162" y="1038856"/>
                  </a:cubicBezTo>
                  <a:cubicBezTo>
                    <a:pt x="3024064" y="1044032"/>
                    <a:pt x="3025789" y="1054386"/>
                    <a:pt x="3020613" y="1063013"/>
                  </a:cubicBezTo>
                  <a:cubicBezTo>
                    <a:pt x="3013711" y="1069916"/>
                    <a:pt x="3003357" y="1071641"/>
                    <a:pt x="2994730" y="1064739"/>
                  </a:cubicBezTo>
                  <a:cubicBezTo>
                    <a:pt x="2987828" y="1059562"/>
                    <a:pt x="2986102" y="1047483"/>
                    <a:pt x="2991279" y="1040581"/>
                  </a:cubicBezTo>
                  <a:cubicBezTo>
                    <a:pt x="2994730" y="1037130"/>
                    <a:pt x="2999044" y="1034973"/>
                    <a:pt x="3003573" y="1034542"/>
                  </a:cubicBezTo>
                  <a:close/>
                  <a:moveTo>
                    <a:pt x="3051276" y="966279"/>
                  </a:moveTo>
                  <a:cubicBezTo>
                    <a:pt x="3055590" y="965416"/>
                    <a:pt x="3060335" y="966279"/>
                    <a:pt x="3064649" y="968867"/>
                  </a:cubicBezTo>
                  <a:cubicBezTo>
                    <a:pt x="3073277" y="974044"/>
                    <a:pt x="3075002" y="984397"/>
                    <a:pt x="3069826" y="993025"/>
                  </a:cubicBezTo>
                  <a:cubicBezTo>
                    <a:pt x="3064649" y="1001653"/>
                    <a:pt x="3052570" y="1003378"/>
                    <a:pt x="3045668" y="998202"/>
                  </a:cubicBezTo>
                  <a:cubicBezTo>
                    <a:pt x="3037041" y="991299"/>
                    <a:pt x="3035315" y="980946"/>
                    <a:pt x="3040492" y="974044"/>
                  </a:cubicBezTo>
                  <a:cubicBezTo>
                    <a:pt x="3043080" y="969730"/>
                    <a:pt x="3046962" y="967141"/>
                    <a:pt x="3051276" y="966279"/>
                  </a:cubicBezTo>
                  <a:close/>
                  <a:moveTo>
                    <a:pt x="3089323" y="901071"/>
                  </a:moveTo>
                  <a:cubicBezTo>
                    <a:pt x="3093623" y="899949"/>
                    <a:pt x="3098352" y="900398"/>
                    <a:pt x="3102652" y="902192"/>
                  </a:cubicBezTo>
                  <a:cubicBezTo>
                    <a:pt x="3111251" y="907576"/>
                    <a:pt x="3114690" y="918343"/>
                    <a:pt x="3109531" y="927316"/>
                  </a:cubicBezTo>
                  <a:cubicBezTo>
                    <a:pt x="3104371" y="936289"/>
                    <a:pt x="3094053" y="939878"/>
                    <a:pt x="3085454" y="934495"/>
                  </a:cubicBezTo>
                  <a:cubicBezTo>
                    <a:pt x="3076855" y="929111"/>
                    <a:pt x="3073415" y="918343"/>
                    <a:pt x="3078575" y="909371"/>
                  </a:cubicBezTo>
                  <a:cubicBezTo>
                    <a:pt x="3081154" y="904884"/>
                    <a:pt x="3085024" y="902192"/>
                    <a:pt x="3089323" y="901071"/>
                  </a:cubicBezTo>
                  <a:close/>
                  <a:moveTo>
                    <a:pt x="3122528" y="833576"/>
                  </a:moveTo>
                  <a:cubicBezTo>
                    <a:pt x="3126828" y="832066"/>
                    <a:pt x="3131557" y="832066"/>
                    <a:pt x="3135857" y="833791"/>
                  </a:cubicBezTo>
                  <a:cubicBezTo>
                    <a:pt x="3144456" y="837243"/>
                    <a:pt x="3149615" y="847596"/>
                    <a:pt x="3144456" y="856224"/>
                  </a:cubicBezTo>
                  <a:cubicBezTo>
                    <a:pt x="3141016" y="866577"/>
                    <a:pt x="3130698" y="870028"/>
                    <a:pt x="3122099" y="864852"/>
                  </a:cubicBezTo>
                  <a:cubicBezTo>
                    <a:pt x="3111780" y="861400"/>
                    <a:pt x="3108340" y="851047"/>
                    <a:pt x="3111780" y="842419"/>
                  </a:cubicBezTo>
                  <a:cubicBezTo>
                    <a:pt x="3114360" y="838105"/>
                    <a:pt x="3118229" y="835085"/>
                    <a:pt x="3122528" y="833576"/>
                  </a:cubicBezTo>
                  <a:close/>
                  <a:moveTo>
                    <a:pt x="3164385" y="762354"/>
                  </a:moveTo>
                  <a:cubicBezTo>
                    <a:pt x="3173013" y="765805"/>
                    <a:pt x="3178189" y="776159"/>
                    <a:pt x="3174738" y="784787"/>
                  </a:cubicBezTo>
                  <a:cubicBezTo>
                    <a:pt x="3171287" y="793414"/>
                    <a:pt x="3160934" y="798591"/>
                    <a:pt x="3152306" y="795140"/>
                  </a:cubicBezTo>
                  <a:cubicBezTo>
                    <a:pt x="3141953" y="791689"/>
                    <a:pt x="3138502" y="781335"/>
                    <a:pt x="3140228" y="772708"/>
                  </a:cubicBezTo>
                  <a:cubicBezTo>
                    <a:pt x="3143679" y="764080"/>
                    <a:pt x="3154032" y="758903"/>
                    <a:pt x="3164385" y="762354"/>
                  </a:cubicBezTo>
                  <a:close/>
                  <a:moveTo>
                    <a:pt x="2590535" y="759047"/>
                  </a:moveTo>
                  <a:cubicBezTo>
                    <a:pt x="2597631" y="757315"/>
                    <a:pt x="2604728" y="764242"/>
                    <a:pt x="2606503" y="772901"/>
                  </a:cubicBezTo>
                  <a:cubicBezTo>
                    <a:pt x="2608277" y="783292"/>
                    <a:pt x="2604728" y="791951"/>
                    <a:pt x="2595857" y="795415"/>
                  </a:cubicBezTo>
                  <a:cubicBezTo>
                    <a:pt x="2586986" y="795415"/>
                    <a:pt x="2579889" y="786756"/>
                    <a:pt x="2579889" y="778097"/>
                  </a:cubicBezTo>
                  <a:cubicBezTo>
                    <a:pt x="2578115" y="767706"/>
                    <a:pt x="2583438" y="759047"/>
                    <a:pt x="2590535" y="759047"/>
                  </a:cubicBezTo>
                  <a:close/>
                  <a:moveTo>
                    <a:pt x="2538957" y="755728"/>
                  </a:moveTo>
                  <a:cubicBezTo>
                    <a:pt x="2546012" y="757467"/>
                    <a:pt x="2549540" y="766160"/>
                    <a:pt x="2547776" y="776593"/>
                  </a:cubicBezTo>
                  <a:cubicBezTo>
                    <a:pt x="2546012" y="785286"/>
                    <a:pt x="2538957" y="792241"/>
                    <a:pt x="2530137" y="790502"/>
                  </a:cubicBezTo>
                  <a:cubicBezTo>
                    <a:pt x="2521318" y="788764"/>
                    <a:pt x="2517790" y="778331"/>
                    <a:pt x="2521318" y="769638"/>
                  </a:cubicBezTo>
                  <a:cubicBezTo>
                    <a:pt x="2524845" y="759206"/>
                    <a:pt x="2531901" y="755728"/>
                    <a:pt x="2538957" y="755728"/>
                  </a:cubicBezTo>
                  <a:close/>
                  <a:moveTo>
                    <a:pt x="2650565" y="740646"/>
                  </a:moveTo>
                  <a:cubicBezTo>
                    <a:pt x="2654293" y="741729"/>
                    <a:pt x="2658241" y="744326"/>
                    <a:pt x="2661750" y="748656"/>
                  </a:cubicBezTo>
                  <a:cubicBezTo>
                    <a:pt x="2667014" y="755583"/>
                    <a:pt x="2667014" y="767706"/>
                    <a:pt x="2659996" y="771170"/>
                  </a:cubicBezTo>
                  <a:cubicBezTo>
                    <a:pt x="2652977" y="776365"/>
                    <a:pt x="2642450" y="771170"/>
                    <a:pt x="2637186" y="762511"/>
                  </a:cubicBezTo>
                  <a:cubicBezTo>
                    <a:pt x="2633677" y="753851"/>
                    <a:pt x="2635431" y="745192"/>
                    <a:pt x="2640695" y="741729"/>
                  </a:cubicBezTo>
                  <a:cubicBezTo>
                    <a:pt x="2643327" y="739997"/>
                    <a:pt x="2646836" y="739564"/>
                    <a:pt x="2650565" y="740646"/>
                  </a:cubicBezTo>
                  <a:close/>
                  <a:moveTo>
                    <a:pt x="2479606" y="732838"/>
                  </a:moveTo>
                  <a:cubicBezTo>
                    <a:pt x="2483554" y="731329"/>
                    <a:pt x="2487502" y="731329"/>
                    <a:pt x="2490134" y="733917"/>
                  </a:cubicBezTo>
                  <a:cubicBezTo>
                    <a:pt x="2495397" y="737368"/>
                    <a:pt x="2497152" y="745996"/>
                    <a:pt x="2491888" y="756349"/>
                  </a:cubicBezTo>
                  <a:cubicBezTo>
                    <a:pt x="2488379" y="764977"/>
                    <a:pt x="2477852" y="768428"/>
                    <a:pt x="2470833" y="763251"/>
                  </a:cubicBezTo>
                  <a:cubicBezTo>
                    <a:pt x="2463815" y="759800"/>
                    <a:pt x="2463815" y="749447"/>
                    <a:pt x="2469079" y="740819"/>
                  </a:cubicBezTo>
                  <a:cubicBezTo>
                    <a:pt x="2471711" y="737368"/>
                    <a:pt x="2475658" y="734348"/>
                    <a:pt x="2479606" y="732838"/>
                  </a:cubicBezTo>
                  <a:close/>
                  <a:moveTo>
                    <a:pt x="2688266" y="695789"/>
                  </a:moveTo>
                  <a:cubicBezTo>
                    <a:pt x="2692325" y="695131"/>
                    <a:pt x="2697286" y="695570"/>
                    <a:pt x="2701795" y="697324"/>
                  </a:cubicBezTo>
                  <a:cubicBezTo>
                    <a:pt x="2712619" y="702588"/>
                    <a:pt x="2716227" y="711361"/>
                    <a:pt x="2710815" y="720135"/>
                  </a:cubicBezTo>
                  <a:cubicBezTo>
                    <a:pt x="2707207" y="727153"/>
                    <a:pt x="2696384" y="727153"/>
                    <a:pt x="2687364" y="721889"/>
                  </a:cubicBezTo>
                  <a:cubicBezTo>
                    <a:pt x="2680148" y="714871"/>
                    <a:pt x="2676540" y="706098"/>
                    <a:pt x="2680148" y="700834"/>
                  </a:cubicBezTo>
                  <a:cubicBezTo>
                    <a:pt x="2681050" y="698202"/>
                    <a:pt x="2684207" y="696447"/>
                    <a:pt x="2688266" y="695789"/>
                  </a:cubicBezTo>
                  <a:close/>
                  <a:moveTo>
                    <a:pt x="3184885" y="681260"/>
                  </a:moveTo>
                  <a:cubicBezTo>
                    <a:pt x="3195238" y="682992"/>
                    <a:pt x="3200414" y="691651"/>
                    <a:pt x="3198689" y="702042"/>
                  </a:cubicBezTo>
                  <a:cubicBezTo>
                    <a:pt x="3195238" y="710701"/>
                    <a:pt x="3186610" y="717628"/>
                    <a:pt x="3176257" y="714164"/>
                  </a:cubicBezTo>
                  <a:cubicBezTo>
                    <a:pt x="3167629" y="712433"/>
                    <a:pt x="3160727" y="702042"/>
                    <a:pt x="3164178" y="693383"/>
                  </a:cubicBezTo>
                  <a:cubicBezTo>
                    <a:pt x="3165904" y="684724"/>
                    <a:pt x="3174531" y="679528"/>
                    <a:pt x="3184885" y="681260"/>
                  </a:cubicBezTo>
                  <a:close/>
                  <a:moveTo>
                    <a:pt x="2421862" y="681176"/>
                  </a:moveTo>
                  <a:cubicBezTo>
                    <a:pt x="2425946" y="681823"/>
                    <a:pt x="2429816" y="683980"/>
                    <a:pt x="2433255" y="686568"/>
                  </a:cubicBezTo>
                  <a:cubicBezTo>
                    <a:pt x="2438415" y="693470"/>
                    <a:pt x="2436695" y="703824"/>
                    <a:pt x="2429816" y="710726"/>
                  </a:cubicBezTo>
                  <a:cubicBezTo>
                    <a:pt x="2422937" y="717628"/>
                    <a:pt x="2412618" y="717628"/>
                    <a:pt x="2405739" y="709000"/>
                  </a:cubicBezTo>
                  <a:cubicBezTo>
                    <a:pt x="2397140" y="702098"/>
                    <a:pt x="2400579" y="690019"/>
                    <a:pt x="2409178" y="684842"/>
                  </a:cubicBezTo>
                  <a:cubicBezTo>
                    <a:pt x="2413478" y="681391"/>
                    <a:pt x="2417777" y="680528"/>
                    <a:pt x="2421862" y="681176"/>
                  </a:cubicBezTo>
                  <a:close/>
                  <a:moveTo>
                    <a:pt x="2712042" y="639840"/>
                  </a:moveTo>
                  <a:cubicBezTo>
                    <a:pt x="2721061" y="639840"/>
                    <a:pt x="2733689" y="645163"/>
                    <a:pt x="2731885" y="654034"/>
                  </a:cubicBezTo>
                  <a:cubicBezTo>
                    <a:pt x="2730081" y="664680"/>
                    <a:pt x="2721061" y="670003"/>
                    <a:pt x="2712042" y="668229"/>
                  </a:cubicBezTo>
                  <a:cubicBezTo>
                    <a:pt x="2701218" y="666455"/>
                    <a:pt x="2694002" y="659357"/>
                    <a:pt x="2694002" y="654034"/>
                  </a:cubicBezTo>
                  <a:cubicBezTo>
                    <a:pt x="2695806" y="646937"/>
                    <a:pt x="2701218" y="641614"/>
                    <a:pt x="2712042" y="639840"/>
                  </a:cubicBezTo>
                  <a:close/>
                  <a:moveTo>
                    <a:pt x="2379332" y="614657"/>
                  </a:moveTo>
                  <a:cubicBezTo>
                    <a:pt x="2389685" y="612853"/>
                    <a:pt x="2398312" y="618265"/>
                    <a:pt x="2400038" y="625481"/>
                  </a:cubicBezTo>
                  <a:cubicBezTo>
                    <a:pt x="2403489" y="634501"/>
                    <a:pt x="2398312" y="645325"/>
                    <a:pt x="2389685" y="648933"/>
                  </a:cubicBezTo>
                  <a:cubicBezTo>
                    <a:pt x="2381057" y="652541"/>
                    <a:pt x="2368978" y="647129"/>
                    <a:pt x="2367253" y="636305"/>
                  </a:cubicBezTo>
                  <a:cubicBezTo>
                    <a:pt x="2363802" y="625481"/>
                    <a:pt x="2370704" y="616461"/>
                    <a:pt x="2379332" y="614657"/>
                  </a:cubicBezTo>
                  <a:close/>
                  <a:moveTo>
                    <a:pt x="3197384" y="606647"/>
                  </a:moveTo>
                  <a:cubicBezTo>
                    <a:pt x="3207775" y="606647"/>
                    <a:pt x="3214702" y="615306"/>
                    <a:pt x="3212970" y="625697"/>
                  </a:cubicBezTo>
                  <a:cubicBezTo>
                    <a:pt x="3211239" y="636088"/>
                    <a:pt x="3202580" y="643015"/>
                    <a:pt x="3192189" y="641283"/>
                  </a:cubicBezTo>
                  <a:cubicBezTo>
                    <a:pt x="3183530" y="639551"/>
                    <a:pt x="3176602" y="630892"/>
                    <a:pt x="3176602" y="620501"/>
                  </a:cubicBezTo>
                  <a:cubicBezTo>
                    <a:pt x="3178334" y="611842"/>
                    <a:pt x="3186993" y="604915"/>
                    <a:pt x="3197384" y="606647"/>
                  </a:cubicBezTo>
                  <a:close/>
                  <a:moveTo>
                    <a:pt x="2704597" y="581050"/>
                  </a:moveTo>
                  <a:cubicBezTo>
                    <a:pt x="2709083" y="581270"/>
                    <a:pt x="2713121" y="583024"/>
                    <a:pt x="2715813" y="586534"/>
                  </a:cubicBezTo>
                  <a:cubicBezTo>
                    <a:pt x="2719402" y="595307"/>
                    <a:pt x="2714018" y="605835"/>
                    <a:pt x="2705046" y="609344"/>
                  </a:cubicBezTo>
                  <a:cubicBezTo>
                    <a:pt x="2694278" y="612853"/>
                    <a:pt x="2685305" y="611098"/>
                    <a:pt x="2683511" y="604080"/>
                  </a:cubicBezTo>
                  <a:cubicBezTo>
                    <a:pt x="2678127" y="598816"/>
                    <a:pt x="2681716" y="590043"/>
                    <a:pt x="2690689" y="584779"/>
                  </a:cubicBezTo>
                  <a:cubicBezTo>
                    <a:pt x="2695175" y="582147"/>
                    <a:pt x="2700111" y="580831"/>
                    <a:pt x="2704597" y="581050"/>
                  </a:cubicBezTo>
                  <a:close/>
                  <a:moveTo>
                    <a:pt x="2373402" y="538240"/>
                  </a:moveTo>
                  <a:cubicBezTo>
                    <a:pt x="2383834" y="539979"/>
                    <a:pt x="2390789" y="546934"/>
                    <a:pt x="2390789" y="555627"/>
                  </a:cubicBezTo>
                  <a:cubicBezTo>
                    <a:pt x="2390789" y="566060"/>
                    <a:pt x="2383834" y="573014"/>
                    <a:pt x="2373402" y="573014"/>
                  </a:cubicBezTo>
                  <a:cubicBezTo>
                    <a:pt x="2362970" y="574753"/>
                    <a:pt x="2354277" y="566060"/>
                    <a:pt x="2356016" y="555627"/>
                  </a:cubicBezTo>
                  <a:cubicBezTo>
                    <a:pt x="2356016" y="546934"/>
                    <a:pt x="2362970" y="538240"/>
                    <a:pt x="2373402" y="538240"/>
                  </a:cubicBezTo>
                  <a:close/>
                  <a:moveTo>
                    <a:pt x="2659213" y="534790"/>
                  </a:moveTo>
                  <a:cubicBezTo>
                    <a:pt x="2663380" y="533444"/>
                    <a:pt x="2667766" y="533892"/>
                    <a:pt x="2671275" y="537481"/>
                  </a:cubicBezTo>
                  <a:cubicBezTo>
                    <a:pt x="2676539" y="542865"/>
                    <a:pt x="2676539" y="553632"/>
                    <a:pt x="2669521" y="560811"/>
                  </a:cubicBezTo>
                  <a:cubicBezTo>
                    <a:pt x="2662502" y="567989"/>
                    <a:pt x="2651975" y="571578"/>
                    <a:pt x="2648466" y="566194"/>
                  </a:cubicBezTo>
                  <a:cubicBezTo>
                    <a:pt x="2643202" y="560811"/>
                    <a:pt x="2643202" y="551838"/>
                    <a:pt x="2648466" y="542865"/>
                  </a:cubicBezTo>
                  <a:cubicBezTo>
                    <a:pt x="2651098" y="539276"/>
                    <a:pt x="2655046" y="536136"/>
                    <a:pt x="2659213" y="534790"/>
                  </a:cubicBezTo>
                  <a:close/>
                  <a:moveTo>
                    <a:pt x="3201095" y="528715"/>
                  </a:moveTo>
                  <a:cubicBezTo>
                    <a:pt x="3211981" y="528715"/>
                    <a:pt x="3221052" y="537409"/>
                    <a:pt x="3219238" y="547841"/>
                  </a:cubicBezTo>
                  <a:cubicBezTo>
                    <a:pt x="3219238" y="556535"/>
                    <a:pt x="3211981" y="565228"/>
                    <a:pt x="3201095" y="563489"/>
                  </a:cubicBezTo>
                  <a:cubicBezTo>
                    <a:pt x="3190209" y="563489"/>
                    <a:pt x="3182952" y="554796"/>
                    <a:pt x="3182952" y="546102"/>
                  </a:cubicBezTo>
                  <a:cubicBezTo>
                    <a:pt x="3182952" y="537409"/>
                    <a:pt x="3192024" y="528715"/>
                    <a:pt x="3201095" y="528715"/>
                  </a:cubicBezTo>
                  <a:close/>
                  <a:moveTo>
                    <a:pt x="2384729" y="462257"/>
                  </a:moveTo>
                  <a:cubicBezTo>
                    <a:pt x="2393388" y="464061"/>
                    <a:pt x="2400315" y="474885"/>
                    <a:pt x="2398583" y="483905"/>
                  </a:cubicBezTo>
                  <a:cubicBezTo>
                    <a:pt x="2396851" y="492925"/>
                    <a:pt x="2388192" y="500141"/>
                    <a:pt x="2377801" y="498337"/>
                  </a:cubicBezTo>
                  <a:cubicBezTo>
                    <a:pt x="2369142" y="496533"/>
                    <a:pt x="2362215" y="487513"/>
                    <a:pt x="2363947" y="476689"/>
                  </a:cubicBezTo>
                  <a:cubicBezTo>
                    <a:pt x="2365679" y="465865"/>
                    <a:pt x="2374338" y="460453"/>
                    <a:pt x="2384729" y="462257"/>
                  </a:cubicBezTo>
                  <a:close/>
                  <a:moveTo>
                    <a:pt x="3197013" y="454254"/>
                  </a:moveTo>
                  <a:cubicBezTo>
                    <a:pt x="3207445" y="452515"/>
                    <a:pt x="3216139" y="459470"/>
                    <a:pt x="3217877" y="469902"/>
                  </a:cubicBezTo>
                  <a:cubicBezTo>
                    <a:pt x="3217877" y="478596"/>
                    <a:pt x="3210923" y="487289"/>
                    <a:pt x="3200491" y="489028"/>
                  </a:cubicBezTo>
                  <a:cubicBezTo>
                    <a:pt x="3191797" y="489028"/>
                    <a:pt x="3183104" y="482073"/>
                    <a:pt x="3181365" y="473379"/>
                  </a:cubicBezTo>
                  <a:cubicBezTo>
                    <a:pt x="3181365" y="462947"/>
                    <a:pt x="3188320" y="454254"/>
                    <a:pt x="3197013" y="454254"/>
                  </a:cubicBezTo>
                  <a:close/>
                  <a:moveTo>
                    <a:pt x="2407148" y="381492"/>
                  </a:moveTo>
                  <a:cubicBezTo>
                    <a:pt x="2417501" y="385081"/>
                    <a:pt x="2420952" y="394054"/>
                    <a:pt x="2419226" y="404821"/>
                  </a:cubicBezTo>
                  <a:cubicBezTo>
                    <a:pt x="2415775" y="413794"/>
                    <a:pt x="2407148" y="419178"/>
                    <a:pt x="2396795" y="415589"/>
                  </a:cubicBezTo>
                  <a:cubicBezTo>
                    <a:pt x="2388167" y="412000"/>
                    <a:pt x="2381265" y="403027"/>
                    <a:pt x="2384716" y="392259"/>
                  </a:cubicBezTo>
                  <a:cubicBezTo>
                    <a:pt x="2388167" y="383287"/>
                    <a:pt x="2398520" y="377903"/>
                    <a:pt x="2407148" y="381492"/>
                  </a:cubicBezTo>
                  <a:close/>
                  <a:moveTo>
                    <a:pt x="3181509" y="371842"/>
                  </a:moveTo>
                  <a:cubicBezTo>
                    <a:pt x="3192333" y="368378"/>
                    <a:pt x="3203156" y="373573"/>
                    <a:pt x="3204960" y="383964"/>
                  </a:cubicBezTo>
                  <a:cubicBezTo>
                    <a:pt x="3206764" y="392623"/>
                    <a:pt x="3199548" y="403014"/>
                    <a:pt x="3190529" y="404746"/>
                  </a:cubicBezTo>
                  <a:cubicBezTo>
                    <a:pt x="3179705" y="406478"/>
                    <a:pt x="3170685" y="401282"/>
                    <a:pt x="3168881" y="392623"/>
                  </a:cubicBezTo>
                  <a:cubicBezTo>
                    <a:pt x="3167077" y="382232"/>
                    <a:pt x="3172489" y="373573"/>
                    <a:pt x="3181509" y="371842"/>
                  </a:cubicBezTo>
                  <a:close/>
                  <a:moveTo>
                    <a:pt x="2421622" y="309916"/>
                  </a:moveTo>
                  <a:cubicBezTo>
                    <a:pt x="2425863" y="308191"/>
                    <a:pt x="2430775" y="308191"/>
                    <a:pt x="2435240" y="309916"/>
                  </a:cubicBezTo>
                  <a:cubicBezTo>
                    <a:pt x="2444169" y="315093"/>
                    <a:pt x="2449527" y="323721"/>
                    <a:pt x="2445955" y="332348"/>
                  </a:cubicBezTo>
                  <a:cubicBezTo>
                    <a:pt x="2442383" y="340976"/>
                    <a:pt x="2431668" y="346153"/>
                    <a:pt x="2420952" y="342702"/>
                  </a:cubicBezTo>
                  <a:cubicBezTo>
                    <a:pt x="2412023" y="339251"/>
                    <a:pt x="2406665" y="328897"/>
                    <a:pt x="2412023" y="320269"/>
                  </a:cubicBezTo>
                  <a:cubicBezTo>
                    <a:pt x="2413809" y="315093"/>
                    <a:pt x="2417380" y="311642"/>
                    <a:pt x="2421622" y="309916"/>
                  </a:cubicBezTo>
                  <a:close/>
                  <a:moveTo>
                    <a:pt x="3157414" y="297354"/>
                  </a:moveTo>
                  <a:cubicBezTo>
                    <a:pt x="3162798" y="295560"/>
                    <a:pt x="3168182" y="295560"/>
                    <a:pt x="3172668" y="297354"/>
                  </a:cubicBezTo>
                  <a:cubicBezTo>
                    <a:pt x="3177154" y="299149"/>
                    <a:pt x="3180744" y="302738"/>
                    <a:pt x="3182538" y="308121"/>
                  </a:cubicBezTo>
                  <a:cubicBezTo>
                    <a:pt x="3186127" y="317094"/>
                    <a:pt x="3180744" y="327862"/>
                    <a:pt x="3169976" y="331451"/>
                  </a:cubicBezTo>
                  <a:cubicBezTo>
                    <a:pt x="3161003" y="335040"/>
                    <a:pt x="3150236" y="329656"/>
                    <a:pt x="3146647" y="320683"/>
                  </a:cubicBezTo>
                  <a:cubicBezTo>
                    <a:pt x="3144852" y="311711"/>
                    <a:pt x="3148441" y="300943"/>
                    <a:pt x="3157414" y="297354"/>
                  </a:cubicBezTo>
                  <a:close/>
                  <a:moveTo>
                    <a:pt x="2453595" y="240066"/>
                  </a:moveTo>
                  <a:cubicBezTo>
                    <a:pt x="2458060" y="238772"/>
                    <a:pt x="2463418" y="239203"/>
                    <a:pt x="2468775" y="241792"/>
                  </a:cubicBezTo>
                  <a:cubicBezTo>
                    <a:pt x="2475919" y="246968"/>
                    <a:pt x="2481277" y="255596"/>
                    <a:pt x="2475919" y="264224"/>
                  </a:cubicBezTo>
                  <a:cubicBezTo>
                    <a:pt x="2472347" y="272852"/>
                    <a:pt x="2461632" y="276303"/>
                    <a:pt x="2452702" y="272852"/>
                  </a:cubicBezTo>
                  <a:cubicBezTo>
                    <a:pt x="2443773" y="267675"/>
                    <a:pt x="2438415" y="257322"/>
                    <a:pt x="2443773" y="248694"/>
                  </a:cubicBezTo>
                  <a:cubicBezTo>
                    <a:pt x="2445559" y="244380"/>
                    <a:pt x="2449130" y="241360"/>
                    <a:pt x="2453595" y="240066"/>
                  </a:cubicBezTo>
                  <a:close/>
                  <a:moveTo>
                    <a:pt x="3138450" y="227504"/>
                  </a:moveTo>
                  <a:cubicBezTo>
                    <a:pt x="3143161" y="228850"/>
                    <a:pt x="3147199" y="231991"/>
                    <a:pt x="3148994" y="236477"/>
                  </a:cubicBezTo>
                  <a:cubicBezTo>
                    <a:pt x="3154377" y="245450"/>
                    <a:pt x="3150788" y="256217"/>
                    <a:pt x="3141815" y="261601"/>
                  </a:cubicBezTo>
                  <a:cubicBezTo>
                    <a:pt x="3131048" y="265190"/>
                    <a:pt x="3120281" y="261601"/>
                    <a:pt x="3116691" y="254422"/>
                  </a:cubicBezTo>
                  <a:cubicBezTo>
                    <a:pt x="3113102" y="245450"/>
                    <a:pt x="3114897" y="234682"/>
                    <a:pt x="3123870" y="229299"/>
                  </a:cubicBezTo>
                  <a:cubicBezTo>
                    <a:pt x="3128356" y="226607"/>
                    <a:pt x="3133740" y="226158"/>
                    <a:pt x="3138450" y="227504"/>
                  </a:cubicBezTo>
                  <a:close/>
                  <a:moveTo>
                    <a:pt x="2495651" y="173909"/>
                  </a:moveTo>
                  <a:cubicBezTo>
                    <a:pt x="2499965" y="173260"/>
                    <a:pt x="2504710" y="174126"/>
                    <a:pt x="2509024" y="176723"/>
                  </a:cubicBezTo>
                  <a:cubicBezTo>
                    <a:pt x="2517651" y="181919"/>
                    <a:pt x="2519377" y="194042"/>
                    <a:pt x="2514200" y="200969"/>
                  </a:cubicBezTo>
                  <a:cubicBezTo>
                    <a:pt x="2509024" y="207896"/>
                    <a:pt x="2496945" y="209628"/>
                    <a:pt x="2490043" y="204432"/>
                  </a:cubicBezTo>
                  <a:cubicBezTo>
                    <a:pt x="2481415" y="199237"/>
                    <a:pt x="2479690" y="188846"/>
                    <a:pt x="2484866" y="180187"/>
                  </a:cubicBezTo>
                  <a:cubicBezTo>
                    <a:pt x="2487455" y="176723"/>
                    <a:pt x="2491337" y="174559"/>
                    <a:pt x="2495651" y="173909"/>
                  </a:cubicBezTo>
                  <a:close/>
                  <a:moveTo>
                    <a:pt x="3094043" y="162219"/>
                  </a:moveTo>
                  <a:cubicBezTo>
                    <a:pt x="3098573" y="162670"/>
                    <a:pt x="3102887" y="164925"/>
                    <a:pt x="3106338" y="169435"/>
                  </a:cubicBezTo>
                  <a:cubicBezTo>
                    <a:pt x="3111514" y="178455"/>
                    <a:pt x="3109789" y="189279"/>
                    <a:pt x="3101161" y="194691"/>
                  </a:cubicBezTo>
                  <a:cubicBezTo>
                    <a:pt x="3094259" y="200103"/>
                    <a:pt x="3082180" y="200103"/>
                    <a:pt x="3077004" y="191083"/>
                  </a:cubicBezTo>
                  <a:cubicBezTo>
                    <a:pt x="3071827" y="183867"/>
                    <a:pt x="3073553" y="173043"/>
                    <a:pt x="3080455" y="165827"/>
                  </a:cubicBezTo>
                  <a:cubicBezTo>
                    <a:pt x="3084769" y="163121"/>
                    <a:pt x="3089514" y="161768"/>
                    <a:pt x="3094043" y="162219"/>
                  </a:cubicBezTo>
                  <a:close/>
                  <a:moveTo>
                    <a:pt x="2551058" y="108244"/>
                  </a:moveTo>
                  <a:cubicBezTo>
                    <a:pt x="2555371" y="108244"/>
                    <a:pt x="2559685" y="110048"/>
                    <a:pt x="2563136" y="113656"/>
                  </a:cubicBezTo>
                  <a:cubicBezTo>
                    <a:pt x="2570038" y="120872"/>
                    <a:pt x="2571764" y="131696"/>
                    <a:pt x="2564862" y="138912"/>
                  </a:cubicBezTo>
                  <a:cubicBezTo>
                    <a:pt x="2557960" y="146128"/>
                    <a:pt x="2547607" y="146128"/>
                    <a:pt x="2540704" y="138912"/>
                  </a:cubicBezTo>
                  <a:cubicBezTo>
                    <a:pt x="2532077" y="131696"/>
                    <a:pt x="2532077" y="120872"/>
                    <a:pt x="2538979" y="113656"/>
                  </a:cubicBezTo>
                  <a:cubicBezTo>
                    <a:pt x="2542430" y="110048"/>
                    <a:pt x="2546744" y="108244"/>
                    <a:pt x="2551058" y="108244"/>
                  </a:cubicBezTo>
                  <a:close/>
                  <a:moveTo>
                    <a:pt x="3034417" y="100444"/>
                  </a:moveTo>
                  <a:cubicBezTo>
                    <a:pt x="3038904" y="100228"/>
                    <a:pt x="3043390" y="101954"/>
                    <a:pt x="3046979" y="105405"/>
                  </a:cubicBezTo>
                  <a:cubicBezTo>
                    <a:pt x="3055952" y="112307"/>
                    <a:pt x="3055952" y="122661"/>
                    <a:pt x="3048774" y="129563"/>
                  </a:cubicBezTo>
                  <a:cubicBezTo>
                    <a:pt x="3041596" y="136465"/>
                    <a:pt x="3029034" y="138191"/>
                    <a:pt x="3021856" y="131289"/>
                  </a:cubicBezTo>
                  <a:cubicBezTo>
                    <a:pt x="3016472" y="124386"/>
                    <a:pt x="3014677" y="114033"/>
                    <a:pt x="3021856" y="107131"/>
                  </a:cubicBezTo>
                  <a:cubicBezTo>
                    <a:pt x="3025445" y="102817"/>
                    <a:pt x="3029931" y="100660"/>
                    <a:pt x="3034417" y="100444"/>
                  </a:cubicBezTo>
                  <a:close/>
                  <a:moveTo>
                    <a:pt x="2611524" y="57848"/>
                  </a:moveTo>
                  <a:cubicBezTo>
                    <a:pt x="2616070" y="58964"/>
                    <a:pt x="2620400" y="62090"/>
                    <a:pt x="2623863" y="66555"/>
                  </a:cubicBezTo>
                  <a:cubicBezTo>
                    <a:pt x="2627327" y="73698"/>
                    <a:pt x="2625595" y="86200"/>
                    <a:pt x="2618668" y="91558"/>
                  </a:cubicBezTo>
                  <a:cubicBezTo>
                    <a:pt x="2611741" y="96916"/>
                    <a:pt x="2601350" y="95130"/>
                    <a:pt x="2594422" y="86200"/>
                  </a:cubicBezTo>
                  <a:cubicBezTo>
                    <a:pt x="2589227" y="79056"/>
                    <a:pt x="2590959" y="66555"/>
                    <a:pt x="2597886" y="61197"/>
                  </a:cubicBezTo>
                  <a:cubicBezTo>
                    <a:pt x="2602215" y="57625"/>
                    <a:pt x="2606978" y="56732"/>
                    <a:pt x="2611524" y="57848"/>
                  </a:cubicBezTo>
                  <a:close/>
                  <a:moveTo>
                    <a:pt x="2971254" y="54329"/>
                  </a:moveTo>
                  <a:cubicBezTo>
                    <a:pt x="2975784" y="53035"/>
                    <a:pt x="2980961" y="53466"/>
                    <a:pt x="2985274" y="56055"/>
                  </a:cubicBezTo>
                  <a:cubicBezTo>
                    <a:pt x="2992176" y="61231"/>
                    <a:pt x="2995627" y="73310"/>
                    <a:pt x="2988725" y="80212"/>
                  </a:cubicBezTo>
                  <a:cubicBezTo>
                    <a:pt x="2983549" y="88840"/>
                    <a:pt x="2973195" y="90566"/>
                    <a:pt x="2966293" y="85389"/>
                  </a:cubicBezTo>
                  <a:cubicBezTo>
                    <a:pt x="2957666" y="80212"/>
                    <a:pt x="2955940" y="71585"/>
                    <a:pt x="2961117" y="62957"/>
                  </a:cubicBezTo>
                  <a:cubicBezTo>
                    <a:pt x="2962842" y="58643"/>
                    <a:pt x="2966725" y="55623"/>
                    <a:pt x="2971254" y="54329"/>
                  </a:cubicBezTo>
                  <a:close/>
                  <a:moveTo>
                    <a:pt x="2667981" y="20979"/>
                  </a:moveTo>
                  <a:cubicBezTo>
                    <a:pt x="2678334" y="17540"/>
                    <a:pt x="2688687" y="22699"/>
                    <a:pt x="2692138" y="33018"/>
                  </a:cubicBezTo>
                  <a:cubicBezTo>
                    <a:pt x="2695589" y="41617"/>
                    <a:pt x="2690413" y="51936"/>
                    <a:pt x="2681785" y="55375"/>
                  </a:cubicBezTo>
                  <a:cubicBezTo>
                    <a:pt x="2674883" y="58815"/>
                    <a:pt x="2664530" y="53655"/>
                    <a:pt x="2659353" y="45057"/>
                  </a:cubicBezTo>
                  <a:cubicBezTo>
                    <a:pt x="2655902" y="36458"/>
                    <a:pt x="2659353" y="26139"/>
                    <a:pt x="2667981" y="20979"/>
                  </a:cubicBezTo>
                  <a:close/>
                  <a:moveTo>
                    <a:pt x="2913560" y="19404"/>
                  </a:moveTo>
                  <a:cubicBezTo>
                    <a:pt x="2922188" y="22855"/>
                    <a:pt x="2927364" y="34934"/>
                    <a:pt x="2922188" y="43562"/>
                  </a:cubicBezTo>
                  <a:cubicBezTo>
                    <a:pt x="2918737" y="52190"/>
                    <a:pt x="2908383" y="55641"/>
                    <a:pt x="2901481" y="53915"/>
                  </a:cubicBezTo>
                  <a:cubicBezTo>
                    <a:pt x="2892854" y="50464"/>
                    <a:pt x="2887677" y="40111"/>
                    <a:pt x="2891128" y="31483"/>
                  </a:cubicBezTo>
                  <a:cubicBezTo>
                    <a:pt x="2894579" y="21130"/>
                    <a:pt x="2903207" y="15953"/>
                    <a:pt x="2913560" y="19404"/>
                  </a:cubicBezTo>
                  <a:close/>
                  <a:moveTo>
                    <a:pt x="2835365" y="222"/>
                  </a:moveTo>
                  <a:cubicBezTo>
                    <a:pt x="2845797" y="1954"/>
                    <a:pt x="2852752" y="10613"/>
                    <a:pt x="2851013" y="21004"/>
                  </a:cubicBezTo>
                  <a:cubicBezTo>
                    <a:pt x="2849275" y="29663"/>
                    <a:pt x="2840581" y="36590"/>
                    <a:pt x="2831888" y="34858"/>
                  </a:cubicBezTo>
                  <a:cubicBezTo>
                    <a:pt x="2823195" y="34858"/>
                    <a:pt x="2816240" y="26199"/>
                    <a:pt x="2816240" y="15808"/>
                  </a:cubicBezTo>
                  <a:cubicBezTo>
                    <a:pt x="2816240" y="7149"/>
                    <a:pt x="2826672" y="-1510"/>
                    <a:pt x="2835365" y="222"/>
                  </a:cubicBezTo>
                  <a:close/>
                  <a:moveTo>
                    <a:pt x="2746967" y="78"/>
                  </a:moveTo>
                  <a:cubicBezTo>
                    <a:pt x="2757790" y="78"/>
                    <a:pt x="2766810" y="7033"/>
                    <a:pt x="2766810" y="15726"/>
                  </a:cubicBezTo>
                  <a:cubicBezTo>
                    <a:pt x="2768614" y="26159"/>
                    <a:pt x="2761398" y="34852"/>
                    <a:pt x="2752379" y="36591"/>
                  </a:cubicBezTo>
                  <a:cubicBezTo>
                    <a:pt x="2743359" y="36591"/>
                    <a:pt x="2734339" y="31375"/>
                    <a:pt x="2730731" y="20942"/>
                  </a:cubicBezTo>
                  <a:cubicBezTo>
                    <a:pt x="2728927" y="12249"/>
                    <a:pt x="2736143" y="1817"/>
                    <a:pt x="2746967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任意多边形 77"/>
            <p:cNvSpPr/>
            <p:nvPr/>
          </p:nvSpPr>
          <p:spPr bwMode="auto">
            <a:xfrm>
              <a:off x="315913" y="4384598"/>
              <a:ext cx="1322456" cy="2410030"/>
            </a:xfrm>
            <a:custGeom>
              <a:avLst/>
              <a:gdLst>
                <a:gd name="connsiteX0" fmla="*/ 817907 w 1322456"/>
                <a:gd name="connsiteY0" fmla="*/ 2373605 h 2410030"/>
                <a:gd name="connsiteX1" fmla="*/ 829986 w 1322456"/>
                <a:gd name="connsiteY1" fmla="*/ 2397057 h 2410030"/>
                <a:gd name="connsiteX2" fmla="*/ 809280 w 1322456"/>
                <a:gd name="connsiteY2" fmla="*/ 2409685 h 2410030"/>
                <a:gd name="connsiteX3" fmla="*/ 795476 w 1322456"/>
                <a:gd name="connsiteY3" fmla="*/ 2388037 h 2410030"/>
                <a:gd name="connsiteX4" fmla="*/ 817907 w 1322456"/>
                <a:gd name="connsiteY4" fmla="*/ 2373605 h 2410030"/>
                <a:gd name="connsiteX5" fmla="*/ 838544 w 1322456"/>
                <a:gd name="connsiteY5" fmla="*/ 2299052 h 2410030"/>
                <a:gd name="connsiteX6" fmla="*/ 850623 w 1322456"/>
                <a:gd name="connsiteY6" fmla="*/ 2321485 h 2410030"/>
                <a:gd name="connsiteX7" fmla="*/ 828191 w 1322456"/>
                <a:gd name="connsiteY7" fmla="*/ 2333564 h 2410030"/>
                <a:gd name="connsiteX8" fmla="*/ 816113 w 1322456"/>
                <a:gd name="connsiteY8" fmla="*/ 2311131 h 2410030"/>
                <a:gd name="connsiteX9" fmla="*/ 838544 w 1322456"/>
                <a:gd name="connsiteY9" fmla="*/ 2299052 h 2410030"/>
                <a:gd name="connsiteX10" fmla="*/ 863324 w 1322456"/>
                <a:gd name="connsiteY10" fmla="*/ 2222973 h 2410030"/>
                <a:gd name="connsiteX11" fmla="*/ 875886 w 1322456"/>
                <a:gd name="connsiteY11" fmla="*/ 2247977 h 2410030"/>
                <a:gd name="connsiteX12" fmla="*/ 852557 w 1322456"/>
                <a:gd name="connsiteY12" fmla="*/ 2258692 h 2410030"/>
                <a:gd name="connsiteX13" fmla="*/ 839995 w 1322456"/>
                <a:gd name="connsiteY13" fmla="*/ 2235475 h 2410030"/>
                <a:gd name="connsiteX14" fmla="*/ 863324 w 1322456"/>
                <a:gd name="connsiteY14" fmla="*/ 2222973 h 2410030"/>
                <a:gd name="connsiteX15" fmla="*/ 891070 w 1322456"/>
                <a:gd name="connsiteY15" fmla="*/ 2149816 h 2410030"/>
                <a:gd name="connsiteX16" fmla="*/ 901423 w 1322456"/>
                <a:gd name="connsiteY16" fmla="*/ 2173893 h 2410030"/>
                <a:gd name="connsiteX17" fmla="*/ 878991 w 1322456"/>
                <a:gd name="connsiteY17" fmla="*/ 2184212 h 2410030"/>
                <a:gd name="connsiteX18" fmla="*/ 868638 w 1322456"/>
                <a:gd name="connsiteY18" fmla="*/ 2160135 h 2410030"/>
                <a:gd name="connsiteX19" fmla="*/ 891070 w 1322456"/>
                <a:gd name="connsiteY19" fmla="*/ 2149816 h 2410030"/>
                <a:gd name="connsiteX20" fmla="*/ 911340 w 1322456"/>
                <a:gd name="connsiteY20" fmla="*/ 2069879 h 2410030"/>
                <a:gd name="connsiteX21" fmla="*/ 924454 w 1322456"/>
                <a:gd name="connsiteY21" fmla="*/ 2070772 h 2410030"/>
                <a:gd name="connsiteX22" fmla="*/ 934772 w 1322456"/>
                <a:gd name="connsiteY22" fmla="*/ 2093990 h 2410030"/>
                <a:gd name="connsiteX23" fmla="*/ 910695 w 1322456"/>
                <a:gd name="connsiteY23" fmla="*/ 2104705 h 2410030"/>
                <a:gd name="connsiteX24" fmla="*/ 902096 w 1322456"/>
                <a:gd name="connsiteY24" fmla="*/ 2079702 h 2410030"/>
                <a:gd name="connsiteX25" fmla="*/ 911340 w 1322456"/>
                <a:gd name="connsiteY25" fmla="*/ 2069879 h 2410030"/>
                <a:gd name="connsiteX26" fmla="*/ 956204 w 1322456"/>
                <a:gd name="connsiteY26" fmla="*/ 1997427 h 2410030"/>
                <a:gd name="connsiteX27" fmla="*/ 964803 w 1322456"/>
                <a:gd name="connsiteY27" fmla="*/ 2021585 h 2410030"/>
                <a:gd name="connsiteX28" fmla="*/ 942445 w 1322456"/>
                <a:gd name="connsiteY28" fmla="*/ 2030213 h 2410030"/>
                <a:gd name="connsiteX29" fmla="*/ 932127 w 1322456"/>
                <a:gd name="connsiteY29" fmla="*/ 2007781 h 2410030"/>
                <a:gd name="connsiteX30" fmla="*/ 956204 w 1322456"/>
                <a:gd name="connsiteY30" fmla="*/ 1997427 h 2410030"/>
                <a:gd name="connsiteX31" fmla="*/ 975242 w 1322456"/>
                <a:gd name="connsiteY31" fmla="*/ 1926194 h 2410030"/>
                <a:gd name="connsiteX32" fmla="*/ 989150 w 1322456"/>
                <a:gd name="connsiteY32" fmla="*/ 1927699 h 2410030"/>
                <a:gd name="connsiteX33" fmla="*/ 998123 w 1322456"/>
                <a:gd name="connsiteY33" fmla="*/ 1950056 h 2410030"/>
                <a:gd name="connsiteX34" fmla="*/ 972999 w 1322456"/>
                <a:gd name="connsiteY34" fmla="*/ 1958655 h 2410030"/>
                <a:gd name="connsiteX35" fmla="*/ 964026 w 1322456"/>
                <a:gd name="connsiteY35" fmla="*/ 1936298 h 2410030"/>
                <a:gd name="connsiteX36" fmla="*/ 975242 w 1322456"/>
                <a:gd name="connsiteY36" fmla="*/ 1926194 h 2410030"/>
                <a:gd name="connsiteX37" fmla="*/ 1008580 w 1322456"/>
                <a:gd name="connsiteY37" fmla="*/ 1853979 h 2410030"/>
                <a:gd name="connsiteX38" fmla="*/ 1022488 w 1322456"/>
                <a:gd name="connsiteY38" fmla="*/ 1854872 h 2410030"/>
                <a:gd name="connsiteX39" fmla="*/ 1031461 w 1322456"/>
                <a:gd name="connsiteY39" fmla="*/ 1879876 h 2410030"/>
                <a:gd name="connsiteX40" fmla="*/ 1006337 w 1322456"/>
                <a:gd name="connsiteY40" fmla="*/ 1888805 h 2410030"/>
                <a:gd name="connsiteX41" fmla="*/ 997364 w 1322456"/>
                <a:gd name="connsiteY41" fmla="*/ 1863802 h 2410030"/>
                <a:gd name="connsiteX42" fmla="*/ 1008580 w 1322456"/>
                <a:gd name="connsiteY42" fmla="*/ 1853979 h 2410030"/>
                <a:gd name="connsiteX43" fmla="*/ 1046278 w 1322456"/>
                <a:gd name="connsiteY43" fmla="*/ 1776550 h 2410030"/>
                <a:gd name="connsiteX44" fmla="*/ 1059392 w 1322456"/>
                <a:gd name="connsiteY44" fmla="*/ 1776765 h 2410030"/>
                <a:gd name="connsiteX45" fmla="*/ 1067991 w 1322456"/>
                <a:gd name="connsiteY45" fmla="*/ 1800923 h 2410030"/>
                <a:gd name="connsiteX46" fmla="*/ 1045633 w 1322456"/>
                <a:gd name="connsiteY46" fmla="*/ 1809551 h 2410030"/>
                <a:gd name="connsiteX47" fmla="*/ 1037034 w 1322456"/>
                <a:gd name="connsiteY47" fmla="*/ 1785393 h 2410030"/>
                <a:gd name="connsiteX48" fmla="*/ 1046278 w 1322456"/>
                <a:gd name="connsiteY48" fmla="*/ 1776550 h 2410030"/>
                <a:gd name="connsiteX49" fmla="*/ 1079830 w 1322456"/>
                <a:gd name="connsiteY49" fmla="*/ 1705531 h 2410030"/>
                <a:gd name="connsiteX50" fmla="*/ 1094449 w 1322456"/>
                <a:gd name="connsiteY50" fmla="*/ 1707036 h 2410030"/>
                <a:gd name="connsiteX51" fmla="*/ 1103047 w 1322456"/>
                <a:gd name="connsiteY51" fmla="*/ 1729393 h 2410030"/>
                <a:gd name="connsiteX52" fmla="*/ 1078970 w 1322456"/>
                <a:gd name="connsiteY52" fmla="*/ 1737992 h 2410030"/>
                <a:gd name="connsiteX53" fmla="*/ 1070371 w 1322456"/>
                <a:gd name="connsiteY53" fmla="*/ 1715635 h 2410030"/>
                <a:gd name="connsiteX54" fmla="*/ 1079830 w 1322456"/>
                <a:gd name="connsiteY54" fmla="*/ 1705531 h 2410030"/>
                <a:gd name="connsiteX55" fmla="*/ 1112953 w 1322456"/>
                <a:gd name="connsiteY55" fmla="*/ 1633316 h 2410030"/>
                <a:gd name="connsiteX56" fmla="*/ 1126067 w 1322456"/>
                <a:gd name="connsiteY56" fmla="*/ 1634209 h 2410030"/>
                <a:gd name="connsiteX57" fmla="*/ 1136385 w 1322456"/>
                <a:gd name="connsiteY57" fmla="*/ 1659213 h 2410030"/>
                <a:gd name="connsiteX58" fmla="*/ 1112308 w 1322456"/>
                <a:gd name="connsiteY58" fmla="*/ 1668142 h 2410030"/>
                <a:gd name="connsiteX59" fmla="*/ 1103709 w 1322456"/>
                <a:gd name="connsiteY59" fmla="*/ 1643139 h 2410030"/>
                <a:gd name="connsiteX60" fmla="*/ 1112953 w 1322456"/>
                <a:gd name="connsiteY60" fmla="*/ 1633316 h 2410030"/>
                <a:gd name="connsiteX61" fmla="*/ 1144829 w 1322456"/>
                <a:gd name="connsiteY61" fmla="*/ 1561879 h 2410030"/>
                <a:gd name="connsiteX62" fmla="*/ 1159495 w 1322456"/>
                <a:gd name="connsiteY62" fmla="*/ 1562772 h 2410030"/>
                <a:gd name="connsiteX63" fmla="*/ 1168123 w 1322456"/>
                <a:gd name="connsiteY63" fmla="*/ 1585990 h 2410030"/>
                <a:gd name="connsiteX64" fmla="*/ 1143966 w 1322456"/>
                <a:gd name="connsiteY64" fmla="*/ 1596705 h 2410030"/>
                <a:gd name="connsiteX65" fmla="*/ 1135338 w 1322456"/>
                <a:gd name="connsiteY65" fmla="*/ 1571702 h 2410030"/>
                <a:gd name="connsiteX66" fmla="*/ 1144829 w 1322456"/>
                <a:gd name="connsiteY66" fmla="*/ 1561879 h 2410030"/>
                <a:gd name="connsiteX67" fmla="*/ 1191107 w 1322456"/>
                <a:gd name="connsiteY67" fmla="*/ 1483077 h 2410030"/>
                <a:gd name="connsiteX68" fmla="*/ 1201460 w 1322456"/>
                <a:gd name="connsiteY68" fmla="*/ 1505510 h 2410030"/>
                <a:gd name="connsiteX69" fmla="*/ 1179028 w 1322456"/>
                <a:gd name="connsiteY69" fmla="*/ 1515863 h 2410030"/>
                <a:gd name="connsiteX70" fmla="*/ 1168675 w 1322456"/>
                <a:gd name="connsiteY70" fmla="*/ 1493431 h 2410030"/>
                <a:gd name="connsiteX71" fmla="*/ 1191107 w 1322456"/>
                <a:gd name="connsiteY71" fmla="*/ 1483077 h 2410030"/>
                <a:gd name="connsiteX72" fmla="*/ 1219130 w 1322456"/>
                <a:gd name="connsiteY72" fmla="*/ 1408603 h 2410030"/>
                <a:gd name="connsiteX73" fmla="*/ 1229897 w 1322456"/>
                <a:gd name="connsiteY73" fmla="*/ 1431933 h 2410030"/>
                <a:gd name="connsiteX74" fmla="*/ 1206568 w 1322456"/>
                <a:gd name="connsiteY74" fmla="*/ 1442700 h 2410030"/>
                <a:gd name="connsiteX75" fmla="*/ 1195800 w 1322456"/>
                <a:gd name="connsiteY75" fmla="*/ 1419371 h 2410030"/>
                <a:gd name="connsiteX76" fmla="*/ 1219130 w 1322456"/>
                <a:gd name="connsiteY76" fmla="*/ 1408603 h 2410030"/>
                <a:gd name="connsiteX77" fmla="*/ 1243494 w 1322456"/>
                <a:gd name="connsiteY77" fmla="*/ 1333852 h 2410030"/>
                <a:gd name="connsiteX78" fmla="*/ 1253847 w 1322456"/>
                <a:gd name="connsiteY78" fmla="*/ 1356285 h 2410030"/>
                <a:gd name="connsiteX79" fmla="*/ 1233141 w 1322456"/>
                <a:gd name="connsiteY79" fmla="*/ 1368364 h 2410030"/>
                <a:gd name="connsiteX80" fmla="*/ 1221062 w 1322456"/>
                <a:gd name="connsiteY80" fmla="*/ 1345931 h 2410030"/>
                <a:gd name="connsiteX81" fmla="*/ 1243494 w 1322456"/>
                <a:gd name="connsiteY81" fmla="*/ 1333852 h 2410030"/>
                <a:gd name="connsiteX82" fmla="*/ 1264082 w 1322456"/>
                <a:gd name="connsiteY82" fmla="*/ 1257790 h 2410030"/>
                <a:gd name="connsiteX83" fmla="*/ 1276204 w 1322456"/>
                <a:gd name="connsiteY83" fmla="*/ 1279325 h 2410030"/>
                <a:gd name="connsiteX84" fmla="*/ 1255422 w 1322456"/>
                <a:gd name="connsiteY84" fmla="*/ 1293682 h 2410030"/>
                <a:gd name="connsiteX85" fmla="*/ 1241568 w 1322456"/>
                <a:gd name="connsiteY85" fmla="*/ 1270352 h 2410030"/>
                <a:gd name="connsiteX86" fmla="*/ 1264082 w 1322456"/>
                <a:gd name="connsiteY86" fmla="*/ 1257790 h 2410030"/>
                <a:gd name="connsiteX87" fmla="*/ 476324 w 1322456"/>
                <a:gd name="connsiteY87" fmla="*/ 1201814 h 2410030"/>
                <a:gd name="connsiteX88" fmla="*/ 493711 w 1322456"/>
                <a:gd name="connsiteY88" fmla="*/ 1220940 h 2410030"/>
                <a:gd name="connsiteX89" fmla="*/ 474586 w 1322456"/>
                <a:gd name="connsiteY89" fmla="*/ 1238327 h 2410030"/>
                <a:gd name="connsiteX90" fmla="*/ 457199 w 1322456"/>
                <a:gd name="connsiteY90" fmla="*/ 1219201 h 2410030"/>
                <a:gd name="connsiteX91" fmla="*/ 476324 w 1322456"/>
                <a:gd name="connsiteY91" fmla="*/ 1201814 h 2410030"/>
                <a:gd name="connsiteX92" fmla="*/ 550634 w 1322456"/>
                <a:gd name="connsiteY92" fmla="*/ 1200371 h 2410030"/>
                <a:gd name="connsiteX93" fmla="*/ 571498 w 1322456"/>
                <a:gd name="connsiteY93" fmla="*/ 1215957 h 2410030"/>
                <a:gd name="connsiteX94" fmla="*/ 554111 w 1322456"/>
                <a:gd name="connsiteY94" fmla="*/ 1235007 h 2410030"/>
                <a:gd name="connsiteX95" fmla="*/ 534986 w 1322456"/>
                <a:gd name="connsiteY95" fmla="*/ 1219421 h 2410030"/>
                <a:gd name="connsiteX96" fmla="*/ 550634 w 1322456"/>
                <a:gd name="connsiteY96" fmla="*/ 1200371 h 2410030"/>
                <a:gd name="connsiteX97" fmla="*/ 398606 w 1322456"/>
                <a:gd name="connsiteY97" fmla="*/ 1195608 h 2410030"/>
                <a:gd name="connsiteX98" fmla="*/ 414192 w 1322456"/>
                <a:gd name="connsiteY98" fmla="*/ 1216390 h 2410030"/>
                <a:gd name="connsiteX99" fmla="*/ 393410 w 1322456"/>
                <a:gd name="connsiteY99" fmla="*/ 1230244 h 2410030"/>
                <a:gd name="connsiteX100" fmla="*/ 379556 w 1322456"/>
                <a:gd name="connsiteY100" fmla="*/ 1209463 h 2410030"/>
                <a:gd name="connsiteX101" fmla="*/ 398606 w 1322456"/>
                <a:gd name="connsiteY101" fmla="*/ 1195608 h 2410030"/>
                <a:gd name="connsiteX102" fmla="*/ 626629 w 1322456"/>
                <a:gd name="connsiteY102" fmla="*/ 1187671 h 2410030"/>
                <a:gd name="connsiteX103" fmla="*/ 649142 w 1322456"/>
                <a:gd name="connsiteY103" fmla="*/ 1201526 h 2410030"/>
                <a:gd name="connsiteX104" fmla="*/ 635288 w 1322456"/>
                <a:gd name="connsiteY104" fmla="*/ 1222307 h 2410030"/>
                <a:gd name="connsiteX105" fmla="*/ 614506 w 1322456"/>
                <a:gd name="connsiteY105" fmla="*/ 1208453 h 2410030"/>
                <a:gd name="connsiteX106" fmla="*/ 626629 w 1322456"/>
                <a:gd name="connsiteY106" fmla="*/ 1187671 h 2410030"/>
                <a:gd name="connsiteX107" fmla="*/ 317982 w 1322456"/>
                <a:gd name="connsiteY107" fmla="*/ 1176828 h 2410030"/>
                <a:gd name="connsiteX108" fmla="*/ 330060 w 1322456"/>
                <a:gd name="connsiteY108" fmla="*/ 1198363 h 2410030"/>
                <a:gd name="connsiteX109" fmla="*/ 307629 w 1322456"/>
                <a:gd name="connsiteY109" fmla="*/ 1210925 h 2410030"/>
                <a:gd name="connsiteX110" fmla="*/ 295550 w 1322456"/>
                <a:gd name="connsiteY110" fmla="*/ 1187596 h 2410030"/>
                <a:gd name="connsiteX111" fmla="*/ 317982 w 1322456"/>
                <a:gd name="connsiteY111" fmla="*/ 1176828 h 2410030"/>
                <a:gd name="connsiteX112" fmla="*/ 1282122 w 1322456"/>
                <a:gd name="connsiteY112" fmla="*/ 1171859 h 2410030"/>
                <a:gd name="connsiteX113" fmla="*/ 1298357 w 1322456"/>
                <a:gd name="connsiteY113" fmla="*/ 1195188 h 2410030"/>
                <a:gd name="connsiteX114" fmla="*/ 1274906 w 1322456"/>
                <a:gd name="connsiteY114" fmla="*/ 1209545 h 2410030"/>
                <a:gd name="connsiteX115" fmla="*/ 1260474 w 1322456"/>
                <a:gd name="connsiteY115" fmla="*/ 1188010 h 2410030"/>
                <a:gd name="connsiteX116" fmla="*/ 1282122 w 1322456"/>
                <a:gd name="connsiteY116" fmla="*/ 1171859 h 2410030"/>
                <a:gd name="connsiteX117" fmla="*/ 720608 w 1322456"/>
                <a:gd name="connsiteY117" fmla="*/ 1163775 h 2410030"/>
                <a:gd name="connsiteX118" fmla="*/ 729852 w 1322456"/>
                <a:gd name="connsiteY118" fmla="*/ 1172618 h 2410030"/>
                <a:gd name="connsiteX119" fmla="*/ 721253 w 1322456"/>
                <a:gd name="connsiteY119" fmla="*/ 1196776 h 2410030"/>
                <a:gd name="connsiteX120" fmla="*/ 697176 w 1322456"/>
                <a:gd name="connsiteY120" fmla="*/ 1186423 h 2410030"/>
                <a:gd name="connsiteX121" fmla="*/ 707494 w 1322456"/>
                <a:gd name="connsiteY121" fmla="*/ 1163990 h 2410030"/>
                <a:gd name="connsiteX122" fmla="*/ 720608 w 1322456"/>
                <a:gd name="connsiteY122" fmla="*/ 1163775 h 2410030"/>
                <a:gd name="connsiteX123" fmla="*/ 234006 w 1322456"/>
                <a:gd name="connsiteY123" fmla="*/ 1148104 h 2410030"/>
                <a:gd name="connsiteX124" fmla="*/ 247847 w 1322456"/>
                <a:gd name="connsiteY124" fmla="*/ 1149824 h 2410030"/>
                <a:gd name="connsiteX125" fmla="*/ 254990 w 1322456"/>
                <a:gd name="connsiteY125" fmla="*/ 1172181 h 2410030"/>
                <a:gd name="connsiteX126" fmla="*/ 229987 w 1322456"/>
                <a:gd name="connsiteY126" fmla="*/ 1180780 h 2410030"/>
                <a:gd name="connsiteX127" fmla="*/ 222844 w 1322456"/>
                <a:gd name="connsiteY127" fmla="*/ 1156703 h 2410030"/>
                <a:gd name="connsiteX128" fmla="*/ 234006 w 1322456"/>
                <a:gd name="connsiteY128" fmla="*/ 1148104 h 2410030"/>
                <a:gd name="connsiteX129" fmla="*/ 785646 w 1322456"/>
                <a:gd name="connsiteY129" fmla="*/ 1124018 h 2410030"/>
                <a:gd name="connsiteX130" fmla="*/ 796395 w 1322456"/>
                <a:gd name="connsiteY130" fmla="*/ 1131459 h 2410030"/>
                <a:gd name="connsiteX131" fmla="*/ 792955 w 1322456"/>
                <a:gd name="connsiteY131" fmla="*/ 1156715 h 2410030"/>
                <a:gd name="connsiteX132" fmla="*/ 767158 w 1322456"/>
                <a:gd name="connsiteY132" fmla="*/ 1151303 h 2410030"/>
                <a:gd name="connsiteX133" fmla="*/ 772318 w 1322456"/>
                <a:gd name="connsiteY133" fmla="*/ 1126047 h 2410030"/>
                <a:gd name="connsiteX134" fmla="*/ 785646 w 1322456"/>
                <a:gd name="connsiteY134" fmla="*/ 1124018 h 2410030"/>
                <a:gd name="connsiteX135" fmla="*/ 170552 w 1322456"/>
                <a:gd name="connsiteY135" fmla="*/ 1105857 h 2410030"/>
                <a:gd name="connsiteX136" fmla="*/ 183114 w 1322456"/>
                <a:gd name="connsiteY136" fmla="*/ 1108773 h 2410030"/>
                <a:gd name="connsiteX137" fmla="*/ 186703 w 1322456"/>
                <a:gd name="connsiteY137" fmla="*/ 1135691 h 2410030"/>
                <a:gd name="connsiteX138" fmla="*/ 161579 w 1322456"/>
                <a:gd name="connsiteY138" fmla="*/ 1137486 h 2410030"/>
                <a:gd name="connsiteX139" fmla="*/ 157990 w 1322456"/>
                <a:gd name="connsiteY139" fmla="*/ 1112362 h 2410030"/>
                <a:gd name="connsiteX140" fmla="*/ 170552 w 1322456"/>
                <a:gd name="connsiteY140" fmla="*/ 1105857 h 2410030"/>
                <a:gd name="connsiteX141" fmla="*/ 1295688 w 1322456"/>
                <a:gd name="connsiteY141" fmla="*/ 1095596 h 2410030"/>
                <a:gd name="connsiteX142" fmla="*/ 1309542 w 1322456"/>
                <a:gd name="connsiteY142" fmla="*/ 1116378 h 2410030"/>
                <a:gd name="connsiteX143" fmla="*/ 1288760 w 1322456"/>
                <a:gd name="connsiteY143" fmla="*/ 1130232 h 2410030"/>
                <a:gd name="connsiteX144" fmla="*/ 1274906 w 1322456"/>
                <a:gd name="connsiteY144" fmla="*/ 1111182 h 2410030"/>
                <a:gd name="connsiteX145" fmla="*/ 1295688 w 1322456"/>
                <a:gd name="connsiteY145" fmla="*/ 1095596 h 2410030"/>
                <a:gd name="connsiteX146" fmla="*/ 838906 w 1322456"/>
                <a:gd name="connsiteY146" fmla="*/ 1071156 h 2410030"/>
                <a:gd name="connsiteX147" fmla="*/ 853038 w 1322456"/>
                <a:gd name="connsiteY147" fmla="*/ 1075643 h 2410030"/>
                <a:gd name="connsiteX148" fmla="*/ 854833 w 1322456"/>
                <a:gd name="connsiteY148" fmla="*/ 1100766 h 2410030"/>
                <a:gd name="connsiteX149" fmla="*/ 827914 w 1322456"/>
                <a:gd name="connsiteY149" fmla="*/ 1102561 h 2410030"/>
                <a:gd name="connsiteX150" fmla="*/ 826120 w 1322456"/>
                <a:gd name="connsiteY150" fmla="*/ 1077437 h 2410030"/>
                <a:gd name="connsiteX151" fmla="*/ 838906 w 1322456"/>
                <a:gd name="connsiteY151" fmla="*/ 1071156 h 2410030"/>
                <a:gd name="connsiteX152" fmla="*/ 116603 w 1322456"/>
                <a:gd name="connsiteY152" fmla="*/ 1052003 h 2410030"/>
                <a:gd name="connsiteX153" fmla="*/ 128034 w 1322456"/>
                <a:gd name="connsiteY153" fmla="*/ 1058042 h 2410030"/>
                <a:gd name="connsiteX154" fmla="*/ 126309 w 1322456"/>
                <a:gd name="connsiteY154" fmla="*/ 1082200 h 2410030"/>
                <a:gd name="connsiteX155" fmla="*/ 102151 w 1322456"/>
                <a:gd name="connsiteY155" fmla="*/ 1080474 h 2410030"/>
                <a:gd name="connsiteX156" fmla="*/ 103877 w 1322456"/>
                <a:gd name="connsiteY156" fmla="*/ 1056317 h 2410030"/>
                <a:gd name="connsiteX157" fmla="*/ 116603 w 1322456"/>
                <a:gd name="connsiteY157" fmla="*/ 1052003 h 2410030"/>
                <a:gd name="connsiteX158" fmla="*/ 1303481 w 1322456"/>
                <a:gd name="connsiteY158" fmla="*/ 1016076 h 2410030"/>
                <a:gd name="connsiteX159" fmla="*/ 1319067 w 1322456"/>
                <a:gd name="connsiteY159" fmla="*/ 1036941 h 2410030"/>
                <a:gd name="connsiteX160" fmla="*/ 1300017 w 1322456"/>
                <a:gd name="connsiteY160" fmla="*/ 1052589 h 2410030"/>
                <a:gd name="connsiteX161" fmla="*/ 1282699 w 1322456"/>
                <a:gd name="connsiteY161" fmla="*/ 1033463 h 2410030"/>
                <a:gd name="connsiteX162" fmla="*/ 1303481 w 1322456"/>
                <a:gd name="connsiteY162" fmla="*/ 1016076 h 2410030"/>
                <a:gd name="connsiteX163" fmla="*/ 877142 w 1322456"/>
                <a:gd name="connsiteY163" fmla="*/ 1006741 h 2410030"/>
                <a:gd name="connsiteX164" fmla="*/ 891116 w 1322456"/>
                <a:gd name="connsiteY164" fmla="*/ 1006965 h 2410030"/>
                <a:gd name="connsiteX165" fmla="*/ 899715 w 1322456"/>
                <a:gd name="connsiteY165" fmla="*/ 1032089 h 2410030"/>
                <a:gd name="connsiteX166" fmla="*/ 875638 w 1322456"/>
                <a:gd name="connsiteY166" fmla="*/ 1039268 h 2410030"/>
                <a:gd name="connsiteX167" fmla="*/ 867039 w 1322456"/>
                <a:gd name="connsiteY167" fmla="*/ 1015938 h 2410030"/>
                <a:gd name="connsiteX168" fmla="*/ 877142 w 1322456"/>
                <a:gd name="connsiteY168" fmla="*/ 1006741 h 2410030"/>
                <a:gd name="connsiteX169" fmla="*/ 73718 w 1322456"/>
                <a:gd name="connsiteY169" fmla="*/ 981201 h 2410030"/>
                <a:gd name="connsiteX170" fmla="*/ 83541 w 1322456"/>
                <a:gd name="connsiteY170" fmla="*/ 990015 h 2410030"/>
                <a:gd name="connsiteX171" fmla="*/ 76397 w 1322456"/>
                <a:gd name="connsiteY171" fmla="*/ 1014092 h 2410030"/>
                <a:gd name="connsiteX172" fmla="*/ 51394 w 1322456"/>
                <a:gd name="connsiteY172" fmla="*/ 1005493 h 2410030"/>
                <a:gd name="connsiteX173" fmla="*/ 58538 w 1322456"/>
                <a:gd name="connsiteY173" fmla="*/ 981416 h 2410030"/>
                <a:gd name="connsiteX174" fmla="*/ 73718 w 1322456"/>
                <a:gd name="connsiteY174" fmla="*/ 981201 h 2410030"/>
                <a:gd name="connsiteX175" fmla="*/ 1304924 w 1322456"/>
                <a:gd name="connsiteY175" fmla="*/ 939876 h 2410030"/>
                <a:gd name="connsiteX176" fmla="*/ 1322386 w 1322456"/>
                <a:gd name="connsiteY176" fmla="*/ 957339 h 2410030"/>
                <a:gd name="connsiteX177" fmla="*/ 1304924 w 1322456"/>
                <a:gd name="connsiteY177" fmla="*/ 974801 h 2410030"/>
                <a:gd name="connsiteX178" fmla="*/ 1287461 w 1322456"/>
                <a:gd name="connsiteY178" fmla="*/ 957339 h 2410030"/>
                <a:gd name="connsiteX179" fmla="*/ 1304924 w 1322456"/>
                <a:gd name="connsiteY179" fmla="*/ 939876 h 2410030"/>
                <a:gd name="connsiteX180" fmla="*/ 912234 w 1322456"/>
                <a:gd name="connsiteY180" fmla="*/ 924140 h 2410030"/>
                <a:gd name="connsiteX181" fmla="*/ 928469 w 1322456"/>
                <a:gd name="connsiteY181" fmla="*/ 944847 h 2410030"/>
                <a:gd name="connsiteX182" fmla="*/ 905018 w 1322456"/>
                <a:gd name="connsiteY182" fmla="*/ 958651 h 2410030"/>
                <a:gd name="connsiteX183" fmla="*/ 890586 w 1322456"/>
                <a:gd name="connsiteY183" fmla="*/ 939670 h 2410030"/>
                <a:gd name="connsiteX184" fmla="*/ 912234 w 1322456"/>
                <a:gd name="connsiteY184" fmla="*/ 924140 h 2410030"/>
                <a:gd name="connsiteX185" fmla="*/ 33613 w 1322456"/>
                <a:gd name="connsiteY185" fmla="*/ 908265 h 2410030"/>
                <a:gd name="connsiteX186" fmla="*/ 55147 w 1322456"/>
                <a:gd name="connsiteY186" fmla="*/ 920344 h 2410030"/>
                <a:gd name="connsiteX187" fmla="*/ 42585 w 1322456"/>
                <a:gd name="connsiteY187" fmla="*/ 942776 h 2410030"/>
                <a:gd name="connsiteX188" fmla="*/ 21051 w 1322456"/>
                <a:gd name="connsiteY188" fmla="*/ 930697 h 2410030"/>
                <a:gd name="connsiteX189" fmla="*/ 33613 w 1322456"/>
                <a:gd name="connsiteY189" fmla="*/ 908265 h 2410030"/>
                <a:gd name="connsiteX190" fmla="*/ 1304848 w 1322456"/>
                <a:gd name="connsiteY190" fmla="*/ 850976 h 2410030"/>
                <a:gd name="connsiteX191" fmla="*/ 1322234 w 1322456"/>
                <a:gd name="connsiteY191" fmla="*/ 869119 h 2410030"/>
                <a:gd name="connsiteX192" fmla="*/ 1304848 w 1322456"/>
                <a:gd name="connsiteY192" fmla="*/ 889076 h 2410030"/>
                <a:gd name="connsiteX193" fmla="*/ 1287461 w 1322456"/>
                <a:gd name="connsiteY193" fmla="*/ 870933 h 2410030"/>
                <a:gd name="connsiteX194" fmla="*/ 1304848 w 1322456"/>
                <a:gd name="connsiteY194" fmla="*/ 850976 h 2410030"/>
                <a:gd name="connsiteX195" fmla="*/ 914323 w 1322456"/>
                <a:gd name="connsiteY195" fmla="*/ 844626 h 2410030"/>
                <a:gd name="connsiteX196" fmla="*/ 933448 w 1322456"/>
                <a:gd name="connsiteY196" fmla="*/ 862013 h 2410030"/>
                <a:gd name="connsiteX197" fmla="*/ 916061 w 1322456"/>
                <a:gd name="connsiteY197" fmla="*/ 881139 h 2410030"/>
                <a:gd name="connsiteX198" fmla="*/ 896936 w 1322456"/>
                <a:gd name="connsiteY198" fmla="*/ 863752 h 2410030"/>
                <a:gd name="connsiteX199" fmla="*/ 914323 w 1322456"/>
                <a:gd name="connsiteY199" fmla="*/ 844626 h 2410030"/>
                <a:gd name="connsiteX200" fmla="*/ 20410 w 1322456"/>
                <a:gd name="connsiteY200" fmla="*/ 830483 h 2410030"/>
                <a:gd name="connsiteX201" fmla="*/ 41274 w 1322456"/>
                <a:gd name="connsiteY201" fmla="*/ 846069 h 2410030"/>
                <a:gd name="connsiteX202" fmla="*/ 25626 w 1322456"/>
                <a:gd name="connsiteY202" fmla="*/ 865119 h 2410030"/>
                <a:gd name="connsiteX203" fmla="*/ 4762 w 1322456"/>
                <a:gd name="connsiteY203" fmla="*/ 849533 h 2410030"/>
                <a:gd name="connsiteX204" fmla="*/ 20410 w 1322456"/>
                <a:gd name="connsiteY204" fmla="*/ 830483 h 2410030"/>
                <a:gd name="connsiteX205" fmla="*/ 1300017 w 1322456"/>
                <a:gd name="connsiteY205" fmla="*/ 773189 h 2410030"/>
                <a:gd name="connsiteX206" fmla="*/ 1319067 w 1322456"/>
                <a:gd name="connsiteY206" fmla="*/ 790576 h 2410030"/>
                <a:gd name="connsiteX207" fmla="*/ 1301749 w 1322456"/>
                <a:gd name="connsiteY207" fmla="*/ 809702 h 2410030"/>
                <a:gd name="connsiteX208" fmla="*/ 1282699 w 1322456"/>
                <a:gd name="connsiteY208" fmla="*/ 792315 h 2410030"/>
                <a:gd name="connsiteX209" fmla="*/ 1300017 w 1322456"/>
                <a:gd name="connsiteY209" fmla="*/ 773189 h 2410030"/>
                <a:gd name="connsiteX210" fmla="*/ 898091 w 1322456"/>
                <a:gd name="connsiteY210" fmla="*/ 768840 h 2410030"/>
                <a:gd name="connsiteX211" fmla="*/ 920604 w 1322456"/>
                <a:gd name="connsiteY211" fmla="*/ 781402 h 2410030"/>
                <a:gd name="connsiteX212" fmla="*/ 906750 w 1322456"/>
                <a:gd name="connsiteY212" fmla="*/ 802937 h 2410030"/>
                <a:gd name="connsiteX213" fmla="*/ 885968 w 1322456"/>
                <a:gd name="connsiteY213" fmla="*/ 790375 h 2410030"/>
                <a:gd name="connsiteX214" fmla="*/ 898091 w 1322456"/>
                <a:gd name="connsiteY214" fmla="*/ 768840 h 2410030"/>
                <a:gd name="connsiteX215" fmla="*/ 19957 w 1322456"/>
                <a:gd name="connsiteY215" fmla="*/ 750964 h 2410030"/>
                <a:gd name="connsiteX216" fmla="*/ 38100 w 1322456"/>
                <a:gd name="connsiteY216" fmla="*/ 769107 h 2410030"/>
                <a:gd name="connsiteX217" fmla="*/ 18142 w 1322456"/>
                <a:gd name="connsiteY217" fmla="*/ 787250 h 2410030"/>
                <a:gd name="connsiteX218" fmla="*/ 0 w 1322456"/>
                <a:gd name="connsiteY218" fmla="*/ 769107 h 2410030"/>
                <a:gd name="connsiteX219" fmla="*/ 19957 w 1322456"/>
                <a:gd name="connsiteY219" fmla="*/ 750964 h 2410030"/>
                <a:gd name="connsiteX220" fmla="*/ 878159 w 1322456"/>
                <a:gd name="connsiteY220" fmla="*/ 695666 h 2410030"/>
                <a:gd name="connsiteX221" fmla="*/ 889990 w 1322456"/>
                <a:gd name="connsiteY221" fmla="*/ 704265 h 2410030"/>
                <a:gd name="connsiteX222" fmla="*/ 882847 w 1322456"/>
                <a:gd name="connsiteY222" fmla="*/ 728342 h 2410030"/>
                <a:gd name="connsiteX223" fmla="*/ 857844 w 1322456"/>
                <a:gd name="connsiteY223" fmla="*/ 721463 h 2410030"/>
                <a:gd name="connsiteX224" fmla="*/ 864987 w 1322456"/>
                <a:gd name="connsiteY224" fmla="*/ 697386 h 2410030"/>
                <a:gd name="connsiteX225" fmla="*/ 878159 w 1322456"/>
                <a:gd name="connsiteY225" fmla="*/ 695666 h 2410030"/>
                <a:gd name="connsiteX226" fmla="*/ 1287172 w 1322456"/>
                <a:gd name="connsiteY226" fmla="*/ 695546 h 2410030"/>
                <a:gd name="connsiteX227" fmla="*/ 1307954 w 1322456"/>
                <a:gd name="connsiteY227" fmla="*/ 709401 h 2410030"/>
                <a:gd name="connsiteX228" fmla="*/ 1292368 w 1322456"/>
                <a:gd name="connsiteY228" fmla="*/ 730182 h 2410030"/>
                <a:gd name="connsiteX229" fmla="*/ 1273318 w 1322456"/>
                <a:gd name="connsiteY229" fmla="*/ 716328 h 2410030"/>
                <a:gd name="connsiteX230" fmla="*/ 1287172 w 1322456"/>
                <a:gd name="connsiteY230" fmla="*/ 695546 h 2410030"/>
                <a:gd name="connsiteX231" fmla="*/ 614444 w 1322456"/>
                <a:gd name="connsiteY231" fmla="*/ 678077 h 2410030"/>
                <a:gd name="connsiteX232" fmla="*/ 627987 w 1322456"/>
                <a:gd name="connsiteY232" fmla="*/ 681528 h 2410030"/>
                <a:gd name="connsiteX233" fmla="*/ 629707 w 1322456"/>
                <a:gd name="connsiteY233" fmla="*/ 707411 h 2410030"/>
                <a:gd name="connsiteX234" fmla="*/ 605630 w 1322456"/>
                <a:gd name="connsiteY234" fmla="*/ 709137 h 2410030"/>
                <a:gd name="connsiteX235" fmla="*/ 602190 w 1322456"/>
                <a:gd name="connsiteY235" fmla="*/ 684979 h 2410030"/>
                <a:gd name="connsiteX236" fmla="*/ 614444 w 1322456"/>
                <a:gd name="connsiteY236" fmla="*/ 678077 h 2410030"/>
                <a:gd name="connsiteX237" fmla="*/ 28863 w 1322456"/>
                <a:gd name="connsiteY237" fmla="*/ 665455 h 2410030"/>
                <a:gd name="connsiteX238" fmla="*/ 42718 w 1322456"/>
                <a:gd name="connsiteY238" fmla="*/ 685299 h 2410030"/>
                <a:gd name="connsiteX239" fmla="*/ 23668 w 1322456"/>
                <a:gd name="connsiteY239" fmla="*/ 701535 h 2410030"/>
                <a:gd name="connsiteX240" fmla="*/ 8081 w 1322456"/>
                <a:gd name="connsiteY240" fmla="*/ 679887 h 2410030"/>
                <a:gd name="connsiteX241" fmla="*/ 28863 w 1322456"/>
                <a:gd name="connsiteY241" fmla="*/ 665455 h 2410030"/>
                <a:gd name="connsiteX242" fmla="*/ 815335 w 1322456"/>
                <a:gd name="connsiteY242" fmla="*/ 628355 h 2410030"/>
                <a:gd name="connsiteX243" fmla="*/ 829570 w 1322456"/>
                <a:gd name="connsiteY243" fmla="*/ 632453 h 2410030"/>
                <a:gd name="connsiteX244" fmla="*/ 831296 w 1322456"/>
                <a:gd name="connsiteY244" fmla="*/ 658336 h 2410030"/>
                <a:gd name="connsiteX245" fmla="*/ 807139 w 1322456"/>
                <a:gd name="connsiteY245" fmla="*/ 660062 h 2410030"/>
                <a:gd name="connsiteX246" fmla="*/ 803688 w 1322456"/>
                <a:gd name="connsiteY246" fmla="*/ 635904 h 2410030"/>
                <a:gd name="connsiteX247" fmla="*/ 815335 w 1322456"/>
                <a:gd name="connsiteY247" fmla="*/ 628355 h 2410030"/>
                <a:gd name="connsiteX248" fmla="*/ 677886 w 1322456"/>
                <a:gd name="connsiteY248" fmla="*/ 624443 h 2410030"/>
                <a:gd name="connsiteX249" fmla="*/ 688378 w 1322456"/>
                <a:gd name="connsiteY249" fmla="*/ 632827 h 2410030"/>
                <a:gd name="connsiteX250" fmla="*/ 683021 w 1322456"/>
                <a:gd name="connsiteY250" fmla="*/ 656904 h 2410030"/>
                <a:gd name="connsiteX251" fmla="*/ 658018 w 1322456"/>
                <a:gd name="connsiteY251" fmla="*/ 651745 h 2410030"/>
                <a:gd name="connsiteX252" fmla="*/ 663375 w 1322456"/>
                <a:gd name="connsiteY252" fmla="*/ 627668 h 2410030"/>
                <a:gd name="connsiteX253" fmla="*/ 677886 w 1322456"/>
                <a:gd name="connsiteY253" fmla="*/ 624443 h 2410030"/>
                <a:gd name="connsiteX254" fmla="*/ 1271241 w 1322456"/>
                <a:gd name="connsiteY254" fmla="*/ 617830 h 2410030"/>
                <a:gd name="connsiteX255" fmla="*/ 1291947 w 1322456"/>
                <a:gd name="connsiteY255" fmla="*/ 632262 h 2410030"/>
                <a:gd name="connsiteX256" fmla="*/ 1279868 w 1322456"/>
                <a:gd name="connsiteY256" fmla="*/ 653910 h 2410030"/>
                <a:gd name="connsiteX257" fmla="*/ 1257437 w 1322456"/>
                <a:gd name="connsiteY257" fmla="*/ 639478 h 2410030"/>
                <a:gd name="connsiteX258" fmla="*/ 1271241 w 1322456"/>
                <a:gd name="connsiteY258" fmla="*/ 617830 h 2410030"/>
                <a:gd name="connsiteX259" fmla="*/ 747780 w 1322456"/>
                <a:gd name="connsiteY259" fmla="*/ 601739 h 2410030"/>
                <a:gd name="connsiteX260" fmla="*/ 765036 w 1322456"/>
                <a:gd name="connsiteY260" fmla="*/ 622603 h 2410030"/>
                <a:gd name="connsiteX261" fmla="*/ 746055 w 1322456"/>
                <a:gd name="connsiteY261" fmla="*/ 638252 h 2410030"/>
                <a:gd name="connsiteX262" fmla="*/ 728800 w 1322456"/>
                <a:gd name="connsiteY262" fmla="*/ 620865 h 2410030"/>
                <a:gd name="connsiteX263" fmla="*/ 747780 w 1322456"/>
                <a:gd name="connsiteY263" fmla="*/ 601739 h 2410030"/>
                <a:gd name="connsiteX264" fmla="*/ 46470 w 1322456"/>
                <a:gd name="connsiteY264" fmla="*/ 589315 h 2410030"/>
                <a:gd name="connsiteX265" fmla="*/ 58593 w 1322456"/>
                <a:gd name="connsiteY265" fmla="*/ 611747 h 2410030"/>
                <a:gd name="connsiteX266" fmla="*/ 37811 w 1322456"/>
                <a:gd name="connsiteY266" fmla="*/ 623826 h 2410030"/>
                <a:gd name="connsiteX267" fmla="*/ 23956 w 1322456"/>
                <a:gd name="connsiteY267" fmla="*/ 601394 h 2410030"/>
                <a:gd name="connsiteX268" fmla="*/ 46470 w 1322456"/>
                <a:gd name="connsiteY268" fmla="*/ 589315 h 2410030"/>
                <a:gd name="connsiteX269" fmla="*/ 1249016 w 1322456"/>
                <a:gd name="connsiteY269" fmla="*/ 535201 h 2410030"/>
                <a:gd name="connsiteX270" fmla="*/ 1269722 w 1322456"/>
                <a:gd name="connsiteY270" fmla="*/ 547280 h 2410030"/>
                <a:gd name="connsiteX271" fmla="*/ 1259369 w 1322456"/>
                <a:gd name="connsiteY271" fmla="*/ 569713 h 2410030"/>
                <a:gd name="connsiteX272" fmla="*/ 1236937 w 1322456"/>
                <a:gd name="connsiteY272" fmla="*/ 557634 h 2410030"/>
                <a:gd name="connsiteX273" fmla="*/ 1249016 w 1322456"/>
                <a:gd name="connsiteY273" fmla="*/ 535201 h 2410030"/>
                <a:gd name="connsiteX274" fmla="*/ 70332 w 1322456"/>
                <a:gd name="connsiteY274" fmla="*/ 513236 h 2410030"/>
                <a:gd name="connsiteX275" fmla="*/ 80686 w 1322456"/>
                <a:gd name="connsiteY275" fmla="*/ 538239 h 2410030"/>
                <a:gd name="connsiteX276" fmla="*/ 58254 w 1322456"/>
                <a:gd name="connsiteY276" fmla="*/ 548955 h 2410030"/>
                <a:gd name="connsiteX277" fmla="*/ 47901 w 1322456"/>
                <a:gd name="connsiteY277" fmla="*/ 525737 h 2410030"/>
                <a:gd name="connsiteX278" fmla="*/ 70332 w 1322456"/>
                <a:gd name="connsiteY278" fmla="*/ 513236 h 2410030"/>
                <a:gd name="connsiteX279" fmla="*/ 1220648 w 1322456"/>
                <a:gd name="connsiteY279" fmla="*/ 460727 h 2410030"/>
                <a:gd name="connsiteX280" fmla="*/ 1245772 w 1322456"/>
                <a:gd name="connsiteY280" fmla="*/ 471080 h 2410030"/>
                <a:gd name="connsiteX281" fmla="*/ 1235005 w 1322456"/>
                <a:gd name="connsiteY281" fmla="*/ 493513 h 2410030"/>
                <a:gd name="connsiteX282" fmla="*/ 1211675 w 1322456"/>
                <a:gd name="connsiteY282" fmla="*/ 483159 h 2410030"/>
                <a:gd name="connsiteX283" fmla="*/ 1220648 w 1322456"/>
                <a:gd name="connsiteY283" fmla="*/ 460727 h 2410030"/>
                <a:gd name="connsiteX284" fmla="*/ 88847 w 1322456"/>
                <a:gd name="connsiteY284" fmla="*/ 441461 h 2410030"/>
                <a:gd name="connsiteX285" fmla="*/ 102220 w 1322456"/>
                <a:gd name="connsiteY285" fmla="*/ 441677 h 2410030"/>
                <a:gd name="connsiteX286" fmla="*/ 110848 w 1322456"/>
                <a:gd name="connsiteY286" fmla="*/ 465835 h 2410030"/>
                <a:gd name="connsiteX287" fmla="*/ 86690 w 1322456"/>
                <a:gd name="connsiteY287" fmla="*/ 474463 h 2410030"/>
                <a:gd name="connsiteX288" fmla="*/ 78063 w 1322456"/>
                <a:gd name="connsiteY288" fmla="*/ 450305 h 2410030"/>
                <a:gd name="connsiteX289" fmla="*/ 88847 w 1322456"/>
                <a:gd name="connsiteY289" fmla="*/ 441461 h 2410030"/>
                <a:gd name="connsiteX290" fmla="*/ 1204241 w 1322456"/>
                <a:gd name="connsiteY290" fmla="*/ 388550 h 2410030"/>
                <a:gd name="connsiteX291" fmla="*/ 1213840 w 1322456"/>
                <a:gd name="connsiteY291" fmla="*/ 398009 h 2410030"/>
                <a:gd name="connsiteX292" fmla="*/ 1204911 w 1322456"/>
                <a:gd name="connsiteY292" fmla="*/ 422086 h 2410030"/>
                <a:gd name="connsiteX293" fmla="*/ 1179908 w 1322456"/>
                <a:gd name="connsiteY293" fmla="*/ 413487 h 2410030"/>
                <a:gd name="connsiteX294" fmla="*/ 1190623 w 1322456"/>
                <a:gd name="connsiteY294" fmla="*/ 389410 h 2410030"/>
                <a:gd name="connsiteX295" fmla="*/ 1204241 w 1322456"/>
                <a:gd name="connsiteY295" fmla="*/ 388550 h 2410030"/>
                <a:gd name="connsiteX296" fmla="*/ 130899 w 1322456"/>
                <a:gd name="connsiteY296" fmla="*/ 363341 h 2410030"/>
                <a:gd name="connsiteX297" fmla="*/ 144807 w 1322456"/>
                <a:gd name="connsiteY297" fmla="*/ 365797 h 2410030"/>
                <a:gd name="connsiteX298" fmla="*/ 151985 w 1322456"/>
                <a:gd name="connsiteY298" fmla="*/ 390800 h 2410030"/>
                <a:gd name="connsiteX299" fmla="*/ 126862 w 1322456"/>
                <a:gd name="connsiteY299" fmla="*/ 397944 h 2410030"/>
                <a:gd name="connsiteX300" fmla="*/ 119683 w 1322456"/>
                <a:gd name="connsiteY300" fmla="*/ 372940 h 2410030"/>
                <a:gd name="connsiteX301" fmla="*/ 130899 w 1322456"/>
                <a:gd name="connsiteY301" fmla="*/ 363341 h 2410030"/>
                <a:gd name="connsiteX302" fmla="*/ 1166984 w 1322456"/>
                <a:gd name="connsiteY302" fmla="*/ 317840 h 2410030"/>
                <a:gd name="connsiteX303" fmla="*/ 1179097 w 1322456"/>
                <a:gd name="connsiteY303" fmla="*/ 326439 h 2410030"/>
                <a:gd name="connsiteX304" fmla="*/ 1170124 w 1322456"/>
                <a:gd name="connsiteY304" fmla="*/ 350516 h 2410030"/>
                <a:gd name="connsiteX305" fmla="*/ 1145000 w 1322456"/>
                <a:gd name="connsiteY305" fmla="*/ 343637 h 2410030"/>
                <a:gd name="connsiteX306" fmla="*/ 1152178 w 1322456"/>
                <a:gd name="connsiteY306" fmla="*/ 319560 h 2410030"/>
                <a:gd name="connsiteX307" fmla="*/ 1166984 w 1322456"/>
                <a:gd name="connsiteY307" fmla="*/ 317840 h 2410030"/>
                <a:gd name="connsiteX308" fmla="*/ 175358 w 1322456"/>
                <a:gd name="connsiteY308" fmla="*/ 299311 h 2410030"/>
                <a:gd name="connsiteX309" fmla="*/ 188084 w 1322456"/>
                <a:gd name="connsiteY309" fmla="*/ 302115 h 2410030"/>
                <a:gd name="connsiteX310" fmla="*/ 193260 w 1322456"/>
                <a:gd name="connsiteY310" fmla="*/ 326273 h 2410030"/>
                <a:gd name="connsiteX311" fmla="*/ 167377 w 1322456"/>
                <a:gd name="connsiteY311" fmla="*/ 331450 h 2410030"/>
                <a:gd name="connsiteX312" fmla="*/ 163926 w 1322456"/>
                <a:gd name="connsiteY312" fmla="*/ 305567 h 2410030"/>
                <a:gd name="connsiteX313" fmla="*/ 175358 w 1322456"/>
                <a:gd name="connsiteY313" fmla="*/ 299311 h 2410030"/>
                <a:gd name="connsiteX314" fmla="*/ 1119177 w 1322456"/>
                <a:gd name="connsiteY314" fmla="*/ 243361 h 2410030"/>
                <a:gd name="connsiteX315" fmla="*/ 1131471 w 1322456"/>
                <a:gd name="connsiteY315" fmla="*/ 250505 h 2410030"/>
                <a:gd name="connsiteX316" fmla="*/ 1126295 w 1322456"/>
                <a:gd name="connsiteY316" fmla="*/ 277294 h 2410030"/>
                <a:gd name="connsiteX317" fmla="*/ 1102138 w 1322456"/>
                <a:gd name="connsiteY317" fmla="*/ 271936 h 2410030"/>
                <a:gd name="connsiteX318" fmla="*/ 1105589 w 1322456"/>
                <a:gd name="connsiteY318" fmla="*/ 246933 h 2410030"/>
                <a:gd name="connsiteX319" fmla="*/ 1119177 w 1322456"/>
                <a:gd name="connsiteY319" fmla="*/ 243361 h 2410030"/>
                <a:gd name="connsiteX320" fmla="*/ 226079 w 1322456"/>
                <a:gd name="connsiteY320" fmla="*/ 236751 h 2410030"/>
                <a:gd name="connsiteX321" fmla="*/ 239020 w 1322456"/>
                <a:gd name="connsiteY321" fmla="*/ 241928 h 2410030"/>
                <a:gd name="connsiteX322" fmla="*/ 240746 w 1322456"/>
                <a:gd name="connsiteY322" fmla="*/ 266086 h 2410030"/>
                <a:gd name="connsiteX323" fmla="*/ 216589 w 1322456"/>
                <a:gd name="connsiteY323" fmla="*/ 267811 h 2410030"/>
                <a:gd name="connsiteX324" fmla="*/ 213138 w 1322456"/>
                <a:gd name="connsiteY324" fmla="*/ 241928 h 2410030"/>
                <a:gd name="connsiteX325" fmla="*/ 226079 w 1322456"/>
                <a:gd name="connsiteY325" fmla="*/ 236751 h 2410030"/>
                <a:gd name="connsiteX326" fmla="*/ 1069252 w 1322456"/>
                <a:gd name="connsiteY326" fmla="*/ 181405 h 2410030"/>
                <a:gd name="connsiteX327" fmla="*/ 1082241 w 1322456"/>
                <a:gd name="connsiteY327" fmla="*/ 188092 h 2410030"/>
                <a:gd name="connsiteX328" fmla="*/ 1078777 w 1322456"/>
                <a:gd name="connsiteY328" fmla="*/ 213975 h 2410030"/>
                <a:gd name="connsiteX329" fmla="*/ 1054532 w 1322456"/>
                <a:gd name="connsiteY329" fmla="*/ 210524 h 2410030"/>
                <a:gd name="connsiteX330" fmla="*/ 1056263 w 1322456"/>
                <a:gd name="connsiteY330" fmla="*/ 186366 h 2410030"/>
                <a:gd name="connsiteX331" fmla="*/ 1069252 w 1322456"/>
                <a:gd name="connsiteY331" fmla="*/ 181405 h 2410030"/>
                <a:gd name="connsiteX332" fmla="*/ 282642 w 1322456"/>
                <a:gd name="connsiteY332" fmla="*/ 178981 h 2410030"/>
                <a:gd name="connsiteX333" fmla="*/ 294721 w 1322456"/>
                <a:gd name="connsiteY333" fmla="*/ 185262 h 2410030"/>
                <a:gd name="connsiteX334" fmla="*/ 294721 w 1322456"/>
                <a:gd name="connsiteY334" fmla="*/ 212180 h 2410030"/>
                <a:gd name="connsiteX335" fmla="*/ 268838 w 1322456"/>
                <a:gd name="connsiteY335" fmla="*/ 210385 h 2410030"/>
                <a:gd name="connsiteX336" fmla="*/ 270564 w 1322456"/>
                <a:gd name="connsiteY336" fmla="*/ 183467 h 2410030"/>
                <a:gd name="connsiteX337" fmla="*/ 282642 w 1322456"/>
                <a:gd name="connsiteY337" fmla="*/ 178981 h 2410030"/>
                <a:gd name="connsiteX338" fmla="*/ 351690 w 1322456"/>
                <a:gd name="connsiteY338" fmla="*/ 124781 h 2410030"/>
                <a:gd name="connsiteX339" fmla="*/ 363121 w 1322456"/>
                <a:gd name="connsiteY339" fmla="*/ 131287 h 2410030"/>
                <a:gd name="connsiteX340" fmla="*/ 359670 w 1322456"/>
                <a:gd name="connsiteY340" fmla="*/ 158205 h 2410030"/>
                <a:gd name="connsiteX341" fmla="*/ 333788 w 1322456"/>
                <a:gd name="connsiteY341" fmla="*/ 154616 h 2410030"/>
                <a:gd name="connsiteX342" fmla="*/ 338964 w 1322456"/>
                <a:gd name="connsiteY342" fmla="*/ 127697 h 2410030"/>
                <a:gd name="connsiteX343" fmla="*/ 351690 w 1322456"/>
                <a:gd name="connsiteY343" fmla="*/ 124781 h 2410030"/>
                <a:gd name="connsiteX344" fmla="*/ 1012151 w 1322456"/>
                <a:gd name="connsiteY344" fmla="*/ 124333 h 2410030"/>
                <a:gd name="connsiteX345" fmla="*/ 1026283 w 1322456"/>
                <a:gd name="connsiteY345" fmla="*/ 129492 h 2410030"/>
                <a:gd name="connsiteX346" fmla="*/ 1026283 w 1322456"/>
                <a:gd name="connsiteY346" fmla="*/ 154616 h 2410030"/>
                <a:gd name="connsiteX347" fmla="*/ 1001159 w 1322456"/>
                <a:gd name="connsiteY347" fmla="*/ 156410 h 2410030"/>
                <a:gd name="connsiteX348" fmla="*/ 999364 w 1322456"/>
                <a:gd name="connsiteY348" fmla="*/ 131287 h 2410030"/>
                <a:gd name="connsiteX349" fmla="*/ 1012151 w 1322456"/>
                <a:gd name="connsiteY349" fmla="*/ 124333 h 2410030"/>
                <a:gd name="connsiteX350" fmla="*/ 420737 w 1322456"/>
                <a:gd name="connsiteY350" fmla="*/ 84478 h 2410030"/>
                <a:gd name="connsiteX351" fmla="*/ 431522 w 1322456"/>
                <a:gd name="connsiteY351" fmla="*/ 93077 h 2410030"/>
                <a:gd name="connsiteX352" fmla="*/ 424620 w 1322456"/>
                <a:gd name="connsiteY352" fmla="*/ 117154 h 2410030"/>
                <a:gd name="connsiteX353" fmla="*/ 400463 w 1322456"/>
                <a:gd name="connsiteY353" fmla="*/ 110275 h 2410030"/>
                <a:gd name="connsiteX354" fmla="*/ 407365 w 1322456"/>
                <a:gd name="connsiteY354" fmla="*/ 86198 h 2410030"/>
                <a:gd name="connsiteX355" fmla="*/ 420737 w 1322456"/>
                <a:gd name="connsiteY355" fmla="*/ 84478 h 2410030"/>
                <a:gd name="connsiteX356" fmla="*/ 947822 w 1322456"/>
                <a:gd name="connsiteY356" fmla="*/ 75793 h 2410030"/>
                <a:gd name="connsiteX357" fmla="*/ 961195 w 1322456"/>
                <a:gd name="connsiteY357" fmla="*/ 78484 h 2410030"/>
                <a:gd name="connsiteX358" fmla="*/ 966371 w 1322456"/>
                <a:gd name="connsiteY358" fmla="*/ 105403 h 2410030"/>
                <a:gd name="connsiteX359" fmla="*/ 942214 w 1322456"/>
                <a:gd name="connsiteY359" fmla="*/ 108992 h 2410030"/>
                <a:gd name="connsiteX360" fmla="*/ 937038 w 1322456"/>
                <a:gd name="connsiteY360" fmla="*/ 83868 h 2410030"/>
                <a:gd name="connsiteX361" fmla="*/ 947822 w 1322456"/>
                <a:gd name="connsiteY361" fmla="*/ 75793 h 2410030"/>
                <a:gd name="connsiteX362" fmla="*/ 479423 w 1322456"/>
                <a:gd name="connsiteY362" fmla="*/ 49565 h 2410030"/>
                <a:gd name="connsiteX363" fmla="*/ 502640 w 1322456"/>
                <a:gd name="connsiteY363" fmla="*/ 59918 h 2410030"/>
                <a:gd name="connsiteX364" fmla="*/ 493711 w 1322456"/>
                <a:gd name="connsiteY364" fmla="*/ 82351 h 2410030"/>
                <a:gd name="connsiteX365" fmla="*/ 470494 w 1322456"/>
                <a:gd name="connsiteY365" fmla="*/ 73723 h 2410030"/>
                <a:gd name="connsiteX366" fmla="*/ 479423 w 1322456"/>
                <a:gd name="connsiteY366" fmla="*/ 49565 h 2410030"/>
                <a:gd name="connsiteX367" fmla="*/ 868896 w 1322456"/>
                <a:gd name="connsiteY367" fmla="*/ 36125 h 2410030"/>
                <a:gd name="connsiteX368" fmla="*/ 882580 w 1322456"/>
                <a:gd name="connsiteY368" fmla="*/ 36985 h 2410030"/>
                <a:gd name="connsiteX369" fmla="*/ 893347 w 1322456"/>
                <a:gd name="connsiteY369" fmla="*/ 59342 h 2410030"/>
                <a:gd name="connsiteX370" fmla="*/ 868223 w 1322456"/>
                <a:gd name="connsiteY370" fmla="*/ 69661 h 2410030"/>
                <a:gd name="connsiteX371" fmla="*/ 859250 w 1322456"/>
                <a:gd name="connsiteY371" fmla="*/ 45584 h 2410030"/>
                <a:gd name="connsiteX372" fmla="*/ 868896 w 1322456"/>
                <a:gd name="connsiteY372" fmla="*/ 36125 h 2410030"/>
                <a:gd name="connsiteX373" fmla="*/ 554312 w 1322456"/>
                <a:gd name="connsiteY373" fmla="*/ 22715 h 2410030"/>
                <a:gd name="connsiteX374" fmla="*/ 577641 w 1322456"/>
                <a:gd name="connsiteY374" fmla="*/ 33482 h 2410030"/>
                <a:gd name="connsiteX375" fmla="*/ 565079 w 1322456"/>
                <a:gd name="connsiteY375" fmla="*/ 56812 h 2410030"/>
                <a:gd name="connsiteX376" fmla="*/ 541750 w 1322456"/>
                <a:gd name="connsiteY376" fmla="*/ 46044 h 2410030"/>
                <a:gd name="connsiteX377" fmla="*/ 554312 w 1322456"/>
                <a:gd name="connsiteY377" fmla="*/ 22715 h 2410030"/>
                <a:gd name="connsiteX378" fmla="*/ 805206 w 1322456"/>
                <a:gd name="connsiteY378" fmla="*/ 11333 h 2410030"/>
                <a:gd name="connsiteX379" fmla="*/ 819011 w 1322456"/>
                <a:gd name="connsiteY379" fmla="*/ 33846 h 2410030"/>
                <a:gd name="connsiteX380" fmla="*/ 796579 w 1322456"/>
                <a:gd name="connsiteY380" fmla="*/ 45969 h 2410030"/>
                <a:gd name="connsiteX381" fmla="*/ 782775 w 1322456"/>
                <a:gd name="connsiteY381" fmla="*/ 25187 h 2410030"/>
                <a:gd name="connsiteX382" fmla="*/ 805206 w 1322456"/>
                <a:gd name="connsiteY382" fmla="*/ 11333 h 2410030"/>
                <a:gd name="connsiteX383" fmla="*/ 642792 w 1322456"/>
                <a:gd name="connsiteY383" fmla="*/ 3396 h 2410030"/>
                <a:gd name="connsiteX384" fmla="*/ 663574 w 1322456"/>
                <a:gd name="connsiteY384" fmla="*/ 18982 h 2410030"/>
                <a:gd name="connsiteX385" fmla="*/ 647988 w 1322456"/>
                <a:gd name="connsiteY385" fmla="*/ 38032 h 2410030"/>
                <a:gd name="connsiteX386" fmla="*/ 627206 w 1322456"/>
                <a:gd name="connsiteY386" fmla="*/ 22446 h 2410030"/>
                <a:gd name="connsiteX387" fmla="*/ 642792 w 1322456"/>
                <a:gd name="connsiteY387" fmla="*/ 3396 h 2410030"/>
                <a:gd name="connsiteX388" fmla="*/ 723974 w 1322456"/>
                <a:gd name="connsiteY388" fmla="*/ 221 h 2410030"/>
                <a:gd name="connsiteX389" fmla="*/ 739622 w 1322456"/>
                <a:gd name="connsiteY389" fmla="*/ 19271 h 2410030"/>
                <a:gd name="connsiteX390" fmla="*/ 722236 w 1322456"/>
                <a:gd name="connsiteY390" fmla="*/ 34857 h 2410030"/>
                <a:gd name="connsiteX391" fmla="*/ 704849 w 1322456"/>
                <a:gd name="connsiteY391" fmla="*/ 17539 h 2410030"/>
                <a:gd name="connsiteX392" fmla="*/ 723974 w 1322456"/>
                <a:gd name="connsiteY392" fmla="*/ 221 h 241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</a:cxnLst>
              <a:rect l="l" t="t" r="r" b="b"/>
              <a:pathLst>
                <a:path w="1322456" h="2410030">
                  <a:moveTo>
                    <a:pt x="817907" y="2373605"/>
                  </a:moveTo>
                  <a:cubicBezTo>
                    <a:pt x="828260" y="2377213"/>
                    <a:pt x="833437" y="2386233"/>
                    <a:pt x="829986" y="2397057"/>
                  </a:cubicBezTo>
                  <a:cubicBezTo>
                    <a:pt x="828260" y="2406077"/>
                    <a:pt x="817907" y="2411489"/>
                    <a:pt x="809280" y="2409685"/>
                  </a:cubicBezTo>
                  <a:cubicBezTo>
                    <a:pt x="798927" y="2407881"/>
                    <a:pt x="793750" y="2397057"/>
                    <a:pt x="795476" y="2388037"/>
                  </a:cubicBezTo>
                  <a:cubicBezTo>
                    <a:pt x="798927" y="2377213"/>
                    <a:pt x="807554" y="2371801"/>
                    <a:pt x="817907" y="2373605"/>
                  </a:cubicBezTo>
                  <a:close/>
                  <a:moveTo>
                    <a:pt x="838544" y="2299052"/>
                  </a:moveTo>
                  <a:cubicBezTo>
                    <a:pt x="848897" y="2302504"/>
                    <a:pt x="854074" y="2311131"/>
                    <a:pt x="850623" y="2321485"/>
                  </a:cubicBezTo>
                  <a:cubicBezTo>
                    <a:pt x="848897" y="2330113"/>
                    <a:pt x="838544" y="2335289"/>
                    <a:pt x="828191" y="2333564"/>
                  </a:cubicBezTo>
                  <a:cubicBezTo>
                    <a:pt x="819564" y="2330113"/>
                    <a:pt x="814387" y="2319759"/>
                    <a:pt x="816113" y="2311131"/>
                  </a:cubicBezTo>
                  <a:cubicBezTo>
                    <a:pt x="819564" y="2300778"/>
                    <a:pt x="829917" y="2295601"/>
                    <a:pt x="838544" y="2299052"/>
                  </a:cubicBezTo>
                  <a:close/>
                  <a:moveTo>
                    <a:pt x="863324" y="2222973"/>
                  </a:moveTo>
                  <a:cubicBezTo>
                    <a:pt x="874091" y="2226545"/>
                    <a:pt x="879475" y="2237261"/>
                    <a:pt x="875886" y="2247977"/>
                  </a:cubicBezTo>
                  <a:cubicBezTo>
                    <a:pt x="872297" y="2256906"/>
                    <a:pt x="861529" y="2262264"/>
                    <a:pt x="852557" y="2258692"/>
                  </a:cubicBezTo>
                  <a:cubicBezTo>
                    <a:pt x="843584" y="2255120"/>
                    <a:pt x="838200" y="2244405"/>
                    <a:pt x="839995" y="2235475"/>
                  </a:cubicBezTo>
                  <a:cubicBezTo>
                    <a:pt x="843584" y="2224759"/>
                    <a:pt x="854351" y="2219401"/>
                    <a:pt x="863324" y="2222973"/>
                  </a:cubicBezTo>
                  <a:close/>
                  <a:moveTo>
                    <a:pt x="891070" y="2149816"/>
                  </a:moveTo>
                  <a:cubicBezTo>
                    <a:pt x="901423" y="2153255"/>
                    <a:pt x="904874" y="2163574"/>
                    <a:pt x="901423" y="2173893"/>
                  </a:cubicBezTo>
                  <a:cubicBezTo>
                    <a:pt x="897972" y="2182492"/>
                    <a:pt x="887619" y="2187651"/>
                    <a:pt x="878991" y="2184212"/>
                  </a:cubicBezTo>
                  <a:cubicBezTo>
                    <a:pt x="870364" y="2180772"/>
                    <a:pt x="865187" y="2170453"/>
                    <a:pt x="868638" y="2160135"/>
                  </a:cubicBezTo>
                  <a:cubicBezTo>
                    <a:pt x="872089" y="2151536"/>
                    <a:pt x="882442" y="2146376"/>
                    <a:pt x="891070" y="2149816"/>
                  </a:cubicBezTo>
                  <a:close/>
                  <a:moveTo>
                    <a:pt x="911340" y="2069879"/>
                  </a:moveTo>
                  <a:cubicBezTo>
                    <a:pt x="915425" y="2068093"/>
                    <a:pt x="920154" y="2068093"/>
                    <a:pt x="924454" y="2070772"/>
                  </a:cubicBezTo>
                  <a:cubicBezTo>
                    <a:pt x="933053" y="2074344"/>
                    <a:pt x="938212" y="2085060"/>
                    <a:pt x="934772" y="2093990"/>
                  </a:cubicBezTo>
                  <a:cubicBezTo>
                    <a:pt x="929613" y="2102919"/>
                    <a:pt x="919294" y="2108277"/>
                    <a:pt x="910695" y="2104705"/>
                  </a:cubicBezTo>
                  <a:cubicBezTo>
                    <a:pt x="902096" y="2099347"/>
                    <a:pt x="896937" y="2088632"/>
                    <a:pt x="902096" y="2079702"/>
                  </a:cubicBezTo>
                  <a:cubicBezTo>
                    <a:pt x="903816" y="2075237"/>
                    <a:pt x="907256" y="2071665"/>
                    <a:pt x="911340" y="2069879"/>
                  </a:cubicBezTo>
                  <a:close/>
                  <a:moveTo>
                    <a:pt x="956204" y="1997427"/>
                  </a:moveTo>
                  <a:cubicBezTo>
                    <a:pt x="964803" y="2002604"/>
                    <a:pt x="969962" y="2012957"/>
                    <a:pt x="964803" y="2021585"/>
                  </a:cubicBezTo>
                  <a:cubicBezTo>
                    <a:pt x="961363" y="2030213"/>
                    <a:pt x="951044" y="2033664"/>
                    <a:pt x="942445" y="2030213"/>
                  </a:cubicBezTo>
                  <a:cubicBezTo>
                    <a:pt x="932127" y="2026762"/>
                    <a:pt x="928687" y="2016409"/>
                    <a:pt x="932127" y="2007781"/>
                  </a:cubicBezTo>
                  <a:cubicBezTo>
                    <a:pt x="937286" y="1997427"/>
                    <a:pt x="947605" y="1993976"/>
                    <a:pt x="956204" y="1997427"/>
                  </a:cubicBezTo>
                  <a:close/>
                  <a:moveTo>
                    <a:pt x="975242" y="1926194"/>
                  </a:moveTo>
                  <a:cubicBezTo>
                    <a:pt x="979729" y="1924689"/>
                    <a:pt x="984664" y="1925119"/>
                    <a:pt x="989150" y="1927699"/>
                  </a:cubicBezTo>
                  <a:cubicBezTo>
                    <a:pt x="998123" y="1931138"/>
                    <a:pt x="1001712" y="1941457"/>
                    <a:pt x="998123" y="1950056"/>
                  </a:cubicBezTo>
                  <a:cubicBezTo>
                    <a:pt x="994534" y="1958655"/>
                    <a:pt x="981972" y="1963814"/>
                    <a:pt x="972999" y="1958655"/>
                  </a:cubicBezTo>
                  <a:cubicBezTo>
                    <a:pt x="964026" y="1955215"/>
                    <a:pt x="960437" y="1944897"/>
                    <a:pt x="964026" y="1936298"/>
                  </a:cubicBezTo>
                  <a:cubicBezTo>
                    <a:pt x="966718" y="1931138"/>
                    <a:pt x="970756" y="1927699"/>
                    <a:pt x="975242" y="1926194"/>
                  </a:cubicBezTo>
                  <a:close/>
                  <a:moveTo>
                    <a:pt x="1008580" y="1853979"/>
                  </a:moveTo>
                  <a:cubicBezTo>
                    <a:pt x="1013067" y="1852193"/>
                    <a:pt x="1018002" y="1852193"/>
                    <a:pt x="1022488" y="1854872"/>
                  </a:cubicBezTo>
                  <a:cubicBezTo>
                    <a:pt x="1031461" y="1858444"/>
                    <a:pt x="1035050" y="1870946"/>
                    <a:pt x="1031461" y="1879876"/>
                  </a:cubicBezTo>
                  <a:cubicBezTo>
                    <a:pt x="1027872" y="1888805"/>
                    <a:pt x="1015310" y="1892377"/>
                    <a:pt x="1006337" y="1888805"/>
                  </a:cubicBezTo>
                  <a:cubicBezTo>
                    <a:pt x="997364" y="1883447"/>
                    <a:pt x="993775" y="1872732"/>
                    <a:pt x="997364" y="1863802"/>
                  </a:cubicBezTo>
                  <a:cubicBezTo>
                    <a:pt x="1000056" y="1859337"/>
                    <a:pt x="1004094" y="1855765"/>
                    <a:pt x="1008580" y="1853979"/>
                  </a:cubicBezTo>
                  <a:close/>
                  <a:moveTo>
                    <a:pt x="1046278" y="1776550"/>
                  </a:moveTo>
                  <a:cubicBezTo>
                    <a:pt x="1050363" y="1775040"/>
                    <a:pt x="1055092" y="1775040"/>
                    <a:pt x="1059392" y="1776765"/>
                  </a:cubicBezTo>
                  <a:cubicBezTo>
                    <a:pt x="1069710" y="1781942"/>
                    <a:pt x="1073150" y="1792295"/>
                    <a:pt x="1067991" y="1800923"/>
                  </a:cubicBezTo>
                  <a:cubicBezTo>
                    <a:pt x="1064551" y="1809551"/>
                    <a:pt x="1054232" y="1813002"/>
                    <a:pt x="1045633" y="1809551"/>
                  </a:cubicBezTo>
                  <a:cubicBezTo>
                    <a:pt x="1035315" y="1804374"/>
                    <a:pt x="1031875" y="1794021"/>
                    <a:pt x="1037034" y="1785393"/>
                  </a:cubicBezTo>
                  <a:cubicBezTo>
                    <a:pt x="1038754" y="1781079"/>
                    <a:pt x="1042194" y="1778059"/>
                    <a:pt x="1046278" y="1776550"/>
                  </a:cubicBezTo>
                  <a:close/>
                  <a:moveTo>
                    <a:pt x="1079830" y="1705531"/>
                  </a:moveTo>
                  <a:cubicBezTo>
                    <a:pt x="1084130" y="1704026"/>
                    <a:pt x="1089289" y="1704456"/>
                    <a:pt x="1094449" y="1707036"/>
                  </a:cubicBezTo>
                  <a:cubicBezTo>
                    <a:pt x="1103047" y="1710475"/>
                    <a:pt x="1106487" y="1720794"/>
                    <a:pt x="1103047" y="1729393"/>
                  </a:cubicBezTo>
                  <a:cubicBezTo>
                    <a:pt x="1097888" y="1739712"/>
                    <a:pt x="1087569" y="1743151"/>
                    <a:pt x="1078970" y="1737992"/>
                  </a:cubicBezTo>
                  <a:cubicBezTo>
                    <a:pt x="1070371" y="1734552"/>
                    <a:pt x="1065212" y="1724234"/>
                    <a:pt x="1070371" y="1715635"/>
                  </a:cubicBezTo>
                  <a:cubicBezTo>
                    <a:pt x="1072091" y="1710475"/>
                    <a:pt x="1075531" y="1707036"/>
                    <a:pt x="1079830" y="1705531"/>
                  </a:cubicBezTo>
                  <a:close/>
                  <a:moveTo>
                    <a:pt x="1112953" y="1633316"/>
                  </a:moveTo>
                  <a:cubicBezTo>
                    <a:pt x="1117038" y="1631530"/>
                    <a:pt x="1121767" y="1631530"/>
                    <a:pt x="1126067" y="1634209"/>
                  </a:cubicBezTo>
                  <a:cubicBezTo>
                    <a:pt x="1136385" y="1637781"/>
                    <a:pt x="1139825" y="1648497"/>
                    <a:pt x="1136385" y="1659213"/>
                  </a:cubicBezTo>
                  <a:cubicBezTo>
                    <a:pt x="1131226" y="1668142"/>
                    <a:pt x="1120907" y="1671714"/>
                    <a:pt x="1112308" y="1668142"/>
                  </a:cubicBezTo>
                  <a:cubicBezTo>
                    <a:pt x="1103709" y="1662784"/>
                    <a:pt x="1098550" y="1652069"/>
                    <a:pt x="1103709" y="1643139"/>
                  </a:cubicBezTo>
                  <a:cubicBezTo>
                    <a:pt x="1105429" y="1638674"/>
                    <a:pt x="1108869" y="1635102"/>
                    <a:pt x="1112953" y="1633316"/>
                  </a:cubicBezTo>
                  <a:close/>
                  <a:moveTo>
                    <a:pt x="1144829" y="1561879"/>
                  </a:moveTo>
                  <a:cubicBezTo>
                    <a:pt x="1149142" y="1560093"/>
                    <a:pt x="1154319" y="1560093"/>
                    <a:pt x="1159495" y="1562772"/>
                  </a:cubicBezTo>
                  <a:cubicBezTo>
                    <a:pt x="1168123" y="1566344"/>
                    <a:pt x="1171574" y="1577060"/>
                    <a:pt x="1168123" y="1585990"/>
                  </a:cubicBezTo>
                  <a:cubicBezTo>
                    <a:pt x="1164672" y="1596705"/>
                    <a:pt x="1154319" y="1600277"/>
                    <a:pt x="1143966" y="1596705"/>
                  </a:cubicBezTo>
                  <a:cubicBezTo>
                    <a:pt x="1135338" y="1591347"/>
                    <a:pt x="1131887" y="1580632"/>
                    <a:pt x="1135338" y="1571702"/>
                  </a:cubicBezTo>
                  <a:cubicBezTo>
                    <a:pt x="1137064" y="1567237"/>
                    <a:pt x="1140515" y="1563665"/>
                    <a:pt x="1144829" y="1561879"/>
                  </a:cubicBezTo>
                  <a:close/>
                  <a:moveTo>
                    <a:pt x="1191107" y="1483077"/>
                  </a:moveTo>
                  <a:cubicBezTo>
                    <a:pt x="1201460" y="1486529"/>
                    <a:pt x="1204911" y="1496882"/>
                    <a:pt x="1201460" y="1505510"/>
                  </a:cubicBezTo>
                  <a:cubicBezTo>
                    <a:pt x="1198009" y="1515863"/>
                    <a:pt x="1187656" y="1519314"/>
                    <a:pt x="1179028" y="1515863"/>
                  </a:cubicBezTo>
                  <a:cubicBezTo>
                    <a:pt x="1168675" y="1512412"/>
                    <a:pt x="1165224" y="1502059"/>
                    <a:pt x="1168675" y="1493431"/>
                  </a:cubicBezTo>
                  <a:cubicBezTo>
                    <a:pt x="1172126" y="1483077"/>
                    <a:pt x="1182479" y="1479626"/>
                    <a:pt x="1191107" y="1483077"/>
                  </a:cubicBezTo>
                  <a:close/>
                  <a:moveTo>
                    <a:pt x="1219130" y="1408603"/>
                  </a:moveTo>
                  <a:cubicBezTo>
                    <a:pt x="1228102" y="1412193"/>
                    <a:pt x="1233486" y="1422960"/>
                    <a:pt x="1229897" y="1431933"/>
                  </a:cubicBezTo>
                  <a:cubicBezTo>
                    <a:pt x="1226308" y="1440906"/>
                    <a:pt x="1215540" y="1446289"/>
                    <a:pt x="1206568" y="1442700"/>
                  </a:cubicBezTo>
                  <a:cubicBezTo>
                    <a:pt x="1195800" y="1439111"/>
                    <a:pt x="1192211" y="1428344"/>
                    <a:pt x="1195800" y="1419371"/>
                  </a:cubicBezTo>
                  <a:cubicBezTo>
                    <a:pt x="1197595" y="1410398"/>
                    <a:pt x="1208362" y="1405014"/>
                    <a:pt x="1219130" y="1408603"/>
                  </a:cubicBezTo>
                  <a:close/>
                  <a:moveTo>
                    <a:pt x="1243494" y="1333852"/>
                  </a:moveTo>
                  <a:cubicBezTo>
                    <a:pt x="1252121" y="1337304"/>
                    <a:pt x="1257298" y="1345931"/>
                    <a:pt x="1253847" y="1356285"/>
                  </a:cubicBezTo>
                  <a:cubicBezTo>
                    <a:pt x="1252121" y="1364913"/>
                    <a:pt x="1241768" y="1370089"/>
                    <a:pt x="1233141" y="1368364"/>
                  </a:cubicBezTo>
                  <a:cubicBezTo>
                    <a:pt x="1222788" y="1364913"/>
                    <a:pt x="1217611" y="1354559"/>
                    <a:pt x="1221062" y="1345931"/>
                  </a:cubicBezTo>
                  <a:cubicBezTo>
                    <a:pt x="1222788" y="1335578"/>
                    <a:pt x="1233141" y="1330401"/>
                    <a:pt x="1243494" y="1333852"/>
                  </a:cubicBezTo>
                  <a:close/>
                  <a:moveTo>
                    <a:pt x="1264082" y="1257790"/>
                  </a:moveTo>
                  <a:cubicBezTo>
                    <a:pt x="1272741" y="1259585"/>
                    <a:pt x="1277936" y="1270352"/>
                    <a:pt x="1276204" y="1279325"/>
                  </a:cubicBezTo>
                  <a:cubicBezTo>
                    <a:pt x="1274472" y="1290093"/>
                    <a:pt x="1264082" y="1295476"/>
                    <a:pt x="1255422" y="1293682"/>
                  </a:cubicBezTo>
                  <a:cubicBezTo>
                    <a:pt x="1245032" y="1290093"/>
                    <a:pt x="1239836" y="1281120"/>
                    <a:pt x="1241568" y="1270352"/>
                  </a:cubicBezTo>
                  <a:cubicBezTo>
                    <a:pt x="1243300" y="1261380"/>
                    <a:pt x="1253691" y="1254201"/>
                    <a:pt x="1264082" y="1257790"/>
                  </a:cubicBezTo>
                  <a:close/>
                  <a:moveTo>
                    <a:pt x="476324" y="1201814"/>
                  </a:moveTo>
                  <a:cubicBezTo>
                    <a:pt x="486756" y="1203553"/>
                    <a:pt x="491972" y="1210508"/>
                    <a:pt x="493711" y="1220940"/>
                  </a:cubicBezTo>
                  <a:cubicBezTo>
                    <a:pt x="493711" y="1229634"/>
                    <a:pt x="485018" y="1238327"/>
                    <a:pt x="474586" y="1238327"/>
                  </a:cubicBezTo>
                  <a:cubicBezTo>
                    <a:pt x="464154" y="1236589"/>
                    <a:pt x="457199" y="1227895"/>
                    <a:pt x="457199" y="1219201"/>
                  </a:cubicBezTo>
                  <a:cubicBezTo>
                    <a:pt x="458938" y="1208769"/>
                    <a:pt x="467631" y="1201814"/>
                    <a:pt x="476324" y="1201814"/>
                  </a:cubicBezTo>
                  <a:close/>
                  <a:moveTo>
                    <a:pt x="550634" y="1200371"/>
                  </a:moveTo>
                  <a:cubicBezTo>
                    <a:pt x="561066" y="1198639"/>
                    <a:pt x="569759" y="1205567"/>
                    <a:pt x="571498" y="1215957"/>
                  </a:cubicBezTo>
                  <a:cubicBezTo>
                    <a:pt x="571498" y="1224617"/>
                    <a:pt x="564543" y="1235007"/>
                    <a:pt x="554111" y="1235007"/>
                  </a:cubicBezTo>
                  <a:cubicBezTo>
                    <a:pt x="545418" y="1236739"/>
                    <a:pt x="534986" y="1228080"/>
                    <a:pt x="534986" y="1219421"/>
                  </a:cubicBezTo>
                  <a:cubicBezTo>
                    <a:pt x="534986" y="1209030"/>
                    <a:pt x="541941" y="1200371"/>
                    <a:pt x="550634" y="1200371"/>
                  </a:cubicBezTo>
                  <a:close/>
                  <a:moveTo>
                    <a:pt x="398606" y="1195608"/>
                  </a:moveTo>
                  <a:cubicBezTo>
                    <a:pt x="408997" y="1197340"/>
                    <a:pt x="415924" y="1205999"/>
                    <a:pt x="414192" y="1216390"/>
                  </a:cubicBezTo>
                  <a:cubicBezTo>
                    <a:pt x="412460" y="1225049"/>
                    <a:pt x="403801" y="1231976"/>
                    <a:pt x="393410" y="1230244"/>
                  </a:cubicBezTo>
                  <a:cubicBezTo>
                    <a:pt x="384751" y="1228513"/>
                    <a:pt x="377824" y="1219854"/>
                    <a:pt x="379556" y="1209463"/>
                  </a:cubicBezTo>
                  <a:cubicBezTo>
                    <a:pt x="381288" y="1200804"/>
                    <a:pt x="389947" y="1193876"/>
                    <a:pt x="398606" y="1195608"/>
                  </a:cubicBezTo>
                  <a:close/>
                  <a:moveTo>
                    <a:pt x="626629" y="1187671"/>
                  </a:moveTo>
                  <a:cubicBezTo>
                    <a:pt x="637019" y="1185939"/>
                    <a:pt x="645679" y="1191135"/>
                    <a:pt x="649142" y="1201526"/>
                  </a:cubicBezTo>
                  <a:cubicBezTo>
                    <a:pt x="650874" y="1210185"/>
                    <a:pt x="645679" y="1220576"/>
                    <a:pt x="635288" y="1222307"/>
                  </a:cubicBezTo>
                  <a:cubicBezTo>
                    <a:pt x="624897" y="1224039"/>
                    <a:pt x="616238" y="1218844"/>
                    <a:pt x="614506" y="1208453"/>
                  </a:cubicBezTo>
                  <a:cubicBezTo>
                    <a:pt x="612774" y="1199794"/>
                    <a:pt x="617969" y="1189403"/>
                    <a:pt x="626629" y="1187671"/>
                  </a:cubicBezTo>
                  <a:close/>
                  <a:moveTo>
                    <a:pt x="317982" y="1176828"/>
                  </a:moveTo>
                  <a:cubicBezTo>
                    <a:pt x="326609" y="1178623"/>
                    <a:pt x="331786" y="1189390"/>
                    <a:pt x="330060" y="1198363"/>
                  </a:cubicBezTo>
                  <a:cubicBezTo>
                    <a:pt x="326609" y="1209131"/>
                    <a:pt x="316256" y="1214514"/>
                    <a:pt x="307629" y="1210925"/>
                  </a:cubicBezTo>
                  <a:cubicBezTo>
                    <a:pt x="297276" y="1207336"/>
                    <a:pt x="292099" y="1196569"/>
                    <a:pt x="295550" y="1187596"/>
                  </a:cubicBezTo>
                  <a:cubicBezTo>
                    <a:pt x="299001" y="1178623"/>
                    <a:pt x="309354" y="1173239"/>
                    <a:pt x="317982" y="1176828"/>
                  </a:cubicBezTo>
                  <a:close/>
                  <a:moveTo>
                    <a:pt x="1282122" y="1171859"/>
                  </a:moveTo>
                  <a:cubicBezTo>
                    <a:pt x="1292945" y="1175448"/>
                    <a:pt x="1300161" y="1184421"/>
                    <a:pt x="1298357" y="1195188"/>
                  </a:cubicBezTo>
                  <a:cubicBezTo>
                    <a:pt x="1296553" y="1204161"/>
                    <a:pt x="1285729" y="1211339"/>
                    <a:pt x="1274906" y="1209545"/>
                  </a:cubicBezTo>
                  <a:cubicBezTo>
                    <a:pt x="1265886" y="1205956"/>
                    <a:pt x="1260474" y="1196983"/>
                    <a:pt x="1260474" y="1188010"/>
                  </a:cubicBezTo>
                  <a:cubicBezTo>
                    <a:pt x="1262278" y="1177243"/>
                    <a:pt x="1273102" y="1170064"/>
                    <a:pt x="1282122" y="1171859"/>
                  </a:cubicBezTo>
                  <a:close/>
                  <a:moveTo>
                    <a:pt x="720608" y="1163775"/>
                  </a:moveTo>
                  <a:cubicBezTo>
                    <a:pt x="724692" y="1165284"/>
                    <a:pt x="728132" y="1168304"/>
                    <a:pt x="729852" y="1172618"/>
                  </a:cubicBezTo>
                  <a:cubicBezTo>
                    <a:pt x="735011" y="1181246"/>
                    <a:pt x="729852" y="1191599"/>
                    <a:pt x="721253" y="1196776"/>
                  </a:cubicBezTo>
                  <a:cubicBezTo>
                    <a:pt x="710934" y="1200227"/>
                    <a:pt x="700615" y="1195051"/>
                    <a:pt x="697176" y="1186423"/>
                  </a:cubicBezTo>
                  <a:cubicBezTo>
                    <a:pt x="693736" y="1177795"/>
                    <a:pt x="698895" y="1167442"/>
                    <a:pt x="707494" y="1163990"/>
                  </a:cubicBezTo>
                  <a:cubicBezTo>
                    <a:pt x="711794" y="1162265"/>
                    <a:pt x="716523" y="1162265"/>
                    <a:pt x="720608" y="1163775"/>
                  </a:cubicBezTo>
                  <a:close/>
                  <a:moveTo>
                    <a:pt x="234006" y="1148104"/>
                  </a:moveTo>
                  <a:cubicBezTo>
                    <a:pt x="238470" y="1146814"/>
                    <a:pt x="243382" y="1147244"/>
                    <a:pt x="247847" y="1149824"/>
                  </a:cubicBezTo>
                  <a:cubicBezTo>
                    <a:pt x="254990" y="1153263"/>
                    <a:pt x="260348" y="1163582"/>
                    <a:pt x="254990" y="1172181"/>
                  </a:cubicBezTo>
                  <a:cubicBezTo>
                    <a:pt x="251418" y="1180780"/>
                    <a:pt x="240703" y="1185939"/>
                    <a:pt x="229987" y="1180780"/>
                  </a:cubicBezTo>
                  <a:cubicBezTo>
                    <a:pt x="221058" y="1177340"/>
                    <a:pt x="217486" y="1165302"/>
                    <a:pt x="222844" y="1156703"/>
                  </a:cubicBezTo>
                  <a:cubicBezTo>
                    <a:pt x="225523" y="1152403"/>
                    <a:pt x="229541" y="1149394"/>
                    <a:pt x="234006" y="1148104"/>
                  </a:cubicBezTo>
                  <a:close/>
                  <a:moveTo>
                    <a:pt x="785646" y="1124018"/>
                  </a:moveTo>
                  <a:cubicBezTo>
                    <a:pt x="789946" y="1124694"/>
                    <a:pt x="793815" y="1126949"/>
                    <a:pt x="796395" y="1131459"/>
                  </a:cubicBezTo>
                  <a:cubicBezTo>
                    <a:pt x="803274" y="1138675"/>
                    <a:pt x="801554" y="1151303"/>
                    <a:pt x="792955" y="1156715"/>
                  </a:cubicBezTo>
                  <a:cubicBezTo>
                    <a:pt x="784356" y="1162127"/>
                    <a:pt x="772318" y="1160323"/>
                    <a:pt x="767158" y="1151303"/>
                  </a:cubicBezTo>
                  <a:cubicBezTo>
                    <a:pt x="761999" y="1142283"/>
                    <a:pt x="765439" y="1131459"/>
                    <a:pt x="772318" y="1126047"/>
                  </a:cubicBezTo>
                  <a:cubicBezTo>
                    <a:pt x="776617" y="1124243"/>
                    <a:pt x="781347" y="1123341"/>
                    <a:pt x="785646" y="1124018"/>
                  </a:cubicBezTo>
                  <a:close/>
                  <a:moveTo>
                    <a:pt x="170552" y="1105857"/>
                  </a:moveTo>
                  <a:cubicBezTo>
                    <a:pt x="175038" y="1105184"/>
                    <a:pt x="179524" y="1106081"/>
                    <a:pt x="183114" y="1108773"/>
                  </a:cubicBezTo>
                  <a:cubicBezTo>
                    <a:pt x="190292" y="1114157"/>
                    <a:pt x="192086" y="1126719"/>
                    <a:pt x="186703" y="1135691"/>
                  </a:cubicBezTo>
                  <a:cubicBezTo>
                    <a:pt x="181319" y="1142870"/>
                    <a:pt x="168757" y="1144664"/>
                    <a:pt x="161579" y="1137486"/>
                  </a:cubicBezTo>
                  <a:cubicBezTo>
                    <a:pt x="152606" y="1132102"/>
                    <a:pt x="150811" y="1119540"/>
                    <a:pt x="157990" y="1112362"/>
                  </a:cubicBezTo>
                  <a:cubicBezTo>
                    <a:pt x="161579" y="1108773"/>
                    <a:pt x="166065" y="1106530"/>
                    <a:pt x="170552" y="1105857"/>
                  </a:cubicBezTo>
                  <a:close/>
                  <a:moveTo>
                    <a:pt x="1295688" y="1095596"/>
                  </a:moveTo>
                  <a:cubicBezTo>
                    <a:pt x="1304347" y="1097328"/>
                    <a:pt x="1311274" y="1105987"/>
                    <a:pt x="1309542" y="1116378"/>
                  </a:cubicBezTo>
                  <a:cubicBezTo>
                    <a:pt x="1307810" y="1125037"/>
                    <a:pt x="1299151" y="1131964"/>
                    <a:pt x="1288760" y="1130232"/>
                  </a:cubicBezTo>
                  <a:cubicBezTo>
                    <a:pt x="1280101" y="1130232"/>
                    <a:pt x="1273174" y="1119842"/>
                    <a:pt x="1274906" y="1111182"/>
                  </a:cubicBezTo>
                  <a:cubicBezTo>
                    <a:pt x="1276638" y="1100792"/>
                    <a:pt x="1285297" y="1093864"/>
                    <a:pt x="1295688" y="1095596"/>
                  </a:cubicBezTo>
                  <a:close/>
                  <a:moveTo>
                    <a:pt x="838906" y="1071156"/>
                  </a:moveTo>
                  <a:cubicBezTo>
                    <a:pt x="843617" y="1070707"/>
                    <a:pt x="848552" y="1072053"/>
                    <a:pt x="853038" y="1075643"/>
                  </a:cubicBezTo>
                  <a:cubicBezTo>
                    <a:pt x="860216" y="1081026"/>
                    <a:pt x="862011" y="1093588"/>
                    <a:pt x="854833" y="1100766"/>
                  </a:cubicBezTo>
                  <a:cubicBezTo>
                    <a:pt x="847655" y="1109739"/>
                    <a:pt x="835093" y="1109739"/>
                    <a:pt x="827914" y="1102561"/>
                  </a:cubicBezTo>
                  <a:cubicBezTo>
                    <a:pt x="820736" y="1095383"/>
                    <a:pt x="820736" y="1084615"/>
                    <a:pt x="826120" y="1077437"/>
                  </a:cubicBezTo>
                  <a:cubicBezTo>
                    <a:pt x="829709" y="1073848"/>
                    <a:pt x="834195" y="1071605"/>
                    <a:pt x="838906" y="1071156"/>
                  </a:cubicBezTo>
                  <a:close/>
                  <a:moveTo>
                    <a:pt x="116603" y="1052003"/>
                  </a:moveTo>
                  <a:cubicBezTo>
                    <a:pt x="121132" y="1052434"/>
                    <a:pt x="125446" y="1054591"/>
                    <a:pt x="128034" y="1058042"/>
                  </a:cubicBezTo>
                  <a:cubicBezTo>
                    <a:pt x="134936" y="1064944"/>
                    <a:pt x="133211" y="1075298"/>
                    <a:pt x="126309" y="1082200"/>
                  </a:cubicBezTo>
                  <a:cubicBezTo>
                    <a:pt x="119407" y="1089102"/>
                    <a:pt x="107328" y="1089102"/>
                    <a:pt x="102151" y="1080474"/>
                  </a:cubicBezTo>
                  <a:cubicBezTo>
                    <a:pt x="95249" y="1073572"/>
                    <a:pt x="95249" y="1061493"/>
                    <a:pt x="103877" y="1056317"/>
                  </a:cubicBezTo>
                  <a:cubicBezTo>
                    <a:pt x="107328" y="1052866"/>
                    <a:pt x="112073" y="1051571"/>
                    <a:pt x="116603" y="1052003"/>
                  </a:cubicBezTo>
                  <a:close/>
                  <a:moveTo>
                    <a:pt x="1303481" y="1016076"/>
                  </a:moveTo>
                  <a:cubicBezTo>
                    <a:pt x="1312140" y="1017815"/>
                    <a:pt x="1320799" y="1026509"/>
                    <a:pt x="1319067" y="1036941"/>
                  </a:cubicBezTo>
                  <a:cubicBezTo>
                    <a:pt x="1319067" y="1045634"/>
                    <a:pt x="1310408" y="1052589"/>
                    <a:pt x="1300017" y="1052589"/>
                  </a:cubicBezTo>
                  <a:cubicBezTo>
                    <a:pt x="1289626" y="1050851"/>
                    <a:pt x="1282699" y="1042157"/>
                    <a:pt x="1282699" y="1033463"/>
                  </a:cubicBezTo>
                  <a:cubicBezTo>
                    <a:pt x="1284431" y="1023031"/>
                    <a:pt x="1293090" y="1016076"/>
                    <a:pt x="1303481" y="1016076"/>
                  </a:cubicBezTo>
                  <a:close/>
                  <a:moveTo>
                    <a:pt x="877142" y="1006741"/>
                  </a:moveTo>
                  <a:cubicBezTo>
                    <a:pt x="881227" y="1005171"/>
                    <a:pt x="885956" y="1005171"/>
                    <a:pt x="891116" y="1006965"/>
                  </a:cubicBezTo>
                  <a:cubicBezTo>
                    <a:pt x="899715" y="1010555"/>
                    <a:pt x="904874" y="1021322"/>
                    <a:pt x="899715" y="1032089"/>
                  </a:cubicBezTo>
                  <a:cubicBezTo>
                    <a:pt x="894555" y="1041062"/>
                    <a:pt x="884237" y="1044651"/>
                    <a:pt x="875638" y="1039268"/>
                  </a:cubicBezTo>
                  <a:cubicBezTo>
                    <a:pt x="867039" y="1033884"/>
                    <a:pt x="863599" y="1023116"/>
                    <a:pt x="867039" y="1015938"/>
                  </a:cubicBezTo>
                  <a:cubicBezTo>
                    <a:pt x="869618" y="1011452"/>
                    <a:pt x="873058" y="1008311"/>
                    <a:pt x="877142" y="1006741"/>
                  </a:cubicBezTo>
                  <a:close/>
                  <a:moveTo>
                    <a:pt x="73718" y="981201"/>
                  </a:moveTo>
                  <a:cubicBezTo>
                    <a:pt x="78183" y="982706"/>
                    <a:pt x="81755" y="985715"/>
                    <a:pt x="83541" y="990015"/>
                  </a:cubicBezTo>
                  <a:cubicBezTo>
                    <a:pt x="88899" y="998614"/>
                    <a:pt x="85327" y="1008932"/>
                    <a:pt x="76397" y="1014092"/>
                  </a:cubicBezTo>
                  <a:cubicBezTo>
                    <a:pt x="67467" y="1019251"/>
                    <a:pt x="56752" y="1015812"/>
                    <a:pt x="51394" y="1005493"/>
                  </a:cubicBezTo>
                  <a:cubicBezTo>
                    <a:pt x="46037" y="996894"/>
                    <a:pt x="49608" y="986575"/>
                    <a:pt x="58538" y="981416"/>
                  </a:cubicBezTo>
                  <a:cubicBezTo>
                    <a:pt x="63896" y="979696"/>
                    <a:pt x="69253" y="979696"/>
                    <a:pt x="73718" y="981201"/>
                  </a:cubicBezTo>
                  <a:close/>
                  <a:moveTo>
                    <a:pt x="1304924" y="939876"/>
                  </a:moveTo>
                  <a:cubicBezTo>
                    <a:pt x="1315401" y="939876"/>
                    <a:pt x="1322386" y="946861"/>
                    <a:pt x="1322386" y="957339"/>
                  </a:cubicBezTo>
                  <a:cubicBezTo>
                    <a:pt x="1322386" y="967816"/>
                    <a:pt x="1315401" y="974801"/>
                    <a:pt x="1304924" y="974801"/>
                  </a:cubicBezTo>
                  <a:cubicBezTo>
                    <a:pt x="1294446" y="974801"/>
                    <a:pt x="1287461" y="966070"/>
                    <a:pt x="1287461" y="957339"/>
                  </a:cubicBezTo>
                  <a:cubicBezTo>
                    <a:pt x="1287461" y="946861"/>
                    <a:pt x="1294446" y="939876"/>
                    <a:pt x="1304924" y="939876"/>
                  </a:cubicBezTo>
                  <a:close/>
                  <a:moveTo>
                    <a:pt x="912234" y="924140"/>
                  </a:moveTo>
                  <a:cubicBezTo>
                    <a:pt x="923057" y="925865"/>
                    <a:pt x="930273" y="934493"/>
                    <a:pt x="928469" y="944847"/>
                  </a:cubicBezTo>
                  <a:cubicBezTo>
                    <a:pt x="926665" y="955200"/>
                    <a:pt x="915841" y="962102"/>
                    <a:pt x="905018" y="958651"/>
                  </a:cubicBezTo>
                  <a:cubicBezTo>
                    <a:pt x="895998" y="956926"/>
                    <a:pt x="890586" y="948298"/>
                    <a:pt x="890586" y="939670"/>
                  </a:cubicBezTo>
                  <a:cubicBezTo>
                    <a:pt x="892390" y="929317"/>
                    <a:pt x="901410" y="922414"/>
                    <a:pt x="912234" y="924140"/>
                  </a:cubicBezTo>
                  <a:close/>
                  <a:moveTo>
                    <a:pt x="33613" y="908265"/>
                  </a:moveTo>
                  <a:cubicBezTo>
                    <a:pt x="42585" y="906539"/>
                    <a:pt x="53353" y="911716"/>
                    <a:pt x="55147" y="920344"/>
                  </a:cubicBezTo>
                  <a:cubicBezTo>
                    <a:pt x="58737" y="928972"/>
                    <a:pt x="53353" y="939325"/>
                    <a:pt x="42585" y="942776"/>
                  </a:cubicBezTo>
                  <a:cubicBezTo>
                    <a:pt x="33613" y="946227"/>
                    <a:pt x="22845" y="941051"/>
                    <a:pt x="21051" y="930697"/>
                  </a:cubicBezTo>
                  <a:cubicBezTo>
                    <a:pt x="17462" y="920344"/>
                    <a:pt x="22845" y="909990"/>
                    <a:pt x="33613" y="908265"/>
                  </a:cubicBezTo>
                  <a:close/>
                  <a:moveTo>
                    <a:pt x="1304848" y="850976"/>
                  </a:moveTo>
                  <a:cubicBezTo>
                    <a:pt x="1315280" y="850976"/>
                    <a:pt x="1322234" y="858233"/>
                    <a:pt x="1322234" y="869119"/>
                  </a:cubicBezTo>
                  <a:cubicBezTo>
                    <a:pt x="1323973" y="880005"/>
                    <a:pt x="1315280" y="887262"/>
                    <a:pt x="1304848" y="889076"/>
                  </a:cubicBezTo>
                  <a:cubicBezTo>
                    <a:pt x="1296154" y="889076"/>
                    <a:pt x="1287461" y="880005"/>
                    <a:pt x="1287461" y="870933"/>
                  </a:cubicBezTo>
                  <a:cubicBezTo>
                    <a:pt x="1287461" y="860048"/>
                    <a:pt x="1294416" y="850976"/>
                    <a:pt x="1304848" y="850976"/>
                  </a:cubicBezTo>
                  <a:close/>
                  <a:moveTo>
                    <a:pt x="914323" y="844626"/>
                  </a:moveTo>
                  <a:cubicBezTo>
                    <a:pt x="924755" y="844626"/>
                    <a:pt x="931709" y="851581"/>
                    <a:pt x="933448" y="862013"/>
                  </a:cubicBezTo>
                  <a:cubicBezTo>
                    <a:pt x="933448" y="872446"/>
                    <a:pt x="926493" y="881139"/>
                    <a:pt x="916061" y="881139"/>
                  </a:cubicBezTo>
                  <a:cubicBezTo>
                    <a:pt x="905629" y="881139"/>
                    <a:pt x="896936" y="872446"/>
                    <a:pt x="896936" y="863752"/>
                  </a:cubicBezTo>
                  <a:cubicBezTo>
                    <a:pt x="896936" y="855059"/>
                    <a:pt x="903891" y="846365"/>
                    <a:pt x="914323" y="844626"/>
                  </a:cubicBezTo>
                  <a:close/>
                  <a:moveTo>
                    <a:pt x="20410" y="830483"/>
                  </a:moveTo>
                  <a:cubicBezTo>
                    <a:pt x="30842" y="828751"/>
                    <a:pt x="39535" y="835679"/>
                    <a:pt x="41274" y="846069"/>
                  </a:cubicBezTo>
                  <a:cubicBezTo>
                    <a:pt x="41274" y="854729"/>
                    <a:pt x="34319" y="863388"/>
                    <a:pt x="25626" y="865119"/>
                  </a:cubicBezTo>
                  <a:cubicBezTo>
                    <a:pt x="15194" y="866851"/>
                    <a:pt x="6500" y="859924"/>
                    <a:pt x="4762" y="849533"/>
                  </a:cubicBezTo>
                  <a:cubicBezTo>
                    <a:pt x="4762" y="839142"/>
                    <a:pt x="11716" y="830483"/>
                    <a:pt x="20410" y="830483"/>
                  </a:cubicBezTo>
                  <a:close/>
                  <a:moveTo>
                    <a:pt x="1300017" y="773189"/>
                  </a:moveTo>
                  <a:cubicBezTo>
                    <a:pt x="1308676" y="773189"/>
                    <a:pt x="1317335" y="780144"/>
                    <a:pt x="1319067" y="790576"/>
                  </a:cubicBezTo>
                  <a:cubicBezTo>
                    <a:pt x="1320799" y="799270"/>
                    <a:pt x="1312140" y="807964"/>
                    <a:pt x="1301749" y="809702"/>
                  </a:cubicBezTo>
                  <a:cubicBezTo>
                    <a:pt x="1293090" y="809702"/>
                    <a:pt x="1284431" y="802747"/>
                    <a:pt x="1282699" y="792315"/>
                  </a:cubicBezTo>
                  <a:cubicBezTo>
                    <a:pt x="1282699" y="783622"/>
                    <a:pt x="1289626" y="774928"/>
                    <a:pt x="1300017" y="773189"/>
                  </a:cubicBezTo>
                  <a:close/>
                  <a:moveTo>
                    <a:pt x="898091" y="768840"/>
                  </a:moveTo>
                  <a:cubicBezTo>
                    <a:pt x="906750" y="765251"/>
                    <a:pt x="917141" y="770635"/>
                    <a:pt x="920604" y="781402"/>
                  </a:cubicBezTo>
                  <a:cubicBezTo>
                    <a:pt x="922336" y="792170"/>
                    <a:pt x="917141" y="801143"/>
                    <a:pt x="906750" y="802937"/>
                  </a:cubicBezTo>
                  <a:cubicBezTo>
                    <a:pt x="898091" y="806526"/>
                    <a:pt x="887700" y="799348"/>
                    <a:pt x="885968" y="790375"/>
                  </a:cubicBezTo>
                  <a:cubicBezTo>
                    <a:pt x="884236" y="781402"/>
                    <a:pt x="887700" y="770635"/>
                    <a:pt x="898091" y="768840"/>
                  </a:cubicBezTo>
                  <a:close/>
                  <a:moveTo>
                    <a:pt x="19957" y="750964"/>
                  </a:moveTo>
                  <a:cubicBezTo>
                    <a:pt x="29028" y="750964"/>
                    <a:pt x="38100" y="760036"/>
                    <a:pt x="38100" y="769107"/>
                  </a:cubicBezTo>
                  <a:cubicBezTo>
                    <a:pt x="36285" y="779993"/>
                    <a:pt x="29028" y="787250"/>
                    <a:pt x="18142" y="787250"/>
                  </a:cubicBezTo>
                  <a:cubicBezTo>
                    <a:pt x="9071" y="789064"/>
                    <a:pt x="0" y="779993"/>
                    <a:pt x="0" y="769107"/>
                  </a:cubicBezTo>
                  <a:cubicBezTo>
                    <a:pt x="0" y="758221"/>
                    <a:pt x="9071" y="750964"/>
                    <a:pt x="19957" y="750964"/>
                  </a:cubicBezTo>
                  <a:close/>
                  <a:moveTo>
                    <a:pt x="878159" y="695666"/>
                  </a:moveTo>
                  <a:cubicBezTo>
                    <a:pt x="882847" y="696956"/>
                    <a:pt x="887311" y="699965"/>
                    <a:pt x="889990" y="704265"/>
                  </a:cubicBezTo>
                  <a:cubicBezTo>
                    <a:pt x="895348" y="712864"/>
                    <a:pt x="891776" y="724902"/>
                    <a:pt x="882847" y="728342"/>
                  </a:cubicBezTo>
                  <a:cubicBezTo>
                    <a:pt x="872131" y="733501"/>
                    <a:pt x="863202" y="728342"/>
                    <a:pt x="857844" y="721463"/>
                  </a:cubicBezTo>
                  <a:cubicBezTo>
                    <a:pt x="852486" y="714584"/>
                    <a:pt x="856058" y="702545"/>
                    <a:pt x="864987" y="697386"/>
                  </a:cubicBezTo>
                  <a:cubicBezTo>
                    <a:pt x="868559" y="694806"/>
                    <a:pt x="873471" y="694376"/>
                    <a:pt x="878159" y="695666"/>
                  </a:cubicBezTo>
                  <a:close/>
                  <a:moveTo>
                    <a:pt x="1287172" y="695546"/>
                  </a:moveTo>
                  <a:cubicBezTo>
                    <a:pt x="1297563" y="693814"/>
                    <a:pt x="1306222" y="700742"/>
                    <a:pt x="1307954" y="709401"/>
                  </a:cubicBezTo>
                  <a:cubicBezTo>
                    <a:pt x="1309686" y="719792"/>
                    <a:pt x="1302759" y="728451"/>
                    <a:pt x="1292368" y="730182"/>
                  </a:cubicBezTo>
                  <a:cubicBezTo>
                    <a:pt x="1283709" y="731914"/>
                    <a:pt x="1275050" y="724987"/>
                    <a:pt x="1273318" y="716328"/>
                  </a:cubicBezTo>
                  <a:cubicBezTo>
                    <a:pt x="1271586" y="705937"/>
                    <a:pt x="1278513" y="697278"/>
                    <a:pt x="1287172" y="695546"/>
                  </a:cubicBezTo>
                  <a:close/>
                  <a:moveTo>
                    <a:pt x="614444" y="678077"/>
                  </a:moveTo>
                  <a:cubicBezTo>
                    <a:pt x="618958" y="677645"/>
                    <a:pt x="623688" y="678940"/>
                    <a:pt x="627987" y="681528"/>
                  </a:cubicBezTo>
                  <a:cubicBezTo>
                    <a:pt x="634866" y="688430"/>
                    <a:pt x="636586" y="700509"/>
                    <a:pt x="629707" y="707411"/>
                  </a:cubicBezTo>
                  <a:cubicBezTo>
                    <a:pt x="624547" y="714314"/>
                    <a:pt x="612509" y="716039"/>
                    <a:pt x="605630" y="709137"/>
                  </a:cubicBezTo>
                  <a:cubicBezTo>
                    <a:pt x="597031" y="703960"/>
                    <a:pt x="595311" y="693607"/>
                    <a:pt x="602190" y="684979"/>
                  </a:cubicBezTo>
                  <a:cubicBezTo>
                    <a:pt x="605630" y="680665"/>
                    <a:pt x="609929" y="678508"/>
                    <a:pt x="614444" y="678077"/>
                  </a:cubicBezTo>
                  <a:close/>
                  <a:moveTo>
                    <a:pt x="28863" y="665455"/>
                  </a:moveTo>
                  <a:cubicBezTo>
                    <a:pt x="39254" y="667259"/>
                    <a:pt x="44450" y="676279"/>
                    <a:pt x="42718" y="685299"/>
                  </a:cubicBezTo>
                  <a:cubicBezTo>
                    <a:pt x="42718" y="696123"/>
                    <a:pt x="34059" y="703339"/>
                    <a:pt x="23668" y="701535"/>
                  </a:cubicBezTo>
                  <a:cubicBezTo>
                    <a:pt x="13277" y="701535"/>
                    <a:pt x="6350" y="690711"/>
                    <a:pt x="8081" y="679887"/>
                  </a:cubicBezTo>
                  <a:cubicBezTo>
                    <a:pt x="9813" y="670867"/>
                    <a:pt x="18472" y="663651"/>
                    <a:pt x="28863" y="665455"/>
                  </a:cubicBezTo>
                  <a:close/>
                  <a:moveTo>
                    <a:pt x="815335" y="628355"/>
                  </a:moveTo>
                  <a:cubicBezTo>
                    <a:pt x="820080" y="627708"/>
                    <a:pt x="825257" y="629002"/>
                    <a:pt x="829570" y="632453"/>
                  </a:cubicBezTo>
                  <a:cubicBezTo>
                    <a:pt x="838198" y="639355"/>
                    <a:pt x="838198" y="651434"/>
                    <a:pt x="831296" y="658336"/>
                  </a:cubicBezTo>
                  <a:cubicBezTo>
                    <a:pt x="824394" y="665239"/>
                    <a:pt x="814041" y="665239"/>
                    <a:pt x="807139" y="660062"/>
                  </a:cubicBezTo>
                  <a:cubicBezTo>
                    <a:pt x="800237" y="656611"/>
                    <a:pt x="798511" y="644532"/>
                    <a:pt x="803688" y="635904"/>
                  </a:cubicBezTo>
                  <a:cubicBezTo>
                    <a:pt x="806276" y="631590"/>
                    <a:pt x="810590" y="629002"/>
                    <a:pt x="815335" y="628355"/>
                  </a:cubicBezTo>
                  <a:close/>
                  <a:moveTo>
                    <a:pt x="677886" y="624443"/>
                  </a:moveTo>
                  <a:cubicBezTo>
                    <a:pt x="682574" y="625518"/>
                    <a:pt x="686592" y="628528"/>
                    <a:pt x="688378" y="632827"/>
                  </a:cubicBezTo>
                  <a:cubicBezTo>
                    <a:pt x="693736" y="643146"/>
                    <a:pt x="690164" y="651745"/>
                    <a:pt x="683021" y="656904"/>
                  </a:cubicBezTo>
                  <a:cubicBezTo>
                    <a:pt x="675877" y="662064"/>
                    <a:pt x="665161" y="660344"/>
                    <a:pt x="658018" y="651745"/>
                  </a:cubicBezTo>
                  <a:cubicBezTo>
                    <a:pt x="650874" y="644866"/>
                    <a:pt x="654446" y="634547"/>
                    <a:pt x="663375" y="627668"/>
                  </a:cubicBezTo>
                  <a:cubicBezTo>
                    <a:pt x="667840" y="624228"/>
                    <a:pt x="673198" y="623368"/>
                    <a:pt x="677886" y="624443"/>
                  </a:cubicBezTo>
                  <a:close/>
                  <a:moveTo>
                    <a:pt x="1271241" y="617830"/>
                  </a:moveTo>
                  <a:cubicBezTo>
                    <a:pt x="1281594" y="616026"/>
                    <a:pt x="1290221" y="621438"/>
                    <a:pt x="1291947" y="632262"/>
                  </a:cubicBezTo>
                  <a:cubicBezTo>
                    <a:pt x="1295398" y="641282"/>
                    <a:pt x="1288496" y="652106"/>
                    <a:pt x="1279868" y="653910"/>
                  </a:cubicBezTo>
                  <a:cubicBezTo>
                    <a:pt x="1269515" y="655714"/>
                    <a:pt x="1259162" y="650302"/>
                    <a:pt x="1257437" y="639478"/>
                  </a:cubicBezTo>
                  <a:cubicBezTo>
                    <a:pt x="1255711" y="630458"/>
                    <a:pt x="1260888" y="619634"/>
                    <a:pt x="1271241" y="617830"/>
                  </a:cubicBezTo>
                  <a:close/>
                  <a:moveTo>
                    <a:pt x="747780" y="601739"/>
                  </a:moveTo>
                  <a:cubicBezTo>
                    <a:pt x="759859" y="601739"/>
                    <a:pt x="766761" y="612171"/>
                    <a:pt x="765036" y="622603"/>
                  </a:cubicBezTo>
                  <a:cubicBezTo>
                    <a:pt x="761584" y="631297"/>
                    <a:pt x="754682" y="638252"/>
                    <a:pt x="746055" y="638252"/>
                  </a:cubicBezTo>
                  <a:cubicBezTo>
                    <a:pt x="739153" y="638252"/>
                    <a:pt x="730525" y="629558"/>
                    <a:pt x="728800" y="620865"/>
                  </a:cubicBezTo>
                  <a:cubicBezTo>
                    <a:pt x="727074" y="610432"/>
                    <a:pt x="735702" y="601739"/>
                    <a:pt x="747780" y="601739"/>
                  </a:cubicBezTo>
                  <a:close/>
                  <a:moveTo>
                    <a:pt x="46470" y="589315"/>
                  </a:moveTo>
                  <a:cubicBezTo>
                    <a:pt x="55129" y="592766"/>
                    <a:pt x="60325" y="601394"/>
                    <a:pt x="58593" y="611747"/>
                  </a:cubicBezTo>
                  <a:cubicBezTo>
                    <a:pt x="56861" y="620375"/>
                    <a:pt x="46470" y="625552"/>
                    <a:pt x="37811" y="623826"/>
                  </a:cubicBezTo>
                  <a:cubicBezTo>
                    <a:pt x="27420" y="622101"/>
                    <a:pt x="22225" y="611747"/>
                    <a:pt x="23956" y="601394"/>
                  </a:cubicBezTo>
                  <a:cubicBezTo>
                    <a:pt x="27420" y="592766"/>
                    <a:pt x="36079" y="585864"/>
                    <a:pt x="46470" y="589315"/>
                  </a:cubicBezTo>
                  <a:close/>
                  <a:moveTo>
                    <a:pt x="1249016" y="535201"/>
                  </a:moveTo>
                  <a:cubicBezTo>
                    <a:pt x="1257643" y="533476"/>
                    <a:pt x="1267996" y="538652"/>
                    <a:pt x="1269722" y="547280"/>
                  </a:cubicBezTo>
                  <a:cubicBezTo>
                    <a:pt x="1273173" y="557634"/>
                    <a:pt x="1267996" y="566261"/>
                    <a:pt x="1259369" y="569713"/>
                  </a:cubicBezTo>
                  <a:cubicBezTo>
                    <a:pt x="1249016" y="573164"/>
                    <a:pt x="1238663" y="566261"/>
                    <a:pt x="1236937" y="557634"/>
                  </a:cubicBezTo>
                  <a:cubicBezTo>
                    <a:pt x="1233486" y="549006"/>
                    <a:pt x="1238663" y="538652"/>
                    <a:pt x="1249016" y="535201"/>
                  </a:cubicBezTo>
                  <a:close/>
                  <a:moveTo>
                    <a:pt x="70332" y="513236"/>
                  </a:moveTo>
                  <a:cubicBezTo>
                    <a:pt x="78960" y="518594"/>
                    <a:pt x="84137" y="527523"/>
                    <a:pt x="80686" y="538239"/>
                  </a:cubicBezTo>
                  <a:cubicBezTo>
                    <a:pt x="77235" y="547169"/>
                    <a:pt x="66881" y="552527"/>
                    <a:pt x="58254" y="548955"/>
                  </a:cubicBezTo>
                  <a:cubicBezTo>
                    <a:pt x="49626" y="545383"/>
                    <a:pt x="44450" y="534667"/>
                    <a:pt x="47901" y="525737"/>
                  </a:cubicBezTo>
                  <a:cubicBezTo>
                    <a:pt x="51352" y="515022"/>
                    <a:pt x="61705" y="509664"/>
                    <a:pt x="70332" y="513236"/>
                  </a:cubicBezTo>
                  <a:close/>
                  <a:moveTo>
                    <a:pt x="1220648" y="460727"/>
                  </a:moveTo>
                  <a:cubicBezTo>
                    <a:pt x="1231415" y="457276"/>
                    <a:pt x="1242183" y="462452"/>
                    <a:pt x="1245772" y="471080"/>
                  </a:cubicBezTo>
                  <a:cubicBezTo>
                    <a:pt x="1249361" y="479708"/>
                    <a:pt x="1243977" y="490061"/>
                    <a:pt x="1235005" y="493513"/>
                  </a:cubicBezTo>
                  <a:cubicBezTo>
                    <a:pt x="1224237" y="496964"/>
                    <a:pt x="1213470" y="491787"/>
                    <a:pt x="1211675" y="483159"/>
                  </a:cubicBezTo>
                  <a:cubicBezTo>
                    <a:pt x="1208086" y="474531"/>
                    <a:pt x="1211675" y="464178"/>
                    <a:pt x="1220648" y="460727"/>
                  </a:cubicBezTo>
                  <a:close/>
                  <a:moveTo>
                    <a:pt x="88847" y="441461"/>
                  </a:moveTo>
                  <a:cubicBezTo>
                    <a:pt x="93161" y="439951"/>
                    <a:pt x="97906" y="439951"/>
                    <a:pt x="102220" y="441677"/>
                  </a:cubicBezTo>
                  <a:cubicBezTo>
                    <a:pt x="110848" y="446854"/>
                    <a:pt x="114299" y="457207"/>
                    <a:pt x="110848" y="465835"/>
                  </a:cubicBezTo>
                  <a:cubicBezTo>
                    <a:pt x="107396" y="474463"/>
                    <a:pt x="97043" y="477914"/>
                    <a:pt x="86690" y="474463"/>
                  </a:cubicBezTo>
                  <a:cubicBezTo>
                    <a:pt x="78063" y="471011"/>
                    <a:pt x="74612" y="458933"/>
                    <a:pt x="78063" y="450305"/>
                  </a:cubicBezTo>
                  <a:cubicBezTo>
                    <a:pt x="80651" y="445991"/>
                    <a:pt x="84533" y="442971"/>
                    <a:pt x="88847" y="441461"/>
                  </a:cubicBezTo>
                  <a:close/>
                  <a:moveTo>
                    <a:pt x="1204241" y="388550"/>
                  </a:moveTo>
                  <a:cubicBezTo>
                    <a:pt x="1208483" y="390270"/>
                    <a:pt x="1212054" y="393710"/>
                    <a:pt x="1213840" y="398009"/>
                  </a:cubicBezTo>
                  <a:cubicBezTo>
                    <a:pt x="1219198" y="406608"/>
                    <a:pt x="1213840" y="416927"/>
                    <a:pt x="1204911" y="422086"/>
                  </a:cubicBezTo>
                  <a:cubicBezTo>
                    <a:pt x="1195981" y="425526"/>
                    <a:pt x="1185266" y="422086"/>
                    <a:pt x="1179908" y="413487"/>
                  </a:cubicBezTo>
                  <a:cubicBezTo>
                    <a:pt x="1176336" y="403168"/>
                    <a:pt x="1179908" y="392850"/>
                    <a:pt x="1190623" y="389410"/>
                  </a:cubicBezTo>
                  <a:cubicBezTo>
                    <a:pt x="1195088" y="386831"/>
                    <a:pt x="1199999" y="386831"/>
                    <a:pt x="1204241" y="388550"/>
                  </a:cubicBezTo>
                  <a:close/>
                  <a:moveTo>
                    <a:pt x="130899" y="363341"/>
                  </a:moveTo>
                  <a:cubicBezTo>
                    <a:pt x="135386" y="362225"/>
                    <a:pt x="140321" y="363118"/>
                    <a:pt x="144807" y="365797"/>
                  </a:cubicBezTo>
                  <a:cubicBezTo>
                    <a:pt x="153780" y="371155"/>
                    <a:pt x="155575" y="381870"/>
                    <a:pt x="151985" y="390800"/>
                  </a:cubicBezTo>
                  <a:cubicBezTo>
                    <a:pt x="146602" y="399730"/>
                    <a:pt x="135834" y="403302"/>
                    <a:pt x="126862" y="397944"/>
                  </a:cubicBezTo>
                  <a:cubicBezTo>
                    <a:pt x="117889" y="392586"/>
                    <a:pt x="114300" y="381870"/>
                    <a:pt x="119683" y="372940"/>
                  </a:cubicBezTo>
                  <a:cubicBezTo>
                    <a:pt x="122375" y="367583"/>
                    <a:pt x="126413" y="364457"/>
                    <a:pt x="130899" y="363341"/>
                  </a:cubicBezTo>
                  <a:close/>
                  <a:moveTo>
                    <a:pt x="1166984" y="317840"/>
                  </a:moveTo>
                  <a:cubicBezTo>
                    <a:pt x="1171919" y="319130"/>
                    <a:pt x="1176405" y="322140"/>
                    <a:pt x="1179097" y="326439"/>
                  </a:cubicBezTo>
                  <a:cubicBezTo>
                    <a:pt x="1182686" y="335038"/>
                    <a:pt x="1179097" y="345357"/>
                    <a:pt x="1170124" y="350516"/>
                  </a:cubicBezTo>
                  <a:cubicBezTo>
                    <a:pt x="1161151" y="355676"/>
                    <a:pt x="1150384" y="352236"/>
                    <a:pt x="1145000" y="343637"/>
                  </a:cubicBezTo>
                  <a:cubicBezTo>
                    <a:pt x="1141411" y="335038"/>
                    <a:pt x="1143206" y="324720"/>
                    <a:pt x="1152178" y="319560"/>
                  </a:cubicBezTo>
                  <a:cubicBezTo>
                    <a:pt x="1156665" y="316981"/>
                    <a:pt x="1162049" y="316551"/>
                    <a:pt x="1166984" y="317840"/>
                  </a:cubicBezTo>
                  <a:close/>
                  <a:moveTo>
                    <a:pt x="175358" y="299311"/>
                  </a:moveTo>
                  <a:cubicBezTo>
                    <a:pt x="179887" y="298664"/>
                    <a:pt x="184633" y="299527"/>
                    <a:pt x="188084" y="302115"/>
                  </a:cubicBezTo>
                  <a:cubicBezTo>
                    <a:pt x="196711" y="309018"/>
                    <a:pt x="198437" y="319371"/>
                    <a:pt x="193260" y="326273"/>
                  </a:cubicBezTo>
                  <a:cubicBezTo>
                    <a:pt x="188084" y="334901"/>
                    <a:pt x="176005" y="336627"/>
                    <a:pt x="167377" y="331450"/>
                  </a:cubicBezTo>
                  <a:cubicBezTo>
                    <a:pt x="160475" y="326273"/>
                    <a:pt x="158750" y="314194"/>
                    <a:pt x="163926" y="305567"/>
                  </a:cubicBezTo>
                  <a:cubicBezTo>
                    <a:pt x="166515" y="302116"/>
                    <a:pt x="170828" y="299959"/>
                    <a:pt x="175358" y="299311"/>
                  </a:cubicBezTo>
                  <a:close/>
                  <a:moveTo>
                    <a:pt x="1119177" y="243361"/>
                  </a:moveTo>
                  <a:cubicBezTo>
                    <a:pt x="1123707" y="244254"/>
                    <a:pt x="1128020" y="246933"/>
                    <a:pt x="1131471" y="250505"/>
                  </a:cubicBezTo>
                  <a:cubicBezTo>
                    <a:pt x="1136648" y="259434"/>
                    <a:pt x="1134923" y="271936"/>
                    <a:pt x="1126295" y="277294"/>
                  </a:cubicBezTo>
                  <a:cubicBezTo>
                    <a:pt x="1117667" y="282652"/>
                    <a:pt x="1107314" y="280866"/>
                    <a:pt x="1102138" y="271936"/>
                  </a:cubicBezTo>
                  <a:cubicBezTo>
                    <a:pt x="1096961" y="264792"/>
                    <a:pt x="1098687" y="252290"/>
                    <a:pt x="1105589" y="246933"/>
                  </a:cubicBezTo>
                  <a:cubicBezTo>
                    <a:pt x="1109902" y="243361"/>
                    <a:pt x="1114648" y="242468"/>
                    <a:pt x="1119177" y="243361"/>
                  </a:cubicBezTo>
                  <a:close/>
                  <a:moveTo>
                    <a:pt x="226079" y="236751"/>
                  </a:moveTo>
                  <a:cubicBezTo>
                    <a:pt x="230824" y="236751"/>
                    <a:pt x="235569" y="238477"/>
                    <a:pt x="239020" y="241928"/>
                  </a:cubicBezTo>
                  <a:cubicBezTo>
                    <a:pt x="245922" y="247105"/>
                    <a:pt x="247648" y="259184"/>
                    <a:pt x="240746" y="266086"/>
                  </a:cubicBezTo>
                  <a:cubicBezTo>
                    <a:pt x="233844" y="272988"/>
                    <a:pt x="223491" y="274714"/>
                    <a:pt x="216589" y="267811"/>
                  </a:cubicBezTo>
                  <a:cubicBezTo>
                    <a:pt x="207962" y="260909"/>
                    <a:pt x="207962" y="250556"/>
                    <a:pt x="213138" y="241928"/>
                  </a:cubicBezTo>
                  <a:cubicBezTo>
                    <a:pt x="216589" y="238477"/>
                    <a:pt x="221334" y="236751"/>
                    <a:pt x="226079" y="236751"/>
                  </a:cubicBezTo>
                  <a:close/>
                  <a:moveTo>
                    <a:pt x="1069252" y="181405"/>
                  </a:moveTo>
                  <a:cubicBezTo>
                    <a:pt x="1074014" y="181621"/>
                    <a:pt x="1078777" y="183778"/>
                    <a:pt x="1082241" y="188092"/>
                  </a:cubicBezTo>
                  <a:cubicBezTo>
                    <a:pt x="1087436" y="194994"/>
                    <a:pt x="1087436" y="207073"/>
                    <a:pt x="1078777" y="213975"/>
                  </a:cubicBezTo>
                  <a:cubicBezTo>
                    <a:pt x="1071850" y="219152"/>
                    <a:pt x="1061459" y="219152"/>
                    <a:pt x="1054532" y="210524"/>
                  </a:cubicBezTo>
                  <a:cubicBezTo>
                    <a:pt x="1049336" y="203622"/>
                    <a:pt x="1049336" y="193268"/>
                    <a:pt x="1056263" y="186366"/>
                  </a:cubicBezTo>
                  <a:cubicBezTo>
                    <a:pt x="1059727" y="182915"/>
                    <a:pt x="1064489" y="181189"/>
                    <a:pt x="1069252" y="181405"/>
                  </a:cubicBezTo>
                  <a:close/>
                  <a:moveTo>
                    <a:pt x="282642" y="178981"/>
                  </a:moveTo>
                  <a:cubicBezTo>
                    <a:pt x="286956" y="179429"/>
                    <a:pt x="291270" y="181673"/>
                    <a:pt x="294721" y="185262"/>
                  </a:cubicBezTo>
                  <a:cubicBezTo>
                    <a:pt x="301623" y="192440"/>
                    <a:pt x="299897" y="205002"/>
                    <a:pt x="294721" y="212180"/>
                  </a:cubicBezTo>
                  <a:cubicBezTo>
                    <a:pt x="287819" y="217564"/>
                    <a:pt x="275740" y="217564"/>
                    <a:pt x="268838" y="210385"/>
                  </a:cubicBezTo>
                  <a:cubicBezTo>
                    <a:pt x="261936" y="203207"/>
                    <a:pt x="261936" y="190645"/>
                    <a:pt x="270564" y="183467"/>
                  </a:cubicBezTo>
                  <a:cubicBezTo>
                    <a:pt x="274015" y="179878"/>
                    <a:pt x="278328" y="178532"/>
                    <a:pt x="282642" y="178981"/>
                  </a:cubicBezTo>
                  <a:close/>
                  <a:moveTo>
                    <a:pt x="351690" y="124781"/>
                  </a:moveTo>
                  <a:cubicBezTo>
                    <a:pt x="356219" y="125454"/>
                    <a:pt x="360533" y="127698"/>
                    <a:pt x="363121" y="131287"/>
                  </a:cubicBezTo>
                  <a:cubicBezTo>
                    <a:pt x="368298" y="140259"/>
                    <a:pt x="366572" y="152821"/>
                    <a:pt x="359670" y="158205"/>
                  </a:cubicBezTo>
                  <a:cubicBezTo>
                    <a:pt x="351043" y="163589"/>
                    <a:pt x="340690" y="161794"/>
                    <a:pt x="333788" y="154616"/>
                  </a:cubicBezTo>
                  <a:cubicBezTo>
                    <a:pt x="328611" y="145643"/>
                    <a:pt x="330336" y="134876"/>
                    <a:pt x="338964" y="127697"/>
                  </a:cubicBezTo>
                  <a:cubicBezTo>
                    <a:pt x="342415" y="125006"/>
                    <a:pt x="347160" y="124108"/>
                    <a:pt x="351690" y="124781"/>
                  </a:cubicBezTo>
                  <a:close/>
                  <a:moveTo>
                    <a:pt x="1012151" y="124333"/>
                  </a:moveTo>
                  <a:cubicBezTo>
                    <a:pt x="1016861" y="124108"/>
                    <a:pt x="1021796" y="125903"/>
                    <a:pt x="1026283" y="129492"/>
                  </a:cubicBezTo>
                  <a:cubicBezTo>
                    <a:pt x="1033461" y="136670"/>
                    <a:pt x="1033461" y="147438"/>
                    <a:pt x="1026283" y="154616"/>
                  </a:cubicBezTo>
                  <a:cubicBezTo>
                    <a:pt x="1019105" y="163589"/>
                    <a:pt x="1008337" y="163589"/>
                    <a:pt x="1001159" y="156410"/>
                  </a:cubicBezTo>
                  <a:cubicBezTo>
                    <a:pt x="993981" y="151027"/>
                    <a:pt x="992186" y="138465"/>
                    <a:pt x="999364" y="131287"/>
                  </a:cubicBezTo>
                  <a:cubicBezTo>
                    <a:pt x="1002953" y="126800"/>
                    <a:pt x="1007440" y="124557"/>
                    <a:pt x="1012151" y="124333"/>
                  </a:cubicBezTo>
                  <a:close/>
                  <a:moveTo>
                    <a:pt x="420737" y="84478"/>
                  </a:moveTo>
                  <a:cubicBezTo>
                    <a:pt x="425051" y="85768"/>
                    <a:pt x="428934" y="88778"/>
                    <a:pt x="431522" y="93077"/>
                  </a:cubicBezTo>
                  <a:cubicBezTo>
                    <a:pt x="434973" y="101676"/>
                    <a:pt x="431522" y="111995"/>
                    <a:pt x="424620" y="117154"/>
                  </a:cubicBezTo>
                  <a:cubicBezTo>
                    <a:pt x="415992" y="122314"/>
                    <a:pt x="405639" y="118874"/>
                    <a:pt x="400463" y="110275"/>
                  </a:cubicBezTo>
                  <a:cubicBezTo>
                    <a:pt x="395286" y="101676"/>
                    <a:pt x="398737" y="91358"/>
                    <a:pt x="407365" y="86198"/>
                  </a:cubicBezTo>
                  <a:cubicBezTo>
                    <a:pt x="411678" y="83619"/>
                    <a:pt x="416424" y="83189"/>
                    <a:pt x="420737" y="84478"/>
                  </a:cubicBezTo>
                  <a:close/>
                  <a:moveTo>
                    <a:pt x="947822" y="75793"/>
                  </a:moveTo>
                  <a:cubicBezTo>
                    <a:pt x="952136" y="74895"/>
                    <a:pt x="956881" y="75793"/>
                    <a:pt x="961195" y="78484"/>
                  </a:cubicBezTo>
                  <a:cubicBezTo>
                    <a:pt x="969823" y="83868"/>
                    <a:pt x="971548" y="96430"/>
                    <a:pt x="966371" y="105403"/>
                  </a:cubicBezTo>
                  <a:cubicBezTo>
                    <a:pt x="961195" y="112581"/>
                    <a:pt x="949116" y="114376"/>
                    <a:pt x="942214" y="108992"/>
                  </a:cubicBezTo>
                  <a:cubicBezTo>
                    <a:pt x="933587" y="103608"/>
                    <a:pt x="931861" y="92841"/>
                    <a:pt x="937038" y="83868"/>
                  </a:cubicBezTo>
                  <a:cubicBezTo>
                    <a:pt x="939626" y="79382"/>
                    <a:pt x="943508" y="76690"/>
                    <a:pt x="947822" y="75793"/>
                  </a:cubicBezTo>
                  <a:close/>
                  <a:moveTo>
                    <a:pt x="479423" y="49565"/>
                  </a:moveTo>
                  <a:cubicBezTo>
                    <a:pt x="488353" y="46114"/>
                    <a:pt x="499068" y="51290"/>
                    <a:pt x="502640" y="59918"/>
                  </a:cubicBezTo>
                  <a:cubicBezTo>
                    <a:pt x="507998" y="68546"/>
                    <a:pt x="502640" y="78899"/>
                    <a:pt x="493711" y="82351"/>
                  </a:cubicBezTo>
                  <a:cubicBezTo>
                    <a:pt x="484781" y="85802"/>
                    <a:pt x="474066" y="82351"/>
                    <a:pt x="470494" y="73723"/>
                  </a:cubicBezTo>
                  <a:cubicBezTo>
                    <a:pt x="465136" y="65095"/>
                    <a:pt x="468708" y="54742"/>
                    <a:pt x="479423" y="49565"/>
                  </a:cubicBezTo>
                  <a:close/>
                  <a:moveTo>
                    <a:pt x="868896" y="36125"/>
                  </a:moveTo>
                  <a:cubicBezTo>
                    <a:pt x="873158" y="34406"/>
                    <a:pt x="878093" y="34406"/>
                    <a:pt x="882580" y="36985"/>
                  </a:cubicBezTo>
                  <a:cubicBezTo>
                    <a:pt x="893347" y="40425"/>
                    <a:pt x="896936" y="50743"/>
                    <a:pt x="893347" y="59342"/>
                  </a:cubicBezTo>
                  <a:cubicBezTo>
                    <a:pt x="887963" y="67941"/>
                    <a:pt x="877196" y="73101"/>
                    <a:pt x="868223" y="69661"/>
                  </a:cubicBezTo>
                  <a:cubicBezTo>
                    <a:pt x="859250" y="64502"/>
                    <a:pt x="855661" y="54183"/>
                    <a:pt x="859250" y="45584"/>
                  </a:cubicBezTo>
                  <a:cubicBezTo>
                    <a:pt x="861045" y="41285"/>
                    <a:pt x="864634" y="37845"/>
                    <a:pt x="868896" y="36125"/>
                  </a:cubicBezTo>
                  <a:close/>
                  <a:moveTo>
                    <a:pt x="554312" y="22715"/>
                  </a:moveTo>
                  <a:cubicBezTo>
                    <a:pt x="565079" y="19126"/>
                    <a:pt x="575847" y="24509"/>
                    <a:pt x="577641" y="33482"/>
                  </a:cubicBezTo>
                  <a:cubicBezTo>
                    <a:pt x="579436" y="44250"/>
                    <a:pt x="574052" y="55017"/>
                    <a:pt x="565079" y="56812"/>
                  </a:cubicBezTo>
                  <a:cubicBezTo>
                    <a:pt x="556107" y="60401"/>
                    <a:pt x="545339" y="55017"/>
                    <a:pt x="541750" y="46044"/>
                  </a:cubicBezTo>
                  <a:cubicBezTo>
                    <a:pt x="538161" y="35277"/>
                    <a:pt x="545339" y="24509"/>
                    <a:pt x="554312" y="22715"/>
                  </a:cubicBezTo>
                  <a:close/>
                  <a:moveTo>
                    <a:pt x="805206" y="11333"/>
                  </a:moveTo>
                  <a:cubicBezTo>
                    <a:pt x="815559" y="13064"/>
                    <a:pt x="820736" y="23455"/>
                    <a:pt x="819011" y="33846"/>
                  </a:cubicBezTo>
                  <a:cubicBezTo>
                    <a:pt x="815559" y="42505"/>
                    <a:pt x="806932" y="47701"/>
                    <a:pt x="796579" y="45969"/>
                  </a:cubicBezTo>
                  <a:cubicBezTo>
                    <a:pt x="787951" y="44237"/>
                    <a:pt x="781049" y="35578"/>
                    <a:pt x="782775" y="25187"/>
                  </a:cubicBezTo>
                  <a:cubicBezTo>
                    <a:pt x="784500" y="14796"/>
                    <a:pt x="794853" y="9601"/>
                    <a:pt x="805206" y="11333"/>
                  </a:cubicBezTo>
                  <a:close/>
                  <a:moveTo>
                    <a:pt x="642792" y="3396"/>
                  </a:moveTo>
                  <a:cubicBezTo>
                    <a:pt x="653183" y="1664"/>
                    <a:pt x="661842" y="8591"/>
                    <a:pt x="663574" y="18982"/>
                  </a:cubicBezTo>
                  <a:cubicBezTo>
                    <a:pt x="663574" y="29373"/>
                    <a:pt x="656647" y="38032"/>
                    <a:pt x="647988" y="38032"/>
                  </a:cubicBezTo>
                  <a:cubicBezTo>
                    <a:pt x="637597" y="39764"/>
                    <a:pt x="628938" y="32836"/>
                    <a:pt x="627206" y="22446"/>
                  </a:cubicBezTo>
                  <a:cubicBezTo>
                    <a:pt x="625474" y="13786"/>
                    <a:pt x="632401" y="5127"/>
                    <a:pt x="642792" y="3396"/>
                  </a:cubicBezTo>
                  <a:close/>
                  <a:moveTo>
                    <a:pt x="723974" y="221"/>
                  </a:moveTo>
                  <a:cubicBezTo>
                    <a:pt x="734406" y="221"/>
                    <a:pt x="741361" y="8880"/>
                    <a:pt x="739622" y="19271"/>
                  </a:cubicBezTo>
                  <a:cubicBezTo>
                    <a:pt x="739622" y="29661"/>
                    <a:pt x="730929" y="36589"/>
                    <a:pt x="722236" y="34857"/>
                  </a:cubicBezTo>
                  <a:cubicBezTo>
                    <a:pt x="711804" y="34857"/>
                    <a:pt x="704849" y="27930"/>
                    <a:pt x="704849" y="17539"/>
                  </a:cubicBezTo>
                  <a:cubicBezTo>
                    <a:pt x="704849" y="7148"/>
                    <a:pt x="713542" y="-1511"/>
                    <a:pt x="723974" y="2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任意多边形 78"/>
            <p:cNvSpPr/>
            <p:nvPr/>
          </p:nvSpPr>
          <p:spPr bwMode="auto">
            <a:xfrm>
              <a:off x="3497262" y="5186390"/>
              <a:ext cx="1476420" cy="1628748"/>
            </a:xfrm>
            <a:custGeom>
              <a:avLst/>
              <a:gdLst>
                <a:gd name="connsiteX0" fmla="*/ 80887 w 1476420"/>
                <a:gd name="connsiteY0" fmla="*/ 1592235 h 1628748"/>
                <a:gd name="connsiteX1" fmla="*/ 100012 w 1476420"/>
                <a:gd name="connsiteY1" fmla="*/ 1609622 h 1628748"/>
                <a:gd name="connsiteX2" fmla="*/ 82625 w 1476420"/>
                <a:gd name="connsiteY2" fmla="*/ 1628748 h 1628748"/>
                <a:gd name="connsiteX3" fmla="*/ 63500 w 1476420"/>
                <a:gd name="connsiteY3" fmla="*/ 1611361 h 1628748"/>
                <a:gd name="connsiteX4" fmla="*/ 80887 w 1476420"/>
                <a:gd name="connsiteY4" fmla="*/ 1592235 h 1628748"/>
                <a:gd name="connsiteX5" fmla="*/ 76055 w 1476420"/>
                <a:gd name="connsiteY5" fmla="*/ 1513005 h 1628748"/>
                <a:gd name="connsiteX6" fmla="*/ 95105 w 1476420"/>
                <a:gd name="connsiteY6" fmla="*/ 1528591 h 1628748"/>
                <a:gd name="connsiteX7" fmla="*/ 77787 w 1476420"/>
                <a:gd name="connsiteY7" fmla="*/ 1549373 h 1628748"/>
                <a:gd name="connsiteX8" fmla="*/ 58737 w 1476420"/>
                <a:gd name="connsiteY8" fmla="*/ 1532055 h 1628748"/>
                <a:gd name="connsiteX9" fmla="*/ 76055 w 1476420"/>
                <a:gd name="connsiteY9" fmla="*/ 1513005 h 1628748"/>
                <a:gd name="connsiteX10" fmla="*/ 67251 w 1476420"/>
                <a:gd name="connsiteY10" fmla="*/ 1433630 h 1628748"/>
                <a:gd name="connsiteX11" fmla="*/ 87095 w 1476420"/>
                <a:gd name="connsiteY11" fmla="*/ 1449216 h 1628748"/>
                <a:gd name="connsiteX12" fmla="*/ 70859 w 1476420"/>
                <a:gd name="connsiteY12" fmla="*/ 1468266 h 1628748"/>
                <a:gd name="connsiteX13" fmla="*/ 51016 w 1476420"/>
                <a:gd name="connsiteY13" fmla="*/ 1452680 h 1628748"/>
                <a:gd name="connsiteX14" fmla="*/ 67251 w 1476420"/>
                <a:gd name="connsiteY14" fmla="*/ 1433630 h 1628748"/>
                <a:gd name="connsiteX15" fmla="*/ 55273 w 1476420"/>
                <a:gd name="connsiteY15" fmla="*/ 1355842 h 1628748"/>
                <a:gd name="connsiteX16" fmla="*/ 76055 w 1476420"/>
                <a:gd name="connsiteY16" fmla="*/ 1369697 h 1628748"/>
                <a:gd name="connsiteX17" fmla="*/ 60469 w 1476420"/>
                <a:gd name="connsiteY17" fmla="*/ 1390478 h 1628748"/>
                <a:gd name="connsiteX18" fmla="*/ 41419 w 1476420"/>
                <a:gd name="connsiteY18" fmla="*/ 1374892 h 1628748"/>
                <a:gd name="connsiteX19" fmla="*/ 55273 w 1476420"/>
                <a:gd name="connsiteY19" fmla="*/ 1355842 h 1628748"/>
                <a:gd name="connsiteX20" fmla="*/ 40986 w 1476420"/>
                <a:gd name="connsiteY20" fmla="*/ 1267014 h 1628748"/>
                <a:gd name="connsiteX21" fmla="*/ 61768 w 1476420"/>
                <a:gd name="connsiteY21" fmla="*/ 1283250 h 1628748"/>
                <a:gd name="connsiteX22" fmla="*/ 47914 w 1476420"/>
                <a:gd name="connsiteY22" fmla="*/ 1304898 h 1628748"/>
                <a:gd name="connsiteX23" fmla="*/ 27132 w 1476420"/>
                <a:gd name="connsiteY23" fmla="*/ 1288662 h 1628748"/>
                <a:gd name="connsiteX24" fmla="*/ 40986 w 1476420"/>
                <a:gd name="connsiteY24" fmla="*/ 1267014 h 1628748"/>
                <a:gd name="connsiteX25" fmla="*/ 28367 w 1476420"/>
                <a:gd name="connsiteY25" fmla="*/ 1189155 h 1628748"/>
                <a:gd name="connsiteX26" fmla="*/ 49073 w 1476420"/>
                <a:gd name="connsiteY26" fmla="*/ 1204741 h 1628748"/>
                <a:gd name="connsiteX27" fmla="*/ 33544 w 1476420"/>
                <a:gd name="connsiteY27" fmla="*/ 1225523 h 1628748"/>
                <a:gd name="connsiteX28" fmla="*/ 12837 w 1476420"/>
                <a:gd name="connsiteY28" fmla="*/ 1209937 h 1628748"/>
                <a:gd name="connsiteX29" fmla="*/ 28367 w 1476420"/>
                <a:gd name="connsiteY29" fmla="*/ 1189155 h 1628748"/>
                <a:gd name="connsiteX30" fmla="*/ 19626 w 1476420"/>
                <a:gd name="connsiteY30" fmla="*/ 1109780 h 1628748"/>
                <a:gd name="connsiteX31" fmla="*/ 39470 w 1476420"/>
                <a:gd name="connsiteY31" fmla="*/ 1125366 h 1628748"/>
                <a:gd name="connsiteX32" fmla="*/ 23234 w 1476420"/>
                <a:gd name="connsiteY32" fmla="*/ 1144416 h 1628748"/>
                <a:gd name="connsiteX33" fmla="*/ 3391 w 1476420"/>
                <a:gd name="connsiteY33" fmla="*/ 1128830 h 1628748"/>
                <a:gd name="connsiteX34" fmla="*/ 19626 w 1476420"/>
                <a:gd name="connsiteY34" fmla="*/ 1109780 h 1628748"/>
                <a:gd name="connsiteX35" fmla="*/ 947662 w 1476420"/>
                <a:gd name="connsiteY35" fmla="*/ 1076298 h 1628748"/>
                <a:gd name="connsiteX36" fmla="*/ 966788 w 1476420"/>
                <a:gd name="connsiteY36" fmla="*/ 1093685 h 1628748"/>
                <a:gd name="connsiteX37" fmla="*/ 949401 w 1476420"/>
                <a:gd name="connsiteY37" fmla="*/ 1112811 h 1628748"/>
                <a:gd name="connsiteX38" fmla="*/ 930275 w 1476420"/>
                <a:gd name="connsiteY38" fmla="*/ 1095424 h 1628748"/>
                <a:gd name="connsiteX39" fmla="*/ 947662 w 1476420"/>
                <a:gd name="connsiteY39" fmla="*/ 1076298 h 1628748"/>
                <a:gd name="connsiteX40" fmla="*/ 871826 w 1476420"/>
                <a:gd name="connsiteY40" fmla="*/ 1073123 h 1628748"/>
                <a:gd name="connsiteX41" fmla="*/ 885680 w 1476420"/>
                <a:gd name="connsiteY41" fmla="*/ 1093905 h 1628748"/>
                <a:gd name="connsiteX42" fmla="*/ 866630 w 1476420"/>
                <a:gd name="connsiteY42" fmla="*/ 1109491 h 1628748"/>
                <a:gd name="connsiteX43" fmla="*/ 851044 w 1476420"/>
                <a:gd name="connsiteY43" fmla="*/ 1088710 h 1628748"/>
                <a:gd name="connsiteX44" fmla="*/ 871826 w 1476420"/>
                <a:gd name="connsiteY44" fmla="*/ 1073123 h 1628748"/>
                <a:gd name="connsiteX45" fmla="*/ 1022626 w 1476420"/>
                <a:gd name="connsiteY45" fmla="*/ 1067187 h 1628748"/>
                <a:gd name="connsiteX46" fmla="*/ 1045956 w 1476420"/>
                <a:gd name="connsiteY46" fmla="*/ 1079749 h 1628748"/>
                <a:gd name="connsiteX47" fmla="*/ 1031599 w 1476420"/>
                <a:gd name="connsiteY47" fmla="*/ 1103079 h 1628748"/>
                <a:gd name="connsiteX48" fmla="*/ 1008270 w 1476420"/>
                <a:gd name="connsiteY48" fmla="*/ 1088722 h 1628748"/>
                <a:gd name="connsiteX49" fmla="*/ 1022626 w 1476420"/>
                <a:gd name="connsiteY49" fmla="*/ 1067187 h 1628748"/>
                <a:gd name="connsiteX50" fmla="*/ 784173 w 1476420"/>
                <a:gd name="connsiteY50" fmla="*/ 1055721 h 1628748"/>
                <a:gd name="connsiteX51" fmla="*/ 797546 w 1476420"/>
                <a:gd name="connsiteY51" fmla="*/ 1055936 h 1628748"/>
                <a:gd name="connsiteX52" fmla="*/ 807899 w 1476420"/>
                <a:gd name="connsiteY52" fmla="*/ 1078369 h 1628748"/>
                <a:gd name="connsiteX53" fmla="*/ 783741 w 1476420"/>
                <a:gd name="connsiteY53" fmla="*/ 1088722 h 1628748"/>
                <a:gd name="connsiteX54" fmla="*/ 773388 w 1476420"/>
                <a:gd name="connsiteY54" fmla="*/ 1064564 h 1628748"/>
                <a:gd name="connsiteX55" fmla="*/ 784173 w 1476420"/>
                <a:gd name="connsiteY55" fmla="*/ 1055721 h 1628748"/>
                <a:gd name="connsiteX56" fmla="*/ 1104969 w 1476420"/>
                <a:gd name="connsiteY56" fmla="*/ 1041638 h 1628748"/>
                <a:gd name="connsiteX57" fmla="*/ 1128298 w 1476420"/>
                <a:gd name="connsiteY57" fmla="*/ 1051957 h 1628748"/>
                <a:gd name="connsiteX58" fmla="*/ 1117531 w 1476420"/>
                <a:gd name="connsiteY58" fmla="*/ 1074314 h 1628748"/>
                <a:gd name="connsiteX59" fmla="*/ 1094201 w 1476420"/>
                <a:gd name="connsiteY59" fmla="*/ 1065715 h 1628748"/>
                <a:gd name="connsiteX60" fmla="*/ 1104969 w 1476420"/>
                <a:gd name="connsiteY60" fmla="*/ 1041638 h 1628748"/>
                <a:gd name="connsiteX61" fmla="*/ 19957 w 1476420"/>
                <a:gd name="connsiteY61" fmla="*/ 1028673 h 1628748"/>
                <a:gd name="connsiteX62" fmla="*/ 38100 w 1476420"/>
                <a:gd name="connsiteY62" fmla="*/ 1048630 h 1628748"/>
                <a:gd name="connsiteX63" fmla="*/ 18143 w 1476420"/>
                <a:gd name="connsiteY63" fmla="*/ 1066773 h 1628748"/>
                <a:gd name="connsiteX64" fmla="*/ 0 w 1476420"/>
                <a:gd name="connsiteY64" fmla="*/ 1046816 h 1628748"/>
                <a:gd name="connsiteX65" fmla="*/ 19957 w 1476420"/>
                <a:gd name="connsiteY65" fmla="*/ 1028673 h 1628748"/>
                <a:gd name="connsiteX66" fmla="*/ 711126 w 1476420"/>
                <a:gd name="connsiteY66" fmla="*/ 1012091 h 1628748"/>
                <a:gd name="connsiteX67" fmla="*/ 724297 w 1476420"/>
                <a:gd name="connsiteY67" fmla="*/ 1015007 h 1628748"/>
                <a:gd name="connsiteX68" fmla="*/ 727869 w 1476420"/>
                <a:gd name="connsiteY68" fmla="*/ 1040131 h 1628748"/>
                <a:gd name="connsiteX69" fmla="*/ 702866 w 1476420"/>
                <a:gd name="connsiteY69" fmla="*/ 1045515 h 1628748"/>
                <a:gd name="connsiteX70" fmla="*/ 699294 w 1476420"/>
                <a:gd name="connsiteY70" fmla="*/ 1018596 h 1628748"/>
                <a:gd name="connsiteX71" fmla="*/ 711126 w 1476420"/>
                <a:gd name="connsiteY71" fmla="*/ 1012091 h 1628748"/>
                <a:gd name="connsiteX72" fmla="*/ 1186805 w 1476420"/>
                <a:gd name="connsiteY72" fmla="*/ 1005853 h 1628748"/>
                <a:gd name="connsiteX73" fmla="*/ 1197967 w 1476420"/>
                <a:gd name="connsiteY73" fmla="*/ 1013592 h 1628748"/>
                <a:gd name="connsiteX74" fmla="*/ 1192609 w 1476420"/>
                <a:gd name="connsiteY74" fmla="*/ 1037669 h 1628748"/>
                <a:gd name="connsiteX75" fmla="*/ 1165820 w 1476420"/>
                <a:gd name="connsiteY75" fmla="*/ 1032510 h 1628748"/>
                <a:gd name="connsiteX76" fmla="*/ 1172964 w 1476420"/>
                <a:gd name="connsiteY76" fmla="*/ 1008433 h 1628748"/>
                <a:gd name="connsiteX77" fmla="*/ 1186805 w 1476420"/>
                <a:gd name="connsiteY77" fmla="*/ 1005853 h 1628748"/>
                <a:gd name="connsiteX78" fmla="*/ 1250355 w 1476420"/>
                <a:gd name="connsiteY78" fmla="*/ 959914 h 1628748"/>
                <a:gd name="connsiteX79" fmla="*/ 1262856 w 1476420"/>
                <a:gd name="connsiteY79" fmla="*/ 966165 h 1628748"/>
                <a:gd name="connsiteX80" fmla="*/ 1259284 w 1476420"/>
                <a:gd name="connsiteY80" fmla="*/ 992954 h 1628748"/>
                <a:gd name="connsiteX81" fmla="*/ 1234281 w 1476420"/>
                <a:gd name="connsiteY81" fmla="*/ 989382 h 1628748"/>
                <a:gd name="connsiteX82" fmla="*/ 1237853 w 1476420"/>
                <a:gd name="connsiteY82" fmla="*/ 964379 h 1628748"/>
                <a:gd name="connsiteX83" fmla="*/ 1250355 w 1476420"/>
                <a:gd name="connsiteY83" fmla="*/ 959914 h 1628748"/>
                <a:gd name="connsiteX84" fmla="*/ 656569 w 1476420"/>
                <a:gd name="connsiteY84" fmla="*/ 958021 h 1628748"/>
                <a:gd name="connsiteX85" fmla="*/ 669511 w 1476420"/>
                <a:gd name="connsiteY85" fmla="*/ 964276 h 1628748"/>
                <a:gd name="connsiteX86" fmla="*/ 666060 w 1476420"/>
                <a:gd name="connsiteY86" fmla="*/ 988434 h 1628748"/>
                <a:gd name="connsiteX87" fmla="*/ 641902 w 1476420"/>
                <a:gd name="connsiteY87" fmla="*/ 986708 h 1628748"/>
                <a:gd name="connsiteX88" fmla="*/ 643628 w 1476420"/>
                <a:gd name="connsiteY88" fmla="*/ 960825 h 1628748"/>
                <a:gd name="connsiteX89" fmla="*/ 656569 w 1476420"/>
                <a:gd name="connsiteY89" fmla="*/ 958021 h 1628748"/>
                <a:gd name="connsiteX90" fmla="*/ 32039 w 1476420"/>
                <a:gd name="connsiteY90" fmla="*/ 941499 h 1628748"/>
                <a:gd name="connsiteX91" fmla="*/ 45893 w 1476420"/>
                <a:gd name="connsiteY91" fmla="*/ 963931 h 1628748"/>
                <a:gd name="connsiteX92" fmla="*/ 25111 w 1476420"/>
                <a:gd name="connsiteY92" fmla="*/ 977736 h 1628748"/>
                <a:gd name="connsiteX93" fmla="*/ 11257 w 1476420"/>
                <a:gd name="connsiteY93" fmla="*/ 957029 h 1628748"/>
                <a:gd name="connsiteX94" fmla="*/ 32039 w 1476420"/>
                <a:gd name="connsiteY94" fmla="*/ 941499 h 1628748"/>
                <a:gd name="connsiteX95" fmla="*/ 1307306 w 1476420"/>
                <a:gd name="connsiteY95" fmla="*/ 906574 h 1628748"/>
                <a:gd name="connsiteX96" fmla="*/ 1320248 w 1476420"/>
                <a:gd name="connsiteY96" fmla="*/ 911751 h 1628748"/>
                <a:gd name="connsiteX97" fmla="*/ 1320248 w 1476420"/>
                <a:gd name="connsiteY97" fmla="*/ 935908 h 1628748"/>
                <a:gd name="connsiteX98" fmla="*/ 1294365 w 1476420"/>
                <a:gd name="connsiteY98" fmla="*/ 937634 h 1628748"/>
                <a:gd name="connsiteX99" fmla="*/ 1294365 w 1476420"/>
                <a:gd name="connsiteY99" fmla="*/ 911751 h 1628748"/>
                <a:gd name="connsiteX100" fmla="*/ 1307306 w 1476420"/>
                <a:gd name="connsiteY100" fmla="*/ 906574 h 1628748"/>
                <a:gd name="connsiteX101" fmla="*/ 615432 w 1476420"/>
                <a:gd name="connsiteY101" fmla="*/ 892545 h 1628748"/>
                <a:gd name="connsiteX102" fmla="*/ 626648 w 1476420"/>
                <a:gd name="connsiteY102" fmla="*/ 901475 h 1628748"/>
                <a:gd name="connsiteX103" fmla="*/ 619469 w 1476420"/>
                <a:gd name="connsiteY103" fmla="*/ 926478 h 1628748"/>
                <a:gd name="connsiteX104" fmla="*/ 594346 w 1476420"/>
                <a:gd name="connsiteY104" fmla="*/ 919335 h 1628748"/>
                <a:gd name="connsiteX105" fmla="*/ 601524 w 1476420"/>
                <a:gd name="connsiteY105" fmla="*/ 894331 h 1628748"/>
                <a:gd name="connsiteX106" fmla="*/ 615432 w 1476420"/>
                <a:gd name="connsiteY106" fmla="*/ 892545 h 1628748"/>
                <a:gd name="connsiteX107" fmla="*/ 54458 w 1476420"/>
                <a:gd name="connsiteY107" fmla="*/ 865574 h 1628748"/>
                <a:gd name="connsiteX108" fmla="*/ 64811 w 1476420"/>
                <a:gd name="connsiteY108" fmla="*/ 888904 h 1628748"/>
                <a:gd name="connsiteX109" fmla="*/ 44105 w 1476420"/>
                <a:gd name="connsiteY109" fmla="*/ 901466 h 1628748"/>
                <a:gd name="connsiteX110" fmla="*/ 32026 w 1476420"/>
                <a:gd name="connsiteY110" fmla="*/ 876342 h 1628748"/>
                <a:gd name="connsiteX111" fmla="*/ 54458 w 1476420"/>
                <a:gd name="connsiteY111" fmla="*/ 865574 h 1628748"/>
                <a:gd name="connsiteX112" fmla="*/ 1360298 w 1476420"/>
                <a:gd name="connsiteY112" fmla="*/ 838958 h 1628748"/>
                <a:gd name="connsiteX113" fmla="*/ 1373533 w 1476420"/>
                <a:gd name="connsiteY113" fmla="*/ 841762 h 1628748"/>
                <a:gd name="connsiteX114" fmla="*/ 1378917 w 1476420"/>
                <a:gd name="connsiteY114" fmla="*/ 865920 h 1628748"/>
                <a:gd name="connsiteX115" fmla="*/ 1351998 w 1476420"/>
                <a:gd name="connsiteY115" fmla="*/ 871097 h 1628748"/>
                <a:gd name="connsiteX116" fmla="*/ 1348409 w 1476420"/>
                <a:gd name="connsiteY116" fmla="*/ 845213 h 1628748"/>
                <a:gd name="connsiteX117" fmla="*/ 1360298 w 1476420"/>
                <a:gd name="connsiteY117" fmla="*/ 838958 h 1628748"/>
                <a:gd name="connsiteX118" fmla="*/ 571568 w 1476420"/>
                <a:gd name="connsiteY118" fmla="*/ 819261 h 1628748"/>
                <a:gd name="connsiteX119" fmla="*/ 594898 w 1476420"/>
                <a:gd name="connsiteY119" fmla="*/ 831340 h 1628748"/>
                <a:gd name="connsiteX120" fmla="*/ 584130 w 1476420"/>
                <a:gd name="connsiteY120" fmla="*/ 853772 h 1628748"/>
                <a:gd name="connsiteX121" fmla="*/ 560801 w 1476420"/>
                <a:gd name="connsiteY121" fmla="*/ 843419 h 1628748"/>
                <a:gd name="connsiteX122" fmla="*/ 571568 w 1476420"/>
                <a:gd name="connsiteY122" fmla="*/ 819261 h 1628748"/>
                <a:gd name="connsiteX123" fmla="*/ 72325 w 1476420"/>
                <a:gd name="connsiteY123" fmla="*/ 791838 h 1628748"/>
                <a:gd name="connsiteX124" fmla="*/ 86345 w 1476420"/>
                <a:gd name="connsiteY124" fmla="*/ 792731 h 1628748"/>
                <a:gd name="connsiteX125" fmla="*/ 94973 w 1476420"/>
                <a:gd name="connsiteY125" fmla="*/ 817735 h 1628748"/>
                <a:gd name="connsiteX126" fmla="*/ 70816 w 1476420"/>
                <a:gd name="connsiteY126" fmla="*/ 826664 h 1628748"/>
                <a:gd name="connsiteX127" fmla="*/ 62188 w 1476420"/>
                <a:gd name="connsiteY127" fmla="*/ 801661 h 1628748"/>
                <a:gd name="connsiteX128" fmla="*/ 72325 w 1476420"/>
                <a:gd name="connsiteY128" fmla="*/ 791838 h 1628748"/>
                <a:gd name="connsiteX129" fmla="*/ 1398536 w 1476420"/>
                <a:gd name="connsiteY129" fmla="*/ 770175 h 1628748"/>
                <a:gd name="connsiteX130" fmla="*/ 1411909 w 1476420"/>
                <a:gd name="connsiteY130" fmla="*/ 771895 h 1628748"/>
                <a:gd name="connsiteX131" fmla="*/ 1420537 w 1476420"/>
                <a:gd name="connsiteY131" fmla="*/ 795972 h 1628748"/>
                <a:gd name="connsiteX132" fmla="*/ 1396379 w 1476420"/>
                <a:gd name="connsiteY132" fmla="*/ 802851 h 1628748"/>
                <a:gd name="connsiteX133" fmla="*/ 1387751 w 1476420"/>
                <a:gd name="connsiteY133" fmla="*/ 778774 h 1628748"/>
                <a:gd name="connsiteX134" fmla="*/ 1398536 w 1476420"/>
                <a:gd name="connsiteY134" fmla="*/ 770175 h 1628748"/>
                <a:gd name="connsiteX135" fmla="*/ 898072 w 1476420"/>
                <a:gd name="connsiteY135" fmla="*/ 742923 h 1628748"/>
                <a:gd name="connsiteX136" fmla="*/ 912586 w 1476420"/>
                <a:gd name="connsiteY136" fmla="*/ 761066 h 1628748"/>
                <a:gd name="connsiteX137" fmla="*/ 894443 w 1476420"/>
                <a:gd name="connsiteY137" fmla="*/ 781023 h 1628748"/>
                <a:gd name="connsiteX138" fmla="*/ 879929 w 1476420"/>
                <a:gd name="connsiteY138" fmla="*/ 759252 h 1628748"/>
                <a:gd name="connsiteX139" fmla="*/ 898072 w 1476420"/>
                <a:gd name="connsiteY139" fmla="*/ 742923 h 1628748"/>
                <a:gd name="connsiteX140" fmla="*/ 557893 w 1476420"/>
                <a:gd name="connsiteY140" fmla="*/ 738160 h 1628748"/>
                <a:gd name="connsiteX141" fmla="*/ 577850 w 1476420"/>
                <a:gd name="connsiteY141" fmla="*/ 752197 h 1628748"/>
                <a:gd name="connsiteX142" fmla="*/ 559707 w 1476420"/>
                <a:gd name="connsiteY142" fmla="*/ 769744 h 1628748"/>
                <a:gd name="connsiteX143" fmla="*/ 539750 w 1476420"/>
                <a:gd name="connsiteY143" fmla="*/ 755707 h 1628748"/>
                <a:gd name="connsiteX144" fmla="*/ 557893 w 1476420"/>
                <a:gd name="connsiteY144" fmla="*/ 738160 h 1628748"/>
                <a:gd name="connsiteX145" fmla="*/ 109570 w 1476420"/>
                <a:gd name="connsiteY145" fmla="*/ 720112 h 1628748"/>
                <a:gd name="connsiteX146" fmla="*/ 122898 w 1476420"/>
                <a:gd name="connsiteY146" fmla="*/ 720974 h 1628748"/>
                <a:gd name="connsiteX147" fmla="*/ 129777 w 1476420"/>
                <a:gd name="connsiteY147" fmla="*/ 745132 h 1628748"/>
                <a:gd name="connsiteX148" fmla="*/ 105700 w 1476420"/>
                <a:gd name="connsiteY148" fmla="*/ 753760 h 1628748"/>
                <a:gd name="connsiteX149" fmla="*/ 98821 w 1476420"/>
                <a:gd name="connsiteY149" fmla="*/ 729602 h 1628748"/>
                <a:gd name="connsiteX150" fmla="*/ 109570 w 1476420"/>
                <a:gd name="connsiteY150" fmla="*/ 720112 h 1628748"/>
                <a:gd name="connsiteX151" fmla="*/ 955603 w 1476420"/>
                <a:gd name="connsiteY151" fmla="*/ 718822 h 1628748"/>
                <a:gd name="connsiteX152" fmla="*/ 967509 w 1476420"/>
                <a:gd name="connsiteY152" fmla="*/ 722719 h 1628748"/>
                <a:gd name="connsiteX153" fmla="*/ 970973 w 1476420"/>
                <a:gd name="connsiteY153" fmla="*/ 746964 h 1628748"/>
                <a:gd name="connsiteX154" fmla="*/ 944996 w 1476420"/>
                <a:gd name="connsiteY154" fmla="*/ 745232 h 1628748"/>
                <a:gd name="connsiteX155" fmla="*/ 944996 w 1476420"/>
                <a:gd name="connsiteY155" fmla="*/ 722719 h 1628748"/>
                <a:gd name="connsiteX156" fmla="*/ 955603 w 1476420"/>
                <a:gd name="connsiteY156" fmla="*/ 718822 h 1628748"/>
                <a:gd name="connsiteX157" fmla="*/ 836622 w 1476420"/>
                <a:gd name="connsiteY157" fmla="*/ 714925 h 1628748"/>
                <a:gd name="connsiteX158" fmla="*/ 847272 w 1476420"/>
                <a:gd name="connsiteY158" fmla="*/ 717956 h 1628748"/>
                <a:gd name="connsiteX159" fmla="*/ 847272 w 1476420"/>
                <a:gd name="connsiteY159" fmla="*/ 742201 h 1628748"/>
                <a:gd name="connsiteX160" fmla="*/ 822930 w 1476420"/>
                <a:gd name="connsiteY160" fmla="*/ 743933 h 1628748"/>
                <a:gd name="connsiteX161" fmla="*/ 824669 w 1476420"/>
                <a:gd name="connsiteY161" fmla="*/ 719688 h 1628748"/>
                <a:gd name="connsiteX162" fmla="*/ 836622 w 1476420"/>
                <a:gd name="connsiteY162" fmla="*/ 714925 h 1628748"/>
                <a:gd name="connsiteX163" fmla="*/ 1439665 w 1476420"/>
                <a:gd name="connsiteY163" fmla="*/ 695695 h 1628748"/>
                <a:gd name="connsiteX164" fmla="*/ 1452166 w 1476420"/>
                <a:gd name="connsiteY164" fmla="*/ 718913 h 1628748"/>
                <a:gd name="connsiteX165" fmla="*/ 1427163 w 1476420"/>
                <a:gd name="connsiteY165" fmla="*/ 731414 h 1628748"/>
                <a:gd name="connsiteX166" fmla="*/ 1416447 w 1476420"/>
                <a:gd name="connsiteY166" fmla="*/ 708196 h 1628748"/>
                <a:gd name="connsiteX167" fmla="*/ 1439665 w 1476420"/>
                <a:gd name="connsiteY167" fmla="*/ 695695 h 1628748"/>
                <a:gd name="connsiteX168" fmla="*/ 563707 w 1476420"/>
                <a:gd name="connsiteY168" fmla="*/ 670064 h 1628748"/>
                <a:gd name="connsiteX169" fmla="*/ 579293 w 1476420"/>
                <a:gd name="connsiteY169" fmla="*/ 687611 h 1628748"/>
                <a:gd name="connsiteX170" fmla="*/ 560243 w 1476420"/>
                <a:gd name="connsiteY170" fmla="*/ 701648 h 1628748"/>
                <a:gd name="connsiteX171" fmla="*/ 544657 w 1476420"/>
                <a:gd name="connsiteY171" fmla="*/ 682347 h 1628748"/>
                <a:gd name="connsiteX172" fmla="*/ 563707 w 1476420"/>
                <a:gd name="connsiteY172" fmla="*/ 670064 h 1628748"/>
                <a:gd name="connsiteX173" fmla="*/ 998261 w 1476420"/>
                <a:gd name="connsiteY173" fmla="*/ 660826 h 1628748"/>
                <a:gd name="connsiteX174" fmla="*/ 1010823 w 1476420"/>
                <a:gd name="connsiteY174" fmla="*/ 682598 h 1628748"/>
                <a:gd name="connsiteX175" fmla="*/ 987494 w 1476420"/>
                <a:gd name="connsiteY175" fmla="*/ 691669 h 1628748"/>
                <a:gd name="connsiteX176" fmla="*/ 974932 w 1476420"/>
                <a:gd name="connsiteY176" fmla="*/ 669898 h 1628748"/>
                <a:gd name="connsiteX177" fmla="*/ 998261 w 1476420"/>
                <a:gd name="connsiteY177" fmla="*/ 660826 h 1628748"/>
                <a:gd name="connsiteX178" fmla="*/ 154607 w 1476420"/>
                <a:gd name="connsiteY178" fmla="*/ 643307 h 1628748"/>
                <a:gd name="connsiteX179" fmla="*/ 168671 w 1476420"/>
                <a:gd name="connsiteY179" fmla="*/ 645093 h 1628748"/>
                <a:gd name="connsiteX180" fmla="*/ 174029 w 1476420"/>
                <a:gd name="connsiteY180" fmla="*/ 671882 h 1628748"/>
                <a:gd name="connsiteX181" fmla="*/ 149026 w 1476420"/>
                <a:gd name="connsiteY181" fmla="*/ 677240 h 1628748"/>
                <a:gd name="connsiteX182" fmla="*/ 141883 w 1476420"/>
                <a:gd name="connsiteY182" fmla="*/ 652236 h 1628748"/>
                <a:gd name="connsiteX183" fmla="*/ 154607 w 1476420"/>
                <a:gd name="connsiteY183" fmla="*/ 643307 h 1628748"/>
                <a:gd name="connsiteX184" fmla="*/ 1455377 w 1476420"/>
                <a:gd name="connsiteY184" fmla="*/ 617648 h 1628748"/>
                <a:gd name="connsiteX185" fmla="*/ 1469809 w 1476420"/>
                <a:gd name="connsiteY185" fmla="*/ 638355 h 1628748"/>
                <a:gd name="connsiteX186" fmla="*/ 1448161 w 1476420"/>
                <a:gd name="connsiteY186" fmla="*/ 653885 h 1628748"/>
                <a:gd name="connsiteX187" fmla="*/ 1433729 w 1476420"/>
                <a:gd name="connsiteY187" fmla="*/ 633178 h 1628748"/>
                <a:gd name="connsiteX188" fmla="*/ 1455377 w 1476420"/>
                <a:gd name="connsiteY188" fmla="*/ 617648 h 1628748"/>
                <a:gd name="connsiteX189" fmla="*/ 580749 w 1476420"/>
                <a:gd name="connsiteY189" fmla="*/ 601937 h 1628748"/>
                <a:gd name="connsiteX190" fmla="*/ 593311 w 1476420"/>
                <a:gd name="connsiteY190" fmla="*/ 622802 h 1628748"/>
                <a:gd name="connsiteX191" fmla="*/ 571776 w 1476420"/>
                <a:gd name="connsiteY191" fmla="*/ 633234 h 1628748"/>
                <a:gd name="connsiteX192" fmla="*/ 559214 w 1476420"/>
                <a:gd name="connsiteY192" fmla="*/ 612369 h 1628748"/>
                <a:gd name="connsiteX193" fmla="*/ 580749 w 1476420"/>
                <a:gd name="connsiteY193" fmla="*/ 601937 h 1628748"/>
                <a:gd name="connsiteX194" fmla="*/ 1003224 w 1476420"/>
                <a:gd name="connsiteY194" fmla="*/ 584173 h 1628748"/>
                <a:gd name="connsiteX195" fmla="*/ 1022350 w 1476420"/>
                <a:gd name="connsiteY195" fmla="*/ 599964 h 1628748"/>
                <a:gd name="connsiteX196" fmla="*/ 1003224 w 1476420"/>
                <a:gd name="connsiteY196" fmla="*/ 615756 h 1628748"/>
                <a:gd name="connsiteX197" fmla="*/ 985837 w 1476420"/>
                <a:gd name="connsiteY197" fmla="*/ 601719 h 1628748"/>
                <a:gd name="connsiteX198" fmla="*/ 1003224 w 1476420"/>
                <a:gd name="connsiteY198" fmla="*/ 584173 h 1628748"/>
                <a:gd name="connsiteX199" fmla="*/ 199057 w 1476420"/>
                <a:gd name="connsiteY199" fmla="*/ 575739 h 1628748"/>
                <a:gd name="connsiteX200" fmla="*/ 213121 w 1476420"/>
                <a:gd name="connsiteY200" fmla="*/ 578418 h 1628748"/>
                <a:gd name="connsiteX201" fmla="*/ 218479 w 1476420"/>
                <a:gd name="connsiteY201" fmla="*/ 605207 h 1628748"/>
                <a:gd name="connsiteX202" fmla="*/ 191690 w 1476420"/>
                <a:gd name="connsiteY202" fmla="*/ 610565 h 1628748"/>
                <a:gd name="connsiteX203" fmla="*/ 186333 w 1476420"/>
                <a:gd name="connsiteY203" fmla="*/ 583776 h 1628748"/>
                <a:gd name="connsiteX204" fmla="*/ 199057 w 1476420"/>
                <a:gd name="connsiteY204" fmla="*/ 575739 h 1628748"/>
                <a:gd name="connsiteX205" fmla="*/ 595428 w 1476420"/>
                <a:gd name="connsiteY205" fmla="*/ 536836 h 1628748"/>
                <a:gd name="connsiteX206" fmla="*/ 608542 w 1476420"/>
                <a:gd name="connsiteY206" fmla="*/ 538568 h 1628748"/>
                <a:gd name="connsiteX207" fmla="*/ 617140 w 1476420"/>
                <a:gd name="connsiteY207" fmla="*/ 561082 h 1628748"/>
                <a:gd name="connsiteX208" fmla="*/ 594783 w 1476420"/>
                <a:gd name="connsiteY208" fmla="*/ 566277 h 1628748"/>
                <a:gd name="connsiteX209" fmla="*/ 586184 w 1476420"/>
                <a:gd name="connsiteY209" fmla="*/ 545495 h 1628748"/>
                <a:gd name="connsiteX210" fmla="*/ 595428 w 1476420"/>
                <a:gd name="connsiteY210" fmla="*/ 536836 h 1628748"/>
                <a:gd name="connsiteX211" fmla="*/ 1457180 w 1476420"/>
                <a:gd name="connsiteY211" fmla="*/ 530198 h 1628748"/>
                <a:gd name="connsiteX212" fmla="*/ 1476230 w 1476420"/>
                <a:gd name="connsiteY212" fmla="*/ 547585 h 1628748"/>
                <a:gd name="connsiteX213" fmla="*/ 1458912 w 1476420"/>
                <a:gd name="connsiteY213" fmla="*/ 566711 h 1628748"/>
                <a:gd name="connsiteX214" fmla="*/ 1439862 w 1476420"/>
                <a:gd name="connsiteY214" fmla="*/ 549324 h 1628748"/>
                <a:gd name="connsiteX215" fmla="*/ 1457180 w 1476420"/>
                <a:gd name="connsiteY215" fmla="*/ 530198 h 1628748"/>
                <a:gd name="connsiteX216" fmla="*/ 996924 w 1476420"/>
                <a:gd name="connsiteY216" fmla="*/ 517583 h 1628748"/>
                <a:gd name="connsiteX217" fmla="*/ 1006199 w 1476420"/>
                <a:gd name="connsiteY217" fmla="*/ 526494 h 1628748"/>
                <a:gd name="connsiteX218" fmla="*/ 994120 w 1476420"/>
                <a:gd name="connsiteY218" fmla="*/ 547358 h 1628748"/>
                <a:gd name="connsiteX219" fmla="*/ 973413 w 1476420"/>
                <a:gd name="connsiteY219" fmla="*/ 538665 h 1628748"/>
                <a:gd name="connsiteX220" fmla="*/ 983767 w 1476420"/>
                <a:gd name="connsiteY220" fmla="*/ 517800 h 1628748"/>
                <a:gd name="connsiteX221" fmla="*/ 996924 w 1476420"/>
                <a:gd name="connsiteY221" fmla="*/ 517583 h 1628748"/>
                <a:gd name="connsiteX222" fmla="*/ 247733 w 1476420"/>
                <a:gd name="connsiteY222" fmla="*/ 512873 h 1628748"/>
                <a:gd name="connsiteX223" fmla="*/ 261276 w 1476420"/>
                <a:gd name="connsiteY223" fmla="*/ 516324 h 1628748"/>
                <a:gd name="connsiteX224" fmla="*/ 262996 w 1476420"/>
                <a:gd name="connsiteY224" fmla="*/ 542208 h 1628748"/>
                <a:gd name="connsiteX225" fmla="*/ 238919 w 1476420"/>
                <a:gd name="connsiteY225" fmla="*/ 545659 h 1628748"/>
                <a:gd name="connsiteX226" fmla="*/ 235479 w 1476420"/>
                <a:gd name="connsiteY226" fmla="*/ 519776 h 1628748"/>
                <a:gd name="connsiteX227" fmla="*/ 247733 w 1476420"/>
                <a:gd name="connsiteY227" fmla="*/ 512873 h 1628748"/>
                <a:gd name="connsiteX228" fmla="*/ 641250 w 1476420"/>
                <a:gd name="connsiteY228" fmla="*/ 471612 h 1628748"/>
                <a:gd name="connsiteX229" fmla="*/ 654555 w 1476420"/>
                <a:gd name="connsiteY229" fmla="*/ 476828 h 1628748"/>
                <a:gd name="connsiteX230" fmla="*/ 658163 w 1476420"/>
                <a:gd name="connsiteY230" fmla="*/ 501170 h 1628748"/>
                <a:gd name="connsiteX231" fmla="*/ 632907 w 1476420"/>
                <a:gd name="connsiteY231" fmla="*/ 501170 h 1628748"/>
                <a:gd name="connsiteX232" fmla="*/ 629299 w 1476420"/>
                <a:gd name="connsiteY232" fmla="*/ 476828 h 1628748"/>
                <a:gd name="connsiteX233" fmla="*/ 641250 w 1476420"/>
                <a:gd name="connsiteY233" fmla="*/ 471612 h 1628748"/>
                <a:gd name="connsiteX234" fmla="*/ 954737 w 1476420"/>
                <a:gd name="connsiteY234" fmla="*/ 456027 h 1628748"/>
                <a:gd name="connsiteX235" fmla="*/ 966210 w 1476420"/>
                <a:gd name="connsiteY235" fmla="*/ 461214 h 1628748"/>
                <a:gd name="connsiteX236" fmla="*/ 964478 w 1476420"/>
                <a:gd name="connsiteY236" fmla="*/ 486470 h 1628748"/>
                <a:gd name="connsiteX237" fmla="*/ 940233 w 1476420"/>
                <a:gd name="connsiteY237" fmla="*/ 486470 h 1628748"/>
                <a:gd name="connsiteX238" fmla="*/ 941965 w 1476420"/>
                <a:gd name="connsiteY238" fmla="*/ 463018 h 1628748"/>
                <a:gd name="connsiteX239" fmla="*/ 954737 w 1476420"/>
                <a:gd name="connsiteY239" fmla="*/ 456027 h 1628748"/>
                <a:gd name="connsiteX240" fmla="*/ 299968 w 1476420"/>
                <a:gd name="connsiteY240" fmla="*/ 451176 h 1628748"/>
                <a:gd name="connsiteX241" fmla="*/ 312046 w 1476420"/>
                <a:gd name="connsiteY241" fmla="*/ 456137 h 1628748"/>
                <a:gd name="connsiteX242" fmla="*/ 313772 w 1476420"/>
                <a:gd name="connsiteY242" fmla="*/ 480295 h 1628748"/>
                <a:gd name="connsiteX243" fmla="*/ 289614 w 1476420"/>
                <a:gd name="connsiteY243" fmla="*/ 482020 h 1628748"/>
                <a:gd name="connsiteX244" fmla="*/ 287889 w 1476420"/>
                <a:gd name="connsiteY244" fmla="*/ 457863 h 1628748"/>
                <a:gd name="connsiteX245" fmla="*/ 299968 w 1476420"/>
                <a:gd name="connsiteY245" fmla="*/ 451176 h 1628748"/>
                <a:gd name="connsiteX246" fmla="*/ 1449965 w 1476420"/>
                <a:gd name="connsiteY246" fmla="*/ 450967 h 1628748"/>
                <a:gd name="connsiteX247" fmla="*/ 1471613 w 1476420"/>
                <a:gd name="connsiteY247" fmla="*/ 466553 h 1628748"/>
                <a:gd name="connsiteX248" fmla="*/ 1455377 w 1476420"/>
                <a:gd name="connsiteY248" fmla="*/ 485603 h 1628748"/>
                <a:gd name="connsiteX249" fmla="*/ 1433729 w 1476420"/>
                <a:gd name="connsiteY249" fmla="*/ 470017 h 1628748"/>
                <a:gd name="connsiteX250" fmla="*/ 1449965 w 1476420"/>
                <a:gd name="connsiteY250" fmla="*/ 450967 h 1628748"/>
                <a:gd name="connsiteX251" fmla="*/ 697592 w 1476420"/>
                <a:gd name="connsiteY251" fmla="*/ 424954 h 1628748"/>
                <a:gd name="connsiteX252" fmla="*/ 707344 w 1476420"/>
                <a:gd name="connsiteY252" fmla="*/ 433072 h 1628748"/>
                <a:gd name="connsiteX253" fmla="*/ 705530 w 1476420"/>
                <a:gd name="connsiteY253" fmla="*/ 458328 h 1628748"/>
                <a:gd name="connsiteX254" fmla="*/ 680130 w 1476420"/>
                <a:gd name="connsiteY254" fmla="*/ 451112 h 1628748"/>
                <a:gd name="connsiteX255" fmla="*/ 683758 w 1476420"/>
                <a:gd name="connsiteY255" fmla="*/ 427660 h 1628748"/>
                <a:gd name="connsiteX256" fmla="*/ 697592 w 1476420"/>
                <a:gd name="connsiteY256" fmla="*/ 424954 h 1628748"/>
                <a:gd name="connsiteX257" fmla="*/ 895133 w 1476420"/>
                <a:gd name="connsiteY257" fmla="*/ 415970 h 1628748"/>
                <a:gd name="connsiteX258" fmla="*/ 907040 w 1476420"/>
                <a:gd name="connsiteY258" fmla="*/ 416186 h 1628748"/>
                <a:gd name="connsiteX259" fmla="*/ 912235 w 1476420"/>
                <a:gd name="connsiteY259" fmla="*/ 440432 h 1628748"/>
                <a:gd name="connsiteX260" fmla="*/ 891453 w 1476420"/>
                <a:gd name="connsiteY260" fmla="*/ 447359 h 1628748"/>
                <a:gd name="connsiteX261" fmla="*/ 884526 w 1476420"/>
                <a:gd name="connsiteY261" fmla="*/ 424845 h 1628748"/>
                <a:gd name="connsiteX262" fmla="*/ 895133 w 1476420"/>
                <a:gd name="connsiteY262" fmla="*/ 415970 h 1628748"/>
                <a:gd name="connsiteX263" fmla="*/ 752157 w 1476420"/>
                <a:gd name="connsiteY263" fmla="*/ 396992 h 1628748"/>
                <a:gd name="connsiteX264" fmla="*/ 773112 w 1476420"/>
                <a:gd name="connsiteY264" fmla="*/ 410846 h 1628748"/>
                <a:gd name="connsiteX265" fmla="*/ 760888 w 1476420"/>
                <a:gd name="connsiteY265" fmla="*/ 431628 h 1628748"/>
                <a:gd name="connsiteX266" fmla="*/ 741679 w 1476420"/>
                <a:gd name="connsiteY266" fmla="*/ 417773 h 1628748"/>
                <a:gd name="connsiteX267" fmla="*/ 752157 w 1476420"/>
                <a:gd name="connsiteY267" fmla="*/ 396992 h 1628748"/>
                <a:gd name="connsiteX268" fmla="*/ 827172 w 1476420"/>
                <a:gd name="connsiteY268" fmla="*/ 393817 h 1628748"/>
                <a:gd name="connsiteX269" fmla="*/ 841209 w 1476420"/>
                <a:gd name="connsiteY269" fmla="*/ 412867 h 1628748"/>
                <a:gd name="connsiteX270" fmla="*/ 823662 w 1476420"/>
                <a:gd name="connsiteY270" fmla="*/ 428453 h 1628748"/>
                <a:gd name="connsiteX271" fmla="*/ 809625 w 1476420"/>
                <a:gd name="connsiteY271" fmla="*/ 409403 h 1628748"/>
                <a:gd name="connsiteX272" fmla="*/ 827172 w 1476420"/>
                <a:gd name="connsiteY272" fmla="*/ 393817 h 1628748"/>
                <a:gd name="connsiteX273" fmla="*/ 361155 w 1476420"/>
                <a:gd name="connsiteY273" fmla="*/ 385942 h 1628748"/>
                <a:gd name="connsiteX274" fmla="*/ 374097 w 1476420"/>
                <a:gd name="connsiteY274" fmla="*/ 391326 h 1628748"/>
                <a:gd name="connsiteX275" fmla="*/ 374097 w 1476420"/>
                <a:gd name="connsiteY275" fmla="*/ 418244 h 1628748"/>
                <a:gd name="connsiteX276" fmla="*/ 348214 w 1476420"/>
                <a:gd name="connsiteY276" fmla="*/ 418244 h 1628748"/>
                <a:gd name="connsiteX277" fmla="*/ 348214 w 1476420"/>
                <a:gd name="connsiteY277" fmla="*/ 391326 h 1628748"/>
                <a:gd name="connsiteX278" fmla="*/ 361155 w 1476420"/>
                <a:gd name="connsiteY278" fmla="*/ 385942 h 1628748"/>
                <a:gd name="connsiteX279" fmla="*/ 1430613 w 1476420"/>
                <a:gd name="connsiteY279" fmla="*/ 371654 h 1628748"/>
                <a:gd name="connsiteX280" fmla="*/ 1453943 w 1476420"/>
                <a:gd name="connsiteY280" fmla="*/ 386011 h 1628748"/>
                <a:gd name="connsiteX281" fmla="*/ 1439586 w 1476420"/>
                <a:gd name="connsiteY281" fmla="*/ 409340 h 1628748"/>
                <a:gd name="connsiteX282" fmla="*/ 1418051 w 1476420"/>
                <a:gd name="connsiteY282" fmla="*/ 394984 h 1628748"/>
                <a:gd name="connsiteX283" fmla="*/ 1430613 w 1476420"/>
                <a:gd name="connsiteY283" fmla="*/ 371654 h 1628748"/>
                <a:gd name="connsiteX284" fmla="*/ 418305 w 1476420"/>
                <a:gd name="connsiteY284" fmla="*/ 330526 h 1628748"/>
                <a:gd name="connsiteX285" fmla="*/ 431247 w 1476420"/>
                <a:gd name="connsiteY285" fmla="*/ 337213 h 1628748"/>
                <a:gd name="connsiteX286" fmla="*/ 429521 w 1476420"/>
                <a:gd name="connsiteY286" fmla="*/ 361370 h 1628748"/>
                <a:gd name="connsiteX287" fmla="*/ 405364 w 1476420"/>
                <a:gd name="connsiteY287" fmla="*/ 361370 h 1628748"/>
                <a:gd name="connsiteX288" fmla="*/ 405364 w 1476420"/>
                <a:gd name="connsiteY288" fmla="*/ 335487 h 1628748"/>
                <a:gd name="connsiteX289" fmla="*/ 418305 w 1476420"/>
                <a:gd name="connsiteY289" fmla="*/ 330526 h 1628748"/>
                <a:gd name="connsiteX290" fmla="*/ 1406042 w 1476420"/>
                <a:gd name="connsiteY290" fmla="*/ 297099 h 1628748"/>
                <a:gd name="connsiteX291" fmla="*/ 1428474 w 1476420"/>
                <a:gd name="connsiteY291" fmla="*/ 307418 h 1628748"/>
                <a:gd name="connsiteX292" fmla="*/ 1418121 w 1476420"/>
                <a:gd name="connsiteY292" fmla="*/ 331495 h 1628748"/>
                <a:gd name="connsiteX293" fmla="*/ 1395688 w 1476420"/>
                <a:gd name="connsiteY293" fmla="*/ 319457 h 1628748"/>
                <a:gd name="connsiteX294" fmla="*/ 1406042 w 1476420"/>
                <a:gd name="connsiteY294" fmla="*/ 297099 h 1628748"/>
                <a:gd name="connsiteX295" fmla="*/ 478606 w 1476420"/>
                <a:gd name="connsiteY295" fmla="*/ 277708 h 1628748"/>
                <a:gd name="connsiteX296" fmla="*/ 491330 w 1476420"/>
                <a:gd name="connsiteY296" fmla="*/ 283100 h 1628748"/>
                <a:gd name="connsiteX297" fmla="*/ 489544 w 1476420"/>
                <a:gd name="connsiteY297" fmla="*/ 308983 h 1628748"/>
                <a:gd name="connsiteX298" fmla="*/ 462756 w 1476420"/>
                <a:gd name="connsiteY298" fmla="*/ 307258 h 1628748"/>
                <a:gd name="connsiteX299" fmla="*/ 464541 w 1476420"/>
                <a:gd name="connsiteY299" fmla="*/ 281374 h 1628748"/>
                <a:gd name="connsiteX300" fmla="*/ 478606 w 1476420"/>
                <a:gd name="connsiteY300" fmla="*/ 277708 h 1628748"/>
                <a:gd name="connsiteX301" fmla="*/ 541411 w 1476420"/>
                <a:gd name="connsiteY301" fmla="*/ 226605 h 1628748"/>
                <a:gd name="connsiteX302" fmla="*/ 553243 w 1476420"/>
                <a:gd name="connsiteY302" fmla="*/ 234129 h 1628748"/>
                <a:gd name="connsiteX303" fmla="*/ 551457 w 1476420"/>
                <a:gd name="connsiteY303" fmla="*/ 258206 h 1628748"/>
                <a:gd name="connsiteX304" fmla="*/ 524669 w 1476420"/>
                <a:gd name="connsiteY304" fmla="*/ 256486 h 1628748"/>
                <a:gd name="connsiteX305" fmla="*/ 528240 w 1476420"/>
                <a:gd name="connsiteY305" fmla="*/ 230689 h 1628748"/>
                <a:gd name="connsiteX306" fmla="*/ 541411 w 1476420"/>
                <a:gd name="connsiteY306" fmla="*/ 226605 h 1628748"/>
                <a:gd name="connsiteX307" fmla="*/ 1381901 w 1476420"/>
                <a:gd name="connsiteY307" fmla="*/ 216270 h 1628748"/>
                <a:gd name="connsiteX308" fmla="*/ 1393549 w 1476420"/>
                <a:gd name="connsiteY308" fmla="*/ 225199 h 1628748"/>
                <a:gd name="connsiteX309" fmla="*/ 1384921 w 1476420"/>
                <a:gd name="connsiteY309" fmla="*/ 250203 h 1628748"/>
                <a:gd name="connsiteX310" fmla="*/ 1360763 w 1476420"/>
                <a:gd name="connsiteY310" fmla="*/ 243059 h 1628748"/>
                <a:gd name="connsiteX311" fmla="*/ 1367666 w 1476420"/>
                <a:gd name="connsiteY311" fmla="*/ 218056 h 1628748"/>
                <a:gd name="connsiteX312" fmla="*/ 1381901 w 1476420"/>
                <a:gd name="connsiteY312" fmla="*/ 216270 h 1628748"/>
                <a:gd name="connsiteX313" fmla="*/ 612964 w 1476420"/>
                <a:gd name="connsiteY313" fmla="*/ 174862 h 1628748"/>
                <a:gd name="connsiteX314" fmla="*/ 624853 w 1476420"/>
                <a:gd name="connsiteY314" fmla="*/ 181742 h 1628748"/>
                <a:gd name="connsiteX315" fmla="*/ 619469 w 1476420"/>
                <a:gd name="connsiteY315" fmla="*/ 207538 h 1628748"/>
                <a:gd name="connsiteX316" fmla="*/ 594346 w 1476420"/>
                <a:gd name="connsiteY316" fmla="*/ 202379 h 1628748"/>
                <a:gd name="connsiteX317" fmla="*/ 599729 w 1476420"/>
                <a:gd name="connsiteY317" fmla="*/ 178302 h 1628748"/>
                <a:gd name="connsiteX318" fmla="*/ 612964 w 1476420"/>
                <a:gd name="connsiteY318" fmla="*/ 174862 h 1628748"/>
                <a:gd name="connsiteX319" fmla="*/ 1338979 w 1476420"/>
                <a:gd name="connsiteY319" fmla="*/ 147230 h 1628748"/>
                <a:gd name="connsiteX320" fmla="*/ 1350410 w 1476420"/>
                <a:gd name="connsiteY320" fmla="*/ 154754 h 1628748"/>
                <a:gd name="connsiteX321" fmla="*/ 1346959 w 1476420"/>
                <a:gd name="connsiteY321" fmla="*/ 180550 h 1628748"/>
                <a:gd name="connsiteX322" fmla="*/ 1321076 w 1476420"/>
                <a:gd name="connsiteY322" fmla="*/ 175391 h 1628748"/>
                <a:gd name="connsiteX323" fmla="*/ 1326253 w 1476420"/>
                <a:gd name="connsiteY323" fmla="*/ 151314 h 1628748"/>
                <a:gd name="connsiteX324" fmla="*/ 1338979 w 1476420"/>
                <a:gd name="connsiteY324" fmla="*/ 147230 h 1628748"/>
                <a:gd name="connsiteX325" fmla="*/ 680312 w 1476420"/>
                <a:gd name="connsiteY325" fmla="*/ 130412 h 1628748"/>
                <a:gd name="connsiteX326" fmla="*/ 691528 w 1476420"/>
                <a:gd name="connsiteY326" fmla="*/ 139011 h 1628748"/>
                <a:gd name="connsiteX327" fmla="*/ 686144 w 1476420"/>
                <a:gd name="connsiteY327" fmla="*/ 163088 h 1628748"/>
                <a:gd name="connsiteX328" fmla="*/ 661021 w 1476420"/>
                <a:gd name="connsiteY328" fmla="*/ 157929 h 1628748"/>
                <a:gd name="connsiteX329" fmla="*/ 666404 w 1476420"/>
                <a:gd name="connsiteY329" fmla="*/ 132132 h 1628748"/>
                <a:gd name="connsiteX330" fmla="*/ 680312 w 1476420"/>
                <a:gd name="connsiteY330" fmla="*/ 130412 h 1628748"/>
                <a:gd name="connsiteX331" fmla="*/ 750912 w 1476420"/>
                <a:gd name="connsiteY331" fmla="*/ 90939 h 1628748"/>
                <a:gd name="connsiteX332" fmla="*/ 761404 w 1476420"/>
                <a:gd name="connsiteY332" fmla="*/ 101043 h 1628748"/>
                <a:gd name="connsiteX333" fmla="*/ 754260 w 1476420"/>
                <a:gd name="connsiteY333" fmla="*/ 123400 h 1628748"/>
                <a:gd name="connsiteX334" fmla="*/ 729258 w 1476420"/>
                <a:gd name="connsiteY334" fmla="*/ 116521 h 1628748"/>
                <a:gd name="connsiteX335" fmla="*/ 736401 w 1476420"/>
                <a:gd name="connsiteY335" fmla="*/ 92444 h 1628748"/>
                <a:gd name="connsiteX336" fmla="*/ 750912 w 1476420"/>
                <a:gd name="connsiteY336" fmla="*/ 90939 h 1628748"/>
                <a:gd name="connsiteX337" fmla="*/ 1281261 w 1476420"/>
                <a:gd name="connsiteY337" fmla="*/ 86129 h 1628748"/>
                <a:gd name="connsiteX338" fmla="*/ 1295995 w 1476420"/>
                <a:gd name="connsiteY338" fmla="*/ 91288 h 1628748"/>
                <a:gd name="connsiteX339" fmla="*/ 1295995 w 1476420"/>
                <a:gd name="connsiteY339" fmla="*/ 118206 h 1628748"/>
                <a:gd name="connsiteX340" fmla="*/ 1270992 w 1476420"/>
                <a:gd name="connsiteY340" fmla="*/ 118206 h 1628748"/>
                <a:gd name="connsiteX341" fmla="*/ 1269206 w 1476420"/>
                <a:gd name="connsiteY341" fmla="*/ 93083 h 1628748"/>
                <a:gd name="connsiteX342" fmla="*/ 1281261 w 1476420"/>
                <a:gd name="connsiteY342" fmla="*/ 86129 h 1628748"/>
                <a:gd name="connsiteX343" fmla="*/ 824012 w 1476420"/>
                <a:gd name="connsiteY343" fmla="*/ 57183 h 1628748"/>
                <a:gd name="connsiteX344" fmla="*/ 834761 w 1476420"/>
                <a:gd name="connsiteY344" fmla="*/ 66027 h 1628748"/>
                <a:gd name="connsiteX345" fmla="*/ 824442 w 1476420"/>
                <a:gd name="connsiteY345" fmla="*/ 90185 h 1628748"/>
                <a:gd name="connsiteX346" fmla="*/ 802084 w 1476420"/>
                <a:gd name="connsiteY346" fmla="*/ 81557 h 1628748"/>
                <a:gd name="connsiteX347" fmla="*/ 810683 w 1476420"/>
                <a:gd name="connsiteY347" fmla="*/ 57399 h 1628748"/>
                <a:gd name="connsiteX348" fmla="*/ 824012 w 1476420"/>
                <a:gd name="connsiteY348" fmla="*/ 57183 h 1628748"/>
                <a:gd name="connsiteX349" fmla="*/ 1212156 w 1476420"/>
                <a:gd name="connsiteY349" fmla="*/ 41524 h 1628748"/>
                <a:gd name="connsiteX350" fmla="*/ 1227337 w 1476420"/>
                <a:gd name="connsiteY350" fmla="*/ 43249 h 1628748"/>
                <a:gd name="connsiteX351" fmla="*/ 1234480 w 1476420"/>
                <a:gd name="connsiteY351" fmla="*/ 67407 h 1628748"/>
                <a:gd name="connsiteX352" fmla="*/ 1209477 w 1476420"/>
                <a:gd name="connsiteY352" fmla="*/ 74310 h 1628748"/>
                <a:gd name="connsiteX353" fmla="*/ 1202333 w 1476420"/>
                <a:gd name="connsiteY353" fmla="*/ 50152 h 1628748"/>
                <a:gd name="connsiteX354" fmla="*/ 1212156 w 1476420"/>
                <a:gd name="connsiteY354" fmla="*/ 41524 h 1628748"/>
                <a:gd name="connsiteX355" fmla="*/ 894953 w 1476420"/>
                <a:gd name="connsiteY355" fmla="*/ 25510 h 1628748"/>
                <a:gd name="connsiteX356" fmla="*/ 917311 w 1476420"/>
                <a:gd name="connsiteY356" fmla="*/ 37589 h 1628748"/>
                <a:gd name="connsiteX357" fmla="*/ 905272 w 1476420"/>
                <a:gd name="connsiteY357" fmla="*/ 60022 h 1628748"/>
                <a:gd name="connsiteX358" fmla="*/ 882915 w 1476420"/>
                <a:gd name="connsiteY358" fmla="*/ 47943 h 1628748"/>
                <a:gd name="connsiteX359" fmla="*/ 894953 w 1476420"/>
                <a:gd name="connsiteY359" fmla="*/ 25510 h 1628748"/>
                <a:gd name="connsiteX360" fmla="*/ 1140032 w 1476420"/>
                <a:gd name="connsiteY360" fmla="*/ 9642 h 1628748"/>
                <a:gd name="connsiteX361" fmla="*/ 1153836 w 1476420"/>
                <a:gd name="connsiteY361" fmla="*/ 32155 h 1628748"/>
                <a:gd name="connsiteX362" fmla="*/ 1133130 w 1476420"/>
                <a:gd name="connsiteY362" fmla="*/ 44278 h 1628748"/>
                <a:gd name="connsiteX363" fmla="*/ 1119326 w 1476420"/>
                <a:gd name="connsiteY363" fmla="*/ 23496 h 1628748"/>
                <a:gd name="connsiteX364" fmla="*/ 1140032 w 1476420"/>
                <a:gd name="connsiteY364" fmla="*/ 9642 h 1628748"/>
                <a:gd name="connsiteX365" fmla="*/ 975208 w 1476420"/>
                <a:gd name="connsiteY365" fmla="*/ 6323 h 1628748"/>
                <a:gd name="connsiteX366" fmla="*/ 996743 w 1476420"/>
                <a:gd name="connsiteY366" fmla="*/ 21971 h 1628748"/>
                <a:gd name="connsiteX367" fmla="*/ 980592 w 1476420"/>
                <a:gd name="connsiteY367" fmla="*/ 42836 h 1628748"/>
                <a:gd name="connsiteX368" fmla="*/ 959057 w 1476420"/>
                <a:gd name="connsiteY368" fmla="*/ 28926 h 1628748"/>
                <a:gd name="connsiteX369" fmla="*/ 975208 w 1476420"/>
                <a:gd name="connsiteY369" fmla="*/ 6323 h 1628748"/>
                <a:gd name="connsiteX370" fmla="*/ 1057275 w 1476420"/>
                <a:gd name="connsiteY370" fmla="*/ 199 h 1628748"/>
                <a:gd name="connsiteX371" fmla="*/ 1074593 w 1476420"/>
                <a:gd name="connsiteY371" fmla="*/ 18342 h 1628748"/>
                <a:gd name="connsiteX372" fmla="*/ 1057275 w 1476420"/>
                <a:gd name="connsiteY372" fmla="*/ 36485 h 1628748"/>
                <a:gd name="connsiteX373" fmla="*/ 1038225 w 1476420"/>
                <a:gd name="connsiteY373" fmla="*/ 18342 h 1628748"/>
                <a:gd name="connsiteX374" fmla="*/ 1057275 w 1476420"/>
                <a:gd name="connsiteY374" fmla="*/ 199 h 162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</a:cxnLst>
              <a:rect l="l" t="t" r="r" b="b"/>
              <a:pathLst>
                <a:path w="1476420" h="1628748">
                  <a:moveTo>
                    <a:pt x="80887" y="1592235"/>
                  </a:moveTo>
                  <a:cubicBezTo>
                    <a:pt x="91319" y="1592235"/>
                    <a:pt x="100012" y="1599190"/>
                    <a:pt x="100012" y="1609622"/>
                  </a:cubicBezTo>
                  <a:cubicBezTo>
                    <a:pt x="100012" y="1620055"/>
                    <a:pt x="93057" y="1628748"/>
                    <a:pt x="82625" y="1628748"/>
                  </a:cubicBezTo>
                  <a:cubicBezTo>
                    <a:pt x="73932" y="1628748"/>
                    <a:pt x="65239" y="1621793"/>
                    <a:pt x="63500" y="1611361"/>
                  </a:cubicBezTo>
                  <a:cubicBezTo>
                    <a:pt x="63500" y="1602668"/>
                    <a:pt x="70455" y="1593974"/>
                    <a:pt x="80887" y="1592235"/>
                  </a:cubicBezTo>
                  <a:close/>
                  <a:moveTo>
                    <a:pt x="76055" y="1513005"/>
                  </a:moveTo>
                  <a:cubicBezTo>
                    <a:pt x="84714" y="1511273"/>
                    <a:pt x="93373" y="1519932"/>
                    <a:pt x="95105" y="1528591"/>
                  </a:cubicBezTo>
                  <a:cubicBezTo>
                    <a:pt x="96837" y="1538982"/>
                    <a:pt x="88178" y="1547641"/>
                    <a:pt x="77787" y="1549373"/>
                  </a:cubicBezTo>
                  <a:cubicBezTo>
                    <a:pt x="69128" y="1549373"/>
                    <a:pt x="60469" y="1542446"/>
                    <a:pt x="58737" y="1532055"/>
                  </a:cubicBezTo>
                  <a:cubicBezTo>
                    <a:pt x="58737" y="1523396"/>
                    <a:pt x="65664" y="1513005"/>
                    <a:pt x="76055" y="1513005"/>
                  </a:cubicBezTo>
                  <a:close/>
                  <a:moveTo>
                    <a:pt x="67251" y="1433630"/>
                  </a:moveTo>
                  <a:cubicBezTo>
                    <a:pt x="76271" y="1431898"/>
                    <a:pt x="85291" y="1438826"/>
                    <a:pt x="87095" y="1449216"/>
                  </a:cubicBezTo>
                  <a:cubicBezTo>
                    <a:pt x="88899" y="1459607"/>
                    <a:pt x="81683" y="1468266"/>
                    <a:pt x="70859" y="1468266"/>
                  </a:cubicBezTo>
                  <a:cubicBezTo>
                    <a:pt x="60036" y="1469998"/>
                    <a:pt x="51016" y="1463071"/>
                    <a:pt x="51016" y="1452680"/>
                  </a:cubicBezTo>
                  <a:cubicBezTo>
                    <a:pt x="49212" y="1444021"/>
                    <a:pt x="56428" y="1433630"/>
                    <a:pt x="67251" y="1433630"/>
                  </a:cubicBezTo>
                  <a:close/>
                  <a:moveTo>
                    <a:pt x="55273" y="1355842"/>
                  </a:moveTo>
                  <a:cubicBezTo>
                    <a:pt x="65664" y="1354110"/>
                    <a:pt x="74323" y="1361038"/>
                    <a:pt x="76055" y="1369697"/>
                  </a:cubicBezTo>
                  <a:cubicBezTo>
                    <a:pt x="77787" y="1380088"/>
                    <a:pt x="70860" y="1388747"/>
                    <a:pt x="60469" y="1390478"/>
                  </a:cubicBezTo>
                  <a:cubicBezTo>
                    <a:pt x="51810" y="1392210"/>
                    <a:pt x="43151" y="1385283"/>
                    <a:pt x="41419" y="1374892"/>
                  </a:cubicBezTo>
                  <a:cubicBezTo>
                    <a:pt x="39687" y="1366233"/>
                    <a:pt x="46614" y="1355842"/>
                    <a:pt x="55273" y="1355842"/>
                  </a:cubicBezTo>
                  <a:close/>
                  <a:moveTo>
                    <a:pt x="40986" y="1267014"/>
                  </a:moveTo>
                  <a:cubicBezTo>
                    <a:pt x="51377" y="1265210"/>
                    <a:pt x="60036" y="1272426"/>
                    <a:pt x="61768" y="1283250"/>
                  </a:cubicBezTo>
                  <a:cubicBezTo>
                    <a:pt x="63500" y="1292270"/>
                    <a:pt x="56573" y="1303094"/>
                    <a:pt x="47914" y="1304898"/>
                  </a:cubicBezTo>
                  <a:cubicBezTo>
                    <a:pt x="37523" y="1304898"/>
                    <a:pt x="28864" y="1299486"/>
                    <a:pt x="27132" y="1288662"/>
                  </a:cubicBezTo>
                  <a:cubicBezTo>
                    <a:pt x="25400" y="1277838"/>
                    <a:pt x="30595" y="1268818"/>
                    <a:pt x="40986" y="1267014"/>
                  </a:cubicBezTo>
                  <a:close/>
                  <a:moveTo>
                    <a:pt x="28367" y="1189155"/>
                  </a:moveTo>
                  <a:cubicBezTo>
                    <a:pt x="38720" y="1187423"/>
                    <a:pt x="47348" y="1194351"/>
                    <a:pt x="49073" y="1204741"/>
                  </a:cubicBezTo>
                  <a:cubicBezTo>
                    <a:pt x="50799" y="1213401"/>
                    <a:pt x="43897" y="1223791"/>
                    <a:pt x="33544" y="1225523"/>
                  </a:cubicBezTo>
                  <a:cubicBezTo>
                    <a:pt x="24916" y="1225523"/>
                    <a:pt x="14563" y="1220328"/>
                    <a:pt x="12837" y="1209937"/>
                  </a:cubicBezTo>
                  <a:cubicBezTo>
                    <a:pt x="11112" y="1199546"/>
                    <a:pt x="18014" y="1190887"/>
                    <a:pt x="28367" y="1189155"/>
                  </a:cubicBezTo>
                  <a:close/>
                  <a:moveTo>
                    <a:pt x="19626" y="1109780"/>
                  </a:moveTo>
                  <a:cubicBezTo>
                    <a:pt x="30450" y="1108048"/>
                    <a:pt x="39470" y="1116707"/>
                    <a:pt x="39470" y="1125366"/>
                  </a:cubicBezTo>
                  <a:cubicBezTo>
                    <a:pt x="41274" y="1135757"/>
                    <a:pt x="32254" y="1144416"/>
                    <a:pt x="23234" y="1144416"/>
                  </a:cubicBezTo>
                  <a:cubicBezTo>
                    <a:pt x="12411" y="1146148"/>
                    <a:pt x="3391" y="1139221"/>
                    <a:pt x="3391" y="1128830"/>
                  </a:cubicBezTo>
                  <a:cubicBezTo>
                    <a:pt x="1587" y="1118439"/>
                    <a:pt x="8803" y="1109780"/>
                    <a:pt x="19626" y="1109780"/>
                  </a:cubicBezTo>
                  <a:close/>
                  <a:moveTo>
                    <a:pt x="947662" y="1076298"/>
                  </a:moveTo>
                  <a:cubicBezTo>
                    <a:pt x="956356" y="1076298"/>
                    <a:pt x="965050" y="1084992"/>
                    <a:pt x="966788" y="1093685"/>
                  </a:cubicBezTo>
                  <a:cubicBezTo>
                    <a:pt x="966788" y="1104118"/>
                    <a:pt x="959833" y="1112811"/>
                    <a:pt x="949401" y="1112811"/>
                  </a:cubicBezTo>
                  <a:cubicBezTo>
                    <a:pt x="938969" y="1112811"/>
                    <a:pt x="930275" y="1105856"/>
                    <a:pt x="930275" y="1095424"/>
                  </a:cubicBezTo>
                  <a:cubicBezTo>
                    <a:pt x="930275" y="1086731"/>
                    <a:pt x="937230" y="1078037"/>
                    <a:pt x="947662" y="1076298"/>
                  </a:cubicBezTo>
                  <a:close/>
                  <a:moveTo>
                    <a:pt x="871826" y="1073123"/>
                  </a:moveTo>
                  <a:cubicBezTo>
                    <a:pt x="880485" y="1074855"/>
                    <a:pt x="887412" y="1085246"/>
                    <a:pt x="885680" y="1093905"/>
                  </a:cubicBezTo>
                  <a:cubicBezTo>
                    <a:pt x="885680" y="1104296"/>
                    <a:pt x="877021" y="1111223"/>
                    <a:pt x="866630" y="1109491"/>
                  </a:cubicBezTo>
                  <a:cubicBezTo>
                    <a:pt x="854508" y="1107760"/>
                    <a:pt x="849312" y="1099101"/>
                    <a:pt x="851044" y="1088710"/>
                  </a:cubicBezTo>
                  <a:cubicBezTo>
                    <a:pt x="852776" y="1080051"/>
                    <a:pt x="861435" y="1073123"/>
                    <a:pt x="871826" y="1073123"/>
                  </a:cubicBezTo>
                  <a:close/>
                  <a:moveTo>
                    <a:pt x="1022626" y="1067187"/>
                  </a:moveTo>
                  <a:cubicBezTo>
                    <a:pt x="1033394" y="1063598"/>
                    <a:pt x="1042367" y="1070777"/>
                    <a:pt x="1045956" y="1079749"/>
                  </a:cubicBezTo>
                  <a:cubicBezTo>
                    <a:pt x="1047750" y="1090517"/>
                    <a:pt x="1042367" y="1099490"/>
                    <a:pt x="1031599" y="1103079"/>
                  </a:cubicBezTo>
                  <a:cubicBezTo>
                    <a:pt x="1020832" y="1104873"/>
                    <a:pt x="1010064" y="1099490"/>
                    <a:pt x="1008270" y="1088722"/>
                  </a:cubicBezTo>
                  <a:cubicBezTo>
                    <a:pt x="1006475" y="1077955"/>
                    <a:pt x="1013654" y="1068982"/>
                    <a:pt x="1022626" y="1067187"/>
                  </a:cubicBezTo>
                  <a:close/>
                  <a:moveTo>
                    <a:pt x="784173" y="1055721"/>
                  </a:moveTo>
                  <a:cubicBezTo>
                    <a:pt x="788487" y="1054211"/>
                    <a:pt x="793232" y="1054211"/>
                    <a:pt x="797546" y="1055936"/>
                  </a:cubicBezTo>
                  <a:cubicBezTo>
                    <a:pt x="806174" y="1059388"/>
                    <a:pt x="809625" y="1069741"/>
                    <a:pt x="807899" y="1078369"/>
                  </a:cubicBezTo>
                  <a:cubicBezTo>
                    <a:pt x="804448" y="1088722"/>
                    <a:pt x="794095" y="1092173"/>
                    <a:pt x="783741" y="1088722"/>
                  </a:cubicBezTo>
                  <a:cubicBezTo>
                    <a:pt x="775113" y="1085271"/>
                    <a:pt x="769937" y="1074918"/>
                    <a:pt x="773388" y="1064564"/>
                  </a:cubicBezTo>
                  <a:cubicBezTo>
                    <a:pt x="775976" y="1060250"/>
                    <a:pt x="779859" y="1057230"/>
                    <a:pt x="784173" y="1055721"/>
                  </a:cubicBezTo>
                  <a:close/>
                  <a:moveTo>
                    <a:pt x="1104969" y="1041638"/>
                  </a:moveTo>
                  <a:cubicBezTo>
                    <a:pt x="1113942" y="1038198"/>
                    <a:pt x="1124709" y="1041638"/>
                    <a:pt x="1128298" y="1051957"/>
                  </a:cubicBezTo>
                  <a:cubicBezTo>
                    <a:pt x="1131887" y="1060556"/>
                    <a:pt x="1128298" y="1070874"/>
                    <a:pt x="1117531" y="1074314"/>
                  </a:cubicBezTo>
                  <a:cubicBezTo>
                    <a:pt x="1108558" y="1079473"/>
                    <a:pt x="1097791" y="1074314"/>
                    <a:pt x="1094201" y="1065715"/>
                  </a:cubicBezTo>
                  <a:cubicBezTo>
                    <a:pt x="1090612" y="1055396"/>
                    <a:pt x="1094201" y="1045077"/>
                    <a:pt x="1104969" y="1041638"/>
                  </a:cubicBezTo>
                  <a:close/>
                  <a:moveTo>
                    <a:pt x="19957" y="1028673"/>
                  </a:moveTo>
                  <a:cubicBezTo>
                    <a:pt x="29028" y="1028673"/>
                    <a:pt x="36286" y="1037745"/>
                    <a:pt x="38100" y="1048630"/>
                  </a:cubicBezTo>
                  <a:cubicBezTo>
                    <a:pt x="38100" y="1057702"/>
                    <a:pt x="29028" y="1066773"/>
                    <a:pt x="18143" y="1066773"/>
                  </a:cubicBezTo>
                  <a:cubicBezTo>
                    <a:pt x="9071" y="1066773"/>
                    <a:pt x="0" y="1057702"/>
                    <a:pt x="0" y="1046816"/>
                  </a:cubicBezTo>
                  <a:cubicBezTo>
                    <a:pt x="0" y="1035930"/>
                    <a:pt x="9071" y="1028673"/>
                    <a:pt x="19957" y="1028673"/>
                  </a:cubicBezTo>
                  <a:close/>
                  <a:moveTo>
                    <a:pt x="711126" y="1012091"/>
                  </a:moveTo>
                  <a:cubicBezTo>
                    <a:pt x="715814" y="1011418"/>
                    <a:pt x="720725" y="1012315"/>
                    <a:pt x="724297" y="1015007"/>
                  </a:cubicBezTo>
                  <a:cubicBezTo>
                    <a:pt x="731441" y="1020391"/>
                    <a:pt x="735013" y="1032953"/>
                    <a:pt x="727869" y="1040131"/>
                  </a:cubicBezTo>
                  <a:cubicBezTo>
                    <a:pt x="722511" y="1049104"/>
                    <a:pt x="711795" y="1050898"/>
                    <a:pt x="702866" y="1045515"/>
                  </a:cubicBezTo>
                  <a:cubicBezTo>
                    <a:pt x="693936" y="1038336"/>
                    <a:pt x="692150" y="1027569"/>
                    <a:pt x="699294" y="1018596"/>
                  </a:cubicBezTo>
                  <a:cubicBezTo>
                    <a:pt x="701973" y="1015007"/>
                    <a:pt x="706437" y="1012764"/>
                    <a:pt x="711126" y="1012091"/>
                  </a:cubicBezTo>
                  <a:close/>
                  <a:moveTo>
                    <a:pt x="1186805" y="1005853"/>
                  </a:moveTo>
                  <a:cubicBezTo>
                    <a:pt x="1191270" y="1006713"/>
                    <a:pt x="1195288" y="1009293"/>
                    <a:pt x="1197967" y="1013592"/>
                  </a:cubicBezTo>
                  <a:cubicBezTo>
                    <a:pt x="1203325" y="1022191"/>
                    <a:pt x="1201539" y="1032510"/>
                    <a:pt x="1192609" y="1037669"/>
                  </a:cubicBezTo>
                  <a:cubicBezTo>
                    <a:pt x="1183680" y="1044548"/>
                    <a:pt x="1171178" y="1041109"/>
                    <a:pt x="1165820" y="1032510"/>
                  </a:cubicBezTo>
                  <a:cubicBezTo>
                    <a:pt x="1160462" y="1023911"/>
                    <a:pt x="1164034" y="1013592"/>
                    <a:pt x="1172964" y="1008433"/>
                  </a:cubicBezTo>
                  <a:cubicBezTo>
                    <a:pt x="1177429" y="1005853"/>
                    <a:pt x="1182340" y="1004993"/>
                    <a:pt x="1186805" y="1005853"/>
                  </a:cubicBezTo>
                  <a:close/>
                  <a:moveTo>
                    <a:pt x="1250355" y="959914"/>
                  </a:moveTo>
                  <a:cubicBezTo>
                    <a:pt x="1254820" y="960361"/>
                    <a:pt x="1259284" y="962593"/>
                    <a:pt x="1262856" y="966165"/>
                  </a:cubicBezTo>
                  <a:cubicBezTo>
                    <a:pt x="1270000" y="973309"/>
                    <a:pt x="1268214" y="985811"/>
                    <a:pt x="1259284" y="992954"/>
                  </a:cubicBezTo>
                  <a:cubicBezTo>
                    <a:pt x="1252141" y="1000098"/>
                    <a:pt x="1239639" y="998312"/>
                    <a:pt x="1234281" y="989382"/>
                  </a:cubicBezTo>
                  <a:cubicBezTo>
                    <a:pt x="1227137" y="980453"/>
                    <a:pt x="1228923" y="969737"/>
                    <a:pt x="1237853" y="964379"/>
                  </a:cubicBezTo>
                  <a:cubicBezTo>
                    <a:pt x="1241425" y="960807"/>
                    <a:pt x="1245890" y="959468"/>
                    <a:pt x="1250355" y="959914"/>
                  </a:cubicBezTo>
                  <a:close/>
                  <a:moveTo>
                    <a:pt x="656569" y="958021"/>
                  </a:moveTo>
                  <a:cubicBezTo>
                    <a:pt x="661315" y="958668"/>
                    <a:pt x="666060" y="960825"/>
                    <a:pt x="669511" y="964276"/>
                  </a:cubicBezTo>
                  <a:cubicBezTo>
                    <a:pt x="674688" y="971178"/>
                    <a:pt x="674688" y="981532"/>
                    <a:pt x="666060" y="988434"/>
                  </a:cubicBezTo>
                  <a:cubicBezTo>
                    <a:pt x="659158" y="995336"/>
                    <a:pt x="648804" y="995336"/>
                    <a:pt x="641902" y="986708"/>
                  </a:cubicBezTo>
                  <a:cubicBezTo>
                    <a:pt x="635000" y="978081"/>
                    <a:pt x="635000" y="967727"/>
                    <a:pt x="643628" y="960825"/>
                  </a:cubicBezTo>
                  <a:cubicBezTo>
                    <a:pt x="647079" y="958236"/>
                    <a:pt x="651824" y="957374"/>
                    <a:pt x="656569" y="958021"/>
                  </a:cubicBezTo>
                  <a:close/>
                  <a:moveTo>
                    <a:pt x="32039" y="941499"/>
                  </a:moveTo>
                  <a:cubicBezTo>
                    <a:pt x="42429" y="944950"/>
                    <a:pt x="47625" y="953578"/>
                    <a:pt x="45893" y="963931"/>
                  </a:cubicBezTo>
                  <a:cubicBezTo>
                    <a:pt x="44161" y="972559"/>
                    <a:pt x="35502" y="979461"/>
                    <a:pt x="25111" y="977736"/>
                  </a:cubicBezTo>
                  <a:cubicBezTo>
                    <a:pt x="14720" y="976010"/>
                    <a:pt x="9525" y="967382"/>
                    <a:pt x="11257" y="957029"/>
                  </a:cubicBezTo>
                  <a:cubicBezTo>
                    <a:pt x="12989" y="946676"/>
                    <a:pt x="21648" y="939773"/>
                    <a:pt x="32039" y="941499"/>
                  </a:cubicBezTo>
                  <a:close/>
                  <a:moveTo>
                    <a:pt x="1307306" y="906574"/>
                  </a:moveTo>
                  <a:cubicBezTo>
                    <a:pt x="1312052" y="906574"/>
                    <a:pt x="1316797" y="908299"/>
                    <a:pt x="1320248" y="911751"/>
                  </a:cubicBezTo>
                  <a:cubicBezTo>
                    <a:pt x="1327150" y="916927"/>
                    <a:pt x="1327150" y="929006"/>
                    <a:pt x="1320248" y="935908"/>
                  </a:cubicBezTo>
                  <a:cubicBezTo>
                    <a:pt x="1313346" y="944536"/>
                    <a:pt x="1301267" y="944536"/>
                    <a:pt x="1294365" y="937634"/>
                  </a:cubicBezTo>
                  <a:cubicBezTo>
                    <a:pt x="1287462" y="929006"/>
                    <a:pt x="1287462" y="918653"/>
                    <a:pt x="1294365" y="911751"/>
                  </a:cubicBezTo>
                  <a:cubicBezTo>
                    <a:pt x="1297816" y="908299"/>
                    <a:pt x="1302561" y="906574"/>
                    <a:pt x="1307306" y="906574"/>
                  </a:cubicBezTo>
                  <a:close/>
                  <a:moveTo>
                    <a:pt x="615432" y="892545"/>
                  </a:moveTo>
                  <a:cubicBezTo>
                    <a:pt x="619918" y="893885"/>
                    <a:pt x="623956" y="897010"/>
                    <a:pt x="626648" y="901475"/>
                  </a:cubicBezTo>
                  <a:cubicBezTo>
                    <a:pt x="630237" y="910405"/>
                    <a:pt x="628442" y="921120"/>
                    <a:pt x="619469" y="926478"/>
                  </a:cubicBezTo>
                  <a:cubicBezTo>
                    <a:pt x="610497" y="931836"/>
                    <a:pt x="597935" y="928264"/>
                    <a:pt x="594346" y="919335"/>
                  </a:cubicBezTo>
                  <a:cubicBezTo>
                    <a:pt x="588962" y="910405"/>
                    <a:pt x="592551" y="897903"/>
                    <a:pt x="601524" y="894331"/>
                  </a:cubicBezTo>
                  <a:cubicBezTo>
                    <a:pt x="606010" y="891652"/>
                    <a:pt x="610945" y="891206"/>
                    <a:pt x="615432" y="892545"/>
                  </a:cubicBezTo>
                  <a:close/>
                  <a:moveTo>
                    <a:pt x="54458" y="865574"/>
                  </a:moveTo>
                  <a:cubicBezTo>
                    <a:pt x="63085" y="869164"/>
                    <a:pt x="68262" y="879931"/>
                    <a:pt x="64811" y="888904"/>
                  </a:cubicBezTo>
                  <a:cubicBezTo>
                    <a:pt x="63085" y="897877"/>
                    <a:pt x="52732" y="903260"/>
                    <a:pt x="44105" y="901466"/>
                  </a:cubicBezTo>
                  <a:cubicBezTo>
                    <a:pt x="33751" y="897877"/>
                    <a:pt x="28575" y="887109"/>
                    <a:pt x="32026" y="876342"/>
                  </a:cubicBezTo>
                  <a:cubicBezTo>
                    <a:pt x="35477" y="867369"/>
                    <a:pt x="44105" y="861985"/>
                    <a:pt x="54458" y="865574"/>
                  </a:cubicBezTo>
                  <a:close/>
                  <a:moveTo>
                    <a:pt x="1360298" y="838958"/>
                  </a:moveTo>
                  <a:cubicBezTo>
                    <a:pt x="1365009" y="838311"/>
                    <a:pt x="1369944" y="839173"/>
                    <a:pt x="1373533" y="841762"/>
                  </a:cubicBezTo>
                  <a:cubicBezTo>
                    <a:pt x="1382506" y="846939"/>
                    <a:pt x="1384300" y="857292"/>
                    <a:pt x="1378917" y="865920"/>
                  </a:cubicBezTo>
                  <a:cubicBezTo>
                    <a:pt x="1371738" y="874548"/>
                    <a:pt x="1360971" y="876273"/>
                    <a:pt x="1351998" y="871097"/>
                  </a:cubicBezTo>
                  <a:cubicBezTo>
                    <a:pt x="1344820" y="864194"/>
                    <a:pt x="1343025" y="853841"/>
                    <a:pt x="1348409" y="845213"/>
                  </a:cubicBezTo>
                  <a:cubicBezTo>
                    <a:pt x="1351101" y="841762"/>
                    <a:pt x="1355587" y="839605"/>
                    <a:pt x="1360298" y="838958"/>
                  </a:cubicBezTo>
                  <a:close/>
                  <a:moveTo>
                    <a:pt x="571568" y="819261"/>
                  </a:moveTo>
                  <a:cubicBezTo>
                    <a:pt x="582336" y="817535"/>
                    <a:pt x="591309" y="822712"/>
                    <a:pt x="594898" y="831340"/>
                  </a:cubicBezTo>
                  <a:cubicBezTo>
                    <a:pt x="598487" y="839968"/>
                    <a:pt x="594898" y="850321"/>
                    <a:pt x="584130" y="853772"/>
                  </a:cubicBezTo>
                  <a:cubicBezTo>
                    <a:pt x="575158" y="857223"/>
                    <a:pt x="564390" y="852047"/>
                    <a:pt x="560801" y="843419"/>
                  </a:cubicBezTo>
                  <a:cubicBezTo>
                    <a:pt x="557212" y="833065"/>
                    <a:pt x="562596" y="822712"/>
                    <a:pt x="571568" y="819261"/>
                  </a:cubicBezTo>
                  <a:close/>
                  <a:moveTo>
                    <a:pt x="72325" y="791838"/>
                  </a:moveTo>
                  <a:cubicBezTo>
                    <a:pt x="76855" y="790052"/>
                    <a:pt x="82031" y="790052"/>
                    <a:pt x="86345" y="792731"/>
                  </a:cubicBezTo>
                  <a:cubicBezTo>
                    <a:pt x="94973" y="796303"/>
                    <a:pt x="98424" y="807019"/>
                    <a:pt x="94973" y="817735"/>
                  </a:cubicBezTo>
                  <a:cubicBezTo>
                    <a:pt x="91522" y="826664"/>
                    <a:pt x="81169" y="830236"/>
                    <a:pt x="70816" y="826664"/>
                  </a:cubicBezTo>
                  <a:cubicBezTo>
                    <a:pt x="62188" y="823092"/>
                    <a:pt x="58737" y="810591"/>
                    <a:pt x="62188" y="801661"/>
                  </a:cubicBezTo>
                  <a:cubicBezTo>
                    <a:pt x="63913" y="797196"/>
                    <a:pt x="67796" y="793624"/>
                    <a:pt x="72325" y="791838"/>
                  </a:cubicBezTo>
                  <a:close/>
                  <a:moveTo>
                    <a:pt x="1398536" y="770175"/>
                  </a:moveTo>
                  <a:cubicBezTo>
                    <a:pt x="1402850" y="768885"/>
                    <a:pt x="1407595" y="769315"/>
                    <a:pt x="1411909" y="771895"/>
                  </a:cubicBezTo>
                  <a:cubicBezTo>
                    <a:pt x="1420537" y="775334"/>
                    <a:pt x="1423988" y="785653"/>
                    <a:pt x="1420537" y="795972"/>
                  </a:cubicBezTo>
                  <a:cubicBezTo>
                    <a:pt x="1415360" y="804571"/>
                    <a:pt x="1405007" y="808010"/>
                    <a:pt x="1396379" y="802851"/>
                  </a:cubicBezTo>
                  <a:cubicBezTo>
                    <a:pt x="1387751" y="799411"/>
                    <a:pt x="1384300" y="789093"/>
                    <a:pt x="1387751" y="778774"/>
                  </a:cubicBezTo>
                  <a:cubicBezTo>
                    <a:pt x="1390340" y="774474"/>
                    <a:pt x="1394222" y="771465"/>
                    <a:pt x="1398536" y="770175"/>
                  </a:cubicBezTo>
                  <a:close/>
                  <a:moveTo>
                    <a:pt x="898072" y="742923"/>
                  </a:moveTo>
                  <a:cubicBezTo>
                    <a:pt x="903515" y="742923"/>
                    <a:pt x="910772" y="750180"/>
                    <a:pt x="912586" y="761066"/>
                  </a:cubicBezTo>
                  <a:cubicBezTo>
                    <a:pt x="914400" y="771952"/>
                    <a:pt x="907143" y="781023"/>
                    <a:pt x="894443" y="781023"/>
                  </a:cubicBezTo>
                  <a:cubicBezTo>
                    <a:pt x="883557" y="779209"/>
                    <a:pt x="876300" y="768323"/>
                    <a:pt x="879929" y="759252"/>
                  </a:cubicBezTo>
                  <a:cubicBezTo>
                    <a:pt x="883557" y="748366"/>
                    <a:pt x="890815" y="742923"/>
                    <a:pt x="898072" y="742923"/>
                  </a:cubicBezTo>
                  <a:close/>
                  <a:moveTo>
                    <a:pt x="557893" y="738160"/>
                  </a:moveTo>
                  <a:cubicBezTo>
                    <a:pt x="568778" y="738160"/>
                    <a:pt x="577850" y="745179"/>
                    <a:pt x="577850" y="752197"/>
                  </a:cubicBezTo>
                  <a:cubicBezTo>
                    <a:pt x="577850" y="760970"/>
                    <a:pt x="570593" y="767989"/>
                    <a:pt x="559707" y="769744"/>
                  </a:cubicBezTo>
                  <a:cubicBezTo>
                    <a:pt x="550636" y="771498"/>
                    <a:pt x="541564" y="764480"/>
                    <a:pt x="539750" y="755707"/>
                  </a:cubicBezTo>
                  <a:cubicBezTo>
                    <a:pt x="539750" y="745179"/>
                    <a:pt x="547007" y="738160"/>
                    <a:pt x="557893" y="738160"/>
                  </a:cubicBezTo>
                  <a:close/>
                  <a:moveTo>
                    <a:pt x="109570" y="720112"/>
                  </a:moveTo>
                  <a:cubicBezTo>
                    <a:pt x="113869" y="718817"/>
                    <a:pt x="118599" y="719249"/>
                    <a:pt x="122898" y="720974"/>
                  </a:cubicBezTo>
                  <a:cubicBezTo>
                    <a:pt x="131497" y="726151"/>
                    <a:pt x="134937" y="738230"/>
                    <a:pt x="129777" y="745132"/>
                  </a:cubicBezTo>
                  <a:cubicBezTo>
                    <a:pt x="124618" y="753760"/>
                    <a:pt x="114299" y="757211"/>
                    <a:pt x="105700" y="753760"/>
                  </a:cubicBezTo>
                  <a:cubicBezTo>
                    <a:pt x="97101" y="748583"/>
                    <a:pt x="93662" y="738230"/>
                    <a:pt x="98821" y="729602"/>
                  </a:cubicBezTo>
                  <a:cubicBezTo>
                    <a:pt x="101401" y="724426"/>
                    <a:pt x="105271" y="721406"/>
                    <a:pt x="109570" y="720112"/>
                  </a:cubicBezTo>
                  <a:close/>
                  <a:moveTo>
                    <a:pt x="955603" y="718822"/>
                  </a:moveTo>
                  <a:cubicBezTo>
                    <a:pt x="959716" y="718822"/>
                    <a:pt x="964046" y="720121"/>
                    <a:pt x="967509" y="722719"/>
                  </a:cubicBezTo>
                  <a:cubicBezTo>
                    <a:pt x="976168" y="729646"/>
                    <a:pt x="977900" y="740037"/>
                    <a:pt x="970973" y="746964"/>
                  </a:cubicBezTo>
                  <a:cubicBezTo>
                    <a:pt x="962314" y="755623"/>
                    <a:pt x="951923" y="753891"/>
                    <a:pt x="944996" y="745232"/>
                  </a:cubicBezTo>
                  <a:cubicBezTo>
                    <a:pt x="939800" y="738305"/>
                    <a:pt x="939800" y="727914"/>
                    <a:pt x="944996" y="722719"/>
                  </a:cubicBezTo>
                  <a:cubicBezTo>
                    <a:pt x="947594" y="720121"/>
                    <a:pt x="951490" y="718822"/>
                    <a:pt x="955603" y="718822"/>
                  </a:cubicBezTo>
                  <a:close/>
                  <a:moveTo>
                    <a:pt x="836622" y="714925"/>
                  </a:moveTo>
                  <a:cubicBezTo>
                    <a:pt x="840752" y="714492"/>
                    <a:pt x="844664" y="715358"/>
                    <a:pt x="847272" y="717956"/>
                  </a:cubicBezTo>
                  <a:cubicBezTo>
                    <a:pt x="852488" y="723151"/>
                    <a:pt x="852488" y="733542"/>
                    <a:pt x="847272" y="742201"/>
                  </a:cubicBezTo>
                  <a:cubicBezTo>
                    <a:pt x="842056" y="749128"/>
                    <a:pt x="829885" y="750860"/>
                    <a:pt x="822930" y="743933"/>
                  </a:cubicBezTo>
                  <a:cubicBezTo>
                    <a:pt x="815975" y="738738"/>
                    <a:pt x="815975" y="726615"/>
                    <a:pt x="824669" y="719688"/>
                  </a:cubicBezTo>
                  <a:cubicBezTo>
                    <a:pt x="828146" y="717090"/>
                    <a:pt x="832493" y="715358"/>
                    <a:pt x="836622" y="714925"/>
                  </a:cubicBezTo>
                  <a:close/>
                  <a:moveTo>
                    <a:pt x="1439665" y="695695"/>
                  </a:moveTo>
                  <a:cubicBezTo>
                    <a:pt x="1448594" y="697481"/>
                    <a:pt x="1455738" y="708196"/>
                    <a:pt x="1452166" y="718913"/>
                  </a:cubicBezTo>
                  <a:cubicBezTo>
                    <a:pt x="1448594" y="729628"/>
                    <a:pt x="1437879" y="734986"/>
                    <a:pt x="1427163" y="731414"/>
                  </a:cubicBezTo>
                  <a:cubicBezTo>
                    <a:pt x="1418233" y="727842"/>
                    <a:pt x="1412875" y="717127"/>
                    <a:pt x="1416447" y="708196"/>
                  </a:cubicBezTo>
                  <a:cubicBezTo>
                    <a:pt x="1420019" y="699267"/>
                    <a:pt x="1428949" y="692123"/>
                    <a:pt x="1439665" y="695695"/>
                  </a:cubicBezTo>
                  <a:close/>
                  <a:moveTo>
                    <a:pt x="563707" y="670064"/>
                  </a:moveTo>
                  <a:cubicBezTo>
                    <a:pt x="574098" y="671819"/>
                    <a:pt x="581025" y="678838"/>
                    <a:pt x="579293" y="687611"/>
                  </a:cubicBezTo>
                  <a:cubicBezTo>
                    <a:pt x="579293" y="696384"/>
                    <a:pt x="570634" y="701648"/>
                    <a:pt x="560243" y="701648"/>
                  </a:cubicBezTo>
                  <a:cubicBezTo>
                    <a:pt x="549852" y="699893"/>
                    <a:pt x="542925" y="691120"/>
                    <a:pt x="544657" y="682347"/>
                  </a:cubicBezTo>
                  <a:cubicBezTo>
                    <a:pt x="544657" y="673574"/>
                    <a:pt x="555048" y="668310"/>
                    <a:pt x="563707" y="670064"/>
                  </a:cubicBezTo>
                  <a:close/>
                  <a:moveTo>
                    <a:pt x="998261" y="660826"/>
                  </a:moveTo>
                  <a:cubicBezTo>
                    <a:pt x="1007234" y="662641"/>
                    <a:pt x="1014412" y="671712"/>
                    <a:pt x="1010823" y="682598"/>
                  </a:cubicBezTo>
                  <a:cubicBezTo>
                    <a:pt x="1007234" y="691669"/>
                    <a:pt x="996467" y="695298"/>
                    <a:pt x="987494" y="691669"/>
                  </a:cubicBezTo>
                  <a:cubicBezTo>
                    <a:pt x="978521" y="686226"/>
                    <a:pt x="973137" y="677155"/>
                    <a:pt x="974932" y="669898"/>
                  </a:cubicBezTo>
                  <a:cubicBezTo>
                    <a:pt x="978521" y="662641"/>
                    <a:pt x="987494" y="657198"/>
                    <a:pt x="998261" y="660826"/>
                  </a:cubicBezTo>
                  <a:close/>
                  <a:moveTo>
                    <a:pt x="154607" y="643307"/>
                  </a:moveTo>
                  <a:cubicBezTo>
                    <a:pt x="159295" y="641967"/>
                    <a:pt x="164207" y="642414"/>
                    <a:pt x="168671" y="645093"/>
                  </a:cubicBezTo>
                  <a:cubicBezTo>
                    <a:pt x="177601" y="650451"/>
                    <a:pt x="179387" y="662952"/>
                    <a:pt x="174029" y="671882"/>
                  </a:cubicBezTo>
                  <a:cubicBezTo>
                    <a:pt x="168671" y="679026"/>
                    <a:pt x="157956" y="682598"/>
                    <a:pt x="149026" y="677240"/>
                  </a:cubicBezTo>
                  <a:cubicBezTo>
                    <a:pt x="140097" y="671882"/>
                    <a:pt x="136525" y="661166"/>
                    <a:pt x="141883" y="652236"/>
                  </a:cubicBezTo>
                  <a:cubicBezTo>
                    <a:pt x="145455" y="647772"/>
                    <a:pt x="149919" y="644646"/>
                    <a:pt x="154607" y="643307"/>
                  </a:cubicBezTo>
                  <a:close/>
                  <a:moveTo>
                    <a:pt x="1455377" y="617648"/>
                  </a:moveTo>
                  <a:cubicBezTo>
                    <a:pt x="1464397" y="619374"/>
                    <a:pt x="1471613" y="628002"/>
                    <a:pt x="1469809" y="638355"/>
                  </a:cubicBezTo>
                  <a:cubicBezTo>
                    <a:pt x="1468005" y="648708"/>
                    <a:pt x="1458985" y="655611"/>
                    <a:pt x="1448161" y="653885"/>
                  </a:cubicBezTo>
                  <a:cubicBezTo>
                    <a:pt x="1439141" y="652160"/>
                    <a:pt x="1431925" y="641806"/>
                    <a:pt x="1433729" y="633178"/>
                  </a:cubicBezTo>
                  <a:cubicBezTo>
                    <a:pt x="1435533" y="622825"/>
                    <a:pt x="1444553" y="615923"/>
                    <a:pt x="1455377" y="617648"/>
                  </a:cubicBezTo>
                  <a:close/>
                  <a:moveTo>
                    <a:pt x="580749" y="601937"/>
                  </a:moveTo>
                  <a:cubicBezTo>
                    <a:pt x="591516" y="605415"/>
                    <a:pt x="596900" y="614108"/>
                    <a:pt x="593311" y="622802"/>
                  </a:cubicBezTo>
                  <a:cubicBezTo>
                    <a:pt x="591516" y="629757"/>
                    <a:pt x="580749" y="634973"/>
                    <a:pt x="571776" y="633234"/>
                  </a:cubicBezTo>
                  <a:cubicBezTo>
                    <a:pt x="561009" y="629757"/>
                    <a:pt x="555625" y="621063"/>
                    <a:pt x="559214" y="612369"/>
                  </a:cubicBezTo>
                  <a:cubicBezTo>
                    <a:pt x="561009" y="603676"/>
                    <a:pt x="571776" y="598460"/>
                    <a:pt x="580749" y="601937"/>
                  </a:cubicBezTo>
                  <a:close/>
                  <a:moveTo>
                    <a:pt x="1003224" y="584173"/>
                  </a:moveTo>
                  <a:cubicBezTo>
                    <a:pt x="1011918" y="584173"/>
                    <a:pt x="1020612" y="591191"/>
                    <a:pt x="1022350" y="599964"/>
                  </a:cubicBezTo>
                  <a:cubicBezTo>
                    <a:pt x="1022350" y="610492"/>
                    <a:pt x="1013657" y="617511"/>
                    <a:pt x="1003224" y="615756"/>
                  </a:cubicBezTo>
                  <a:cubicBezTo>
                    <a:pt x="994531" y="615756"/>
                    <a:pt x="985837" y="608738"/>
                    <a:pt x="985837" y="601719"/>
                  </a:cubicBezTo>
                  <a:cubicBezTo>
                    <a:pt x="985837" y="592946"/>
                    <a:pt x="992792" y="585927"/>
                    <a:pt x="1003224" y="584173"/>
                  </a:cubicBezTo>
                  <a:close/>
                  <a:moveTo>
                    <a:pt x="199057" y="575739"/>
                  </a:moveTo>
                  <a:cubicBezTo>
                    <a:pt x="203745" y="574846"/>
                    <a:pt x="208657" y="575739"/>
                    <a:pt x="213121" y="578418"/>
                  </a:cubicBezTo>
                  <a:cubicBezTo>
                    <a:pt x="220265" y="583776"/>
                    <a:pt x="223837" y="596277"/>
                    <a:pt x="218479" y="605207"/>
                  </a:cubicBezTo>
                  <a:cubicBezTo>
                    <a:pt x="213121" y="612351"/>
                    <a:pt x="200620" y="615923"/>
                    <a:pt x="191690" y="610565"/>
                  </a:cubicBezTo>
                  <a:cubicBezTo>
                    <a:pt x="184547" y="605207"/>
                    <a:pt x="180975" y="592705"/>
                    <a:pt x="186333" y="583776"/>
                  </a:cubicBezTo>
                  <a:cubicBezTo>
                    <a:pt x="189905" y="579311"/>
                    <a:pt x="194369" y="576632"/>
                    <a:pt x="199057" y="575739"/>
                  </a:cubicBezTo>
                  <a:close/>
                  <a:moveTo>
                    <a:pt x="595428" y="536836"/>
                  </a:moveTo>
                  <a:cubicBezTo>
                    <a:pt x="599513" y="535538"/>
                    <a:pt x="604242" y="535971"/>
                    <a:pt x="608542" y="538568"/>
                  </a:cubicBezTo>
                  <a:cubicBezTo>
                    <a:pt x="617140" y="543764"/>
                    <a:pt x="622300" y="554155"/>
                    <a:pt x="617140" y="561082"/>
                  </a:cubicBezTo>
                  <a:cubicBezTo>
                    <a:pt x="613701" y="568009"/>
                    <a:pt x="603382" y="571473"/>
                    <a:pt x="594783" y="566277"/>
                  </a:cubicBezTo>
                  <a:cubicBezTo>
                    <a:pt x="586184" y="562814"/>
                    <a:pt x="581025" y="552423"/>
                    <a:pt x="586184" y="545495"/>
                  </a:cubicBezTo>
                  <a:cubicBezTo>
                    <a:pt x="587904" y="541166"/>
                    <a:pt x="591344" y="538135"/>
                    <a:pt x="595428" y="536836"/>
                  </a:cubicBezTo>
                  <a:close/>
                  <a:moveTo>
                    <a:pt x="1457180" y="530198"/>
                  </a:moveTo>
                  <a:cubicBezTo>
                    <a:pt x="1467571" y="530198"/>
                    <a:pt x="1476230" y="537153"/>
                    <a:pt x="1476230" y="547585"/>
                  </a:cubicBezTo>
                  <a:cubicBezTo>
                    <a:pt x="1477962" y="558017"/>
                    <a:pt x="1467571" y="566711"/>
                    <a:pt x="1458912" y="566711"/>
                  </a:cubicBezTo>
                  <a:cubicBezTo>
                    <a:pt x="1448521" y="566711"/>
                    <a:pt x="1441594" y="558017"/>
                    <a:pt x="1439862" y="549324"/>
                  </a:cubicBezTo>
                  <a:cubicBezTo>
                    <a:pt x="1439862" y="538891"/>
                    <a:pt x="1448521" y="530198"/>
                    <a:pt x="1457180" y="530198"/>
                  </a:cubicBezTo>
                  <a:close/>
                  <a:moveTo>
                    <a:pt x="996924" y="517583"/>
                  </a:moveTo>
                  <a:cubicBezTo>
                    <a:pt x="1001022" y="519104"/>
                    <a:pt x="1004473" y="522147"/>
                    <a:pt x="1006199" y="526494"/>
                  </a:cubicBezTo>
                  <a:cubicBezTo>
                    <a:pt x="1009650" y="535187"/>
                    <a:pt x="1004474" y="545620"/>
                    <a:pt x="994120" y="547358"/>
                  </a:cubicBezTo>
                  <a:cubicBezTo>
                    <a:pt x="985492" y="550836"/>
                    <a:pt x="975139" y="547358"/>
                    <a:pt x="973413" y="538665"/>
                  </a:cubicBezTo>
                  <a:cubicBezTo>
                    <a:pt x="969962" y="531710"/>
                    <a:pt x="975139" y="523016"/>
                    <a:pt x="983767" y="517800"/>
                  </a:cubicBezTo>
                  <a:cubicBezTo>
                    <a:pt x="988081" y="516062"/>
                    <a:pt x="992826" y="516062"/>
                    <a:pt x="996924" y="517583"/>
                  </a:cubicBezTo>
                  <a:close/>
                  <a:moveTo>
                    <a:pt x="247733" y="512873"/>
                  </a:moveTo>
                  <a:cubicBezTo>
                    <a:pt x="252247" y="512442"/>
                    <a:pt x="256976" y="513736"/>
                    <a:pt x="261276" y="516324"/>
                  </a:cubicBezTo>
                  <a:cubicBezTo>
                    <a:pt x="268155" y="523227"/>
                    <a:pt x="269875" y="533580"/>
                    <a:pt x="262996" y="542208"/>
                  </a:cubicBezTo>
                  <a:cubicBezTo>
                    <a:pt x="257836" y="549110"/>
                    <a:pt x="245798" y="550836"/>
                    <a:pt x="238919" y="545659"/>
                  </a:cubicBezTo>
                  <a:cubicBezTo>
                    <a:pt x="230320" y="538757"/>
                    <a:pt x="228600" y="526678"/>
                    <a:pt x="235479" y="519776"/>
                  </a:cubicBezTo>
                  <a:cubicBezTo>
                    <a:pt x="238919" y="515462"/>
                    <a:pt x="243218" y="513305"/>
                    <a:pt x="247733" y="512873"/>
                  </a:cubicBezTo>
                  <a:close/>
                  <a:moveTo>
                    <a:pt x="641250" y="471612"/>
                  </a:moveTo>
                  <a:cubicBezTo>
                    <a:pt x="645986" y="471612"/>
                    <a:pt x="650947" y="473350"/>
                    <a:pt x="654555" y="476828"/>
                  </a:cubicBezTo>
                  <a:cubicBezTo>
                    <a:pt x="661771" y="483782"/>
                    <a:pt x="663575" y="494215"/>
                    <a:pt x="658163" y="501170"/>
                  </a:cubicBezTo>
                  <a:cubicBezTo>
                    <a:pt x="652751" y="506386"/>
                    <a:pt x="641927" y="506386"/>
                    <a:pt x="632907" y="501170"/>
                  </a:cubicBezTo>
                  <a:cubicBezTo>
                    <a:pt x="623887" y="494215"/>
                    <a:pt x="623887" y="483782"/>
                    <a:pt x="629299" y="476828"/>
                  </a:cubicBezTo>
                  <a:cubicBezTo>
                    <a:pt x="632005" y="473350"/>
                    <a:pt x="636515" y="471612"/>
                    <a:pt x="641250" y="471612"/>
                  </a:cubicBezTo>
                  <a:close/>
                  <a:moveTo>
                    <a:pt x="954737" y="456027"/>
                  </a:moveTo>
                  <a:cubicBezTo>
                    <a:pt x="959283" y="455802"/>
                    <a:pt x="963612" y="457606"/>
                    <a:pt x="966210" y="461214"/>
                  </a:cubicBezTo>
                  <a:cubicBezTo>
                    <a:pt x="973137" y="468430"/>
                    <a:pt x="971405" y="481058"/>
                    <a:pt x="964478" y="486470"/>
                  </a:cubicBezTo>
                  <a:cubicBezTo>
                    <a:pt x="955819" y="493686"/>
                    <a:pt x="945428" y="491882"/>
                    <a:pt x="940233" y="486470"/>
                  </a:cubicBezTo>
                  <a:cubicBezTo>
                    <a:pt x="935037" y="481058"/>
                    <a:pt x="936769" y="470234"/>
                    <a:pt x="941965" y="463018"/>
                  </a:cubicBezTo>
                  <a:cubicBezTo>
                    <a:pt x="945428" y="458508"/>
                    <a:pt x="950191" y="456253"/>
                    <a:pt x="954737" y="456027"/>
                  </a:cubicBezTo>
                  <a:close/>
                  <a:moveTo>
                    <a:pt x="299968" y="451176"/>
                  </a:moveTo>
                  <a:cubicBezTo>
                    <a:pt x="304281" y="450960"/>
                    <a:pt x="308595" y="452686"/>
                    <a:pt x="312046" y="456137"/>
                  </a:cubicBezTo>
                  <a:cubicBezTo>
                    <a:pt x="320674" y="461314"/>
                    <a:pt x="320674" y="473393"/>
                    <a:pt x="313772" y="480295"/>
                  </a:cubicBezTo>
                  <a:cubicBezTo>
                    <a:pt x="308595" y="488923"/>
                    <a:pt x="296517" y="488923"/>
                    <a:pt x="289614" y="482020"/>
                  </a:cubicBezTo>
                  <a:cubicBezTo>
                    <a:pt x="280987" y="476844"/>
                    <a:pt x="280987" y="464765"/>
                    <a:pt x="287889" y="457863"/>
                  </a:cubicBezTo>
                  <a:cubicBezTo>
                    <a:pt x="291340" y="453549"/>
                    <a:pt x="295654" y="451392"/>
                    <a:pt x="299968" y="451176"/>
                  </a:cubicBezTo>
                  <a:close/>
                  <a:moveTo>
                    <a:pt x="1449965" y="450967"/>
                  </a:moveTo>
                  <a:cubicBezTo>
                    <a:pt x="1460789" y="449235"/>
                    <a:pt x="1469809" y="456162"/>
                    <a:pt x="1471613" y="466553"/>
                  </a:cubicBezTo>
                  <a:cubicBezTo>
                    <a:pt x="1471613" y="475212"/>
                    <a:pt x="1464397" y="485603"/>
                    <a:pt x="1455377" y="485603"/>
                  </a:cubicBezTo>
                  <a:cubicBezTo>
                    <a:pt x="1444553" y="487335"/>
                    <a:pt x="1435533" y="480407"/>
                    <a:pt x="1433729" y="470017"/>
                  </a:cubicBezTo>
                  <a:cubicBezTo>
                    <a:pt x="1431925" y="461357"/>
                    <a:pt x="1439141" y="452698"/>
                    <a:pt x="1449965" y="450967"/>
                  </a:cubicBezTo>
                  <a:close/>
                  <a:moveTo>
                    <a:pt x="697592" y="424954"/>
                  </a:moveTo>
                  <a:cubicBezTo>
                    <a:pt x="701901" y="425856"/>
                    <a:pt x="705530" y="428562"/>
                    <a:pt x="707344" y="433072"/>
                  </a:cubicBezTo>
                  <a:cubicBezTo>
                    <a:pt x="712787" y="442092"/>
                    <a:pt x="712787" y="452916"/>
                    <a:pt x="705530" y="458328"/>
                  </a:cubicBezTo>
                  <a:cubicBezTo>
                    <a:pt x="698272" y="461936"/>
                    <a:pt x="687387" y="460132"/>
                    <a:pt x="680130" y="451112"/>
                  </a:cubicBezTo>
                  <a:cubicBezTo>
                    <a:pt x="674687" y="443896"/>
                    <a:pt x="676501" y="433072"/>
                    <a:pt x="683758" y="427660"/>
                  </a:cubicBezTo>
                  <a:cubicBezTo>
                    <a:pt x="688294" y="424954"/>
                    <a:pt x="693283" y="424052"/>
                    <a:pt x="697592" y="424954"/>
                  </a:cubicBezTo>
                  <a:close/>
                  <a:moveTo>
                    <a:pt x="895133" y="415970"/>
                  </a:moveTo>
                  <a:cubicBezTo>
                    <a:pt x="899246" y="414455"/>
                    <a:pt x="903576" y="414455"/>
                    <a:pt x="907040" y="416186"/>
                  </a:cubicBezTo>
                  <a:cubicBezTo>
                    <a:pt x="915699" y="419650"/>
                    <a:pt x="919162" y="431773"/>
                    <a:pt x="912235" y="440432"/>
                  </a:cubicBezTo>
                  <a:cubicBezTo>
                    <a:pt x="907040" y="449091"/>
                    <a:pt x="898380" y="450823"/>
                    <a:pt x="891453" y="447359"/>
                  </a:cubicBezTo>
                  <a:cubicBezTo>
                    <a:pt x="884526" y="443895"/>
                    <a:pt x="881062" y="433505"/>
                    <a:pt x="884526" y="424845"/>
                  </a:cubicBezTo>
                  <a:cubicBezTo>
                    <a:pt x="887124" y="420516"/>
                    <a:pt x="891020" y="417485"/>
                    <a:pt x="895133" y="415970"/>
                  </a:cubicBezTo>
                  <a:close/>
                  <a:moveTo>
                    <a:pt x="752157" y="396992"/>
                  </a:moveTo>
                  <a:cubicBezTo>
                    <a:pt x="762634" y="395260"/>
                    <a:pt x="771366" y="400455"/>
                    <a:pt x="773112" y="410846"/>
                  </a:cubicBezTo>
                  <a:cubicBezTo>
                    <a:pt x="773112" y="421237"/>
                    <a:pt x="769619" y="429896"/>
                    <a:pt x="760888" y="431628"/>
                  </a:cubicBezTo>
                  <a:cubicBezTo>
                    <a:pt x="753903" y="433360"/>
                    <a:pt x="745172" y="428164"/>
                    <a:pt x="741679" y="417773"/>
                  </a:cubicBezTo>
                  <a:cubicBezTo>
                    <a:pt x="738187" y="409114"/>
                    <a:pt x="743426" y="398723"/>
                    <a:pt x="752157" y="396992"/>
                  </a:cubicBezTo>
                  <a:close/>
                  <a:moveTo>
                    <a:pt x="827172" y="393817"/>
                  </a:moveTo>
                  <a:cubicBezTo>
                    <a:pt x="837699" y="393817"/>
                    <a:pt x="842963" y="402476"/>
                    <a:pt x="841209" y="412867"/>
                  </a:cubicBezTo>
                  <a:cubicBezTo>
                    <a:pt x="839454" y="423257"/>
                    <a:pt x="830681" y="430185"/>
                    <a:pt x="823662" y="428453"/>
                  </a:cubicBezTo>
                  <a:cubicBezTo>
                    <a:pt x="814889" y="428453"/>
                    <a:pt x="809625" y="418062"/>
                    <a:pt x="809625" y="409403"/>
                  </a:cubicBezTo>
                  <a:cubicBezTo>
                    <a:pt x="809625" y="399012"/>
                    <a:pt x="818398" y="392085"/>
                    <a:pt x="827172" y="393817"/>
                  </a:cubicBezTo>
                  <a:close/>
                  <a:moveTo>
                    <a:pt x="361155" y="385942"/>
                  </a:moveTo>
                  <a:cubicBezTo>
                    <a:pt x="365901" y="385942"/>
                    <a:pt x="370646" y="387737"/>
                    <a:pt x="374097" y="391326"/>
                  </a:cubicBezTo>
                  <a:cubicBezTo>
                    <a:pt x="380999" y="398504"/>
                    <a:pt x="380999" y="411066"/>
                    <a:pt x="374097" y="418244"/>
                  </a:cubicBezTo>
                  <a:cubicBezTo>
                    <a:pt x="367195" y="425423"/>
                    <a:pt x="356842" y="425423"/>
                    <a:pt x="348214" y="418244"/>
                  </a:cubicBezTo>
                  <a:cubicBezTo>
                    <a:pt x="341312" y="411066"/>
                    <a:pt x="341312" y="400299"/>
                    <a:pt x="348214" y="391326"/>
                  </a:cubicBezTo>
                  <a:cubicBezTo>
                    <a:pt x="351665" y="387737"/>
                    <a:pt x="356410" y="385942"/>
                    <a:pt x="361155" y="385942"/>
                  </a:cubicBezTo>
                  <a:close/>
                  <a:moveTo>
                    <a:pt x="1430613" y="371654"/>
                  </a:moveTo>
                  <a:cubicBezTo>
                    <a:pt x="1441381" y="369860"/>
                    <a:pt x="1450354" y="375243"/>
                    <a:pt x="1453943" y="386011"/>
                  </a:cubicBezTo>
                  <a:cubicBezTo>
                    <a:pt x="1455737" y="396778"/>
                    <a:pt x="1450354" y="405751"/>
                    <a:pt x="1439586" y="409340"/>
                  </a:cubicBezTo>
                  <a:cubicBezTo>
                    <a:pt x="1430613" y="411135"/>
                    <a:pt x="1419846" y="405751"/>
                    <a:pt x="1418051" y="394984"/>
                  </a:cubicBezTo>
                  <a:cubicBezTo>
                    <a:pt x="1414462" y="386011"/>
                    <a:pt x="1421641" y="375243"/>
                    <a:pt x="1430613" y="371654"/>
                  </a:cubicBezTo>
                  <a:close/>
                  <a:moveTo>
                    <a:pt x="418305" y="330526"/>
                  </a:moveTo>
                  <a:cubicBezTo>
                    <a:pt x="423051" y="330742"/>
                    <a:pt x="427796" y="332899"/>
                    <a:pt x="431247" y="337213"/>
                  </a:cubicBezTo>
                  <a:cubicBezTo>
                    <a:pt x="438149" y="344115"/>
                    <a:pt x="436423" y="354468"/>
                    <a:pt x="429521" y="361370"/>
                  </a:cubicBezTo>
                  <a:cubicBezTo>
                    <a:pt x="422619" y="368273"/>
                    <a:pt x="412266" y="368273"/>
                    <a:pt x="405364" y="361370"/>
                  </a:cubicBezTo>
                  <a:cubicBezTo>
                    <a:pt x="398462" y="354468"/>
                    <a:pt x="398462" y="342389"/>
                    <a:pt x="405364" y="335487"/>
                  </a:cubicBezTo>
                  <a:cubicBezTo>
                    <a:pt x="408815" y="332036"/>
                    <a:pt x="413560" y="330310"/>
                    <a:pt x="418305" y="330526"/>
                  </a:cubicBezTo>
                  <a:close/>
                  <a:moveTo>
                    <a:pt x="1406042" y="297099"/>
                  </a:moveTo>
                  <a:cubicBezTo>
                    <a:pt x="1414670" y="293660"/>
                    <a:pt x="1425023" y="298819"/>
                    <a:pt x="1428474" y="307418"/>
                  </a:cubicBezTo>
                  <a:cubicBezTo>
                    <a:pt x="1431925" y="317737"/>
                    <a:pt x="1426749" y="328056"/>
                    <a:pt x="1418121" y="331495"/>
                  </a:cubicBezTo>
                  <a:cubicBezTo>
                    <a:pt x="1407767" y="334935"/>
                    <a:pt x="1397414" y="329775"/>
                    <a:pt x="1395688" y="319457"/>
                  </a:cubicBezTo>
                  <a:cubicBezTo>
                    <a:pt x="1392237" y="310858"/>
                    <a:pt x="1395688" y="300539"/>
                    <a:pt x="1406042" y="297099"/>
                  </a:cubicBezTo>
                  <a:close/>
                  <a:moveTo>
                    <a:pt x="478606" y="277708"/>
                  </a:moveTo>
                  <a:cubicBezTo>
                    <a:pt x="483294" y="277923"/>
                    <a:pt x="487758" y="279649"/>
                    <a:pt x="491330" y="283100"/>
                  </a:cubicBezTo>
                  <a:cubicBezTo>
                    <a:pt x="498474" y="291728"/>
                    <a:pt x="496688" y="302081"/>
                    <a:pt x="489544" y="308983"/>
                  </a:cubicBezTo>
                  <a:cubicBezTo>
                    <a:pt x="480615" y="315886"/>
                    <a:pt x="469899" y="314160"/>
                    <a:pt x="462756" y="307258"/>
                  </a:cubicBezTo>
                  <a:cubicBezTo>
                    <a:pt x="455612" y="300356"/>
                    <a:pt x="457398" y="288277"/>
                    <a:pt x="464541" y="281374"/>
                  </a:cubicBezTo>
                  <a:cubicBezTo>
                    <a:pt x="469006" y="278786"/>
                    <a:pt x="473918" y="277492"/>
                    <a:pt x="478606" y="277708"/>
                  </a:cubicBezTo>
                  <a:close/>
                  <a:moveTo>
                    <a:pt x="541411" y="226605"/>
                  </a:moveTo>
                  <a:cubicBezTo>
                    <a:pt x="546099" y="227250"/>
                    <a:pt x="550564" y="229829"/>
                    <a:pt x="553243" y="234129"/>
                  </a:cubicBezTo>
                  <a:cubicBezTo>
                    <a:pt x="560387" y="241008"/>
                    <a:pt x="558601" y="253046"/>
                    <a:pt x="551457" y="258206"/>
                  </a:cubicBezTo>
                  <a:cubicBezTo>
                    <a:pt x="542528" y="265085"/>
                    <a:pt x="531812" y="263365"/>
                    <a:pt x="524669" y="256486"/>
                  </a:cubicBezTo>
                  <a:cubicBezTo>
                    <a:pt x="517525" y="247887"/>
                    <a:pt x="519311" y="237568"/>
                    <a:pt x="528240" y="230689"/>
                  </a:cubicBezTo>
                  <a:cubicBezTo>
                    <a:pt x="531812" y="227249"/>
                    <a:pt x="536723" y="225960"/>
                    <a:pt x="541411" y="226605"/>
                  </a:cubicBezTo>
                  <a:close/>
                  <a:moveTo>
                    <a:pt x="1381901" y="216270"/>
                  </a:moveTo>
                  <a:cubicBezTo>
                    <a:pt x="1386647" y="217609"/>
                    <a:pt x="1390961" y="220735"/>
                    <a:pt x="1393549" y="225199"/>
                  </a:cubicBezTo>
                  <a:cubicBezTo>
                    <a:pt x="1397000" y="234129"/>
                    <a:pt x="1393549" y="246631"/>
                    <a:pt x="1384921" y="250203"/>
                  </a:cubicBezTo>
                  <a:cubicBezTo>
                    <a:pt x="1376293" y="255561"/>
                    <a:pt x="1365940" y="251989"/>
                    <a:pt x="1360763" y="243059"/>
                  </a:cubicBezTo>
                  <a:cubicBezTo>
                    <a:pt x="1357312" y="234129"/>
                    <a:pt x="1360763" y="221628"/>
                    <a:pt x="1367666" y="218056"/>
                  </a:cubicBezTo>
                  <a:cubicBezTo>
                    <a:pt x="1371979" y="215377"/>
                    <a:pt x="1377156" y="214930"/>
                    <a:pt x="1381901" y="216270"/>
                  </a:cubicBezTo>
                  <a:close/>
                  <a:moveTo>
                    <a:pt x="612964" y="174862"/>
                  </a:moveTo>
                  <a:cubicBezTo>
                    <a:pt x="617675" y="175722"/>
                    <a:pt x="622161" y="178302"/>
                    <a:pt x="624853" y="181742"/>
                  </a:cubicBezTo>
                  <a:cubicBezTo>
                    <a:pt x="630237" y="190340"/>
                    <a:pt x="628442" y="200659"/>
                    <a:pt x="619469" y="207538"/>
                  </a:cubicBezTo>
                  <a:cubicBezTo>
                    <a:pt x="612291" y="212698"/>
                    <a:pt x="599729" y="210978"/>
                    <a:pt x="594346" y="202379"/>
                  </a:cubicBezTo>
                  <a:cubicBezTo>
                    <a:pt x="588962" y="195500"/>
                    <a:pt x="590756" y="183461"/>
                    <a:pt x="599729" y="178302"/>
                  </a:cubicBezTo>
                  <a:cubicBezTo>
                    <a:pt x="603319" y="174862"/>
                    <a:pt x="608254" y="174002"/>
                    <a:pt x="612964" y="174862"/>
                  </a:cubicBezTo>
                  <a:close/>
                  <a:moveTo>
                    <a:pt x="1338979" y="147230"/>
                  </a:moveTo>
                  <a:cubicBezTo>
                    <a:pt x="1343508" y="147875"/>
                    <a:pt x="1347822" y="150454"/>
                    <a:pt x="1350410" y="154754"/>
                  </a:cubicBezTo>
                  <a:cubicBezTo>
                    <a:pt x="1357312" y="163352"/>
                    <a:pt x="1353861" y="173671"/>
                    <a:pt x="1346959" y="180550"/>
                  </a:cubicBezTo>
                  <a:cubicBezTo>
                    <a:pt x="1338332" y="185710"/>
                    <a:pt x="1327978" y="183990"/>
                    <a:pt x="1321076" y="175391"/>
                  </a:cubicBezTo>
                  <a:cubicBezTo>
                    <a:pt x="1317625" y="166792"/>
                    <a:pt x="1317625" y="156473"/>
                    <a:pt x="1326253" y="151314"/>
                  </a:cubicBezTo>
                  <a:cubicBezTo>
                    <a:pt x="1329704" y="147874"/>
                    <a:pt x="1334449" y="146585"/>
                    <a:pt x="1338979" y="147230"/>
                  </a:cubicBezTo>
                  <a:close/>
                  <a:moveTo>
                    <a:pt x="680312" y="130412"/>
                  </a:moveTo>
                  <a:cubicBezTo>
                    <a:pt x="684798" y="131702"/>
                    <a:pt x="688836" y="134712"/>
                    <a:pt x="691528" y="139011"/>
                  </a:cubicBezTo>
                  <a:cubicBezTo>
                    <a:pt x="696912" y="145890"/>
                    <a:pt x="695117" y="157929"/>
                    <a:pt x="686144" y="163088"/>
                  </a:cubicBezTo>
                  <a:cubicBezTo>
                    <a:pt x="677172" y="168248"/>
                    <a:pt x="666404" y="164808"/>
                    <a:pt x="661021" y="157929"/>
                  </a:cubicBezTo>
                  <a:cubicBezTo>
                    <a:pt x="655637" y="149330"/>
                    <a:pt x="657431" y="137292"/>
                    <a:pt x="666404" y="132132"/>
                  </a:cubicBezTo>
                  <a:cubicBezTo>
                    <a:pt x="670891" y="129553"/>
                    <a:pt x="675826" y="129123"/>
                    <a:pt x="680312" y="130412"/>
                  </a:cubicBezTo>
                  <a:close/>
                  <a:moveTo>
                    <a:pt x="750912" y="90939"/>
                  </a:moveTo>
                  <a:cubicBezTo>
                    <a:pt x="755600" y="92444"/>
                    <a:pt x="759618" y="95884"/>
                    <a:pt x="761404" y="101043"/>
                  </a:cubicBezTo>
                  <a:cubicBezTo>
                    <a:pt x="766762" y="109642"/>
                    <a:pt x="763190" y="119961"/>
                    <a:pt x="754260" y="123400"/>
                  </a:cubicBezTo>
                  <a:cubicBezTo>
                    <a:pt x="745331" y="128560"/>
                    <a:pt x="734615" y="125120"/>
                    <a:pt x="729258" y="116521"/>
                  </a:cubicBezTo>
                  <a:cubicBezTo>
                    <a:pt x="723900" y="107922"/>
                    <a:pt x="727472" y="97604"/>
                    <a:pt x="736401" y="92444"/>
                  </a:cubicBezTo>
                  <a:cubicBezTo>
                    <a:pt x="740866" y="89865"/>
                    <a:pt x="746224" y="89435"/>
                    <a:pt x="750912" y="90939"/>
                  </a:cubicBezTo>
                  <a:close/>
                  <a:moveTo>
                    <a:pt x="1281261" y="86129"/>
                  </a:moveTo>
                  <a:cubicBezTo>
                    <a:pt x="1286172" y="85904"/>
                    <a:pt x="1291530" y="87699"/>
                    <a:pt x="1295995" y="91288"/>
                  </a:cubicBezTo>
                  <a:cubicBezTo>
                    <a:pt x="1303138" y="98466"/>
                    <a:pt x="1304924" y="111028"/>
                    <a:pt x="1295995" y="118206"/>
                  </a:cubicBezTo>
                  <a:cubicBezTo>
                    <a:pt x="1288851" y="125385"/>
                    <a:pt x="1278135" y="125385"/>
                    <a:pt x="1270992" y="118206"/>
                  </a:cubicBezTo>
                  <a:cubicBezTo>
                    <a:pt x="1263848" y="112823"/>
                    <a:pt x="1262062" y="100261"/>
                    <a:pt x="1269206" y="93083"/>
                  </a:cubicBezTo>
                  <a:cubicBezTo>
                    <a:pt x="1271885" y="88596"/>
                    <a:pt x="1276350" y="86353"/>
                    <a:pt x="1281261" y="86129"/>
                  </a:cubicBezTo>
                  <a:close/>
                  <a:moveTo>
                    <a:pt x="824012" y="57183"/>
                  </a:moveTo>
                  <a:cubicBezTo>
                    <a:pt x="828311" y="58693"/>
                    <a:pt x="832181" y="61713"/>
                    <a:pt x="834761" y="66027"/>
                  </a:cubicBezTo>
                  <a:cubicBezTo>
                    <a:pt x="838200" y="76380"/>
                    <a:pt x="833041" y="86733"/>
                    <a:pt x="824442" y="90185"/>
                  </a:cubicBezTo>
                  <a:cubicBezTo>
                    <a:pt x="815842" y="93636"/>
                    <a:pt x="805524" y="90185"/>
                    <a:pt x="802084" y="81557"/>
                  </a:cubicBezTo>
                  <a:cubicBezTo>
                    <a:pt x="796925" y="72929"/>
                    <a:pt x="802084" y="60850"/>
                    <a:pt x="810683" y="57399"/>
                  </a:cubicBezTo>
                  <a:cubicBezTo>
                    <a:pt x="814983" y="55673"/>
                    <a:pt x="819713" y="55673"/>
                    <a:pt x="824012" y="57183"/>
                  </a:cubicBezTo>
                  <a:close/>
                  <a:moveTo>
                    <a:pt x="1212156" y="41524"/>
                  </a:moveTo>
                  <a:cubicBezTo>
                    <a:pt x="1216621" y="40230"/>
                    <a:pt x="1221979" y="40661"/>
                    <a:pt x="1227337" y="43249"/>
                  </a:cubicBezTo>
                  <a:cubicBezTo>
                    <a:pt x="1238052" y="46701"/>
                    <a:pt x="1239838" y="60505"/>
                    <a:pt x="1234480" y="67407"/>
                  </a:cubicBezTo>
                  <a:cubicBezTo>
                    <a:pt x="1229122" y="76035"/>
                    <a:pt x="1218407" y="77761"/>
                    <a:pt x="1209477" y="74310"/>
                  </a:cubicBezTo>
                  <a:cubicBezTo>
                    <a:pt x="1200547" y="70858"/>
                    <a:pt x="1196975" y="60505"/>
                    <a:pt x="1202333" y="50152"/>
                  </a:cubicBezTo>
                  <a:cubicBezTo>
                    <a:pt x="1204119" y="45838"/>
                    <a:pt x="1207691" y="42818"/>
                    <a:pt x="1212156" y="41524"/>
                  </a:cubicBezTo>
                  <a:close/>
                  <a:moveTo>
                    <a:pt x="894953" y="25510"/>
                  </a:moveTo>
                  <a:cubicBezTo>
                    <a:pt x="905272" y="23785"/>
                    <a:pt x="915591" y="28961"/>
                    <a:pt x="917311" y="37589"/>
                  </a:cubicBezTo>
                  <a:cubicBezTo>
                    <a:pt x="920750" y="47943"/>
                    <a:pt x="915591" y="56570"/>
                    <a:pt x="905272" y="60022"/>
                  </a:cubicBezTo>
                  <a:cubicBezTo>
                    <a:pt x="896673" y="63473"/>
                    <a:pt x="886354" y="58296"/>
                    <a:pt x="882915" y="47943"/>
                  </a:cubicBezTo>
                  <a:cubicBezTo>
                    <a:pt x="879475" y="39315"/>
                    <a:pt x="884635" y="28961"/>
                    <a:pt x="894953" y="25510"/>
                  </a:cubicBezTo>
                  <a:close/>
                  <a:moveTo>
                    <a:pt x="1140032" y="9642"/>
                  </a:moveTo>
                  <a:cubicBezTo>
                    <a:pt x="1152111" y="11373"/>
                    <a:pt x="1157287" y="21764"/>
                    <a:pt x="1153836" y="32155"/>
                  </a:cubicBezTo>
                  <a:cubicBezTo>
                    <a:pt x="1152111" y="40814"/>
                    <a:pt x="1141758" y="46010"/>
                    <a:pt x="1133130" y="44278"/>
                  </a:cubicBezTo>
                  <a:cubicBezTo>
                    <a:pt x="1122777" y="42546"/>
                    <a:pt x="1117600" y="33887"/>
                    <a:pt x="1119326" y="23496"/>
                  </a:cubicBezTo>
                  <a:cubicBezTo>
                    <a:pt x="1121051" y="14837"/>
                    <a:pt x="1129679" y="7910"/>
                    <a:pt x="1140032" y="9642"/>
                  </a:cubicBezTo>
                  <a:close/>
                  <a:moveTo>
                    <a:pt x="975208" y="6323"/>
                  </a:moveTo>
                  <a:cubicBezTo>
                    <a:pt x="985975" y="6323"/>
                    <a:pt x="994948" y="13278"/>
                    <a:pt x="996743" y="21971"/>
                  </a:cubicBezTo>
                  <a:cubicBezTo>
                    <a:pt x="998537" y="32403"/>
                    <a:pt x="991359" y="41097"/>
                    <a:pt x="980592" y="42836"/>
                  </a:cubicBezTo>
                  <a:cubicBezTo>
                    <a:pt x="971619" y="42836"/>
                    <a:pt x="960851" y="37620"/>
                    <a:pt x="959057" y="28926"/>
                  </a:cubicBezTo>
                  <a:cubicBezTo>
                    <a:pt x="957262" y="18494"/>
                    <a:pt x="964441" y="8061"/>
                    <a:pt x="975208" y="6323"/>
                  </a:cubicBezTo>
                  <a:close/>
                  <a:moveTo>
                    <a:pt x="1057275" y="199"/>
                  </a:moveTo>
                  <a:cubicBezTo>
                    <a:pt x="1067666" y="-1615"/>
                    <a:pt x="1076325" y="9270"/>
                    <a:pt x="1074593" y="18342"/>
                  </a:cubicBezTo>
                  <a:cubicBezTo>
                    <a:pt x="1074593" y="29228"/>
                    <a:pt x="1065934" y="36485"/>
                    <a:pt x="1057275" y="36485"/>
                  </a:cubicBezTo>
                  <a:cubicBezTo>
                    <a:pt x="1046884" y="36485"/>
                    <a:pt x="1039957" y="29228"/>
                    <a:pt x="1038225" y="18342"/>
                  </a:cubicBezTo>
                  <a:cubicBezTo>
                    <a:pt x="1038225" y="9270"/>
                    <a:pt x="1046884" y="199"/>
                    <a:pt x="1057275" y="1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 79"/>
            <p:cNvSpPr/>
            <p:nvPr/>
          </p:nvSpPr>
          <p:spPr bwMode="auto">
            <a:xfrm>
              <a:off x="1703403" y="3924300"/>
              <a:ext cx="812785" cy="801804"/>
            </a:xfrm>
            <a:custGeom>
              <a:avLst/>
              <a:gdLst>
                <a:gd name="connsiteX0" fmla="*/ 21055 w 812785"/>
                <a:gd name="connsiteY0" fmla="*/ 766763 h 801804"/>
                <a:gd name="connsiteX1" fmla="*/ 34910 w 812785"/>
                <a:gd name="connsiteY1" fmla="*/ 785889 h 801804"/>
                <a:gd name="connsiteX2" fmla="*/ 14128 w 812785"/>
                <a:gd name="connsiteY2" fmla="*/ 801538 h 801804"/>
                <a:gd name="connsiteX3" fmla="*/ 2005 w 812785"/>
                <a:gd name="connsiteY3" fmla="*/ 778934 h 801804"/>
                <a:gd name="connsiteX4" fmla="*/ 21055 w 812785"/>
                <a:gd name="connsiteY4" fmla="*/ 766763 h 801804"/>
                <a:gd name="connsiteX5" fmla="*/ 83545 w 812785"/>
                <a:gd name="connsiteY5" fmla="*/ 756064 h 801804"/>
                <a:gd name="connsiteX6" fmla="*/ 106058 w 812785"/>
                <a:gd name="connsiteY6" fmla="*/ 766832 h 801804"/>
                <a:gd name="connsiteX7" fmla="*/ 97399 w 812785"/>
                <a:gd name="connsiteY7" fmla="*/ 790161 h 801804"/>
                <a:gd name="connsiteX8" fmla="*/ 73154 w 812785"/>
                <a:gd name="connsiteY8" fmla="*/ 779394 h 801804"/>
                <a:gd name="connsiteX9" fmla="*/ 83545 w 812785"/>
                <a:gd name="connsiteY9" fmla="*/ 756064 h 801804"/>
                <a:gd name="connsiteX10" fmla="*/ 160972 w 812785"/>
                <a:gd name="connsiteY10" fmla="*/ 721122 h 801804"/>
                <a:gd name="connsiteX11" fmla="*/ 171146 w 812785"/>
                <a:gd name="connsiteY11" fmla="*/ 730052 h 801804"/>
                <a:gd name="connsiteX12" fmla="*/ 165951 w 812785"/>
                <a:gd name="connsiteY12" fmla="*/ 755055 h 801804"/>
                <a:gd name="connsiteX13" fmla="*/ 141705 w 812785"/>
                <a:gd name="connsiteY13" fmla="*/ 747912 h 801804"/>
                <a:gd name="connsiteX14" fmla="*/ 146901 w 812785"/>
                <a:gd name="connsiteY14" fmla="*/ 722908 h 801804"/>
                <a:gd name="connsiteX15" fmla="*/ 160972 w 812785"/>
                <a:gd name="connsiteY15" fmla="*/ 721122 h 801804"/>
                <a:gd name="connsiteX16" fmla="*/ 19730 w 812785"/>
                <a:gd name="connsiteY16" fmla="*/ 705283 h 801804"/>
                <a:gd name="connsiteX17" fmla="*/ 34910 w 812785"/>
                <a:gd name="connsiteY17" fmla="*/ 705283 h 801804"/>
                <a:gd name="connsiteX18" fmla="*/ 45626 w 812785"/>
                <a:gd name="connsiteY18" fmla="*/ 728735 h 801804"/>
                <a:gd name="connsiteX19" fmla="*/ 20623 w 812785"/>
                <a:gd name="connsiteY19" fmla="*/ 737755 h 801804"/>
                <a:gd name="connsiteX20" fmla="*/ 9907 w 812785"/>
                <a:gd name="connsiteY20" fmla="*/ 716107 h 801804"/>
                <a:gd name="connsiteX21" fmla="*/ 19730 w 812785"/>
                <a:gd name="connsiteY21" fmla="*/ 705283 h 801804"/>
                <a:gd name="connsiteX22" fmla="*/ 228421 w 812785"/>
                <a:gd name="connsiteY22" fmla="*/ 687578 h 801804"/>
                <a:gd name="connsiteX23" fmla="*/ 237696 w 812785"/>
                <a:gd name="connsiteY23" fmla="*/ 696775 h 801804"/>
                <a:gd name="connsiteX24" fmla="*/ 230794 w 812785"/>
                <a:gd name="connsiteY24" fmla="*/ 720105 h 801804"/>
                <a:gd name="connsiteX25" fmla="*/ 208362 w 812785"/>
                <a:gd name="connsiteY25" fmla="*/ 712926 h 801804"/>
                <a:gd name="connsiteX26" fmla="*/ 215264 w 812785"/>
                <a:gd name="connsiteY26" fmla="*/ 687802 h 801804"/>
                <a:gd name="connsiteX27" fmla="*/ 228421 w 812785"/>
                <a:gd name="connsiteY27" fmla="*/ 687578 h 801804"/>
                <a:gd name="connsiteX28" fmla="*/ 303577 w 812785"/>
                <a:gd name="connsiteY28" fmla="*/ 650936 h 801804"/>
                <a:gd name="connsiteX29" fmla="*/ 313896 w 812785"/>
                <a:gd name="connsiteY29" fmla="*/ 659779 h 801804"/>
                <a:gd name="connsiteX30" fmla="*/ 304923 w 812785"/>
                <a:gd name="connsiteY30" fmla="*/ 683937 h 801804"/>
                <a:gd name="connsiteX31" fmla="*/ 281594 w 812785"/>
                <a:gd name="connsiteY31" fmla="*/ 675309 h 801804"/>
                <a:gd name="connsiteX32" fmla="*/ 290566 w 812785"/>
                <a:gd name="connsiteY32" fmla="*/ 651151 h 801804"/>
                <a:gd name="connsiteX33" fmla="*/ 303577 w 812785"/>
                <a:gd name="connsiteY33" fmla="*/ 650936 h 801804"/>
                <a:gd name="connsiteX34" fmla="*/ 49223 w 812785"/>
                <a:gd name="connsiteY34" fmla="*/ 636796 h 801804"/>
                <a:gd name="connsiteX35" fmla="*/ 62380 w 812785"/>
                <a:gd name="connsiteY35" fmla="*/ 637021 h 801804"/>
                <a:gd name="connsiteX36" fmla="*/ 72734 w 812785"/>
                <a:gd name="connsiteY36" fmla="*/ 660473 h 801804"/>
                <a:gd name="connsiteX37" fmla="*/ 50301 w 812785"/>
                <a:gd name="connsiteY37" fmla="*/ 669493 h 801804"/>
                <a:gd name="connsiteX38" fmla="*/ 39948 w 812785"/>
                <a:gd name="connsiteY38" fmla="*/ 646041 h 801804"/>
                <a:gd name="connsiteX39" fmla="*/ 49223 w 812785"/>
                <a:gd name="connsiteY39" fmla="*/ 636796 h 801804"/>
                <a:gd name="connsiteX40" fmla="*/ 362296 w 812785"/>
                <a:gd name="connsiteY40" fmla="*/ 624026 h 801804"/>
                <a:gd name="connsiteX41" fmla="*/ 383944 w 812785"/>
                <a:gd name="connsiteY41" fmla="*/ 636105 h 801804"/>
                <a:gd name="connsiteX42" fmla="*/ 373120 w 812785"/>
                <a:gd name="connsiteY42" fmla="*/ 658537 h 801804"/>
                <a:gd name="connsiteX43" fmla="*/ 349668 w 812785"/>
                <a:gd name="connsiteY43" fmla="*/ 646458 h 801804"/>
                <a:gd name="connsiteX44" fmla="*/ 362296 w 812785"/>
                <a:gd name="connsiteY44" fmla="*/ 624026 h 801804"/>
                <a:gd name="connsiteX45" fmla="*/ 436258 w 812785"/>
                <a:gd name="connsiteY45" fmla="*/ 605054 h 801804"/>
                <a:gd name="connsiteX46" fmla="*/ 457040 w 812785"/>
                <a:gd name="connsiteY46" fmla="*/ 621290 h 801804"/>
                <a:gd name="connsiteX47" fmla="*/ 443186 w 812785"/>
                <a:gd name="connsiteY47" fmla="*/ 641134 h 801804"/>
                <a:gd name="connsiteX48" fmla="*/ 422404 w 812785"/>
                <a:gd name="connsiteY48" fmla="*/ 626702 h 801804"/>
                <a:gd name="connsiteX49" fmla="*/ 436258 w 812785"/>
                <a:gd name="connsiteY49" fmla="*/ 605054 h 801804"/>
                <a:gd name="connsiteX50" fmla="*/ 507552 w 812785"/>
                <a:gd name="connsiteY50" fmla="*/ 592275 h 801804"/>
                <a:gd name="connsiteX51" fmla="*/ 528333 w 812785"/>
                <a:gd name="connsiteY51" fmla="*/ 604355 h 801804"/>
                <a:gd name="connsiteX52" fmla="*/ 517943 w 812785"/>
                <a:gd name="connsiteY52" fmla="*/ 626787 h 801804"/>
                <a:gd name="connsiteX53" fmla="*/ 497161 w 812785"/>
                <a:gd name="connsiteY53" fmla="*/ 612983 h 801804"/>
                <a:gd name="connsiteX54" fmla="*/ 507552 w 812785"/>
                <a:gd name="connsiteY54" fmla="*/ 592275 h 801804"/>
                <a:gd name="connsiteX55" fmla="*/ 79602 w 812785"/>
                <a:gd name="connsiteY55" fmla="*/ 568397 h 801804"/>
                <a:gd name="connsiteX56" fmla="*/ 94269 w 812785"/>
                <a:gd name="connsiteY56" fmla="*/ 568613 h 801804"/>
                <a:gd name="connsiteX57" fmla="*/ 102897 w 812785"/>
                <a:gd name="connsiteY57" fmla="*/ 591127 h 801804"/>
                <a:gd name="connsiteX58" fmla="*/ 80464 w 812785"/>
                <a:gd name="connsiteY58" fmla="*/ 599786 h 801804"/>
                <a:gd name="connsiteX59" fmla="*/ 70111 w 812785"/>
                <a:gd name="connsiteY59" fmla="*/ 577272 h 801804"/>
                <a:gd name="connsiteX60" fmla="*/ 79602 w 812785"/>
                <a:gd name="connsiteY60" fmla="*/ 568397 h 801804"/>
                <a:gd name="connsiteX61" fmla="*/ 595081 w 812785"/>
                <a:gd name="connsiteY61" fmla="*/ 562251 h 801804"/>
                <a:gd name="connsiteX62" fmla="*/ 604390 w 812785"/>
                <a:gd name="connsiteY62" fmla="*/ 570879 h 801804"/>
                <a:gd name="connsiteX63" fmla="*/ 599194 w 812785"/>
                <a:gd name="connsiteY63" fmla="*/ 595037 h 801804"/>
                <a:gd name="connsiteX64" fmla="*/ 574949 w 812785"/>
                <a:gd name="connsiteY64" fmla="*/ 586409 h 801804"/>
                <a:gd name="connsiteX65" fmla="*/ 581876 w 812785"/>
                <a:gd name="connsiteY65" fmla="*/ 563976 h 801804"/>
                <a:gd name="connsiteX66" fmla="*/ 595081 w 812785"/>
                <a:gd name="connsiteY66" fmla="*/ 562251 h 801804"/>
                <a:gd name="connsiteX67" fmla="*/ 653241 w 812785"/>
                <a:gd name="connsiteY67" fmla="*/ 519992 h 801804"/>
                <a:gd name="connsiteX68" fmla="*/ 665869 w 812785"/>
                <a:gd name="connsiteY68" fmla="*/ 526498 h 801804"/>
                <a:gd name="connsiteX69" fmla="*/ 664065 w 812785"/>
                <a:gd name="connsiteY69" fmla="*/ 553416 h 801804"/>
                <a:gd name="connsiteX70" fmla="*/ 638809 w 812785"/>
                <a:gd name="connsiteY70" fmla="*/ 549827 h 801804"/>
                <a:gd name="connsiteX71" fmla="*/ 640613 w 812785"/>
                <a:gd name="connsiteY71" fmla="*/ 522908 h 801804"/>
                <a:gd name="connsiteX72" fmla="*/ 653241 w 812785"/>
                <a:gd name="connsiteY72" fmla="*/ 519992 h 801804"/>
                <a:gd name="connsiteX73" fmla="*/ 122705 w 812785"/>
                <a:gd name="connsiteY73" fmla="*/ 498751 h 801804"/>
                <a:gd name="connsiteX74" fmla="*/ 133059 w 812785"/>
                <a:gd name="connsiteY74" fmla="*/ 521183 h 801804"/>
                <a:gd name="connsiteX75" fmla="*/ 110626 w 812785"/>
                <a:gd name="connsiteY75" fmla="*/ 531537 h 801804"/>
                <a:gd name="connsiteX76" fmla="*/ 100273 w 812785"/>
                <a:gd name="connsiteY76" fmla="*/ 509104 h 801804"/>
                <a:gd name="connsiteX77" fmla="*/ 122705 w 812785"/>
                <a:gd name="connsiteY77" fmla="*/ 498751 h 801804"/>
                <a:gd name="connsiteX78" fmla="*/ 706278 w 812785"/>
                <a:gd name="connsiteY78" fmla="*/ 469431 h 801804"/>
                <a:gd name="connsiteX79" fmla="*/ 718401 w 812785"/>
                <a:gd name="connsiteY79" fmla="*/ 473941 h 801804"/>
                <a:gd name="connsiteX80" fmla="*/ 721865 w 812785"/>
                <a:gd name="connsiteY80" fmla="*/ 499197 h 801804"/>
                <a:gd name="connsiteX81" fmla="*/ 695887 w 812785"/>
                <a:gd name="connsiteY81" fmla="*/ 499197 h 801804"/>
                <a:gd name="connsiteX82" fmla="*/ 694156 w 812785"/>
                <a:gd name="connsiteY82" fmla="*/ 475745 h 801804"/>
                <a:gd name="connsiteX83" fmla="*/ 706278 w 812785"/>
                <a:gd name="connsiteY83" fmla="*/ 469431 h 801804"/>
                <a:gd name="connsiteX84" fmla="*/ 148934 w 812785"/>
                <a:gd name="connsiteY84" fmla="*/ 421121 h 801804"/>
                <a:gd name="connsiteX85" fmla="*/ 161496 w 812785"/>
                <a:gd name="connsiteY85" fmla="*/ 442769 h 801804"/>
                <a:gd name="connsiteX86" fmla="*/ 138166 w 812785"/>
                <a:gd name="connsiteY86" fmla="*/ 453593 h 801804"/>
                <a:gd name="connsiteX87" fmla="*/ 125605 w 812785"/>
                <a:gd name="connsiteY87" fmla="*/ 431945 h 801804"/>
                <a:gd name="connsiteX88" fmla="*/ 148934 w 812785"/>
                <a:gd name="connsiteY88" fmla="*/ 421121 h 801804"/>
                <a:gd name="connsiteX89" fmla="*/ 746755 w 812785"/>
                <a:gd name="connsiteY89" fmla="*/ 410369 h 801804"/>
                <a:gd name="connsiteX90" fmla="*/ 760596 w 812785"/>
                <a:gd name="connsiteY90" fmla="*/ 411451 h 801804"/>
                <a:gd name="connsiteX91" fmla="*/ 767740 w 812785"/>
                <a:gd name="connsiteY91" fmla="*/ 435697 h 801804"/>
                <a:gd name="connsiteX92" fmla="*/ 742737 w 812785"/>
                <a:gd name="connsiteY92" fmla="*/ 440892 h 801804"/>
                <a:gd name="connsiteX93" fmla="*/ 735593 w 812785"/>
                <a:gd name="connsiteY93" fmla="*/ 418379 h 801804"/>
                <a:gd name="connsiteX94" fmla="*/ 746755 w 812785"/>
                <a:gd name="connsiteY94" fmla="*/ 410369 h 801804"/>
                <a:gd name="connsiteX95" fmla="*/ 164508 w 812785"/>
                <a:gd name="connsiteY95" fmla="*/ 347813 h 801804"/>
                <a:gd name="connsiteX96" fmla="*/ 180744 w 812785"/>
                <a:gd name="connsiteY96" fmla="*/ 368678 h 801804"/>
                <a:gd name="connsiteX97" fmla="*/ 159096 w 812785"/>
                <a:gd name="connsiteY97" fmla="*/ 380849 h 801804"/>
                <a:gd name="connsiteX98" fmla="*/ 144664 w 812785"/>
                <a:gd name="connsiteY98" fmla="*/ 361723 h 801804"/>
                <a:gd name="connsiteX99" fmla="*/ 164508 w 812785"/>
                <a:gd name="connsiteY99" fmla="*/ 347813 h 801804"/>
                <a:gd name="connsiteX100" fmla="*/ 788696 w 812785"/>
                <a:gd name="connsiteY100" fmla="*/ 333592 h 801804"/>
                <a:gd name="connsiteX101" fmla="*/ 803053 w 812785"/>
                <a:gd name="connsiteY101" fmla="*/ 355240 h 801804"/>
                <a:gd name="connsiteX102" fmla="*/ 779723 w 812785"/>
                <a:gd name="connsiteY102" fmla="*/ 367868 h 801804"/>
                <a:gd name="connsiteX103" fmla="*/ 767161 w 812785"/>
                <a:gd name="connsiteY103" fmla="*/ 346220 h 801804"/>
                <a:gd name="connsiteX104" fmla="*/ 788696 w 812785"/>
                <a:gd name="connsiteY104" fmla="*/ 333592 h 801804"/>
                <a:gd name="connsiteX105" fmla="*/ 176486 w 812785"/>
                <a:gd name="connsiteY105" fmla="*/ 274788 h 801804"/>
                <a:gd name="connsiteX106" fmla="*/ 192072 w 812785"/>
                <a:gd name="connsiteY106" fmla="*/ 293914 h 801804"/>
                <a:gd name="connsiteX107" fmla="*/ 171290 w 812785"/>
                <a:gd name="connsiteY107" fmla="*/ 307824 h 801804"/>
                <a:gd name="connsiteX108" fmla="*/ 155704 w 812785"/>
                <a:gd name="connsiteY108" fmla="*/ 288698 h 801804"/>
                <a:gd name="connsiteX109" fmla="*/ 176486 w 812785"/>
                <a:gd name="connsiteY109" fmla="*/ 274788 h 801804"/>
                <a:gd name="connsiteX110" fmla="*/ 793659 w 812785"/>
                <a:gd name="connsiteY110" fmla="*/ 260502 h 801804"/>
                <a:gd name="connsiteX111" fmla="*/ 812785 w 812785"/>
                <a:gd name="connsiteY111" fmla="*/ 276150 h 801804"/>
                <a:gd name="connsiteX112" fmla="*/ 793659 w 812785"/>
                <a:gd name="connsiteY112" fmla="*/ 293537 h 801804"/>
                <a:gd name="connsiteX113" fmla="*/ 776272 w 812785"/>
                <a:gd name="connsiteY113" fmla="*/ 277889 h 801804"/>
                <a:gd name="connsiteX114" fmla="*/ 793659 w 812785"/>
                <a:gd name="connsiteY114" fmla="*/ 260502 h 801804"/>
                <a:gd name="connsiteX115" fmla="*/ 189186 w 812785"/>
                <a:gd name="connsiteY115" fmla="*/ 200458 h 801804"/>
                <a:gd name="connsiteX116" fmla="*/ 203040 w 812785"/>
                <a:gd name="connsiteY116" fmla="*/ 220302 h 801804"/>
                <a:gd name="connsiteX117" fmla="*/ 182258 w 812785"/>
                <a:gd name="connsiteY117" fmla="*/ 234734 h 801804"/>
                <a:gd name="connsiteX118" fmla="*/ 168404 w 812785"/>
                <a:gd name="connsiteY118" fmla="*/ 213086 h 801804"/>
                <a:gd name="connsiteX119" fmla="*/ 189186 w 812785"/>
                <a:gd name="connsiteY119" fmla="*/ 200458 h 801804"/>
                <a:gd name="connsiteX120" fmla="*/ 774108 w 812785"/>
                <a:gd name="connsiteY120" fmla="*/ 187614 h 801804"/>
                <a:gd name="connsiteX121" fmla="*/ 788179 w 812785"/>
                <a:gd name="connsiteY121" fmla="*/ 187614 h 801804"/>
                <a:gd name="connsiteX122" fmla="*/ 798353 w 812785"/>
                <a:gd name="connsiteY122" fmla="*/ 198004 h 801804"/>
                <a:gd name="connsiteX123" fmla="*/ 786231 w 812785"/>
                <a:gd name="connsiteY123" fmla="*/ 220518 h 801804"/>
                <a:gd name="connsiteX124" fmla="*/ 763717 w 812785"/>
                <a:gd name="connsiteY124" fmla="*/ 210127 h 801804"/>
                <a:gd name="connsiteX125" fmla="*/ 774108 w 812785"/>
                <a:gd name="connsiteY125" fmla="*/ 187614 h 801804"/>
                <a:gd name="connsiteX126" fmla="*/ 207675 w 812785"/>
                <a:gd name="connsiteY126" fmla="*/ 122514 h 801804"/>
                <a:gd name="connsiteX127" fmla="*/ 220846 w 812785"/>
                <a:gd name="connsiteY127" fmla="*/ 124240 h 801804"/>
                <a:gd name="connsiteX128" fmla="*/ 227990 w 812785"/>
                <a:gd name="connsiteY128" fmla="*/ 148397 h 801804"/>
                <a:gd name="connsiteX129" fmla="*/ 204773 w 812785"/>
                <a:gd name="connsiteY129" fmla="*/ 155300 h 801804"/>
                <a:gd name="connsiteX130" fmla="*/ 195843 w 812785"/>
                <a:gd name="connsiteY130" fmla="*/ 131142 h 801804"/>
                <a:gd name="connsiteX131" fmla="*/ 207675 w 812785"/>
                <a:gd name="connsiteY131" fmla="*/ 122514 h 801804"/>
                <a:gd name="connsiteX132" fmla="*/ 749493 w 812785"/>
                <a:gd name="connsiteY132" fmla="*/ 120279 h 801804"/>
                <a:gd name="connsiteX133" fmla="*/ 761571 w 812785"/>
                <a:gd name="connsiteY133" fmla="*/ 127828 h 801804"/>
                <a:gd name="connsiteX134" fmla="*/ 756395 w 812785"/>
                <a:gd name="connsiteY134" fmla="*/ 151986 h 801804"/>
                <a:gd name="connsiteX135" fmla="*/ 732237 w 812785"/>
                <a:gd name="connsiteY135" fmla="*/ 148535 h 801804"/>
                <a:gd name="connsiteX136" fmla="*/ 737414 w 812785"/>
                <a:gd name="connsiteY136" fmla="*/ 124377 h 801804"/>
                <a:gd name="connsiteX137" fmla="*/ 749493 w 812785"/>
                <a:gd name="connsiteY137" fmla="*/ 120279 h 801804"/>
                <a:gd name="connsiteX138" fmla="*/ 261698 w 812785"/>
                <a:gd name="connsiteY138" fmla="*/ 64393 h 801804"/>
                <a:gd name="connsiteX139" fmla="*/ 272483 w 812785"/>
                <a:gd name="connsiteY139" fmla="*/ 70933 h 801804"/>
                <a:gd name="connsiteX140" fmla="*/ 270757 w 812785"/>
                <a:gd name="connsiteY140" fmla="*/ 96189 h 801804"/>
                <a:gd name="connsiteX141" fmla="*/ 246599 w 812785"/>
                <a:gd name="connsiteY141" fmla="*/ 94385 h 801804"/>
                <a:gd name="connsiteX142" fmla="*/ 248325 w 812785"/>
                <a:gd name="connsiteY142" fmla="*/ 67325 h 801804"/>
                <a:gd name="connsiteX143" fmla="*/ 261698 w 812785"/>
                <a:gd name="connsiteY143" fmla="*/ 64393 h 801804"/>
                <a:gd name="connsiteX144" fmla="*/ 689970 w 812785"/>
                <a:gd name="connsiteY144" fmla="*/ 58367 h 801804"/>
                <a:gd name="connsiteX145" fmla="*/ 704258 w 812785"/>
                <a:gd name="connsiteY145" fmla="*/ 62465 h 801804"/>
                <a:gd name="connsiteX146" fmla="*/ 704258 w 812785"/>
                <a:gd name="connsiteY146" fmla="*/ 86623 h 801804"/>
                <a:gd name="connsiteX147" fmla="*/ 680012 w 812785"/>
                <a:gd name="connsiteY147" fmla="*/ 88349 h 801804"/>
                <a:gd name="connsiteX148" fmla="*/ 678281 w 812785"/>
                <a:gd name="connsiteY148" fmla="*/ 65916 h 801804"/>
                <a:gd name="connsiteX149" fmla="*/ 689970 w 812785"/>
                <a:gd name="connsiteY149" fmla="*/ 58367 h 801804"/>
                <a:gd name="connsiteX150" fmla="*/ 331412 w 812785"/>
                <a:gd name="connsiteY150" fmla="*/ 27583 h 801804"/>
                <a:gd name="connsiteX151" fmla="*/ 339421 w 812785"/>
                <a:gd name="connsiteY151" fmla="*/ 38298 h 801804"/>
                <a:gd name="connsiteX152" fmla="*/ 330762 w 812785"/>
                <a:gd name="connsiteY152" fmla="*/ 61516 h 801804"/>
                <a:gd name="connsiteX153" fmla="*/ 308249 w 812785"/>
                <a:gd name="connsiteY153" fmla="*/ 52586 h 801804"/>
                <a:gd name="connsiteX154" fmla="*/ 316908 w 812785"/>
                <a:gd name="connsiteY154" fmla="*/ 27583 h 801804"/>
                <a:gd name="connsiteX155" fmla="*/ 331412 w 812785"/>
                <a:gd name="connsiteY155" fmla="*/ 27583 h 801804"/>
                <a:gd name="connsiteX156" fmla="*/ 632243 w 812785"/>
                <a:gd name="connsiteY156" fmla="*/ 24089 h 801804"/>
                <a:gd name="connsiteX157" fmla="*/ 642633 w 812785"/>
                <a:gd name="connsiteY157" fmla="*/ 46521 h 801804"/>
                <a:gd name="connsiteX158" fmla="*/ 620120 w 812785"/>
                <a:gd name="connsiteY158" fmla="*/ 56875 h 801804"/>
                <a:gd name="connsiteX159" fmla="*/ 609729 w 812785"/>
                <a:gd name="connsiteY159" fmla="*/ 34442 h 801804"/>
                <a:gd name="connsiteX160" fmla="*/ 632243 w 812785"/>
                <a:gd name="connsiteY160" fmla="*/ 24089 h 801804"/>
                <a:gd name="connsiteX161" fmla="*/ 393458 w 812785"/>
                <a:gd name="connsiteY161" fmla="*/ 6350 h 801804"/>
                <a:gd name="connsiteX162" fmla="*/ 412584 w 812785"/>
                <a:gd name="connsiteY162" fmla="*/ 21936 h 801804"/>
                <a:gd name="connsiteX163" fmla="*/ 398674 w 812785"/>
                <a:gd name="connsiteY163" fmla="*/ 42718 h 801804"/>
                <a:gd name="connsiteX164" fmla="*/ 379549 w 812785"/>
                <a:gd name="connsiteY164" fmla="*/ 27132 h 801804"/>
                <a:gd name="connsiteX165" fmla="*/ 393458 w 812785"/>
                <a:gd name="connsiteY165" fmla="*/ 6350 h 801804"/>
                <a:gd name="connsiteX166" fmla="*/ 555686 w 812785"/>
                <a:gd name="connsiteY166" fmla="*/ 4907 h 801804"/>
                <a:gd name="connsiteX167" fmla="*/ 571334 w 812785"/>
                <a:gd name="connsiteY167" fmla="*/ 25689 h 801804"/>
                <a:gd name="connsiteX168" fmla="*/ 552209 w 812785"/>
                <a:gd name="connsiteY168" fmla="*/ 39543 h 801804"/>
                <a:gd name="connsiteX169" fmla="*/ 536560 w 812785"/>
                <a:gd name="connsiteY169" fmla="*/ 20493 h 801804"/>
                <a:gd name="connsiteX170" fmla="*/ 555686 w 812785"/>
                <a:gd name="connsiteY170" fmla="*/ 4907 h 801804"/>
                <a:gd name="connsiteX171" fmla="*/ 477823 w 812785"/>
                <a:gd name="connsiteY171" fmla="*/ 0 h 801804"/>
                <a:gd name="connsiteX172" fmla="*/ 495285 w 812785"/>
                <a:gd name="connsiteY172" fmla="*/ 17387 h 801804"/>
                <a:gd name="connsiteX173" fmla="*/ 477823 w 812785"/>
                <a:gd name="connsiteY173" fmla="*/ 36513 h 801804"/>
                <a:gd name="connsiteX174" fmla="*/ 462106 w 812785"/>
                <a:gd name="connsiteY174" fmla="*/ 19126 h 801804"/>
                <a:gd name="connsiteX175" fmla="*/ 477823 w 812785"/>
                <a:gd name="connsiteY175" fmla="*/ 0 h 80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812785" h="801804">
                  <a:moveTo>
                    <a:pt x="21055" y="766763"/>
                  </a:moveTo>
                  <a:cubicBezTo>
                    <a:pt x="27983" y="766763"/>
                    <a:pt x="33178" y="775457"/>
                    <a:pt x="34910" y="785889"/>
                  </a:cubicBezTo>
                  <a:cubicBezTo>
                    <a:pt x="34910" y="796321"/>
                    <a:pt x="26251" y="803276"/>
                    <a:pt x="14128" y="801538"/>
                  </a:cubicBezTo>
                  <a:cubicBezTo>
                    <a:pt x="2005" y="801538"/>
                    <a:pt x="-3190" y="787628"/>
                    <a:pt x="2005" y="778934"/>
                  </a:cubicBezTo>
                  <a:cubicBezTo>
                    <a:pt x="5469" y="770241"/>
                    <a:pt x="12396" y="766763"/>
                    <a:pt x="21055" y="766763"/>
                  </a:cubicBezTo>
                  <a:close/>
                  <a:moveTo>
                    <a:pt x="83545" y="756064"/>
                  </a:moveTo>
                  <a:cubicBezTo>
                    <a:pt x="90472" y="752475"/>
                    <a:pt x="100863" y="756064"/>
                    <a:pt x="106058" y="766832"/>
                  </a:cubicBezTo>
                  <a:cubicBezTo>
                    <a:pt x="109522" y="775805"/>
                    <a:pt x="106058" y="786572"/>
                    <a:pt x="97399" y="790161"/>
                  </a:cubicBezTo>
                  <a:cubicBezTo>
                    <a:pt x="87008" y="793750"/>
                    <a:pt x="76617" y="788367"/>
                    <a:pt x="73154" y="779394"/>
                  </a:cubicBezTo>
                  <a:cubicBezTo>
                    <a:pt x="71422" y="770421"/>
                    <a:pt x="74886" y="759654"/>
                    <a:pt x="83545" y="756064"/>
                  </a:cubicBezTo>
                  <a:close/>
                  <a:moveTo>
                    <a:pt x="160972" y="721122"/>
                  </a:moveTo>
                  <a:cubicBezTo>
                    <a:pt x="165518" y="722462"/>
                    <a:pt x="169415" y="725587"/>
                    <a:pt x="171146" y="730052"/>
                  </a:cubicBezTo>
                  <a:cubicBezTo>
                    <a:pt x="174610" y="738982"/>
                    <a:pt x="172878" y="749697"/>
                    <a:pt x="165951" y="755055"/>
                  </a:cubicBezTo>
                  <a:cubicBezTo>
                    <a:pt x="157292" y="760413"/>
                    <a:pt x="146901" y="756841"/>
                    <a:pt x="141705" y="747912"/>
                  </a:cubicBezTo>
                  <a:cubicBezTo>
                    <a:pt x="136510" y="738982"/>
                    <a:pt x="139974" y="728266"/>
                    <a:pt x="146901" y="722908"/>
                  </a:cubicBezTo>
                  <a:cubicBezTo>
                    <a:pt x="151230" y="720229"/>
                    <a:pt x="156426" y="719783"/>
                    <a:pt x="160972" y="721122"/>
                  </a:cubicBezTo>
                  <a:close/>
                  <a:moveTo>
                    <a:pt x="19730" y="705283"/>
                  </a:moveTo>
                  <a:cubicBezTo>
                    <a:pt x="24195" y="703479"/>
                    <a:pt x="29552" y="703479"/>
                    <a:pt x="34910" y="705283"/>
                  </a:cubicBezTo>
                  <a:cubicBezTo>
                    <a:pt x="43840" y="708891"/>
                    <a:pt x="49198" y="719715"/>
                    <a:pt x="45626" y="728735"/>
                  </a:cubicBezTo>
                  <a:cubicBezTo>
                    <a:pt x="42054" y="737755"/>
                    <a:pt x="31338" y="741363"/>
                    <a:pt x="20623" y="737755"/>
                  </a:cubicBezTo>
                  <a:cubicBezTo>
                    <a:pt x="11693" y="734147"/>
                    <a:pt x="6335" y="725127"/>
                    <a:pt x="9907" y="716107"/>
                  </a:cubicBezTo>
                  <a:cubicBezTo>
                    <a:pt x="11693" y="710695"/>
                    <a:pt x="15265" y="707087"/>
                    <a:pt x="19730" y="705283"/>
                  </a:cubicBezTo>
                  <a:close/>
                  <a:moveTo>
                    <a:pt x="228421" y="687578"/>
                  </a:moveTo>
                  <a:cubicBezTo>
                    <a:pt x="232520" y="689148"/>
                    <a:pt x="235971" y="692289"/>
                    <a:pt x="237696" y="696775"/>
                  </a:cubicBezTo>
                  <a:cubicBezTo>
                    <a:pt x="242873" y="705748"/>
                    <a:pt x="239422" y="716515"/>
                    <a:pt x="230794" y="720105"/>
                  </a:cubicBezTo>
                  <a:cubicBezTo>
                    <a:pt x="222166" y="725488"/>
                    <a:pt x="211813" y="721899"/>
                    <a:pt x="208362" y="712926"/>
                  </a:cubicBezTo>
                  <a:cubicBezTo>
                    <a:pt x="203185" y="703953"/>
                    <a:pt x="206636" y="691392"/>
                    <a:pt x="215264" y="687802"/>
                  </a:cubicBezTo>
                  <a:cubicBezTo>
                    <a:pt x="219578" y="686008"/>
                    <a:pt x="224323" y="686008"/>
                    <a:pt x="228421" y="687578"/>
                  </a:cubicBezTo>
                  <a:close/>
                  <a:moveTo>
                    <a:pt x="303577" y="650936"/>
                  </a:moveTo>
                  <a:cubicBezTo>
                    <a:pt x="307615" y="652446"/>
                    <a:pt x="311204" y="655465"/>
                    <a:pt x="313896" y="659779"/>
                  </a:cubicBezTo>
                  <a:cubicBezTo>
                    <a:pt x="317485" y="670133"/>
                    <a:pt x="313896" y="680486"/>
                    <a:pt x="304923" y="683937"/>
                  </a:cubicBezTo>
                  <a:cubicBezTo>
                    <a:pt x="295950" y="687388"/>
                    <a:pt x="285183" y="683937"/>
                    <a:pt x="281594" y="675309"/>
                  </a:cubicBezTo>
                  <a:cubicBezTo>
                    <a:pt x="276210" y="664956"/>
                    <a:pt x="279799" y="654603"/>
                    <a:pt x="290566" y="651151"/>
                  </a:cubicBezTo>
                  <a:cubicBezTo>
                    <a:pt x="295053" y="649426"/>
                    <a:pt x="299539" y="649426"/>
                    <a:pt x="303577" y="650936"/>
                  </a:cubicBezTo>
                  <a:close/>
                  <a:moveTo>
                    <a:pt x="49223" y="636796"/>
                  </a:moveTo>
                  <a:cubicBezTo>
                    <a:pt x="53321" y="635217"/>
                    <a:pt x="58067" y="635217"/>
                    <a:pt x="62380" y="637021"/>
                  </a:cubicBezTo>
                  <a:cubicBezTo>
                    <a:pt x="72734" y="640629"/>
                    <a:pt x="76185" y="651453"/>
                    <a:pt x="72734" y="660473"/>
                  </a:cubicBezTo>
                  <a:cubicBezTo>
                    <a:pt x="69283" y="669493"/>
                    <a:pt x="58929" y="673101"/>
                    <a:pt x="50301" y="669493"/>
                  </a:cubicBezTo>
                  <a:cubicBezTo>
                    <a:pt x="39948" y="665885"/>
                    <a:pt x="36497" y="655061"/>
                    <a:pt x="39948" y="646041"/>
                  </a:cubicBezTo>
                  <a:cubicBezTo>
                    <a:pt x="41674" y="641531"/>
                    <a:pt x="45125" y="638374"/>
                    <a:pt x="49223" y="636796"/>
                  </a:cubicBezTo>
                  <a:close/>
                  <a:moveTo>
                    <a:pt x="362296" y="624026"/>
                  </a:moveTo>
                  <a:cubicBezTo>
                    <a:pt x="371316" y="622300"/>
                    <a:pt x="380336" y="627477"/>
                    <a:pt x="383944" y="636105"/>
                  </a:cubicBezTo>
                  <a:cubicBezTo>
                    <a:pt x="385748" y="646458"/>
                    <a:pt x="382140" y="655086"/>
                    <a:pt x="373120" y="658537"/>
                  </a:cubicBezTo>
                  <a:cubicBezTo>
                    <a:pt x="364100" y="661988"/>
                    <a:pt x="353276" y="655086"/>
                    <a:pt x="349668" y="646458"/>
                  </a:cubicBezTo>
                  <a:cubicBezTo>
                    <a:pt x="346060" y="637830"/>
                    <a:pt x="351472" y="627477"/>
                    <a:pt x="362296" y="624026"/>
                  </a:cubicBezTo>
                  <a:close/>
                  <a:moveTo>
                    <a:pt x="436258" y="605054"/>
                  </a:moveTo>
                  <a:cubicBezTo>
                    <a:pt x="446649" y="603250"/>
                    <a:pt x="455308" y="610466"/>
                    <a:pt x="457040" y="621290"/>
                  </a:cubicBezTo>
                  <a:cubicBezTo>
                    <a:pt x="458772" y="630310"/>
                    <a:pt x="451845" y="641134"/>
                    <a:pt x="443186" y="641134"/>
                  </a:cubicBezTo>
                  <a:cubicBezTo>
                    <a:pt x="434527" y="642938"/>
                    <a:pt x="425868" y="637526"/>
                    <a:pt x="422404" y="626702"/>
                  </a:cubicBezTo>
                  <a:cubicBezTo>
                    <a:pt x="420672" y="615878"/>
                    <a:pt x="427599" y="606858"/>
                    <a:pt x="436258" y="605054"/>
                  </a:cubicBezTo>
                  <a:close/>
                  <a:moveTo>
                    <a:pt x="507552" y="592275"/>
                  </a:moveTo>
                  <a:cubicBezTo>
                    <a:pt x="516211" y="590550"/>
                    <a:pt x="526602" y="595726"/>
                    <a:pt x="528333" y="604355"/>
                  </a:cubicBezTo>
                  <a:cubicBezTo>
                    <a:pt x="531797" y="614708"/>
                    <a:pt x="528333" y="625062"/>
                    <a:pt x="517943" y="626787"/>
                  </a:cubicBezTo>
                  <a:cubicBezTo>
                    <a:pt x="507552" y="630238"/>
                    <a:pt x="498893" y="623336"/>
                    <a:pt x="497161" y="612983"/>
                  </a:cubicBezTo>
                  <a:cubicBezTo>
                    <a:pt x="493697" y="604355"/>
                    <a:pt x="498893" y="594001"/>
                    <a:pt x="507552" y="592275"/>
                  </a:cubicBezTo>
                  <a:close/>
                  <a:moveTo>
                    <a:pt x="79602" y="568397"/>
                  </a:moveTo>
                  <a:cubicBezTo>
                    <a:pt x="83916" y="566882"/>
                    <a:pt x="89092" y="566882"/>
                    <a:pt x="94269" y="568613"/>
                  </a:cubicBezTo>
                  <a:cubicBezTo>
                    <a:pt x="102897" y="572077"/>
                    <a:pt x="106348" y="582468"/>
                    <a:pt x="102897" y="591127"/>
                  </a:cubicBezTo>
                  <a:cubicBezTo>
                    <a:pt x="99446" y="599786"/>
                    <a:pt x="89092" y="603250"/>
                    <a:pt x="80464" y="599786"/>
                  </a:cubicBezTo>
                  <a:cubicBezTo>
                    <a:pt x="71837" y="594591"/>
                    <a:pt x="66660" y="585932"/>
                    <a:pt x="70111" y="577272"/>
                  </a:cubicBezTo>
                  <a:cubicBezTo>
                    <a:pt x="71837" y="572943"/>
                    <a:pt x="75288" y="569912"/>
                    <a:pt x="79602" y="568397"/>
                  </a:cubicBezTo>
                  <a:close/>
                  <a:moveTo>
                    <a:pt x="595081" y="562251"/>
                  </a:moveTo>
                  <a:cubicBezTo>
                    <a:pt x="599194" y="563545"/>
                    <a:pt x="602658" y="566565"/>
                    <a:pt x="604390" y="570879"/>
                  </a:cubicBezTo>
                  <a:cubicBezTo>
                    <a:pt x="609585" y="579507"/>
                    <a:pt x="607853" y="589860"/>
                    <a:pt x="599194" y="595037"/>
                  </a:cubicBezTo>
                  <a:cubicBezTo>
                    <a:pt x="590535" y="598488"/>
                    <a:pt x="578412" y="595037"/>
                    <a:pt x="574949" y="586409"/>
                  </a:cubicBezTo>
                  <a:cubicBezTo>
                    <a:pt x="571485" y="577781"/>
                    <a:pt x="573217" y="567428"/>
                    <a:pt x="581876" y="563976"/>
                  </a:cubicBezTo>
                  <a:cubicBezTo>
                    <a:pt x="586206" y="561388"/>
                    <a:pt x="590968" y="560957"/>
                    <a:pt x="595081" y="562251"/>
                  </a:cubicBezTo>
                  <a:close/>
                  <a:moveTo>
                    <a:pt x="653241" y="519992"/>
                  </a:moveTo>
                  <a:cubicBezTo>
                    <a:pt x="657751" y="520665"/>
                    <a:pt x="662261" y="522909"/>
                    <a:pt x="665869" y="526498"/>
                  </a:cubicBezTo>
                  <a:cubicBezTo>
                    <a:pt x="673085" y="535470"/>
                    <a:pt x="671281" y="546238"/>
                    <a:pt x="664065" y="553416"/>
                  </a:cubicBezTo>
                  <a:cubicBezTo>
                    <a:pt x="656849" y="558800"/>
                    <a:pt x="644221" y="557005"/>
                    <a:pt x="638809" y="549827"/>
                  </a:cubicBezTo>
                  <a:cubicBezTo>
                    <a:pt x="633397" y="540854"/>
                    <a:pt x="633397" y="530087"/>
                    <a:pt x="640613" y="522908"/>
                  </a:cubicBezTo>
                  <a:cubicBezTo>
                    <a:pt x="644221" y="520217"/>
                    <a:pt x="648731" y="519319"/>
                    <a:pt x="653241" y="519992"/>
                  </a:cubicBezTo>
                  <a:close/>
                  <a:moveTo>
                    <a:pt x="122705" y="498751"/>
                  </a:moveTo>
                  <a:cubicBezTo>
                    <a:pt x="131333" y="502202"/>
                    <a:pt x="136510" y="512555"/>
                    <a:pt x="133059" y="521183"/>
                  </a:cubicBezTo>
                  <a:cubicBezTo>
                    <a:pt x="129608" y="529811"/>
                    <a:pt x="119254" y="534988"/>
                    <a:pt x="110626" y="531537"/>
                  </a:cubicBezTo>
                  <a:cubicBezTo>
                    <a:pt x="101999" y="526360"/>
                    <a:pt x="96822" y="517732"/>
                    <a:pt x="100273" y="509104"/>
                  </a:cubicBezTo>
                  <a:cubicBezTo>
                    <a:pt x="103724" y="500476"/>
                    <a:pt x="114078" y="495300"/>
                    <a:pt x="122705" y="498751"/>
                  </a:cubicBezTo>
                  <a:close/>
                  <a:moveTo>
                    <a:pt x="706278" y="469431"/>
                  </a:moveTo>
                  <a:cubicBezTo>
                    <a:pt x="710608" y="468980"/>
                    <a:pt x="714938" y="470333"/>
                    <a:pt x="718401" y="473941"/>
                  </a:cubicBezTo>
                  <a:cubicBezTo>
                    <a:pt x="727060" y="479353"/>
                    <a:pt x="727060" y="491981"/>
                    <a:pt x="721865" y="499197"/>
                  </a:cubicBezTo>
                  <a:cubicBezTo>
                    <a:pt x="714937" y="506413"/>
                    <a:pt x="702815" y="506413"/>
                    <a:pt x="695887" y="499197"/>
                  </a:cubicBezTo>
                  <a:cubicBezTo>
                    <a:pt x="688960" y="491981"/>
                    <a:pt x="688960" y="481157"/>
                    <a:pt x="694156" y="475745"/>
                  </a:cubicBezTo>
                  <a:cubicBezTo>
                    <a:pt x="697619" y="472137"/>
                    <a:pt x="701949" y="469882"/>
                    <a:pt x="706278" y="469431"/>
                  </a:cubicBezTo>
                  <a:close/>
                  <a:moveTo>
                    <a:pt x="148934" y="421121"/>
                  </a:moveTo>
                  <a:cubicBezTo>
                    <a:pt x="157907" y="422925"/>
                    <a:pt x="165085" y="433749"/>
                    <a:pt x="161496" y="442769"/>
                  </a:cubicBezTo>
                  <a:cubicBezTo>
                    <a:pt x="157907" y="451789"/>
                    <a:pt x="147139" y="457201"/>
                    <a:pt x="138166" y="453593"/>
                  </a:cubicBezTo>
                  <a:cubicBezTo>
                    <a:pt x="129194" y="451789"/>
                    <a:pt x="123810" y="440965"/>
                    <a:pt x="125605" y="431945"/>
                  </a:cubicBezTo>
                  <a:cubicBezTo>
                    <a:pt x="129194" y="422925"/>
                    <a:pt x="138166" y="417513"/>
                    <a:pt x="148934" y="421121"/>
                  </a:cubicBezTo>
                  <a:close/>
                  <a:moveTo>
                    <a:pt x="746755" y="410369"/>
                  </a:moveTo>
                  <a:cubicBezTo>
                    <a:pt x="751220" y="409287"/>
                    <a:pt x="756132" y="409720"/>
                    <a:pt x="760596" y="411451"/>
                  </a:cubicBezTo>
                  <a:cubicBezTo>
                    <a:pt x="769526" y="416647"/>
                    <a:pt x="773098" y="427038"/>
                    <a:pt x="767740" y="435697"/>
                  </a:cubicBezTo>
                  <a:cubicBezTo>
                    <a:pt x="762382" y="444356"/>
                    <a:pt x="751667" y="446088"/>
                    <a:pt x="742737" y="440892"/>
                  </a:cubicBezTo>
                  <a:cubicBezTo>
                    <a:pt x="733807" y="435697"/>
                    <a:pt x="730235" y="425306"/>
                    <a:pt x="735593" y="418379"/>
                  </a:cubicBezTo>
                  <a:cubicBezTo>
                    <a:pt x="738272" y="414049"/>
                    <a:pt x="742290" y="411452"/>
                    <a:pt x="746755" y="410369"/>
                  </a:cubicBezTo>
                  <a:close/>
                  <a:moveTo>
                    <a:pt x="164508" y="347813"/>
                  </a:moveTo>
                  <a:cubicBezTo>
                    <a:pt x="175332" y="349552"/>
                    <a:pt x="182548" y="358246"/>
                    <a:pt x="180744" y="368678"/>
                  </a:cubicBezTo>
                  <a:cubicBezTo>
                    <a:pt x="178940" y="377372"/>
                    <a:pt x="168116" y="382588"/>
                    <a:pt x="159096" y="380849"/>
                  </a:cubicBezTo>
                  <a:cubicBezTo>
                    <a:pt x="148272" y="379110"/>
                    <a:pt x="142860" y="370417"/>
                    <a:pt x="144664" y="361723"/>
                  </a:cubicBezTo>
                  <a:cubicBezTo>
                    <a:pt x="144664" y="351291"/>
                    <a:pt x="155488" y="346075"/>
                    <a:pt x="164508" y="347813"/>
                  </a:cubicBezTo>
                  <a:close/>
                  <a:moveTo>
                    <a:pt x="788696" y="333592"/>
                  </a:moveTo>
                  <a:cubicBezTo>
                    <a:pt x="799463" y="335396"/>
                    <a:pt x="804847" y="346220"/>
                    <a:pt x="803053" y="355240"/>
                  </a:cubicBezTo>
                  <a:cubicBezTo>
                    <a:pt x="799463" y="366064"/>
                    <a:pt x="788696" y="371476"/>
                    <a:pt x="779723" y="367868"/>
                  </a:cubicBezTo>
                  <a:cubicBezTo>
                    <a:pt x="770750" y="364260"/>
                    <a:pt x="763572" y="355240"/>
                    <a:pt x="767161" y="346220"/>
                  </a:cubicBezTo>
                  <a:cubicBezTo>
                    <a:pt x="768956" y="337200"/>
                    <a:pt x="779723" y="331788"/>
                    <a:pt x="788696" y="333592"/>
                  </a:cubicBezTo>
                  <a:close/>
                  <a:moveTo>
                    <a:pt x="176486" y="274788"/>
                  </a:moveTo>
                  <a:cubicBezTo>
                    <a:pt x="185145" y="276527"/>
                    <a:pt x="192072" y="283482"/>
                    <a:pt x="192072" y="293914"/>
                  </a:cubicBezTo>
                  <a:cubicBezTo>
                    <a:pt x="190340" y="302608"/>
                    <a:pt x="181681" y="309563"/>
                    <a:pt x="171290" y="307824"/>
                  </a:cubicBezTo>
                  <a:cubicBezTo>
                    <a:pt x="162631" y="306085"/>
                    <a:pt x="153972" y="297392"/>
                    <a:pt x="155704" y="288698"/>
                  </a:cubicBezTo>
                  <a:cubicBezTo>
                    <a:pt x="157436" y="280005"/>
                    <a:pt x="166095" y="273050"/>
                    <a:pt x="176486" y="274788"/>
                  </a:cubicBezTo>
                  <a:close/>
                  <a:moveTo>
                    <a:pt x="793659" y="260502"/>
                  </a:moveTo>
                  <a:cubicBezTo>
                    <a:pt x="802353" y="258763"/>
                    <a:pt x="811046" y="265718"/>
                    <a:pt x="812785" y="276150"/>
                  </a:cubicBezTo>
                  <a:cubicBezTo>
                    <a:pt x="812785" y="286582"/>
                    <a:pt x="804092" y="295276"/>
                    <a:pt x="793659" y="293537"/>
                  </a:cubicBezTo>
                  <a:cubicBezTo>
                    <a:pt x="784966" y="293537"/>
                    <a:pt x="778011" y="286582"/>
                    <a:pt x="776272" y="277889"/>
                  </a:cubicBezTo>
                  <a:cubicBezTo>
                    <a:pt x="776272" y="269195"/>
                    <a:pt x="783227" y="260502"/>
                    <a:pt x="793659" y="260502"/>
                  </a:cubicBezTo>
                  <a:close/>
                  <a:moveTo>
                    <a:pt x="189186" y="200458"/>
                  </a:moveTo>
                  <a:cubicBezTo>
                    <a:pt x="197845" y="202262"/>
                    <a:pt x="204772" y="211282"/>
                    <a:pt x="203040" y="220302"/>
                  </a:cubicBezTo>
                  <a:cubicBezTo>
                    <a:pt x="201308" y="229322"/>
                    <a:pt x="192649" y="236538"/>
                    <a:pt x="182258" y="234734"/>
                  </a:cubicBezTo>
                  <a:cubicBezTo>
                    <a:pt x="171867" y="232930"/>
                    <a:pt x="166672" y="223910"/>
                    <a:pt x="168404" y="213086"/>
                  </a:cubicBezTo>
                  <a:cubicBezTo>
                    <a:pt x="170136" y="204066"/>
                    <a:pt x="178795" y="196850"/>
                    <a:pt x="189186" y="200458"/>
                  </a:cubicBezTo>
                  <a:close/>
                  <a:moveTo>
                    <a:pt x="774108" y="187614"/>
                  </a:moveTo>
                  <a:cubicBezTo>
                    <a:pt x="778437" y="185882"/>
                    <a:pt x="783633" y="185882"/>
                    <a:pt x="788179" y="187614"/>
                  </a:cubicBezTo>
                  <a:cubicBezTo>
                    <a:pt x="792725" y="189345"/>
                    <a:pt x="796622" y="192809"/>
                    <a:pt x="798353" y="198004"/>
                  </a:cubicBezTo>
                  <a:cubicBezTo>
                    <a:pt x="800085" y="208395"/>
                    <a:pt x="794890" y="217054"/>
                    <a:pt x="786231" y="220518"/>
                  </a:cubicBezTo>
                  <a:cubicBezTo>
                    <a:pt x="775840" y="222250"/>
                    <a:pt x="767181" y="217054"/>
                    <a:pt x="763717" y="210127"/>
                  </a:cubicBezTo>
                  <a:cubicBezTo>
                    <a:pt x="761985" y="201468"/>
                    <a:pt x="765449" y="192809"/>
                    <a:pt x="774108" y="187614"/>
                  </a:cubicBezTo>
                  <a:close/>
                  <a:moveTo>
                    <a:pt x="207675" y="122514"/>
                  </a:moveTo>
                  <a:cubicBezTo>
                    <a:pt x="212363" y="121220"/>
                    <a:pt x="217274" y="121651"/>
                    <a:pt x="220846" y="124240"/>
                  </a:cubicBezTo>
                  <a:cubicBezTo>
                    <a:pt x="229776" y="131142"/>
                    <a:pt x="233348" y="141495"/>
                    <a:pt x="227990" y="148397"/>
                  </a:cubicBezTo>
                  <a:cubicBezTo>
                    <a:pt x="224418" y="155300"/>
                    <a:pt x="213702" y="158751"/>
                    <a:pt x="204773" y="155300"/>
                  </a:cubicBezTo>
                  <a:cubicBezTo>
                    <a:pt x="195843" y="150123"/>
                    <a:pt x="190485" y="139770"/>
                    <a:pt x="195843" y="131142"/>
                  </a:cubicBezTo>
                  <a:cubicBezTo>
                    <a:pt x="198522" y="126828"/>
                    <a:pt x="202987" y="123808"/>
                    <a:pt x="207675" y="122514"/>
                  </a:cubicBezTo>
                  <a:close/>
                  <a:moveTo>
                    <a:pt x="749493" y="120279"/>
                  </a:moveTo>
                  <a:cubicBezTo>
                    <a:pt x="753806" y="120926"/>
                    <a:pt x="758120" y="123514"/>
                    <a:pt x="761571" y="127828"/>
                  </a:cubicBezTo>
                  <a:cubicBezTo>
                    <a:pt x="766748" y="134731"/>
                    <a:pt x="765023" y="146809"/>
                    <a:pt x="756395" y="151986"/>
                  </a:cubicBezTo>
                  <a:cubicBezTo>
                    <a:pt x="747767" y="157163"/>
                    <a:pt x="737414" y="155437"/>
                    <a:pt x="732237" y="148535"/>
                  </a:cubicBezTo>
                  <a:cubicBezTo>
                    <a:pt x="727060" y="139907"/>
                    <a:pt x="728786" y="129554"/>
                    <a:pt x="737414" y="124377"/>
                  </a:cubicBezTo>
                  <a:cubicBezTo>
                    <a:pt x="740865" y="120926"/>
                    <a:pt x="745179" y="119632"/>
                    <a:pt x="749493" y="120279"/>
                  </a:cubicBezTo>
                  <a:close/>
                  <a:moveTo>
                    <a:pt x="261698" y="64393"/>
                  </a:moveTo>
                  <a:cubicBezTo>
                    <a:pt x="266012" y="65070"/>
                    <a:pt x="269894" y="67325"/>
                    <a:pt x="272483" y="70933"/>
                  </a:cubicBezTo>
                  <a:cubicBezTo>
                    <a:pt x="279385" y="79953"/>
                    <a:pt x="277659" y="90777"/>
                    <a:pt x="270757" y="96189"/>
                  </a:cubicBezTo>
                  <a:cubicBezTo>
                    <a:pt x="263855" y="101601"/>
                    <a:pt x="253501" y="101601"/>
                    <a:pt x="246599" y="94385"/>
                  </a:cubicBezTo>
                  <a:cubicBezTo>
                    <a:pt x="239697" y="87169"/>
                    <a:pt x="239697" y="74541"/>
                    <a:pt x="248325" y="67325"/>
                  </a:cubicBezTo>
                  <a:cubicBezTo>
                    <a:pt x="252639" y="64619"/>
                    <a:pt x="257384" y="63717"/>
                    <a:pt x="261698" y="64393"/>
                  </a:cubicBezTo>
                  <a:close/>
                  <a:moveTo>
                    <a:pt x="689970" y="58367"/>
                  </a:moveTo>
                  <a:cubicBezTo>
                    <a:pt x="694733" y="57720"/>
                    <a:pt x="699928" y="59014"/>
                    <a:pt x="704258" y="62465"/>
                  </a:cubicBezTo>
                  <a:cubicBezTo>
                    <a:pt x="711185" y="69367"/>
                    <a:pt x="711185" y="79721"/>
                    <a:pt x="704258" y="86623"/>
                  </a:cubicBezTo>
                  <a:cubicBezTo>
                    <a:pt x="697331" y="95251"/>
                    <a:pt x="686940" y="95251"/>
                    <a:pt x="680012" y="88349"/>
                  </a:cubicBezTo>
                  <a:cubicBezTo>
                    <a:pt x="673085" y="84897"/>
                    <a:pt x="673085" y="74544"/>
                    <a:pt x="678281" y="65916"/>
                  </a:cubicBezTo>
                  <a:cubicBezTo>
                    <a:pt x="680878" y="61602"/>
                    <a:pt x="685208" y="59014"/>
                    <a:pt x="689970" y="58367"/>
                  </a:cubicBezTo>
                  <a:close/>
                  <a:moveTo>
                    <a:pt x="331412" y="27583"/>
                  </a:moveTo>
                  <a:cubicBezTo>
                    <a:pt x="335525" y="29815"/>
                    <a:pt x="338555" y="33834"/>
                    <a:pt x="339421" y="38298"/>
                  </a:cubicBezTo>
                  <a:cubicBezTo>
                    <a:pt x="342885" y="49014"/>
                    <a:pt x="337689" y="57944"/>
                    <a:pt x="330762" y="61516"/>
                  </a:cubicBezTo>
                  <a:cubicBezTo>
                    <a:pt x="322103" y="65088"/>
                    <a:pt x="313444" y="61516"/>
                    <a:pt x="308249" y="52586"/>
                  </a:cubicBezTo>
                  <a:cubicBezTo>
                    <a:pt x="304785" y="43656"/>
                    <a:pt x="308249" y="31155"/>
                    <a:pt x="316908" y="27583"/>
                  </a:cubicBezTo>
                  <a:cubicBezTo>
                    <a:pt x="322103" y="24904"/>
                    <a:pt x="327299" y="25350"/>
                    <a:pt x="331412" y="27583"/>
                  </a:cubicBezTo>
                  <a:close/>
                  <a:moveTo>
                    <a:pt x="632243" y="24089"/>
                  </a:moveTo>
                  <a:cubicBezTo>
                    <a:pt x="640902" y="27540"/>
                    <a:pt x="646097" y="37894"/>
                    <a:pt x="642633" y="46521"/>
                  </a:cubicBezTo>
                  <a:cubicBezTo>
                    <a:pt x="637438" y="55149"/>
                    <a:pt x="628779" y="60326"/>
                    <a:pt x="620120" y="56875"/>
                  </a:cubicBezTo>
                  <a:cubicBezTo>
                    <a:pt x="611461" y="53424"/>
                    <a:pt x="607997" y="44796"/>
                    <a:pt x="609729" y="34442"/>
                  </a:cubicBezTo>
                  <a:cubicBezTo>
                    <a:pt x="613193" y="25815"/>
                    <a:pt x="623583" y="20638"/>
                    <a:pt x="632243" y="24089"/>
                  </a:cubicBezTo>
                  <a:close/>
                  <a:moveTo>
                    <a:pt x="393458" y="6350"/>
                  </a:moveTo>
                  <a:cubicBezTo>
                    <a:pt x="402152" y="6350"/>
                    <a:pt x="410845" y="11545"/>
                    <a:pt x="412584" y="21936"/>
                  </a:cubicBezTo>
                  <a:cubicBezTo>
                    <a:pt x="414323" y="32327"/>
                    <a:pt x="407368" y="40986"/>
                    <a:pt x="398674" y="42718"/>
                  </a:cubicBezTo>
                  <a:cubicBezTo>
                    <a:pt x="389981" y="44450"/>
                    <a:pt x="381287" y="37523"/>
                    <a:pt x="379549" y="27132"/>
                  </a:cubicBezTo>
                  <a:cubicBezTo>
                    <a:pt x="377810" y="18473"/>
                    <a:pt x="383026" y="8082"/>
                    <a:pt x="393458" y="6350"/>
                  </a:cubicBezTo>
                  <a:close/>
                  <a:moveTo>
                    <a:pt x="555686" y="4907"/>
                  </a:moveTo>
                  <a:cubicBezTo>
                    <a:pt x="566118" y="6639"/>
                    <a:pt x="573073" y="15298"/>
                    <a:pt x="571334" y="25689"/>
                  </a:cubicBezTo>
                  <a:cubicBezTo>
                    <a:pt x="569596" y="34348"/>
                    <a:pt x="560902" y="41275"/>
                    <a:pt x="552209" y="39543"/>
                  </a:cubicBezTo>
                  <a:cubicBezTo>
                    <a:pt x="543515" y="37811"/>
                    <a:pt x="536560" y="30884"/>
                    <a:pt x="536560" y="20493"/>
                  </a:cubicBezTo>
                  <a:cubicBezTo>
                    <a:pt x="538299" y="10102"/>
                    <a:pt x="546992" y="3175"/>
                    <a:pt x="555686" y="4907"/>
                  </a:cubicBezTo>
                  <a:close/>
                  <a:moveTo>
                    <a:pt x="477823" y="0"/>
                  </a:moveTo>
                  <a:cubicBezTo>
                    <a:pt x="488300" y="0"/>
                    <a:pt x="495285" y="8693"/>
                    <a:pt x="495285" y="17387"/>
                  </a:cubicBezTo>
                  <a:cubicBezTo>
                    <a:pt x="495285" y="27819"/>
                    <a:pt x="488300" y="34774"/>
                    <a:pt x="477823" y="36513"/>
                  </a:cubicBezTo>
                  <a:cubicBezTo>
                    <a:pt x="469091" y="36513"/>
                    <a:pt x="462106" y="27819"/>
                    <a:pt x="462106" y="19126"/>
                  </a:cubicBezTo>
                  <a:cubicBezTo>
                    <a:pt x="460360" y="8693"/>
                    <a:pt x="469091" y="0"/>
                    <a:pt x="477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276"/>
            <p:cNvSpPr/>
            <p:nvPr/>
          </p:nvSpPr>
          <p:spPr bwMode="auto">
            <a:xfrm>
              <a:off x="2074863" y="3082925"/>
              <a:ext cx="635000" cy="508000"/>
            </a:xfrm>
            <a:custGeom>
              <a:avLst/>
              <a:gdLst>
                <a:gd name="T0" fmla="*/ 78 w 362"/>
                <a:gd name="T1" fmla="*/ 26 h 290"/>
                <a:gd name="T2" fmla="*/ 80 w 362"/>
                <a:gd name="T3" fmla="*/ 29 h 290"/>
                <a:gd name="T4" fmla="*/ 150 w 362"/>
                <a:gd name="T5" fmla="*/ 9 h 290"/>
                <a:gd name="T6" fmla="*/ 215 w 362"/>
                <a:gd name="T7" fmla="*/ 27 h 290"/>
                <a:gd name="T8" fmla="*/ 255 w 362"/>
                <a:gd name="T9" fmla="*/ 89 h 290"/>
                <a:gd name="T10" fmla="*/ 311 w 362"/>
                <a:gd name="T11" fmla="*/ 196 h 290"/>
                <a:gd name="T12" fmla="*/ 341 w 362"/>
                <a:gd name="T13" fmla="*/ 237 h 290"/>
                <a:gd name="T14" fmla="*/ 354 w 362"/>
                <a:gd name="T15" fmla="*/ 265 h 290"/>
                <a:gd name="T16" fmla="*/ 350 w 362"/>
                <a:gd name="T17" fmla="*/ 272 h 290"/>
                <a:gd name="T18" fmla="*/ 338 w 362"/>
                <a:gd name="T19" fmla="*/ 278 h 290"/>
                <a:gd name="T20" fmla="*/ 299 w 362"/>
                <a:gd name="T21" fmla="*/ 282 h 290"/>
                <a:gd name="T22" fmla="*/ 139 w 362"/>
                <a:gd name="T23" fmla="*/ 261 h 290"/>
                <a:gd name="T24" fmla="*/ 66 w 362"/>
                <a:gd name="T25" fmla="*/ 237 h 290"/>
                <a:gd name="T26" fmla="*/ 24 w 362"/>
                <a:gd name="T27" fmla="*/ 208 h 290"/>
                <a:gd name="T28" fmla="*/ 8 w 362"/>
                <a:gd name="T29" fmla="*/ 154 h 290"/>
                <a:gd name="T30" fmla="*/ 80 w 362"/>
                <a:gd name="T31" fmla="*/ 29 h 290"/>
                <a:gd name="T32" fmla="*/ 78 w 362"/>
                <a:gd name="T33" fmla="*/ 26 h 290"/>
                <a:gd name="T34" fmla="*/ 75 w 362"/>
                <a:gd name="T35" fmla="*/ 22 h 290"/>
                <a:gd name="T36" fmla="*/ 0 w 362"/>
                <a:gd name="T37" fmla="*/ 154 h 290"/>
                <a:gd name="T38" fmla="*/ 17 w 362"/>
                <a:gd name="T39" fmla="*/ 212 h 290"/>
                <a:gd name="T40" fmla="*/ 62 w 362"/>
                <a:gd name="T41" fmla="*/ 245 h 290"/>
                <a:gd name="T42" fmla="*/ 299 w 362"/>
                <a:gd name="T43" fmla="*/ 290 h 290"/>
                <a:gd name="T44" fmla="*/ 340 w 362"/>
                <a:gd name="T45" fmla="*/ 286 h 290"/>
                <a:gd name="T46" fmla="*/ 356 w 362"/>
                <a:gd name="T47" fmla="*/ 278 h 290"/>
                <a:gd name="T48" fmla="*/ 362 w 362"/>
                <a:gd name="T49" fmla="*/ 265 h 290"/>
                <a:gd name="T50" fmla="*/ 348 w 362"/>
                <a:gd name="T51" fmla="*/ 232 h 290"/>
                <a:gd name="T52" fmla="*/ 301 w 362"/>
                <a:gd name="T53" fmla="*/ 167 h 290"/>
                <a:gd name="T54" fmla="*/ 263 w 362"/>
                <a:gd name="T55" fmla="*/ 87 h 290"/>
                <a:gd name="T56" fmla="*/ 219 w 362"/>
                <a:gd name="T57" fmla="*/ 20 h 290"/>
                <a:gd name="T58" fmla="*/ 150 w 362"/>
                <a:gd name="T59" fmla="*/ 0 h 290"/>
                <a:gd name="T60" fmla="*/ 75 w 362"/>
                <a:gd name="T61" fmla="*/ 22 h 290"/>
                <a:gd name="T62" fmla="*/ 78 w 362"/>
                <a:gd name="T63" fmla="*/ 2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2" h="290">
                  <a:moveTo>
                    <a:pt x="78" y="26"/>
                  </a:moveTo>
                  <a:cubicBezTo>
                    <a:pt x="80" y="29"/>
                    <a:pt x="80" y="29"/>
                    <a:pt x="80" y="29"/>
                  </a:cubicBezTo>
                  <a:cubicBezTo>
                    <a:pt x="95" y="17"/>
                    <a:pt x="122" y="9"/>
                    <a:pt x="150" y="9"/>
                  </a:cubicBezTo>
                  <a:cubicBezTo>
                    <a:pt x="172" y="9"/>
                    <a:pt x="196" y="14"/>
                    <a:pt x="215" y="27"/>
                  </a:cubicBezTo>
                  <a:cubicBezTo>
                    <a:pt x="234" y="39"/>
                    <a:pt x="249" y="59"/>
                    <a:pt x="255" y="89"/>
                  </a:cubicBezTo>
                  <a:cubicBezTo>
                    <a:pt x="263" y="129"/>
                    <a:pt x="288" y="165"/>
                    <a:pt x="311" y="196"/>
                  </a:cubicBezTo>
                  <a:cubicBezTo>
                    <a:pt x="322" y="211"/>
                    <a:pt x="333" y="225"/>
                    <a:pt x="341" y="237"/>
                  </a:cubicBezTo>
                  <a:cubicBezTo>
                    <a:pt x="349" y="249"/>
                    <a:pt x="354" y="258"/>
                    <a:pt x="354" y="265"/>
                  </a:cubicBezTo>
                  <a:cubicBezTo>
                    <a:pt x="354" y="268"/>
                    <a:pt x="353" y="270"/>
                    <a:pt x="350" y="272"/>
                  </a:cubicBezTo>
                  <a:cubicBezTo>
                    <a:pt x="348" y="275"/>
                    <a:pt x="344" y="277"/>
                    <a:pt x="338" y="278"/>
                  </a:cubicBezTo>
                  <a:cubicBezTo>
                    <a:pt x="329" y="281"/>
                    <a:pt x="315" y="282"/>
                    <a:pt x="299" y="282"/>
                  </a:cubicBezTo>
                  <a:cubicBezTo>
                    <a:pt x="256" y="282"/>
                    <a:pt x="194" y="274"/>
                    <a:pt x="139" y="261"/>
                  </a:cubicBezTo>
                  <a:cubicBezTo>
                    <a:pt x="112" y="254"/>
                    <a:pt x="86" y="246"/>
                    <a:pt x="66" y="237"/>
                  </a:cubicBezTo>
                  <a:cubicBezTo>
                    <a:pt x="45" y="228"/>
                    <a:pt x="30" y="218"/>
                    <a:pt x="24" y="208"/>
                  </a:cubicBezTo>
                  <a:cubicBezTo>
                    <a:pt x="13" y="191"/>
                    <a:pt x="8" y="173"/>
                    <a:pt x="8" y="154"/>
                  </a:cubicBezTo>
                  <a:cubicBezTo>
                    <a:pt x="8" y="112"/>
                    <a:pt x="33" y="66"/>
                    <a:pt x="80" y="29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26" y="60"/>
                    <a:pt x="0" y="109"/>
                    <a:pt x="0" y="154"/>
                  </a:cubicBezTo>
                  <a:cubicBezTo>
                    <a:pt x="0" y="175"/>
                    <a:pt x="6" y="195"/>
                    <a:pt x="17" y="212"/>
                  </a:cubicBezTo>
                  <a:cubicBezTo>
                    <a:pt x="25" y="225"/>
                    <a:pt x="41" y="235"/>
                    <a:pt x="62" y="245"/>
                  </a:cubicBezTo>
                  <a:cubicBezTo>
                    <a:pt x="125" y="273"/>
                    <a:pt x="233" y="290"/>
                    <a:pt x="299" y="290"/>
                  </a:cubicBezTo>
                  <a:cubicBezTo>
                    <a:pt x="316" y="290"/>
                    <a:pt x="330" y="289"/>
                    <a:pt x="340" y="286"/>
                  </a:cubicBezTo>
                  <a:cubicBezTo>
                    <a:pt x="347" y="285"/>
                    <a:pt x="352" y="282"/>
                    <a:pt x="356" y="278"/>
                  </a:cubicBezTo>
                  <a:cubicBezTo>
                    <a:pt x="360" y="275"/>
                    <a:pt x="362" y="270"/>
                    <a:pt x="362" y="265"/>
                  </a:cubicBezTo>
                  <a:cubicBezTo>
                    <a:pt x="362" y="255"/>
                    <a:pt x="356" y="244"/>
                    <a:pt x="348" y="232"/>
                  </a:cubicBezTo>
                  <a:cubicBezTo>
                    <a:pt x="336" y="214"/>
                    <a:pt x="317" y="192"/>
                    <a:pt x="301" y="167"/>
                  </a:cubicBezTo>
                  <a:cubicBezTo>
                    <a:pt x="284" y="143"/>
                    <a:pt x="269" y="115"/>
                    <a:pt x="263" y="87"/>
                  </a:cubicBezTo>
                  <a:cubicBezTo>
                    <a:pt x="257" y="55"/>
                    <a:pt x="240" y="33"/>
                    <a:pt x="219" y="20"/>
                  </a:cubicBezTo>
                  <a:cubicBezTo>
                    <a:pt x="199" y="6"/>
                    <a:pt x="174" y="0"/>
                    <a:pt x="150" y="0"/>
                  </a:cubicBezTo>
                  <a:cubicBezTo>
                    <a:pt x="120" y="0"/>
                    <a:pt x="93" y="9"/>
                    <a:pt x="75" y="22"/>
                  </a:cubicBezTo>
                  <a:lnTo>
                    <a:pt x="7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277"/>
            <p:cNvSpPr/>
            <p:nvPr/>
          </p:nvSpPr>
          <p:spPr bwMode="auto">
            <a:xfrm>
              <a:off x="1544638" y="2846388"/>
              <a:ext cx="39688" cy="38100"/>
            </a:xfrm>
            <a:custGeom>
              <a:avLst/>
              <a:gdLst>
                <a:gd name="T0" fmla="*/ 21 w 22"/>
                <a:gd name="T1" fmla="*/ 13 h 22"/>
                <a:gd name="T2" fmla="*/ 10 w 22"/>
                <a:gd name="T3" fmla="*/ 21 h 22"/>
                <a:gd name="T4" fmla="*/ 1 w 22"/>
                <a:gd name="T5" fmla="*/ 11 h 22"/>
                <a:gd name="T6" fmla="*/ 12 w 22"/>
                <a:gd name="T7" fmla="*/ 1 h 22"/>
                <a:gd name="T8" fmla="*/ 21 w 22"/>
                <a:gd name="T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1" y="13"/>
                  </a:moveTo>
                  <a:cubicBezTo>
                    <a:pt x="20" y="18"/>
                    <a:pt x="15" y="22"/>
                    <a:pt x="10" y="21"/>
                  </a:cubicBezTo>
                  <a:cubicBezTo>
                    <a:pt x="5" y="21"/>
                    <a:pt x="1" y="17"/>
                    <a:pt x="1" y="11"/>
                  </a:cubicBezTo>
                  <a:cubicBezTo>
                    <a:pt x="0" y="5"/>
                    <a:pt x="5" y="0"/>
                    <a:pt x="12" y="1"/>
                  </a:cubicBezTo>
                  <a:cubicBezTo>
                    <a:pt x="18" y="2"/>
                    <a:pt x="22" y="7"/>
                    <a:pt x="2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278"/>
            <p:cNvSpPr/>
            <p:nvPr/>
          </p:nvSpPr>
          <p:spPr bwMode="auto">
            <a:xfrm>
              <a:off x="1619250" y="2867025"/>
              <a:ext cx="39688" cy="42863"/>
            </a:xfrm>
            <a:custGeom>
              <a:avLst/>
              <a:gdLst>
                <a:gd name="T0" fmla="*/ 19 w 23"/>
                <a:gd name="T1" fmla="*/ 19 h 24"/>
                <a:gd name="T2" fmla="*/ 6 w 23"/>
                <a:gd name="T3" fmla="*/ 22 h 24"/>
                <a:gd name="T4" fmla="*/ 2 w 23"/>
                <a:gd name="T5" fmla="*/ 8 h 24"/>
                <a:gd name="T6" fmla="*/ 17 w 23"/>
                <a:gd name="T7" fmla="*/ 4 h 24"/>
                <a:gd name="T8" fmla="*/ 19 w 23"/>
                <a:gd name="T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9" y="19"/>
                  </a:moveTo>
                  <a:cubicBezTo>
                    <a:pt x="15" y="23"/>
                    <a:pt x="9" y="24"/>
                    <a:pt x="6" y="22"/>
                  </a:cubicBezTo>
                  <a:cubicBezTo>
                    <a:pt x="2" y="18"/>
                    <a:pt x="0" y="13"/>
                    <a:pt x="2" y="8"/>
                  </a:cubicBezTo>
                  <a:cubicBezTo>
                    <a:pt x="4" y="3"/>
                    <a:pt x="12" y="0"/>
                    <a:pt x="17" y="4"/>
                  </a:cubicBezTo>
                  <a:cubicBezTo>
                    <a:pt x="22" y="8"/>
                    <a:pt x="23" y="15"/>
                    <a:pt x="19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279"/>
            <p:cNvSpPr/>
            <p:nvPr/>
          </p:nvSpPr>
          <p:spPr bwMode="auto">
            <a:xfrm>
              <a:off x="1465263" y="2852738"/>
              <a:ext cx="41275" cy="44450"/>
            </a:xfrm>
            <a:custGeom>
              <a:avLst/>
              <a:gdLst>
                <a:gd name="T0" fmla="*/ 23 w 24"/>
                <a:gd name="T1" fmla="*/ 10 h 25"/>
                <a:gd name="T2" fmla="*/ 17 w 24"/>
                <a:gd name="T3" fmla="*/ 23 h 25"/>
                <a:gd name="T4" fmla="*/ 4 w 24"/>
                <a:gd name="T5" fmla="*/ 18 h 25"/>
                <a:gd name="T6" fmla="*/ 9 w 24"/>
                <a:gd name="T7" fmla="*/ 4 h 25"/>
                <a:gd name="T8" fmla="*/ 23 w 24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3" y="10"/>
                  </a:moveTo>
                  <a:cubicBezTo>
                    <a:pt x="24" y="16"/>
                    <a:pt x="21" y="20"/>
                    <a:pt x="17" y="23"/>
                  </a:cubicBezTo>
                  <a:cubicBezTo>
                    <a:pt x="13" y="25"/>
                    <a:pt x="7" y="23"/>
                    <a:pt x="4" y="18"/>
                  </a:cubicBezTo>
                  <a:cubicBezTo>
                    <a:pt x="0" y="13"/>
                    <a:pt x="3" y="7"/>
                    <a:pt x="9" y="4"/>
                  </a:cubicBezTo>
                  <a:cubicBezTo>
                    <a:pt x="15" y="0"/>
                    <a:pt x="21" y="5"/>
                    <a:pt x="2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280"/>
            <p:cNvSpPr/>
            <p:nvPr/>
          </p:nvSpPr>
          <p:spPr bwMode="auto">
            <a:xfrm>
              <a:off x="1668463" y="2928938"/>
              <a:ext cx="38100" cy="39688"/>
            </a:xfrm>
            <a:custGeom>
              <a:avLst/>
              <a:gdLst>
                <a:gd name="T0" fmla="*/ 13 w 22"/>
                <a:gd name="T1" fmla="*/ 22 h 23"/>
                <a:gd name="T2" fmla="*/ 1 w 22"/>
                <a:gd name="T3" fmla="*/ 16 h 23"/>
                <a:gd name="T4" fmla="*/ 7 w 22"/>
                <a:gd name="T5" fmla="*/ 3 h 23"/>
                <a:gd name="T6" fmla="*/ 20 w 22"/>
                <a:gd name="T7" fmla="*/ 9 h 23"/>
                <a:gd name="T8" fmla="*/ 13 w 22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3" y="22"/>
                  </a:moveTo>
                  <a:cubicBezTo>
                    <a:pt x="8" y="23"/>
                    <a:pt x="2" y="21"/>
                    <a:pt x="1" y="16"/>
                  </a:cubicBezTo>
                  <a:cubicBezTo>
                    <a:pt x="0" y="11"/>
                    <a:pt x="2" y="6"/>
                    <a:pt x="7" y="3"/>
                  </a:cubicBezTo>
                  <a:cubicBezTo>
                    <a:pt x="12" y="0"/>
                    <a:pt x="19" y="2"/>
                    <a:pt x="20" y="9"/>
                  </a:cubicBezTo>
                  <a:cubicBezTo>
                    <a:pt x="22" y="15"/>
                    <a:pt x="19" y="21"/>
                    <a:pt x="13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81"/>
            <p:cNvSpPr/>
            <p:nvPr/>
          </p:nvSpPr>
          <p:spPr bwMode="auto">
            <a:xfrm>
              <a:off x="1724025" y="3082925"/>
              <a:ext cx="42863" cy="39688"/>
            </a:xfrm>
            <a:custGeom>
              <a:avLst/>
              <a:gdLst>
                <a:gd name="T0" fmla="*/ 18 w 24"/>
                <a:gd name="T1" fmla="*/ 20 h 23"/>
                <a:gd name="T2" fmla="*/ 3 w 24"/>
                <a:gd name="T3" fmla="*/ 17 h 23"/>
                <a:gd name="T4" fmla="*/ 7 w 24"/>
                <a:gd name="T5" fmla="*/ 3 h 23"/>
                <a:gd name="T6" fmla="*/ 21 w 24"/>
                <a:gd name="T7" fmla="*/ 6 h 23"/>
                <a:gd name="T8" fmla="*/ 18 w 24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8" y="20"/>
                  </a:moveTo>
                  <a:cubicBezTo>
                    <a:pt x="13" y="23"/>
                    <a:pt x="6" y="22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2"/>
                    <a:pt x="21" y="6"/>
                  </a:cubicBezTo>
                  <a:cubicBezTo>
                    <a:pt x="24" y="11"/>
                    <a:pt x="22" y="17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82"/>
            <p:cNvSpPr/>
            <p:nvPr/>
          </p:nvSpPr>
          <p:spPr bwMode="auto">
            <a:xfrm>
              <a:off x="1766888" y="3149600"/>
              <a:ext cx="41275" cy="39688"/>
            </a:xfrm>
            <a:custGeom>
              <a:avLst/>
              <a:gdLst>
                <a:gd name="T0" fmla="*/ 17 w 24"/>
                <a:gd name="T1" fmla="*/ 20 h 23"/>
                <a:gd name="T2" fmla="*/ 3 w 24"/>
                <a:gd name="T3" fmla="*/ 17 h 23"/>
                <a:gd name="T4" fmla="*/ 7 w 24"/>
                <a:gd name="T5" fmla="*/ 3 h 23"/>
                <a:gd name="T6" fmla="*/ 21 w 24"/>
                <a:gd name="T7" fmla="*/ 6 h 23"/>
                <a:gd name="T8" fmla="*/ 17 w 24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7" y="20"/>
                  </a:moveTo>
                  <a:cubicBezTo>
                    <a:pt x="12" y="23"/>
                    <a:pt x="6" y="21"/>
                    <a:pt x="3" y="17"/>
                  </a:cubicBezTo>
                  <a:cubicBezTo>
                    <a:pt x="0" y="12"/>
                    <a:pt x="2" y="6"/>
                    <a:pt x="7" y="3"/>
                  </a:cubicBezTo>
                  <a:cubicBezTo>
                    <a:pt x="12" y="0"/>
                    <a:pt x="18" y="1"/>
                    <a:pt x="21" y="6"/>
                  </a:cubicBezTo>
                  <a:cubicBezTo>
                    <a:pt x="24" y="11"/>
                    <a:pt x="22" y="18"/>
                    <a:pt x="1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83"/>
            <p:cNvSpPr/>
            <p:nvPr/>
          </p:nvSpPr>
          <p:spPr bwMode="auto">
            <a:xfrm>
              <a:off x="1689100" y="3013075"/>
              <a:ext cx="39688" cy="41275"/>
            </a:xfrm>
            <a:custGeom>
              <a:avLst/>
              <a:gdLst>
                <a:gd name="T0" fmla="*/ 16 w 23"/>
                <a:gd name="T1" fmla="*/ 21 h 24"/>
                <a:gd name="T2" fmla="*/ 2 w 23"/>
                <a:gd name="T3" fmla="*/ 15 h 24"/>
                <a:gd name="T4" fmla="*/ 8 w 23"/>
                <a:gd name="T5" fmla="*/ 2 h 24"/>
                <a:gd name="T6" fmla="*/ 21 w 23"/>
                <a:gd name="T7" fmla="*/ 8 h 24"/>
                <a:gd name="T8" fmla="*/ 16 w 23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6" y="21"/>
                  </a:moveTo>
                  <a:cubicBezTo>
                    <a:pt x="11" y="24"/>
                    <a:pt x="4" y="21"/>
                    <a:pt x="2" y="15"/>
                  </a:cubicBezTo>
                  <a:cubicBezTo>
                    <a:pt x="0" y="10"/>
                    <a:pt x="3" y="4"/>
                    <a:pt x="8" y="2"/>
                  </a:cubicBezTo>
                  <a:cubicBezTo>
                    <a:pt x="14" y="0"/>
                    <a:pt x="19" y="3"/>
                    <a:pt x="21" y="8"/>
                  </a:cubicBezTo>
                  <a:cubicBezTo>
                    <a:pt x="23" y="13"/>
                    <a:pt x="21" y="19"/>
                    <a:pt x="16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84"/>
            <p:cNvSpPr/>
            <p:nvPr/>
          </p:nvSpPr>
          <p:spPr bwMode="auto">
            <a:xfrm>
              <a:off x="1770063" y="3217863"/>
              <a:ext cx="42863" cy="39688"/>
            </a:xfrm>
            <a:custGeom>
              <a:avLst/>
              <a:gdLst>
                <a:gd name="T0" fmla="*/ 1 w 25"/>
                <a:gd name="T1" fmla="*/ 12 h 23"/>
                <a:gd name="T2" fmla="*/ 7 w 25"/>
                <a:gd name="T3" fmla="*/ 1 h 23"/>
                <a:gd name="T4" fmla="*/ 19 w 25"/>
                <a:gd name="T5" fmla="*/ 5 h 23"/>
                <a:gd name="T6" fmla="*/ 14 w 25"/>
                <a:gd name="T7" fmla="*/ 20 h 23"/>
                <a:gd name="T8" fmla="*/ 1 w 25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3">
                  <a:moveTo>
                    <a:pt x="1" y="12"/>
                  </a:moveTo>
                  <a:cubicBezTo>
                    <a:pt x="0" y="7"/>
                    <a:pt x="4" y="2"/>
                    <a:pt x="7" y="1"/>
                  </a:cubicBezTo>
                  <a:cubicBezTo>
                    <a:pt x="10" y="0"/>
                    <a:pt x="14" y="3"/>
                    <a:pt x="19" y="5"/>
                  </a:cubicBezTo>
                  <a:cubicBezTo>
                    <a:pt x="25" y="7"/>
                    <a:pt x="23" y="18"/>
                    <a:pt x="14" y="20"/>
                  </a:cubicBezTo>
                  <a:cubicBezTo>
                    <a:pt x="6" y="23"/>
                    <a:pt x="1" y="18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85"/>
            <p:cNvSpPr/>
            <p:nvPr/>
          </p:nvSpPr>
          <p:spPr bwMode="auto">
            <a:xfrm>
              <a:off x="1604963" y="3203575"/>
              <a:ext cx="39688" cy="39688"/>
            </a:xfrm>
            <a:custGeom>
              <a:avLst/>
              <a:gdLst>
                <a:gd name="T0" fmla="*/ 1 w 23"/>
                <a:gd name="T1" fmla="*/ 9 h 23"/>
                <a:gd name="T2" fmla="*/ 14 w 23"/>
                <a:gd name="T3" fmla="*/ 2 h 23"/>
                <a:gd name="T4" fmla="*/ 22 w 23"/>
                <a:gd name="T5" fmla="*/ 14 h 23"/>
                <a:gd name="T6" fmla="*/ 9 w 23"/>
                <a:gd name="T7" fmla="*/ 22 h 23"/>
                <a:gd name="T8" fmla="*/ 1 w 23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" y="9"/>
                  </a:moveTo>
                  <a:cubicBezTo>
                    <a:pt x="3" y="4"/>
                    <a:pt x="8" y="0"/>
                    <a:pt x="14" y="2"/>
                  </a:cubicBezTo>
                  <a:cubicBezTo>
                    <a:pt x="19" y="3"/>
                    <a:pt x="23" y="8"/>
                    <a:pt x="22" y="14"/>
                  </a:cubicBezTo>
                  <a:cubicBezTo>
                    <a:pt x="21" y="19"/>
                    <a:pt x="15" y="23"/>
                    <a:pt x="9" y="22"/>
                  </a:cubicBezTo>
                  <a:cubicBezTo>
                    <a:pt x="4" y="21"/>
                    <a:pt x="0" y="15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86"/>
            <p:cNvSpPr/>
            <p:nvPr/>
          </p:nvSpPr>
          <p:spPr bwMode="auto">
            <a:xfrm>
              <a:off x="1527175" y="3184525"/>
              <a:ext cx="41275" cy="39688"/>
            </a:xfrm>
            <a:custGeom>
              <a:avLst/>
              <a:gdLst>
                <a:gd name="T0" fmla="*/ 2 w 23"/>
                <a:gd name="T1" fmla="*/ 9 h 23"/>
                <a:gd name="T2" fmla="*/ 15 w 23"/>
                <a:gd name="T3" fmla="*/ 2 h 23"/>
                <a:gd name="T4" fmla="*/ 22 w 23"/>
                <a:gd name="T5" fmla="*/ 15 h 23"/>
                <a:gd name="T6" fmla="*/ 9 w 23"/>
                <a:gd name="T7" fmla="*/ 22 h 23"/>
                <a:gd name="T8" fmla="*/ 2 w 23"/>
                <a:gd name="T9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9"/>
                  </a:moveTo>
                  <a:cubicBezTo>
                    <a:pt x="4" y="4"/>
                    <a:pt x="9" y="0"/>
                    <a:pt x="15" y="2"/>
                  </a:cubicBezTo>
                  <a:cubicBezTo>
                    <a:pt x="20" y="3"/>
                    <a:pt x="23" y="9"/>
                    <a:pt x="22" y="15"/>
                  </a:cubicBezTo>
                  <a:cubicBezTo>
                    <a:pt x="20" y="20"/>
                    <a:pt x="15" y="23"/>
                    <a:pt x="9" y="22"/>
                  </a:cubicBezTo>
                  <a:cubicBezTo>
                    <a:pt x="4" y="20"/>
                    <a:pt x="0" y="15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87"/>
            <p:cNvSpPr/>
            <p:nvPr/>
          </p:nvSpPr>
          <p:spPr bwMode="auto">
            <a:xfrm>
              <a:off x="1684338" y="3217863"/>
              <a:ext cx="36513" cy="38100"/>
            </a:xfrm>
            <a:custGeom>
              <a:avLst/>
              <a:gdLst>
                <a:gd name="T0" fmla="*/ 1 w 21"/>
                <a:gd name="T1" fmla="*/ 10 h 22"/>
                <a:gd name="T2" fmla="*/ 12 w 21"/>
                <a:gd name="T3" fmla="*/ 1 h 22"/>
                <a:gd name="T4" fmla="*/ 21 w 21"/>
                <a:gd name="T5" fmla="*/ 12 h 22"/>
                <a:gd name="T6" fmla="*/ 10 w 21"/>
                <a:gd name="T7" fmla="*/ 21 h 22"/>
                <a:gd name="T8" fmla="*/ 1 w 21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1" y="10"/>
                  </a:moveTo>
                  <a:cubicBezTo>
                    <a:pt x="1" y="4"/>
                    <a:pt x="6" y="0"/>
                    <a:pt x="12" y="1"/>
                  </a:cubicBezTo>
                  <a:cubicBezTo>
                    <a:pt x="17" y="1"/>
                    <a:pt x="21" y="6"/>
                    <a:pt x="21" y="12"/>
                  </a:cubicBezTo>
                  <a:cubicBezTo>
                    <a:pt x="20" y="18"/>
                    <a:pt x="15" y="22"/>
                    <a:pt x="10" y="21"/>
                  </a:cubicBezTo>
                  <a:cubicBezTo>
                    <a:pt x="4" y="21"/>
                    <a:pt x="0" y="15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88"/>
            <p:cNvSpPr/>
            <p:nvPr/>
          </p:nvSpPr>
          <p:spPr bwMode="auto">
            <a:xfrm>
              <a:off x="1454150" y="3160713"/>
              <a:ext cx="39688" cy="39688"/>
            </a:xfrm>
            <a:custGeom>
              <a:avLst/>
              <a:gdLst>
                <a:gd name="T0" fmla="*/ 2 w 23"/>
                <a:gd name="T1" fmla="*/ 8 h 23"/>
                <a:gd name="T2" fmla="*/ 15 w 23"/>
                <a:gd name="T3" fmla="*/ 2 h 23"/>
                <a:gd name="T4" fmla="*/ 21 w 23"/>
                <a:gd name="T5" fmla="*/ 15 h 23"/>
                <a:gd name="T6" fmla="*/ 8 w 23"/>
                <a:gd name="T7" fmla="*/ 21 h 23"/>
                <a:gd name="T8" fmla="*/ 2 w 23"/>
                <a:gd name="T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" y="8"/>
                  </a:moveTo>
                  <a:cubicBezTo>
                    <a:pt x="4" y="2"/>
                    <a:pt x="10" y="0"/>
                    <a:pt x="15" y="2"/>
                  </a:cubicBezTo>
                  <a:cubicBezTo>
                    <a:pt x="20" y="4"/>
                    <a:pt x="23" y="10"/>
                    <a:pt x="21" y="15"/>
                  </a:cubicBezTo>
                  <a:cubicBezTo>
                    <a:pt x="19" y="21"/>
                    <a:pt x="13" y="23"/>
                    <a:pt x="8" y="21"/>
                  </a:cubicBezTo>
                  <a:cubicBezTo>
                    <a:pt x="2" y="19"/>
                    <a:pt x="0" y="13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89"/>
            <p:cNvSpPr/>
            <p:nvPr/>
          </p:nvSpPr>
          <p:spPr bwMode="auto">
            <a:xfrm>
              <a:off x="1343025" y="3052763"/>
              <a:ext cx="41275" cy="38100"/>
            </a:xfrm>
            <a:custGeom>
              <a:avLst/>
              <a:gdLst>
                <a:gd name="T0" fmla="*/ 11 w 23"/>
                <a:gd name="T1" fmla="*/ 0 h 22"/>
                <a:gd name="T2" fmla="*/ 22 w 23"/>
                <a:gd name="T3" fmla="*/ 9 h 22"/>
                <a:gd name="T4" fmla="*/ 13 w 23"/>
                <a:gd name="T5" fmla="*/ 20 h 22"/>
                <a:gd name="T6" fmla="*/ 1 w 23"/>
                <a:gd name="T7" fmla="*/ 11 h 22"/>
                <a:gd name="T8" fmla="*/ 11 w 23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11" y="0"/>
                  </a:moveTo>
                  <a:cubicBezTo>
                    <a:pt x="17" y="0"/>
                    <a:pt x="21" y="4"/>
                    <a:pt x="22" y="9"/>
                  </a:cubicBezTo>
                  <a:cubicBezTo>
                    <a:pt x="23" y="13"/>
                    <a:pt x="19" y="18"/>
                    <a:pt x="13" y="20"/>
                  </a:cubicBezTo>
                  <a:cubicBezTo>
                    <a:pt x="8" y="22"/>
                    <a:pt x="2" y="18"/>
                    <a:pt x="1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0"/>
            <p:cNvSpPr/>
            <p:nvPr/>
          </p:nvSpPr>
          <p:spPr bwMode="auto">
            <a:xfrm>
              <a:off x="1354138" y="2971800"/>
              <a:ext cx="42863" cy="41275"/>
            </a:xfrm>
            <a:custGeom>
              <a:avLst/>
              <a:gdLst>
                <a:gd name="T0" fmla="*/ 17 w 24"/>
                <a:gd name="T1" fmla="*/ 3 h 23"/>
                <a:gd name="T2" fmla="*/ 22 w 24"/>
                <a:gd name="T3" fmla="*/ 16 h 23"/>
                <a:gd name="T4" fmla="*/ 9 w 24"/>
                <a:gd name="T5" fmla="*/ 22 h 23"/>
                <a:gd name="T6" fmla="*/ 2 w 24"/>
                <a:gd name="T7" fmla="*/ 8 h 23"/>
                <a:gd name="T8" fmla="*/ 17 w 24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7" y="3"/>
                  </a:moveTo>
                  <a:cubicBezTo>
                    <a:pt x="22" y="6"/>
                    <a:pt x="24" y="11"/>
                    <a:pt x="22" y="16"/>
                  </a:cubicBezTo>
                  <a:cubicBezTo>
                    <a:pt x="19" y="20"/>
                    <a:pt x="14" y="23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5" y="2"/>
                    <a:pt x="11" y="0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291"/>
            <p:cNvSpPr/>
            <p:nvPr/>
          </p:nvSpPr>
          <p:spPr bwMode="auto">
            <a:xfrm>
              <a:off x="1376363" y="3119438"/>
              <a:ext cx="42863" cy="42863"/>
            </a:xfrm>
            <a:custGeom>
              <a:avLst/>
              <a:gdLst>
                <a:gd name="T0" fmla="*/ 5 w 24"/>
                <a:gd name="T1" fmla="*/ 4 h 24"/>
                <a:gd name="T2" fmla="*/ 19 w 24"/>
                <a:gd name="T3" fmla="*/ 3 h 24"/>
                <a:gd name="T4" fmla="*/ 21 w 24"/>
                <a:gd name="T5" fmla="*/ 17 h 24"/>
                <a:gd name="T6" fmla="*/ 6 w 24"/>
                <a:gd name="T7" fmla="*/ 19 h 24"/>
                <a:gd name="T8" fmla="*/ 5 w 24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5" y="4"/>
                  </a:moveTo>
                  <a:cubicBezTo>
                    <a:pt x="9" y="1"/>
                    <a:pt x="15" y="0"/>
                    <a:pt x="19" y="3"/>
                  </a:cubicBezTo>
                  <a:cubicBezTo>
                    <a:pt x="22" y="6"/>
                    <a:pt x="24" y="12"/>
                    <a:pt x="21" y="17"/>
                  </a:cubicBezTo>
                  <a:cubicBezTo>
                    <a:pt x="18" y="22"/>
                    <a:pt x="11" y="24"/>
                    <a:pt x="6" y="19"/>
                  </a:cubicBezTo>
                  <a:cubicBezTo>
                    <a:pt x="0" y="15"/>
                    <a:pt x="0" y="7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292"/>
            <p:cNvSpPr/>
            <p:nvPr/>
          </p:nvSpPr>
          <p:spPr bwMode="auto">
            <a:xfrm>
              <a:off x="1398588" y="2908300"/>
              <a:ext cx="39688" cy="39688"/>
            </a:xfrm>
            <a:custGeom>
              <a:avLst/>
              <a:gdLst>
                <a:gd name="T0" fmla="*/ 19 w 23"/>
                <a:gd name="T1" fmla="*/ 5 h 23"/>
                <a:gd name="T2" fmla="*/ 19 w 23"/>
                <a:gd name="T3" fmla="*/ 19 h 23"/>
                <a:gd name="T4" fmla="*/ 5 w 23"/>
                <a:gd name="T5" fmla="*/ 19 h 23"/>
                <a:gd name="T6" fmla="*/ 4 w 23"/>
                <a:gd name="T7" fmla="*/ 5 h 23"/>
                <a:gd name="T8" fmla="*/ 19 w 23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5"/>
                  </a:moveTo>
                  <a:cubicBezTo>
                    <a:pt x="23" y="9"/>
                    <a:pt x="23" y="15"/>
                    <a:pt x="19" y="19"/>
                  </a:cubicBezTo>
                  <a:cubicBezTo>
                    <a:pt x="16" y="23"/>
                    <a:pt x="9" y="23"/>
                    <a:pt x="5" y="19"/>
                  </a:cubicBezTo>
                  <a:cubicBezTo>
                    <a:pt x="0" y="16"/>
                    <a:pt x="0" y="9"/>
                    <a:pt x="4" y="5"/>
                  </a:cubicBezTo>
                  <a:cubicBezTo>
                    <a:pt x="8" y="0"/>
                    <a:pt x="15" y="0"/>
                    <a:pt x="19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293"/>
            <p:cNvSpPr/>
            <p:nvPr/>
          </p:nvSpPr>
          <p:spPr bwMode="auto">
            <a:xfrm>
              <a:off x="3086100" y="3602038"/>
              <a:ext cx="446088" cy="412750"/>
            </a:xfrm>
            <a:custGeom>
              <a:avLst/>
              <a:gdLst>
                <a:gd name="T0" fmla="*/ 181 w 255"/>
                <a:gd name="T1" fmla="*/ 13 h 236"/>
                <a:gd name="T2" fmla="*/ 183 w 255"/>
                <a:gd name="T3" fmla="*/ 9 h 236"/>
                <a:gd name="T4" fmla="*/ 144 w 255"/>
                <a:gd name="T5" fmla="*/ 0 h 236"/>
                <a:gd name="T6" fmla="*/ 84 w 255"/>
                <a:gd name="T7" fmla="*/ 18 h 236"/>
                <a:gd name="T8" fmla="*/ 52 w 255"/>
                <a:gd name="T9" fmla="*/ 79 h 236"/>
                <a:gd name="T10" fmla="*/ 26 w 255"/>
                <a:gd name="T11" fmla="*/ 159 h 236"/>
                <a:gd name="T12" fmla="*/ 8 w 255"/>
                <a:gd name="T13" fmla="*/ 192 h 236"/>
                <a:gd name="T14" fmla="*/ 0 w 255"/>
                <a:gd name="T15" fmla="*/ 218 h 236"/>
                <a:gd name="T16" fmla="*/ 5 w 255"/>
                <a:gd name="T17" fmla="*/ 230 h 236"/>
                <a:gd name="T18" fmla="*/ 20 w 255"/>
                <a:gd name="T19" fmla="*/ 236 h 236"/>
                <a:gd name="T20" fmla="*/ 26 w 255"/>
                <a:gd name="T21" fmla="*/ 236 h 236"/>
                <a:gd name="T22" fmla="*/ 80 w 255"/>
                <a:gd name="T23" fmla="*/ 227 h 236"/>
                <a:gd name="T24" fmla="*/ 183 w 255"/>
                <a:gd name="T25" fmla="*/ 192 h 236"/>
                <a:gd name="T26" fmla="*/ 225 w 255"/>
                <a:gd name="T27" fmla="*/ 168 h 236"/>
                <a:gd name="T28" fmla="*/ 249 w 255"/>
                <a:gd name="T29" fmla="*/ 143 h 236"/>
                <a:gd name="T30" fmla="*/ 255 w 255"/>
                <a:gd name="T31" fmla="*/ 111 h 236"/>
                <a:gd name="T32" fmla="*/ 183 w 255"/>
                <a:gd name="T33" fmla="*/ 9 h 236"/>
                <a:gd name="T34" fmla="*/ 181 w 255"/>
                <a:gd name="T35" fmla="*/ 13 h 236"/>
                <a:gd name="T36" fmla="*/ 179 w 255"/>
                <a:gd name="T37" fmla="*/ 16 h 236"/>
                <a:gd name="T38" fmla="*/ 247 w 255"/>
                <a:gd name="T39" fmla="*/ 111 h 236"/>
                <a:gd name="T40" fmla="*/ 241 w 255"/>
                <a:gd name="T41" fmla="*/ 139 h 236"/>
                <a:gd name="T42" fmla="*/ 208 w 255"/>
                <a:gd name="T43" fmla="*/ 169 h 236"/>
                <a:gd name="T44" fmla="*/ 111 w 255"/>
                <a:gd name="T45" fmla="*/ 210 h 236"/>
                <a:gd name="T46" fmla="*/ 26 w 255"/>
                <a:gd name="T47" fmla="*/ 227 h 236"/>
                <a:gd name="T48" fmla="*/ 21 w 255"/>
                <a:gd name="T49" fmla="*/ 227 h 236"/>
                <a:gd name="T50" fmla="*/ 11 w 255"/>
                <a:gd name="T51" fmla="*/ 224 h 236"/>
                <a:gd name="T52" fmla="*/ 8 w 255"/>
                <a:gd name="T53" fmla="*/ 218 h 236"/>
                <a:gd name="T54" fmla="*/ 16 w 255"/>
                <a:gd name="T55" fmla="*/ 196 h 236"/>
                <a:gd name="T56" fmla="*/ 60 w 255"/>
                <a:gd name="T57" fmla="*/ 80 h 236"/>
                <a:gd name="T58" fmla="*/ 88 w 255"/>
                <a:gd name="T59" fmla="*/ 25 h 236"/>
                <a:gd name="T60" fmla="*/ 144 w 255"/>
                <a:gd name="T61" fmla="*/ 8 h 236"/>
                <a:gd name="T62" fmla="*/ 179 w 255"/>
                <a:gd name="T63" fmla="*/ 16 h 236"/>
                <a:gd name="T64" fmla="*/ 181 w 255"/>
                <a:gd name="T65" fmla="*/ 1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5" h="236">
                  <a:moveTo>
                    <a:pt x="181" y="13"/>
                  </a:moveTo>
                  <a:cubicBezTo>
                    <a:pt x="183" y="9"/>
                    <a:pt x="183" y="9"/>
                    <a:pt x="183" y="9"/>
                  </a:cubicBezTo>
                  <a:cubicBezTo>
                    <a:pt x="173" y="3"/>
                    <a:pt x="159" y="0"/>
                    <a:pt x="144" y="0"/>
                  </a:cubicBezTo>
                  <a:cubicBezTo>
                    <a:pt x="123" y="0"/>
                    <a:pt x="101" y="6"/>
                    <a:pt x="84" y="18"/>
                  </a:cubicBezTo>
                  <a:cubicBezTo>
                    <a:pt x="66" y="31"/>
                    <a:pt x="53" y="51"/>
                    <a:pt x="52" y="79"/>
                  </a:cubicBezTo>
                  <a:cubicBezTo>
                    <a:pt x="51" y="107"/>
                    <a:pt x="38" y="135"/>
                    <a:pt x="26" y="159"/>
                  </a:cubicBezTo>
                  <a:cubicBezTo>
                    <a:pt x="19" y="171"/>
                    <a:pt x="13" y="182"/>
                    <a:pt x="8" y="192"/>
                  </a:cubicBezTo>
                  <a:cubicBezTo>
                    <a:pt x="4" y="202"/>
                    <a:pt x="0" y="211"/>
                    <a:pt x="0" y="218"/>
                  </a:cubicBezTo>
                  <a:cubicBezTo>
                    <a:pt x="0" y="223"/>
                    <a:pt x="2" y="227"/>
                    <a:pt x="5" y="230"/>
                  </a:cubicBezTo>
                  <a:cubicBezTo>
                    <a:pt x="9" y="233"/>
                    <a:pt x="14" y="235"/>
                    <a:pt x="20" y="236"/>
                  </a:cubicBezTo>
                  <a:cubicBezTo>
                    <a:pt x="22" y="236"/>
                    <a:pt x="24" y="236"/>
                    <a:pt x="26" y="236"/>
                  </a:cubicBezTo>
                  <a:cubicBezTo>
                    <a:pt x="39" y="236"/>
                    <a:pt x="58" y="233"/>
                    <a:pt x="80" y="227"/>
                  </a:cubicBezTo>
                  <a:cubicBezTo>
                    <a:pt x="112" y="220"/>
                    <a:pt x="151" y="207"/>
                    <a:pt x="183" y="192"/>
                  </a:cubicBezTo>
                  <a:cubicBezTo>
                    <a:pt x="199" y="184"/>
                    <a:pt x="213" y="177"/>
                    <a:pt x="225" y="168"/>
                  </a:cubicBezTo>
                  <a:cubicBezTo>
                    <a:pt x="236" y="160"/>
                    <a:pt x="245" y="152"/>
                    <a:pt x="249" y="143"/>
                  </a:cubicBezTo>
                  <a:cubicBezTo>
                    <a:pt x="253" y="132"/>
                    <a:pt x="255" y="122"/>
                    <a:pt x="255" y="111"/>
                  </a:cubicBezTo>
                  <a:cubicBezTo>
                    <a:pt x="255" y="73"/>
                    <a:pt x="229" y="34"/>
                    <a:pt x="183" y="9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79" y="16"/>
                    <a:pt x="179" y="16"/>
                    <a:pt x="179" y="16"/>
                  </a:cubicBezTo>
                  <a:cubicBezTo>
                    <a:pt x="223" y="40"/>
                    <a:pt x="247" y="77"/>
                    <a:pt x="247" y="111"/>
                  </a:cubicBezTo>
                  <a:cubicBezTo>
                    <a:pt x="247" y="120"/>
                    <a:pt x="245" y="130"/>
                    <a:pt x="241" y="139"/>
                  </a:cubicBezTo>
                  <a:cubicBezTo>
                    <a:pt x="237" y="148"/>
                    <a:pt x="225" y="159"/>
                    <a:pt x="208" y="169"/>
                  </a:cubicBezTo>
                  <a:cubicBezTo>
                    <a:pt x="182" y="185"/>
                    <a:pt x="146" y="199"/>
                    <a:pt x="111" y="210"/>
                  </a:cubicBezTo>
                  <a:cubicBezTo>
                    <a:pt x="77" y="221"/>
                    <a:pt x="44" y="228"/>
                    <a:pt x="26" y="227"/>
                  </a:cubicBezTo>
                  <a:cubicBezTo>
                    <a:pt x="24" y="227"/>
                    <a:pt x="22" y="227"/>
                    <a:pt x="21" y="227"/>
                  </a:cubicBezTo>
                  <a:cubicBezTo>
                    <a:pt x="15" y="227"/>
                    <a:pt x="12" y="226"/>
                    <a:pt x="11" y="224"/>
                  </a:cubicBezTo>
                  <a:cubicBezTo>
                    <a:pt x="9" y="223"/>
                    <a:pt x="9" y="221"/>
                    <a:pt x="8" y="218"/>
                  </a:cubicBezTo>
                  <a:cubicBezTo>
                    <a:pt x="8" y="213"/>
                    <a:pt x="11" y="205"/>
                    <a:pt x="16" y="196"/>
                  </a:cubicBezTo>
                  <a:cubicBezTo>
                    <a:pt x="29" y="167"/>
                    <a:pt x="58" y="124"/>
                    <a:pt x="60" y="80"/>
                  </a:cubicBezTo>
                  <a:cubicBezTo>
                    <a:pt x="61" y="54"/>
                    <a:pt x="73" y="37"/>
                    <a:pt x="88" y="25"/>
                  </a:cubicBezTo>
                  <a:cubicBezTo>
                    <a:pt x="104" y="14"/>
                    <a:pt x="125" y="8"/>
                    <a:pt x="144" y="8"/>
                  </a:cubicBezTo>
                  <a:cubicBezTo>
                    <a:pt x="158" y="8"/>
                    <a:pt x="171" y="11"/>
                    <a:pt x="179" y="16"/>
                  </a:cubicBezTo>
                  <a:lnTo>
                    <a:pt x="181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295"/>
            <p:cNvSpPr/>
            <p:nvPr/>
          </p:nvSpPr>
          <p:spPr bwMode="auto">
            <a:xfrm>
              <a:off x="2554288" y="184150"/>
              <a:ext cx="1246188" cy="1227138"/>
            </a:xfrm>
            <a:custGeom>
              <a:avLst/>
              <a:gdLst>
                <a:gd name="T0" fmla="*/ 396 w 711"/>
                <a:gd name="T1" fmla="*/ 335 h 700"/>
                <a:gd name="T2" fmla="*/ 272 w 711"/>
                <a:gd name="T3" fmla="*/ 103 h 700"/>
                <a:gd name="T4" fmla="*/ 182 w 711"/>
                <a:gd name="T5" fmla="*/ 646 h 700"/>
                <a:gd name="T6" fmla="*/ 678 w 711"/>
                <a:gd name="T7" fmla="*/ 365 h 700"/>
                <a:gd name="T8" fmla="*/ 396 w 711"/>
                <a:gd name="T9" fmla="*/ 335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1" h="700">
                  <a:moveTo>
                    <a:pt x="396" y="335"/>
                  </a:moveTo>
                  <a:cubicBezTo>
                    <a:pt x="396" y="335"/>
                    <a:pt x="409" y="0"/>
                    <a:pt x="272" y="103"/>
                  </a:cubicBezTo>
                  <a:cubicBezTo>
                    <a:pt x="0" y="307"/>
                    <a:pt x="182" y="646"/>
                    <a:pt x="182" y="646"/>
                  </a:cubicBezTo>
                  <a:cubicBezTo>
                    <a:pt x="182" y="646"/>
                    <a:pt x="608" y="700"/>
                    <a:pt x="678" y="365"/>
                  </a:cubicBezTo>
                  <a:cubicBezTo>
                    <a:pt x="711" y="205"/>
                    <a:pt x="533" y="278"/>
                    <a:pt x="396" y="3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 99"/>
            <p:cNvSpPr/>
            <p:nvPr/>
          </p:nvSpPr>
          <p:spPr bwMode="auto">
            <a:xfrm>
              <a:off x="647700" y="1152525"/>
              <a:ext cx="593726" cy="572650"/>
            </a:xfrm>
            <a:custGeom>
              <a:avLst/>
              <a:gdLst>
                <a:gd name="connsiteX0" fmla="*/ 329895 w 593726"/>
                <a:gd name="connsiteY0" fmla="*/ 489113 h 572650"/>
                <a:gd name="connsiteX1" fmla="*/ 354685 w 593726"/>
                <a:gd name="connsiteY1" fmla="*/ 508357 h 572650"/>
                <a:gd name="connsiteX2" fmla="*/ 363538 w 593726"/>
                <a:gd name="connsiteY2" fmla="*/ 539848 h 572650"/>
                <a:gd name="connsiteX3" fmla="*/ 344061 w 593726"/>
                <a:gd name="connsiteY3" fmla="*/ 566090 h 572650"/>
                <a:gd name="connsiteX4" fmla="*/ 326354 w 593726"/>
                <a:gd name="connsiteY4" fmla="*/ 571339 h 572650"/>
                <a:gd name="connsiteX5" fmla="*/ 306876 w 593726"/>
                <a:gd name="connsiteY5" fmla="*/ 571339 h 572650"/>
                <a:gd name="connsiteX6" fmla="*/ 278546 w 593726"/>
                <a:gd name="connsiteY6" fmla="*/ 548595 h 572650"/>
                <a:gd name="connsiteX7" fmla="*/ 276775 w 593726"/>
                <a:gd name="connsiteY7" fmla="*/ 517104 h 572650"/>
                <a:gd name="connsiteX8" fmla="*/ 298023 w 593726"/>
                <a:gd name="connsiteY8" fmla="*/ 492612 h 572650"/>
                <a:gd name="connsiteX9" fmla="*/ 329895 w 593726"/>
                <a:gd name="connsiteY9" fmla="*/ 489113 h 572650"/>
                <a:gd name="connsiteX10" fmla="*/ 462669 w 593726"/>
                <a:gd name="connsiteY10" fmla="*/ 485966 h 572650"/>
                <a:gd name="connsiteX11" fmla="*/ 490891 w 593726"/>
                <a:gd name="connsiteY11" fmla="*/ 500190 h 572650"/>
                <a:gd name="connsiteX12" fmla="*/ 499710 w 593726"/>
                <a:gd name="connsiteY12" fmla="*/ 532194 h 572650"/>
                <a:gd name="connsiteX13" fmla="*/ 471488 w 593726"/>
                <a:gd name="connsiteY13" fmla="*/ 565976 h 572650"/>
                <a:gd name="connsiteX14" fmla="*/ 427391 w 593726"/>
                <a:gd name="connsiteY14" fmla="*/ 565976 h 572650"/>
                <a:gd name="connsiteX15" fmla="*/ 407988 w 593726"/>
                <a:gd name="connsiteY15" fmla="*/ 539306 h 572650"/>
                <a:gd name="connsiteX16" fmla="*/ 416808 w 593726"/>
                <a:gd name="connsiteY16" fmla="*/ 507302 h 572650"/>
                <a:gd name="connsiteX17" fmla="*/ 436210 w 593726"/>
                <a:gd name="connsiteY17" fmla="*/ 487744 h 572650"/>
                <a:gd name="connsiteX18" fmla="*/ 462669 w 593726"/>
                <a:gd name="connsiteY18" fmla="*/ 485966 h 572650"/>
                <a:gd name="connsiteX19" fmla="*/ 182441 w 593726"/>
                <a:gd name="connsiteY19" fmla="*/ 439900 h 572650"/>
                <a:gd name="connsiteX20" fmla="*/ 213764 w 593726"/>
                <a:gd name="connsiteY20" fmla="*/ 445148 h 572650"/>
                <a:gd name="connsiteX21" fmla="*/ 225945 w 593726"/>
                <a:gd name="connsiteY21" fmla="*/ 455645 h 572650"/>
                <a:gd name="connsiteX22" fmla="*/ 234646 w 593726"/>
                <a:gd name="connsiteY22" fmla="*/ 467891 h 572650"/>
                <a:gd name="connsiteX23" fmla="*/ 232906 w 593726"/>
                <a:gd name="connsiteY23" fmla="*/ 501132 h 572650"/>
                <a:gd name="connsiteX24" fmla="*/ 208543 w 593726"/>
                <a:gd name="connsiteY24" fmla="*/ 522126 h 572650"/>
                <a:gd name="connsiteX25" fmla="*/ 191142 w 593726"/>
                <a:gd name="connsiteY25" fmla="*/ 523875 h 572650"/>
                <a:gd name="connsiteX26" fmla="*/ 173740 w 593726"/>
                <a:gd name="connsiteY26" fmla="*/ 518627 h 572650"/>
                <a:gd name="connsiteX27" fmla="*/ 151118 w 593726"/>
                <a:gd name="connsiteY27" fmla="*/ 490635 h 572650"/>
                <a:gd name="connsiteX28" fmla="*/ 156339 w 593726"/>
                <a:gd name="connsiteY28" fmla="*/ 457394 h 572650"/>
                <a:gd name="connsiteX29" fmla="*/ 182441 w 593726"/>
                <a:gd name="connsiteY29" fmla="*/ 439900 h 572650"/>
                <a:gd name="connsiteX30" fmla="*/ 547053 w 593726"/>
                <a:gd name="connsiteY30" fmla="*/ 377975 h 572650"/>
                <a:gd name="connsiteX31" fmla="*/ 573723 w 593726"/>
                <a:gd name="connsiteY31" fmla="*/ 397085 h 572650"/>
                <a:gd name="connsiteX32" fmla="*/ 577279 w 593726"/>
                <a:gd name="connsiteY32" fmla="*/ 433568 h 572650"/>
                <a:gd name="connsiteX33" fmla="*/ 552387 w 593726"/>
                <a:gd name="connsiteY33" fmla="*/ 463101 h 572650"/>
                <a:gd name="connsiteX34" fmla="*/ 518605 w 593726"/>
                <a:gd name="connsiteY34" fmla="*/ 463101 h 572650"/>
                <a:gd name="connsiteX35" fmla="*/ 499047 w 593726"/>
                <a:gd name="connsiteY35" fmla="*/ 438780 h 572650"/>
                <a:gd name="connsiteX36" fmla="*/ 497269 w 593726"/>
                <a:gd name="connsiteY36" fmla="*/ 409246 h 572650"/>
                <a:gd name="connsiteX37" fmla="*/ 515049 w 593726"/>
                <a:gd name="connsiteY37" fmla="*/ 384924 h 572650"/>
                <a:gd name="connsiteX38" fmla="*/ 547053 w 593726"/>
                <a:gd name="connsiteY38" fmla="*/ 377975 h 572650"/>
                <a:gd name="connsiteX39" fmla="*/ 82777 w 593726"/>
                <a:gd name="connsiteY39" fmla="*/ 353297 h 572650"/>
                <a:gd name="connsiteX40" fmla="*/ 98523 w 593726"/>
                <a:gd name="connsiteY40" fmla="*/ 354168 h 572650"/>
                <a:gd name="connsiteX41" fmla="*/ 123016 w 593726"/>
                <a:gd name="connsiteY41" fmla="*/ 369856 h 572650"/>
                <a:gd name="connsiteX42" fmla="*/ 130013 w 593726"/>
                <a:gd name="connsiteY42" fmla="*/ 383802 h 572650"/>
                <a:gd name="connsiteX43" fmla="*/ 131763 w 593726"/>
                <a:gd name="connsiteY43" fmla="*/ 399490 h 572650"/>
                <a:gd name="connsiteX44" fmla="*/ 119517 w 593726"/>
                <a:gd name="connsiteY44" fmla="*/ 429123 h 572650"/>
                <a:gd name="connsiteX45" fmla="*/ 89775 w 593726"/>
                <a:gd name="connsiteY45" fmla="*/ 439582 h 572650"/>
                <a:gd name="connsiteX46" fmla="*/ 72280 w 593726"/>
                <a:gd name="connsiteY46" fmla="*/ 434353 h 572650"/>
                <a:gd name="connsiteX47" fmla="*/ 56535 w 593726"/>
                <a:gd name="connsiteY47" fmla="*/ 420407 h 572650"/>
                <a:gd name="connsiteX48" fmla="*/ 47787 w 593726"/>
                <a:gd name="connsiteY48" fmla="*/ 383802 h 572650"/>
                <a:gd name="connsiteX49" fmla="*/ 67032 w 593726"/>
                <a:gd name="connsiteY49" fmla="*/ 357654 h 572650"/>
                <a:gd name="connsiteX50" fmla="*/ 82777 w 593726"/>
                <a:gd name="connsiteY50" fmla="*/ 353297 h 572650"/>
                <a:gd name="connsiteX51" fmla="*/ 546398 w 593726"/>
                <a:gd name="connsiteY51" fmla="*/ 243040 h 572650"/>
                <a:gd name="connsiteX52" fmla="*/ 577950 w 593726"/>
                <a:gd name="connsiteY52" fmla="*/ 251741 h 572650"/>
                <a:gd name="connsiteX53" fmla="*/ 593726 w 593726"/>
                <a:gd name="connsiteY53" fmla="*/ 284804 h 572650"/>
                <a:gd name="connsiteX54" fmla="*/ 551657 w 593726"/>
                <a:gd name="connsiteY54" fmla="*/ 331788 h 572650"/>
                <a:gd name="connsiteX55" fmla="*/ 509588 w 593726"/>
                <a:gd name="connsiteY55" fmla="*/ 288284 h 572650"/>
                <a:gd name="connsiteX56" fmla="*/ 518352 w 593726"/>
                <a:gd name="connsiteY56" fmla="*/ 258702 h 572650"/>
                <a:gd name="connsiteX57" fmla="*/ 546398 w 593726"/>
                <a:gd name="connsiteY57" fmla="*/ 243040 h 572650"/>
                <a:gd name="connsiteX58" fmla="*/ 40316 w 593726"/>
                <a:gd name="connsiteY58" fmla="*/ 223838 h 572650"/>
                <a:gd name="connsiteX59" fmla="*/ 70115 w 593726"/>
                <a:gd name="connsiteY59" fmla="*/ 237759 h 572650"/>
                <a:gd name="connsiteX60" fmla="*/ 78879 w 593726"/>
                <a:gd name="connsiteY60" fmla="*/ 249940 h 572650"/>
                <a:gd name="connsiteX61" fmla="*/ 84138 w 593726"/>
                <a:gd name="connsiteY61" fmla="*/ 265602 h 572650"/>
                <a:gd name="connsiteX62" fmla="*/ 82385 w 593726"/>
                <a:gd name="connsiteY62" fmla="*/ 279523 h 572650"/>
                <a:gd name="connsiteX63" fmla="*/ 75374 w 593726"/>
                <a:gd name="connsiteY63" fmla="*/ 293444 h 572650"/>
                <a:gd name="connsiteX64" fmla="*/ 64856 w 593726"/>
                <a:gd name="connsiteY64" fmla="*/ 305625 h 572650"/>
                <a:gd name="connsiteX65" fmla="*/ 49080 w 593726"/>
                <a:gd name="connsiteY65" fmla="*/ 312586 h 572650"/>
                <a:gd name="connsiteX66" fmla="*/ 33305 w 593726"/>
                <a:gd name="connsiteY66" fmla="*/ 314326 h 572650"/>
                <a:gd name="connsiteX67" fmla="*/ 17529 w 593726"/>
                <a:gd name="connsiteY67" fmla="*/ 305625 h 572650"/>
                <a:gd name="connsiteX68" fmla="*/ 5259 w 593726"/>
                <a:gd name="connsiteY68" fmla="*/ 291704 h 572650"/>
                <a:gd name="connsiteX69" fmla="*/ 0 w 593726"/>
                <a:gd name="connsiteY69" fmla="*/ 272562 h 572650"/>
                <a:gd name="connsiteX70" fmla="*/ 1753 w 593726"/>
                <a:gd name="connsiteY70" fmla="*/ 253421 h 572650"/>
                <a:gd name="connsiteX71" fmla="*/ 10517 w 593726"/>
                <a:gd name="connsiteY71" fmla="*/ 237759 h 572650"/>
                <a:gd name="connsiteX72" fmla="*/ 40316 w 593726"/>
                <a:gd name="connsiteY72" fmla="*/ 223838 h 572650"/>
                <a:gd name="connsiteX73" fmla="*/ 51351 w 593726"/>
                <a:gd name="connsiteY73" fmla="*/ 111478 h 572650"/>
                <a:gd name="connsiteX74" fmla="*/ 82842 w 593726"/>
                <a:gd name="connsiteY74" fmla="*/ 120297 h 572650"/>
                <a:gd name="connsiteX75" fmla="*/ 95088 w 593726"/>
                <a:gd name="connsiteY75" fmla="*/ 150283 h 572650"/>
                <a:gd name="connsiteX76" fmla="*/ 95088 w 593726"/>
                <a:gd name="connsiteY76" fmla="*/ 164395 h 572650"/>
                <a:gd name="connsiteX77" fmla="*/ 93339 w 593726"/>
                <a:gd name="connsiteY77" fmla="*/ 171450 h 572650"/>
                <a:gd name="connsiteX78" fmla="*/ 91589 w 593726"/>
                <a:gd name="connsiteY78" fmla="*/ 178506 h 572650"/>
                <a:gd name="connsiteX79" fmla="*/ 86341 w 593726"/>
                <a:gd name="connsiteY79" fmla="*/ 183797 h 572650"/>
                <a:gd name="connsiteX80" fmla="*/ 82842 w 593726"/>
                <a:gd name="connsiteY80" fmla="*/ 187325 h 572650"/>
                <a:gd name="connsiteX81" fmla="*/ 70596 w 593726"/>
                <a:gd name="connsiteY81" fmla="*/ 196145 h 572650"/>
                <a:gd name="connsiteX82" fmla="*/ 39105 w 593726"/>
                <a:gd name="connsiteY82" fmla="*/ 201436 h 572650"/>
                <a:gd name="connsiteX83" fmla="*/ 12862 w 593726"/>
                <a:gd name="connsiteY83" fmla="*/ 178506 h 572650"/>
                <a:gd name="connsiteX84" fmla="*/ 11113 w 593726"/>
                <a:gd name="connsiteY84" fmla="*/ 159103 h 572650"/>
                <a:gd name="connsiteX85" fmla="*/ 12862 w 593726"/>
                <a:gd name="connsiteY85" fmla="*/ 146756 h 572650"/>
                <a:gd name="connsiteX86" fmla="*/ 18111 w 593726"/>
                <a:gd name="connsiteY86" fmla="*/ 136172 h 572650"/>
                <a:gd name="connsiteX87" fmla="*/ 25109 w 593726"/>
                <a:gd name="connsiteY87" fmla="*/ 125589 h 572650"/>
                <a:gd name="connsiteX88" fmla="*/ 33856 w 593726"/>
                <a:gd name="connsiteY88" fmla="*/ 118533 h 572650"/>
                <a:gd name="connsiteX89" fmla="*/ 51351 w 593726"/>
                <a:gd name="connsiteY89" fmla="*/ 111478 h 572650"/>
                <a:gd name="connsiteX90" fmla="*/ 510477 w 593726"/>
                <a:gd name="connsiteY90" fmla="*/ 111043 h 572650"/>
                <a:gd name="connsiteX91" fmla="*/ 527812 w 593726"/>
                <a:gd name="connsiteY91" fmla="*/ 111485 h 572650"/>
                <a:gd name="connsiteX92" fmla="*/ 558038 w 593726"/>
                <a:gd name="connsiteY92" fmla="*/ 137993 h 572650"/>
                <a:gd name="connsiteX93" fmla="*/ 561594 w 593726"/>
                <a:gd name="connsiteY93" fmla="*/ 175105 h 572650"/>
                <a:gd name="connsiteX94" fmla="*/ 536702 w 593726"/>
                <a:gd name="connsiteY94" fmla="*/ 198079 h 572650"/>
                <a:gd name="connsiteX95" fmla="*/ 504698 w 593726"/>
                <a:gd name="connsiteY95" fmla="*/ 196311 h 572650"/>
                <a:gd name="connsiteX96" fmla="*/ 481584 w 593726"/>
                <a:gd name="connsiteY96" fmla="*/ 175105 h 572650"/>
                <a:gd name="connsiteX97" fmla="*/ 478028 w 593726"/>
                <a:gd name="connsiteY97" fmla="*/ 146829 h 572650"/>
                <a:gd name="connsiteX98" fmla="*/ 495808 w 593726"/>
                <a:gd name="connsiteY98" fmla="*/ 118553 h 572650"/>
                <a:gd name="connsiteX99" fmla="*/ 510477 w 593726"/>
                <a:gd name="connsiteY99" fmla="*/ 111043 h 572650"/>
                <a:gd name="connsiteX100" fmla="*/ 163094 w 593726"/>
                <a:gd name="connsiteY100" fmla="*/ 30357 h 572650"/>
                <a:gd name="connsiteX101" fmla="*/ 180466 w 593726"/>
                <a:gd name="connsiteY101" fmla="*/ 33921 h 572650"/>
                <a:gd name="connsiteX102" fmla="*/ 201313 w 593726"/>
                <a:gd name="connsiteY102" fmla="*/ 57085 h 572650"/>
                <a:gd name="connsiteX103" fmla="*/ 197839 w 593726"/>
                <a:gd name="connsiteY103" fmla="*/ 90941 h 572650"/>
                <a:gd name="connsiteX104" fmla="*/ 189153 w 593726"/>
                <a:gd name="connsiteY104" fmla="*/ 103415 h 572650"/>
                <a:gd name="connsiteX105" fmla="*/ 175254 w 593726"/>
                <a:gd name="connsiteY105" fmla="*/ 112324 h 572650"/>
                <a:gd name="connsiteX106" fmla="*/ 145721 w 593726"/>
                <a:gd name="connsiteY106" fmla="*/ 112324 h 572650"/>
                <a:gd name="connsiteX107" fmla="*/ 119662 w 593726"/>
                <a:gd name="connsiteY107" fmla="*/ 92723 h 572650"/>
                <a:gd name="connsiteX108" fmla="*/ 117925 w 593726"/>
                <a:gd name="connsiteY108" fmla="*/ 60649 h 572650"/>
                <a:gd name="connsiteX109" fmla="*/ 143984 w 593726"/>
                <a:gd name="connsiteY109" fmla="*/ 33921 h 572650"/>
                <a:gd name="connsiteX110" fmla="*/ 163094 w 593726"/>
                <a:gd name="connsiteY110" fmla="*/ 30357 h 572650"/>
                <a:gd name="connsiteX111" fmla="*/ 421107 w 593726"/>
                <a:gd name="connsiteY111" fmla="*/ 19050 h 572650"/>
                <a:gd name="connsiteX112" fmla="*/ 431531 w 593726"/>
                <a:gd name="connsiteY112" fmla="*/ 20800 h 572650"/>
                <a:gd name="connsiteX113" fmla="*/ 441955 w 593726"/>
                <a:gd name="connsiteY113" fmla="*/ 24299 h 572650"/>
                <a:gd name="connsiteX114" fmla="*/ 457590 w 593726"/>
                <a:gd name="connsiteY114" fmla="*/ 36545 h 572650"/>
                <a:gd name="connsiteX115" fmla="*/ 468014 w 593726"/>
                <a:gd name="connsiteY115" fmla="*/ 54040 h 572650"/>
                <a:gd name="connsiteX116" fmla="*/ 462802 w 593726"/>
                <a:gd name="connsiteY116" fmla="*/ 85531 h 572650"/>
                <a:gd name="connsiteX117" fmla="*/ 435006 w 593726"/>
                <a:gd name="connsiteY117" fmla="*/ 103026 h 572650"/>
                <a:gd name="connsiteX118" fmla="*/ 421107 w 593726"/>
                <a:gd name="connsiteY118" fmla="*/ 103026 h 572650"/>
                <a:gd name="connsiteX119" fmla="*/ 407209 w 593726"/>
                <a:gd name="connsiteY119" fmla="*/ 99527 h 572650"/>
                <a:gd name="connsiteX120" fmla="*/ 400260 w 593726"/>
                <a:gd name="connsiteY120" fmla="*/ 96028 h 572650"/>
                <a:gd name="connsiteX121" fmla="*/ 395048 w 593726"/>
                <a:gd name="connsiteY121" fmla="*/ 92529 h 572650"/>
                <a:gd name="connsiteX122" fmla="*/ 386362 w 593726"/>
                <a:gd name="connsiteY122" fmla="*/ 80282 h 572650"/>
                <a:gd name="connsiteX123" fmla="*/ 381150 w 593726"/>
                <a:gd name="connsiteY123" fmla="*/ 47042 h 572650"/>
                <a:gd name="connsiteX124" fmla="*/ 401997 w 593726"/>
                <a:gd name="connsiteY124" fmla="*/ 22549 h 572650"/>
                <a:gd name="connsiteX125" fmla="*/ 421107 w 593726"/>
                <a:gd name="connsiteY125" fmla="*/ 19050 h 572650"/>
                <a:gd name="connsiteX126" fmla="*/ 287979 w 593726"/>
                <a:gd name="connsiteY126" fmla="*/ 0 h 572650"/>
                <a:gd name="connsiteX127" fmla="*/ 307121 w 593726"/>
                <a:gd name="connsiteY127" fmla="*/ 3506 h 572650"/>
                <a:gd name="connsiteX128" fmla="*/ 322782 w 593726"/>
                <a:gd name="connsiteY128" fmla="*/ 12270 h 572650"/>
                <a:gd name="connsiteX129" fmla="*/ 334963 w 593726"/>
                <a:gd name="connsiteY129" fmla="*/ 42069 h 572650"/>
                <a:gd name="connsiteX130" fmla="*/ 321042 w 593726"/>
                <a:gd name="connsiteY130" fmla="*/ 70115 h 572650"/>
                <a:gd name="connsiteX131" fmla="*/ 308861 w 593726"/>
                <a:gd name="connsiteY131" fmla="*/ 80632 h 572650"/>
                <a:gd name="connsiteX132" fmla="*/ 293199 w 593726"/>
                <a:gd name="connsiteY132" fmla="*/ 84138 h 572650"/>
                <a:gd name="connsiteX133" fmla="*/ 277538 w 593726"/>
                <a:gd name="connsiteY133" fmla="*/ 82385 h 572650"/>
                <a:gd name="connsiteX134" fmla="*/ 263617 w 593726"/>
                <a:gd name="connsiteY134" fmla="*/ 75374 h 572650"/>
                <a:gd name="connsiteX135" fmla="*/ 246215 w 593726"/>
                <a:gd name="connsiteY135" fmla="*/ 47328 h 572650"/>
                <a:gd name="connsiteX136" fmla="*/ 254916 w 593726"/>
                <a:gd name="connsiteY136" fmla="*/ 17529 h 572650"/>
                <a:gd name="connsiteX137" fmla="*/ 268837 w 593726"/>
                <a:gd name="connsiteY137" fmla="*/ 5259 h 572650"/>
                <a:gd name="connsiteX138" fmla="*/ 287979 w 593726"/>
                <a:gd name="connsiteY138" fmla="*/ 0 h 5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93726" h="572650">
                  <a:moveTo>
                    <a:pt x="329895" y="489113"/>
                  </a:moveTo>
                  <a:cubicBezTo>
                    <a:pt x="340519" y="492612"/>
                    <a:pt x="349373" y="499609"/>
                    <a:pt x="354685" y="508357"/>
                  </a:cubicBezTo>
                  <a:cubicBezTo>
                    <a:pt x="359997" y="517104"/>
                    <a:pt x="363538" y="527601"/>
                    <a:pt x="363538" y="539848"/>
                  </a:cubicBezTo>
                  <a:cubicBezTo>
                    <a:pt x="361767" y="550345"/>
                    <a:pt x="354685" y="560842"/>
                    <a:pt x="344061" y="566090"/>
                  </a:cubicBezTo>
                  <a:cubicBezTo>
                    <a:pt x="340519" y="569589"/>
                    <a:pt x="333437" y="571339"/>
                    <a:pt x="326354" y="571339"/>
                  </a:cubicBezTo>
                  <a:cubicBezTo>
                    <a:pt x="321042" y="573088"/>
                    <a:pt x="313959" y="573088"/>
                    <a:pt x="306876" y="571339"/>
                  </a:cubicBezTo>
                  <a:cubicBezTo>
                    <a:pt x="294482" y="566090"/>
                    <a:pt x="285628" y="559092"/>
                    <a:pt x="278546" y="548595"/>
                  </a:cubicBezTo>
                  <a:cubicBezTo>
                    <a:pt x="273234" y="539848"/>
                    <a:pt x="271463" y="527601"/>
                    <a:pt x="276775" y="517104"/>
                  </a:cubicBezTo>
                  <a:cubicBezTo>
                    <a:pt x="280316" y="506607"/>
                    <a:pt x="287399" y="497860"/>
                    <a:pt x="298023" y="492612"/>
                  </a:cubicBezTo>
                  <a:cubicBezTo>
                    <a:pt x="306876" y="489113"/>
                    <a:pt x="319271" y="487363"/>
                    <a:pt x="329895" y="489113"/>
                  </a:cubicBezTo>
                  <a:close/>
                  <a:moveTo>
                    <a:pt x="462669" y="485966"/>
                  </a:moveTo>
                  <a:cubicBezTo>
                    <a:pt x="473252" y="487744"/>
                    <a:pt x="483835" y="491300"/>
                    <a:pt x="490891" y="500190"/>
                  </a:cubicBezTo>
                  <a:cubicBezTo>
                    <a:pt x="499710" y="509080"/>
                    <a:pt x="503238" y="519748"/>
                    <a:pt x="499710" y="532194"/>
                  </a:cubicBezTo>
                  <a:cubicBezTo>
                    <a:pt x="496183" y="544640"/>
                    <a:pt x="485599" y="558864"/>
                    <a:pt x="471488" y="565976"/>
                  </a:cubicBezTo>
                  <a:cubicBezTo>
                    <a:pt x="455613" y="573088"/>
                    <a:pt x="439738" y="571310"/>
                    <a:pt x="427391" y="565976"/>
                  </a:cubicBezTo>
                  <a:cubicBezTo>
                    <a:pt x="416808" y="560642"/>
                    <a:pt x="409752" y="549974"/>
                    <a:pt x="407988" y="539306"/>
                  </a:cubicBezTo>
                  <a:cubicBezTo>
                    <a:pt x="407988" y="526860"/>
                    <a:pt x="411516" y="516192"/>
                    <a:pt x="416808" y="507302"/>
                  </a:cubicBezTo>
                  <a:cubicBezTo>
                    <a:pt x="422099" y="498412"/>
                    <a:pt x="427391" y="491300"/>
                    <a:pt x="436210" y="487744"/>
                  </a:cubicBezTo>
                  <a:cubicBezTo>
                    <a:pt x="443266" y="484188"/>
                    <a:pt x="452085" y="484188"/>
                    <a:pt x="462669" y="485966"/>
                  </a:cubicBezTo>
                  <a:close/>
                  <a:moveTo>
                    <a:pt x="182441" y="439900"/>
                  </a:moveTo>
                  <a:cubicBezTo>
                    <a:pt x="192882" y="438150"/>
                    <a:pt x="203323" y="439900"/>
                    <a:pt x="213764" y="445148"/>
                  </a:cubicBezTo>
                  <a:cubicBezTo>
                    <a:pt x="218984" y="446898"/>
                    <a:pt x="222465" y="450396"/>
                    <a:pt x="225945" y="455645"/>
                  </a:cubicBezTo>
                  <a:cubicBezTo>
                    <a:pt x="229425" y="459144"/>
                    <a:pt x="232906" y="464392"/>
                    <a:pt x="234646" y="467891"/>
                  </a:cubicBezTo>
                  <a:cubicBezTo>
                    <a:pt x="238126" y="478388"/>
                    <a:pt x="238126" y="490635"/>
                    <a:pt x="232906" y="501132"/>
                  </a:cubicBezTo>
                  <a:cubicBezTo>
                    <a:pt x="229425" y="511629"/>
                    <a:pt x="220724" y="518627"/>
                    <a:pt x="208543" y="522126"/>
                  </a:cubicBezTo>
                  <a:cubicBezTo>
                    <a:pt x="203323" y="523875"/>
                    <a:pt x="198102" y="523875"/>
                    <a:pt x="191142" y="523875"/>
                  </a:cubicBezTo>
                  <a:cubicBezTo>
                    <a:pt x="185921" y="523875"/>
                    <a:pt x="178961" y="520376"/>
                    <a:pt x="173740" y="518627"/>
                  </a:cubicBezTo>
                  <a:cubicBezTo>
                    <a:pt x="161559" y="511629"/>
                    <a:pt x="154599" y="501132"/>
                    <a:pt x="151118" y="490635"/>
                  </a:cubicBezTo>
                  <a:cubicBezTo>
                    <a:pt x="147638" y="478388"/>
                    <a:pt x="149378" y="467891"/>
                    <a:pt x="156339" y="457394"/>
                  </a:cubicBezTo>
                  <a:cubicBezTo>
                    <a:pt x="163299" y="448647"/>
                    <a:pt x="172000" y="443399"/>
                    <a:pt x="182441" y="439900"/>
                  </a:cubicBezTo>
                  <a:close/>
                  <a:moveTo>
                    <a:pt x="547053" y="377975"/>
                  </a:moveTo>
                  <a:cubicBezTo>
                    <a:pt x="559499" y="379713"/>
                    <a:pt x="568389" y="386662"/>
                    <a:pt x="573723" y="397085"/>
                  </a:cubicBezTo>
                  <a:cubicBezTo>
                    <a:pt x="580835" y="405772"/>
                    <a:pt x="582613" y="419670"/>
                    <a:pt x="577279" y="433568"/>
                  </a:cubicBezTo>
                  <a:cubicBezTo>
                    <a:pt x="573723" y="447466"/>
                    <a:pt x="563055" y="457889"/>
                    <a:pt x="552387" y="463101"/>
                  </a:cubicBezTo>
                  <a:cubicBezTo>
                    <a:pt x="541719" y="468313"/>
                    <a:pt x="529273" y="468313"/>
                    <a:pt x="518605" y="463101"/>
                  </a:cubicBezTo>
                  <a:cubicBezTo>
                    <a:pt x="509715" y="456152"/>
                    <a:pt x="502603" y="447466"/>
                    <a:pt x="499047" y="438780"/>
                  </a:cubicBezTo>
                  <a:cubicBezTo>
                    <a:pt x="493713" y="428356"/>
                    <a:pt x="493713" y="417932"/>
                    <a:pt x="497269" y="409246"/>
                  </a:cubicBezTo>
                  <a:cubicBezTo>
                    <a:pt x="499047" y="398822"/>
                    <a:pt x="506159" y="390136"/>
                    <a:pt x="515049" y="384924"/>
                  </a:cubicBezTo>
                  <a:cubicBezTo>
                    <a:pt x="523939" y="379713"/>
                    <a:pt x="536385" y="376238"/>
                    <a:pt x="547053" y="377975"/>
                  </a:cubicBezTo>
                  <a:close/>
                  <a:moveTo>
                    <a:pt x="82777" y="353297"/>
                  </a:moveTo>
                  <a:cubicBezTo>
                    <a:pt x="88026" y="352861"/>
                    <a:pt x="93274" y="353297"/>
                    <a:pt x="98523" y="354168"/>
                  </a:cubicBezTo>
                  <a:cubicBezTo>
                    <a:pt x="109020" y="357654"/>
                    <a:pt x="117767" y="362884"/>
                    <a:pt x="123016" y="369856"/>
                  </a:cubicBezTo>
                  <a:cubicBezTo>
                    <a:pt x="126514" y="375086"/>
                    <a:pt x="128264" y="378572"/>
                    <a:pt x="130013" y="383802"/>
                  </a:cubicBezTo>
                  <a:cubicBezTo>
                    <a:pt x="131763" y="389031"/>
                    <a:pt x="131763" y="394260"/>
                    <a:pt x="131763" y="399490"/>
                  </a:cubicBezTo>
                  <a:cubicBezTo>
                    <a:pt x="131763" y="409949"/>
                    <a:pt x="128264" y="420407"/>
                    <a:pt x="119517" y="429123"/>
                  </a:cubicBezTo>
                  <a:cubicBezTo>
                    <a:pt x="112519" y="437839"/>
                    <a:pt x="102022" y="441325"/>
                    <a:pt x="89775" y="439582"/>
                  </a:cubicBezTo>
                  <a:cubicBezTo>
                    <a:pt x="84527" y="439582"/>
                    <a:pt x="77529" y="437839"/>
                    <a:pt x="72280" y="434353"/>
                  </a:cubicBezTo>
                  <a:cubicBezTo>
                    <a:pt x="67032" y="430866"/>
                    <a:pt x="61783" y="425637"/>
                    <a:pt x="56535" y="420407"/>
                  </a:cubicBezTo>
                  <a:cubicBezTo>
                    <a:pt x="47787" y="409949"/>
                    <a:pt x="46038" y="394260"/>
                    <a:pt x="47787" y="383802"/>
                  </a:cubicBezTo>
                  <a:cubicBezTo>
                    <a:pt x="49537" y="371600"/>
                    <a:pt x="56535" y="362884"/>
                    <a:pt x="67032" y="357654"/>
                  </a:cubicBezTo>
                  <a:cubicBezTo>
                    <a:pt x="72280" y="355040"/>
                    <a:pt x="77529" y="353732"/>
                    <a:pt x="82777" y="353297"/>
                  </a:cubicBezTo>
                  <a:close/>
                  <a:moveTo>
                    <a:pt x="546398" y="243040"/>
                  </a:moveTo>
                  <a:cubicBezTo>
                    <a:pt x="558669" y="241300"/>
                    <a:pt x="569186" y="244780"/>
                    <a:pt x="577950" y="251741"/>
                  </a:cubicBezTo>
                  <a:cubicBezTo>
                    <a:pt x="586715" y="260442"/>
                    <a:pt x="591973" y="270883"/>
                    <a:pt x="593726" y="284804"/>
                  </a:cubicBezTo>
                  <a:cubicBezTo>
                    <a:pt x="593726" y="312646"/>
                    <a:pt x="574444" y="331788"/>
                    <a:pt x="551657" y="331788"/>
                  </a:cubicBezTo>
                  <a:cubicBezTo>
                    <a:pt x="528870" y="330048"/>
                    <a:pt x="509588" y="310906"/>
                    <a:pt x="509588" y="288284"/>
                  </a:cubicBezTo>
                  <a:cubicBezTo>
                    <a:pt x="509588" y="277843"/>
                    <a:pt x="513094" y="267402"/>
                    <a:pt x="518352" y="258702"/>
                  </a:cubicBezTo>
                  <a:cubicBezTo>
                    <a:pt x="525364" y="251741"/>
                    <a:pt x="535881" y="244780"/>
                    <a:pt x="546398" y="243040"/>
                  </a:cubicBezTo>
                  <a:close/>
                  <a:moveTo>
                    <a:pt x="40316" y="223838"/>
                  </a:moveTo>
                  <a:cubicBezTo>
                    <a:pt x="52586" y="225578"/>
                    <a:pt x="63103" y="230799"/>
                    <a:pt x="70115" y="237759"/>
                  </a:cubicBezTo>
                  <a:cubicBezTo>
                    <a:pt x="73621" y="241240"/>
                    <a:pt x="77126" y="246460"/>
                    <a:pt x="78879" y="249940"/>
                  </a:cubicBezTo>
                  <a:cubicBezTo>
                    <a:pt x="80632" y="255161"/>
                    <a:pt x="82385" y="260381"/>
                    <a:pt x="84138" y="265602"/>
                  </a:cubicBezTo>
                  <a:cubicBezTo>
                    <a:pt x="84138" y="270822"/>
                    <a:pt x="82385" y="276043"/>
                    <a:pt x="82385" y="279523"/>
                  </a:cubicBezTo>
                  <a:cubicBezTo>
                    <a:pt x="80632" y="284743"/>
                    <a:pt x="78879" y="289964"/>
                    <a:pt x="75374" y="293444"/>
                  </a:cubicBezTo>
                  <a:cubicBezTo>
                    <a:pt x="71868" y="298665"/>
                    <a:pt x="68362" y="302145"/>
                    <a:pt x="64856" y="305625"/>
                  </a:cubicBezTo>
                  <a:cubicBezTo>
                    <a:pt x="59598" y="309106"/>
                    <a:pt x="54339" y="310846"/>
                    <a:pt x="49080" y="312586"/>
                  </a:cubicBezTo>
                  <a:cubicBezTo>
                    <a:pt x="43822" y="314326"/>
                    <a:pt x="38563" y="314326"/>
                    <a:pt x="33305" y="314326"/>
                  </a:cubicBezTo>
                  <a:cubicBezTo>
                    <a:pt x="28046" y="312586"/>
                    <a:pt x="22787" y="310846"/>
                    <a:pt x="17529" y="305625"/>
                  </a:cubicBezTo>
                  <a:cubicBezTo>
                    <a:pt x="12270" y="302145"/>
                    <a:pt x="8764" y="298665"/>
                    <a:pt x="5259" y="291704"/>
                  </a:cubicBezTo>
                  <a:cubicBezTo>
                    <a:pt x="1753" y="286484"/>
                    <a:pt x="1753" y="279523"/>
                    <a:pt x="0" y="272562"/>
                  </a:cubicBezTo>
                  <a:cubicBezTo>
                    <a:pt x="0" y="265602"/>
                    <a:pt x="0" y="258641"/>
                    <a:pt x="1753" y="253421"/>
                  </a:cubicBezTo>
                  <a:cubicBezTo>
                    <a:pt x="3506" y="246460"/>
                    <a:pt x="7011" y="241240"/>
                    <a:pt x="10517" y="237759"/>
                  </a:cubicBezTo>
                  <a:cubicBezTo>
                    <a:pt x="19282" y="229059"/>
                    <a:pt x="29799" y="223838"/>
                    <a:pt x="40316" y="223838"/>
                  </a:cubicBezTo>
                  <a:close/>
                  <a:moveTo>
                    <a:pt x="51351" y="111478"/>
                  </a:moveTo>
                  <a:cubicBezTo>
                    <a:pt x="63598" y="107950"/>
                    <a:pt x="74095" y="113242"/>
                    <a:pt x="82842" y="120297"/>
                  </a:cubicBezTo>
                  <a:cubicBezTo>
                    <a:pt x="89840" y="129117"/>
                    <a:pt x="95088" y="139700"/>
                    <a:pt x="95088" y="150283"/>
                  </a:cubicBezTo>
                  <a:cubicBezTo>
                    <a:pt x="95088" y="155575"/>
                    <a:pt x="96838" y="160867"/>
                    <a:pt x="95088" y="164395"/>
                  </a:cubicBezTo>
                  <a:cubicBezTo>
                    <a:pt x="95088" y="167922"/>
                    <a:pt x="95088" y="169686"/>
                    <a:pt x="93339" y="171450"/>
                  </a:cubicBezTo>
                  <a:cubicBezTo>
                    <a:pt x="93339" y="173214"/>
                    <a:pt x="91589" y="176742"/>
                    <a:pt x="91589" y="178506"/>
                  </a:cubicBezTo>
                  <a:cubicBezTo>
                    <a:pt x="89840" y="180270"/>
                    <a:pt x="88091" y="182033"/>
                    <a:pt x="86341" y="183797"/>
                  </a:cubicBezTo>
                  <a:cubicBezTo>
                    <a:pt x="86341" y="185561"/>
                    <a:pt x="84592" y="187325"/>
                    <a:pt x="82842" y="187325"/>
                  </a:cubicBezTo>
                  <a:cubicBezTo>
                    <a:pt x="79343" y="190853"/>
                    <a:pt x="74095" y="192617"/>
                    <a:pt x="70596" y="196145"/>
                  </a:cubicBezTo>
                  <a:cubicBezTo>
                    <a:pt x="61848" y="199672"/>
                    <a:pt x="49602" y="203200"/>
                    <a:pt x="39105" y="201436"/>
                  </a:cubicBezTo>
                  <a:cubicBezTo>
                    <a:pt x="26858" y="197908"/>
                    <a:pt x="18111" y="190853"/>
                    <a:pt x="12862" y="178506"/>
                  </a:cubicBezTo>
                  <a:cubicBezTo>
                    <a:pt x="11113" y="173214"/>
                    <a:pt x="11113" y="166158"/>
                    <a:pt x="11113" y="159103"/>
                  </a:cubicBezTo>
                  <a:cubicBezTo>
                    <a:pt x="11113" y="155575"/>
                    <a:pt x="12862" y="152047"/>
                    <a:pt x="12862" y="146756"/>
                  </a:cubicBezTo>
                  <a:cubicBezTo>
                    <a:pt x="14612" y="143228"/>
                    <a:pt x="16361" y="139700"/>
                    <a:pt x="18111" y="136172"/>
                  </a:cubicBezTo>
                  <a:cubicBezTo>
                    <a:pt x="19860" y="132645"/>
                    <a:pt x="21610" y="129117"/>
                    <a:pt x="25109" y="125589"/>
                  </a:cubicBezTo>
                  <a:cubicBezTo>
                    <a:pt x="26858" y="123825"/>
                    <a:pt x="30357" y="120297"/>
                    <a:pt x="33856" y="118533"/>
                  </a:cubicBezTo>
                  <a:cubicBezTo>
                    <a:pt x="39105" y="115006"/>
                    <a:pt x="44353" y="111478"/>
                    <a:pt x="51351" y="111478"/>
                  </a:cubicBezTo>
                  <a:close/>
                  <a:moveTo>
                    <a:pt x="510477" y="111043"/>
                  </a:moveTo>
                  <a:cubicBezTo>
                    <a:pt x="515811" y="109717"/>
                    <a:pt x="521589" y="109717"/>
                    <a:pt x="527812" y="111485"/>
                  </a:cubicBezTo>
                  <a:cubicBezTo>
                    <a:pt x="540258" y="115019"/>
                    <a:pt x="550926" y="123855"/>
                    <a:pt x="558038" y="137993"/>
                  </a:cubicBezTo>
                  <a:cubicBezTo>
                    <a:pt x="565150" y="150363"/>
                    <a:pt x="565150" y="164501"/>
                    <a:pt x="561594" y="175105"/>
                  </a:cubicBezTo>
                  <a:cubicBezTo>
                    <a:pt x="556260" y="187475"/>
                    <a:pt x="547370" y="194544"/>
                    <a:pt x="536702" y="198079"/>
                  </a:cubicBezTo>
                  <a:cubicBezTo>
                    <a:pt x="526034" y="201613"/>
                    <a:pt x="513588" y="199846"/>
                    <a:pt x="504698" y="196311"/>
                  </a:cubicBezTo>
                  <a:cubicBezTo>
                    <a:pt x="495808" y="192777"/>
                    <a:pt x="486918" y="185708"/>
                    <a:pt x="481584" y="175105"/>
                  </a:cubicBezTo>
                  <a:cubicBezTo>
                    <a:pt x="478028" y="166269"/>
                    <a:pt x="476250" y="155665"/>
                    <a:pt x="478028" y="146829"/>
                  </a:cubicBezTo>
                  <a:cubicBezTo>
                    <a:pt x="481584" y="136226"/>
                    <a:pt x="486918" y="125622"/>
                    <a:pt x="495808" y="118553"/>
                  </a:cubicBezTo>
                  <a:cubicBezTo>
                    <a:pt x="500253" y="115019"/>
                    <a:pt x="505143" y="112368"/>
                    <a:pt x="510477" y="111043"/>
                  </a:cubicBezTo>
                  <a:close/>
                  <a:moveTo>
                    <a:pt x="163094" y="30357"/>
                  </a:moveTo>
                  <a:cubicBezTo>
                    <a:pt x="168305" y="30357"/>
                    <a:pt x="175254" y="30357"/>
                    <a:pt x="180466" y="33921"/>
                  </a:cubicBezTo>
                  <a:cubicBezTo>
                    <a:pt x="190890" y="37485"/>
                    <a:pt x="197839" y="46394"/>
                    <a:pt x="201313" y="57085"/>
                  </a:cubicBezTo>
                  <a:cubicBezTo>
                    <a:pt x="204788" y="69559"/>
                    <a:pt x="203051" y="80250"/>
                    <a:pt x="197839" y="90941"/>
                  </a:cubicBezTo>
                  <a:cubicBezTo>
                    <a:pt x="196102" y="94505"/>
                    <a:pt x="192627" y="99851"/>
                    <a:pt x="189153" y="103415"/>
                  </a:cubicBezTo>
                  <a:cubicBezTo>
                    <a:pt x="183941" y="106979"/>
                    <a:pt x="180466" y="110542"/>
                    <a:pt x="175254" y="112324"/>
                  </a:cubicBezTo>
                  <a:cubicBezTo>
                    <a:pt x="164831" y="115888"/>
                    <a:pt x="154407" y="115888"/>
                    <a:pt x="145721" y="112324"/>
                  </a:cubicBezTo>
                  <a:cubicBezTo>
                    <a:pt x="135297" y="110542"/>
                    <a:pt x="126611" y="103415"/>
                    <a:pt x="119662" y="92723"/>
                  </a:cubicBezTo>
                  <a:cubicBezTo>
                    <a:pt x="114450" y="83814"/>
                    <a:pt x="112713" y="71341"/>
                    <a:pt x="117925" y="60649"/>
                  </a:cubicBezTo>
                  <a:cubicBezTo>
                    <a:pt x="121399" y="49958"/>
                    <a:pt x="130086" y="39266"/>
                    <a:pt x="143984" y="33921"/>
                  </a:cubicBezTo>
                  <a:cubicBezTo>
                    <a:pt x="149196" y="30357"/>
                    <a:pt x="156145" y="28575"/>
                    <a:pt x="163094" y="30357"/>
                  </a:cubicBezTo>
                  <a:close/>
                  <a:moveTo>
                    <a:pt x="421107" y="19050"/>
                  </a:moveTo>
                  <a:cubicBezTo>
                    <a:pt x="424582" y="19050"/>
                    <a:pt x="428056" y="20800"/>
                    <a:pt x="431531" y="20800"/>
                  </a:cubicBezTo>
                  <a:cubicBezTo>
                    <a:pt x="435006" y="22549"/>
                    <a:pt x="438480" y="22549"/>
                    <a:pt x="441955" y="24299"/>
                  </a:cubicBezTo>
                  <a:cubicBezTo>
                    <a:pt x="447166" y="27798"/>
                    <a:pt x="454115" y="31296"/>
                    <a:pt x="457590" y="36545"/>
                  </a:cubicBezTo>
                  <a:cubicBezTo>
                    <a:pt x="462802" y="41793"/>
                    <a:pt x="466276" y="47042"/>
                    <a:pt x="468014" y="54040"/>
                  </a:cubicBezTo>
                  <a:cubicBezTo>
                    <a:pt x="471488" y="64537"/>
                    <a:pt x="469751" y="76783"/>
                    <a:pt x="462802" y="85531"/>
                  </a:cubicBezTo>
                  <a:cubicBezTo>
                    <a:pt x="455853" y="94278"/>
                    <a:pt x="445429" y="99527"/>
                    <a:pt x="435006" y="103026"/>
                  </a:cubicBezTo>
                  <a:cubicBezTo>
                    <a:pt x="429794" y="103026"/>
                    <a:pt x="424582" y="104775"/>
                    <a:pt x="421107" y="103026"/>
                  </a:cubicBezTo>
                  <a:cubicBezTo>
                    <a:pt x="415896" y="103026"/>
                    <a:pt x="410684" y="103026"/>
                    <a:pt x="407209" y="99527"/>
                  </a:cubicBezTo>
                  <a:cubicBezTo>
                    <a:pt x="403735" y="99527"/>
                    <a:pt x="401997" y="97777"/>
                    <a:pt x="400260" y="96028"/>
                  </a:cubicBezTo>
                  <a:cubicBezTo>
                    <a:pt x="398523" y="96028"/>
                    <a:pt x="396786" y="94278"/>
                    <a:pt x="395048" y="92529"/>
                  </a:cubicBezTo>
                  <a:cubicBezTo>
                    <a:pt x="391574" y="89030"/>
                    <a:pt x="388099" y="83781"/>
                    <a:pt x="386362" y="80282"/>
                  </a:cubicBezTo>
                  <a:cubicBezTo>
                    <a:pt x="381150" y="69785"/>
                    <a:pt x="379413" y="59288"/>
                    <a:pt x="381150" y="47042"/>
                  </a:cubicBezTo>
                  <a:cubicBezTo>
                    <a:pt x="384625" y="36545"/>
                    <a:pt x="391574" y="27798"/>
                    <a:pt x="401997" y="22549"/>
                  </a:cubicBezTo>
                  <a:cubicBezTo>
                    <a:pt x="407209" y="20800"/>
                    <a:pt x="414158" y="19050"/>
                    <a:pt x="421107" y="19050"/>
                  </a:cubicBezTo>
                  <a:close/>
                  <a:moveTo>
                    <a:pt x="287979" y="0"/>
                  </a:moveTo>
                  <a:cubicBezTo>
                    <a:pt x="294939" y="0"/>
                    <a:pt x="300160" y="0"/>
                    <a:pt x="307121" y="3506"/>
                  </a:cubicBezTo>
                  <a:cubicBezTo>
                    <a:pt x="312341" y="5259"/>
                    <a:pt x="317561" y="7012"/>
                    <a:pt x="322782" y="12270"/>
                  </a:cubicBezTo>
                  <a:cubicBezTo>
                    <a:pt x="331483" y="19282"/>
                    <a:pt x="334963" y="29799"/>
                    <a:pt x="334963" y="42069"/>
                  </a:cubicBezTo>
                  <a:cubicBezTo>
                    <a:pt x="334963" y="52586"/>
                    <a:pt x="329743" y="63104"/>
                    <a:pt x="321042" y="70115"/>
                  </a:cubicBezTo>
                  <a:cubicBezTo>
                    <a:pt x="317561" y="73621"/>
                    <a:pt x="314081" y="77127"/>
                    <a:pt x="308861" y="80632"/>
                  </a:cubicBezTo>
                  <a:cubicBezTo>
                    <a:pt x="303640" y="82385"/>
                    <a:pt x="300160" y="84138"/>
                    <a:pt x="293199" y="84138"/>
                  </a:cubicBezTo>
                  <a:cubicBezTo>
                    <a:pt x="287979" y="84138"/>
                    <a:pt x="282758" y="84138"/>
                    <a:pt x="277538" y="82385"/>
                  </a:cubicBezTo>
                  <a:cubicBezTo>
                    <a:pt x="272317" y="80632"/>
                    <a:pt x="268837" y="78879"/>
                    <a:pt x="263617" y="75374"/>
                  </a:cubicBezTo>
                  <a:cubicBezTo>
                    <a:pt x="254916" y="68362"/>
                    <a:pt x="249695" y="59598"/>
                    <a:pt x="246215" y="47328"/>
                  </a:cubicBezTo>
                  <a:cubicBezTo>
                    <a:pt x="244475" y="36810"/>
                    <a:pt x="247955" y="26293"/>
                    <a:pt x="254916" y="17529"/>
                  </a:cubicBezTo>
                  <a:cubicBezTo>
                    <a:pt x="258396" y="12270"/>
                    <a:pt x="263617" y="8764"/>
                    <a:pt x="268837" y="5259"/>
                  </a:cubicBezTo>
                  <a:cubicBezTo>
                    <a:pt x="274058" y="3506"/>
                    <a:pt x="281018" y="1753"/>
                    <a:pt x="2879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任意多边形 100"/>
            <p:cNvSpPr/>
            <p:nvPr/>
          </p:nvSpPr>
          <p:spPr bwMode="auto">
            <a:xfrm>
              <a:off x="1438275" y="963345"/>
              <a:ext cx="601223" cy="664305"/>
            </a:xfrm>
            <a:custGeom>
              <a:avLst/>
              <a:gdLst>
                <a:gd name="connsiteX0" fmla="*/ 348655 w 601223"/>
                <a:gd name="connsiteY0" fmla="*/ 584468 h 664305"/>
                <a:gd name="connsiteX1" fmla="*/ 359371 w 601223"/>
                <a:gd name="connsiteY1" fmla="*/ 586228 h 664305"/>
                <a:gd name="connsiteX2" fmla="*/ 371873 w 601223"/>
                <a:gd name="connsiteY2" fmla="*/ 591508 h 664305"/>
                <a:gd name="connsiteX3" fmla="*/ 391518 w 601223"/>
                <a:gd name="connsiteY3" fmla="*/ 614389 h 664305"/>
                <a:gd name="connsiteX4" fmla="*/ 391518 w 601223"/>
                <a:gd name="connsiteY4" fmla="*/ 644310 h 664305"/>
                <a:gd name="connsiteX5" fmla="*/ 382588 w 601223"/>
                <a:gd name="connsiteY5" fmla="*/ 656631 h 664305"/>
                <a:gd name="connsiteX6" fmla="*/ 368301 w 601223"/>
                <a:gd name="connsiteY6" fmla="*/ 663671 h 664305"/>
                <a:gd name="connsiteX7" fmla="*/ 339726 w 601223"/>
                <a:gd name="connsiteY7" fmla="*/ 656631 h 664305"/>
                <a:gd name="connsiteX8" fmla="*/ 325438 w 601223"/>
                <a:gd name="connsiteY8" fmla="*/ 628470 h 664305"/>
                <a:gd name="connsiteX9" fmla="*/ 332582 w 601223"/>
                <a:gd name="connsiteY9" fmla="*/ 600309 h 664305"/>
                <a:gd name="connsiteX10" fmla="*/ 348655 w 601223"/>
                <a:gd name="connsiteY10" fmla="*/ 584468 h 664305"/>
                <a:gd name="connsiteX11" fmla="*/ 260269 w 601223"/>
                <a:gd name="connsiteY11" fmla="*/ 582880 h 664305"/>
                <a:gd name="connsiteX12" fmla="*/ 272522 w 601223"/>
                <a:gd name="connsiteY12" fmla="*/ 582880 h 664305"/>
                <a:gd name="connsiteX13" fmla="*/ 281273 w 601223"/>
                <a:gd name="connsiteY13" fmla="*/ 589936 h 664305"/>
                <a:gd name="connsiteX14" fmla="*/ 288275 w 601223"/>
                <a:gd name="connsiteY14" fmla="*/ 598755 h 664305"/>
                <a:gd name="connsiteX15" fmla="*/ 293526 w 601223"/>
                <a:gd name="connsiteY15" fmla="*/ 628741 h 664305"/>
                <a:gd name="connsiteX16" fmla="*/ 279523 w 601223"/>
                <a:gd name="connsiteY16" fmla="*/ 655200 h 664305"/>
                <a:gd name="connsiteX17" fmla="*/ 265520 w 601223"/>
                <a:gd name="connsiteY17" fmla="*/ 662255 h 664305"/>
                <a:gd name="connsiteX18" fmla="*/ 251518 w 601223"/>
                <a:gd name="connsiteY18" fmla="*/ 660491 h 664305"/>
                <a:gd name="connsiteX19" fmla="*/ 237515 w 601223"/>
                <a:gd name="connsiteY19" fmla="*/ 653436 h 664305"/>
                <a:gd name="connsiteX20" fmla="*/ 230514 w 601223"/>
                <a:gd name="connsiteY20" fmla="*/ 642852 h 664305"/>
                <a:gd name="connsiteX21" fmla="*/ 230514 w 601223"/>
                <a:gd name="connsiteY21" fmla="*/ 612866 h 664305"/>
                <a:gd name="connsiteX22" fmla="*/ 249767 w 601223"/>
                <a:gd name="connsiteY22" fmla="*/ 588172 h 664305"/>
                <a:gd name="connsiteX23" fmla="*/ 260269 w 601223"/>
                <a:gd name="connsiteY23" fmla="*/ 582880 h 664305"/>
                <a:gd name="connsiteX24" fmla="*/ 182784 w 601223"/>
                <a:gd name="connsiteY24" fmla="*/ 544780 h 664305"/>
                <a:gd name="connsiteX25" fmla="*/ 193417 w 601223"/>
                <a:gd name="connsiteY25" fmla="*/ 548293 h 664305"/>
                <a:gd name="connsiteX26" fmla="*/ 200505 w 601223"/>
                <a:gd name="connsiteY26" fmla="*/ 599228 h 664305"/>
                <a:gd name="connsiteX27" fmla="*/ 150887 w 601223"/>
                <a:gd name="connsiteY27" fmla="*/ 616792 h 664305"/>
                <a:gd name="connsiteX28" fmla="*/ 138482 w 601223"/>
                <a:gd name="connsiteY28" fmla="*/ 604497 h 664305"/>
                <a:gd name="connsiteX29" fmla="*/ 134938 w 601223"/>
                <a:gd name="connsiteY29" fmla="*/ 590446 h 664305"/>
                <a:gd name="connsiteX30" fmla="*/ 145570 w 601223"/>
                <a:gd name="connsiteY30" fmla="*/ 562344 h 664305"/>
                <a:gd name="connsiteX31" fmla="*/ 170380 w 601223"/>
                <a:gd name="connsiteY31" fmla="*/ 546536 h 664305"/>
                <a:gd name="connsiteX32" fmla="*/ 182784 w 601223"/>
                <a:gd name="connsiteY32" fmla="*/ 544780 h 664305"/>
                <a:gd name="connsiteX33" fmla="*/ 444113 w 601223"/>
                <a:gd name="connsiteY33" fmla="*/ 543337 h 664305"/>
                <a:gd name="connsiteX34" fmla="*/ 470249 w 601223"/>
                <a:gd name="connsiteY34" fmla="*/ 557191 h 664305"/>
                <a:gd name="connsiteX35" fmla="*/ 482446 w 601223"/>
                <a:gd name="connsiteY35" fmla="*/ 584901 h 664305"/>
                <a:gd name="connsiteX36" fmla="*/ 471991 w 601223"/>
                <a:gd name="connsiteY36" fmla="*/ 609146 h 664305"/>
                <a:gd name="connsiteX37" fmla="*/ 444113 w 601223"/>
                <a:gd name="connsiteY37" fmla="*/ 616073 h 664305"/>
                <a:gd name="connsiteX38" fmla="*/ 421462 w 601223"/>
                <a:gd name="connsiteY38" fmla="*/ 597023 h 664305"/>
                <a:gd name="connsiteX39" fmla="*/ 412750 w 601223"/>
                <a:gd name="connsiteY39" fmla="*/ 569314 h 664305"/>
                <a:gd name="connsiteX40" fmla="*/ 421462 w 601223"/>
                <a:gd name="connsiteY40" fmla="*/ 548532 h 664305"/>
                <a:gd name="connsiteX41" fmla="*/ 444113 w 601223"/>
                <a:gd name="connsiteY41" fmla="*/ 543337 h 664305"/>
                <a:gd name="connsiteX42" fmla="*/ 113723 w 601223"/>
                <a:gd name="connsiteY42" fmla="*/ 478105 h 664305"/>
                <a:gd name="connsiteX43" fmla="*/ 134504 w 601223"/>
                <a:gd name="connsiteY43" fmla="*/ 490302 h 664305"/>
                <a:gd name="connsiteX44" fmla="*/ 136236 w 601223"/>
                <a:gd name="connsiteY44" fmla="*/ 512953 h 664305"/>
                <a:gd name="connsiteX45" fmla="*/ 120650 w 601223"/>
                <a:gd name="connsiteY45" fmla="*/ 537346 h 664305"/>
                <a:gd name="connsiteX46" fmla="*/ 92941 w 601223"/>
                <a:gd name="connsiteY46" fmla="*/ 547801 h 664305"/>
                <a:gd name="connsiteX47" fmla="*/ 68695 w 601223"/>
                <a:gd name="connsiteY47" fmla="*/ 533862 h 664305"/>
                <a:gd name="connsiteX48" fmla="*/ 65232 w 601223"/>
                <a:gd name="connsiteY48" fmla="*/ 507726 h 664305"/>
                <a:gd name="connsiteX49" fmla="*/ 86014 w 601223"/>
                <a:gd name="connsiteY49" fmla="*/ 485075 h 664305"/>
                <a:gd name="connsiteX50" fmla="*/ 113723 w 601223"/>
                <a:gd name="connsiteY50" fmla="*/ 478105 h 664305"/>
                <a:gd name="connsiteX51" fmla="*/ 501182 w 601223"/>
                <a:gd name="connsiteY51" fmla="*/ 471755 h 664305"/>
                <a:gd name="connsiteX52" fmla="*/ 531236 w 601223"/>
                <a:gd name="connsiteY52" fmla="*/ 480685 h 664305"/>
                <a:gd name="connsiteX53" fmla="*/ 548915 w 601223"/>
                <a:gd name="connsiteY53" fmla="*/ 503902 h 664305"/>
                <a:gd name="connsiteX54" fmla="*/ 545379 w 601223"/>
                <a:gd name="connsiteY54" fmla="*/ 532477 h 664305"/>
                <a:gd name="connsiteX55" fmla="*/ 520629 w 601223"/>
                <a:gd name="connsiteY55" fmla="*/ 543193 h 664305"/>
                <a:gd name="connsiteX56" fmla="*/ 492342 w 601223"/>
                <a:gd name="connsiteY56" fmla="*/ 532477 h 664305"/>
                <a:gd name="connsiteX57" fmla="*/ 476431 w 601223"/>
                <a:gd name="connsiteY57" fmla="*/ 507474 h 664305"/>
                <a:gd name="connsiteX58" fmla="*/ 479967 w 601223"/>
                <a:gd name="connsiteY58" fmla="*/ 482471 h 664305"/>
                <a:gd name="connsiteX59" fmla="*/ 501182 w 601223"/>
                <a:gd name="connsiteY59" fmla="*/ 471755 h 664305"/>
                <a:gd name="connsiteX60" fmla="*/ 66422 w 601223"/>
                <a:gd name="connsiteY60" fmla="*/ 392543 h 664305"/>
                <a:gd name="connsiteX61" fmla="*/ 80693 w 601223"/>
                <a:gd name="connsiteY61" fmla="*/ 396044 h 664305"/>
                <a:gd name="connsiteX62" fmla="*/ 98257 w 601223"/>
                <a:gd name="connsiteY62" fmla="*/ 411797 h 664305"/>
                <a:gd name="connsiteX63" fmla="*/ 92987 w 601223"/>
                <a:gd name="connsiteY63" fmla="*/ 436302 h 664305"/>
                <a:gd name="connsiteX64" fmla="*/ 70154 w 601223"/>
                <a:gd name="connsiteY64" fmla="*/ 455555 h 664305"/>
                <a:gd name="connsiteX65" fmla="*/ 40296 w 601223"/>
                <a:gd name="connsiteY65" fmla="*/ 457306 h 664305"/>
                <a:gd name="connsiteX66" fmla="*/ 20976 w 601223"/>
                <a:gd name="connsiteY66" fmla="*/ 436302 h 664305"/>
                <a:gd name="connsiteX67" fmla="*/ 26245 w 601223"/>
                <a:gd name="connsiteY67" fmla="*/ 410047 h 664305"/>
                <a:gd name="connsiteX68" fmla="*/ 50834 w 601223"/>
                <a:gd name="connsiteY68" fmla="*/ 394294 h 664305"/>
                <a:gd name="connsiteX69" fmla="*/ 66422 w 601223"/>
                <a:gd name="connsiteY69" fmla="*/ 392543 h 664305"/>
                <a:gd name="connsiteX70" fmla="*/ 565047 w 601223"/>
                <a:gd name="connsiteY70" fmla="*/ 387780 h 664305"/>
                <a:gd name="connsiteX71" fmla="*/ 591448 w 601223"/>
                <a:gd name="connsiteY71" fmla="*/ 401783 h 664305"/>
                <a:gd name="connsiteX72" fmla="*/ 596728 w 601223"/>
                <a:gd name="connsiteY72" fmla="*/ 414035 h 664305"/>
                <a:gd name="connsiteX73" fmla="*/ 596728 w 601223"/>
                <a:gd name="connsiteY73" fmla="*/ 429788 h 664305"/>
                <a:gd name="connsiteX74" fmla="*/ 589688 w 601223"/>
                <a:gd name="connsiteY74" fmla="*/ 443791 h 664305"/>
                <a:gd name="connsiteX75" fmla="*/ 577367 w 601223"/>
                <a:gd name="connsiteY75" fmla="*/ 450792 h 664305"/>
                <a:gd name="connsiteX76" fmla="*/ 547446 w 601223"/>
                <a:gd name="connsiteY76" fmla="*/ 450792 h 664305"/>
                <a:gd name="connsiteX77" fmla="*/ 524565 w 601223"/>
                <a:gd name="connsiteY77" fmla="*/ 431539 h 664305"/>
                <a:gd name="connsiteX78" fmla="*/ 519285 w 601223"/>
                <a:gd name="connsiteY78" fmla="*/ 419286 h 664305"/>
                <a:gd name="connsiteX79" fmla="*/ 519285 w 601223"/>
                <a:gd name="connsiteY79" fmla="*/ 408784 h 664305"/>
                <a:gd name="connsiteX80" fmla="*/ 524565 w 601223"/>
                <a:gd name="connsiteY80" fmla="*/ 398282 h 664305"/>
                <a:gd name="connsiteX81" fmla="*/ 535126 w 601223"/>
                <a:gd name="connsiteY81" fmla="*/ 391281 h 664305"/>
                <a:gd name="connsiteX82" fmla="*/ 565047 w 601223"/>
                <a:gd name="connsiteY82" fmla="*/ 387780 h 664305"/>
                <a:gd name="connsiteX83" fmla="*/ 38721 w 601223"/>
                <a:gd name="connsiteY83" fmla="*/ 295543 h 664305"/>
                <a:gd name="connsiteX84" fmla="*/ 66882 w 601223"/>
                <a:gd name="connsiteY84" fmla="*/ 306071 h 664305"/>
                <a:gd name="connsiteX85" fmla="*/ 80963 w 601223"/>
                <a:gd name="connsiteY85" fmla="*/ 325371 h 664305"/>
                <a:gd name="connsiteX86" fmla="*/ 70403 w 601223"/>
                <a:gd name="connsiteY86" fmla="*/ 348181 h 664305"/>
                <a:gd name="connsiteX87" fmla="*/ 44002 w 601223"/>
                <a:gd name="connsiteY87" fmla="*/ 360463 h 664305"/>
                <a:gd name="connsiteX88" fmla="*/ 14080 w 601223"/>
                <a:gd name="connsiteY88" fmla="*/ 355200 h 664305"/>
                <a:gd name="connsiteX89" fmla="*/ 0 w 601223"/>
                <a:gd name="connsiteY89" fmla="*/ 332390 h 664305"/>
                <a:gd name="connsiteX90" fmla="*/ 10560 w 601223"/>
                <a:gd name="connsiteY90" fmla="*/ 306071 h 664305"/>
                <a:gd name="connsiteX91" fmla="*/ 38721 w 601223"/>
                <a:gd name="connsiteY91" fmla="*/ 295543 h 664305"/>
                <a:gd name="connsiteX92" fmla="*/ 552381 w 601223"/>
                <a:gd name="connsiteY92" fmla="*/ 289527 h 664305"/>
                <a:gd name="connsiteX93" fmla="*/ 582302 w 601223"/>
                <a:gd name="connsiteY93" fmla="*/ 289527 h 664305"/>
                <a:gd name="connsiteX94" fmla="*/ 594623 w 601223"/>
                <a:gd name="connsiteY94" fmla="*/ 298300 h 664305"/>
                <a:gd name="connsiteX95" fmla="*/ 599903 w 601223"/>
                <a:gd name="connsiteY95" fmla="*/ 312337 h 664305"/>
                <a:gd name="connsiteX96" fmla="*/ 599903 w 601223"/>
                <a:gd name="connsiteY96" fmla="*/ 328129 h 664305"/>
                <a:gd name="connsiteX97" fmla="*/ 592863 w 601223"/>
                <a:gd name="connsiteY97" fmla="*/ 340411 h 664305"/>
                <a:gd name="connsiteX98" fmla="*/ 564702 w 601223"/>
                <a:gd name="connsiteY98" fmla="*/ 352693 h 664305"/>
                <a:gd name="connsiteX99" fmla="*/ 536541 w 601223"/>
                <a:gd name="connsiteY99" fmla="*/ 345675 h 664305"/>
                <a:gd name="connsiteX100" fmla="*/ 525980 w 601223"/>
                <a:gd name="connsiteY100" fmla="*/ 338656 h 664305"/>
                <a:gd name="connsiteX101" fmla="*/ 520700 w 601223"/>
                <a:gd name="connsiteY101" fmla="*/ 328129 h 664305"/>
                <a:gd name="connsiteX102" fmla="*/ 522460 w 601223"/>
                <a:gd name="connsiteY102" fmla="*/ 317601 h 664305"/>
                <a:gd name="connsiteX103" fmla="*/ 527740 w 601223"/>
                <a:gd name="connsiteY103" fmla="*/ 307073 h 664305"/>
                <a:gd name="connsiteX104" fmla="*/ 552381 w 601223"/>
                <a:gd name="connsiteY104" fmla="*/ 289527 h 664305"/>
                <a:gd name="connsiteX105" fmla="*/ 36766 w 601223"/>
                <a:gd name="connsiteY105" fmla="*/ 197280 h 664305"/>
                <a:gd name="connsiteX106" fmla="*/ 52354 w 601223"/>
                <a:gd name="connsiteY106" fmla="*/ 199031 h 664305"/>
                <a:gd name="connsiteX107" fmla="*/ 76943 w 601223"/>
                <a:gd name="connsiteY107" fmla="*/ 216534 h 664305"/>
                <a:gd name="connsiteX108" fmla="*/ 83969 w 601223"/>
                <a:gd name="connsiteY108" fmla="*/ 239288 h 664305"/>
                <a:gd name="connsiteX109" fmla="*/ 69917 w 601223"/>
                <a:gd name="connsiteY109" fmla="*/ 256792 h 664305"/>
                <a:gd name="connsiteX110" fmla="*/ 40059 w 601223"/>
                <a:gd name="connsiteY110" fmla="*/ 263793 h 664305"/>
                <a:gd name="connsiteX111" fmla="*/ 13713 w 601223"/>
                <a:gd name="connsiteY111" fmla="*/ 249790 h 664305"/>
                <a:gd name="connsiteX112" fmla="*/ 4931 w 601223"/>
                <a:gd name="connsiteY112" fmla="*/ 223535 h 664305"/>
                <a:gd name="connsiteX113" fmla="*/ 22495 w 601223"/>
                <a:gd name="connsiteY113" fmla="*/ 200781 h 664305"/>
                <a:gd name="connsiteX114" fmla="*/ 36766 w 601223"/>
                <a:gd name="connsiteY114" fmla="*/ 197280 h 664305"/>
                <a:gd name="connsiteX115" fmla="*/ 530947 w 601223"/>
                <a:gd name="connsiteY115" fmla="*/ 195685 h 664305"/>
                <a:gd name="connsiteX116" fmla="*/ 544802 w 601223"/>
                <a:gd name="connsiteY116" fmla="*/ 199170 h 664305"/>
                <a:gd name="connsiteX117" fmla="*/ 555193 w 601223"/>
                <a:gd name="connsiteY117" fmla="*/ 209625 h 664305"/>
                <a:gd name="connsiteX118" fmla="*/ 560388 w 601223"/>
                <a:gd name="connsiteY118" fmla="*/ 221821 h 664305"/>
                <a:gd name="connsiteX119" fmla="*/ 558656 w 601223"/>
                <a:gd name="connsiteY119" fmla="*/ 237503 h 664305"/>
                <a:gd name="connsiteX120" fmla="*/ 537874 w 601223"/>
                <a:gd name="connsiteY120" fmla="*/ 258412 h 664305"/>
                <a:gd name="connsiteX121" fmla="*/ 510165 w 601223"/>
                <a:gd name="connsiteY121" fmla="*/ 263639 h 664305"/>
                <a:gd name="connsiteX122" fmla="*/ 498043 w 601223"/>
                <a:gd name="connsiteY122" fmla="*/ 260154 h 664305"/>
                <a:gd name="connsiteX123" fmla="*/ 489384 w 601223"/>
                <a:gd name="connsiteY123" fmla="*/ 253184 h 664305"/>
                <a:gd name="connsiteX124" fmla="*/ 485920 w 601223"/>
                <a:gd name="connsiteY124" fmla="*/ 242730 h 664305"/>
                <a:gd name="connsiteX125" fmla="*/ 485920 w 601223"/>
                <a:gd name="connsiteY125" fmla="*/ 230533 h 664305"/>
                <a:gd name="connsiteX126" fmla="*/ 503238 w 601223"/>
                <a:gd name="connsiteY126" fmla="*/ 204397 h 664305"/>
                <a:gd name="connsiteX127" fmla="*/ 530947 w 601223"/>
                <a:gd name="connsiteY127" fmla="*/ 195685 h 664305"/>
                <a:gd name="connsiteX128" fmla="*/ 457123 w 601223"/>
                <a:gd name="connsiteY128" fmla="*/ 122653 h 664305"/>
                <a:gd name="connsiteX129" fmla="*/ 483259 w 601223"/>
                <a:gd name="connsiteY129" fmla="*/ 127859 h 664305"/>
                <a:gd name="connsiteX130" fmla="*/ 493713 w 601223"/>
                <a:gd name="connsiteY130" fmla="*/ 153887 h 664305"/>
                <a:gd name="connsiteX131" fmla="*/ 479774 w 601223"/>
                <a:gd name="connsiteY131" fmla="*/ 179914 h 664305"/>
                <a:gd name="connsiteX132" fmla="*/ 453638 w 601223"/>
                <a:gd name="connsiteY132" fmla="*/ 193796 h 664305"/>
                <a:gd name="connsiteX133" fmla="*/ 430987 w 601223"/>
                <a:gd name="connsiteY133" fmla="*/ 188590 h 664305"/>
                <a:gd name="connsiteX134" fmla="*/ 422275 w 601223"/>
                <a:gd name="connsiteY134" fmla="*/ 166033 h 664305"/>
                <a:gd name="connsiteX135" fmla="*/ 432729 w 601223"/>
                <a:gd name="connsiteY135" fmla="*/ 138270 h 664305"/>
                <a:gd name="connsiteX136" fmla="*/ 457123 w 601223"/>
                <a:gd name="connsiteY136" fmla="*/ 122653 h 664305"/>
                <a:gd name="connsiteX137" fmla="*/ 69850 w 601223"/>
                <a:gd name="connsiteY137" fmla="*/ 103455 h 664305"/>
                <a:gd name="connsiteX138" fmla="*/ 98072 w 601223"/>
                <a:gd name="connsiteY138" fmla="*/ 113933 h 664305"/>
                <a:gd name="connsiteX139" fmla="*/ 115711 w 601223"/>
                <a:gd name="connsiteY139" fmla="*/ 138380 h 664305"/>
                <a:gd name="connsiteX140" fmla="*/ 113947 w 601223"/>
                <a:gd name="connsiteY140" fmla="*/ 161081 h 664305"/>
                <a:gd name="connsiteX141" fmla="*/ 94544 w 601223"/>
                <a:gd name="connsiteY141" fmla="*/ 171559 h 664305"/>
                <a:gd name="connsiteX142" fmla="*/ 64558 w 601223"/>
                <a:gd name="connsiteY142" fmla="*/ 168066 h 664305"/>
                <a:gd name="connsiteX143" fmla="*/ 43392 w 601223"/>
                <a:gd name="connsiteY143" fmla="*/ 147111 h 664305"/>
                <a:gd name="connsiteX144" fmla="*/ 45155 w 601223"/>
                <a:gd name="connsiteY144" fmla="*/ 119171 h 664305"/>
                <a:gd name="connsiteX145" fmla="*/ 69850 w 601223"/>
                <a:gd name="connsiteY145" fmla="*/ 103455 h 664305"/>
                <a:gd name="connsiteX146" fmla="*/ 373018 w 601223"/>
                <a:gd name="connsiteY146" fmla="*/ 65509 h 664305"/>
                <a:gd name="connsiteX147" fmla="*/ 399697 w 601223"/>
                <a:gd name="connsiteY147" fmla="*/ 67915 h 664305"/>
                <a:gd name="connsiteX148" fmla="*/ 404989 w 601223"/>
                <a:gd name="connsiteY148" fmla="*/ 118650 h 664305"/>
                <a:gd name="connsiteX149" fmla="*/ 357364 w 601223"/>
                <a:gd name="connsiteY149" fmla="*/ 134396 h 664305"/>
                <a:gd name="connsiteX150" fmla="*/ 350308 w 601223"/>
                <a:gd name="connsiteY150" fmla="*/ 85410 h 664305"/>
                <a:gd name="connsiteX151" fmla="*/ 373018 w 601223"/>
                <a:gd name="connsiteY151" fmla="*/ 65509 h 664305"/>
                <a:gd name="connsiteX152" fmla="*/ 306853 w 601223"/>
                <a:gd name="connsiteY152" fmla="*/ 18061 h 664305"/>
                <a:gd name="connsiteX153" fmla="*/ 322882 w 601223"/>
                <a:gd name="connsiteY153" fmla="*/ 68894 h 664305"/>
                <a:gd name="connsiteX154" fmla="*/ 278355 w 601223"/>
                <a:gd name="connsiteY154" fmla="*/ 93434 h 664305"/>
                <a:gd name="connsiteX155" fmla="*/ 262325 w 601223"/>
                <a:gd name="connsiteY155" fmla="*/ 75906 h 664305"/>
                <a:gd name="connsiteX156" fmla="*/ 260544 w 601223"/>
                <a:gd name="connsiteY156" fmla="*/ 46107 h 664305"/>
                <a:gd name="connsiteX157" fmla="*/ 278355 w 601223"/>
                <a:gd name="connsiteY157" fmla="*/ 21566 h 664305"/>
                <a:gd name="connsiteX158" fmla="*/ 306853 w 601223"/>
                <a:gd name="connsiteY158" fmla="*/ 18061 h 664305"/>
                <a:gd name="connsiteX159" fmla="*/ 187552 w 601223"/>
                <a:gd name="connsiteY159" fmla="*/ 440 h 664305"/>
                <a:gd name="connsiteX160" fmla="*/ 219529 w 601223"/>
                <a:gd name="connsiteY160" fmla="*/ 11000 h 664305"/>
                <a:gd name="connsiteX161" fmla="*/ 228411 w 601223"/>
                <a:gd name="connsiteY161" fmla="*/ 39161 h 664305"/>
                <a:gd name="connsiteX162" fmla="*/ 217752 w 601223"/>
                <a:gd name="connsiteY162" fmla="*/ 67323 h 664305"/>
                <a:gd name="connsiteX163" fmla="*/ 201764 w 601223"/>
                <a:gd name="connsiteY163" fmla="*/ 79643 h 664305"/>
                <a:gd name="connsiteX164" fmla="*/ 194658 w 601223"/>
                <a:gd name="connsiteY164" fmla="*/ 77883 h 664305"/>
                <a:gd name="connsiteX165" fmla="*/ 183999 w 601223"/>
                <a:gd name="connsiteY165" fmla="*/ 72603 h 664305"/>
                <a:gd name="connsiteX166" fmla="*/ 179921 w 601223"/>
                <a:gd name="connsiteY166" fmla="*/ 69909 h 664305"/>
                <a:gd name="connsiteX167" fmla="*/ 180817 w 601223"/>
                <a:gd name="connsiteY167" fmla="*/ 85365 h 664305"/>
                <a:gd name="connsiteX168" fmla="*/ 177324 w 601223"/>
                <a:gd name="connsiteY168" fmla="*/ 95998 h 664305"/>
                <a:gd name="connsiteX169" fmla="*/ 170339 w 601223"/>
                <a:gd name="connsiteY169" fmla="*/ 104858 h 664305"/>
                <a:gd name="connsiteX170" fmla="*/ 159862 w 601223"/>
                <a:gd name="connsiteY170" fmla="*/ 106630 h 664305"/>
                <a:gd name="connsiteX171" fmla="*/ 147638 w 601223"/>
                <a:gd name="connsiteY171" fmla="*/ 104858 h 664305"/>
                <a:gd name="connsiteX172" fmla="*/ 123190 w 601223"/>
                <a:gd name="connsiteY172" fmla="*/ 88909 h 664305"/>
                <a:gd name="connsiteX173" fmla="*/ 112713 w 601223"/>
                <a:gd name="connsiteY173" fmla="*/ 60556 h 664305"/>
                <a:gd name="connsiteX174" fmla="*/ 117952 w 601223"/>
                <a:gd name="connsiteY174" fmla="*/ 46379 h 664305"/>
                <a:gd name="connsiteX175" fmla="*/ 128429 w 601223"/>
                <a:gd name="connsiteY175" fmla="*/ 35746 h 664305"/>
                <a:gd name="connsiteX176" fmla="*/ 144145 w 601223"/>
                <a:gd name="connsiteY176" fmla="*/ 30430 h 664305"/>
                <a:gd name="connsiteX177" fmla="*/ 157163 w 601223"/>
                <a:gd name="connsiteY177" fmla="*/ 32081 h 664305"/>
                <a:gd name="connsiteX178" fmla="*/ 159128 w 601223"/>
                <a:gd name="connsiteY178" fmla="*/ 23321 h 664305"/>
                <a:gd name="connsiteX179" fmla="*/ 162681 w 601223"/>
                <a:gd name="connsiteY179" fmla="*/ 14521 h 664305"/>
                <a:gd name="connsiteX180" fmla="*/ 169787 w 601223"/>
                <a:gd name="connsiteY180" fmla="*/ 9240 h 664305"/>
                <a:gd name="connsiteX181" fmla="*/ 187552 w 601223"/>
                <a:gd name="connsiteY181" fmla="*/ 440 h 66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601223" h="664305">
                  <a:moveTo>
                    <a:pt x="348655" y="584468"/>
                  </a:moveTo>
                  <a:cubicBezTo>
                    <a:pt x="352227" y="584468"/>
                    <a:pt x="355799" y="584468"/>
                    <a:pt x="359371" y="586228"/>
                  </a:cubicBezTo>
                  <a:cubicBezTo>
                    <a:pt x="364729" y="586228"/>
                    <a:pt x="368301" y="587988"/>
                    <a:pt x="371873" y="591508"/>
                  </a:cubicBezTo>
                  <a:cubicBezTo>
                    <a:pt x="379017" y="596789"/>
                    <a:pt x="386160" y="603829"/>
                    <a:pt x="391518" y="614389"/>
                  </a:cubicBezTo>
                  <a:cubicBezTo>
                    <a:pt x="395090" y="623189"/>
                    <a:pt x="396876" y="635510"/>
                    <a:pt x="391518" y="644310"/>
                  </a:cubicBezTo>
                  <a:cubicBezTo>
                    <a:pt x="389732" y="647830"/>
                    <a:pt x="387946" y="653111"/>
                    <a:pt x="382588" y="656631"/>
                  </a:cubicBezTo>
                  <a:cubicBezTo>
                    <a:pt x="379017" y="660151"/>
                    <a:pt x="373659" y="661911"/>
                    <a:pt x="368301" y="663671"/>
                  </a:cubicBezTo>
                  <a:cubicBezTo>
                    <a:pt x="357585" y="665431"/>
                    <a:pt x="346869" y="663671"/>
                    <a:pt x="339726" y="656631"/>
                  </a:cubicBezTo>
                  <a:cubicBezTo>
                    <a:pt x="330796" y="649590"/>
                    <a:pt x="327224" y="640790"/>
                    <a:pt x="325438" y="628470"/>
                  </a:cubicBezTo>
                  <a:cubicBezTo>
                    <a:pt x="325438" y="617909"/>
                    <a:pt x="329010" y="607349"/>
                    <a:pt x="332582" y="600309"/>
                  </a:cubicBezTo>
                  <a:cubicBezTo>
                    <a:pt x="336154" y="593268"/>
                    <a:pt x="341512" y="586228"/>
                    <a:pt x="348655" y="584468"/>
                  </a:cubicBezTo>
                  <a:close/>
                  <a:moveTo>
                    <a:pt x="260269" y="582880"/>
                  </a:moveTo>
                  <a:cubicBezTo>
                    <a:pt x="263770" y="582880"/>
                    <a:pt x="267271" y="582880"/>
                    <a:pt x="272522" y="582880"/>
                  </a:cubicBezTo>
                  <a:cubicBezTo>
                    <a:pt x="276022" y="584644"/>
                    <a:pt x="277773" y="586408"/>
                    <a:pt x="281273" y="589936"/>
                  </a:cubicBezTo>
                  <a:cubicBezTo>
                    <a:pt x="284774" y="591700"/>
                    <a:pt x="286524" y="595227"/>
                    <a:pt x="288275" y="598755"/>
                  </a:cubicBezTo>
                  <a:cubicBezTo>
                    <a:pt x="291775" y="607575"/>
                    <a:pt x="295276" y="618158"/>
                    <a:pt x="293526" y="628741"/>
                  </a:cubicBezTo>
                  <a:cubicBezTo>
                    <a:pt x="291775" y="639325"/>
                    <a:pt x="288275" y="649908"/>
                    <a:pt x="279523" y="655200"/>
                  </a:cubicBezTo>
                  <a:cubicBezTo>
                    <a:pt x="276022" y="658727"/>
                    <a:pt x="270771" y="660491"/>
                    <a:pt x="265520" y="662255"/>
                  </a:cubicBezTo>
                  <a:cubicBezTo>
                    <a:pt x="262020" y="662255"/>
                    <a:pt x="256769" y="662255"/>
                    <a:pt x="251518" y="660491"/>
                  </a:cubicBezTo>
                  <a:cubicBezTo>
                    <a:pt x="246267" y="660491"/>
                    <a:pt x="241016" y="656963"/>
                    <a:pt x="237515" y="653436"/>
                  </a:cubicBezTo>
                  <a:cubicBezTo>
                    <a:pt x="234014" y="651672"/>
                    <a:pt x="232264" y="646380"/>
                    <a:pt x="230514" y="642852"/>
                  </a:cubicBezTo>
                  <a:cubicBezTo>
                    <a:pt x="227013" y="632269"/>
                    <a:pt x="227013" y="621686"/>
                    <a:pt x="230514" y="612866"/>
                  </a:cubicBezTo>
                  <a:cubicBezTo>
                    <a:pt x="234014" y="602283"/>
                    <a:pt x="241016" y="593463"/>
                    <a:pt x="249767" y="588172"/>
                  </a:cubicBezTo>
                  <a:cubicBezTo>
                    <a:pt x="253268" y="586408"/>
                    <a:pt x="256769" y="584644"/>
                    <a:pt x="260269" y="582880"/>
                  </a:cubicBezTo>
                  <a:close/>
                  <a:moveTo>
                    <a:pt x="182784" y="544780"/>
                  </a:moveTo>
                  <a:cubicBezTo>
                    <a:pt x="186329" y="544780"/>
                    <a:pt x="189873" y="546536"/>
                    <a:pt x="193417" y="548293"/>
                  </a:cubicBezTo>
                  <a:cubicBezTo>
                    <a:pt x="207594" y="557075"/>
                    <a:pt x="211138" y="578151"/>
                    <a:pt x="200505" y="599228"/>
                  </a:cubicBezTo>
                  <a:cubicBezTo>
                    <a:pt x="189873" y="618548"/>
                    <a:pt x="168608" y="627330"/>
                    <a:pt x="150887" y="616792"/>
                  </a:cubicBezTo>
                  <a:cubicBezTo>
                    <a:pt x="145570" y="613279"/>
                    <a:pt x="142026" y="609766"/>
                    <a:pt x="138482" y="604497"/>
                  </a:cubicBezTo>
                  <a:cubicBezTo>
                    <a:pt x="136710" y="600984"/>
                    <a:pt x="134938" y="595715"/>
                    <a:pt x="134938" y="590446"/>
                  </a:cubicBezTo>
                  <a:cubicBezTo>
                    <a:pt x="134938" y="581664"/>
                    <a:pt x="138482" y="571126"/>
                    <a:pt x="145570" y="562344"/>
                  </a:cubicBezTo>
                  <a:cubicBezTo>
                    <a:pt x="152659" y="553562"/>
                    <a:pt x="161519" y="548293"/>
                    <a:pt x="170380" y="546536"/>
                  </a:cubicBezTo>
                  <a:cubicBezTo>
                    <a:pt x="175696" y="544780"/>
                    <a:pt x="179240" y="544780"/>
                    <a:pt x="182784" y="544780"/>
                  </a:cubicBezTo>
                  <a:close/>
                  <a:moveTo>
                    <a:pt x="444113" y="543337"/>
                  </a:moveTo>
                  <a:cubicBezTo>
                    <a:pt x="452825" y="545069"/>
                    <a:pt x="463279" y="550264"/>
                    <a:pt x="470249" y="557191"/>
                  </a:cubicBezTo>
                  <a:cubicBezTo>
                    <a:pt x="478961" y="565851"/>
                    <a:pt x="482446" y="574510"/>
                    <a:pt x="482446" y="584901"/>
                  </a:cubicBezTo>
                  <a:cubicBezTo>
                    <a:pt x="484188" y="593560"/>
                    <a:pt x="478961" y="602219"/>
                    <a:pt x="471991" y="609146"/>
                  </a:cubicBezTo>
                  <a:cubicBezTo>
                    <a:pt x="465022" y="616073"/>
                    <a:pt x="454567" y="617805"/>
                    <a:pt x="444113" y="616073"/>
                  </a:cubicBezTo>
                  <a:cubicBezTo>
                    <a:pt x="435401" y="614341"/>
                    <a:pt x="426689" y="607414"/>
                    <a:pt x="421462" y="597023"/>
                  </a:cubicBezTo>
                  <a:cubicBezTo>
                    <a:pt x="414492" y="588364"/>
                    <a:pt x="412750" y="577973"/>
                    <a:pt x="412750" y="569314"/>
                  </a:cubicBezTo>
                  <a:cubicBezTo>
                    <a:pt x="412750" y="560655"/>
                    <a:pt x="416235" y="553728"/>
                    <a:pt x="421462" y="548532"/>
                  </a:cubicBezTo>
                  <a:cubicBezTo>
                    <a:pt x="426689" y="543337"/>
                    <a:pt x="435401" y="541605"/>
                    <a:pt x="444113" y="543337"/>
                  </a:cubicBezTo>
                  <a:close/>
                  <a:moveTo>
                    <a:pt x="113723" y="478105"/>
                  </a:moveTo>
                  <a:cubicBezTo>
                    <a:pt x="122382" y="479847"/>
                    <a:pt x="129309" y="483332"/>
                    <a:pt x="134504" y="490302"/>
                  </a:cubicBezTo>
                  <a:cubicBezTo>
                    <a:pt x="137968" y="495529"/>
                    <a:pt x="139700" y="504241"/>
                    <a:pt x="136236" y="512953"/>
                  </a:cubicBezTo>
                  <a:cubicBezTo>
                    <a:pt x="134504" y="521665"/>
                    <a:pt x="129309" y="530377"/>
                    <a:pt x="120650" y="537346"/>
                  </a:cubicBezTo>
                  <a:cubicBezTo>
                    <a:pt x="113723" y="544316"/>
                    <a:pt x="103332" y="549543"/>
                    <a:pt x="92941" y="547801"/>
                  </a:cubicBezTo>
                  <a:cubicBezTo>
                    <a:pt x="84282" y="547801"/>
                    <a:pt x="73891" y="542574"/>
                    <a:pt x="68695" y="533862"/>
                  </a:cubicBezTo>
                  <a:cubicBezTo>
                    <a:pt x="63500" y="526892"/>
                    <a:pt x="63500" y="516438"/>
                    <a:pt x="65232" y="507726"/>
                  </a:cubicBezTo>
                  <a:cubicBezTo>
                    <a:pt x="68695" y="497271"/>
                    <a:pt x="75623" y="490302"/>
                    <a:pt x="86014" y="485075"/>
                  </a:cubicBezTo>
                  <a:cubicBezTo>
                    <a:pt x="94673" y="479847"/>
                    <a:pt x="105064" y="478105"/>
                    <a:pt x="113723" y="478105"/>
                  </a:cubicBezTo>
                  <a:close/>
                  <a:moveTo>
                    <a:pt x="501182" y="471755"/>
                  </a:moveTo>
                  <a:cubicBezTo>
                    <a:pt x="510021" y="471755"/>
                    <a:pt x="520629" y="473541"/>
                    <a:pt x="531236" y="480685"/>
                  </a:cubicBezTo>
                  <a:cubicBezTo>
                    <a:pt x="540076" y="486043"/>
                    <a:pt x="547147" y="494972"/>
                    <a:pt x="548915" y="503902"/>
                  </a:cubicBezTo>
                  <a:cubicBezTo>
                    <a:pt x="552451" y="512832"/>
                    <a:pt x="550683" y="523548"/>
                    <a:pt x="545379" y="532477"/>
                  </a:cubicBezTo>
                  <a:cubicBezTo>
                    <a:pt x="538308" y="539621"/>
                    <a:pt x="529468" y="543193"/>
                    <a:pt x="520629" y="543193"/>
                  </a:cubicBezTo>
                  <a:cubicBezTo>
                    <a:pt x="510021" y="543193"/>
                    <a:pt x="501182" y="539621"/>
                    <a:pt x="492342" y="532477"/>
                  </a:cubicBezTo>
                  <a:cubicBezTo>
                    <a:pt x="483503" y="525334"/>
                    <a:pt x="478199" y="516404"/>
                    <a:pt x="476431" y="507474"/>
                  </a:cubicBezTo>
                  <a:cubicBezTo>
                    <a:pt x="474663" y="498544"/>
                    <a:pt x="474663" y="489615"/>
                    <a:pt x="479967" y="482471"/>
                  </a:cubicBezTo>
                  <a:cubicBezTo>
                    <a:pt x="485271" y="475327"/>
                    <a:pt x="492342" y="473541"/>
                    <a:pt x="501182" y="471755"/>
                  </a:cubicBezTo>
                  <a:close/>
                  <a:moveTo>
                    <a:pt x="66422" y="392543"/>
                  </a:moveTo>
                  <a:cubicBezTo>
                    <a:pt x="71472" y="392981"/>
                    <a:pt x="76302" y="394294"/>
                    <a:pt x="80693" y="396044"/>
                  </a:cubicBezTo>
                  <a:cubicBezTo>
                    <a:pt x="89475" y="399545"/>
                    <a:pt x="94744" y="404796"/>
                    <a:pt x="98257" y="411797"/>
                  </a:cubicBezTo>
                  <a:cubicBezTo>
                    <a:pt x="100013" y="420549"/>
                    <a:pt x="98257" y="427550"/>
                    <a:pt x="92987" y="436302"/>
                  </a:cubicBezTo>
                  <a:cubicBezTo>
                    <a:pt x="89475" y="443303"/>
                    <a:pt x="80693" y="450304"/>
                    <a:pt x="70154" y="455555"/>
                  </a:cubicBezTo>
                  <a:cubicBezTo>
                    <a:pt x="59616" y="459056"/>
                    <a:pt x="49078" y="459056"/>
                    <a:pt x="40296" y="457306"/>
                  </a:cubicBezTo>
                  <a:cubicBezTo>
                    <a:pt x="31514" y="453805"/>
                    <a:pt x="24488" y="446804"/>
                    <a:pt x="20976" y="436302"/>
                  </a:cubicBezTo>
                  <a:cubicBezTo>
                    <a:pt x="17463" y="427550"/>
                    <a:pt x="20976" y="418798"/>
                    <a:pt x="26245" y="410047"/>
                  </a:cubicBezTo>
                  <a:cubicBezTo>
                    <a:pt x="31514" y="403045"/>
                    <a:pt x="40296" y="396044"/>
                    <a:pt x="50834" y="394294"/>
                  </a:cubicBezTo>
                  <a:cubicBezTo>
                    <a:pt x="56103" y="392543"/>
                    <a:pt x="61373" y="392106"/>
                    <a:pt x="66422" y="392543"/>
                  </a:cubicBezTo>
                  <a:close/>
                  <a:moveTo>
                    <a:pt x="565047" y="387780"/>
                  </a:moveTo>
                  <a:cubicBezTo>
                    <a:pt x="575607" y="387780"/>
                    <a:pt x="584408" y="393031"/>
                    <a:pt x="591448" y="401783"/>
                  </a:cubicBezTo>
                  <a:cubicBezTo>
                    <a:pt x="593208" y="405284"/>
                    <a:pt x="596728" y="410535"/>
                    <a:pt x="596728" y="414035"/>
                  </a:cubicBezTo>
                  <a:cubicBezTo>
                    <a:pt x="598488" y="419286"/>
                    <a:pt x="598488" y="424537"/>
                    <a:pt x="596728" y="429788"/>
                  </a:cubicBezTo>
                  <a:cubicBezTo>
                    <a:pt x="594968" y="435039"/>
                    <a:pt x="593208" y="440290"/>
                    <a:pt x="589688" y="443791"/>
                  </a:cubicBezTo>
                  <a:cubicBezTo>
                    <a:pt x="586168" y="447292"/>
                    <a:pt x="580887" y="449042"/>
                    <a:pt x="577367" y="450792"/>
                  </a:cubicBezTo>
                  <a:cubicBezTo>
                    <a:pt x="566807" y="454293"/>
                    <a:pt x="556246" y="454293"/>
                    <a:pt x="547446" y="450792"/>
                  </a:cubicBezTo>
                  <a:cubicBezTo>
                    <a:pt x="536886" y="445541"/>
                    <a:pt x="528085" y="438540"/>
                    <a:pt x="524565" y="431539"/>
                  </a:cubicBezTo>
                  <a:cubicBezTo>
                    <a:pt x="521045" y="426288"/>
                    <a:pt x="519285" y="422787"/>
                    <a:pt x="519285" y="419286"/>
                  </a:cubicBezTo>
                  <a:cubicBezTo>
                    <a:pt x="517525" y="415786"/>
                    <a:pt x="517525" y="412285"/>
                    <a:pt x="519285" y="408784"/>
                  </a:cubicBezTo>
                  <a:cubicBezTo>
                    <a:pt x="519285" y="405284"/>
                    <a:pt x="522805" y="401783"/>
                    <a:pt x="524565" y="398282"/>
                  </a:cubicBezTo>
                  <a:cubicBezTo>
                    <a:pt x="528085" y="396532"/>
                    <a:pt x="529846" y="394782"/>
                    <a:pt x="535126" y="391281"/>
                  </a:cubicBezTo>
                  <a:cubicBezTo>
                    <a:pt x="542166" y="387780"/>
                    <a:pt x="552726" y="386030"/>
                    <a:pt x="565047" y="387780"/>
                  </a:cubicBezTo>
                  <a:close/>
                  <a:moveTo>
                    <a:pt x="38721" y="295543"/>
                  </a:moveTo>
                  <a:cubicBezTo>
                    <a:pt x="51042" y="295543"/>
                    <a:pt x="59842" y="300807"/>
                    <a:pt x="66882" y="306071"/>
                  </a:cubicBezTo>
                  <a:cubicBezTo>
                    <a:pt x="75683" y="311335"/>
                    <a:pt x="79203" y="318353"/>
                    <a:pt x="80963" y="325371"/>
                  </a:cubicBezTo>
                  <a:cubicBezTo>
                    <a:pt x="80963" y="334144"/>
                    <a:pt x="77443" y="341163"/>
                    <a:pt x="70403" y="348181"/>
                  </a:cubicBezTo>
                  <a:cubicBezTo>
                    <a:pt x="65122" y="353445"/>
                    <a:pt x="54562" y="358709"/>
                    <a:pt x="44002" y="360463"/>
                  </a:cubicBezTo>
                  <a:cubicBezTo>
                    <a:pt x="33441" y="362218"/>
                    <a:pt x="22881" y="360463"/>
                    <a:pt x="14080" y="355200"/>
                  </a:cubicBezTo>
                  <a:cubicBezTo>
                    <a:pt x="7040" y="349936"/>
                    <a:pt x="1760" y="341163"/>
                    <a:pt x="0" y="332390"/>
                  </a:cubicBezTo>
                  <a:cubicBezTo>
                    <a:pt x="0" y="321862"/>
                    <a:pt x="3520" y="313089"/>
                    <a:pt x="10560" y="306071"/>
                  </a:cubicBezTo>
                  <a:cubicBezTo>
                    <a:pt x="17601" y="300807"/>
                    <a:pt x="28161" y="295543"/>
                    <a:pt x="38721" y="295543"/>
                  </a:cubicBezTo>
                  <a:close/>
                  <a:moveTo>
                    <a:pt x="552381" y="289527"/>
                  </a:moveTo>
                  <a:cubicBezTo>
                    <a:pt x="562942" y="286018"/>
                    <a:pt x="573502" y="286018"/>
                    <a:pt x="582302" y="289527"/>
                  </a:cubicBezTo>
                  <a:cubicBezTo>
                    <a:pt x="587583" y="291282"/>
                    <a:pt x="591103" y="294791"/>
                    <a:pt x="594623" y="298300"/>
                  </a:cubicBezTo>
                  <a:cubicBezTo>
                    <a:pt x="596383" y="301810"/>
                    <a:pt x="599903" y="307073"/>
                    <a:pt x="599903" y="312337"/>
                  </a:cubicBezTo>
                  <a:cubicBezTo>
                    <a:pt x="601663" y="317601"/>
                    <a:pt x="601663" y="322865"/>
                    <a:pt x="599903" y="328129"/>
                  </a:cubicBezTo>
                  <a:cubicBezTo>
                    <a:pt x="598143" y="333392"/>
                    <a:pt x="596383" y="336902"/>
                    <a:pt x="592863" y="340411"/>
                  </a:cubicBezTo>
                  <a:cubicBezTo>
                    <a:pt x="585822" y="347429"/>
                    <a:pt x="577022" y="352693"/>
                    <a:pt x="564702" y="352693"/>
                  </a:cubicBezTo>
                  <a:cubicBezTo>
                    <a:pt x="554141" y="352693"/>
                    <a:pt x="543581" y="350938"/>
                    <a:pt x="536541" y="345675"/>
                  </a:cubicBezTo>
                  <a:cubicBezTo>
                    <a:pt x="533021" y="343920"/>
                    <a:pt x="529500" y="340411"/>
                    <a:pt x="525980" y="338656"/>
                  </a:cubicBezTo>
                  <a:cubicBezTo>
                    <a:pt x="524220" y="335147"/>
                    <a:pt x="522460" y="331638"/>
                    <a:pt x="520700" y="328129"/>
                  </a:cubicBezTo>
                  <a:cubicBezTo>
                    <a:pt x="520700" y="324619"/>
                    <a:pt x="520700" y="321110"/>
                    <a:pt x="522460" y="317601"/>
                  </a:cubicBezTo>
                  <a:cubicBezTo>
                    <a:pt x="524220" y="314092"/>
                    <a:pt x="525980" y="310583"/>
                    <a:pt x="527740" y="307073"/>
                  </a:cubicBezTo>
                  <a:cubicBezTo>
                    <a:pt x="533021" y="300055"/>
                    <a:pt x="541821" y="293036"/>
                    <a:pt x="552381" y="289527"/>
                  </a:cubicBezTo>
                  <a:close/>
                  <a:moveTo>
                    <a:pt x="36766" y="197280"/>
                  </a:moveTo>
                  <a:cubicBezTo>
                    <a:pt x="41815" y="196843"/>
                    <a:pt x="47085" y="197280"/>
                    <a:pt x="52354" y="199031"/>
                  </a:cubicBezTo>
                  <a:cubicBezTo>
                    <a:pt x="62892" y="202531"/>
                    <a:pt x="71674" y="209533"/>
                    <a:pt x="76943" y="216534"/>
                  </a:cubicBezTo>
                  <a:cubicBezTo>
                    <a:pt x="82212" y="223535"/>
                    <a:pt x="85725" y="230537"/>
                    <a:pt x="83969" y="239288"/>
                  </a:cubicBezTo>
                  <a:cubicBezTo>
                    <a:pt x="82212" y="246290"/>
                    <a:pt x="76943" y="253291"/>
                    <a:pt x="69917" y="256792"/>
                  </a:cubicBezTo>
                  <a:cubicBezTo>
                    <a:pt x="61136" y="262043"/>
                    <a:pt x="50597" y="263793"/>
                    <a:pt x="40059" y="263793"/>
                  </a:cubicBezTo>
                  <a:cubicBezTo>
                    <a:pt x="29521" y="262043"/>
                    <a:pt x="18982" y="256792"/>
                    <a:pt x="13713" y="249790"/>
                  </a:cubicBezTo>
                  <a:cubicBezTo>
                    <a:pt x="6688" y="242789"/>
                    <a:pt x="3175" y="234037"/>
                    <a:pt x="4931" y="223535"/>
                  </a:cubicBezTo>
                  <a:cubicBezTo>
                    <a:pt x="8444" y="213033"/>
                    <a:pt x="13713" y="206032"/>
                    <a:pt x="22495" y="200781"/>
                  </a:cubicBezTo>
                  <a:cubicBezTo>
                    <a:pt x="26886" y="199031"/>
                    <a:pt x="31716" y="197718"/>
                    <a:pt x="36766" y="197280"/>
                  </a:cubicBezTo>
                  <a:close/>
                  <a:moveTo>
                    <a:pt x="530947" y="195685"/>
                  </a:moveTo>
                  <a:cubicBezTo>
                    <a:pt x="536143" y="195685"/>
                    <a:pt x="539606" y="197428"/>
                    <a:pt x="544802" y="199170"/>
                  </a:cubicBezTo>
                  <a:cubicBezTo>
                    <a:pt x="548265" y="200913"/>
                    <a:pt x="551729" y="204397"/>
                    <a:pt x="555193" y="209625"/>
                  </a:cubicBezTo>
                  <a:cubicBezTo>
                    <a:pt x="556924" y="213109"/>
                    <a:pt x="558656" y="218337"/>
                    <a:pt x="560388" y="221821"/>
                  </a:cubicBezTo>
                  <a:cubicBezTo>
                    <a:pt x="560388" y="227048"/>
                    <a:pt x="560388" y="232276"/>
                    <a:pt x="558656" y="237503"/>
                  </a:cubicBezTo>
                  <a:cubicBezTo>
                    <a:pt x="555193" y="246215"/>
                    <a:pt x="548265" y="253184"/>
                    <a:pt x="537874" y="258412"/>
                  </a:cubicBezTo>
                  <a:cubicBezTo>
                    <a:pt x="529215" y="263639"/>
                    <a:pt x="518824" y="265381"/>
                    <a:pt x="510165" y="263639"/>
                  </a:cubicBezTo>
                  <a:cubicBezTo>
                    <a:pt x="504970" y="263639"/>
                    <a:pt x="501506" y="261896"/>
                    <a:pt x="498043" y="260154"/>
                  </a:cubicBezTo>
                  <a:cubicBezTo>
                    <a:pt x="494579" y="258412"/>
                    <a:pt x="491115" y="256669"/>
                    <a:pt x="489384" y="253184"/>
                  </a:cubicBezTo>
                  <a:cubicBezTo>
                    <a:pt x="487652" y="249700"/>
                    <a:pt x="485920" y="246215"/>
                    <a:pt x="485920" y="242730"/>
                  </a:cubicBezTo>
                  <a:cubicBezTo>
                    <a:pt x="484188" y="237503"/>
                    <a:pt x="485920" y="234018"/>
                    <a:pt x="485920" y="230533"/>
                  </a:cubicBezTo>
                  <a:cubicBezTo>
                    <a:pt x="489384" y="221821"/>
                    <a:pt x="494579" y="211367"/>
                    <a:pt x="503238" y="204397"/>
                  </a:cubicBezTo>
                  <a:cubicBezTo>
                    <a:pt x="511897" y="197428"/>
                    <a:pt x="520556" y="193943"/>
                    <a:pt x="530947" y="195685"/>
                  </a:cubicBezTo>
                  <a:close/>
                  <a:moveTo>
                    <a:pt x="457123" y="122653"/>
                  </a:moveTo>
                  <a:cubicBezTo>
                    <a:pt x="465835" y="120918"/>
                    <a:pt x="476289" y="122653"/>
                    <a:pt x="483259" y="127859"/>
                  </a:cubicBezTo>
                  <a:cubicBezTo>
                    <a:pt x="490228" y="134800"/>
                    <a:pt x="493713" y="145211"/>
                    <a:pt x="493713" y="153887"/>
                  </a:cubicBezTo>
                  <a:cubicBezTo>
                    <a:pt x="491971" y="162563"/>
                    <a:pt x="488486" y="172974"/>
                    <a:pt x="479774" y="179914"/>
                  </a:cubicBezTo>
                  <a:cubicBezTo>
                    <a:pt x="472804" y="188590"/>
                    <a:pt x="462350" y="192061"/>
                    <a:pt x="453638" y="193796"/>
                  </a:cubicBezTo>
                  <a:cubicBezTo>
                    <a:pt x="444926" y="195531"/>
                    <a:pt x="436214" y="193796"/>
                    <a:pt x="430987" y="188590"/>
                  </a:cubicBezTo>
                  <a:cubicBezTo>
                    <a:pt x="424017" y="183385"/>
                    <a:pt x="422275" y="174709"/>
                    <a:pt x="422275" y="166033"/>
                  </a:cubicBezTo>
                  <a:cubicBezTo>
                    <a:pt x="422275" y="157357"/>
                    <a:pt x="425760" y="146946"/>
                    <a:pt x="432729" y="138270"/>
                  </a:cubicBezTo>
                  <a:cubicBezTo>
                    <a:pt x="439699" y="129594"/>
                    <a:pt x="448411" y="124388"/>
                    <a:pt x="457123" y="122653"/>
                  </a:cubicBezTo>
                  <a:close/>
                  <a:moveTo>
                    <a:pt x="69850" y="103455"/>
                  </a:moveTo>
                  <a:cubicBezTo>
                    <a:pt x="80433" y="103455"/>
                    <a:pt x="89253" y="106948"/>
                    <a:pt x="98072" y="113933"/>
                  </a:cubicBezTo>
                  <a:cubicBezTo>
                    <a:pt x="106892" y="120918"/>
                    <a:pt x="112183" y="129649"/>
                    <a:pt x="115711" y="138380"/>
                  </a:cubicBezTo>
                  <a:cubicBezTo>
                    <a:pt x="117475" y="147111"/>
                    <a:pt x="117475" y="154096"/>
                    <a:pt x="113947" y="161081"/>
                  </a:cubicBezTo>
                  <a:cubicBezTo>
                    <a:pt x="110419" y="166320"/>
                    <a:pt x="103364" y="171559"/>
                    <a:pt x="94544" y="171559"/>
                  </a:cubicBezTo>
                  <a:cubicBezTo>
                    <a:pt x="85725" y="173305"/>
                    <a:pt x="75142" y="173305"/>
                    <a:pt x="64558" y="168066"/>
                  </a:cubicBezTo>
                  <a:cubicBezTo>
                    <a:pt x="53975" y="164574"/>
                    <a:pt x="46919" y="157589"/>
                    <a:pt x="43392" y="147111"/>
                  </a:cubicBezTo>
                  <a:cubicBezTo>
                    <a:pt x="38100" y="138380"/>
                    <a:pt x="39864" y="127903"/>
                    <a:pt x="45155" y="119171"/>
                  </a:cubicBezTo>
                  <a:cubicBezTo>
                    <a:pt x="50447" y="110440"/>
                    <a:pt x="59267" y="105201"/>
                    <a:pt x="69850" y="103455"/>
                  </a:cubicBezTo>
                  <a:close/>
                  <a:moveTo>
                    <a:pt x="373018" y="65509"/>
                  </a:moveTo>
                  <a:cubicBezTo>
                    <a:pt x="382058" y="62229"/>
                    <a:pt x="391760" y="62667"/>
                    <a:pt x="399697" y="67915"/>
                  </a:cubicBezTo>
                  <a:cubicBezTo>
                    <a:pt x="415572" y="76662"/>
                    <a:pt x="419100" y="101155"/>
                    <a:pt x="404989" y="118650"/>
                  </a:cubicBezTo>
                  <a:cubicBezTo>
                    <a:pt x="392642" y="136145"/>
                    <a:pt x="371475" y="143143"/>
                    <a:pt x="357364" y="134396"/>
                  </a:cubicBezTo>
                  <a:cubicBezTo>
                    <a:pt x="343253" y="125648"/>
                    <a:pt x="339725" y="104654"/>
                    <a:pt x="350308" y="85410"/>
                  </a:cubicBezTo>
                  <a:cubicBezTo>
                    <a:pt x="355600" y="75788"/>
                    <a:pt x="363979" y="68790"/>
                    <a:pt x="373018" y="65509"/>
                  </a:cubicBezTo>
                  <a:close/>
                  <a:moveTo>
                    <a:pt x="306853" y="18061"/>
                  </a:moveTo>
                  <a:cubicBezTo>
                    <a:pt x="326445" y="25072"/>
                    <a:pt x="331788" y="49612"/>
                    <a:pt x="322882" y="68894"/>
                  </a:cubicBezTo>
                  <a:cubicBezTo>
                    <a:pt x="312196" y="88176"/>
                    <a:pt x="292604" y="98693"/>
                    <a:pt x="278355" y="93434"/>
                  </a:cubicBezTo>
                  <a:cubicBezTo>
                    <a:pt x="269450" y="89929"/>
                    <a:pt x="264106" y="82917"/>
                    <a:pt x="262325" y="75906"/>
                  </a:cubicBezTo>
                  <a:cubicBezTo>
                    <a:pt x="258763" y="67141"/>
                    <a:pt x="258763" y="56624"/>
                    <a:pt x="260544" y="46107"/>
                  </a:cubicBezTo>
                  <a:cubicBezTo>
                    <a:pt x="264106" y="35589"/>
                    <a:pt x="271231" y="26825"/>
                    <a:pt x="278355" y="21566"/>
                  </a:cubicBezTo>
                  <a:cubicBezTo>
                    <a:pt x="287260" y="16308"/>
                    <a:pt x="297947" y="14555"/>
                    <a:pt x="306853" y="18061"/>
                  </a:cubicBezTo>
                  <a:close/>
                  <a:moveTo>
                    <a:pt x="187552" y="440"/>
                  </a:moveTo>
                  <a:cubicBezTo>
                    <a:pt x="201764" y="-1320"/>
                    <a:pt x="212423" y="2200"/>
                    <a:pt x="219529" y="11000"/>
                  </a:cubicBezTo>
                  <a:cubicBezTo>
                    <a:pt x="226635" y="18041"/>
                    <a:pt x="230188" y="28601"/>
                    <a:pt x="228411" y="39161"/>
                  </a:cubicBezTo>
                  <a:cubicBezTo>
                    <a:pt x="228411" y="49722"/>
                    <a:pt x="223082" y="60282"/>
                    <a:pt x="217752" y="67323"/>
                  </a:cubicBezTo>
                  <a:cubicBezTo>
                    <a:pt x="212423" y="74363"/>
                    <a:pt x="207093" y="79643"/>
                    <a:pt x="201764" y="79643"/>
                  </a:cubicBezTo>
                  <a:cubicBezTo>
                    <a:pt x="199987" y="79643"/>
                    <a:pt x="196434" y="79643"/>
                    <a:pt x="194658" y="77883"/>
                  </a:cubicBezTo>
                  <a:cubicBezTo>
                    <a:pt x="191105" y="77883"/>
                    <a:pt x="187552" y="76123"/>
                    <a:pt x="183999" y="72603"/>
                  </a:cubicBezTo>
                  <a:lnTo>
                    <a:pt x="179921" y="69909"/>
                  </a:lnTo>
                  <a:lnTo>
                    <a:pt x="180817" y="85365"/>
                  </a:lnTo>
                  <a:cubicBezTo>
                    <a:pt x="180817" y="88909"/>
                    <a:pt x="179070" y="92453"/>
                    <a:pt x="177324" y="95998"/>
                  </a:cubicBezTo>
                  <a:cubicBezTo>
                    <a:pt x="175578" y="99542"/>
                    <a:pt x="173832" y="103086"/>
                    <a:pt x="170339" y="104858"/>
                  </a:cubicBezTo>
                  <a:cubicBezTo>
                    <a:pt x="166847" y="106630"/>
                    <a:pt x="163354" y="106630"/>
                    <a:pt x="159862" y="106630"/>
                  </a:cubicBezTo>
                  <a:cubicBezTo>
                    <a:pt x="156369" y="106630"/>
                    <a:pt x="151130" y="106630"/>
                    <a:pt x="147638" y="104858"/>
                  </a:cubicBezTo>
                  <a:cubicBezTo>
                    <a:pt x="138907" y="103086"/>
                    <a:pt x="130175" y="97770"/>
                    <a:pt x="123190" y="88909"/>
                  </a:cubicBezTo>
                  <a:cubicBezTo>
                    <a:pt x="116205" y="80049"/>
                    <a:pt x="112713" y="69416"/>
                    <a:pt x="112713" y="60556"/>
                  </a:cubicBezTo>
                  <a:cubicBezTo>
                    <a:pt x="112713" y="55239"/>
                    <a:pt x="114459" y="49923"/>
                    <a:pt x="117952" y="46379"/>
                  </a:cubicBezTo>
                  <a:cubicBezTo>
                    <a:pt x="119698" y="41063"/>
                    <a:pt x="123190" y="37518"/>
                    <a:pt x="128429" y="35746"/>
                  </a:cubicBezTo>
                  <a:cubicBezTo>
                    <a:pt x="133668" y="32202"/>
                    <a:pt x="138907" y="30430"/>
                    <a:pt x="144145" y="30430"/>
                  </a:cubicBezTo>
                  <a:lnTo>
                    <a:pt x="157163" y="32081"/>
                  </a:lnTo>
                  <a:lnTo>
                    <a:pt x="159128" y="23321"/>
                  </a:lnTo>
                  <a:cubicBezTo>
                    <a:pt x="159128" y="19801"/>
                    <a:pt x="160904" y="18041"/>
                    <a:pt x="162681" y="14521"/>
                  </a:cubicBezTo>
                  <a:cubicBezTo>
                    <a:pt x="164457" y="12760"/>
                    <a:pt x="166234" y="11000"/>
                    <a:pt x="169787" y="9240"/>
                  </a:cubicBezTo>
                  <a:cubicBezTo>
                    <a:pt x="175116" y="3960"/>
                    <a:pt x="180446" y="2200"/>
                    <a:pt x="187552" y="4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任意多边形 101"/>
            <p:cNvSpPr/>
            <p:nvPr/>
          </p:nvSpPr>
          <p:spPr bwMode="auto">
            <a:xfrm>
              <a:off x="801413" y="2468563"/>
              <a:ext cx="526012" cy="444500"/>
            </a:xfrm>
            <a:custGeom>
              <a:avLst/>
              <a:gdLst>
                <a:gd name="connsiteX0" fmla="*/ 271190 w 526012"/>
                <a:gd name="connsiteY0" fmla="*/ 385762 h 444500"/>
                <a:gd name="connsiteX1" fmla="*/ 286955 w 526012"/>
                <a:gd name="connsiteY1" fmla="*/ 394662 h 444500"/>
                <a:gd name="connsiteX2" fmla="*/ 293962 w 526012"/>
                <a:gd name="connsiteY2" fmla="*/ 416021 h 444500"/>
                <a:gd name="connsiteX3" fmla="*/ 286955 w 526012"/>
                <a:gd name="connsiteY3" fmla="*/ 435600 h 444500"/>
                <a:gd name="connsiteX4" fmla="*/ 267686 w 526012"/>
                <a:gd name="connsiteY4" fmla="*/ 444500 h 444500"/>
                <a:gd name="connsiteX5" fmla="*/ 255424 w 526012"/>
                <a:gd name="connsiteY5" fmla="*/ 440940 h 444500"/>
                <a:gd name="connsiteX6" fmla="*/ 248417 w 526012"/>
                <a:gd name="connsiteY6" fmla="*/ 433820 h 444500"/>
                <a:gd name="connsiteX7" fmla="*/ 243162 w 526012"/>
                <a:gd name="connsiteY7" fmla="*/ 412461 h 444500"/>
                <a:gd name="connsiteX8" fmla="*/ 253672 w 526012"/>
                <a:gd name="connsiteY8" fmla="*/ 392882 h 444500"/>
                <a:gd name="connsiteX9" fmla="*/ 262431 w 526012"/>
                <a:gd name="connsiteY9" fmla="*/ 387542 h 444500"/>
                <a:gd name="connsiteX10" fmla="*/ 271190 w 526012"/>
                <a:gd name="connsiteY10" fmla="*/ 385762 h 444500"/>
                <a:gd name="connsiteX11" fmla="*/ 335238 w 526012"/>
                <a:gd name="connsiteY11" fmla="*/ 379412 h 444500"/>
                <a:gd name="connsiteX12" fmla="*/ 354447 w 526012"/>
                <a:gd name="connsiteY12" fmla="*/ 384735 h 444500"/>
                <a:gd name="connsiteX13" fmla="*/ 366671 w 526012"/>
                <a:gd name="connsiteY13" fmla="*/ 400703 h 444500"/>
                <a:gd name="connsiteX14" fmla="*/ 366671 w 526012"/>
                <a:gd name="connsiteY14" fmla="*/ 423769 h 444500"/>
                <a:gd name="connsiteX15" fmla="*/ 350954 w 526012"/>
                <a:gd name="connsiteY15" fmla="*/ 436189 h 444500"/>
                <a:gd name="connsiteX16" fmla="*/ 329999 w 526012"/>
                <a:gd name="connsiteY16" fmla="*/ 432640 h 444500"/>
                <a:gd name="connsiteX17" fmla="*/ 319521 w 526012"/>
                <a:gd name="connsiteY17" fmla="*/ 413123 h 444500"/>
                <a:gd name="connsiteX18" fmla="*/ 323014 w 526012"/>
                <a:gd name="connsiteY18" fmla="*/ 391832 h 444500"/>
                <a:gd name="connsiteX19" fmla="*/ 335238 w 526012"/>
                <a:gd name="connsiteY19" fmla="*/ 379412 h 444500"/>
                <a:gd name="connsiteX20" fmla="*/ 205380 w 526012"/>
                <a:gd name="connsiteY20" fmla="*/ 370261 h 444500"/>
                <a:gd name="connsiteX21" fmla="*/ 217604 w 526012"/>
                <a:gd name="connsiteY21" fmla="*/ 384455 h 444500"/>
                <a:gd name="connsiteX22" fmla="*/ 217604 w 526012"/>
                <a:gd name="connsiteY22" fmla="*/ 405746 h 444500"/>
                <a:gd name="connsiteX23" fmla="*/ 203634 w 526012"/>
                <a:gd name="connsiteY23" fmla="*/ 423489 h 444500"/>
                <a:gd name="connsiteX24" fmla="*/ 182678 w 526012"/>
                <a:gd name="connsiteY24" fmla="*/ 423489 h 444500"/>
                <a:gd name="connsiteX25" fmla="*/ 173947 w 526012"/>
                <a:gd name="connsiteY25" fmla="*/ 418166 h 444500"/>
                <a:gd name="connsiteX26" fmla="*/ 168708 w 526012"/>
                <a:gd name="connsiteY26" fmla="*/ 407520 h 444500"/>
                <a:gd name="connsiteX27" fmla="*/ 172201 w 526012"/>
                <a:gd name="connsiteY27" fmla="*/ 386229 h 444500"/>
                <a:gd name="connsiteX28" fmla="*/ 205380 w 526012"/>
                <a:gd name="connsiteY28" fmla="*/ 370261 h 444500"/>
                <a:gd name="connsiteX29" fmla="*/ 413895 w 526012"/>
                <a:gd name="connsiteY29" fmla="*/ 351030 h 444500"/>
                <a:gd name="connsiteX30" fmla="*/ 433048 w 526012"/>
                <a:gd name="connsiteY30" fmla="*/ 363490 h 444500"/>
                <a:gd name="connsiteX31" fmla="*/ 438271 w 526012"/>
                <a:gd name="connsiteY31" fmla="*/ 383069 h 444500"/>
                <a:gd name="connsiteX32" fmla="*/ 427824 w 526012"/>
                <a:gd name="connsiteY32" fmla="*/ 402648 h 444500"/>
                <a:gd name="connsiteX33" fmla="*/ 406931 w 526012"/>
                <a:gd name="connsiteY33" fmla="*/ 406208 h 444500"/>
                <a:gd name="connsiteX34" fmla="*/ 391260 w 526012"/>
                <a:gd name="connsiteY34" fmla="*/ 390189 h 444500"/>
                <a:gd name="connsiteX35" fmla="*/ 387778 w 526012"/>
                <a:gd name="connsiteY35" fmla="*/ 368829 h 444500"/>
                <a:gd name="connsiteX36" fmla="*/ 396484 w 526012"/>
                <a:gd name="connsiteY36" fmla="*/ 352810 h 444500"/>
                <a:gd name="connsiteX37" fmla="*/ 413895 w 526012"/>
                <a:gd name="connsiteY37" fmla="*/ 351030 h 444500"/>
                <a:gd name="connsiteX38" fmla="*/ 126423 w 526012"/>
                <a:gd name="connsiteY38" fmla="*/ 334389 h 444500"/>
                <a:gd name="connsiteX39" fmla="*/ 144831 w 526012"/>
                <a:gd name="connsiteY39" fmla="*/ 337256 h 444500"/>
                <a:gd name="connsiteX40" fmla="*/ 150154 w 526012"/>
                <a:gd name="connsiteY40" fmla="*/ 374297 h 444500"/>
                <a:gd name="connsiteX41" fmla="*/ 112894 w 526012"/>
                <a:gd name="connsiteY41" fmla="*/ 384881 h 444500"/>
                <a:gd name="connsiteX42" fmla="*/ 109346 w 526012"/>
                <a:gd name="connsiteY42" fmla="*/ 346075 h 444500"/>
                <a:gd name="connsiteX43" fmla="*/ 126423 w 526012"/>
                <a:gd name="connsiteY43" fmla="*/ 334389 h 444500"/>
                <a:gd name="connsiteX44" fmla="*/ 458004 w 526012"/>
                <a:gd name="connsiteY44" fmla="*/ 300191 h 444500"/>
                <a:gd name="connsiteX45" fmla="*/ 479364 w 526012"/>
                <a:gd name="connsiteY45" fmla="*/ 303674 h 444500"/>
                <a:gd name="connsiteX46" fmla="*/ 495383 w 526012"/>
                <a:gd name="connsiteY46" fmla="*/ 319344 h 444500"/>
                <a:gd name="connsiteX47" fmla="*/ 491823 w 526012"/>
                <a:gd name="connsiteY47" fmla="*/ 340237 h 444500"/>
                <a:gd name="connsiteX48" fmla="*/ 482924 w 526012"/>
                <a:gd name="connsiteY48" fmla="*/ 348943 h 444500"/>
                <a:gd name="connsiteX49" fmla="*/ 472244 w 526012"/>
                <a:gd name="connsiteY49" fmla="*/ 352425 h 444500"/>
                <a:gd name="connsiteX50" fmla="*/ 450885 w 526012"/>
                <a:gd name="connsiteY50" fmla="*/ 343719 h 444500"/>
                <a:gd name="connsiteX51" fmla="*/ 440205 w 526012"/>
                <a:gd name="connsiteY51" fmla="*/ 326308 h 444500"/>
                <a:gd name="connsiteX52" fmla="*/ 440205 w 526012"/>
                <a:gd name="connsiteY52" fmla="*/ 315861 h 444500"/>
                <a:gd name="connsiteX53" fmla="*/ 441985 w 526012"/>
                <a:gd name="connsiteY53" fmla="*/ 308897 h 444500"/>
                <a:gd name="connsiteX54" fmla="*/ 458004 w 526012"/>
                <a:gd name="connsiteY54" fmla="*/ 300191 h 444500"/>
                <a:gd name="connsiteX55" fmla="*/ 77864 w 526012"/>
                <a:gd name="connsiteY55" fmla="*/ 284162 h 444500"/>
                <a:gd name="connsiteX56" fmla="*/ 93491 w 526012"/>
                <a:gd name="connsiteY56" fmla="*/ 293124 h 444500"/>
                <a:gd name="connsiteX57" fmla="*/ 98700 w 526012"/>
                <a:gd name="connsiteY57" fmla="*/ 309255 h 444500"/>
                <a:gd name="connsiteX58" fmla="*/ 88282 w 526012"/>
                <a:gd name="connsiteY58" fmla="*/ 330763 h 444500"/>
                <a:gd name="connsiteX59" fmla="*/ 69182 w 526012"/>
                <a:gd name="connsiteY59" fmla="*/ 339725 h 444500"/>
                <a:gd name="connsiteX60" fmla="*/ 50082 w 526012"/>
                <a:gd name="connsiteY60" fmla="*/ 330763 h 444500"/>
                <a:gd name="connsiteX61" fmla="*/ 44873 w 526012"/>
                <a:gd name="connsiteY61" fmla="*/ 309255 h 444500"/>
                <a:gd name="connsiteX62" fmla="*/ 57028 w 526012"/>
                <a:gd name="connsiteY62" fmla="*/ 291332 h 444500"/>
                <a:gd name="connsiteX63" fmla="*/ 77864 w 526012"/>
                <a:gd name="connsiteY63" fmla="*/ 284162 h 444500"/>
                <a:gd name="connsiteX64" fmla="*/ 498937 w 526012"/>
                <a:gd name="connsiteY64" fmla="*/ 230187 h 444500"/>
                <a:gd name="connsiteX65" fmla="*/ 518454 w 526012"/>
                <a:gd name="connsiteY65" fmla="*/ 238946 h 444500"/>
                <a:gd name="connsiteX66" fmla="*/ 525551 w 526012"/>
                <a:gd name="connsiteY66" fmla="*/ 259966 h 444500"/>
                <a:gd name="connsiteX67" fmla="*/ 520228 w 526012"/>
                <a:gd name="connsiteY67" fmla="*/ 270477 h 444500"/>
                <a:gd name="connsiteX68" fmla="*/ 511357 w 526012"/>
                <a:gd name="connsiteY68" fmla="*/ 277484 h 444500"/>
                <a:gd name="connsiteX69" fmla="*/ 490066 w 526012"/>
                <a:gd name="connsiteY69" fmla="*/ 279235 h 444500"/>
                <a:gd name="connsiteX70" fmla="*/ 472323 w 526012"/>
                <a:gd name="connsiteY70" fmla="*/ 266973 h 444500"/>
                <a:gd name="connsiteX71" fmla="*/ 467000 w 526012"/>
                <a:gd name="connsiteY71" fmla="*/ 258215 h 444500"/>
                <a:gd name="connsiteX72" fmla="*/ 467000 w 526012"/>
                <a:gd name="connsiteY72" fmla="*/ 249456 h 444500"/>
                <a:gd name="connsiteX73" fmla="*/ 477646 w 526012"/>
                <a:gd name="connsiteY73" fmla="*/ 235442 h 444500"/>
                <a:gd name="connsiteX74" fmla="*/ 498937 w 526012"/>
                <a:gd name="connsiteY74" fmla="*/ 230187 h 444500"/>
                <a:gd name="connsiteX75" fmla="*/ 30726 w 526012"/>
                <a:gd name="connsiteY75" fmla="*/ 220821 h 444500"/>
                <a:gd name="connsiteX76" fmla="*/ 53239 w 526012"/>
                <a:gd name="connsiteY76" fmla="*/ 224314 h 444500"/>
                <a:gd name="connsiteX77" fmla="*/ 60167 w 526012"/>
                <a:gd name="connsiteY77" fmla="*/ 229553 h 444500"/>
                <a:gd name="connsiteX78" fmla="*/ 63630 w 526012"/>
                <a:gd name="connsiteY78" fmla="*/ 236538 h 444500"/>
                <a:gd name="connsiteX79" fmla="*/ 61898 w 526012"/>
                <a:gd name="connsiteY79" fmla="*/ 254000 h 444500"/>
                <a:gd name="connsiteX80" fmla="*/ 44580 w 526012"/>
                <a:gd name="connsiteY80" fmla="*/ 267971 h 444500"/>
                <a:gd name="connsiteX81" fmla="*/ 23798 w 526012"/>
                <a:gd name="connsiteY81" fmla="*/ 269717 h 444500"/>
                <a:gd name="connsiteX82" fmla="*/ 9944 w 526012"/>
                <a:gd name="connsiteY82" fmla="*/ 254000 h 444500"/>
                <a:gd name="connsiteX83" fmla="*/ 8212 w 526012"/>
                <a:gd name="connsiteY83" fmla="*/ 241777 h 444500"/>
                <a:gd name="connsiteX84" fmla="*/ 13407 w 526012"/>
                <a:gd name="connsiteY84" fmla="*/ 231299 h 444500"/>
                <a:gd name="connsiteX85" fmla="*/ 30726 w 526012"/>
                <a:gd name="connsiteY85" fmla="*/ 220821 h 444500"/>
                <a:gd name="connsiteX86" fmla="*/ 503699 w 526012"/>
                <a:gd name="connsiteY86" fmla="*/ 154146 h 444500"/>
                <a:gd name="connsiteX87" fmla="*/ 519247 w 526012"/>
                <a:gd name="connsiteY87" fmla="*/ 171609 h 444500"/>
                <a:gd name="connsiteX88" fmla="*/ 515792 w 526012"/>
                <a:gd name="connsiteY88" fmla="*/ 192564 h 444500"/>
                <a:gd name="connsiteX89" fmla="*/ 496789 w 526012"/>
                <a:gd name="connsiteY89" fmla="*/ 204788 h 444500"/>
                <a:gd name="connsiteX90" fmla="*/ 476058 w 526012"/>
                <a:gd name="connsiteY90" fmla="*/ 201296 h 444500"/>
                <a:gd name="connsiteX91" fmla="*/ 463965 w 526012"/>
                <a:gd name="connsiteY91" fmla="*/ 189072 h 444500"/>
                <a:gd name="connsiteX92" fmla="*/ 467420 w 526012"/>
                <a:gd name="connsiteY92" fmla="*/ 171609 h 444500"/>
                <a:gd name="connsiteX93" fmla="*/ 481241 w 526012"/>
                <a:gd name="connsiteY93" fmla="*/ 155893 h 444500"/>
                <a:gd name="connsiteX94" fmla="*/ 503699 w 526012"/>
                <a:gd name="connsiteY94" fmla="*/ 154146 h 444500"/>
                <a:gd name="connsiteX95" fmla="*/ 22640 w 526012"/>
                <a:gd name="connsiteY95" fmla="*/ 143028 h 444500"/>
                <a:gd name="connsiteX96" fmla="*/ 34172 w 526012"/>
                <a:gd name="connsiteY96" fmla="*/ 144769 h 444500"/>
                <a:gd name="connsiteX97" fmla="*/ 51915 w 526012"/>
                <a:gd name="connsiteY97" fmla="*/ 156957 h 444500"/>
                <a:gd name="connsiteX98" fmla="*/ 57238 w 526012"/>
                <a:gd name="connsiteY98" fmla="*/ 172627 h 444500"/>
                <a:gd name="connsiteX99" fmla="*/ 48366 w 526012"/>
                <a:gd name="connsiteY99" fmla="*/ 186556 h 444500"/>
                <a:gd name="connsiteX100" fmla="*/ 28849 w 526012"/>
                <a:gd name="connsiteY100" fmla="*/ 193521 h 444500"/>
                <a:gd name="connsiteX101" fmla="*/ 7558 w 526012"/>
                <a:gd name="connsiteY101" fmla="*/ 186556 h 444500"/>
                <a:gd name="connsiteX102" fmla="*/ 461 w 526012"/>
                <a:gd name="connsiteY102" fmla="*/ 165663 h 444500"/>
                <a:gd name="connsiteX103" fmla="*/ 11107 w 526012"/>
                <a:gd name="connsiteY103" fmla="*/ 146511 h 444500"/>
                <a:gd name="connsiteX104" fmla="*/ 22640 w 526012"/>
                <a:gd name="connsiteY104" fmla="*/ 143028 h 444500"/>
                <a:gd name="connsiteX105" fmla="*/ 452712 w 526012"/>
                <a:gd name="connsiteY105" fmla="*/ 87312 h 444500"/>
                <a:gd name="connsiteX106" fmla="*/ 472357 w 526012"/>
                <a:gd name="connsiteY106" fmla="*/ 94277 h 444500"/>
                <a:gd name="connsiteX107" fmla="*/ 479501 w 526012"/>
                <a:gd name="connsiteY107" fmla="*/ 115170 h 444500"/>
                <a:gd name="connsiteX108" fmla="*/ 467000 w 526012"/>
                <a:gd name="connsiteY108" fmla="*/ 134323 h 444500"/>
                <a:gd name="connsiteX109" fmla="*/ 447354 w 526012"/>
                <a:gd name="connsiteY109" fmla="*/ 141287 h 444500"/>
                <a:gd name="connsiteX110" fmla="*/ 429495 w 526012"/>
                <a:gd name="connsiteY110" fmla="*/ 134323 h 444500"/>
                <a:gd name="connsiteX111" fmla="*/ 424137 w 526012"/>
                <a:gd name="connsiteY111" fmla="*/ 116911 h 444500"/>
                <a:gd name="connsiteX112" fmla="*/ 433067 w 526012"/>
                <a:gd name="connsiteY112" fmla="*/ 97759 h 444500"/>
                <a:gd name="connsiteX113" fmla="*/ 452712 w 526012"/>
                <a:gd name="connsiteY113" fmla="*/ 87312 h 444500"/>
                <a:gd name="connsiteX114" fmla="*/ 56334 w 526012"/>
                <a:gd name="connsiteY114" fmla="*/ 72664 h 444500"/>
                <a:gd name="connsiteX115" fmla="*/ 68488 w 526012"/>
                <a:gd name="connsiteY115" fmla="*/ 73314 h 444500"/>
                <a:gd name="connsiteX116" fmla="*/ 84115 w 526012"/>
                <a:gd name="connsiteY116" fmla="*/ 88900 h 444500"/>
                <a:gd name="connsiteX117" fmla="*/ 85852 w 526012"/>
                <a:gd name="connsiteY117" fmla="*/ 109682 h 444500"/>
                <a:gd name="connsiteX118" fmla="*/ 80643 w 526012"/>
                <a:gd name="connsiteY118" fmla="*/ 123536 h 444500"/>
                <a:gd name="connsiteX119" fmla="*/ 65015 w 526012"/>
                <a:gd name="connsiteY119" fmla="*/ 127000 h 444500"/>
                <a:gd name="connsiteX120" fmla="*/ 44179 w 526012"/>
                <a:gd name="connsiteY120" fmla="*/ 120073 h 444500"/>
                <a:gd name="connsiteX121" fmla="*/ 33761 w 526012"/>
                <a:gd name="connsiteY121" fmla="*/ 101023 h 444500"/>
                <a:gd name="connsiteX122" fmla="*/ 44179 w 526012"/>
                <a:gd name="connsiteY122" fmla="*/ 78509 h 444500"/>
                <a:gd name="connsiteX123" fmla="*/ 56334 w 526012"/>
                <a:gd name="connsiteY123" fmla="*/ 72664 h 444500"/>
                <a:gd name="connsiteX124" fmla="*/ 386182 w 526012"/>
                <a:gd name="connsiteY124" fmla="*/ 41415 h 444500"/>
                <a:gd name="connsiteX125" fmla="*/ 406964 w 526012"/>
                <a:gd name="connsiteY125" fmla="*/ 43142 h 444500"/>
                <a:gd name="connsiteX126" fmla="*/ 412159 w 526012"/>
                <a:gd name="connsiteY126" fmla="*/ 81149 h 444500"/>
                <a:gd name="connsiteX127" fmla="*/ 377523 w 526012"/>
                <a:gd name="connsiteY127" fmla="*/ 93242 h 444500"/>
                <a:gd name="connsiteX128" fmla="*/ 367132 w 526012"/>
                <a:gd name="connsiteY128" fmla="*/ 77694 h 444500"/>
                <a:gd name="connsiteX129" fmla="*/ 370596 w 526012"/>
                <a:gd name="connsiteY129" fmla="*/ 56963 h 444500"/>
                <a:gd name="connsiteX130" fmla="*/ 386182 w 526012"/>
                <a:gd name="connsiteY130" fmla="*/ 41415 h 444500"/>
                <a:gd name="connsiteX131" fmla="*/ 99263 w 526012"/>
                <a:gd name="connsiteY131" fmla="*/ 36512 h 444500"/>
                <a:gd name="connsiteX132" fmla="*/ 109710 w 526012"/>
                <a:gd name="connsiteY132" fmla="*/ 38244 h 444500"/>
                <a:gd name="connsiteX133" fmla="*/ 125380 w 526012"/>
                <a:gd name="connsiteY133" fmla="*/ 53830 h 444500"/>
                <a:gd name="connsiteX134" fmla="*/ 127121 w 526012"/>
                <a:gd name="connsiteY134" fmla="*/ 76344 h 444500"/>
                <a:gd name="connsiteX135" fmla="*/ 123639 w 526012"/>
                <a:gd name="connsiteY135" fmla="*/ 85003 h 444500"/>
                <a:gd name="connsiteX136" fmla="*/ 118415 w 526012"/>
                <a:gd name="connsiteY136" fmla="*/ 90198 h 444500"/>
                <a:gd name="connsiteX137" fmla="*/ 101004 w 526012"/>
                <a:gd name="connsiteY137" fmla="*/ 91930 h 444500"/>
                <a:gd name="connsiteX138" fmla="*/ 81851 w 526012"/>
                <a:gd name="connsiteY138" fmla="*/ 79808 h 444500"/>
                <a:gd name="connsiteX139" fmla="*/ 76628 w 526012"/>
                <a:gd name="connsiteY139" fmla="*/ 59026 h 444500"/>
                <a:gd name="connsiteX140" fmla="*/ 88816 w 526012"/>
                <a:gd name="connsiteY140" fmla="*/ 39976 h 444500"/>
                <a:gd name="connsiteX141" fmla="*/ 99263 w 526012"/>
                <a:gd name="connsiteY141" fmla="*/ 36512 h 444500"/>
                <a:gd name="connsiteX142" fmla="*/ 331864 w 526012"/>
                <a:gd name="connsiteY142" fmla="*/ 9706 h 444500"/>
                <a:gd name="connsiteX143" fmla="*/ 345755 w 526012"/>
                <a:gd name="connsiteY143" fmla="*/ 46854 h 444500"/>
                <a:gd name="connsiteX144" fmla="*/ 314501 w 526012"/>
                <a:gd name="connsiteY144" fmla="*/ 66312 h 444500"/>
                <a:gd name="connsiteX145" fmla="*/ 300610 w 526012"/>
                <a:gd name="connsiteY145" fmla="*/ 53930 h 444500"/>
                <a:gd name="connsiteX146" fmla="*/ 298873 w 526012"/>
                <a:gd name="connsiteY146" fmla="*/ 32702 h 444500"/>
                <a:gd name="connsiteX147" fmla="*/ 311028 w 526012"/>
                <a:gd name="connsiteY147" fmla="*/ 13244 h 444500"/>
                <a:gd name="connsiteX148" fmla="*/ 331864 w 526012"/>
                <a:gd name="connsiteY148" fmla="*/ 9706 h 444500"/>
                <a:gd name="connsiteX149" fmla="*/ 167309 w 526012"/>
                <a:gd name="connsiteY149" fmla="*/ 9706 h 444500"/>
                <a:gd name="connsiteX150" fmla="*/ 198564 w 526012"/>
                <a:gd name="connsiteY150" fmla="*/ 34471 h 444500"/>
                <a:gd name="connsiteX151" fmla="*/ 179464 w 526012"/>
                <a:gd name="connsiteY151" fmla="*/ 68081 h 444500"/>
                <a:gd name="connsiteX152" fmla="*/ 149946 w 526012"/>
                <a:gd name="connsiteY152" fmla="*/ 45085 h 444500"/>
                <a:gd name="connsiteX153" fmla="*/ 167309 w 526012"/>
                <a:gd name="connsiteY153" fmla="*/ 9706 h 444500"/>
                <a:gd name="connsiteX154" fmla="*/ 248636 w 526012"/>
                <a:gd name="connsiteY154" fmla="*/ 0 h 444500"/>
                <a:gd name="connsiteX155" fmla="*/ 266153 w 526012"/>
                <a:gd name="connsiteY155" fmla="*/ 8638 h 444500"/>
                <a:gd name="connsiteX156" fmla="*/ 273160 w 526012"/>
                <a:gd name="connsiteY156" fmla="*/ 29369 h 444500"/>
                <a:gd name="connsiteX157" fmla="*/ 266153 w 526012"/>
                <a:gd name="connsiteY157" fmla="*/ 50100 h 444500"/>
                <a:gd name="connsiteX158" fmla="*/ 250388 w 526012"/>
                <a:gd name="connsiteY158" fmla="*/ 57011 h 444500"/>
                <a:gd name="connsiteX159" fmla="*/ 232871 w 526012"/>
                <a:gd name="connsiteY159" fmla="*/ 50100 h 444500"/>
                <a:gd name="connsiteX160" fmla="*/ 224112 w 526012"/>
                <a:gd name="connsiteY160" fmla="*/ 31097 h 444500"/>
                <a:gd name="connsiteX161" fmla="*/ 229367 w 526012"/>
                <a:gd name="connsiteY161" fmla="*/ 10366 h 444500"/>
                <a:gd name="connsiteX162" fmla="*/ 248636 w 526012"/>
                <a:gd name="connsiteY162" fmla="*/ 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526012" h="444500">
                  <a:moveTo>
                    <a:pt x="271190" y="385762"/>
                  </a:moveTo>
                  <a:cubicBezTo>
                    <a:pt x="276445" y="385762"/>
                    <a:pt x="281700" y="389322"/>
                    <a:pt x="286955" y="394662"/>
                  </a:cubicBezTo>
                  <a:cubicBezTo>
                    <a:pt x="290459" y="400002"/>
                    <a:pt x="293962" y="407121"/>
                    <a:pt x="293962" y="416021"/>
                  </a:cubicBezTo>
                  <a:cubicBezTo>
                    <a:pt x="293962" y="423141"/>
                    <a:pt x="292210" y="430261"/>
                    <a:pt x="286955" y="435600"/>
                  </a:cubicBezTo>
                  <a:cubicBezTo>
                    <a:pt x="281700" y="440940"/>
                    <a:pt x="274693" y="444500"/>
                    <a:pt x="267686" y="444500"/>
                  </a:cubicBezTo>
                  <a:cubicBezTo>
                    <a:pt x="262431" y="444500"/>
                    <a:pt x="258928" y="442720"/>
                    <a:pt x="255424" y="440940"/>
                  </a:cubicBezTo>
                  <a:cubicBezTo>
                    <a:pt x="253672" y="439160"/>
                    <a:pt x="250169" y="437380"/>
                    <a:pt x="248417" y="433820"/>
                  </a:cubicBezTo>
                  <a:cubicBezTo>
                    <a:pt x="244914" y="428481"/>
                    <a:pt x="243162" y="419581"/>
                    <a:pt x="243162" y="412461"/>
                  </a:cubicBezTo>
                  <a:cubicBezTo>
                    <a:pt x="244914" y="403562"/>
                    <a:pt x="248417" y="396442"/>
                    <a:pt x="253672" y="392882"/>
                  </a:cubicBezTo>
                  <a:cubicBezTo>
                    <a:pt x="257176" y="389322"/>
                    <a:pt x="258928" y="387542"/>
                    <a:pt x="262431" y="387542"/>
                  </a:cubicBezTo>
                  <a:cubicBezTo>
                    <a:pt x="264183" y="385762"/>
                    <a:pt x="267686" y="385762"/>
                    <a:pt x="271190" y="385762"/>
                  </a:cubicBezTo>
                  <a:close/>
                  <a:moveTo>
                    <a:pt x="335238" y="379412"/>
                  </a:moveTo>
                  <a:cubicBezTo>
                    <a:pt x="342223" y="379412"/>
                    <a:pt x="347462" y="379412"/>
                    <a:pt x="354447" y="384735"/>
                  </a:cubicBezTo>
                  <a:cubicBezTo>
                    <a:pt x="359685" y="388283"/>
                    <a:pt x="364924" y="393606"/>
                    <a:pt x="366671" y="400703"/>
                  </a:cubicBezTo>
                  <a:cubicBezTo>
                    <a:pt x="370163" y="407800"/>
                    <a:pt x="370163" y="416672"/>
                    <a:pt x="366671" y="423769"/>
                  </a:cubicBezTo>
                  <a:cubicBezTo>
                    <a:pt x="363178" y="429092"/>
                    <a:pt x="357939" y="434414"/>
                    <a:pt x="350954" y="436189"/>
                  </a:cubicBezTo>
                  <a:cubicBezTo>
                    <a:pt x="342223" y="439737"/>
                    <a:pt x="335238" y="437963"/>
                    <a:pt x="329999" y="432640"/>
                  </a:cubicBezTo>
                  <a:cubicBezTo>
                    <a:pt x="323014" y="429092"/>
                    <a:pt x="319521" y="421994"/>
                    <a:pt x="319521" y="413123"/>
                  </a:cubicBezTo>
                  <a:cubicBezTo>
                    <a:pt x="317775" y="406026"/>
                    <a:pt x="319521" y="397155"/>
                    <a:pt x="323014" y="391832"/>
                  </a:cubicBezTo>
                  <a:cubicBezTo>
                    <a:pt x="324760" y="386509"/>
                    <a:pt x="329999" y="381186"/>
                    <a:pt x="335238" y="379412"/>
                  </a:cubicBezTo>
                  <a:close/>
                  <a:moveTo>
                    <a:pt x="205380" y="370261"/>
                  </a:moveTo>
                  <a:cubicBezTo>
                    <a:pt x="210619" y="372035"/>
                    <a:pt x="214111" y="377358"/>
                    <a:pt x="217604" y="384455"/>
                  </a:cubicBezTo>
                  <a:cubicBezTo>
                    <a:pt x="219350" y="389778"/>
                    <a:pt x="219350" y="398649"/>
                    <a:pt x="217604" y="405746"/>
                  </a:cubicBezTo>
                  <a:cubicBezTo>
                    <a:pt x="215857" y="414617"/>
                    <a:pt x="210619" y="419940"/>
                    <a:pt x="203634" y="423489"/>
                  </a:cubicBezTo>
                  <a:cubicBezTo>
                    <a:pt x="198395" y="427037"/>
                    <a:pt x="189663" y="427037"/>
                    <a:pt x="182678" y="423489"/>
                  </a:cubicBezTo>
                  <a:cubicBezTo>
                    <a:pt x="179186" y="423489"/>
                    <a:pt x="175693" y="419940"/>
                    <a:pt x="173947" y="418166"/>
                  </a:cubicBezTo>
                  <a:cubicBezTo>
                    <a:pt x="170455" y="414617"/>
                    <a:pt x="170455" y="411069"/>
                    <a:pt x="168708" y="407520"/>
                  </a:cubicBezTo>
                  <a:cubicBezTo>
                    <a:pt x="166962" y="402197"/>
                    <a:pt x="168708" y="393326"/>
                    <a:pt x="172201" y="386229"/>
                  </a:cubicBezTo>
                  <a:cubicBezTo>
                    <a:pt x="179186" y="372035"/>
                    <a:pt x="194902" y="366712"/>
                    <a:pt x="205380" y="370261"/>
                  </a:cubicBezTo>
                  <a:close/>
                  <a:moveTo>
                    <a:pt x="413895" y="351030"/>
                  </a:moveTo>
                  <a:cubicBezTo>
                    <a:pt x="420860" y="352810"/>
                    <a:pt x="427824" y="356370"/>
                    <a:pt x="433048" y="363490"/>
                  </a:cubicBezTo>
                  <a:cubicBezTo>
                    <a:pt x="436530" y="368829"/>
                    <a:pt x="440012" y="375949"/>
                    <a:pt x="438271" y="383069"/>
                  </a:cubicBezTo>
                  <a:cubicBezTo>
                    <a:pt x="438271" y="390189"/>
                    <a:pt x="434789" y="397308"/>
                    <a:pt x="427824" y="402648"/>
                  </a:cubicBezTo>
                  <a:cubicBezTo>
                    <a:pt x="420860" y="406208"/>
                    <a:pt x="413895" y="407988"/>
                    <a:pt x="406931" y="406208"/>
                  </a:cubicBezTo>
                  <a:cubicBezTo>
                    <a:pt x="399966" y="402648"/>
                    <a:pt x="394743" y="397308"/>
                    <a:pt x="391260" y="390189"/>
                  </a:cubicBezTo>
                  <a:cubicBezTo>
                    <a:pt x="387778" y="383069"/>
                    <a:pt x="386037" y="375949"/>
                    <a:pt x="387778" y="368829"/>
                  </a:cubicBezTo>
                  <a:cubicBezTo>
                    <a:pt x="387778" y="361710"/>
                    <a:pt x="391260" y="356370"/>
                    <a:pt x="396484" y="352810"/>
                  </a:cubicBezTo>
                  <a:cubicBezTo>
                    <a:pt x="401707" y="349250"/>
                    <a:pt x="406931" y="349250"/>
                    <a:pt x="413895" y="351030"/>
                  </a:cubicBezTo>
                  <a:close/>
                  <a:moveTo>
                    <a:pt x="126423" y="334389"/>
                  </a:moveTo>
                  <a:cubicBezTo>
                    <a:pt x="132855" y="332846"/>
                    <a:pt x="139508" y="333728"/>
                    <a:pt x="144831" y="337256"/>
                  </a:cubicBezTo>
                  <a:cubicBezTo>
                    <a:pt x="155476" y="344311"/>
                    <a:pt x="159025" y="360186"/>
                    <a:pt x="150154" y="374297"/>
                  </a:cubicBezTo>
                  <a:cubicBezTo>
                    <a:pt x="141282" y="388408"/>
                    <a:pt x="125314" y="393700"/>
                    <a:pt x="112894" y="384881"/>
                  </a:cubicBezTo>
                  <a:cubicBezTo>
                    <a:pt x="100474" y="376061"/>
                    <a:pt x="98700" y="358422"/>
                    <a:pt x="109346" y="346075"/>
                  </a:cubicBezTo>
                  <a:cubicBezTo>
                    <a:pt x="113781" y="339901"/>
                    <a:pt x="119991" y="335933"/>
                    <a:pt x="126423" y="334389"/>
                  </a:cubicBezTo>
                  <a:close/>
                  <a:moveTo>
                    <a:pt x="458004" y="300191"/>
                  </a:moveTo>
                  <a:cubicBezTo>
                    <a:pt x="465124" y="298450"/>
                    <a:pt x="472244" y="300191"/>
                    <a:pt x="479364" y="303674"/>
                  </a:cubicBezTo>
                  <a:cubicBezTo>
                    <a:pt x="486483" y="307156"/>
                    <a:pt x="491823" y="312379"/>
                    <a:pt x="495383" y="319344"/>
                  </a:cubicBezTo>
                  <a:cubicBezTo>
                    <a:pt x="497163" y="326308"/>
                    <a:pt x="495383" y="333273"/>
                    <a:pt x="491823" y="340237"/>
                  </a:cubicBezTo>
                  <a:cubicBezTo>
                    <a:pt x="488263" y="343719"/>
                    <a:pt x="486483" y="347202"/>
                    <a:pt x="482924" y="348943"/>
                  </a:cubicBezTo>
                  <a:cubicBezTo>
                    <a:pt x="479364" y="350684"/>
                    <a:pt x="475804" y="350684"/>
                    <a:pt x="472244" y="352425"/>
                  </a:cubicBezTo>
                  <a:cubicBezTo>
                    <a:pt x="465124" y="352425"/>
                    <a:pt x="456224" y="348943"/>
                    <a:pt x="450885" y="343719"/>
                  </a:cubicBezTo>
                  <a:cubicBezTo>
                    <a:pt x="445545" y="338496"/>
                    <a:pt x="441985" y="331532"/>
                    <a:pt x="440205" y="326308"/>
                  </a:cubicBezTo>
                  <a:cubicBezTo>
                    <a:pt x="438425" y="322826"/>
                    <a:pt x="438425" y="319344"/>
                    <a:pt x="440205" y="315861"/>
                  </a:cubicBezTo>
                  <a:cubicBezTo>
                    <a:pt x="440205" y="314120"/>
                    <a:pt x="440205" y="310638"/>
                    <a:pt x="441985" y="308897"/>
                  </a:cubicBezTo>
                  <a:cubicBezTo>
                    <a:pt x="445545" y="303674"/>
                    <a:pt x="450885" y="300191"/>
                    <a:pt x="458004" y="300191"/>
                  </a:cubicBezTo>
                  <a:close/>
                  <a:moveTo>
                    <a:pt x="77864" y="284162"/>
                  </a:moveTo>
                  <a:cubicBezTo>
                    <a:pt x="84809" y="285954"/>
                    <a:pt x="90018" y="287747"/>
                    <a:pt x="93491" y="293124"/>
                  </a:cubicBezTo>
                  <a:cubicBezTo>
                    <a:pt x="98700" y="296709"/>
                    <a:pt x="98700" y="303878"/>
                    <a:pt x="98700" y="309255"/>
                  </a:cubicBezTo>
                  <a:cubicBezTo>
                    <a:pt x="96964" y="316425"/>
                    <a:pt x="95227" y="323594"/>
                    <a:pt x="88282" y="330763"/>
                  </a:cubicBezTo>
                  <a:cubicBezTo>
                    <a:pt x="83073" y="336140"/>
                    <a:pt x="76127" y="339725"/>
                    <a:pt x="69182" y="339725"/>
                  </a:cubicBezTo>
                  <a:cubicBezTo>
                    <a:pt x="62237" y="339725"/>
                    <a:pt x="55291" y="336140"/>
                    <a:pt x="50082" y="330763"/>
                  </a:cubicBezTo>
                  <a:cubicBezTo>
                    <a:pt x="44873" y="323594"/>
                    <a:pt x="43137" y="316425"/>
                    <a:pt x="44873" y="309255"/>
                  </a:cubicBezTo>
                  <a:cubicBezTo>
                    <a:pt x="46610" y="302086"/>
                    <a:pt x="50082" y="294916"/>
                    <a:pt x="57028" y="291332"/>
                  </a:cubicBezTo>
                  <a:cubicBezTo>
                    <a:pt x="63973" y="285954"/>
                    <a:pt x="70918" y="284162"/>
                    <a:pt x="77864" y="284162"/>
                  </a:cubicBezTo>
                  <a:close/>
                  <a:moveTo>
                    <a:pt x="498937" y="230187"/>
                  </a:moveTo>
                  <a:cubicBezTo>
                    <a:pt x="506034" y="230187"/>
                    <a:pt x="514905" y="233691"/>
                    <a:pt x="518454" y="238946"/>
                  </a:cubicBezTo>
                  <a:cubicBezTo>
                    <a:pt x="523777" y="244201"/>
                    <a:pt x="527325" y="251208"/>
                    <a:pt x="525551" y="259966"/>
                  </a:cubicBezTo>
                  <a:cubicBezTo>
                    <a:pt x="523777" y="263470"/>
                    <a:pt x="522002" y="266973"/>
                    <a:pt x="520228" y="270477"/>
                  </a:cubicBezTo>
                  <a:cubicBezTo>
                    <a:pt x="518454" y="273980"/>
                    <a:pt x="514905" y="275732"/>
                    <a:pt x="511357" y="277484"/>
                  </a:cubicBezTo>
                  <a:cubicBezTo>
                    <a:pt x="506034" y="280987"/>
                    <a:pt x="497163" y="280987"/>
                    <a:pt x="490066" y="279235"/>
                  </a:cubicBezTo>
                  <a:cubicBezTo>
                    <a:pt x="482968" y="277484"/>
                    <a:pt x="475871" y="272229"/>
                    <a:pt x="472323" y="266973"/>
                  </a:cubicBezTo>
                  <a:cubicBezTo>
                    <a:pt x="470549" y="263470"/>
                    <a:pt x="468774" y="261718"/>
                    <a:pt x="467000" y="258215"/>
                  </a:cubicBezTo>
                  <a:cubicBezTo>
                    <a:pt x="467000" y="254711"/>
                    <a:pt x="467000" y="252960"/>
                    <a:pt x="467000" y="249456"/>
                  </a:cubicBezTo>
                  <a:cubicBezTo>
                    <a:pt x="468774" y="244201"/>
                    <a:pt x="472323" y="238946"/>
                    <a:pt x="477646" y="235442"/>
                  </a:cubicBezTo>
                  <a:cubicBezTo>
                    <a:pt x="482968" y="231939"/>
                    <a:pt x="490066" y="230187"/>
                    <a:pt x="498937" y="230187"/>
                  </a:cubicBezTo>
                  <a:close/>
                  <a:moveTo>
                    <a:pt x="30726" y="220821"/>
                  </a:moveTo>
                  <a:cubicBezTo>
                    <a:pt x="39385" y="219075"/>
                    <a:pt x="46312" y="220821"/>
                    <a:pt x="53239" y="224314"/>
                  </a:cubicBezTo>
                  <a:cubicBezTo>
                    <a:pt x="54971" y="226060"/>
                    <a:pt x="58435" y="227806"/>
                    <a:pt x="60167" y="229553"/>
                  </a:cubicBezTo>
                  <a:cubicBezTo>
                    <a:pt x="61898" y="231299"/>
                    <a:pt x="63630" y="234792"/>
                    <a:pt x="63630" y="236538"/>
                  </a:cubicBezTo>
                  <a:cubicBezTo>
                    <a:pt x="65362" y="243523"/>
                    <a:pt x="65362" y="248762"/>
                    <a:pt x="61898" y="254000"/>
                  </a:cubicBezTo>
                  <a:cubicBezTo>
                    <a:pt x="58435" y="260986"/>
                    <a:pt x="53239" y="266224"/>
                    <a:pt x="44580" y="267971"/>
                  </a:cubicBezTo>
                  <a:cubicBezTo>
                    <a:pt x="37653" y="271463"/>
                    <a:pt x="30726" y="271463"/>
                    <a:pt x="23798" y="269717"/>
                  </a:cubicBezTo>
                  <a:cubicBezTo>
                    <a:pt x="16871" y="266224"/>
                    <a:pt x="11676" y="260986"/>
                    <a:pt x="9944" y="254000"/>
                  </a:cubicBezTo>
                  <a:cubicBezTo>
                    <a:pt x="8212" y="248762"/>
                    <a:pt x="8212" y="245269"/>
                    <a:pt x="8212" y="241777"/>
                  </a:cubicBezTo>
                  <a:cubicBezTo>
                    <a:pt x="9944" y="238284"/>
                    <a:pt x="11676" y="234792"/>
                    <a:pt x="13407" y="231299"/>
                  </a:cubicBezTo>
                  <a:cubicBezTo>
                    <a:pt x="16871" y="226060"/>
                    <a:pt x="23798" y="222568"/>
                    <a:pt x="30726" y="220821"/>
                  </a:cubicBezTo>
                  <a:close/>
                  <a:moveTo>
                    <a:pt x="503699" y="154146"/>
                  </a:moveTo>
                  <a:cubicBezTo>
                    <a:pt x="510610" y="157639"/>
                    <a:pt x="515792" y="162878"/>
                    <a:pt x="519247" y="171609"/>
                  </a:cubicBezTo>
                  <a:cubicBezTo>
                    <a:pt x="520975" y="178594"/>
                    <a:pt x="519247" y="187325"/>
                    <a:pt x="515792" y="192564"/>
                  </a:cubicBezTo>
                  <a:cubicBezTo>
                    <a:pt x="512337" y="199549"/>
                    <a:pt x="505427" y="203042"/>
                    <a:pt x="496789" y="204788"/>
                  </a:cubicBezTo>
                  <a:cubicBezTo>
                    <a:pt x="489878" y="204788"/>
                    <a:pt x="482968" y="203042"/>
                    <a:pt x="476058" y="201296"/>
                  </a:cubicBezTo>
                  <a:cubicBezTo>
                    <a:pt x="470875" y="197803"/>
                    <a:pt x="465692" y="194311"/>
                    <a:pt x="463965" y="189072"/>
                  </a:cubicBezTo>
                  <a:cubicBezTo>
                    <a:pt x="462237" y="183833"/>
                    <a:pt x="463965" y="176848"/>
                    <a:pt x="467420" y="171609"/>
                  </a:cubicBezTo>
                  <a:cubicBezTo>
                    <a:pt x="469147" y="166370"/>
                    <a:pt x="474330" y="161131"/>
                    <a:pt x="481241" y="155893"/>
                  </a:cubicBezTo>
                  <a:cubicBezTo>
                    <a:pt x="488151" y="152400"/>
                    <a:pt x="496789" y="152400"/>
                    <a:pt x="503699" y="154146"/>
                  </a:cubicBezTo>
                  <a:close/>
                  <a:moveTo>
                    <a:pt x="22640" y="143028"/>
                  </a:moveTo>
                  <a:cubicBezTo>
                    <a:pt x="26632" y="142593"/>
                    <a:pt x="30624" y="143028"/>
                    <a:pt x="34172" y="144769"/>
                  </a:cubicBezTo>
                  <a:cubicBezTo>
                    <a:pt x="41269" y="146511"/>
                    <a:pt x="48366" y="151734"/>
                    <a:pt x="51915" y="156957"/>
                  </a:cubicBezTo>
                  <a:cubicBezTo>
                    <a:pt x="55463" y="160440"/>
                    <a:pt x="59012" y="167404"/>
                    <a:pt x="57238" y="172627"/>
                  </a:cubicBezTo>
                  <a:cubicBezTo>
                    <a:pt x="57238" y="177851"/>
                    <a:pt x="53689" y="183074"/>
                    <a:pt x="48366" y="186556"/>
                  </a:cubicBezTo>
                  <a:cubicBezTo>
                    <a:pt x="43044" y="190039"/>
                    <a:pt x="35947" y="193521"/>
                    <a:pt x="28849" y="193521"/>
                  </a:cubicBezTo>
                  <a:cubicBezTo>
                    <a:pt x="19978" y="195262"/>
                    <a:pt x="12881" y="191780"/>
                    <a:pt x="7558" y="186556"/>
                  </a:cubicBezTo>
                  <a:cubicBezTo>
                    <a:pt x="2235" y="181333"/>
                    <a:pt x="-1313" y="174369"/>
                    <a:pt x="461" y="165663"/>
                  </a:cubicBezTo>
                  <a:cubicBezTo>
                    <a:pt x="461" y="156957"/>
                    <a:pt x="5784" y="149993"/>
                    <a:pt x="11107" y="146511"/>
                  </a:cubicBezTo>
                  <a:cubicBezTo>
                    <a:pt x="14655" y="144770"/>
                    <a:pt x="18647" y="143464"/>
                    <a:pt x="22640" y="143028"/>
                  </a:cubicBezTo>
                  <a:close/>
                  <a:moveTo>
                    <a:pt x="452712" y="87312"/>
                  </a:moveTo>
                  <a:cubicBezTo>
                    <a:pt x="459856" y="87312"/>
                    <a:pt x="467000" y="89053"/>
                    <a:pt x="472357" y="94277"/>
                  </a:cubicBezTo>
                  <a:cubicBezTo>
                    <a:pt x="477715" y="99500"/>
                    <a:pt x="481287" y="108206"/>
                    <a:pt x="479501" y="115170"/>
                  </a:cubicBezTo>
                  <a:cubicBezTo>
                    <a:pt x="479501" y="122135"/>
                    <a:pt x="474143" y="129099"/>
                    <a:pt x="467000" y="134323"/>
                  </a:cubicBezTo>
                  <a:cubicBezTo>
                    <a:pt x="461642" y="137805"/>
                    <a:pt x="454498" y="139546"/>
                    <a:pt x="447354" y="141287"/>
                  </a:cubicBezTo>
                  <a:cubicBezTo>
                    <a:pt x="440211" y="141287"/>
                    <a:pt x="434853" y="137805"/>
                    <a:pt x="429495" y="134323"/>
                  </a:cubicBezTo>
                  <a:cubicBezTo>
                    <a:pt x="425923" y="130840"/>
                    <a:pt x="424137" y="123876"/>
                    <a:pt x="424137" y="116911"/>
                  </a:cubicBezTo>
                  <a:cubicBezTo>
                    <a:pt x="424137" y="111688"/>
                    <a:pt x="427709" y="102982"/>
                    <a:pt x="433067" y="97759"/>
                  </a:cubicBezTo>
                  <a:cubicBezTo>
                    <a:pt x="438425" y="90794"/>
                    <a:pt x="445568" y="87312"/>
                    <a:pt x="452712" y="87312"/>
                  </a:cubicBezTo>
                  <a:close/>
                  <a:moveTo>
                    <a:pt x="56334" y="72664"/>
                  </a:moveTo>
                  <a:cubicBezTo>
                    <a:pt x="60675" y="71582"/>
                    <a:pt x="65016" y="71582"/>
                    <a:pt x="68488" y="73314"/>
                  </a:cubicBezTo>
                  <a:cubicBezTo>
                    <a:pt x="75434" y="75046"/>
                    <a:pt x="80643" y="80241"/>
                    <a:pt x="84115" y="88900"/>
                  </a:cubicBezTo>
                  <a:cubicBezTo>
                    <a:pt x="87588" y="95827"/>
                    <a:pt x="87588" y="102755"/>
                    <a:pt x="85852" y="109682"/>
                  </a:cubicBezTo>
                  <a:cubicBezTo>
                    <a:pt x="85852" y="114877"/>
                    <a:pt x="84115" y="120073"/>
                    <a:pt x="80643" y="123536"/>
                  </a:cubicBezTo>
                  <a:cubicBezTo>
                    <a:pt x="77170" y="127000"/>
                    <a:pt x="70225" y="127000"/>
                    <a:pt x="65015" y="127000"/>
                  </a:cubicBezTo>
                  <a:cubicBezTo>
                    <a:pt x="58070" y="125268"/>
                    <a:pt x="51125" y="123536"/>
                    <a:pt x="44179" y="120073"/>
                  </a:cubicBezTo>
                  <a:cubicBezTo>
                    <a:pt x="37234" y="114877"/>
                    <a:pt x="33761" y="109682"/>
                    <a:pt x="33761" y="101023"/>
                  </a:cubicBezTo>
                  <a:cubicBezTo>
                    <a:pt x="32025" y="94096"/>
                    <a:pt x="37234" y="85436"/>
                    <a:pt x="44179" y="78509"/>
                  </a:cubicBezTo>
                  <a:cubicBezTo>
                    <a:pt x="47652" y="75912"/>
                    <a:pt x="51993" y="73747"/>
                    <a:pt x="56334" y="72664"/>
                  </a:cubicBezTo>
                  <a:close/>
                  <a:moveTo>
                    <a:pt x="386182" y="41415"/>
                  </a:moveTo>
                  <a:cubicBezTo>
                    <a:pt x="391377" y="39687"/>
                    <a:pt x="400036" y="39687"/>
                    <a:pt x="406964" y="43142"/>
                  </a:cubicBezTo>
                  <a:cubicBezTo>
                    <a:pt x="419086" y="50053"/>
                    <a:pt x="422550" y="67329"/>
                    <a:pt x="412159" y="81149"/>
                  </a:cubicBezTo>
                  <a:cubicBezTo>
                    <a:pt x="403500" y="93242"/>
                    <a:pt x="387914" y="98425"/>
                    <a:pt x="377523" y="93242"/>
                  </a:cubicBezTo>
                  <a:cubicBezTo>
                    <a:pt x="372327" y="89787"/>
                    <a:pt x="368864" y="84604"/>
                    <a:pt x="367132" y="77694"/>
                  </a:cubicBezTo>
                  <a:cubicBezTo>
                    <a:pt x="365400" y="70784"/>
                    <a:pt x="367132" y="63873"/>
                    <a:pt x="370596" y="56963"/>
                  </a:cubicBezTo>
                  <a:cubicBezTo>
                    <a:pt x="374059" y="50053"/>
                    <a:pt x="379255" y="44870"/>
                    <a:pt x="386182" y="41415"/>
                  </a:cubicBezTo>
                  <a:close/>
                  <a:moveTo>
                    <a:pt x="99263" y="36512"/>
                  </a:moveTo>
                  <a:cubicBezTo>
                    <a:pt x="102745" y="36512"/>
                    <a:pt x="107968" y="38244"/>
                    <a:pt x="109710" y="38244"/>
                  </a:cubicBezTo>
                  <a:cubicBezTo>
                    <a:pt x="116674" y="41708"/>
                    <a:pt x="121897" y="46903"/>
                    <a:pt x="125380" y="53830"/>
                  </a:cubicBezTo>
                  <a:cubicBezTo>
                    <a:pt x="128862" y="62489"/>
                    <a:pt x="128862" y="69417"/>
                    <a:pt x="127121" y="76344"/>
                  </a:cubicBezTo>
                  <a:cubicBezTo>
                    <a:pt x="127121" y="79808"/>
                    <a:pt x="125380" y="81539"/>
                    <a:pt x="123639" y="85003"/>
                  </a:cubicBezTo>
                  <a:cubicBezTo>
                    <a:pt x="121897" y="86735"/>
                    <a:pt x="120156" y="88467"/>
                    <a:pt x="118415" y="90198"/>
                  </a:cubicBezTo>
                  <a:cubicBezTo>
                    <a:pt x="111451" y="91930"/>
                    <a:pt x="106227" y="93662"/>
                    <a:pt x="101004" y="91930"/>
                  </a:cubicBezTo>
                  <a:cubicBezTo>
                    <a:pt x="94039" y="88467"/>
                    <a:pt x="87075" y="85003"/>
                    <a:pt x="81851" y="79808"/>
                  </a:cubicBezTo>
                  <a:cubicBezTo>
                    <a:pt x="76628" y="72880"/>
                    <a:pt x="74887" y="65953"/>
                    <a:pt x="76628" y="59026"/>
                  </a:cubicBezTo>
                  <a:cubicBezTo>
                    <a:pt x="76628" y="52098"/>
                    <a:pt x="81851" y="43439"/>
                    <a:pt x="88816" y="39976"/>
                  </a:cubicBezTo>
                  <a:cubicBezTo>
                    <a:pt x="92298" y="38244"/>
                    <a:pt x="95781" y="38244"/>
                    <a:pt x="99263" y="36512"/>
                  </a:cubicBezTo>
                  <a:close/>
                  <a:moveTo>
                    <a:pt x="331864" y="9706"/>
                  </a:moveTo>
                  <a:cubicBezTo>
                    <a:pt x="345755" y="15013"/>
                    <a:pt x="352700" y="30933"/>
                    <a:pt x="345755" y="46854"/>
                  </a:cubicBezTo>
                  <a:cubicBezTo>
                    <a:pt x="340546" y="61005"/>
                    <a:pt x="326655" y="69850"/>
                    <a:pt x="314501" y="66312"/>
                  </a:cubicBezTo>
                  <a:cubicBezTo>
                    <a:pt x="309291" y="64543"/>
                    <a:pt x="304082" y="59236"/>
                    <a:pt x="300610" y="53930"/>
                  </a:cubicBezTo>
                  <a:cubicBezTo>
                    <a:pt x="298873" y="48623"/>
                    <a:pt x="297137" y="39778"/>
                    <a:pt x="298873" y="32702"/>
                  </a:cubicBezTo>
                  <a:cubicBezTo>
                    <a:pt x="300610" y="23858"/>
                    <a:pt x="304082" y="18551"/>
                    <a:pt x="311028" y="13244"/>
                  </a:cubicBezTo>
                  <a:cubicBezTo>
                    <a:pt x="316237" y="9706"/>
                    <a:pt x="323182" y="7937"/>
                    <a:pt x="331864" y="9706"/>
                  </a:cubicBezTo>
                  <a:close/>
                  <a:moveTo>
                    <a:pt x="167309" y="9706"/>
                  </a:moveTo>
                  <a:cubicBezTo>
                    <a:pt x="181200" y="7937"/>
                    <a:pt x="195091" y="18551"/>
                    <a:pt x="198564" y="34471"/>
                  </a:cubicBezTo>
                  <a:cubicBezTo>
                    <a:pt x="200300" y="50392"/>
                    <a:pt x="191618" y="64543"/>
                    <a:pt x="179464" y="68081"/>
                  </a:cubicBezTo>
                  <a:cubicBezTo>
                    <a:pt x="167309" y="69850"/>
                    <a:pt x="155155" y="61005"/>
                    <a:pt x="149946" y="45085"/>
                  </a:cubicBezTo>
                  <a:cubicBezTo>
                    <a:pt x="144737" y="30933"/>
                    <a:pt x="151682" y="13244"/>
                    <a:pt x="167309" y="9706"/>
                  </a:cubicBezTo>
                  <a:close/>
                  <a:moveTo>
                    <a:pt x="248636" y="0"/>
                  </a:moveTo>
                  <a:cubicBezTo>
                    <a:pt x="255643" y="0"/>
                    <a:pt x="262650" y="3455"/>
                    <a:pt x="266153" y="8638"/>
                  </a:cubicBezTo>
                  <a:cubicBezTo>
                    <a:pt x="271409" y="13821"/>
                    <a:pt x="274912" y="22459"/>
                    <a:pt x="273160" y="29369"/>
                  </a:cubicBezTo>
                  <a:cubicBezTo>
                    <a:pt x="273160" y="38007"/>
                    <a:pt x="269657" y="44917"/>
                    <a:pt x="266153" y="50100"/>
                  </a:cubicBezTo>
                  <a:cubicBezTo>
                    <a:pt x="260898" y="55283"/>
                    <a:pt x="255643" y="57011"/>
                    <a:pt x="250388" y="57011"/>
                  </a:cubicBezTo>
                  <a:cubicBezTo>
                    <a:pt x="243381" y="58738"/>
                    <a:pt x="238126" y="55283"/>
                    <a:pt x="232871" y="50100"/>
                  </a:cubicBezTo>
                  <a:cubicBezTo>
                    <a:pt x="227615" y="44917"/>
                    <a:pt x="224112" y="38007"/>
                    <a:pt x="224112" y="31097"/>
                  </a:cubicBezTo>
                  <a:cubicBezTo>
                    <a:pt x="224112" y="22459"/>
                    <a:pt x="225864" y="15548"/>
                    <a:pt x="229367" y="10366"/>
                  </a:cubicBezTo>
                  <a:cubicBezTo>
                    <a:pt x="234622" y="5183"/>
                    <a:pt x="239878" y="1728"/>
                    <a:pt x="248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3" name="任意多边形 102"/>
            <p:cNvSpPr/>
            <p:nvPr/>
          </p:nvSpPr>
          <p:spPr bwMode="auto">
            <a:xfrm>
              <a:off x="1455738" y="1748627"/>
              <a:ext cx="592137" cy="715451"/>
            </a:xfrm>
            <a:custGeom>
              <a:avLst/>
              <a:gdLst>
                <a:gd name="connsiteX0" fmla="*/ 272162 w 592137"/>
                <a:gd name="connsiteY0" fmla="*/ 607372 h 715451"/>
                <a:gd name="connsiteX1" fmla="*/ 303643 w 592137"/>
                <a:gd name="connsiteY1" fmla="*/ 616054 h 715451"/>
                <a:gd name="connsiteX2" fmla="*/ 328128 w 592137"/>
                <a:gd name="connsiteY2" fmla="*/ 649044 h 715451"/>
                <a:gd name="connsiteX3" fmla="*/ 326379 w 592137"/>
                <a:gd name="connsiteY3" fmla="*/ 690716 h 715451"/>
                <a:gd name="connsiteX4" fmla="*/ 289651 w 592137"/>
                <a:gd name="connsiteY4" fmla="*/ 715025 h 715451"/>
                <a:gd name="connsiteX5" fmla="*/ 245927 w 592137"/>
                <a:gd name="connsiteY5" fmla="*/ 702871 h 715451"/>
                <a:gd name="connsiteX6" fmla="*/ 231936 w 592137"/>
                <a:gd name="connsiteY6" fmla="*/ 662935 h 715451"/>
                <a:gd name="connsiteX7" fmla="*/ 245927 w 592137"/>
                <a:gd name="connsiteY7" fmla="*/ 624736 h 715451"/>
                <a:gd name="connsiteX8" fmla="*/ 272162 w 592137"/>
                <a:gd name="connsiteY8" fmla="*/ 607372 h 715451"/>
                <a:gd name="connsiteX9" fmla="*/ 152122 w 592137"/>
                <a:gd name="connsiteY9" fmla="*/ 582707 h 715451"/>
                <a:gd name="connsiteX10" fmla="*/ 166528 w 592137"/>
                <a:gd name="connsiteY10" fmla="*/ 587123 h 715451"/>
                <a:gd name="connsiteX11" fmla="*/ 182244 w 592137"/>
                <a:gd name="connsiteY11" fmla="*/ 613624 h 715451"/>
                <a:gd name="connsiteX12" fmla="*/ 180498 w 592137"/>
                <a:gd name="connsiteY12" fmla="*/ 654260 h 715451"/>
                <a:gd name="connsiteX13" fmla="*/ 152558 w 592137"/>
                <a:gd name="connsiteY13" fmla="*/ 686061 h 715451"/>
                <a:gd name="connsiteX14" fmla="*/ 105409 w 592137"/>
                <a:gd name="connsiteY14" fmla="*/ 680761 h 715451"/>
                <a:gd name="connsiteX15" fmla="*/ 80962 w 592137"/>
                <a:gd name="connsiteY15" fmla="*/ 640126 h 715451"/>
                <a:gd name="connsiteX16" fmla="*/ 98424 w 592137"/>
                <a:gd name="connsiteY16" fmla="*/ 601257 h 715451"/>
                <a:gd name="connsiteX17" fmla="*/ 135096 w 592137"/>
                <a:gd name="connsiteY17" fmla="*/ 583590 h 715451"/>
                <a:gd name="connsiteX18" fmla="*/ 152122 w 592137"/>
                <a:gd name="connsiteY18" fmla="*/ 582707 h 715451"/>
                <a:gd name="connsiteX19" fmla="*/ 402173 w 592137"/>
                <a:gd name="connsiteY19" fmla="*/ 548089 h 715451"/>
                <a:gd name="connsiteX20" fmla="*/ 442118 w 592137"/>
                <a:gd name="connsiteY20" fmla="*/ 558011 h 715451"/>
                <a:gd name="connsiteX21" fmla="*/ 466566 w 592137"/>
                <a:gd name="connsiteY21" fmla="*/ 591525 h 715451"/>
                <a:gd name="connsiteX22" fmla="*/ 450849 w 592137"/>
                <a:gd name="connsiteY22" fmla="*/ 637386 h 715451"/>
                <a:gd name="connsiteX23" fmla="*/ 443864 w 592137"/>
                <a:gd name="connsiteY23" fmla="*/ 642678 h 715451"/>
                <a:gd name="connsiteX24" fmla="*/ 424656 w 592137"/>
                <a:gd name="connsiteY24" fmla="*/ 651497 h 715451"/>
                <a:gd name="connsiteX25" fmla="*/ 403701 w 592137"/>
                <a:gd name="connsiteY25" fmla="*/ 651497 h 715451"/>
                <a:gd name="connsiteX26" fmla="*/ 374014 w 592137"/>
                <a:gd name="connsiteY26" fmla="*/ 626803 h 715451"/>
                <a:gd name="connsiteX27" fmla="*/ 363537 w 592137"/>
                <a:gd name="connsiteY27" fmla="*/ 589761 h 715451"/>
                <a:gd name="connsiteX28" fmla="*/ 365283 w 592137"/>
                <a:gd name="connsiteY28" fmla="*/ 572122 h 715451"/>
                <a:gd name="connsiteX29" fmla="*/ 372268 w 592137"/>
                <a:gd name="connsiteY29" fmla="*/ 559775 h 715451"/>
                <a:gd name="connsiteX30" fmla="*/ 374014 w 592137"/>
                <a:gd name="connsiteY30" fmla="*/ 558011 h 715451"/>
                <a:gd name="connsiteX31" fmla="*/ 402173 w 592137"/>
                <a:gd name="connsiteY31" fmla="*/ 548089 h 715451"/>
                <a:gd name="connsiteX32" fmla="*/ 51073 w 592137"/>
                <a:gd name="connsiteY32" fmla="*/ 462761 h 715451"/>
                <a:gd name="connsiteX33" fmla="*/ 89818 w 592137"/>
                <a:gd name="connsiteY33" fmla="*/ 473271 h 715451"/>
                <a:gd name="connsiteX34" fmla="*/ 96863 w 592137"/>
                <a:gd name="connsiteY34" fmla="*/ 480278 h 715451"/>
                <a:gd name="connsiteX35" fmla="*/ 103907 w 592137"/>
                <a:gd name="connsiteY35" fmla="*/ 485534 h 715451"/>
                <a:gd name="connsiteX36" fmla="*/ 107430 w 592137"/>
                <a:gd name="connsiteY36" fmla="*/ 492540 h 715451"/>
                <a:gd name="connsiteX37" fmla="*/ 110952 w 592137"/>
                <a:gd name="connsiteY37" fmla="*/ 499547 h 715451"/>
                <a:gd name="connsiteX38" fmla="*/ 102146 w 592137"/>
                <a:gd name="connsiteY38" fmla="*/ 531078 h 715451"/>
                <a:gd name="connsiteX39" fmla="*/ 70446 w 592137"/>
                <a:gd name="connsiteY39" fmla="*/ 557354 h 715451"/>
                <a:gd name="connsiteX40" fmla="*/ 28178 w 592137"/>
                <a:gd name="connsiteY40" fmla="*/ 557354 h 715451"/>
                <a:gd name="connsiteX41" fmla="*/ 1761 w 592137"/>
                <a:gd name="connsiteY41" fmla="*/ 522320 h 715451"/>
                <a:gd name="connsiteX42" fmla="*/ 0 w 592137"/>
                <a:gd name="connsiteY42" fmla="*/ 510058 h 715451"/>
                <a:gd name="connsiteX43" fmla="*/ 1761 w 592137"/>
                <a:gd name="connsiteY43" fmla="*/ 497796 h 715451"/>
                <a:gd name="connsiteX44" fmla="*/ 5283 w 592137"/>
                <a:gd name="connsiteY44" fmla="*/ 487285 h 715451"/>
                <a:gd name="connsiteX45" fmla="*/ 12328 w 592137"/>
                <a:gd name="connsiteY45" fmla="*/ 478527 h 715451"/>
                <a:gd name="connsiteX46" fmla="*/ 51073 w 592137"/>
                <a:gd name="connsiteY46" fmla="*/ 462761 h 715451"/>
                <a:gd name="connsiteX47" fmla="*/ 500513 w 592137"/>
                <a:gd name="connsiteY47" fmla="*/ 425454 h 715451"/>
                <a:gd name="connsiteX48" fmla="*/ 535580 w 592137"/>
                <a:gd name="connsiteY48" fmla="*/ 490066 h 715451"/>
                <a:gd name="connsiteX49" fmla="*/ 507526 w 592137"/>
                <a:gd name="connsiteY49" fmla="*/ 518006 h 715451"/>
                <a:gd name="connsiteX50" fmla="*/ 465446 w 592137"/>
                <a:gd name="connsiteY50" fmla="*/ 514513 h 715451"/>
                <a:gd name="connsiteX51" fmla="*/ 435638 w 592137"/>
                <a:gd name="connsiteY51" fmla="*/ 486573 h 715451"/>
                <a:gd name="connsiteX52" fmla="*/ 433885 w 592137"/>
                <a:gd name="connsiteY52" fmla="*/ 449902 h 715451"/>
                <a:gd name="connsiteX53" fmla="*/ 500513 w 592137"/>
                <a:gd name="connsiteY53" fmla="*/ 425454 h 715451"/>
                <a:gd name="connsiteX54" fmla="*/ 60096 w 592137"/>
                <a:gd name="connsiteY54" fmla="*/ 316656 h 715451"/>
                <a:gd name="connsiteX55" fmla="*/ 80714 w 592137"/>
                <a:gd name="connsiteY55" fmla="*/ 322130 h 715451"/>
                <a:gd name="connsiteX56" fmla="*/ 111968 w 592137"/>
                <a:gd name="connsiteY56" fmla="*/ 348406 h 715451"/>
                <a:gd name="connsiteX57" fmla="*/ 117177 w 592137"/>
                <a:gd name="connsiteY57" fmla="*/ 381689 h 715451"/>
                <a:gd name="connsiteX58" fmla="*/ 110232 w 592137"/>
                <a:gd name="connsiteY58" fmla="*/ 397454 h 715451"/>
                <a:gd name="connsiteX59" fmla="*/ 94605 w 592137"/>
                <a:gd name="connsiteY59" fmla="*/ 407965 h 715451"/>
                <a:gd name="connsiteX60" fmla="*/ 54669 w 592137"/>
                <a:gd name="connsiteY60" fmla="*/ 413220 h 715451"/>
                <a:gd name="connsiteX61" fmla="*/ 18207 w 592137"/>
                <a:gd name="connsiteY61" fmla="*/ 392199 h 715451"/>
                <a:gd name="connsiteX62" fmla="*/ 11261 w 592137"/>
                <a:gd name="connsiteY62" fmla="*/ 372930 h 715451"/>
                <a:gd name="connsiteX63" fmla="*/ 12998 w 592137"/>
                <a:gd name="connsiteY63" fmla="*/ 350158 h 715451"/>
                <a:gd name="connsiteX64" fmla="*/ 40779 w 592137"/>
                <a:gd name="connsiteY64" fmla="*/ 320378 h 715451"/>
                <a:gd name="connsiteX65" fmla="*/ 60096 w 592137"/>
                <a:gd name="connsiteY65" fmla="*/ 316656 h 715451"/>
                <a:gd name="connsiteX66" fmla="*/ 533518 w 592137"/>
                <a:gd name="connsiteY66" fmla="*/ 285122 h 715451"/>
                <a:gd name="connsiteX67" fmla="*/ 570339 w 592137"/>
                <a:gd name="connsiteY67" fmla="*/ 306109 h 715451"/>
                <a:gd name="connsiteX68" fmla="*/ 579105 w 592137"/>
                <a:gd name="connsiteY68" fmla="*/ 342837 h 715451"/>
                <a:gd name="connsiteX69" fmla="*/ 514231 w 592137"/>
                <a:gd name="connsiteY69" fmla="*/ 379565 h 715451"/>
                <a:gd name="connsiteX70" fmla="*/ 470397 w 592137"/>
                <a:gd name="connsiteY70" fmla="*/ 321850 h 715451"/>
                <a:gd name="connsiteX71" fmla="*/ 493191 w 592137"/>
                <a:gd name="connsiteY71" fmla="*/ 293867 h 715451"/>
                <a:gd name="connsiteX72" fmla="*/ 533518 w 592137"/>
                <a:gd name="connsiteY72" fmla="*/ 285122 h 715451"/>
                <a:gd name="connsiteX73" fmla="*/ 117267 w 592137"/>
                <a:gd name="connsiteY73" fmla="*/ 185110 h 715451"/>
                <a:gd name="connsiteX74" fmla="*/ 157969 w 592137"/>
                <a:gd name="connsiteY74" fmla="*/ 197353 h 715451"/>
                <a:gd name="connsiteX75" fmla="*/ 179205 w 592137"/>
                <a:gd name="connsiteY75" fmla="*/ 232332 h 715451"/>
                <a:gd name="connsiteX76" fmla="*/ 180975 w 592137"/>
                <a:gd name="connsiteY76" fmla="*/ 251570 h 715451"/>
                <a:gd name="connsiteX77" fmla="*/ 173896 w 592137"/>
                <a:gd name="connsiteY77" fmla="*/ 267310 h 715451"/>
                <a:gd name="connsiteX78" fmla="*/ 143812 w 592137"/>
                <a:gd name="connsiteY78" fmla="*/ 284800 h 715451"/>
                <a:gd name="connsiteX79" fmla="*/ 103109 w 592137"/>
                <a:gd name="connsiteY79" fmla="*/ 276055 h 715451"/>
                <a:gd name="connsiteX80" fmla="*/ 76564 w 592137"/>
                <a:gd name="connsiteY80" fmla="*/ 244574 h 715451"/>
                <a:gd name="connsiteX81" fmla="*/ 81873 w 592137"/>
                <a:gd name="connsiteY81" fmla="*/ 204348 h 715451"/>
                <a:gd name="connsiteX82" fmla="*/ 97800 w 592137"/>
                <a:gd name="connsiteY82" fmla="*/ 190357 h 715451"/>
                <a:gd name="connsiteX83" fmla="*/ 117267 w 592137"/>
                <a:gd name="connsiteY83" fmla="*/ 185110 h 715451"/>
                <a:gd name="connsiteX84" fmla="*/ 551767 w 592137"/>
                <a:gd name="connsiteY84" fmla="*/ 139020 h 715451"/>
                <a:gd name="connsiteX85" fmla="*/ 571301 w 592137"/>
                <a:gd name="connsiteY85" fmla="*/ 147998 h 715451"/>
                <a:gd name="connsiteX86" fmla="*/ 592137 w 592137"/>
                <a:gd name="connsiteY86" fmla="*/ 184784 h 715451"/>
                <a:gd name="connsiteX87" fmla="*/ 576510 w 592137"/>
                <a:gd name="connsiteY87" fmla="*/ 223322 h 715451"/>
                <a:gd name="connsiteX88" fmla="*/ 536575 w 592137"/>
                <a:gd name="connsiteY88" fmla="*/ 235584 h 715451"/>
                <a:gd name="connsiteX89" fmla="*/ 498375 w 592137"/>
                <a:gd name="connsiteY89" fmla="*/ 221570 h 715451"/>
                <a:gd name="connsiteX90" fmla="*/ 482748 w 592137"/>
                <a:gd name="connsiteY90" fmla="*/ 191791 h 715451"/>
                <a:gd name="connsiteX91" fmla="*/ 494903 w 592137"/>
                <a:gd name="connsiteY91" fmla="*/ 160260 h 715451"/>
                <a:gd name="connsiteX92" fmla="*/ 529629 w 592137"/>
                <a:gd name="connsiteY92" fmla="*/ 139239 h 715451"/>
                <a:gd name="connsiteX93" fmla="*/ 551767 w 592137"/>
                <a:gd name="connsiteY93" fmla="*/ 139020 h 715451"/>
                <a:gd name="connsiteX94" fmla="*/ 208071 w 592137"/>
                <a:gd name="connsiteY94" fmla="*/ 75593 h 715451"/>
                <a:gd name="connsiteX95" fmla="*/ 229092 w 592137"/>
                <a:gd name="connsiteY95" fmla="*/ 75593 h 715451"/>
                <a:gd name="connsiteX96" fmla="*/ 264127 w 592137"/>
                <a:gd name="connsiteY96" fmla="*/ 98598 h 715451"/>
                <a:gd name="connsiteX97" fmla="*/ 274637 w 592137"/>
                <a:gd name="connsiteY97" fmla="*/ 139301 h 715451"/>
                <a:gd name="connsiteX98" fmla="*/ 271133 w 592137"/>
                <a:gd name="connsiteY98" fmla="*/ 156998 h 715451"/>
                <a:gd name="connsiteX99" fmla="*/ 260623 w 592137"/>
                <a:gd name="connsiteY99" fmla="*/ 171155 h 715451"/>
                <a:gd name="connsiteX100" fmla="*/ 227340 w 592137"/>
                <a:gd name="connsiteY100" fmla="*/ 180003 h 715451"/>
                <a:gd name="connsiteX101" fmla="*/ 190554 w 592137"/>
                <a:gd name="connsiteY101" fmla="*/ 160537 h 715451"/>
                <a:gd name="connsiteX102" fmla="*/ 173037 w 592137"/>
                <a:gd name="connsiteY102" fmla="*/ 123374 h 715451"/>
                <a:gd name="connsiteX103" fmla="*/ 188802 w 592137"/>
                <a:gd name="connsiteY103" fmla="*/ 86211 h 715451"/>
                <a:gd name="connsiteX104" fmla="*/ 208071 w 592137"/>
                <a:gd name="connsiteY104" fmla="*/ 75593 h 715451"/>
                <a:gd name="connsiteX105" fmla="*/ 356165 w 592137"/>
                <a:gd name="connsiteY105" fmla="*/ 972 h 715451"/>
                <a:gd name="connsiteX106" fmla="*/ 377153 w 592137"/>
                <a:gd name="connsiteY106" fmla="*/ 8017 h 715451"/>
                <a:gd name="connsiteX107" fmla="*/ 398140 w 592137"/>
                <a:gd name="connsiteY107" fmla="*/ 45001 h 715451"/>
                <a:gd name="connsiteX108" fmla="*/ 392893 w 592137"/>
                <a:gd name="connsiteY108" fmla="*/ 85507 h 715451"/>
                <a:gd name="connsiteX109" fmla="*/ 382399 w 592137"/>
                <a:gd name="connsiteY109" fmla="*/ 99596 h 715451"/>
                <a:gd name="connsiteX110" fmla="*/ 368408 w 592137"/>
                <a:gd name="connsiteY110" fmla="*/ 108402 h 715451"/>
                <a:gd name="connsiteX111" fmla="*/ 352667 w 592137"/>
                <a:gd name="connsiteY111" fmla="*/ 110163 h 715451"/>
                <a:gd name="connsiteX112" fmla="*/ 336927 w 592137"/>
                <a:gd name="connsiteY112" fmla="*/ 104879 h 715451"/>
                <a:gd name="connsiteX113" fmla="*/ 307195 w 592137"/>
                <a:gd name="connsiteY113" fmla="*/ 74940 h 715451"/>
                <a:gd name="connsiteX114" fmla="*/ 303697 w 592137"/>
                <a:gd name="connsiteY114" fmla="*/ 32673 h 715451"/>
                <a:gd name="connsiteX115" fmla="*/ 314190 w 592137"/>
                <a:gd name="connsiteY115" fmla="*/ 15061 h 715451"/>
                <a:gd name="connsiteX116" fmla="*/ 333429 w 592137"/>
                <a:gd name="connsiteY116" fmla="*/ 2733 h 715451"/>
                <a:gd name="connsiteX117" fmla="*/ 356165 w 592137"/>
                <a:gd name="connsiteY117" fmla="*/ 972 h 715451"/>
                <a:gd name="connsiteX118" fmla="*/ 475529 w 592137"/>
                <a:gd name="connsiteY118" fmla="*/ 14 h 715451"/>
                <a:gd name="connsiteX119" fmla="*/ 503450 w 592137"/>
                <a:gd name="connsiteY119" fmla="*/ 8055 h 715451"/>
                <a:gd name="connsiteX120" fmla="*/ 531813 w 592137"/>
                <a:gd name="connsiteY120" fmla="*/ 53261 h 715451"/>
                <a:gd name="connsiteX121" fmla="*/ 512313 w 592137"/>
                <a:gd name="connsiteY121" fmla="*/ 91513 h 715451"/>
                <a:gd name="connsiteX122" fmla="*/ 473313 w 592137"/>
                <a:gd name="connsiteY122" fmla="*/ 105422 h 715451"/>
                <a:gd name="connsiteX123" fmla="*/ 444950 w 592137"/>
                <a:gd name="connsiteY123" fmla="*/ 103684 h 715451"/>
                <a:gd name="connsiteX124" fmla="*/ 430768 w 592137"/>
                <a:gd name="connsiteY124" fmla="*/ 81080 h 715451"/>
                <a:gd name="connsiteX125" fmla="*/ 427223 w 592137"/>
                <a:gd name="connsiteY125" fmla="*/ 63693 h 715451"/>
                <a:gd name="connsiteX126" fmla="*/ 425450 w 592137"/>
                <a:gd name="connsiteY126" fmla="*/ 41090 h 715451"/>
                <a:gd name="connsiteX127" fmla="*/ 434314 w 592137"/>
                <a:gd name="connsiteY127" fmla="*/ 20226 h 715451"/>
                <a:gd name="connsiteX128" fmla="*/ 450268 w 592137"/>
                <a:gd name="connsiteY128" fmla="*/ 6316 h 715451"/>
                <a:gd name="connsiteX129" fmla="*/ 475529 w 592137"/>
                <a:gd name="connsiteY129" fmla="*/ 14 h 71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592137" h="715451">
                  <a:moveTo>
                    <a:pt x="272162" y="607372"/>
                  </a:moveTo>
                  <a:cubicBezTo>
                    <a:pt x="282655" y="605636"/>
                    <a:pt x="293149" y="609109"/>
                    <a:pt x="303643" y="616054"/>
                  </a:cubicBezTo>
                  <a:cubicBezTo>
                    <a:pt x="312388" y="622999"/>
                    <a:pt x="322881" y="633417"/>
                    <a:pt x="328128" y="649044"/>
                  </a:cubicBezTo>
                  <a:cubicBezTo>
                    <a:pt x="333375" y="662935"/>
                    <a:pt x="333375" y="678562"/>
                    <a:pt x="326379" y="690716"/>
                  </a:cubicBezTo>
                  <a:cubicBezTo>
                    <a:pt x="319383" y="702871"/>
                    <a:pt x="305392" y="711552"/>
                    <a:pt x="289651" y="715025"/>
                  </a:cubicBezTo>
                  <a:cubicBezTo>
                    <a:pt x="272162" y="716761"/>
                    <a:pt x="256421" y="713288"/>
                    <a:pt x="245927" y="702871"/>
                  </a:cubicBezTo>
                  <a:cubicBezTo>
                    <a:pt x="235434" y="692453"/>
                    <a:pt x="230187" y="678562"/>
                    <a:pt x="231936" y="662935"/>
                  </a:cubicBezTo>
                  <a:cubicBezTo>
                    <a:pt x="231936" y="649044"/>
                    <a:pt x="238932" y="635154"/>
                    <a:pt x="245927" y="624736"/>
                  </a:cubicBezTo>
                  <a:cubicBezTo>
                    <a:pt x="252923" y="614318"/>
                    <a:pt x="261668" y="607372"/>
                    <a:pt x="272162" y="607372"/>
                  </a:cubicBezTo>
                  <a:close/>
                  <a:moveTo>
                    <a:pt x="152122" y="582707"/>
                  </a:moveTo>
                  <a:cubicBezTo>
                    <a:pt x="157360" y="583148"/>
                    <a:pt x="162163" y="584473"/>
                    <a:pt x="166528" y="587123"/>
                  </a:cubicBezTo>
                  <a:cubicBezTo>
                    <a:pt x="173513" y="590657"/>
                    <a:pt x="178752" y="601257"/>
                    <a:pt x="182244" y="613624"/>
                  </a:cubicBezTo>
                  <a:cubicBezTo>
                    <a:pt x="183991" y="625992"/>
                    <a:pt x="185737" y="640126"/>
                    <a:pt x="180498" y="654260"/>
                  </a:cubicBezTo>
                  <a:cubicBezTo>
                    <a:pt x="177006" y="668393"/>
                    <a:pt x="166528" y="680761"/>
                    <a:pt x="152558" y="686061"/>
                  </a:cubicBezTo>
                  <a:cubicBezTo>
                    <a:pt x="138588" y="691361"/>
                    <a:pt x="121126" y="689594"/>
                    <a:pt x="105409" y="680761"/>
                  </a:cubicBezTo>
                  <a:cubicBezTo>
                    <a:pt x="91439" y="670160"/>
                    <a:pt x="82708" y="654260"/>
                    <a:pt x="80962" y="640126"/>
                  </a:cubicBezTo>
                  <a:cubicBezTo>
                    <a:pt x="80962" y="624225"/>
                    <a:pt x="87947" y="610091"/>
                    <a:pt x="98424" y="601257"/>
                  </a:cubicBezTo>
                  <a:cubicBezTo>
                    <a:pt x="110648" y="590657"/>
                    <a:pt x="124618" y="585357"/>
                    <a:pt x="135096" y="583590"/>
                  </a:cubicBezTo>
                  <a:cubicBezTo>
                    <a:pt x="141208" y="582706"/>
                    <a:pt x="146883" y="582265"/>
                    <a:pt x="152122" y="582707"/>
                  </a:cubicBezTo>
                  <a:close/>
                  <a:moveTo>
                    <a:pt x="402173" y="548089"/>
                  </a:moveTo>
                  <a:cubicBezTo>
                    <a:pt x="414615" y="547428"/>
                    <a:pt x="429021" y="550074"/>
                    <a:pt x="442118" y="558011"/>
                  </a:cubicBezTo>
                  <a:cubicBezTo>
                    <a:pt x="454342" y="565067"/>
                    <a:pt x="464819" y="577414"/>
                    <a:pt x="466566" y="591525"/>
                  </a:cubicBezTo>
                  <a:cubicBezTo>
                    <a:pt x="468312" y="605636"/>
                    <a:pt x="466566" y="621511"/>
                    <a:pt x="450849" y="637386"/>
                  </a:cubicBezTo>
                  <a:cubicBezTo>
                    <a:pt x="449103" y="639150"/>
                    <a:pt x="445611" y="640914"/>
                    <a:pt x="443864" y="642678"/>
                  </a:cubicBezTo>
                  <a:cubicBezTo>
                    <a:pt x="436879" y="647969"/>
                    <a:pt x="431641" y="649733"/>
                    <a:pt x="424656" y="651497"/>
                  </a:cubicBezTo>
                  <a:cubicBezTo>
                    <a:pt x="417671" y="653261"/>
                    <a:pt x="410686" y="651497"/>
                    <a:pt x="403701" y="651497"/>
                  </a:cubicBezTo>
                  <a:cubicBezTo>
                    <a:pt x="391477" y="647969"/>
                    <a:pt x="380999" y="639150"/>
                    <a:pt x="374014" y="626803"/>
                  </a:cubicBezTo>
                  <a:cubicBezTo>
                    <a:pt x="365283" y="614456"/>
                    <a:pt x="363537" y="602108"/>
                    <a:pt x="363537" y="589761"/>
                  </a:cubicBezTo>
                  <a:cubicBezTo>
                    <a:pt x="363537" y="584469"/>
                    <a:pt x="363537" y="577414"/>
                    <a:pt x="365283" y="572122"/>
                  </a:cubicBezTo>
                  <a:cubicBezTo>
                    <a:pt x="367029" y="568594"/>
                    <a:pt x="368776" y="563303"/>
                    <a:pt x="372268" y="559775"/>
                  </a:cubicBezTo>
                  <a:cubicBezTo>
                    <a:pt x="372268" y="558011"/>
                    <a:pt x="372268" y="558011"/>
                    <a:pt x="374014" y="558011"/>
                  </a:cubicBezTo>
                  <a:cubicBezTo>
                    <a:pt x="379253" y="552720"/>
                    <a:pt x="389731" y="548751"/>
                    <a:pt x="402173" y="548089"/>
                  </a:cubicBezTo>
                  <a:close/>
                  <a:moveTo>
                    <a:pt x="51073" y="462761"/>
                  </a:moveTo>
                  <a:cubicBezTo>
                    <a:pt x="65162" y="462761"/>
                    <a:pt x="79251" y="468016"/>
                    <a:pt x="89818" y="473271"/>
                  </a:cubicBezTo>
                  <a:cubicBezTo>
                    <a:pt x="93340" y="475023"/>
                    <a:pt x="95102" y="476775"/>
                    <a:pt x="96863" y="480278"/>
                  </a:cubicBezTo>
                  <a:cubicBezTo>
                    <a:pt x="100385" y="482030"/>
                    <a:pt x="102146" y="483782"/>
                    <a:pt x="103907" y="485534"/>
                  </a:cubicBezTo>
                  <a:cubicBezTo>
                    <a:pt x="105668" y="487285"/>
                    <a:pt x="107430" y="489037"/>
                    <a:pt x="107430" y="492540"/>
                  </a:cubicBezTo>
                  <a:cubicBezTo>
                    <a:pt x="109191" y="494292"/>
                    <a:pt x="109191" y="497796"/>
                    <a:pt x="110952" y="499547"/>
                  </a:cubicBezTo>
                  <a:cubicBezTo>
                    <a:pt x="112713" y="510058"/>
                    <a:pt x="109191" y="520568"/>
                    <a:pt x="102146" y="531078"/>
                  </a:cubicBezTo>
                  <a:cubicBezTo>
                    <a:pt x="95102" y="539837"/>
                    <a:pt x="84535" y="550347"/>
                    <a:pt x="70446" y="557354"/>
                  </a:cubicBezTo>
                  <a:cubicBezTo>
                    <a:pt x="58118" y="564361"/>
                    <a:pt x="42267" y="564361"/>
                    <a:pt x="28178" y="557354"/>
                  </a:cubicBezTo>
                  <a:cubicBezTo>
                    <a:pt x="15850" y="552099"/>
                    <a:pt x="5283" y="538085"/>
                    <a:pt x="1761" y="522320"/>
                  </a:cubicBezTo>
                  <a:cubicBezTo>
                    <a:pt x="0" y="517065"/>
                    <a:pt x="0" y="513561"/>
                    <a:pt x="0" y="510058"/>
                  </a:cubicBezTo>
                  <a:cubicBezTo>
                    <a:pt x="0" y="506554"/>
                    <a:pt x="1761" y="501299"/>
                    <a:pt x="1761" y="497796"/>
                  </a:cubicBezTo>
                  <a:cubicBezTo>
                    <a:pt x="3522" y="494292"/>
                    <a:pt x="3522" y="490789"/>
                    <a:pt x="5283" y="487285"/>
                  </a:cubicBezTo>
                  <a:cubicBezTo>
                    <a:pt x="7044" y="485534"/>
                    <a:pt x="10567" y="482030"/>
                    <a:pt x="12328" y="478527"/>
                  </a:cubicBezTo>
                  <a:cubicBezTo>
                    <a:pt x="21134" y="468016"/>
                    <a:pt x="35223" y="462761"/>
                    <a:pt x="51073" y="462761"/>
                  </a:cubicBezTo>
                  <a:close/>
                  <a:moveTo>
                    <a:pt x="500513" y="425454"/>
                  </a:moveTo>
                  <a:cubicBezTo>
                    <a:pt x="530320" y="434186"/>
                    <a:pt x="546100" y="463872"/>
                    <a:pt x="535580" y="490066"/>
                  </a:cubicBezTo>
                  <a:cubicBezTo>
                    <a:pt x="532073" y="504036"/>
                    <a:pt x="519800" y="512767"/>
                    <a:pt x="507526" y="518006"/>
                  </a:cubicBezTo>
                  <a:cubicBezTo>
                    <a:pt x="495253" y="521498"/>
                    <a:pt x="479472" y="521498"/>
                    <a:pt x="465446" y="514513"/>
                  </a:cubicBezTo>
                  <a:cubicBezTo>
                    <a:pt x="451419" y="507528"/>
                    <a:pt x="442652" y="497051"/>
                    <a:pt x="435638" y="486573"/>
                  </a:cubicBezTo>
                  <a:cubicBezTo>
                    <a:pt x="430378" y="474349"/>
                    <a:pt x="428625" y="462126"/>
                    <a:pt x="433885" y="449902"/>
                  </a:cubicBezTo>
                  <a:cubicBezTo>
                    <a:pt x="442652" y="428947"/>
                    <a:pt x="470706" y="416723"/>
                    <a:pt x="500513" y="425454"/>
                  </a:cubicBezTo>
                  <a:close/>
                  <a:moveTo>
                    <a:pt x="60096" y="316656"/>
                  </a:moveTo>
                  <a:cubicBezTo>
                    <a:pt x="66824" y="316875"/>
                    <a:pt x="73769" y="318627"/>
                    <a:pt x="80714" y="322130"/>
                  </a:cubicBezTo>
                  <a:cubicBezTo>
                    <a:pt x="94605" y="327385"/>
                    <a:pt x="106759" y="337895"/>
                    <a:pt x="111968" y="348406"/>
                  </a:cubicBezTo>
                  <a:cubicBezTo>
                    <a:pt x="118914" y="358916"/>
                    <a:pt x="120650" y="371178"/>
                    <a:pt x="117177" y="381689"/>
                  </a:cubicBezTo>
                  <a:cubicBezTo>
                    <a:pt x="115441" y="388696"/>
                    <a:pt x="113705" y="392199"/>
                    <a:pt x="110232" y="397454"/>
                  </a:cubicBezTo>
                  <a:cubicBezTo>
                    <a:pt x="105023" y="400958"/>
                    <a:pt x="99814" y="404461"/>
                    <a:pt x="94605" y="407965"/>
                  </a:cubicBezTo>
                  <a:cubicBezTo>
                    <a:pt x="84187" y="413220"/>
                    <a:pt x="68560" y="416723"/>
                    <a:pt x="54669" y="413220"/>
                  </a:cubicBezTo>
                  <a:cubicBezTo>
                    <a:pt x="39043" y="411468"/>
                    <a:pt x="26888" y="404461"/>
                    <a:pt x="18207" y="392199"/>
                  </a:cubicBezTo>
                  <a:cubicBezTo>
                    <a:pt x="14734" y="386944"/>
                    <a:pt x="12998" y="379937"/>
                    <a:pt x="11261" y="372930"/>
                  </a:cubicBezTo>
                  <a:cubicBezTo>
                    <a:pt x="9525" y="365923"/>
                    <a:pt x="9525" y="357165"/>
                    <a:pt x="12998" y="350158"/>
                  </a:cubicBezTo>
                  <a:cubicBezTo>
                    <a:pt x="16470" y="336144"/>
                    <a:pt x="26888" y="325633"/>
                    <a:pt x="40779" y="320378"/>
                  </a:cubicBezTo>
                  <a:cubicBezTo>
                    <a:pt x="46856" y="317751"/>
                    <a:pt x="53367" y="316437"/>
                    <a:pt x="60096" y="316656"/>
                  </a:cubicBezTo>
                  <a:close/>
                  <a:moveTo>
                    <a:pt x="533518" y="285122"/>
                  </a:moveTo>
                  <a:cubicBezTo>
                    <a:pt x="547545" y="286871"/>
                    <a:pt x="561572" y="295616"/>
                    <a:pt x="570339" y="306109"/>
                  </a:cubicBezTo>
                  <a:cubicBezTo>
                    <a:pt x="577352" y="316603"/>
                    <a:pt x="582612" y="328846"/>
                    <a:pt x="579105" y="342837"/>
                  </a:cubicBezTo>
                  <a:cubicBezTo>
                    <a:pt x="573845" y="370821"/>
                    <a:pt x="544038" y="386561"/>
                    <a:pt x="514231" y="379565"/>
                  </a:cubicBezTo>
                  <a:cubicBezTo>
                    <a:pt x="484424" y="370821"/>
                    <a:pt x="465137" y="344586"/>
                    <a:pt x="470397" y="321850"/>
                  </a:cubicBezTo>
                  <a:cubicBezTo>
                    <a:pt x="473904" y="309607"/>
                    <a:pt x="480917" y="299114"/>
                    <a:pt x="493191" y="293867"/>
                  </a:cubicBezTo>
                  <a:cubicBezTo>
                    <a:pt x="503711" y="286871"/>
                    <a:pt x="517738" y="283373"/>
                    <a:pt x="533518" y="285122"/>
                  </a:cubicBezTo>
                  <a:close/>
                  <a:moveTo>
                    <a:pt x="117267" y="185110"/>
                  </a:moveTo>
                  <a:cubicBezTo>
                    <a:pt x="131424" y="183361"/>
                    <a:pt x="145581" y="188608"/>
                    <a:pt x="157969" y="197353"/>
                  </a:cubicBezTo>
                  <a:cubicBezTo>
                    <a:pt x="168587" y="207846"/>
                    <a:pt x="177436" y="220089"/>
                    <a:pt x="179205" y="232332"/>
                  </a:cubicBezTo>
                  <a:cubicBezTo>
                    <a:pt x="180975" y="239327"/>
                    <a:pt x="180975" y="244574"/>
                    <a:pt x="180975" y="251570"/>
                  </a:cubicBezTo>
                  <a:cubicBezTo>
                    <a:pt x="179205" y="256817"/>
                    <a:pt x="177436" y="262064"/>
                    <a:pt x="173896" y="267310"/>
                  </a:cubicBezTo>
                  <a:cubicBezTo>
                    <a:pt x="166818" y="276055"/>
                    <a:pt x="156200" y="283051"/>
                    <a:pt x="143812" y="284800"/>
                  </a:cubicBezTo>
                  <a:cubicBezTo>
                    <a:pt x="131424" y="286549"/>
                    <a:pt x="115497" y="284800"/>
                    <a:pt x="103109" y="276055"/>
                  </a:cubicBezTo>
                  <a:cubicBezTo>
                    <a:pt x="88952" y="269059"/>
                    <a:pt x="80104" y="258566"/>
                    <a:pt x="76564" y="244574"/>
                  </a:cubicBezTo>
                  <a:cubicBezTo>
                    <a:pt x="73025" y="232332"/>
                    <a:pt x="73025" y="216591"/>
                    <a:pt x="81873" y="204348"/>
                  </a:cubicBezTo>
                  <a:cubicBezTo>
                    <a:pt x="87182" y="199101"/>
                    <a:pt x="92491" y="193855"/>
                    <a:pt x="97800" y="190357"/>
                  </a:cubicBezTo>
                  <a:cubicBezTo>
                    <a:pt x="103109" y="186859"/>
                    <a:pt x="110188" y="185110"/>
                    <a:pt x="117267" y="185110"/>
                  </a:cubicBezTo>
                  <a:close/>
                  <a:moveTo>
                    <a:pt x="551767" y="139020"/>
                  </a:moveTo>
                  <a:cubicBezTo>
                    <a:pt x="558713" y="140553"/>
                    <a:pt x="565224" y="143619"/>
                    <a:pt x="571301" y="147998"/>
                  </a:cubicBezTo>
                  <a:cubicBezTo>
                    <a:pt x="583455" y="155005"/>
                    <a:pt x="590401" y="169019"/>
                    <a:pt x="592137" y="184784"/>
                  </a:cubicBezTo>
                  <a:cubicBezTo>
                    <a:pt x="592137" y="200550"/>
                    <a:pt x="586928" y="214564"/>
                    <a:pt x="576510" y="223322"/>
                  </a:cubicBezTo>
                  <a:cubicBezTo>
                    <a:pt x="566092" y="232081"/>
                    <a:pt x="552202" y="237336"/>
                    <a:pt x="536575" y="235584"/>
                  </a:cubicBezTo>
                  <a:cubicBezTo>
                    <a:pt x="522684" y="235584"/>
                    <a:pt x="508793" y="228577"/>
                    <a:pt x="498375" y="221570"/>
                  </a:cubicBezTo>
                  <a:cubicBezTo>
                    <a:pt x="489694" y="212812"/>
                    <a:pt x="482748" y="202301"/>
                    <a:pt x="482748" y="191791"/>
                  </a:cubicBezTo>
                  <a:cubicBezTo>
                    <a:pt x="481012" y="179529"/>
                    <a:pt x="486221" y="170770"/>
                    <a:pt x="494903" y="160260"/>
                  </a:cubicBezTo>
                  <a:cubicBezTo>
                    <a:pt x="503584" y="151501"/>
                    <a:pt x="515739" y="142743"/>
                    <a:pt x="529629" y="139239"/>
                  </a:cubicBezTo>
                  <a:cubicBezTo>
                    <a:pt x="537443" y="137488"/>
                    <a:pt x="544822" y="137488"/>
                    <a:pt x="551767" y="139020"/>
                  </a:cubicBezTo>
                  <a:close/>
                  <a:moveTo>
                    <a:pt x="208071" y="75593"/>
                  </a:moveTo>
                  <a:cubicBezTo>
                    <a:pt x="215078" y="73823"/>
                    <a:pt x="222085" y="73823"/>
                    <a:pt x="229092" y="75593"/>
                  </a:cubicBezTo>
                  <a:cubicBezTo>
                    <a:pt x="243106" y="77362"/>
                    <a:pt x="255368" y="86211"/>
                    <a:pt x="264127" y="98598"/>
                  </a:cubicBezTo>
                  <a:cubicBezTo>
                    <a:pt x="271133" y="112756"/>
                    <a:pt x="274637" y="126913"/>
                    <a:pt x="274637" y="139301"/>
                  </a:cubicBezTo>
                  <a:cubicBezTo>
                    <a:pt x="274637" y="146379"/>
                    <a:pt x="272885" y="151689"/>
                    <a:pt x="271133" y="156998"/>
                  </a:cubicBezTo>
                  <a:cubicBezTo>
                    <a:pt x="267630" y="162307"/>
                    <a:pt x="264127" y="167616"/>
                    <a:pt x="260623" y="171155"/>
                  </a:cubicBezTo>
                  <a:cubicBezTo>
                    <a:pt x="251865" y="178234"/>
                    <a:pt x="239602" y="181773"/>
                    <a:pt x="227340" y="180003"/>
                  </a:cubicBezTo>
                  <a:cubicBezTo>
                    <a:pt x="213327" y="178234"/>
                    <a:pt x="201065" y="171155"/>
                    <a:pt x="190554" y="160537"/>
                  </a:cubicBezTo>
                  <a:cubicBezTo>
                    <a:pt x="178292" y="149919"/>
                    <a:pt x="173037" y="135761"/>
                    <a:pt x="173037" y="123374"/>
                  </a:cubicBezTo>
                  <a:cubicBezTo>
                    <a:pt x="173037" y="109216"/>
                    <a:pt x="178292" y="95059"/>
                    <a:pt x="188802" y="86211"/>
                  </a:cubicBezTo>
                  <a:cubicBezTo>
                    <a:pt x="195809" y="80902"/>
                    <a:pt x="201065" y="77362"/>
                    <a:pt x="208071" y="75593"/>
                  </a:cubicBezTo>
                  <a:close/>
                  <a:moveTo>
                    <a:pt x="356165" y="972"/>
                  </a:moveTo>
                  <a:cubicBezTo>
                    <a:pt x="364910" y="2733"/>
                    <a:pt x="370157" y="4494"/>
                    <a:pt x="377153" y="8017"/>
                  </a:cubicBezTo>
                  <a:cubicBezTo>
                    <a:pt x="389395" y="16822"/>
                    <a:pt x="396391" y="29150"/>
                    <a:pt x="398140" y="45001"/>
                  </a:cubicBezTo>
                  <a:cubicBezTo>
                    <a:pt x="401638" y="59090"/>
                    <a:pt x="398140" y="74940"/>
                    <a:pt x="392893" y="85507"/>
                  </a:cubicBezTo>
                  <a:cubicBezTo>
                    <a:pt x="389395" y="90790"/>
                    <a:pt x="385897" y="96074"/>
                    <a:pt x="382399" y="99596"/>
                  </a:cubicBezTo>
                  <a:cubicBezTo>
                    <a:pt x="378902" y="103118"/>
                    <a:pt x="373655" y="106641"/>
                    <a:pt x="368408" y="108402"/>
                  </a:cubicBezTo>
                  <a:cubicBezTo>
                    <a:pt x="363161" y="110163"/>
                    <a:pt x="357914" y="111924"/>
                    <a:pt x="352667" y="110163"/>
                  </a:cubicBezTo>
                  <a:cubicBezTo>
                    <a:pt x="347421" y="110163"/>
                    <a:pt x="342174" y="108402"/>
                    <a:pt x="336927" y="104879"/>
                  </a:cubicBezTo>
                  <a:cubicBezTo>
                    <a:pt x="324684" y="97835"/>
                    <a:pt x="314190" y="89029"/>
                    <a:pt x="307195" y="74940"/>
                  </a:cubicBezTo>
                  <a:cubicBezTo>
                    <a:pt x="300199" y="60851"/>
                    <a:pt x="298450" y="46762"/>
                    <a:pt x="303697" y="32673"/>
                  </a:cubicBezTo>
                  <a:cubicBezTo>
                    <a:pt x="305446" y="27389"/>
                    <a:pt x="308944" y="20345"/>
                    <a:pt x="314190" y="15061"/>
                  </a:cubicBezTo>
                  <a:cubicBezTo>
                    <a:pt x="319437" y="9778"/>
                    <a:pt x="326433" y="6255"/>
                    <a:pt x="333429" y="2733"/>
                  </a:cubicBezTo>
                  <a:cubicBezTo>
                    <a:pt x="342174" y="972"/>
                    <a:pt x="349169" y="-789"/>
                    <a:pt x="356165" y="972"/>
                  </a:cubicBezTo>
                  <a:close/>
                  <a:moveTo>
                    <a:pt x="475529" y="14"/>
                  </a:moveTo>
                  <a:cubicBezTo>
                    <a:pt x="484836" y="231"/>
                    <a:pt x="494586" y="2839"/>
                    <a:pt x="503450" y="8055"/>
                  </a:cubicBezTo>
                  <a:cubicBezTo>
                    <a:pt x="522949" y="18487"/>
                    <a:pt x="531813" y="37613"/>
                    <a:pt x="531813" y="53261"/>
                  </a:cubicBezTo>
                  <a:cubicBezTo>
                    <a:pt x="531813" y="68910"/>
                    <a:pt x="524722" y="82819"/>
                    <a:pt x="512313" y="91513"/>
                  </a:cubicBezTo>
                  <a:cubicBezTo>
                    <a:pt x="498131" y="100206"/>
                    <a:pt x="483950" y="103684"/>
                    <a:pt x="473313" y="105422"/>
                  </a:cubicBezTo>
                  <a:cubicBezTo>
                    <a:pt x="460904" y="107161"/>
                    <a:pt x="452041" y="107161"/>
                    <a:pt x="444950" y="103684"/>
                  </a:cubicBezTo>
                  <a:cubicBezTo>
                    <a:pt x="439632" y="100206"/>
                    <a:pt x="434314" y="91513"/>
                    <a:pt x="430768" y="81080"/>
                  </a:cubicBezTo>
                  <a:cubicBezTo>
                    <a:pt x="428995" y="75864"/>
                    <a:pt x="427223" y="68910"/>
                    <a:pt x="427223" y="63693"/>
                  </a:cubicBezTo>
                  <a:cubicBezTo>
                    <a:pt x="425450" y="56739"/>
                    <a:pt x="425450" y="48045"/>
                    <a:pt x="425450" y="41090"/>
                  </a:cubicBezTo>
                  <a:cubicBezTo>
                    <a:pt x="427223" y="34136"/>
                    <a:pt x="428995" y="27181"/>
                    <a:pt x="434314" y="20226"/>
                  </a:cubicBezTo>
                  <a:cubicBezTo>
                    <a:pt x="437859" y="15010"/>
                    <a:pt x="443177" y="9794"/>
                    <a:pt x="450268" y="6316"/>
                  </a:cubicBezTo>
                  <a:cubicBezTo>
                    <a:pt x="457359" y="1970"/>
                    <a:pt x="466223" y="-204"/>
                    <a:pt x="47552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56"/>
            <p:cNvSpPr/>
            <p:nvPr/>
          </p:nvSpPr>
          <p:spPr bwMode="auto">
            <a:xfrm>
              <a:off x="946150" y="2571750"/>
              <a:ext cx="228600" cy="211138"/>
            </a:xfrm>
            <a:custGeom>
              <a:avLst/>
              <a:gdLst>
                <a:gd name="T0" fmla="*/ 120 w 131"/>
                <a:gd name="T1" fmla="*/ 38 h 121"/>
                <a:gd name="T2" fmla="*/ 86 w 131"/>
                <a:gd name="T3" fmla="*/ 109 h 121"/>
                <a:gd name="T4" fmla="*/ 11 w 131"/>
                <a:gd name="T5" fmla="*/ 84 h 121"/>
                <a:gd name="T6" fmla="*/ 45 w 131"/>
                <a:gd name="T7" fmla="*/ 13 h 121"/>
                <a:gd name="T8" fmla="*/ 120 w 131"/>
                <a:gd name="T9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1">
                  <a:moveTo>
                    <a:pt x="120" y="38"/>
                  </a:moveTo>
                  <a:cubicBezTo>
                    <a:pt x="131" y="64"/>
                    <a:pt x="116" y="96"/>
                    <a:pt x="86" y="109"/>
                  </a:cubicBezTo>
                  <a:cubicBezTo>
                    <a:pt x="56" y="121"/>
                    <a:pt x="22" y="111"/>
                    <a:pt x="11" y="84"/>
                  </a:cubicBezTo>
                  <a:cubicBezTo>
                    <a:pt x="0" y="58"/>
                    <a:pt x="15" y="26"/>
                    <a:pt x="45" y="13"/>
                  </a:cubicBezTo>
                  <a:cubicBezTo>
                    <a:pt x="75" y="0"/>
                    <a:pt x="109" y="11"/>
                    <a:pt x="12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57"/>
            <p:cNvSpPr/>
            <p:nvPr/>
          </p:nvSpPr>
          <p:spPr bwMode="auto">
            <a:xfrm>
              <a:off x="1641475" y="2016125"/>
              <a:ext cx="231775" cy="211138"/>
            </a:xfrm>
            <a:custGeom>
              <a:avLst/>
              <a:gdLst>
                <a:gd name="T0" fmla="*/ 120 w 132"/>
                <a:gd name="T1" fmla="*/ 37 h 121"/>
                <a:gd name="T2" fmla="*/ 86 w 132"/>
                <a:gd name="T3" fmla="*/ 108 h 121"/>
                <a:gd name="T4" fmla="*/ 11 w 132"/>
                <a:gd name="T5" fmla="*/ 84 h 121"/>
                <a:gd name="T6" fmla="*/ 46 w 132"/>
                <a:gd name="T7" fmla="*/ 13 h 121"/>
                <a:gd name="T8" fmla="*/ 120 w 132"/>
                <a:gd name="T9" fmla="*/ 3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21">
                  <a:moveTo>
                    <a:pt x="120" y="37"/>
                  </a:moveTo>
                  <a:cubicBezTo>
                    <a:pt x="132" y="63"/>
                    <a:pt x="116" y="95"/>
                    <a:pt x="86" y="108"/>
                  </a:cubicBezTo>
                  <a:cubicBezTo>
                    <a:pt x="56" y="121"/>
                    <a:pt x="23" y="110"/>
                    <a:pt x="11" y="84"/>
                  </a:cubicBezTo>
                  <a:cubicBezTo>
                    <a:pt x="0" y="57"/>
                    <a:pt x="15" y="26"/>
                    <a:pt x="46" y="13"/>
                  </a:cubicBezTo>
                  <a:cubicBezTo>
                    <a:pt x="76" y="0"/>
                    <a:pt x="109" y="11"/>
                    <a:pt x="12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358"/>
            <p:cNvSpPr/>
            <p:nvPr/>
          </p:nvSpPr>
          <p:spPr bwMode="auto">
            <a:xfrm>
              <a:off x="693738" y="2020888"/>
              <a:ext cx="207963" cy="230188"/>
            </a:xfrm>
            <a:custGeom>
              <a:avLst/>
              <a:gdLst>
                <a:gd name="T0" fmla="*/ 79 w 119"/>
                <a:gd name="T1" fmla="*/ 9 h 131"/>
                <a:gd name="T2" fmla="*/ 109 w 119"/>
                <a:gd name="T3" fmla="*/ 82 h 131"/>
                <a:gd name="T4" fmla="*/ 41 w 119"/>
                <a:gd name="T5" fmla="*/ 122 h 131"/>
                <a:gd name="T6" fmla="*/ 11 w 119"/>
                <a:gd name="T7" fmla="*/ 49 h 131"/>
                <a:gd name="T8" fmla="*/ 79 w 119"/>
                <a:gd name="T9" fmla="*/ 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31">
                  <a:moveTo>
                    <a:pt x="79" y="9"/>
                  </a:moveTo>
                  <a:cubicBezTo>
                    <a:pt x="106" y="19"/>
                    <a:pt x="119" y="51"/>
                    <a:pt x="109" y="82"/>
                  </a:cubicBezTo>
                  <a:cubicBezTo>
                    <a:pt x="99" y="113"/>
                    <a:pt x="68" y="131"/>
                    <a:pt x="41" y="122"/>
                  </a:cubicBezTo>
                  <a:cubicBezTo>
                    <a:pt x="14" y="112"/>
                    <a:pt x="0" y="80"/>
                    <a:pt x="11" y="49"/>
                  </a:cubicBezTo>
                  <a:cubicBezTo>
                    <a:pt x="21" y="18"/>
                    <a:pt x="52" y="0"/>
                    <a:pt x="7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360"/>
            <p:cNvSpPr/>
            <p:nvPr/>
          </p:nvSpPr>
          <p:spPr bwMode="auto">
            <a:xfrm>
              <a:off x="1595438" y="1166813"/>
              <a:ext cx="279400" cy="295275"/>
            </a:xfrm>
            <a:custGeom>
              <a:avLst/>
              <a:gdLst>
                <a:gd name="T0" fmla="*/ 121 w 159"/>
                <a:gd name="T1" fmla="*/ 21 h 169"/>
                <a:gd name="T2" fmla="*/ 136 w 159"/>
                <a:gd name="T3" fmla="*/ 122 h 169"/>
                <a:gd name="T4" fmla="*/ 38 w 159"/>
                <a:gd name="T5" fmla="*/ 149 h 169"/>
                <a:gd name="T6" fmla="*/ 23 w 159"/>
                <a:gd name="T7" fmla="*/ 48 h 169"/>
                <a:gd name="T8" fmla="*/ 121 w 159"/>
                <a:gd name="T9" fmla="*/ 2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69">
                  <a:moveTo>
                    <a:pt x="121" y="21"/>
                  </a:moveTo>
                  <a:cubicBezTo>
                    <a:pt x="152" y="41"/>
                    <a:pt x="159" y="86"/>
                    <a:pt x="136" y="122"/>
                  </a:cubicBezTo>
                  <a:cubicBezTo>
                    <a:pt x="112" y="157"/>
                    <a:pt x="69" y="169"/>
                    <a:pt x="38" y="149"/>
                  </a:cubicBezTo>
                  <a:cubicBezTo>
                    <a:pt x="7" y="129"/>
                    <a:pt x="0" y="84"/>
                    <a:pt x="23" y="48"/>
                  </a:cubicBezTo>
                  <a:cubicBezTo>
                    <a:pt x="46" y="13"/>
                    <a:pt x="90" y="0"/>
                    <a:pt x="121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361"/>
            <p:cNvSpPr/>
            <p:nvPr/>
          </p:nvSpPr>
          <p:spPr bwMode="auto">
            <a:xfrm>
              <a:off x="811213" y="1322388"/>
              <a:ext cx="228600" cy="211138"/>
            </a:xfrm>
            <a:custGeom>
              <a:avLst/>
              <a:gdLst>
                <a:gd name="T0" fmla="*/ 120 w 131"/>
                <a:gd name="T1" fmla="*/ 37 h 121"/>
                <a:gd name="T2" fmla="*/ 86 w 131"/>
                <a:gd name="T3" fmla="*/ 108 h 121"/>
                <a:gd name="T4" fmla="*/ 11 w 131"/>
                <a:gd name="T5" fmla="*/ 83 h 121"/>
                <a:gd name="T6" fmla="*/ 45 w 131"/>
                <a:gd name="T7" fmla="*/ 13 h 121"/>
                <a:gd name="T8" fmla="*/ 120 w 131"/>
                <a:gd name="T9" fmla="*/ 3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21">
                  <a:moveTo>
                    <a:pt x="120" y="37"/>
                  </a:moveTo>
                  <a:cubicBezTo>
                    <a:pt x="131" y="63"/>
                    <a:pt x="116" y="95"/>
                    <a:pt x="86" y="108"/>
                  </a:cubicBezTo>
                  <a:cubicBezTo>
                    <a:pt x="56" y="121"/>
                    <a:pt x="22" y="110"/>
                    <a:pt x="11" y="83"/>
                  </a:cubicBezTo>
                  <a:cubicBezTo>
                    <a:pt x="0" y="57"/>
                    <a:pt x="15" y="25"/>
                    <a:pt x="45" y="13"/>
                  </a:cubicBezTo>
                  <a:cubicBezTo>
                    <a:pt x="75" y="0"/>
                    <a:pt x="108" y="11"/>
                    <a:pt x="12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任意多边形 108"/>
            <p:cNvSpPr/>
            <p:nvPr/>
          </p:nvSpPr>
          <p:spPr bwMode="auto">
            <a:xfrm>
              <a:off x="3494865" y="1720850"/>
              <a:ext cx="557584" cy="632103"/>
            </a:xfrm>
            <a:custGeom>
              <a:avLst/>
              <a:gdLst>
                <a:gd name="connsiteX0" fmla="*/ 281735 w 557584"/>
                <a:gd name="connsiteY0" fmla="*/ 549593 h 632103"/>
                <a:gd name="connsiteX1" fmla="*/ 313607 w 557584"/>
                <a:gd name="connsiteY1" fmla="*/ 551339 h 632103"/>
                <a:gd name="connsiteX2" fmla="*/ 338397 w 557584"/>
                <a:gd name="connsiteY2" fmla="*/ 570548 h 632103"/>
                <a:gd name="connsiteX3" fmla="*/ 340168 w 557584"/>
                <a:gd name="connsiteY3" fmla="*/ 603727 h 632103"/>
                <a:gd name="connsiteX4" fmla="*/ 311837 w 557584"/>
                <a:gd name="connsiteY4" fmla="*/ 628174 h 632103"/>
                <a:gd name="connsiteX5" fmla="*/ 271111 w 557584"/>
                <a:gd name="connsiteY5" fmla="*/ 628174 h 632103"/>
                <a:gd name="connsiteX6" fmla="*/ 251634 w 557584"/>
                <a:gd name="connsiteY6" fmla="*/ 600234 h 632103"/>
                <a:gd name="connsiteX7" fmla="*/ 258717 w 557584"/>
                <a:gd name="connsiteY7" fmla="*/ 568802 h 632103"/>
                <a:gd name="connsiteX8" fmla="*/ 281735 w 557584"/>
                <a:gd name="connsiteY8" fmla="*/ 549593 h 632103"/>
                <a:gd name="connsiteX9" fmla="*/ 155855 w 557584"/>
                <a:gd name="connsiteY9" fmla="*/ 546259 h 632103"/>
                <a:gd name="connsiteX10" fmla="*/ 182314 w 557584"/>
                <a:gd name="connsiteY10" fmla="*/ 549752 h 632103"/>
                <a:gd name="connsiteX11" fmla="*/ 199952 w 557584"/>
                <a:gd name="connsiteY11" fmla="*/ 568961 h 632103"/>
                <a:gd name="connsiteX12" fmla="*/ 207008 w 557584"/>
                <a:gd name="connsiteY12" fmla="*/ 600393 h 632103"/>
                <a:gd name="connsiteX13" fmla="*/ 185841 w 557584"/>
                <a:gd name="connsiteY13" fmla="*/ 626587 h 632103"/>
                <a:gd name="connsiteX14" fmla="*/ 141744 w 557584"/>
                <a:gd name="connsiteY14" fmla="*/ 623095 h 632103"/>
                <a:gd name="connsiteX15" fmla="*/ 115286 w 557584"/>
                <a:gd name="connsiteY15" fmla="*/ 589916 h 632103"/>
                <a:gd name="connsiteX16" fmla="*/ 125869 w 557584"/>
                <a:gd name="connsiteY16" fmla="*/ 558483 h 632103"/>
                <a:gd name="connsiteX17" fmla="*/ 155855 w 557584"/>
                <a:gd name="connsiteY17" fmla="*/ 546259 h 632103"/>
                <a:gd name="connsiteX18" fmla="*/ 414648 w 557584"/>
                <a:gd name="connsiteY18" fmla="*/ 477838 h 632103"/>
                <a:gd name="connsiteX19" fmla="*/ 444134 w 557584"/>
                <a:gd name="connsiteY19" fmla="*/ 489999 h 632103"/>
                <a:gd name="connsiteX20" fmla="*/ 456276 w 557584"/>
                <a:gd name="connsiteY20" fmla="*/ 519532 h 632103"/>
                <a:gd name="connsiteX21" fmla="*/ 438931 w 557584"/>
                <a:gd name="connsiteY21" fmla="*/ 552540 h 632103"/>
                <a:gd name="connsiteX22" fmla="*/ 378223 w 557584"/>
                <a:gd name="connsiteY22" fmla="*/ 547329 h 632103"/>
                <a:gd name="connsiteX23" fmla="*/ 385161 w 557584"/>
                <a:gd name="connsiteY23" fmla="*/ 488262 h 632103"/>
                <a:gd name="connsiteX24" fmla="*/ 414648 w 557584"/>
                <a:gd name="connsiteY24" fmla="*/ 477838 h 632103"/>
                <a:gd name="connsiteX25" fmla="*/ 62087 w 557584"/>
                <a:gd name="connsiteY25" fmla="*/ 438455 h 632103"/>
                <a:gd name="connsiteX26" fmla="*/ 95266 w 557584"/>
                <a:gd name="connsiteY26" fmla="*/ 440196 h 632103"/>
                <a:gd name="connsiteX27" fmla="*/ 116221 w 557584"/>
                <a:gd name="connsiteY27" fmla="*/ 462818 h 632103"/>
                <a:gd name="connsiteX28" fmla="*/ 116221 w 557584"/>
                <a:gd name="connsiteY28" fmla="*/ 494140 h 632103"/>
                <a:gd name="connsiteX29" fmla="*/ 97012 w 557584"/>
                <a:gd name="connsiteY29" fmla="*/ 518503 h 632103"/>
                <a:gd name="connsiteX30" fmla="*/ 63833 w 557584"/>
                <a:gd name="connsiteY30" fmla="*/ 521983 h 632103"/>
                <a:gd name="connsiteX31" fmla="*/ 49863 w 557584"/>
                <a:gd name="connsiteY31" fmla="*/ 511542 h 632103"/>
                <a:gd name="connsiteX32" fmla="*/ 39386 w 557584"/>
                <a:gd name="connsiteY32" fmla="*/ 494140 h 632103"/>
                <a:gd name="connsiteX33" fmla="*/ 39386 w 557584"/>
                <a:gd name="connsiteY33" fmla="*/ 459337 h 632103"/>
                <a:gd name="connsiteX34" fmla="*/ 62087 w 557584"/>
                <a:gd name="connsiteY34" fmla="*/ 438455 h 632103"/>
                <a:gd name="connsiteX35" fmla="*/ 514207 w 557584"/>
                <a:gd name="connsiteY35" fmla="*/ 373423 h 632103"/>
                <a:gd name="connsiteX36" fmla="*/ 538655 w 557584"/>
                <a:gd name="connsiteY36" fmla="*/ 394629 h 632103"/>
                <a:gd name="connsiteX37" fmla="*/ 535162 w 557584"/>
                <a:gd name="connsiteY37" fmla="*/ 433508 h 632103"/>
                <a:gd name="connsiteX38" fmla="*/ 507222 w 557584"/>
                <a:gd name="connsiteY38" fmla="*/ 460017 h 632103"/>
                <a:gd name="connsiteX39" fmla="*/ 474043 w 557584"/>
                <a:gd name="connsiteY39" fmla="*/ 454715 h 632103"/>
                <a:gd name="connsiteX40" fmla="*/ 456580 w 557584"/>
                <a:gd name="connsiteY40" fmla="*/ 426439 h 632103"/>
                <a:gd name="connsiteX41" fmla="*/ 460073 w 557584"/>
                <a:gd name="connsiteY41" fmla="*/ 396397 h 632103"/>
                <a:gd name="connsiteX42" fmla="*/ 481028 w 557584"/>
                <a:gd name="connsiteY42" fmla="*/ 376957 h 632103"/>
                <a:gd name="connsiteX43" fmla="*/ 514207 w 557584"/>
                <a:gd name="connsiteY43" fmla="*/ 373423 h 632103"/>
                <a:gd name="connsiteX44" fmla="*/ 37872 w 557584"/>
                <a:gd name="connsiteY44" fmla="*/ 304800 h 632103"/>
                <a:gd name="connsiteX45" fmla="*/ 67613 w 557584"/>
                <a:gd name="connsiteY45" fmla="*/ 317195 h 632103"/>
                <a:gd name="connsiteX46" fmla="*/ 83359 w 557584"/>
                <a:gd name="connsiteY46" fmla="*/ 343755 h 632103"/>
                <a:gd name="connsiteX47" fmla="*/ 81609 w 557584"/>
                <a:gd name="connsiteY47" fmla="*/ 359691 h 632103"/>
                <a:gd name="connsiteX48" fmla="*/ 76361 w 557584"/>
                <a:gd name="connsiteY48" fmla="*/ 375627 h 632103"/>
                <a:gd name="connsiteX49" fmla="*/ 50119 w 557584"/>
                <a:gd name="connsiteY49" fmla="*/ 395104 h 632103"/>
                <a:gd name="connsiteX50" fmla="*/ 18628 w 557584"/>
                <a:gd name="connsiteY50" fmla="*/ 388022 h 632103"/>
                <a:gd name="connsiteX51" fmla="*/ 6381 w 557584"/>
                <a:gd name="connsiteY51" fmla="*/ 375627 h 632103"/>
                <a:gd name="connsiteX52" fmla="*/ 1133 w 557584"/>
                <a:gd name="connsiteY52" fmla="*/ 356150 h 632103"/>
                <a:gd name="connsiteX53" fmla="*/ 8131 w 557584"/>
                <a:gd name="connsiteY53" fmla="*/ 320736 h 632103"/>
                <a:gd name="connsiteX54" fmla="*/ 37872 w 557584"/>
                <a:gd name="connsiteY54" fmla="*/ 304800 h 632103"/>
                <a:gd name="connsiteX55" fmla="*/ 516909 w 557584"/>
                <a:gd name="connsiteY55" fmla="*/ 234909 h 632103"/>
                <a:gd name="connsiteX56" fmla="*/ 533529 w 557584"/>
                <a:gd name="connsiteY56" fmla="*/ 240432 h 632103"/>
                <a:gd name="connsiteX57" fmla="*/ 547525 w 557584"/>
                <a:gd name="connsiteY57" fmla="*/ 252803 h 632103"/>
                <a:gd name="connsiteX58" fmla="*/ 552774 w 557584"/>
                <a:gd name="connsiteY58" fmla="*/ 261639 h 632103"/>
                <a:gd name="connsiteX59" fmla="*/ 556273 w 557584"/>
                <a:gd name="connsiteY59" fmla="*/ 272242 h 632103"/>
                <a:gd name="connsiteX60" fmla="*/ 556273 w 557584"/>
                <a:gd name="connsiteY60" fmla="*/ 295216 h 632103"/>
                <a:gd name="connsiteX61" fmla="*/ 549275 w 557584"/>
                <a:gd name="connsiteY61" fmla="*/ 312888 h 632103"/>
                <a:gd name="connsiteX62" fmla="*/ 519533 w 557584"/>
                <a:gd name="connsiteY62" fmla="*/ 327026 h 632103"/>
                <a:gd name="connsiteX63" fmla="*/ 489792 w 557584"/>
                <a:gd name="connsiteY63" fmla="*/ 314655 h 632103"/>
                <a:gd name="connsiteX64" fmla="*/ 479295 w 557584"/>
                <a:gd name="connsiteY64" fmla="*/ 304052 h 632103"/>
                <a:gd name="connsiteX65" fmla="*/ 474047 w 557584"/>
                <a:gd name="connsiteY65" fmla="*/ 289914 h 632103"/>
                <a:gd name="connsiteX66" fmla="*/ 474047 w 557584"/>
                <a:gd name="connsiteY66" fmla="*/ 282845 h 632103"/>
                <a:gd name="connsiteX67" fmla="*/ 474047 w 557584"/>
                <a:gd name="connsiteY67" fmla="*/ 275776 h 632103"/>
                <a:gd name="connsiteX68" fmla="*/ 477546 w 557584"/>
                <a:gd name="connsiteY68" fmla="*/ 261639 h 632103"/>
                <a:gd name="connsiteX69" fmla="*/ 500289 w 557584"/>
                <a:gd name="connsiteY69" fmla="*/ 238665 h 632103"/>
                <a:gd name="connsiteX70" fmla="*/ 516909 w 557584"/>
                <a:gd name="connsiteY70" fmla="*/ 234909 h 632103"/>
                <a:gd name="connsiteX71" fmla="*/ 30712 w 557584"/>
                <a:gd name="connsiteY71" fmla="*/ 173577 h 632103"/>
                <a:gd name="connsiteX72" fmla="*/ 64568 w 557584"/>
                <a:gd name="connsiteY72" fmla="*/ 173577 h 632103"/>
                <a:gd name="connsiteX73" fmla="*/ 85951 w 557584"/>
                <a:gd name="connsiteY73" fmla="*/ 196551 h 632103"/>
                <a:gd name="connsiteX74" fmla="*/ 89515 w 557584"/>
                <a:gd name="connsiteY74" fmla="*/ 226594 h 632103"/>
                <a:gd name="connsiteX75" fmla="*/ 82387 w 557584"/>
                <a:gd name="connsiteY75" fmla="*/ 240731 h 632103"/>
                <a:gd name="connsiteX76" fmla="*/ 71696 w 557584"/>
                <a:gd name="connsiteY76" fmla="*/ 251335 h 632103"/>
                <a:gd name="connsiteX77" fmla="*/ 39622 w 557584"/>
                <a:gd name="connsiteY77" fmla="*/ 260171 h 632103"/>
                <a:gd name="connsiteX78" fmla="*/ 11111 w 557584"/>
                <a:gd name="connsiteY78" fmla="*/ 242499 h 632103"/>
                <a:gd name="connsiteX79" fmla="*/ 5766 w 557584"/>
                <a:gd name="connsiteY79" fmla="*/ 224826 h 632103"/>
                <a:gd name="connsiteX80" fmla="*/ 7548 w 557584"/>
                <a:gd name="connsiteY80" fmla="*/ 203620 h 632103"/>
                <a:gd name="connsiteX81" fmla="*/ 30712 w 557584"/>
                <a:gd name="connsiteY81" fmla="*/ 173577 h 632103"/>
                <a:gd name="connsiteX82" fmla="*/ 450622 w 557584"/>
                <a:gd name="connsiteY82" fmla="*/ 117475 h 632103"/>
                <a:gd name="connsiteX83" fmla="*/ 468117 w 557584"/>
                <a:gd name="connsiteY83" fmla="*/ 122809 h 632103"/>
                <a:gd name="connsiteX84" fmla="*/ 483863 w 557584"/>
                <a:gd name="connsiteY84" fmla="*/ 135255 h 632103"/>
                <a:gd name="connsiteX85" fmla="*/ 492610 w 557584"/>
                <a:gd name="connsiteY85" fmla="*/ 151257 h 632103"/>
                <a:gd name="connsiteX86" fmla="*/ 496109 w 557584"/>
                <a:gd name="connsiteY86" fmla="*/ 170815 h 632103"/>
                <a:gd name="connsiteX87" fmla="*/ 480364 w 557584"/>
                <a:gd name="connsiteY87" fmla="*/ 199263 h 632103"/>
                <a:gd name="connsiteX88" fmla="*/ 448873 w 557584"/>
                <a:gd name="connsiteY88" fmla="*/ 206375 h 632103"/>
                <a:gd name="connsiteX89" fmla="*/ 433127 w 557584"/>
                <a:gd name="connsiteY89" fmla="*/ 201041 h 632103"/>
                <a:gd name="connsiteX90" fmla="*/ 420881 w 557584"/>
                <a:gd name="connsiteY90" fmla="*/ 190373 h 632103"/>
                <a:gd name="connsiteX91" fmla="*/ 412134 w 557584"/>
                <a:gd name="connsiteY91" fmla="*/ 177927 h 632103"/>
                <a:gd name="connsiteX92" fmla="*/ 410384 w 557584"/>
                <a:gd name="connsiteY92" fmla="*/ 161925 h 632103"/>
                <a:gd name="connsiteX93" fmla="*/ 420881 w 557584"/>
                <a:gd name="connsiteY93" fmla="*/ 129921 h 632103"/>
                <a:gd name="connsiteX94" fmla="*/ 450622 w 557584"/>
                <a:gd name="connsiteY94" fmla="*/ 117475 h 632103"/>
                <a:gd name="connsiteX95" fmla="*/ 127810 w 557584"/>
                <a:gd name="connsiteY95" fmla="*/ 57150 h 632103"/>
                <a:gd name="connsiteX96" fmla="*/ 155750 w 557584"/>
                <a:gd name="connsiteY96" fmla="*/ 74613 h 632103"/>
                <a:gd name="connsiteX97" fmla="*/ 162735 w 557584"/>
                <a:gd name="connsiteY97" fmla="*/ 106045 h 632103"/>
                <a:gd name="connsiteX98" fmla="*/ 157496 w 557584"/>
                <a:gd name="connsiteY98" fmla="*/ 120015 h 632103"/>
                <a:gd name="connsiteX99" fmla="*/ 148765 w 557584"/>
                <a:gd name="connsiteY99" fmla="*/ 132239 h 632103"/>
                <a:gd name="connsiteX100" fmla="*/ 134795 w 557584"/>
                <a:gd name="connsiteY100" fmla="*/ 140971 h 632103"/>
                <a:gd name="connsiteX101" fmla="*/ 120825 w 557584"/>
                <a:gd name="connsiteY101" fmla="*/ 144463 h 632103"/>
                <a:gd name="connsiteX102" fmla="*/ 103362 w 557584"/>
                <a:gd name="connsiteY102" fmla="*/ 140971 h 632103"/>
                <a:gd name="connsiteX103" fmla="*/ 89392 w 557584"/>
                <a:gd name="connsiteY103" fmla="*/ 133986 h 632103"/>
                <a:gd name="connsiteX104" fmla="*/ 78914 w 557584"/>
                <a:gd name="connsiteY104" fmla="*/ 121762 h 632103"/>
                <a:gd name="connsiteX105" fmla="*/ 75422 w 557584"/>
                <a:gd name="connsiteY105" fmla="*/ 106045 h 632103"/>
                <a:gd name="connsiteX106" fmla="*/ 78914 w 557584"/>
                <a:gd name="connsiteY106" fmla="*/ 86836 h 632103"/>
                <a:gd name="connsiteX107" fmla="*/ 91138 w 557584"/>
                <a:gd name="connsiteY107" fmla="*/ 71120 h 632103"/>
                <a:gd name="connsiteX108" fmla="*/ 108601 w 557584"/>
                <a:gd name="connsiteY108" fmla="*/ 60642 h 632103"/>
                <a:gd name="connsiteX109" fmla="*/ 127810 w 557584"/>
                <a:gd name="connsiteY109" fmla="*/ 57150 h 632103"/>
                <a:gd name="connsiteX110" fmla="*/ 332535 w 557584"/>
                <a:gd name="connsiteY110" fmla="*/ 35242 h 632103"/>
                <a:gd name="connsiteX111" fmla="*/ 369719 w 557584"/>
                <a:gd name="connsiteY111" fmla="*/ 40481 h 632103"/>
                <a:gd name="connsiteX112" fmla="*/ 378573 w 557584"/>
                <a:gd name="connsiteY112" fmla="*/ 45720 h 632103"/>
                <a:gd name="connsiteX113" fmla="*/ 383885 w 557584"/>
                <a:gd name="connsiteY113" fmla="*/ 52705 h 632103"/>
                <a:gd name="connsiteX114" fmla="*/ 392738 w 557584"/>
                <a:gd name="connsiteY114" fmla="*/ 70168 h 632103"/>
                <a:gd name="connsiteX115" fmla="*/ 385656 w 557584"/>
                <a:gd name="connsiteY115" fmla="*/ 101600 h 632103"/>
                <a:gd name="connsiteX116" fmla="*/ 357325 w 557584"/>
                <a:gd name="connsiteY116" fmla="*/ 117317 h 632103"/>
                <a:gd name="connsiteX117" fmla="*/ 341389 w 557584"/>
                <a:gd name="connsiteY117" fmla="*/ 117317 h 632103"/>
                <a:gd name="connsiteX118" fmla="*/ 327223 w 557584"/>
                <a:gd name="connsiteY118" fmla="*/ 112078 h 632103"/>
                <a:gd name="connsiteX119" fmla="*/ 307746 w 557584"/>
                <a:gd name="connsiteY119" fmla="*/ 89377 h 632103"/>
                <a:gd name="connsiteX120" fmla="*/ 307746 w 557584"/>
                <a:gd name="connsiteY120" fmla="*/ 56198 h 632103"/>
                <a:gd name="connsiteX121" fmla="*/ 332535 w 557584"/>
                <a:gd name="connsiteY121" fmla="*/ 35242 h 632103"/>
                <a:gd name="connsiteX122" fmla="*/ 223839 w 557584"/>
                <a:gd name="connsiteY122" fmla="*/ 0 h 632103"/>
                <a:gd name="connsiteX123" fmla="*/ 234403 w 557584"/>
                <a:gd name="connsiteY123" fmla="*/ 3506 h 632103"/>
                <a:gd name="connsiteX124" fmla="*/ 252010 w 557584"/>
                <a:gd name="connsiteY124" fmla="*/ 12270 h 632103"/>
                <a:gd name="connsiteX125" fmla="*/ 262574 w 557584"/>
                <a:gd name="connsiteY125" fmla="*/ 43822 h 632103"/>
                <a:gd name="connsiteX126" fmla="*/ 246728 w 557584"/>
                <a:gd name="connsiteY126" fmla="*/ 71868 h 632103"/>
                <a:gd name="connsiteX127" fmla="*/ 234403 w 557584"/>
                <a:gd name="connsiteY127" fmla="*/ 80632 h 632103"/>
                <a:gd name="connsiteX128" fmla="*/ 229121 w 557584"/>
                <a:gd name="connsiteY128" fmla="*/ 82385 h 632103"/>
                <a:gd name="connsiteX129" fmla="*/ 222078 w 557584"/>
                <a:gd name="connsiteY129" fmla="*/ 84138 h 632103"/>
                <a:gd name="connsiteX130" fmla="*/ 215036 w 557584"/>
                <a:gd name="connsiteY130" fmla="*/ 84138 h 632103"/>
                <a:gd name="connsiteX131" fmla="*/ 209753 w 557584"/>
                <a:gd name="connsiteY131" fmla="*/ 84138 h 632103"/>
                <a:gd name="connsiteX132" fmla="*/ 195668 w 557584"/>
                <a:gd name="connsiteY132" fmla="*/ 78879 h 632103"/>
                <a:gd name="connsiteX133" fmla="*/ 172779 w 557584"/>
                <a:gd name="connsiteY133" fmla="*/ 56092 h 632103"/>
                <a:gd name="connsiteX134" fmla="*/ 174540 w 557584"/>
                <a:gd name="connsiteY134" fmla="*/ 22787 h 632103"/>
                <a:gd name="connsiteX135" fmla="*/ 188625 w 557584"/>
                <a:gd name="connsiteY135" fmla="*/ 8764 h 632103"/>
                <a:gd name="connsiteX136" fmla="*/ 199189 w 557584"/>
                <a:gd name="connsiteY136" fmla="*/ 3506 h 632103"/>
                <a:gd name="connsiteX137" fmla="*/ 211514 w 557584"/>
                <a:gd name="connsiteY137" fmla="*/ 1753 h 632103"/>
                <a:gd name="connsiteX138" fmla="*/ 223839 w 557584"/>
                <a:gd name="connsiteY138" fmla="*/ 0 h 632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57584" h="632103">
                  <a:moveTo>
                    <a:pt x="281735" y="549593"/>
                  </a:moveTo>
                  <a:cubicBezTo>
                    <a:pt x="292359" y="546100"/>
                    <a:pt x="302983" y="547846"/>
                    <a:pt x="313607" y="551339"/>
                  </a:cubicBezTo>
                  <a:cubicBezTo>
                    <a:pt x="322461" y="554831"/>
                    <a:pt x="333085" y="561816"/>
                    <a:pt x="338397" y="570548"/>
                  </a:cubicBezTo>
                  <a:cubicBezTo>
                    <a:pt x="343709" y="581025"/>
                    <a:pt x="343709" y="593249"/>
                    <a:pt x="340168" y="603727"/>
                  </a:cubicBezTo>
                  <a:cubicBezTo>
                    <a:pt x="334856" y="614204"/>
                    <a:pt x="324231" y="624682"/>
                    <a:pt x="311837" y="628174"/>
                  </a:cubicBezTo>
                  <a:cubicBezTo>
                    <a:pt x="297671" y="633413"/>
                    <a:pt x="283506" y="633413"/>
                    <a:pt x="271111" y="628174"/>
                  </a:cubicBezTo>
                  <a:cubicBezTo>
                    <a:pt x="260487" y="621189"/>
                    <a:pt x="253405" y="612458"/>
                    <a:pt x="251634" y="600234"/>
                  </a:cubicBezTo>
                  <a:cubicBezTo>
                    <a:pt x="251634" y="589757"/>
                    <a:pt x="253405" y="577533"/>
                    <a:pt x="258717" y="568802"/>
                  </a:cubicBezTo>
                  <a:cubicBezTo>
                    <a:pt x="265799" y="560070"/>
                    <a:pt x="272882" y="553085"/>
                    <a:pt x="281735" y="549593"/>
                  </a:cubicBezTo>
                  <a:close/>
                  <a:moveTo>
                    <a:pt x="155855" y="546259"/>
                  </a:moveTo>
                  <a:cubicBezTo>
                    <a:pt x="164675" y="544513"/>
                    <a:pt x="175258" y="546259"/>
                    <a:pt x="182314" y="549752"/>
                  </a:cubicBezTo>
                  <a:cubicBezTo>
                    <a:pt x="189369" y="553244"/>
                    <a:pt x="196425" y="560229"/>
                    <a:pt x="199952" y="568961"/>
                  </a:cubicBezTo>
                  <a:cubicBezTo>
                    <a:pt x="205244" y="579438"/>
                    <a:pt x="208772" y="589916"/>
                    <a:pt x="207008" y="600393"/>
                  </a:cubicBezTo>
                  <a:cubicBezTo>
                    <a:pt x="205244" y="612617"/>
                    <a:pt x="198189" y="621349"/>
                    <a:pt x="185841" y="626587"/>
                  </a:cubicBezTo>
                  <a:cubicBezTo>
                    <a:pt x="173494" y="631826"/>
                    <a:pt x="157619" y="631826"/>
                    <a:pt x="141744" y="623095"/>
                  </a:cubicBezTo>
                  <a:cubicBezTo>
                    <a:pt x="127633" y="614364"/>
                    <a:pt x="117050" y="602140"/>
                    <a:pt x="115286" y="589916"/>
                  </a:cubicBezTo>
                  <a:cubicBezTo>
                    <a:pt x="113522" y="577692"/>
                    <a:pt x="117050" y="565468"/>
                    <a:pt x="125869" y="558483"/>
                  </a:cubicBezTo>
                  <a:cubicBezTo>
                    <a:pt x="134689" y="549752"/>
                    <a:pt x="145272" y="546259"/>
                    <a:pt x="155855" y="546259"/>
                  </a:cubicBezTo>
                  <a:close/>
                  <a:moveTo>
                    <a:pt x="414648" y="477838"/>
                  </a:moveTo>
                  <a:cubicBezTo>
                    <a:pt x="426789" y="477838"/>
                    <a:pt x="437196" y="481313"/>
                    <a:pt x="444134" y="489999"/>
                  </a:cubicBezTo>
                  <a:cubicBezTo>
                    <a:pt x="452807" y="498685"/>
                    <a:pt x="458010" y="509109"/>
                    <a:pt x="456276" y="519532"/>
                  </a:cubicBezTo>
                  <a:cubicBezTo>
                    <a:pt x="454541" y="531693"/>
                    <a:pt x="449338" y="543854"/>
                    <a:pt x="438931" y="552540"/>
                  </a:cubicBezTo>
                  <a:cubicBezTo>
                    <a:pt x="418117" y="569913"/>
                    <a:pt x="390364" y="566439"/>
                    <a:pt x="378223" y="547329"/>
                  </a:cubicBezTo>
                  <a:cubicBezTo>
                    <a:pt x="364347" y="528219"/>
                    <a:pt x="369550" y="502160"/>
                    <a:pt x="385161" y="488262"/>
                  </a:cubicBezTo>
                  <a:cubicBezTo>
                    <a:pt x="393833" y="481313"/>
                    <a:pt x="404240" y="477838"/>
                    <a:pt x="414648" y="477838"/>
                  </a:cubicBezTo>
                  <a:close/>
                  <a:moveTo>
                    <a:pt x="62087" y="438455"/>
                  </a:moveTo>
                  <a:cubicBezTo>
                    <a:pt x="74311" y="434975"/>
                    <a:pt x="84788" y="434975"/>
                    <a:pt x="95266" y="440196"/>
                  </a:cubicBezTo>
                  <a:cubicBezTo>
                    <a:pt x="103997" y="445416"/>
                    <a:pt x="112729" y="452377"/>
                    <a:pt x="116221" y="462818"/>
                  </a:cubicBezTo>
                  <a:cubicBezTo>
                    <a:pt x="121460" y="474999"/>
                    <a:pt x="119714" y="483699"/>
                    <a:pt x="116221" y="494140"/>
                  </a:cubicBezTo>
                  <a:cubicBezTo>
                    <a:pt x="112729" y="504581"/>
                    <a:pt x="107490" y="513282"/>
                    <a:pt x="97012" y="518503"/>
                  </a:cubicBezTo>
                  <a:cubicBezTo>
                    <a:pt x="86535" y="525463"/>
                    <a:pt x="74311" y="525463"/>
                    <a:pt x="63833" y="521983"/>
                  </a:cubicBezTo>
                  <a:cubicBezTo>
                    <a:pt x="58595" y="518503"/>
                    <a:pt x="53356" y="515022"/>
                    <a:pt x="49863" y="511542"/>
                  </a:cubicBezTo>
                  <a:cubicBezTo>
                    <a:pt x="44624" y="506321"/>
                    <a:pt x="41132" y="501101"/>
                    <a:pt x="39386" y="494140"/>
                  </a:cubicBezTo>
                  <a:cubicBezTo>
                    <a:pt x="34147" y="481959"/>
                    <a:pt x="34147" y="469778"/>
                    <a:pt x="39386" y="459337"/>
                  </a:cubicBezTo>
                  <a:cubicBezTo>
                    <a:pt x="42878" y="448896"/>
                    <a:pt x="51609" y="441936"/>
                    <a:pt x="62087" y="438455"/>
                  </a:cubicBezTo>
                  <a:close/>
                  <a:moveTo>
                    <a:pt x="514207" y="373423"/>
                  </a:moveTo>
                  <a:cubicBezTo>
                    <a:pt x="524685" y="375190"/>
                    <a:pt x="533416" y="384026"/>
                    <a:pt x="538655" y="394629"/>
                  </a:cubicBezTo>
                  <a:cubicBezTo>
                    <a:pt x="542147" y="405233"/>
                    <a:pt x="542147" y="421138"/>
                    <a:pt x="535162" y="433508"/>
                  </a:cubicBezTo>
                  <a:cubicBezTo>
                    <a:pt x="528177" y="447646"/>
                    <a:pt x="517699" y="456482"/>
                    <a:pt x="507222" y="460017"/>
                  </a:cubicBezTo>
                  <a:cubicBezTo>
                    <a:pt x="494998" y="463551"/>
                    <a:pt x="484521" y="461784"/>
                    <a:pt x="474043" y="454715"/>
                  </a:cubicBezTo>
                  <a:cubicBezTo>
                    <a:pt x="465312" y="447646"/>
                    <a:pt x="460073" y="437043"/>
                    <a:pt x="456580" y="426439"/>
                  </a:cubicBezTo>
                  <a:cubicBezTo>
                    <a:pt x="454834" y="417603"/>
                    <a:pt x="454834" y="407000"/>
                    <a:pt x="460073" y="396397"/>
                  </a:cubicBezTo>
                  <a:cubicBezTo>
                    <a:pt x="465312" y="387560"/>
                    <a:pt x="472297" y="380491"/>
                    <a:pt x="481028" y="376957"/>
                  </a:cubicBezTo>
                  <a:cubicBezTo>
                    <a:pt x="491506" y="371655"/>
                    <a:pt x="501983" y="369888"/>
                    <a:pt x="514207" y="373423"/>
                  </a:cubicBezTo>
                  <a:close/>
                  <a:moveTo>
                    <a:pt x="37872" y="304800"/>
                  </a:moveTo>
                  <a:cubicBezTo>
                    <a:pt x="48369" y="304800"/>
                    <a:pt x="58866" y="310112"/>
                    <a:pt x="67613" y="317195"/>
                  </a:cubicBezTo>
                  <a:cubicBezTo>
                    <a:pt x="76361" y="324277"/>
                    <a:pt x="81609" y="333131"/>
                    <a:pt x="83359" y="343755"/>
                  </a:cubicBezTo>
                  <a:cubicBezTo>
                    <a:pt x="83359" y="349067"/>
                    <a:pt x="83359" y="354379"/>
                    <a:pt x="81609" y="359691"/>
                  </a:cubicBezTo>
                  <a:cubicBezTo>
                    <a:pt x="81609" y="365003"/>
                    <a:pt x="79860" y="370315"/>
                    <a:pt x="76361" y="375627"/>
                  </a:cubicBezTo>
                  <a:cubicBezTo>
                    <a:pt x="71112" y="384480"/>
                    <a:pt x="60616" y="391563"/>
                    <a:pt x="50119" y="395104"/>
                  </a:cubicBezTo>
                  <a:cubicBezTo>
                    <a:pt x="39622" y="396875"/>
                    <a:pt x="27375" y="395104"/>
                    <a:pt x="18628" y="388022"/>
                  </a:cubicBezTo>
                  <a:cubicBezTo>
                    <a:pt x="13379" y="384480"/>
                    <a:pt x="9880" y="380939"/>
                    <a:pt x="6381" y="375627"/>
                  </a:cubicBezTo>
                  <a:cubicBezTo>
                    <a:pt x="2882" y="370315"/>
                    <a:pt x="1133" y="363232"/>
                    <a:pt x="1133" y="356150"/>
                  </a:cubicBezTo>
                  <a:cubicBezTo>
                    <a:pt x="-2366" y="343755"/>
                    <a:pt x="2882" y="329589"/>
                    <a:pt x="8131" y="320736"/>
                  </a:cubicBezTo>
                  <a:cubicBezTo>
                    <a:pt x="15129" y="311883"/>
                    <a:pt x="25626" y="306571"/>
                    <a:pt x="37872" y="304800"/>
                  </a:cubicBezTo>
                  <a:close/>
                  <a:moveTo>
                    <a:pt x="516909" y="234909"/>
                  </a:moveTo>
                  <a:cubicBezTo>
                    <a:pt x="522595" y="235130"/>
                    <a:pt x="528281" y="236898"/>
                    <a:pt x="533529" y="240432"/>
                  </a:cubicBezTo>
                  <a:cubicBezTo>
                    <a:pt x="538778" y="243966"/>
                    <a:pt x="544026" y="247501"/>
                    <a:pt x="547525" y="252803"/>
                  </a:cubicBezTo>
                  <a:cubicBezTo>
                    <a:pt x="549275" y="256337"/>
                    <a:pt x="551024" y="258104"/>
                    <a:pt x="552774" y="261639"/>
                  </a:cubicBezTo>
                  <a:cubicBezTo>
                    <a:pt x="554523" y="265173"/>
                    <a:pt x="554523" y="268708"/>
                    <a:pt x="556273" y="272242"/>
                  </a:cubicBezTo>
                  <a:cubicBezTo>
                    <a:pt x="558022" y="279311"/>
                    <a:pt x="558022" y="288147"/>
                    <a:pt x="556273" y="295216"/>
                  </a:cubicBezTo>
                  <a:cubicBezTo>
                    <a:pt x="554523" y="300518"/>
                    <a:pt x="552774" y="307587"/>
                    <a:pt x="549275" y="312888"/>
                  </a:cubicBezTo>
                  <a:cubicBezTo>
                    <a:pt x="542277" y="321724"/>
                    <a:pt x="531780" y="327026"/>
                    <a:pt x="519533" y="327026"/>
                  </a:cubicBezTo>
                  <a:cubicBezTo>
                    <a:pt x="507287" y="327026"/>
                    <a:pt x="496790" y="321724"/>
                    <a:pt x="489792" y="314655"/>
                  </a:cubicBezTo>
                  <a:cubicBezTo>
                    <a:pt x="486293" y="312888"/>
                    <a:pt x="482794" y="307587"/>
                    <a:pt x="479295" y="304052"/>
                  </a:cubicBezTo>
                  <a:cubicBezTo>
                    <a:pt x="477546" y="300518"/>
                    <a:pt x="475796" y="295216"/>
                    <a:pt x="474047" y="289914"/>
                  </a:cubicBezTo>
                  <a:cubicBezTo>
                    <a:pt x="474047" y="288147"/>
                    <a:pt x="474047" y="286380"/>
                    <a:pt x="474047" y="282845"/>
                  </a:cubicBezTo>
                  <a:cubicBezTo>
                    <a:pt x="472297" y="281078"/>
                    <a:pt x="474047" y="277544"/>
                    <a:pt x="474047" y="275776"/>
                  </a:cubicBezTo>
                  <a:cubicBezTo>
                    <a:pt x="474047" y="270475"/>
                    <a:pt x="475796" y="265173"/>
                    <a:pt x="477546" y="261639"/>
                  </a:cubicBezTo>
                  <a:cubicBezTo>
                    <a:pt x="482794" y="251035"/>
                    <a:pt x="489792" y="243966"/>
                    <a:pt x="500289" y="238665"/>
                  </a:cubicBezTo>
                  <a:cubicBezTo>
                    <a:pt x="505537" y="236014"/>
                    <a:pt x="511223" y="234688"/>
                    <a:pt x="516909" y="234909"/>
                  </a:cubicBezTo>
                  <a:close/>
                  <a:moveTo>
                    <a:pt x="30712" y="173577"/>
                  </a:moveTo>
                  <a:cubicBezTo>
                    <a:pt x="41404" y="168275"/>
                    <a:pt x="53877" y="168275"/>
                    <a:pt x="64568" y="173577"/>
                  </a:cubicBezTo>
                  <a:cubicBezTo>
                    <a:pt x="75260" y="178878"/>
                    <a:pt x="82387" y="187715"/>
                    <a:pt x="85951" y="196551"/>
                  </a:cubicBezTo>
                  <a:cubicBezTo>
                    <a:pt x="91297" y="207154"/>
                    <a:pt x="91297" y="217757"/>
                    <a:pt x="89515" y="226594"/>
                  </a:cubicBezTo>
                  <a:cubicBezTo>
                    <a:pt x="87733" y="231895"/>
                    <a:pt x="84169" y="237197"/>
                    <a:pt x="82387" y="240731"/>
                  </a:cubicBezTo>
                  <a:cubicBezTo>
                    <a:pt x="78824" y="244266"/>
                    <a:pt x="75260" y="249567"/>
                    <a:pt x="71696" y="251335"/>
                  </a:cubicBezTo>
                  <a:cubicBezTo>
                    <a:pt x="61005" y="258404"/>
                    <a:pt x="50313" y="261938"/>
                    <a:pt x="39622" y="260171"/>
                  </a:cubicBezTo>
                  <a:cubicBezTo>
                    <a:pt x="27149" y="258404"/>
                    <a:pt x="16457" y="253102"/>
                    <a:pt x="11111" y="242499"/>
                  </a:cubicBezTo>
                  <a:cubicBezTo>
                    <a:pt x="7548" y="237197"/>
                    <a:pt x="5766" y="231895"/>
                    <a:pt x="5766" y="224826"/>
                  </a:cubicBezTo>
                  <a:cubicBezTo>
                    <a:pt x="3984" y="217757"/>
                    <a:pt x="5766" y="210688"/>
                    <a:pt x="7548" y="203620"/>
                  </a:cubicBezTo>
                  <a:cubicBezTo>
                    <a:pt x="11111" y="189482"/>
                    <a:pt x="20021" y="178878"/>
                    <a:pt x="30712" y="173577"/>
                  </a:cubicBezTo>
                  <a:close/>
                  <a:moveTo>
                    <a:pt x="450622" y="117475"/>
                  </a:moveTo>
                  <a:cubicBezTo>
                    <a:pt x="455871" y="117475"/>
                    <a:pt x="462869" y="119253"/>
                    <a:pt x="468117" y="122809"/>
                  </a:cubicBezTo>
                  <a:cubicBezTo>
                    <a:pt x="473366" y="124587"/>
                    <a:pt x="478614" y="129921"/>
                    <a:pt x="483863" y="135255"/>
                  </a:cubicBezTo>
                  <a:cubicBezTo>
                    <a:pt x="487362" y="140589"/>
                    <a:pt x="490861" y="145923"/>
                    <a:pt x="492610" y="151257"/>
                  </a:cubicBezTo>
                  <a:cubicBezTo>
                    <a:pt x="496109" y="158369"/>
                    <a:pt x="496109" y="163703"/>
                    <a:pt x="496109" y="170815"/>
                  </a:cubicBezTo>
                  <a:cubicBezTo>
                    <a:pt x="494360" y="181483"/>
                    <a:pt x="489111" y="192151"/>
                    <a:pt x="480364" y="199263"/>
                  </a:cubicBezTo>
                  <a:cubicBezTo>
                    <a:pt x="469867" y="204597"/>
                    <a:pt x="459370" y="206375"/>
                    <a:pt x="448873" y="206375"/>
                  </a:cubicBezTo>
                  <a:cubicBezTo>
                    <a:pt x="443624" y="204597"/>
                    <a:pt x="438376" y="202819"/>
                    <a:pt x="433127" y="201041"/>
                  </a:cubicBezTo>
                  <a:cubicBezTo>
                    <a:pt x="427879" y="199263"/>
                    <a:pt x="424380" y="195707"/>
                    <a:pt x="420881" y="190373"/>
                  </a:cubicBezTo>
                  <a:cubicBezTo>
                    <a:pt x="417382" y="186817"/>
                    <a:pt x="413883" y="181483"/>
                    <a:pt x="412134" y="177927"/>
                  </a:cubicBezTo>
                  <a:cubicBezTo>
                    <a:pt x="410384" y="172593"/>
                    <a:pt x="410384" y="167259"/>
                    <a:pt x="410384" y="161925"/>
                  </a:cubicBezTo>
                  <a:cubicBezTo>
                    <a:pt x="410384" y="151257"/>
                    <a:pt x="413883" y="138811"/>
                    <a:pt x="420881" y="129921"/>
                  </a:cubicBezTo>
                  <a:cubicBezTo>
                    <a:pt x="427879" y="121031"/>
                    <a:pt x="440125" y="117475"/>
                    <a:pt x="450622" y="117475"/>
                  </a:cubicBezTo>
                  <a:close/>
                  <a:moveTo>
                    <a:pt x="127810" y="57150"/>
                  </a:moveTo>
                  <a:cubicBezTo>
                    <a:pt x="138287" y="58896"/>
                    <a:pt x="148765" y="64135"/>
                    <a:pt x="155750" y="74613"/>
                  </a:cubicBezTo>
                  <a:cubicBezTo>
                    <a:pt x="160989" y="83344"/>
                    <a:pt x="162735" y="95568"/>
                    <a:pt x="162735" y="106045"/>
                  </a:cubicBezTo>
                  <a:cubicBezTo>
                    <a:pt x="160989" y="111284"/>
                    <a:pt x="159242" y="116523"/>
                    <a:pt x="157496" y="120015"/>
                  </a:cubicBezTo>
                  <a:cubicBezTo>
                    <a:pt x="155750" y="125254"/>
                    <a:pt x="152257" y="128747"/>
                    <a:pt x="148765" y="132239"/>
                  </a:cubicBezTo>
                  <a:cubicBezTo>
                    <a:pt x="145272" y="135732"/>
                    <a:pt x="140033" y="139224"/>
                    <a:pt x="134795" y="140971"/>
                  </a:cubicBezTo>
                  <a:cubicBezTo>
                    <a:pt x="131302" y="142717"/>
                    <a:pt x="126063" y="142717"/>
                    <a:pt x="120825" y="144463"/>
                  </a:cubicBezTo>
                  <a:cubicBezTo>
                    <a:pt x="115586" y="144463"/>
                    <a:pt x="110347" y="142717"/>
                    <a:pt x="103362" y="140971"/>
                  </a:cubicBezTo>
                  <a:cubicBezTo>
                    <a:pt x="98123" y="140971"/>
                    <a:pt x="94631" y="137478"/>
                    <a:pt x="89392" y="133986"/>
                  </a:cubicBezTo>
                  <a:cubicBezTo>
                    <a:pt x="84153" y="130493"/>
                    <a:pt x="80661" y="127000"/>
                    <a:pt x="78914" y="121762"/>
                  </a:cubicBezTo>
                  <a:cubicBezTo>
                    <a:pt x="77168" y="116523"/>
                    <a:pt x="75422" y="111284"/>
                    <a:pt x="75422" y="106045"/>
                  </a:cubicBezTo>
                  <a:cubicBezTo>
                    <a:pt x="75422" y="99060"/>
                    <a:pt x="77168" y="93821"/>
                    <a:pt x="78914" y="86836"/>
                  </a:cubicBezTo>
                  <a:cubicBezTo>
                    <a:pt x="82407" y="81598"/>
                    <a:pt x="85899" y="76359"/>
                    <a:pt x="91138" y="71120"/>
                  </a:cubicBezTo>
                  <a:cubicBezTo>
                    <a:pt x="96377" y="65881"/>
                    <a:pt x="103362" y="62389"/>
                    <a:pt x="108601" y="60642"/>
                  </a:cubicBezTo>
                  <a:cubicBezTo>
                    <a:pt x="115586" y="58896"/>
                    <a:pt x="120825" y="57150"/>
                    <a:pt x="127810" y="57150"/>
                  </a:cubicBezTo>
                  <a:close/>
                  <a:moveTo>
                    <a:pt x="332535" y="35242"/>
                  </a:moveTo>
                  <a:cubicBezTo>
                    <a:pt x="343159" y="31750"/>
                    <a:pt x="357325" y="33496"/>
                    <a:pt x="369719" y="40481"/>
                  </a:cubicBezTo>
                  <a:cubicBezTo>
                    <a:pt x="371490" y="42227"/>
                    <a:pt x="375031" y="43974"/>
                    <a:pt x="378573" y="45720"/>
                  </a:cubicBezTo>
                  <a:cubicBezTo>
                    <a:pt x="380343" y="49213"/>
                    <a:pt x="382114" y="50959"/>
                    <a:pt x="383885" y="52705"/>
                  </a:cubicBezTo>
                  <a:cubicBezTo>
                    <a:pt x="387426" y="57944"/>
                    <a:pt x="390968" y="63183"/>
                    <a:pt x="392738" y="70168"/>
                  </a:cubicBezTo>
                  <a:cubicBezTo>
                    <a:pt x="394509" y="80645"/>
                    <a:pt x="392738" y="91123"/>
                    <a:pt x="385656" y="101600"/>
                  </a:cubicBezTo>
                  <a:cubicBezTo>
                    <a:pt x="378573" y="110332"/>
                    <a:pt x="367949" y="115570"/>
                    <a:pt x="357325" y="117317"/>
                  </a:cubicBezTo>
                  <a:cubicBezTo>
                    <a:pt x="352013" y="119063"/>
                    <a:pt x="346701" y="119063"/>
                    <a:pt x="341389" y="117317"/>
                  </a:cubicBezTo>
                  <a:cubicBezTo>
                    <a:pt x="336077" y="117317"/>
                    <a:pt x="330765" y="115570"/>
                    <a:pt x="327223" y="112078"/>
                  </a:cubicBezTo>
                  <a:cubicBezTo>
                    <a:pt x="316599" y="106839"/>
                    <a:pt x="311287" y="98108"/>
                    <a:pt x="307746" y="89377"/>
                  </a:cubicBezTo>
                  <a:cubicBezTo>
                    <a:pt x="304205" y="78899"/>
                    <a:pt x="302434" y="66675"/>
                    <a:pt x="307746" y="56198"/>
                  </a:cubicBezTo>
                  <a:cubicBezTo>
                    <a:pt x="311287" y="45720"/>
                    <a:pt x="320141" y="38735"/>
                    <a:pt x="332535" y="35242"/>
                  </a:cubicBezTo>
                  <a:close/>
                  <a:moveTo>
                    <a:pt x="223839" y="0"/>
                  </a:moveTo>
                  <a:cubicBezTo>
                    <a:pt x="227360" y="1753"/>
                    <a:pt x="230882" y="1753"/>
                    <a:pt x="234403" y="3506"/>
                  </a:cubicBezTo>
                  <a:cubicBezTo>
                    <a:pt x="241446" y="5259"/>
                    <a:pt x="246728" y="8764"/>
                    <a:pt x="252010" y="12270"/>
                  </a:cubicBezTo>
                  <a:cubicBezTo>
                    <a:pt x="260813" y="21034"/>
                    <a:pt x="264335" y="31552"/>
                    <a:pt x="262574" y="43822"/>
                  </a:cubicBezTo>
                  <a:cubicBezTo>
                    <a:pt x="260813" y="54339"/>
                    <a:pt x="253771" y="64856"/>
                    <a:pt x="246728" y="71868"/>
                  </a:cubicBezTo>
                  <a:cubicBezTo>
                    <a:pt x="243207" y="75374"/>
                    <a:pt x="239685" y="78879"/>
                    <a:pt x="234403" y="80632"/>
                  </a:cubicBezTo>
                  <a:cubicBezTo>
                    <a:pt x="232642" y="80632"/>
                    <a:pt x="230882" y="82385"/>
                    <a:pt x="229121" y="82385"/>
                  </a:cubicBezTo>
                  <a:cubicBezTo>
                    <a:pt x="227360" y="84138"/>
                    <a:pt x="223839" y="84138"/>
                    <a:pt x="222078" y="84138"/>
                  </a:cubicBezTo>
                  <a:cubicBezTo>
                    <a:pt x="220318" y="84138"/>
                    <a:pt x="218557" y="84138"/>
                    <a:pt x="215036" y="84138"/>
                  </a:cubicBezTo>
                  <a:cubicBezTo>
                    <a:pt x="213275" y="84138"/>
                    <a:pt x="211514" y="84138"/>
                    <a:pt x="209753" y="84138"/>
                  </a:cubicBezTo>
                  <a:cubicBezTo>
                    <a:pt x="204471" y="82385"/>
                    <a:pt x="199189" y="80632"/>
                    <a:pt x="195668" y="78879"/>
                  </a:cubicBezTo>
                  <a:cubicBezTo>
                    <a:pt x="186864" y="73621"/>
                    <a:pt x="178061" y="66609"/>
                    <a:pt x="172779" y="56092"/>
                  </a:cubicBezTo>
                  <a:cubicBezTo>
                    <a:pt x="167497" y="45575"/>
                    <a:pt x="167497" y="35057"/>
                    <a:pt x="174540" y="22787"/>
                  </a:cubicBezTo>
                  <a:cubicBezTo>
                    <a:pt x="178061" y="17529"/>
                    <a:pt x="183343" y="14023"/>
                    <a:pt x="188625" y="8764"/>
                  </a:cubicBezTo>
                  <a:cubicBezTo>
                    <a:pt x="192147" y="7011"/>
                    <a:pt x="195668" y="5259"/>
                    <a:pt x="199189" y="3506"/>
                  </a:cubicBezTo>
                  <a:cubicBezTo>
                    <a:pt x="202711" y="3506"/>
                    <a:pt x="206232" y="1753"/>
                    <a:pt x="211514" y="1753"/>
                  </a:cubicBezTo>
                  <a:cubicBezTo>
                    <a:pt x="215036" y="0"/>
                    <a:pt x="218557" y="0"/>
                    <a:pt x="2238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任意多边形 109"/>
            <p:cNvSpPr/>
            <p:nvPr/>
          </p:nvSpPr>
          <p:spPr bwMode="auto">
            <a:xfrm>
              <a:off x="3816349" y="2457140"/>
              <a:ext cx="425450" cy="462272"/>
            </a:xfrm>
            <a:custGeom>
              <a:avLst/>
              <a:gdLst>
                <a:gd name="connsiteX0" fmla="*/ 219780 w 425450"/>
                <a:gd name="connsiteY0" fmla="*/ 406709 h 462272"/>
                <a:gd name="connsiteX1" fmla="*/ 233892 w 425450"/>
                <a:gd name="connsiteY1" fmla="*/ 413655 h 462272"/>
                <a:gd name="connsiteX2" fmla="*/ 242711 w 425450"/>
                <a:gd name="connsiteY2" fmla="*/ 432754 h 462272"/>
                <a:gd name="connsiteX3" fmla="*/ 237419 w 425450"/>
                <a:gd name="connsiteY3" fmla="*/ 453590 h 462272"/>
                <a:gd name="connsiteX4" fmla="*/ 219780 w 425450"/>
                <a:gd name="connsiteY4" fmla="*/ 462272 h 462272"/>
                <a:gd name="connsiteX5" fmla="*/ 202142 w 425450"/>
                <a:gd name="connsiteY5" fmla="*/ 453590 h 462272"/>
                <a:gd name="connsiteX6" fmla="*/ 196850 w 425450"/>
                <a:gd name="connsiteY6" fmla="*/ 434491 h 462272"/>
                <a:gd name="connsiteX7" fmla="*/ 203905 w 425450"/>
                <a:gd name="connsiteY7" fmla="*/ 413655 h 462272"/>
                <a:gd name="connsiteX8" fmla="*/ 219780 w 425450"/>
                <a:gd name="connsiteY8" fmla="*/ 406709 h 462272"/>
                <a:gd name="connsiteX9" fmla="*/ 157050 w 425450"/>
                <a:gd name="connsiteY9" fmla="*/ 398958 h 462272"/>
                <a:gd name="connsiteX10" fmla="*/ 169353 w 425450"/>
                <a:gd name="connsiteY10" fmla="*/ 409604 h 462272"/>
                <a:gd name="connsiteX11" fmla="*/ 172868 w 425450"/>
                <a:gd name="connsiteY11" fmla="*/ 430895 h 462272"/>
                <a:gd name="connsiteX12" fmla="*/ 164080 w 425450"/>
                <a:gd name="connsiteY12" fmla="*/ 450412 h 462272"/>
                <a:gd name="connsiteX13" fmla="*/ 142989 w 425450"/>
                <a:gd name="connsiteY13" fmla="*/ 455735 h 462272"/>
                <a:gd name="connsiteX14" fmla="*/ 128928 w 425450"/>
                <a:gd name="connsiteY14" fmla="*/ 441541 h 462272"/>
                <a:gd name="connsiteX15" fmla="*/ 128928 w 425450"/>
                <a:gd name="connsiteY15" fmla="*/ 420250 h 462272"/>
                <a:gd name="connsiteX16" fmla="*/ 141231 w 425450"/>
                <a:gd name="connsiteY16" fmla="*/ 402507 h 462272"/>
                <a:gd name="connsiteX17" fmla="*/ 157050 w 425450"/>
                <a:gd name="connsiteY17" fmla="*/ 398958 h 462272"/>
                <a:gd name="connsiteX18" fmla="*/ 286134 w 425450"/>
                <a:gd name="connsiteY18" fmla="*/ 394009 h 462272"/>
                <a:gd name="connsiteX19" fmla="*/ 294892 w 425450"/>
                <a:gd name="connsiteY19" fmla="*/ 397581 h 462272"/>
                <a:gd name="connsiteX20" fmla="*/ 310658 w 425450"/>
                <a:gd name="connsiteY20" fmla="*/ 411869 h 462272"/>
                <a:gd name="connsiteX21" fmla="*/ 312409 w 425450"/>
                <a:gd name="connsiteY21" fmla="*/ 433300 h 462272"/>
                <a:gd name="connsiteX22" fmla="*/ 308906 w 425450"/>
                <a:gd name="connsiteY22" fmla="*/ 444015 h 462272"/>
                <a:gd name="connsiteX23" fmla="*/ 298396 w 425450"/>
                <a:gd name="connsiteY23" fmla="*/ 449373 h 462272"/>
                <a:gd name="connsiteX24" fmla="*/ 287885 w 425450"/>
                <a:gd name="connsiteY24" fmla="*/ 451159 h 462272"/>
                <a:gd name="connsiteX25" fmla="*/ 279127 w 425450"/>
                <a:gd name="connsiteY25" fmla="*/ 447587 h 462272"/>
                <a:gd name="connsiteX26" fmla="*/ 266865 w 425450"/>
                <a:gd name="connsiteY26" fmla="*/ 429728 h 462272"/>
                <a:gd name="connsiteX27" fmla="*/ 266865 w 425450"/>
                <a:gd name="connsiteY27" fmla="*/ 408297 h 462272"/>
                <a:gd name="connsiteX28" fmla="*/ 272120 w 425450"/>
                <a:gd name="connsiteY28" fmla="*/ 399367 h 462272"/>
                <a:gd name="connsiteX29" fmla="*/ 277375 w 425450"/>
                <a:gd name="connsiteY29" fmla="*/ 395795 h 462272"/>
                <a:gd name="connsiteX30" fmla="*/ 286134 w 425450"/>
                <a:gd name="connsiteY30" fmla="*/ 394009 h 462272"/>
                <a:gd name="connsiteX31" fmla="*/ 88424 w 425450"/>
                <a:gd name="connsiteY31" fmla="*/ 371784 h 462272"/>
                <a:gd name="connsiteX32" fmla="*/ 104141 w 425450"/>
                <a:gd name="connsiteY32" fmla="*/ 375266 h 462272"/>
                <a:gd name="connsiteX33" fmla="*/ 111126 w 425450"/>
                <a:gd name="connsiteY33" fmla="*/ 389195 h 462272"/>
                <a:gd name="connsiteX34" fmla="*/ 105887 w 425450"/>
                <a:gd name="connsiteY34" fmla="*/ 410089 h 462272"/>
                <a:gd name="connsiteX35" fmla="*/ 90171 w 425450"/>
                <a:gd name="connsiteY35" fmla="*/ 424018 h 462272"/>
                <a:gd name="connsiteX36" fmla="*/ 69215 w 425450"/>
                <a:gd name="connsiteY36" fmla="*/ 418795 h 462272"/>
                <a:gd name="connsiteX37" fmla="*/ 60484 w 425450"/>
                <a:gd name="connsiteY37" fmla="*/ 399642 h 462272"/>
                <a:gd name="connsiteX38" fmla="*/ 69215 w 425450"/>
                <a:gd name="connsiteY38" fmla="*/ 380490 h 462272"/>
                <a:gd name="connsiteX39" fmla="*/ 88424 w 425450"/>
                <a:gd name="connsiteY39" fmla="*/ 371784 h 462272"/>
                <a:gd name="connsiteX40" fmla="*/ 339884 w 425450"/>
                <a:gd name="connsiteY40" fmla="*/ 357497 h 462272"/>
                <a:gd name="connsiteX41" fmla="*/ 360839 w 425450"/>
                <a:gd name="connsiteY41" fmla="*/ 362752 h 462272"/>
                <a:gd name="connsiteX42" fmla="*/ 373063 w 425450"/>
                <a:gd name="connsiteY42" fmla="*/ 380270 h 462272"/>
                <a:gd name="connsiteX43" fmla="*/ 373063 w 425450"/>
                <a:gd name="connsiteY43" fmla="*/ 390780 h 462272"/>
                <a:gd name="connsiteX44" fmla="*/ 367824 w 425450"/>
                <a:gd name="connsiteY44" fmla="*/ 401290 h 462272"/>
                <a:gd name="connsiteX45" fmla="*/ 359093 w 425450"/>
                <a:gd name="connsiteY45" fmla="*/ 406545 h 462272"/>
                <a:gd name="connsiteX46" fmla="*/ 348615 w 425450"/>
                <a:gd name="connsiteY46" fmla="*/ 408297 h 462272"/>
                <a:gd name="connsiteX47" fmla="*/ 329406 w 425450"/>
                <a:gd name="connsiteY47" fmla="*/ 397787 h 462272"/>
                <a:gd name="connsiteX48" fmla="*/ 320675 w 425450"/>
                <a:gd name="connsiteY48" fmla="*/ 378518 h 462272"/>
                <a:gd name="connsiteX49" fmla="*/ 320675 w 425450"/>
                <a:gd name="connsiteY49" fmla="*/ 369759 h 462272"/>
                <a:gd name="connsiteX50" fmla="*/ 324167 w 425450"/>
                <a:gd name="connsiteY50" fmla="*/ 362752 h 462272"/>
                <a:gd name="connsiteX51" fmla="*/ 331152 w 425450"/>
                <a:gd name="connsiteY51" fmla="*/ 359249 h 462272"/>
                <a:gd name="connsiteX52" fmla="*/ 339884 w 425450"/>
                <a:gd name="connsiteY52" fmla="*/ 357497 h 462272"/>
                <a:gd name="connsiteX53" fmla="*/ 37427 w 425450"/>
                <a:gd name="connsiteY53" fmla="*/ 317974 h 462272"/>
                <a:gd name="connsiteX54" fmla="*/ 58786 w 425450"/>
                <a:gd name="connsiteY54" fmla="*/ 319726 h 462272"/>
                <a:gd name="connsiteX55" fmla="*/ 73026 w 425450"/>
                <a:gd name="connsiteY55" fmla="*/ 330236 h 462272"/>
                <a:gd name="connsiteX56" fmla="*/ 73026 w 425450"/>
                <a:gd name="connsiteY56" fmla="*/ 337243 h 462272"/>
                <a:gd name="connsiteX57" fmla="*/ 71246 w 425450"/>
                <a:gd name="connsiteY57" fmla="*/ 346001 h 462272"/>
                <a:gd name="connsiteX58" fmla="*/ 55226 w 425450"/>
                <a:gd name="connsiteY58" fmla="*/ 361767 h 462272"/>
                <a:gd name="connsiteX59" fmla="*/ 33867 w 425450"/>
                <a:gd name="connsiteY59" fmla="*/ 365270 h 462272"/>
                <a:gd name="connsiteX60" fmla="*/ 24968 w 425450"/>
                <a:gd name="connsiteY60" fmla="*/ 360015 h 462272"/>
                <a:gd name="connsiteX61" fmla="*/ 17848 w 425450"/>
                <a:gd name="connsiteY61" fmla="*/ 351257 h 462272"/>
                <a:gd name="connsiteX62" fmla="*/ 19628 w 425450"/>
                <a:gd name="connsiteY62" fmla="*/ 331988 h 462272"/>
                <a:gd name="connsiteX63" fmla="*/ 37427 w 425450"/>
                <a:gd name="connsiteY63" fmla="*/ 317974 h 462272"/>
                <a:gd name="connsiteX64" fmla="*/ 388024 w 425450"/>
                <a:gd name="connsiteY64" fmla="*/ 297336 h 462272"/>
                <a:gd name="connsiteX65" fmla="*/ 405823 w 425450"/>
                <a:gd name="connsiteY65" fmla="*/ 309598 h 462272"/>
                <a:gd name="connsiteX66" fmla="*/ 411163 w 425450"/>
                <a:gd name="connsiteY66" fmla="*/ 320108 h 462272"/>
                <a:gd name="connsiteX67" fmla="*/ 409383 w 425450"/>
                <a:gd name="connsiteY67" fmla="*/ 328867 h 462272"/>
                <a:gd name="connsiteX68" fmla="*/ 404043 w 425450"/>
                <a:gd name="connsiteY68" fmla="*/ 337626 h 462272"/>
                <a:gd name="connsiteX69" fmla="*/ 395144 w 425450"/>
                <a:gd name="connsiteY69" fmla="*/ 342881 h 462272"/>
                <a:gd name="connsiteX70" fmla="*/ 372004 w 425450"/>
                <a:gd name="connsiteY70" fmla="*/ 341129 h 462272"/>
                <a:gd name="connsiteX71" fmla="*/ 355985 w 425450"/>
                <a:gd name="connsiteY71" fmla="*/ 327115 h 462272"/>
                <a:gd name="connsiteX72" fmla="*/ 354205 w 425450"/>
                <a:gd name="connsiteY72" fmla="*/ 318357 h 462272"/>
                <a:gd name="connsiteX73" fmla="*/ 354205 w 425450"/>
                <a:gd name="connsiteY73" fmla="*/ 311350 h 462272"/>
                <a:gd name="connsiteX74" fmla="*/ 359545 w 425450"/>
                <a:gd name="connsiteY74" fmla="*/ 304343 h 462272"/>
                <a:gd name="connsiteX75" fmla="*/ 366665 w 425450"/>
                <a:gd name="connsiteY75" fmla="*/ 299088 h 462272"/>
                <a:gd name="connsiteX76" fmla="*/ 388024 w 425450"/>
                <a:gd name="connsiteY76" fmla="*/ 297336 h 462272"/>
                <a:gd name="connsiteX77" fmla="*/ 30162 w 425450"/>
                <a:gd name="connsiteY77" fmla="*/ 249711 h 462272"/>
                <a:gd name="connsiteX78" fmla="*/ 49679 w 425450"/>
                <a:gd name="connsiteY78" fmla="*/ 256718 h 462272"/>
                <a:gd name="connsiteX79" fmla="*/ 58551 w 425450"/>
                <a:gd name="connsiteY79" fmla="*/ 270732 h 462272"/>
                <a:gd name="connsiteX80" fmla="*/ 31937 w 425450"/>
                <a:gd name="connsiteY80" fmla="*/ 295256 h 462272"/>
                <a:gd name="connsiteX81" fmla="*/ 0 w 425450"/>
                <a:gd name="connsiteY81" fmla="*/ 274235 h 462272"/>
                <a:gd name="connsiteX82" fmla="*/ 1774 w 425450"/>
                <a:gd name="connsiteY82" fmla="*/ 263725 h 462272"/>
                <a:gd name="connsiteX83" fmla="*/ 8871 w 425450"/>
                <a:gd name="connsiteY83" fmla="*/ 254966 h 462272"/>
                <a:gd name="connsiteX84" fmla="*/ 30162 w 425450"/>
                <a:gd name="connsiteY84" fmla="*/ 249711 h 462272"/>
                <a:gd name="connsiteX85" fmla="*/ 397062 w 425450"/>
                <a:gd name="connsiteY85" fmla="*/ 230497 h 462272"/>
                <a:gd name="connsiteX86" fmla="*/ 416579 w 425450"/>
                <a:gd name="connsiteY86" fmla="*/ 237318 h 462272"/>
                <a:gd name="connsiteX87" fmla="*/ 425450 w 425450"/>
                <a:gd name="connsiteY87" fmla="*/ 254369 h 462272"/>
                <a:gd name="connsiteX88" fmla="*/ 393513 w 425450"/>
                <a:gd name="connsiteY88" fmla="*/ 274830 h 462272"/>
                <a:gd name="connsiteX89" fmla="*/ 366899 w 425450"/>
                <a:gd name="connsiteY89" fmla="*/ 250958 h 462272"/>
                <a:gd name="connsiteX90" fmla="*/ 375771 w 425450"/>
                <a:gd name="connsiteY90" fmla="*/ 235612 h 462272"/>
                <a:gd name="connsiteX91" fmla="*/ 397062 w 425450"/>
                <a:gd name="connsiteY91" fmla="*/ 230497 h 462272"/>
                <a:gd name="connsiteX92" fmla="*/ 26761 w 425450"/>
                <a:gd name="connsiteY92" fmla="*/ 178280 h 462272"/>
                <a:gd name="connsiteX93" fmla="*/ 47443 w 425450"/>
                <a:gd name="connsiteY93" fmla="*/ 180037 h 462272"/>
                <a:gd name="connsiteX94" fmla="*/ 66403 w 425450"/>
                <a:gd name="connsiteY94" fmla="*/ 209917 h 462272"/>
                <a:gd name="connsiteX95" fmla="*/ 54338 w 425450"/>
                <a:gd name="connsiteY95" fmla="*/ 222220 h 462272"/>
                <a:gd name="connsiteX96" fmla="*/ 33655 w 425450"/>
                <a:gd name="connsiteY96" fmla="*/ 223978 h 462272"/>
                <a:gd name="connsiteX97" fmla="*/ 14696 w 425450"/>
                <a:gd name="connsiteY97" fmla="*/ 211674 h 462272"/>
                <a:gd name="connsiteX98" fmla="*/ 12972 w 425450"/>
                <a:gd name="connsiteY98" fmla="*/ 192341 h 462272"/>
                <a:gd name="connsiteX99" fmla="*/ 26761 w 425450"/>
                <a:gd name="connsiteY99" fmla="*/ 178280 h 462272"/>
                <a:gd name="connsiteX100" fmla="*/ 391739 w 425450"/>
                <a:gd name="connsiteY100" fmla="*/ 159230 h 462272"/>
                <a:gd name="connsiteX101" fmla="*/ 423676 w 425450"/>
                <a:gd name="connsiteY101" fmla="*/ 180321 h 462272"/>
                <a:gd name="connsiteX102" fmla="*/ 397062 w 425450"/>
                <a:gd name="connsiteY102" fmla="*/ 204928 h 462272"/>
                <a:gd name="connsiteX103" fmla="*/ 365125 w 425450"/>
                <a:gd name="connsiteY103" fmla="*/ 185594 h 462272"/>
                <a:gd name="connsiteX104" fmla="*/ 391739 w 425450"/>
                <a:gd name="connsiteY104" fmla="*/ 159230 h 462272"/>
                <a:gd name="connsiteX105" fmla="*/ 65435 w 425450"/>
                <a:gd name="connsiteY105" fmla="*/ 114609 h 462272"/>
                <a:gd name="connsiteX106" fmla="*/ 84535 w 425450"/>
                <a:gd name="connsiteY106" fmla="*/ 121616 h 462272"/>
                <a:gd name="connsiteX107" fmla="*/ 96690 w 425450"/>
                <a:gd name="connsiteY107" fmla="*/ 139133 h 462272"/>
                <a:gd name="connsiteX108" fmla="*/ 94953 w 425450"/>
                <a:gd name="connsiteY108" fmla="*/ 156650 h 462272"/>
                <a:gd name="connsiteX109" fmla="*/ 79326 w 425450"/>
                <a:gd name="connsiteY109" fmla="*/ 163657 h 462272"/>
                <a:gd name="connsiteX110" fmla="*/ 58490 w 425450"/>
                <a:gd name="connsiteY110" fmla="*/ 160154 h 462272"/>
                <a:gd name="connsiteX111" fmla="*/ 46336 w 425450"/>
                <a:gd name="connsiteY111" fmla="*/ 142636 h 462272"/>
                <a:gd name="connsiteX112" fmla="*/ 48072 w 425450"/>
                <a:gd name="connsiteY112" fmla="*/ 123367 h 462272"/>
                <a:gd name="connsiteX113" fmla="*/ 65435 w 425450"/>
                <a:gd name="connsiteY113" fmla="*/ 114609 h 462272"/>
                <a:gd name="connsiteX114" fmla="*/ 375421 w 425450"/>
                <a:gd name="connsiteY114" fmla="*/ 90961 h 462272"/>
                <a:gd name="connsiteX115" fmla="*/ 396649 w 425450"/>
                <a:gd name="connsiteY115" fmla="*/ 90961 h 462272"/>
                <a:gd name="connsiteX116" fmla="*/ 410800 w 425450"/>
                <a:gd name="connsiteY116" fmla="*/ 106726 h 462272"/>
                <a:gd name="connsiteX117" fmla="*/ 387804 w 425450"/>
                <a:gd name="connsiteY117" fmla="*/ 136505 h 462272"/>
                <a:gd name="connsiteX118" fmla="*/ 354194 w 425450"/>
                <a:gd name="connsiteY118" fmla="*/ 120740 h 462272"/>
                <a:gd name="connsiteX119" fmla="*/ 357732 w 425450"/>
                <a:gd name="connsiteY119" fmla="*/ 104974 h 462272"/>
                <a:gd name="connsiteX120" fmla="*/ 375421 w 425450"/>
                <a:gd name="connsiteY120" fmla="*/ 90961 h 462272"/>
                <a:gd name="connsiteX121" fmla="*/ 118124 w 425450"/>
                <a:gd name="connsiteY121" fmla="*/ 60308 h 462272"/>
                <a:gd name="connsiteX122" fmla="*/ 135659 w 425450"/>
                <a:gd name="connsiteY122" fmla="*/ 71840 h 462272"/>
                <a:gd name="connsiteX123" fmla="*/ 137391 w 425450"/>
                <a:gd name="connsiteY123" fmla="*/ 109100 h 462272"/>
                <a:gd name="connsiteX124" fmla="*/ 101023 w 425450"/>
                <a:gd name="connsiteY124" fmla="*/ 103777 h 462272"/>
                <a:gd name="connsiteX125" fmla="*/ 99291 w 425450"/>
                <a:gd name="connsiteY125" fmla="*/ 64743 h 462272"/>
                <a:gd name="connsiteX126" fmla="*/ 118124 w 425450"/>
                <a:gd name="connsiteY126" fmla="*/ 60308 h 462272"/>
                <a:gd name="connsiteX127" fmla="*/ 163239 w 425450"/>
                <a:gd name="connsiteY127" fmla="*/ 22832 h 462272"/>
                <a:gd name="connsiteX128" fmla="*/ 182508 w 425450"/>
                <a:gd name="connsiteY128" fmla="*/ 22832 h 462272"/>
                <a:gd name="connsiteX129" fmla="*/ 196521 w 425450"/>
                <a:gd name="connsiteY129" fmla="*/ 38459 h 462272"/>
                <a:gd name="connsiteX130" fmla="*/ 198273 w 425450"/>
                <a:gd name="connsiteY130" fmla="*/ 59295 h 462272"/>
                <a:gd name="connsiteX131" fmla="*/ 187763 w 425450"/>
                <a:gd name="connsiteY131" fmla="*/ 73186 h 462272"/>
                <a:gd name="connsiteX132" fmla="*/ 171997 w 425450"/>
                <a:gd name="connsiteY132" fmla="*/ 73186 h 462272"/>
                <a:gd name="connsiteX133" fmla="*/ 154480 w 425450"/>
                <a:gd name="connsiteY133" fmla="*/ 59295 h 462272"/>
                <a:gd name="connsiteX134" fmla="*/ 150977 w 425450"/>
                <a:gd name="connsiteY134" fmla="*/ 38459 h 462272"/>
                <a:gd name="connsiteX135" fmla="*/ 163239 w 425450"/>
                <a:gd name="connsiteY135" fmla="*/ 22832 h 462272"/>
                <a:gd name="connsiteX136" fmla="*/ 311774 w 425450"/>
                <a:gd name="connsiteY136" fmla="*/ 8439 h 462272"/>
                <a:gd name="connsiteX137" fmla="*/ 322319 w 425450"/>
                <a:gd name="connsiteY137" fmla="*/ 10219 h 462272"/>
                <a:gd name="connsiteX138" fmla="*/ 332865 w 425450"/>
                <a:gd name="connsiteY138" fmla="*/ 17339 h 462272"/>
                <a:gd name="connsiteX139" fmla="*/ 336380 w 425450"/>
                <a:gd name="connsiteY139" fmla="*/ 26238 h 462272"/>
                <a:gd name="connsiteX140" fmla="*/ 336725 w 425450"/>
                <a:gd name="connsiteY140" fmla="*/ 30428 h 462272"/>
                <a:gd name="connsiteX141" fmla="*/ 344488 w 425450"/>
                <a:gd name="connsiteY141" fmla="*/ 22688 h 462272"/>
                <a:gd name="connsiteX142" fmla="*/ 368936 w 425450"/>
                <a:gd name="connsiteY142" fmla="*/ 29653 h 462272"/>
                <a:gd name="connsiteX143" fmla="*/ 377667 w 425450"/>
                <a:gd name="connsiteY143" fmla="*/ 52287 h 462272"/>
                <a:gd name="connsiteX144" fmla="*/ 365443 w 425450"/>
                <a:gd name="connsiteY144" fmla="*/ 69698 h 462272"/>
                <a:gd name="connsiteX145" fmla="*/ 344488 w 425450"/>
                <a:gd name="connsiteY145" fmla="*/ 74922 h 462272"/>
                <a:gd name="connsiteX146" fmla="*/ 330517 w 425450"/>
                <a:gd name="connsiteY146" fmla="*/ 71440 h 462272"/>
                <a:gd name="connsiteX147" fmla="*/ 327025 w 425450"/>
                <a:gd name="connsiteY147" fmla="*/ 59252 h 462272"/>
                <a:gd name="connsiteX148" fmla="*/ 327549 w 425450"/>
                <a:gd name="connsiteY148" fmla="*/ 52981 h 462272"/>
                <a:gd name="connsiteX149" fmla="*/ 317047 w 425450"/>
                <a:gd name="connsiteY149" fmla="*/ 63617 h 462272"/>
                <a:gd name="connsiteX150" fmla="*/ 310016 w 425450"/>
                <a:gd name="connsiteY150" fmla="*/ 65397 h 462272"/>
                <a:gd name="connsiteX151" fmla="*/ 301228 w 425450"/>
                <a:gd name="connsiteY151" fmla="*/ 65397 h 462272"/>
                <a:gd name="connsiteX152" fmla="*/ 290682 w 425450"/>
                <a:gd name="connsiteY152" fmla="*/ 52937 h 462272"/>
                <a:gd name="connsiteX153" fmla="*/ 290682 w 425450"/>
                <a:gd name="connsiteY153" fmla="*/ 29798 h 462272"/>
                <a:gd name="connsiteX154" fmla="*/ 301228 w 425450"/>
                <a:gd name="connsiteY154" fmla="*/ 11999 h 462272"/>
                <a:gd name="connsiteX155" fmla="*/ 311774 w 425450"/>
                <a:gd name="connsiteY155" fmla="*/ 8439 h 462272"/>
                <a:gd name="connsiteX156" fmla="*/ 240337 w 425450"/>
                <a:gd name="connsiteY156" fmla="*/ 449 h 462272"/>
                <a:gd name="connsiteX157" fmla="*/ 259670 w 425450"/>
                <a:gd name="connsiteY157" fmla="*/ 7360 h 462272"/>
                <a:gd name="connsiteX158" fmla="*/ 266701 w 425450"/>
                <a:gd name="connsiteY158" fmla="*/ 28091 h 462272"/>
                <a:gd name="connsiteX159" fmla="*/ 259670 w 425450"/>
                <a:gd name="connsiteY159" fmla="*/ 47094 h 462272"/>
                <a:gd name="connsiteX160" fmla="*/ 245610 w 425450"/>
                <a:gd name="connsiteY160" fmla="*/ 55732 h 462272"/>
                <a:gd name="connsiteX161" fmla="*/ 229791 w 425450"/>
                <a:gd name="connsiteY161" fmla="*/ 50550 h 462272"/>
                <a:gd name="connsiteX162" fmla="*/ 219245 w 425450"/>
                <a:gd name="connsiteY162" fmla="*/ 31546 h 462272"/>
                <a:gd name="connsiteX163" fmla="*/ 222761 w 425450"/>
                <a:gd name="connsiteY163" fmla="*/ 10815 h 462272"/>
                <a:gd name="connsiteX164" fmla="*/ 240337 w 425450"/>
                <a:gd name="connsiteY164" fmla="*/ 449 h 46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25450" h="462272">
                  <a:moveTo>
                    <a:pt x="219780" y="406709"/>
                  </a:moveTo>
                  <a:cubicBezTo>
                    <a:pt x="225072" y="406709"/>
                    <a:pt x="230364" y="408445"/>
                    <a:pt x="233892" y="413655"/>
                  </a:cubicBezTo>
                  <a:cubicBezTo>
                    <a:pt x="239183" y="418864"/>
                    <a:pt x="242711" y="425809"/>
                    <a:pt x="242711" y="432754"/>
                  </a:cubicBezTo>
                  <a:cubicBezTo>
                    <a:pt x="244475" y="441436"/>
                    <a:pt x="242711" y="448381"/>
                    <a:pt x="237419" y="453590"/>
                  </a:cubicBezTo>
                  <a:cubicBezTo>
                    <a:pt x="233892" y="458799"/>
                    <a:pt x="226836" y="462272"/>
                    <a:pt x="219780" y="462272"/>
                  </a:cubicBezTo>
                  <a:cubicBezTo>
                    <a:pt x="212725" y="462272"/>
                    <a:pt x="207433" y="458799"/>
                    <a:pt x="202142" y="453590"/>
                  </a:cubicBezTo>
                  <a:cubicBezTo>
                    <a:pt x="198614" y="448381"/>
                    <a:pt x="196850" y="441436"/>
                    <a:pt x="196850" y="434491"/>
                  </a:cubicBezTo>
                  <a:cubicBezTo>
                    <a:pt x="196850" y="425809"/>
                    <a:pt x="200378" y="418864"/>
                    <a:pt x="203905" y="413655"/>
                  </a:cubicBezTo>
                  <a:cubicBezTo>
                    <a:pt x="207433" y="408445"/>
                    <a:pt x="214489" y="406709"/>
                    <a:pt x="219780" y="406709"/>
                  </a:cubicBezTo>
                  <a:close/>
                  <a:moveTo>
                    <a:pt x="157050" y="398958"/>
                  </a:moveTo>
                  <a:cubicBezTo>
                    <a:pt x="162323" y="400733"/>
                    <a:pt x="167595" y="404281"/>
                    <a:pt x="169353" y="409604"/>
                  </a:cubicBezTo>
                  <a:cubicBezTo>
                    <a:pt x="172868" y="416701"/>
                    <a:pt x="174626" y="423798"/>
                    <a:pt x="172868" y="430895"/>
                  </a:cubicBezTo>
                  <a:cubicBezTo>
                    <a:pt x="172868" y="439766"/>
                    <a:pt x="169353" y="446864"/>
                    <a:pt x="164080" y="450412"/>
                  </a:cubicBezTo>
                  <a:cubicBezTo>
                    <a:pt x="158807" y="455735"/>
                    <a:pt x="151777" y="457509"/>
                    <a:pt x="142989" y="455735"/>
                  </a:cubicBezTo>
                  <a:cubicBezTo>
                    <a:pt x="135959" y="453961"/>
                    <a:pt x="130686" y="448638"/>
                    <a:pt x="128928" y="441541"/>
                  </a:cubicBezTo>
                  <a:cubicBezTo>
                    <a:pt x="125413" y="436218"/>
                    <a:pt x="125413" y="427347"/>
                    <a:pt x="128928" y="420250"/>
                  </a:cubicBezTo>
                  <a:cubicBezTo>
                    <a:pt x="130686" y="413153"/>
                    <a:pt x="135959" y="407830"/>
                    <a:pt x="141231" y="402507"/>
                  </a:cubicBezTo>
                  <a:cubicBezTo>
                    <a:pt x="146504" y="398958"/>
                    <a:pt x="151777" y="397184"/>
                    <a:pt x="157050" y="398958"/>
                  </a:cubicBezTo>
                  <a:close/>
                  <a:moveTo>
                    <a:pt x="286134" y="394009"/>
                  </a:moveTo>
                  <a:cubicBezTo>
                    <a:pt x="289637" y="395795"/>
                    <a:pt x="291389" y="395795"/>
                    <a:pt x="294892" y="397581"/>
                  </a:cubicBezTo>
                  <a:cubicBezTo>
                    <a:pt x="300147" y="399367"/>
                    <a:pt x="305403" y="404725"/>
                    <a:pt x="310658" y="411869"/>
                  </a:cubicBezTo>
                  <a:cubicBezTo>
                    <a:pt x="314161" y="419012"/>
                    <a:pt x="315913" y="426156"/>
                    <a:pt x="312409" y="433300"/>
                  </a:cubicBezTo>
                  <a:cubicBezTo>
                    <a:pt x="312409" y="436872"/>
                    <a:pt x="310658" y="440444"/>
                    <a:pt x="308906" y="444015"/>
                  </a:cubicBezTo>
                  <a:cubicBezTo>
                    <a:pt x="305403" y="445801"/>
                    <a:pt x="301899" y="447587"/>
                    <a:pt x="298396" y="449373"/>
                  </a:cubicBezTo>
                  <a:cubicBezTo>
                    <a:pt x="294892" y="451159"/>
                    <a:pt x="291389" y="451159"/>
                    <a:pt x="287885" y="451159"/>
                  </a:cubicBezTo>
                  <a:cubicBezTo>
                    <a:pt x="284382" y="451159"/>
                    <a:pt x="280878" y="449373"/>
                    <a:pt x="279127" y="447587"/>
                  </a:cubicBezTo>
                  <a:cubicBezTo>
                    <a:pt x="272120" y="444015"/>
                    <a:pt x="268616" y="436872"/>
                    <a:pt x="266865" y="429728"/>
                  </a:cubicBezTo>
                  <a:cubicBezTo>
                    <a:pt x="265113" y="422584"/>
                    <a:pt x="265113" y="413654"/>
                    <a:pt x="266865" y="408297"/>
                  </a:cubicBezTo>
                  <a:cubicBezTo>
                    <a:pt x="268616" y="404725"/>
                    <a:pt x="270368" y="402939"/>
                    <a:pt x="272120" y="399367"/>
                  </a:cubicBezTo>
                  <a:cubicBezTo>
                    <a:pt x="273871" y="397581"/>
                    <a:pt x="275623" y="395795"/>
                    <a:pt x="277375" y="395795"/>
                  </a:cubicBezTo>
                  <a:cubicBezTo>
                    <a:pt x="280878" y="394009"/>
                    <a:pt x="282630" y="394009"/>
                    <a:pt x="286134" y="394009"/>
                  </a:cubicBezTo>
                  <a:close/>
                  <a:moveTo>
                    <a:pt x="88424" y="371784"/>
                  </a:moveTo>
                  <a:cubicBezTo>
                    <a:pt x="95409" y="371784"/>
                    <a:pt x="100648" y="371784"/>
                    <a:pt x="104141" y="375266"/>
                  </a:cubicBezTo>
                  <a:cubicBezTo>
                    <a:pt x="107633" y="378749"/>
                    <a:pt x="111126" y="383972"/>
                    <a:pt x="111126" y="389195"/>
                  </a:cubicBezTo>
                  <a:cubicBezTo>
                    <a:pt x="111126" y="396160"/>
                    <a:pt x="109380" y="403124"/>
                    <a:pt x="105887" y="410089"/>
                  </a:cubicBezTo>
                  <a:cubicBezTo>
                    <a:pt x="102395" y="417053"/>
                    <a:pt x="95409" y="422277"/>
                    <a:pt x="90171" y="424018"/>
                  </a:cubicBezTo>
                  <a:cubicBezTo>
                    <a:pt x="83186" y="425759"/>
                    <a:pt x="74454" y="424018"/>
                    <a:pt x="69215" y="418795"/>
                  </a:cubicBezTo>
                  <a:cubicBezTo>
                    <a:pt x="62230" y="413571"/>
                    <a:pt x="58738" y="406607"/>
                    <a:pt x="60484" y="399642"/>
                  </a:cubicBezTo>
                  <a:cubicBezTo>
                    <a:pt x="60484" y="392678"/>
                    <a:pt x="63977" y="385713"/>
                    <a:pt x="69215" y="380490"/>
                  </a:cubicBezTo>
                  <a:cubicBezTo>
                    <a:pt x="76201" y="375266"/>
                    <a:pt x="83186" y="373525"/>
                    <a:pt x="88424" y="371784"/>
                  </a:cubicBezTo>
                  <a:close/>
                  <a:moveTo>
                    <a:pt x="339884" y="357497"/>
                  </a:moveTo>
                  <a:cubicBezTo>
                    <a:pt x="346869" y="357497"/>
                    <a:pt x="353854" y="359249"/>
                    <a:pt x="360839" y="362752"/>
                  </a:cubicBezTo>
                  <a:cubicBezTo>
                    <a:pt x="367824" y="368007"/>
                    <a:pt x="371317" y="373263"/>
                    <a:pt x="373063" y="380270"/>
                  </a:cubicBezTo>
                  <a:cubicBezTo>
                    <a:pt x="373063" y="383773"/>
                    <a:pt x="373063" y="387276"/>
                    <a:pt x="373063" y="390780"/>
                  </a:cubicBezTo>
                  <a:cubicBezTo>
                    <a:pt x="371317" y="394283"/>
                    <a:pt x="369571" y="397787"/>
                    <a:pt x="367824" y="401290"/>
                  </a:cubicBezTo>
                  <a:cubicBezTo>
                    <a:pt x="364332" y="403042"/>
                    <a:pt x="362585" y="406545"/>
                    <a:pt x="359093" y="406545"/>
                  </a:cubicBezTo>
                  <a:cubicBezTo>
                    <a:pt x="355600" y="408297"/>
                    <a:pt x="352108" y="408297"/>
                    <a:pt x="348615" y="408297"/>
                  </a:cubicBezTo>
                  <a:cubicBezTo>
                    <a:pt x="341630" y="408297"/>
                    <a:pt x="334645" y="404794"/>
                    <a:pt x="329406" y="397787"/>
                  </a:cubicBezTo>
                  <a:cubicBezTo>
                    <a:pt x="324167" y="392532"/>
                    <a:pt x="322421" y="385525"/>
                    <a:pt x="320675" y="378518"/>
                  </a:cubicBezTo>
                  <a:cubicBezTo>
                    <a:pt x="320675" y="375014"/>
                    <a:pt x="320675" y="373263"/>
                    <a:pt x="320675" y="369759"/>
                  </a:cubicBezTo>
                  <a:cubicBezTo>
                    <a:pt x="322421" y="368007"/>
                    <a:pt x="322421" y="364504"/>
                    <a:pt x="324167" y="362752"/>
                  </a:cubicBezTo>
                  <a:cubicBezTo>
                    <a:pt x="325914" y="361001"/>
                    <a:pt x="329406" y="359249"/>
                    <a:pt x="331152" y="359249"/>
                  </a:cubicBezTo>
                  <a:cubicBezTo>
                    <a:pt x="334645" y="357497"/>
                    <a:pt x="336391" y="357497"/>
                    <a:pt x="339884" y="357497"/>
                  </a:cubicBezTo>
                  <a:close/>
                  <a:moveTo>
                    <a:pt x="37427" y="317974"/>
                  </a:moveTo>
                  <a:cubicBezTo>
                    <a:pt x="44547" y="316222"/>
                    <a:pt x="53447" y="317974"/>
                    <a:pt x="58786" y="319726"/>
                  </a:cubicBezTo>
                  <a:cubicBezTo>
                    <a:pt x="65906" y="321477"/>
                    <a:pt x="69466" y="324981"/>
                    <a:pt x="73026" y="330236"/>
                  </a:cubicBezTo>
                  <a:cubicBezTo>
                    <a:pt x="73026" y="331988"/>
                    <a:pt x="73026" y="335491"/>
                    <a:pt x="73026" y="337243"/>
                  </a:cubicBezTo>
                  <a:cubicBezTo>
                    <a:pt x="73026" y="340746"/>
                    <a:pt x="71246" y="344250"/>
                    <a:pt x="71246" y="346001"/>
                  </a:cubicBezTo>
                  <a:cubicBezTo>
                    <a:pt x="67686" y="351257"/>
                    <a:pt x="62346" y="358264"/>
                    <a:pt x="55226" y="361767"/>
                  </a:cubicBezTo>
                  <a:cubicBezTo>
                    <a:pt x="48107" y="365270"/>
                    <a:pt x="40987" y="367022"/>
                    <a:pt x="33867" y="365270"/>
                  </a:cubicBezTo>
                  <a:cubicBezTo>
                    <a:pt x="30307" y="365270"/>
                    <a:pt x="26747" y="363519"/>
                    <a:pt x="24968" y="360015"/>
                  </a:cubicBezTo>
                  <a:cubicBezTo>
                    <a:pt x="21408" y="358264"/>
                    <a:pt x="19628" y="354760"/>
                    <a:pt x="17848" y="351257"/>
                  </a:cubicBezTo>
                  <a:cubicBezTo>
                    <a:pt x="14288" y="344250"/>
                    <a:pt x="16068" y="337243"/>
                    <a:pt x="19628" y="331988"/>
                  </a:cubicBezTo>
                  <a:cubicBezTo>
                    <a:pt x="23188" y="324981"/>
                    <a:pt x="30307" y="321477"/>
                    <a:pt x="37427" y="317974"/>
                  </a:cubicBezTo>
                  <a:close/>
                  <a:moveTo>
                    <a:pt x="388024" y="297336"/>
                  </a:moveTo>
                  <a:cubicBezTo>
                    <a:pt x="396924" y="299088"/>
                    <a:pt x="402264" y="304343"/>
                    <a:pt x="405823" y="309598"/>
                  </a:cubicBezTo>
                  <a:cubicBezTo>
                    <a:pt x="409383" y="313101"/>
                    <a:pt x="409383" y="316605"/>
                    <a:pt x="411163" y="320108"/>
                  </a:cubicBezTo>
                  <a:cubicBezTo>
                    <a:pt x="411163" y="321860"/>
                    <a:pt x="411163" y="325363"/>
                    <a:pt x="409383" y="328867"/>
                  </a:cubicBezTo>
                  <a:cubicBezTo>
                    <a:pt x="407603" y="332370"/>
                    <a:pt x="405823" y="335874"/>
                    <a:pt x="404043" y="337626"/>
                  </a:cubicBezTo>
                  <a:cubicBezTo>
                    <a:pt x="400484" y="341129"/>
                    <a:pt x="398704" y="342881"/>
                    <a:pt x="395144" y="342881"/>
                  </a:cubicBezTo>
                  <a:cubicBezTo>
                    <a:pt x="388024" y="346384"/>
                    <a:pt x="379124" y="344632"/>
                    <a:pt x="372004" y="341129"/>
                  </a:cubicBezTo>
                  <a:cubicBezTo>
                    <a:pt x="364884" y="337626"/>
                    <a:pt x="359545" y="332370"/>
                    <a:pt x="355985" y="327115"/>
                  </a:cubicBezTo>
                  <a:cubicBezTo>
                    <a:pt x="355985" y="323612"/>
                    <a:pt x="354205" y="321860"/>
                    <a:pt x="354205" y="318357"/>
                  </a:cubicBezTo>
                  <a:cubicBezTo>
                    <a:pt x="352425" y="316605"/>
                    <a:pt x="352425" y="313101"/>
                    <a:pt x="354205" y="311350"/>
                  </a:cubicBezTo>
                  <a:cubicBezTo>
                    <a:pt x="355985" y="307846"/>
                    <a:pt x="355985" y="306094"/>
                    <a:pt x="359545" y="304343"/>
                  </a:cubicBezTo>
                  <a:cubicBezTo>
                    <a:pt x="361325" y="302591"/>
                    <a:pt x="363105" y="300839"/>
                    <a:pt x="366665" y="299088"/>
                  </a:cubicBezTo>
                  <a:cubicBezTo>
                    <a:pt x="372004" y="297336"/>
                    <a:pt x="380904" y="295584"/>
                    <a:pt x="388024" y="297336"/>
                  </a:cubicBezTo>
                  <a:close/>
                  <a:moveTo>
                    <a:pt x="30162" y="249711"/>
                  </a:moveTo>
                  <a:cubicBezTo>
                    <a:pt x="37259" y="249711"/>
                    <a:pt x="44356" y="253214"/>
                    <a:pt x="49679" y="256718"/>
                  </a:cubicBezTo>
                  <a:cubicBezTo>
                    <a:pt x="55002" y="260221"/>
                    <a:pt x="58551" y="265476"/>
                    <a:pt x="58551" y="270732"/>
                  </a:cubicBezTo>
                  <a:cubicBezTo>
                    <a:pt x="60325" y="281242"/>
                    <a:pt x="47905" y="293504"/>
                    <a:pt x="31937" y="295256"/>
                  </a:cubicBezTo>
                  <a:cubicBezTo>
                    <a:pt x="15968" y="298759"/>
                    <a:pt x="1774" y="290001"/>
                    <a:pt x="0" y="274235"/>
                  </a:cubicBezTo>
                  <a:cubicBezTo>
                    <a:pt x="0" y="270732"/>
                    <a:pt x="0" y="267228"/>
                    <a:pt x="1774" y="263725"/>
                  </a:cubicBezTo>
                  <a:cubicBezTo>
                    <a:pt x="3548" y="260221"/>
                    <a:pt x="5323" y="256718"/>
                    <a:pt x="8871" y="254966"/>
                  </a:cubicBezTo>
                  <a:cubicBezTo>
                    <a:pt x="14194" y="249711"/>
                    <a:pt x="21291" y="247959"/>
                    <a:pt x="30162" y="249711"/>
                  </a:cubicBezTo>
                  <a:close/>
                  <a:moveTo>
                    <a:pt x="397062" y="230497"/>
                  </a:moveTo>
                  <a:cubicBezTo>
                    <a:pt x="404159" y="230497"/>
                    <a:pt x="413030" y="232202"/>
                    <a:pt x="416579" y="237318"/>
                  </a:cubicBezTo>
                  <a:cubicBezTo>
                    <a:pt x="421902" y="240728"/>
                    <a:pt x="425450" y="247548"/>
                    <a:pt x="425450" y="254369"/>
                  </a:cubicBezTo>
                  <a:cubicBezTo>
                    <a:pt x="423676" y="268010"/>
                    <a:pt x="409482" y="276535"/>
                    <a:pt x="393513" y="274830"/>
                  </a:cubicBezTo>
                  <a:cubicBezTo>
                    <a:pt x="377545" y="271420"/>
                    <a:pt x="365125" y="261189"/>
                    <a:pt x="366899" y="250958"/>
                  </a:cubicBezTo>
                  <a:cubicBezTo>
                    <a:pt x="366899" y="244138"/>
                    <a:pt x="370448" y="239023"/>
                    <a:pt x="375771" y="235612"/>
                  </a:cubicBezTo>
                  <a:cubicBezTo>
                    <a:pt x="381094" y="232202"/>
                    <a:pt x="388191" y="230497"/>
                    <a:pt x="397062" y="230497"/>
                  </a:cubicBezTo>
                  <a:close/>
                  <a:moveTo>
                    <a:pt x="26761" y="178280"/>
                  </a:moveTo>
                  <a:cubicBezTo>
                    <a:pt x="33655" y="176522"/>
                    <a:pt x="40549" y="176522"/>
                    <a:pt x="47443" y="180037"/>
                  </a:cubicBezTo>
                  <a:cubicBezTo>
                    <a:pt x="61232" y="187068"/>
                    <a:pt x="69850" y="199371"/>
                    <a:pt x="66403" y="209917"/>
                  </a:cubicBezTo>
                  <a:cubicBezTo>
                    <a:pt x="64679" y="215189"/>
                    <a:pt x="59508" y="220462"/>
                    <a:pt x="54338" y="222220"/>
                  </a:cubicBezTo>
                  <a:cubicBezTo>
                    <a:pt x="47443" y="223978"/>
                    <a:pt x="40549" y="225735"/>
                    <a:pt x="33655" y="223978"/>
                  </a:cubicBezTo>
                  <a:cubicBezTo>
                    <a:pt x="25037" y="222220"/>
                    <a:pt x="18143" y="218705"/>
                    <a:pt x="14696" y="211674"/>
                  </a:cubicBezTo>
                  <a:cubicBezTo>
                    <a:pt x="11248" y="206401"/>
                    <a:pt x="9525" y="199371"/>
                    <a:pt x="12972" y="192341"/>
                  </a:cubicBezTo>
                  <a:cubicBezTo>
                    <a:pt x="14696" y="185310"/>
                    <a:pt x="19866" y="180037"/>
                    <a:pt x="26761" y="178280"/>
                  </a:cubicBezTo>
                  <a:close/>
                  <a:moveTo>
                    <a:pt x="391739" y="159230"/>
                  </a:moveTo>
                  <a:cubicBezTo>
                    <a:pt x="407708" y="157472"/>
                    <a:pt x="421902" y="166260"/>
                    <a:pt x="423676" y="180321"/>
                  </a:cubicBezTo>
                  <a:cubicBezTo>
                    <a:pt x="425450" y="192624"/>
                    <a:pt x="413030" y="204928"/>
                    <a:pt x="397062" y="204928"/>
                  </a:cubicBezTo>
                  <a:cubicBezTo>
                    <a:pt x="381094" y="206685"/>
                    <a:pt x="366899" y="196139"/>
                    <a:pt x="365125" y="185594"/>
                  </a:cubicBezTo>
                  <a:cubicBezTo>
                    <a:pt x="365125" y="173291"/>
                    <a:pt x="375771" y="160987"/>
                    <a:pt x="391739" y="159230"/>
                  </a:cubicBezTo>
                  <a:close/>
                  <a:moveTo>
                    <a:pt x="65435" y="114609"/>
                  </a:moveTo>
                  <a:cubicBezTo>
                    <a:pt x="72381" y="114609"/>
                    <a:pt x="79326" y="116361"/>
                    <a:pt x="84535" y="121616"/>
                  </a:cubicBezTo>
                  <a:cubicBezTo>
                    <a:pt x="91480" y="126871"/>
                    <a:pt x="94953" y="133878"/>
                    <a:pt x="96690" y="139133"/>
                  </a:cubicBezTo>
                  <a:cubicBezTo>
                    <a:pt x="98426" y="146140"/>
                    <a:pt x="98426" y="151395"/>
                    <a:pt x="94953" y="156650"/>
                  </a:cubicBezTo>
                  <a:cubicBezTo>
                    <a:pt x="91480" y="161906"/>
                    <a:pt x="86271" y="163657"/>
                    <a:pt x="79326" y="163657"/>
                  </a:cubicBezTo>
                  <a:cubicBezTo>
                    <a:pt x="74117" y="165409"/>
                    <a:pt x="65435" y="163657"/>
                    <a:pt x="58490" y="160154"/>
                  </a:cubicBezTo>
                  <a:cubicBezTo>
                    <a:pt x="51545" y="154899"/>
                    <a:pt x="48072" y="149643"/>
                    <a:pt x="46336" y="142636"/>
                  </a:cubicBezTo>
                  <a:cubicBezTo>
                    <a:pt x="42863" y="137381"/>
                    <a:pt x="44599" y="128623"/>
                    <a:pt x="48072" y="123367"/>
                  </a:cubicBezTo>
                  <a:cubicBezTo>
                    <a:pt x="51545" y="118112"/>
                    <a:pt x="58490" y="114609"/>
                    <a:pt x="65435" y="114609"/>
                  </a:cubicBezTo>
                  <a:close/>
                  <a:moveTo>
                    <a:pt x="375421" y="90961"/>
                  </a:moveTo>
                  <a:cubicBezTo>
                    <a:pt x="382497" y="89209"/>
                    <a:pt x="389573" y="89209"/>
                    <a:pt x="396649" y="90961"/>
                  </a:cubicBezTo>
                  <a:cubicBezTo>
                    <a:pt x="403725" y="94464"/>
                    <a:pt x="409031" y="99719"/>
                    <a:pt x="410800" y="106726"/>
                  </a:cubicBezTo>
                  <a:cubicBezTo>
                    <a:pt x="414338" y="118988"/>
                    <a:pt x="403725" y="133002"/>
                    <a:pt x="387804" y="136505"/>
                  </a:cubicBezTo>
                  <a:cubicBezTo>
                    <a:pt x="371883" y="140009"/>
                    <a:pt x="357732" y="133002"/>
                    <a:pt x="354194" y="120740"/>
                  </a:cubicBezTo>
                  <a:cubicBezTo>
                    <a:pt x="352425" y="115485"/>
                    <a:pt x="354194" y="110230"/>
                    <a:pt x="357732" y="104974"/>
                  </a:cubicBezTo>
                  <a:cubicBezTo>
                    <a:pt x="361270" y="99719"/>
                    <a:pt x="368346" y="94464"/>
                    <a:pt x="375421" y="90961"/>
                  </a:cubicBezTo>
                  <a:close/>
                  <a:moveTo>
                    <a:pt x="118124" y="60308"/>
                  </a:moveTo>
                  <a:cubicBezTo>
                    <a:pt x="124835" y="61638"/>
                    <a:pt x="131329" y="65630"/>
                    <a:pt x="135659" y="71840"/>
                  </a:cubicBezTo>
                  <a:cubicBezTo>
                    <a:pt x="146050" y="86034"/>
                    <a:pt x="146050" y="102003"/>
                    <a:pt x="137391" y="109100"/>
                  </a:cubicBezTo>
                  <a:cubicBezTo>
                    <a:pt x="128732" y="116197"/>
                    <a:pt x="113145" y="114423"/>
                    <a:pt x="101023" y="103777"/>
                  </a:cubicBezTo>
                  <a:cubicBezTo>
                    <a:pt x="90632" y="93131"/>
                    <a:pt x="88900" y="75389"/>
                    <a:pt x="99291" y="64743"/>
                  </a:cubicBezTo>
                  <a:cubicBezTo>
                    <a:pt x="104486" y="60308"/>
                    <a:pt x="111414" y="58977"/>
                    <a:pt x="118124" y="60308"/>
                  </a:cubicBezTo>
                  <a:close/>
                  <a:moveTo>
                    <a:pt x="163239" y="22832"/>
                  </a:moveTo>
                  <a:cubicBezTo>
                    <a:pt x="170246" y="19359"/>
                    <a:pt x="177252" y="19359"/>
                    <a:pt x="182508" y="22832"/>
                  </a:cubicBezTo>
                  <a:cubicBezTo>
                    <a:pt x="189515" y="26304"/>
                    <a:pt x="194770" y="31513"/>
                    <a:pt x="196521" y="38459"/>
                  </a:cubicBezTo>
                  <a:cubicBezTo>
                    <a:pt x="200025" y="45404"/>
                    <a:pt x="200025" y="54086"/>
                    <a:pt x="198273" y="59295"/>
                  </a:cubicBezTo>
                  <a:cubicBezTo>
                    <a:pt x="196521" y="66240"/>
                    <a:pt x="193018" y="71449"/>
                    <a:pt x="187763" y="73186"/>
                  </a:cubicBezTo>
                  <a:cubicBezTo>
                    <a:pt x="182508" y="74922"/>
                    <a:pt x="177252" y="74922"/>
                    <a:pt x="171997" y="73186"/>
                  </a:cubicBezTo>
                  <a:cubicBezTo>
                    <a:pt x="164990" y="69713"/>
                    <a:pt x="159735" y="66240"/>
                    <a:pt x="154480" y="59295"/>
                  </a:cubicBezTo>
                  <a:cubicBezTo>
                    <a:pt x="150977" y="52349"/>
                    <a:pt x="149225" y="45404"/>
                    <a:pt x="150977" y="38459"/>
                  </a:cubicBezTo>
                  <a:cubicBezTo>
                    <a:pt x="152728" y="31513"/>
                    <a:pt x="156232" y="24568"/>
                    <a:pt x="163239" y="22832"/>
                  </a:cubicBezTo>
                  <a:close/>
                  <a:moveTo>
                    <a:pt x="311774" y="8439"/>
                  </a:moveTo>
                  <a:cubicBezTo>
                    <a:pt x="315289" y="7994"/>
                    <a:pt x="318804" y="8439"/>
                    <a:pt x="322319" y="10219"/>
                  </a:cubicBezTo>
                  <a:cubicBezTo>
                    <a:pt x="325835" y="11999"/>
                    <a:pt x="329350" y="13779"/>
                    <a:pt x="332865" y="17339"/>
                  </a:cubicBezTo>
                  <a:cubicBezTo>
                    <a:pt x="334623" y="19118"/>
                    <a:pt x="336380" y="22678"/>
                    <a:pt x="336380" y="26238"/>
                  </a:cubicBezTo>
                  <a:lnTo>
                    <a:pt x="336725" y="30428"/>
                  </a:lnTo>
                  <a:lnTo>
                    <a:pt x="344488" y="22688"/>
                  </a:lnTo>
                  <a:cubicBezTo>
                    <a:pt x="351473" y="20947"/>
                    <a:pt x="361950" y="22688"/>
                    <a:pt x="368936" y="29653"/>
                  </a:cubicBezTo>
                  <a:cubicBezTo>
                    <a:pt x="375921" y="36617"/>
                    <a:pt x="379413" y="45323"/>
                    <a:pt x="377667" y="52287"/>
                  </a:cubicBezTo>
                  <a:cubicBezTo>
                    <a:pt x="375921" y="59252"/>
                    <a:pt x="372428" y="66216"/>
                    <a:pt x="365443" y="69698"/>
                  </a:cubicBezTo>
                  <a:cubicBezTo>
                    <a:pt x="358458" y="73181"/>
                    <a:pt x="351473" y="74922"/>
                    <a:pt x="344488" y="74922"/>
                  </a:cubicBezTo>
                  <a:cubicBezTo>
                    <a:pt x="337502" y="74922"/>
                    <a:pt x="334010" y="74922"/>
                    <a:pt x="330517" y="71440"/>
                  </a:cubicBezTo>
                  <a:cubicBezTo>
                    <a:pt x="327025" y="69698"/>
                    <a:pt x="327025" y="64475"/>
                    <a:pt x="327025" y="59252"/>
                  </a:cubicBezTo>
                  <a:lnTo>
                    <a:pt x="327549" y="52981"/>
                  </a:lnTo>
                  <a:lnTo>
                    <a:pt x="317047" y="63617"/>
                  </a:lnTo>
                  <a:cubicBezTo>
                    <a:pt x="315289" y="63617"/>
                    <a:pt x="311774" y="65397"/>
                    <a:pt x="310016" y="65397"/>
                  </a:cubicBezTo>
                  <a:cubicBezTo>
                    <a:pt x="306501" y="65397"/>
                    <a:pt x="304743" y="65397"/>
                    <a:pt x="301228" y="65397"/>
                  </a:cubicBezTo>
                  <a:cubicBezTo>
                    <a:pt x="297713" y="61837"/>
                    <a:pt x="294198" y="58277"/>
                    <a:pt x="290682" y="52937"/>
                  </a:cubicBezTo>
                  <a:cubicBezTo>
                    <a:pt x="288925" y="45818"/>
                    <a:pt x="288925" y="38698"/>
                    <a:pt x="290682" y="29798"/>
                  </a:cubicBezTo>
                  <a:cubicBezTo>
                    <a:pt x="290682" y="22678"/>
                    <a:pt x="295955" y="15559"/>
                    <a:pt x="301228" y="11999"/>
                  </a:cubicBezTo>
                  <a:cubicBezTo>
                    <a:pt x="304743" y="10219"/>
                    <a:pt x="308259" y="8884"/>
                    <a:pt x="311774" y="8439"/>
                  </a:cubicBezTo>
                  <a:close/>
                  <a:moveTo>
                    <a:pt x="240337" y="449"/>
                  </a:moveTo>
                  <a:cubicBezTo>
                    <a:pt x="247367" y="-1278"/>
                    <a:pt x="254398" y="2177"/>
                    <a:pt x="259670" y="7360"/>
                  </a:cubicBezTo>
                  <a:cubicBezTo>
                    <a:pt x="264943" y="12543"/>
                    <a:pt x="266701" y="19453"/>
                    <a:pt x="266701" y="28091"/>
                  </a:cubicBezTo>
                  <a:cubicBezTo>
                    <a:pt x="266701" y="35001"/>
                    <a:pt x="263186" y="41912"/>
                    <a:pt x="259670" y="47094"/>
                  </a:cubicBezTo>
                  <a:cubicBezTo>
                    <a:pt x="256155" y="52277"/>
                    <a:pt x="250882" y="55732"/>
                    <a:pt x="245610" y="55732"/>
                  </a:cubicBezTo>
                  <a:cubicBezTo>
                    <a:pt x="240337" y="57460"/>
                    <a:pt x="235064" y="54005"/>
                    <a:pt x="229791" y="50550"/>
                  </a:cubicBezTo>
                  <a:cubicBezTo>
                    <a:pt x="226276" y="45367"/>
                    <a:pt x="221003" y="40184"/>
                    <a:pt x="219245" y="31546"/>
                  </a:cubicBezTo>
                  <a:cubicBezTo>
                    <a:pt x="217488" y="24636"/>
                    <a:pt x="219245" y="15998"/>
                    <a:pt x="222761" y="10815"/>
                  </a:cubicBezTo>
                  <a:cubicBezTo>
                    <a:pt x="226276" y="5632"/>
                    <a:pt x="233306" y="449"/>
                    <a:pt x="240337" y="4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 110"/>
            <p:cNvSpPr/>
            <p:nvPr/>
          </p:nvSpPr>
          <p:spPr bwMode="auto">
            <a:xfrm>
              <a:off x="2862263" y="2330450"/>
              <a:ext cx="627361" cy="533400"/>
            </a:xfrm>
            <a:custGeom>
              <a:avLst/>
              <a:gdLst>
                <a:gd name="connsiteX0" fmla="*/ 320085 w 627361"/>
                <a:gd name="connsiteY0" fmla="*/ 463550 h 533400"/>
                <a:gd name="connsiteX1" fmla="*/ 339044 w 627361"/>
                <a:gd name="connsiteY1" fmla="*/ 474028 h 533400"/>
                <a:gd name="connsiteX2" fmla="*/ 347662 w 627361"/>
                <a:gd name="connsiteY2" fmla="*/ 498475 h 533400"/>
                <a:gd name="connsiteX3" fmla="*/ 339044 w 627361"/>
                <a:gd name="connsiteY3" fmla="*/ 522923 h 533400"/>
                <a:gd name="connsiteX4" fmla="*/ 314914 w 627361"/>
                <a:gd name="connsiteY4" fmla="*/ 533400 h 533400"/>
                <a:gd name="connsiteX5" fmla="*/ 302849 w 627361"/>
                <a:gd name="connsiteY5" fmla="*/ 528161 h 533400"/>
                <a:gd name="connsiteX6" fmla="*/ 294231 w 627361"/>
                <a:gd name="connsiteY6" fmla="*/ 519430 h 533400"/>
                <a:gd name="connsiteX7" fmla="*/ 289061 w 627361"/>
                <a:gd name="connsiteY7" fmla="*/ 494983 h 533400"/>
                <a:gd name="connsiteX8" fmla="*/ 301126 w 627361"/>
                <a:gd name="connsiteY8" fmla="*/ 472281 h 533400"/>
                <a:gd name="connsiteX9" fmla="*/ 309744 w 627361"/>
                <a:gd name="connsiteY9" fmla="*/ 465296 h 533400"/>
                <a:gd name="connsiteX10" fmla="*/ 320085 w 627361"/>
                <a:gd name="connsiteY10" fmla="*/ 463550 h 533400"/>
                <a:gd name="connsiteX11" fmla="*/ 399052 w 627361"/>
                <a:gd name="connsiteY11" fmla="*/ 455613 h 533400"/>
                <a:gd name="connsiteX12" fmla="*/ 422048 w 627361"/>
                <a:gd name="connsiteY12" fmla="*/ 460971 h 533400"/>
                <a:gd name="connsiteX13" fmla="*/ 437968 w 627361"/>
                <a:gd name="connsiteY13" fmla="*/ 482402 h 533400"/>
                <a:gd name="connsiteX14" fmla="*/ 436199 w 627361"/>
                <a:gd name="connsiteY14" fmla="*/ 509192 h 533400"/>
                <a:gd name="connsiteX15" fmla="*/ 416741 w 627361"/>
                <a:gd name="connsiteY15" fmla="*/ 525265 h 533400"/>
                <a:gd name="connsiteX16" fmla="*/ 391976 w 627361"/>
                <a:gd name="connsiteY16" fmla="*/ 519907 h 533400"/>
                <a:gd name="connsiteX17" fmla="*/ 377825 w 627361"/>
                <a:gd name="connsiteY17" fmla="*/ 496690 h 533400"/>
                <a:gd name="connsiteX18" fmla="*/ 383132 w 627361"/>
                <a:gd name="connsiteY18" fmla="*/ 469901 h 533400"/>
                <a:gd name="connsiteX19" fmla="*/ 399052 w 627361"/>
                <a:gd name="connsiteY19" fmla="*/ 455613 h 533400"/>
                <a:gd name="connsiteX20" fmla="*/ 233892 w 627361"/>
                <a:gd name="connsiteY20" fmla="*/ 442913 h 533400"/>
                <a:gd name="connsiteX21" fmla="*/ 242711 w 627361"/>
                <a:gd name="connsiteY21" fmla="*/ 444659 h 533400"/>
                <a:gd name="connsiteX22" fmla="*/ 256822 w 627361"/>
                <a:gd name="connsiteY22" fmla="*/ 462122 h 533400"/>
                <a:gd name="connsiteX23" fmla="*/ 256822 w 627361"/>
                <a:gd name="connsiteY23" fmla="*/ 486569 h 533400"/>
                <a:gd name="connsiteX24" fmla="*/ 240947 w 627361"/>
                <a:gd name="connsiteY24" fmla="*/ 507524 h 533400"/>
                <a:gd name="connsiteX25" fmla="*/ 214489 w 627361"/>
                <a:gd name="connsiteY25" fmla="*/ 507524 h 533400"/>
                <a:gd name="connsiteX26" fmla="*/ 203905 w 627361"/>
                <a:gd name="connsiteY26" fmla="*/ 500539 h 533400"/>
                <a:gd name="connsiteX27" fmla="*/ 198614 w 627361"/>
                <a:gd name="connsiteY27" fmla="*/ 490062 h 533400"/>
                <a:gd name="connsiteX28" fmla="*/ 202142 w 627361"/>
                <a:gd name="connsiteY28" fmla="*/ 463868 h 533400"/>
                <a:gd name="connsiteX29" fmla="*/ 221544 w 627361"/>
                <a:gd name="connsiteY29" fmla="*/ 446406 h 533400"/>
                <a:gd name="connsiteX30" fmla="*/ 233892 w 627361"/>
                <a:gd name="connsiteY30" fmla="*/ 442913 h 533400"/>
                <a:gd name="connsiteX31" fmla="*/ 493798 w 627361"/>
                <a:gd name="connsiteY31" fmla="*/ 422438 h 533400"/>
                <a:gd name="connsiteX32" fmla="*/ 516667 w 627361"/>
                <a:gd name="connsiteY32" fmla="*/ 436441 h 533400"/>
                <a:gd name="connsiteX33" fmla="*/ 523703 w 627361"/>
                <a:gd name="connsiteY33" fmla="*/ 462696 h 533400"/>
                <a:gd name="connsiteX34" fmla="*/ 509630 w 627361"/>
                <a:gd name="connsiteY34" fmla="*/ 483700 h 533400"/>
                <a:gd name="connsiteX35" fmla="*/ 497316 w 627361"/>
                <a:gd name="connsiteY35" fmla="*/ 488951 h 533400"/>
                <a:gd name="connsiteX36" fmla="*/ 485003 w 627361"/>
                <a:gd name="connsiteY36" fmla="*/ 487201 h 533400"/>
                <a:gd name="connsiteX37" fmla="*/ 465652 w 627361"/>
                <a:gd name="connsiteY37" fmla="*/ 469697 h 533400"/>
                <a:gd name="connsiteX38" fmla="*/ 462134 w 627361"/>
                <a:gd name="connsiteY38" fmla="*/ 443442 h 533400"/>
                <a:gd name="connsiteX39" fmla="*/ 465652 w 627361"/>
                <a:gd name="connsiteY39" fmla="*/ 432940 h 533400"/>
                <a:gd name="connsiteX40" fmla="*/ 472689 w 627361"/>
                <a:gd name="connsiteY40" fmla="*/ 425939 h 533400"/>
                <a:gd name="connsiteX41" fmla="*/ 493798 w 627361"/>
                <a:gd name="connsiteY41" fmla="*/ 422438 h 533400"/>
                <a:gd name="connsiteX42" fmla="*/ 149031 w 627361"/>
                <a:gd name="connsiteY42" fmla="*/ 400711 h 533400"/>
                <a:gd name="connsiteX43" fmla="*/ 171295 w 627361"/>
                <a:gd name="connsiteY43" fmla="*/ 403964 h 533400"/>
                <a:gd name="connsiteX44" fmla="*/ 176638 w 627361"/>
                <a:gd name="connsiteY44" fmla="*/ 447344 h 533400"/>
                <a:gd name="connsiteX45" fmla="*/ 132111 w 627361"/>
                <a:gd name="connsiteY45" fmla="*/ 459490 h 533400"/>
                <a:gd name="connsiteX46" fmla="*/ 126768 w 627361"/>
                <a:gd name="connsiteY46" fmla="*/ 414375 h 533400"/>
                <a:gd name="connsiteX47" fmla="*/ 149031 w 627361"/>
                <a:gd name="connsiteY47" fmla="*/ 400711 h 533400"/>
                <a:gd name="connsiteX48" fmla="*/ 546629 w 627361"/>
                <a:gd name="connsiteY48" fmla="*/ 363709 h 533400"/>
                <a:gd name="connsiteX49" fmla="*/ 572884 w 627361"/>
                <a:gd name="connsiteY49" fmla="*/ 367228 h 533400"/>
                <a:gd name="connsiteX50" fmla="*/ 590387 w 627361"/>
                <a:gd name="connsiteY50" fmla="*/ 386578 h 533400"/>
                <a:gd name="connsiteX51" fmla="*/ 585136 w 627361"/>
                <a:gd name="connsiteY51" fmla="*/ 412965 h 533400"/>
                <a:gd name="connsiteX52" fmla="*/ 574634 w 627361"/>
                <a:gd name="connsiteY52" fmla="*/ 421761 h 533400"/>
                <a:gd name="connsiteX53" fmla="*/ 562382 w 627361"/>
                <a:gd name="connsiteY53" fmla="*/ 425279 h 533400"/>
                <a:gd name="connsiteX54" fmla="*/ 537878 w 627361"/>
                <a:gd name="connsiteY54" fmla="*/ 416483 h 533400"/>
                <a:gd name="connsiteX55" fmla="*/ 525625 w 627361"/>
                <a:gd name="connsiteY55" fmla="*/ 393615 h 533400"/>
                <a:gd name="connsiteX56" fmla="*/ 525625 w 627361"/>
                <a:gd name="connsiteY56" fmla="*/ 383060 h 533400"/>
                <a:gd name="connsiteX57" fmla="*/ 529126 w 627361"/>
                <a:gd name="connsiteY57" fmla="*/ 372505 h 533400"/>
                <a:gd name="connsiteX58" fmla="*/ 536127 w 627361"/>
                <a:gd name="connsiteY58" fmla="*/ 367228 h 533400"/>
                <a:gd name="connsiteX59" fmla="*/ 546629 w 627361"/>
                <a:gd name="connsiteY59" fmla="*/ 363709 h 533400"/>
                <a:gd name="connsiteX60" fmla="*/ 92910 w 627361"/>
                <a:gd name="connsiteY60" fmla="*/ 341313 h 533400"/>
                <a:gd name="connsiteX61" fmla="*/ 103438 w 627361"/>
                <a:gd name="connsiteY61" fmla="*/ 344746 h 533400"/>
                <a:gd name="connsiteX62" fmla="*/ 112211 w 627361"/>
                <a:gd name="connsiteY62" fmla="*/ 349894 h 533400"/>
                <a:gd name="connsiteX63" fmla="*/ 115720 w 627361"/>
                <a:gd name="connsiteY63" fmla="*/ 360192 h 533400"/>
                <a:gd name="connsiteX64" fmla="*/ 117475 w 627361"/>
                <a:gd name="connsiteY64" fmla="*/ 370489 h 533400"/>
                <a:gd name="connsiteX65" fmla="*/ 105193 w 627361"/>
                <a:gd name="connsiteY65" fmla="*/ 392800 h 533400"/>
                <a:gd name="connsiteX66" fmla="*/ 80628 w 627361"/>
                <a:gd name="connsiteY66" fmla="*/ 404813 h 533400"/>
                <a:gd name="connsiteX67" fmla="*/ 68346 w 627361"/>
                <a:gd name="connsiteY67" fmla="*/ 401381 h 533400"/>
                <a:gd name="connsiteX68" fmla="*/ 57818 w 627361"/>
                <a:gd name="connsiteY68" fmla="*/ 392800 h 533400"/>
                <a:gd name="connsiteX69" fmla="*/ 52554 w 627361"/>
                <a:gd name="connsiteY69" fmla="*/ 380786 h 533400"/>
                <a:gd name="connsiteX70" fmla="*/ 52554 w 627361"/>
                <a:gd name="connsiteY70" fmla="*/ 368773 h 533400"/>
                <a:gd name="connsiteX71" fmla="*/ 66591 w 627361"/>
                <a:gd name="connsiteY71" fmla="*/ 348178 h 533400"/>
                <a:gd name="connsiteX72" fmla="*/ 92910 w 627361"/>
                <a:gd name="connsiteY72" fmla="*/ 341313 h 533400"/>
                <a:gd name="connsiteX73" fmla="*/ 595545 w 627361"/>
                <a:gd name="connsiteY73" fmla="*/ 279400 h 533400"/>
                <a:gd name="connsiteX74" fmla="*/ 619938 w 627361"/>
                <a:gd name="connsiteY74" fmla="*/ 290014 h 533400"/>
                <a:gd name="connsiteX75" fmla="*/ 626908 w 627361"/>
                <a:gd name="connsiteY75" fmla="*/ 316548 h 533400"/>
                <a:gd name="connsiteX76" fmla="*/ 619938 w 627361"/>
                <a:gd name="connsiteY76" fmla="*/ 328931 h 533400"/>
                <a:gd name="connsiteX77" fmla="*/ 611226 w 627361"/>
                <a:gd name="connsiteY77" fmla="*/ 337775 h 533400"/>
                <a:gd name="connsiteX78" fmla="*/ 585090 w 627361"/>
                <a:gd name="connsiteY78" fmla="*/ 339544 h 533400"/>
                <a:gd name="connsiteX79" fmla="*/ 564182 w 627361"/>
                <a:gd name="connsiteY79" fmla="*/ 323624 h 533400"/>
                <a:gd name="connsiteX80" fmla="*/ 558955 w 627361"/>
                <a:gd name="connsiteY80" fmla="*/ 313010 h 533400"/>
                <a:gd name="connsiteX81" fmla="*/ 558955 w 627361"/>
                <a:gd name="connsiteY81" fmla="*/ 302396 h 533400"/>
                <a:gd name="connsiteX82" fmla="*/ 571151 w 627361"/>
                <a:gd name="connsiteY82" fmla="*/ 286476 h 533400"/>
                <a:gd name="connsiteX83" fmla="*/ 595545 w 627361"/>
                <a:gd name="connsiteY83" fmla="*/ 279400 h 533400"/>
                <a:gd name="connsiteX84" fmla="*/ 35877 w 627361"/>
                <a:gd name="connsiteY84" fmla="*/ 262114 h 533400"/>
                <a:gd name="connsiteX85" fmla="*/ 62071 w 627361"/>
                <a:gd name="connsiteY85" fmla="*/ 265642 h 533400"/>
                <a:gd name="connsiteX86" fmla="*/ 70802 w 627361"/>
                <a:gd name="connsiteY86" fmla="*/ 272697 h 533400"/>
                <a:gd name="connsiteX87" fmla="*/ 76041 w 627361"/>
                <a:gd name="connsiteY87" fmla="*/ 281517 h 533400"/>
                <a:gd name="connsiteX88" fmla="*/ 72548 w 627361"/>
                <a:gd name="connsiteY88" fmla="*/ 302683 h 533400"/>
                <a:gd name="connsiteX89" fmla="*/ 51593 w 627361"/>
                <a:gd name="connsiteY89" fmla="*/ 320322 h 533400"/>
                <a:gd name="connsiteX90" fmla="*/ 25399 w 627361"/>
                <a:gd name="connsiteY90" fmla="*/ 320322 h 533400"/>
                <a:gd name="connsiteX91" fmla="*/ 9683 w 627361"/>
                <a:gd name="connsiteY91" fmla="*/ 300920 h 533400"/>
                <a:gd name="connsiteX92" fmla="*/ 7937 w 627361"/>
                <a:gd name="connsiteY92" fmla="*/ 286808 h 533400"/>
                <a:gd name="connsiteX93" fmla="*/ 13176 w 627361"/>
                <a:gd name="connsiteY93" fmla="*/ 276225 h 533400"/>
                <a:gd name="connsiteX94" fmla="*/ 35877 w 627361"/>
                <a:gd name="connsiteY94" fmla="*/ 262114 h 533400"/>
                <a:gd name="connsiteX95" fmla="*/ 589062 w 627361"/>
                <a:gd name="connsiteY95" fmla="*/ 185909 h 533400"/>
                <a:gd name="connsiteX96" fmla="*/ 602456 w 627361"/>
                <a:gd name="connsiteY96" fmla="*/ 187668 h 533400"/>
                <a:gd name="connsiteX97" fmla="*/ 622101 w 627361"/>
                <a:gd name="connsiteY97" fmla="*/ 207019 h 533400"/>
                <a:gd name="connsiteX98" fmla="*/ 616743 w 627361"/>
                <a:gd name="connsiteY98" fmla="*/ 235165 h 533400"/>
                <a:gd name="connsiteX99" fmla="*/ 593526 w 627361"/>
                <a:gd name="connsiteY99" fmla="*/ 247479 h 533400"/>
                <a:gd name="connsiteX100" fmla="*/ 568523 w 627361"/>
                <a:gd name="connsiteY100" fmla="*/ 243961 h 533400"/>
                <a:gd name="connsiteX101" fmla="*/ 554236 w 627361"/>
                <a:gd name="connsiteY101" fmla="*/ 228129 h 533400"/>
                <a:gd name="connsiteX102" fmla="*/ 557808 w 627361"/>
                <a:gd name="connsiteY102" fmla="*/ 207019 h 533400"/>
                <a:gd name="connsiteX103" fmla="*/ 575667 w 627361"/>
                <a:gd name="connsiteY103" fmla="*/ 189428 h 533400"/>
                <a:gd name="connsiteX104" fmla="*/ 589062 w 627361"/>
                <a:gd name="connsiteY104" fmla="*/ 185909 h 533400"/>
                <a:gd name="connsiteX105" fmla="*/ 27285 w 627361"/>
                <a:gd name="connsiteY105" fmla="*/ 168667 h 533400"/>
                <a:gd name="connsiteX106" fmla="*/ 40164 w 627361"/>
                <a:gd name="connsiteY106" fmla="*/ 170206 h 533400"/>
                <a:gd name="connsiteX107" fmla="*/ 62865 w 627361"/>
                <a:gd name="connsiteY107" fmla="*/ 186039 h 533400"/>
                <a:gd name="connsiteX108" fmla="*/ 68104 w 627361"/>
                <a:gd name="connsiteY108" fmla="*/ 203630 h 533400"/>
                <a:gd name="connsiteX109" fmla="*/ 57626 w 627361"/>
                <a:gd name="connsiteY109" fmla="*/ 221221 h 533400"/>
                <a:gd name="connsiteX110" fmla="*/ 33179 w 627361"/>
                <a:gd name="connsiteY110" fmla="*/ 230017 h 533400"/>
                <a:gd name="connsiteX111" fmla="*/ 8731 w 627361"/>
                <a:gd name="connsiteY111" fmla="*/ 221221 h 533400"/>
                <a:gd name="connsiteX112" fmla="*/ 0 w 627361"/>
                <a:gd name="connsiteY112" fmla="*/ 196593 h 533400"/>
                <a:gd name="connsiteX113" fmla="*/ 15716 w 627361"/>
                <a:gd name="connsiteY113" fmla="*/ 173725 h 533400"/>
                <a:gd name="connsiteX114" fmla="*/ 27285 w 627361"/>
                <a:gd name="connsiteY114" fmla="*/ 168667 h 533400"/>
                <a:gd name="connsiteX115" fmla="*/ 543010 w 627361"/>
                <a:gd name="connsiteY115" fmla="*/ 108122 h 533400"/>
                <a:gd name="connsiteX116" fmla="*/ 565879 w 627361"/>
                <a:gd name="connsiteY116" fmla="*/ 116918 h 533400"/>
                <a:gd name="connsiteX117" fmla="*/ 574674 w 627361"/>
                <a:gd name="connsiteY117" fmla="*/ 141546 h 533400"/>
                <a:gd name="connsiteX118" fmla="*/ 560601 w 627361"/>
                <a:gd name="connsiteY118" fmla="*/ 164415 h 533400"/>
                <a:gd name="connsiteX119" fmla="*/ 535974 w 627361"/>
                <a:gd name="connsiteY119" fmla="*/ 171451 h 533400"/>
                <a:gd name="connsiteX120" fmla="*/ 514864 w 627361"/>
                <a:gd name="connsiteY120" fmla="*/ 164415 h 533400"/>
                <a:gd name="connsiteX121" fmla="*/ 509587 w 627361"/>
                <a:gd name="connsiteY121" fmla="*/ 143305 h 533400"/>
                <a:gd name="connsiteX122" fmla="*/ 520142 w 627361"/>
                <a:gd name="connsiteY122" fmla="*/ 120436 h 533400"/>
                <a:gd name="connsiteX123" fmla="*/ 543010 w 627361"/>
                <a:gd name="connsiteY123" fmla="*/ 108122 h 533400"/>
                <a:gd name="connsiteX124" fmla="*/ 69296 w 627361"/>
                <a:gd name="connsiteY124" fmla="*/ 84738 h 533400"/>
                <a:gd name="connsiteX125" fmla="*/ 83552 w 627361"/>
                <a:gd name="connsiteY125" fmla="*/ 86051 h 533400"/>
                <a:gd name="connsiteX126" fmla="*/ 102853 w 627361"/>
                <a:gd name="connsiteY126" fmla="*/ 103554 h 533400"/>
                <a:gd name="connsiteX127" fmla="*/ 104607 w 627361"/>
                <a:gd name="connsiteY127" fmla="*/ 129809 h 533400"/>
                <a:gd name="connsiteX128" fmla="*/ 95834 w 627361"/>
                <a:gd name="connsiteY128" fmla="*/ 145562 h 533400"/>
                <a:gd name="connsiteX129" fmla="*/ 78288 w 627361"/>
                <a:gd name="connsiteY129" fmla="*/ 149063 h 533400"/>
                <a:gd name="connsiteX130" fmla="*/ 53724 w 627361"/>
                <a:gd name="connsiteY130" fmla="*/ 142061 h 533400"/>
                <a:gd name="connsiteX131" fmla="*/ 41441 w 627361"/>
                <a:gd name="connsiteY131" fmla="*/ 119307 h 533400"/>
                <a:gd name="connsiteX132" fmla="*/ 53724 w 627361"/>
                <a:gd name="connsiteY132" fmla="*/ 91302 h 533400"/>
                <a:gd name="connsiteX133" fmla="*/ 69296 w 627361"/>
                <a:gd name="connsiteY133" fmla="*/ 84738 h 533400"/>
                <a:gd name="connsiteX134" fmla="*/ 474993 w 627361"/>
                <a:gd name="connsiteY134" fmla="*/ 50104 h 533400"/>
                <a:gd name="connsiteX135" fmla="*/ 487891 w 627361"/>
                <a:gd name="connsiteY135" fmla="*/ 54556 h 533400"/>
                <a:gd name="connsiteX136" fmla="*/ 501649 w 627361"/>
                <a:gd name="connsiteY136" fmla="*/ 74148 h 533400"/>
                <a:gd name="connsiteX137" fmla="*/ 494770 w 627361"/>
                <a:gd name="connsiteY137" fmla="*/ 100865 h 533400"/>
                <a:gd name="connsiteX138" fmla="*/ 453495 w 627361"/>
                <a:gd name="connsiteY138" fmla="*/ 115114 h 533400"/>
                <a:gd name="connsiteX139" fmla="*/ 441457 w 627361"/>
                <a:gd name="connsiteY139" fmla="*/ 95522 h 533400"/>
                <a:gd name="connsiteX140" fmla="*/ 444896 w 627361"/>
                <a:gd name="connsiteY140" fmla="*/ 70586 h 533400"/>
                <a:gd name="connsiteX141" fmla="*/ 462094 w 627361"/>
                <a:gd name="connsiteY141" fmla="*/ 50994 h 533400"/>
                <a:gd name="connsiteX142" fmla="*/ 474993 w 627361"/>
                <a:gd name="connsiteY142" fmla="*/ 50104 h 533400"/>
                <a:gd name="connsiteX143" fmla="*/ 120392 w 627361"/>
                <a:gd name="connsiteY143" fmla="*/ 42863 h 533400"/>
                <a:gd name="connsiteX144" fmla="*/ 132705 w 627361"/>
                <a:gd name="connsiteY144" fmla="*/ 46364 h 533400"/>
                <a:gd name="connsiteX145" fmla="*/ 152056 w 627361"/>
                <a:gd name="connsiteY145" fmla="*/ 63867 h 533400"/>
                <a:gd name="connsiteX146" fmla="*/ 153815 w 627361"/>
                <a:gd name="connsiteY146" fmla="*/ 90122 h 533400"/>
                <a:gd name="connsiteX147" fmla="*/ 148537 w 627361"/>
                <a:gd name="connsiteY147" fmla="*/ 100624 h 533400"/>
                <a:gd name="connsiteX148" fmla="*/ 141501 w 627361"/>
                <a:gd name="connsiteY148" fmla="*/ 107625 h 533400"/>
                <a:gd name="connsiteX149" fmla="*/ 130946 w 627361"/>
                <a:gd name="connsiteY149" fmla="*/ 111126 h 533400"/>
                <a:gd name="connsiteX150" fmla="*/ 120392 w 627361"/>
                <a:gd name="connsiteY150" fmla="*/ 109376 h 533400"/>
                <a:gd name="connsiteX151" fmla="*/ 99282 w 627361"/>
                <a:gd name="connsiteY151" fmla="*/ 93623 h 533400"/>
                <a:gd name="connsiteX152" fmla="*/ 92246 w 627361"/>
                <a:gd name="connsiteY152" fmla="*/ 69118 h 533400"/>
                <a:gd name="connsiteX153" fmla="*/ 97523 w 627361"/>
                <a:gd name="connsiteY153" fmla="*/ 56866 h 533400"/>
                <a:gd name="connsiteX154" fmla="*/ 106319 w 627361"/>
                <a:gd name="connsiteY154" fmla="*/ 46364 h 533400"/>
                <a:gd name="connsiteX155" fmla="*/ 120392 w 627361"/>
                <a:gd name="connsiteY155" fmla="*/ 42863 h 533400"/>
                <a:gd name="connsiteX156" fmla="*/ 384748 w 627361"/>
                <a:gd name="connsiteY156" fmla="*/ 13073 h 533400"/>
                <a:gd name="connsiteX157" fmla="*/ 397757 w 627361"/>
                <a:gd name="connsiteY157" fmla="*/ 14598 h 533400"/>
                <a:gd name="connsiteX158" fmla="*/ 417159 w 627361"/>
                <a:gd name="connsiteY158" fmla="*/ 32022 h 533400"/>
                <a:gd name="connsiteX159" fmla="*/ 417159 w 627361"/>
                <a:gd name="connsiteY159" fmla="*/ 56415 h 533400"/>
                <a:gd name="connsiteX160" fmla="*/ 399520 w 627361"/>
                <a:gd name="connsiteY160" fmla="*/ 77324 h 533400"/>
                <a:gd name="connsiteX161" fmla="*/ 378354 w 627361"/>
                <a:gd name="connsiteY161" fmla="*/ 80809 h 533400"/>
                <a:gd name="connsiteX162" fmla="*/ 362479 w 627361"/>
                <a:gd name="connsiteY162" fmla="*/ 65127 h 533400"/>
                <a:gd name="connsiteX163" fmla="*/ 358951 w 627361"/>
                <a:gd name="connsiteY163" fmla="*/ 38991 h 533400"/>
                <a:gd name="connsiteX164" fmla="*/ 373062 w 627361"/>
                <a:gd name="connsiteY164" fmla="*/ 18083 h 533400"/>
                <a:gd name="connsiteX165" fmla="*/ 384748 w 627361"/>
                <a:gd name="connsiteY165" fmla="*/ 13073 h 533400"/>
                <a:gd name="connsiteX166" fmla="*/ 201011 w 627361"/>
                <a:gd name="connsiteY166" fmla="*/ 12856 h 533400"/>
                <a:gd name="connsiteX167" fmla="*/ 225639 w 627361"/>
                <a:gd name="connsiteY167" fmla="*/ 18083 h 533400"/>
                <a:gd name="connsiteX168" fmla="*/ 237953 w 627361"/>
                <a:gd name="connsiteY168" fmla="*/ 40734 h 533400"/>
                <a:gd name="connsiteX169" fmla="*/ 234435 w 627361"/>
                <a:gd name="connsiteY169" fmla="*/ 66870 h 533400"/>
                <a:gd name="connsiteX170" fmla="*/ 216843 w 627361"/>
                <a:gd name="connsiteY170" fmla="*/ 79066 h 533400"/>
                <a:gd name="connsiteX171" fmla="*/ 179902 w 627361"/>
                <a:gd name="connsiteY171" fmla="*/ 52930 h 533400"/>
                <a:gd name="connsiteX172" fmla="*/ 201011 w 627361"/>
                <a:gd name="connsiteY172" fmla="*/ 12856 h 533400"/>
                <a:gd name="connsiteX173" fmla="*/ 296772 w 627361"/>
                <a:gd name="connsiteY173" fmla="*/ 0 h 533400"/>
                <a:gd name="connsiteX174" fmla="*/ 319768 w 627361"/>
                <a:gd name="connsiteY174" fmla="*/ 10716 h 533400"/>
                <a:gd name="connsiteX175" fmla="*/ 326843 w 627361"/>
                <a:gd name="connsiteY175" fmla="*/ 35719 h 533400"/>
                <a:gd name="connsiteX176" fmla="*/ 317999 w 627361"/>
                <a:gd name="connsiteY176" fmla="*/ 60722 h 533400"/>
                <a:gd name="connsiteX177" fmla="*/ 298541 w 627361"/>
                <a:gd name="connsiteY177" fmla="*/ 71438 h 533400"/>
                <a:gd name="connsiteX178" fmla="*/ 277314 w 627361"/>
                <a:gd name="connsiteY178" fmla="*/ 60722 h 533400"/>
                <a:gd name="connsiteX179" fmla="*/ 268469 w 627361"/>
                <a:gd name="connsiteY179" fmla="*/ 37505 h 533400"/>
                <a:gd name="connsiteX180" fmla="*/ 275545 w 627361"/>
                <a:gd name="connsiteY180" fmla="*/ 12502 h 533400"/>
                <a:gd name="connsiteX181" fmla="*/ 296772 w 627361"/>
                <a:gd name="connsiteY181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627361" h="533400">
                  <a:moveTo>
                    <a:pt x="320085" y="463550"/>
                  </a:moveTo>
                  <a:cubicBezTo>
                    <a:pt x="326979" y="465296"/>
                    <a:pt x="333874" y="468789"/>
                    <a:pt x="339044" y="474028"/>
                  </a:cubicBezTo>
                  <a:cubicBezTo>
                    <a:pt x="344215" y="481013"/>
                    <a:pt x="347662" y="489744"/>
                    <a:pt x="347662" y="498475"/>
                  </a:cubicBezTo>
                  <a:cubicBezTo>
                    <a:pt x="347662" y="508953"/>
                    <a:pt x="344215" y="517684"/>
                    <a:pt x="339044" y="522923"/>
                  </a:cubicBezTo>
                  <a:cubicBezTo>
                    <a:pt x="332150" y="529908"/>
                    <a:pt x="325256" y="533400"/>
                    <a:pt x="314914" y="533400"/>
                  </a:cubicBezTo>
                  <a:cubicBezTo>
                    <a:pt x="311467" y="531654"/>
                    <a:pt x="306296" y="531654"/>
                    <a:pt x="302849" y="528161"/>
                  </a:cubicBezTo>
                  <a:cubicBezTo>
                    <a:pt x="299402" y="526415"/>
                    <a:pt x="295955" y="522923"/>
                    <a:pt x="294231" y="519430"/>
                  </a:cubicBezTo>
                  <a:cubicBezTo>
                    <a:pt x="289061" y="512445"/>
                    <a:pt x="287337" y="503714"/>
                    <a:pt x="289061" y="494983"/>
                  </a:cubicBezTo>
                  <a:cubicBezTo>
                    <a:pt x="290784" y="484505"/>
                    <a:pt x="295955" y="477520"/>
                    <a:pt x="301126" y="472281"/>
                  </a:cubicBezTo>
                  <a:cubicBezTo>
                    <a:pt x="304573" y="468789"/>
                    <a:pt x="306296" y="467043"/>
                    <a:pt x="309744" y="465296"/>
                  </a:cubicBezTo>
                  <a:cubicBezTo>
                    <a:pt x="313191" y="463550"/>
                    <a:pt x="316638" y="463550"/>
                    <a:pt x="320085" y="463550"/>
                  </a:cubicBezTo>
                  <a:close/>
                  <a:moveTo>
                    <a:pt x="399052" y="455613"/>
                  </a:moveTo>
                  <a:cubicBezTo>
                    <a:pt x="407897" y="455613"/>
                    <a:pt x="414972" y="457399"/>
                    <a:pt x="422048" y="460971"/>
                  </a:cubicBezTo>
                  <a:cubicBezTo>
                    <a:pt x="427355" y="466329"/>
                    <a:pt x="434430" y="473473"/>
                    <a:pt x="437968" y="482402"/>
                  </a:cubicBezTo>
                  <a:cubicBezTo>
                    <a:pt x="439737" y="491332"/>
                    <a:pt x="439737" y="500262"/>
                    <a:pt x="436199" y="509192"/>
                  </a:cubicBezTo>
                  <a:cubicBezTo>
                    <a:pt x="432661" y="516335"/>
                    <a:pt x="425586" y="523479"/>
                    <a:pt x="416741" y="525265"/>
                  </a:cubicBezTo>
                  <a:cubicBezTo>
                    <a:pt x="407897" y="527051"/>
                    <a:pt x="399052" y="525265"/>
                    <a:pt x="391976" y="519907"/>
                  </a:cubicBezTo>
                  <a:cubicBezTo>
                    <a:pt x="384901" y="514549"/>
                    <a:pt x="379594" y="505620"/>
                    <a:pt x="377825" y="496690"/>
                  </a:cubicBezTo>
                  <a:cubicBezTo>
                    <a:pt x="377825" y="485974"/>
                    <a:pt x="379594" y="477045"/>
                    <a:pt x="383132" y="469901"/>
                  </a:cubicBezTo>
                  <a:cubicBezTo>
                    <a:pt x="386670" y="462757"/>
                    <a:pt x="391976" y="459185"/>
                    <a:pt x="399052" y="455613"/>
                  </a:cubicBezTo>
                  <a:close/>
                  <a:moveTo>
                    <a:pt x="233892" y="442913"/>
                  </a:moveTo>
                  <a:cubicBezTo>
                    <a:pt x="237419" y="442913"/>
                    <a:pt x="240947" y="442913"/>
                    <a:pt x="242711" y="444659"/>
                  </a:cubicBezTo>
                  <a:cubicBezTo>
                    <a:pt x="249767" y="448152"/>
                    <a:pt x="255058" y="453391"/>
                    <a:pt x="256822" y="462122"/>
                  </a:cubicBezTo>
                  <a:cubicBezTo>
                    <a:pt x="260350" y="469107"/>
                    <a:pt x="260350" y="477838"/>
                    <a:pt x="256822" y="486569"/>
                  </a:cubicBezTo>
                  <a:cubicBezTo>
                    <a:pt x="255058" y="497047"/>
                    <a:pt x="249767" y="504032"/>
                    <a:pt x="240947" y="507524"/>
                  </a:cubicBezTo>
                  <a:cubicBezTo>
                    <a:pt x="233892" y="511017"/>
                    <a:pt x="223308" y="512763"/>
                    <a:pt x="214489" y="507524"/>
                  </a:cubicBezTo>
                  <a:cubicBezTo>
                    <a:pt x="210961" y="505778"/>
                    <a:pt x="207433" y="504032"/>
                    <a:pt x="203905" y="500539"/>
                  </a:cubicBezTo>
                  <a:cubicBezTo>
                    <a:pt x="202142" y="497047"/>
                    <a:pt x="200378" y="493554"/>
                    <a:pt x="198614" y="490062"/>
                  </a:cubicBezTo>
                  <a:cubicBezTo>
                    <a:pt x="196850" y="481331"/>
                    <a:pt x="198614" y="472599"/>
                    <a:pt x="202142" y="463868"/>
                  </a:cubicBezTo>
                  <a:cubicBezTo>
                    <a:pt x="207433" y="455137"/>
                    <a:pt x="214489" y="449898"/>
                    <a:pt x="221544" y="446406"/>
                  </a:cubicBezTo>
                  <a:cubicBezTo>
                    <a:pt x="225072" y="444659"/>
                    <a:pt x="228600" y="442913"/>
                    <a:pt x="233892" y="442913"/>
                  </a:cubicBezTo>
                  <a:close/>
                  <a:moveTo>
                    <a:pt x="493798" y="422438"/>
                  </a:moveTo>
                  <a:cubicBezTo>
                    <a:pt x="500835" y="424189"/>
                    <a:pt x="509630" y="429440"/>
                    <a:pt x="516667" y="436441"/>
                  </a:cubicBezTo>
                  <a:cubicBezTo>
                    <a:pt x="521944" y="443442"/>
                    <a:pt x="525462" y="453944"/>
                    <a:pt x="523703" y="462696"/>
                  </a:cubicBezTo>
                  <a:cubicBezTo>
                    <a:pt x="523703" y="469697"/>
                    <a:pt x="518426" y="478449"/>
                    <a:pt x="509630" y="483700"/>
                  </a:cubicBezTo>
                  <a:cubicBezTo>
                    <a:pt x="506112" y="485450"/>
                    <a:pt x="502594" y="487201"/>
                    <a:pt x="497316" y="488951"/>
                  </a:cubicBezTo>
                  <a:cubicBezTo>
                    <a:pt x="493798" y="488951"/>
                    <a:pt x="488521" y="488951"/>
                    <a:pt x="485003" y="487201"/>
                  </a:cubicBezTo>
                  <a:cubicBezTo>
                    <a:pt x="476207" y="483700"/>
                    <a:pt x="469171" y="478449"/>
                    <a:pt x="465652" y="469697"/>
                  </a:cubicBezTo>
                  <a:cubicBezTo>
                    <a:pt x="460375" y="460946"/>
                    <a:pt x="460375" y="452194"/>
                    <a:pt x="462134" y="443442"/>
                  </a:cubicBezTo>
                  <a:cubicBezTo>
                    <a:pt x="462134" y="439942"/>
                    <a:pt x="463893" y="436441"/>
                    <a:pt x="465652" y="432940"/>
                  </a:cubicBezTo>
                  <a:cubicBezTo>
                    <a:pt x="467412" y="429440"/>
                    <a:pt x="469171" y="427689"/>
                    <a:pt x="472689" y="425939"/>
                  </a:cubicBezTo>
                  <a:cubicBezTo>
                    <a:pt x="477966" y="422438"/>
                    <a:pt x="486762" y="420688"/>
                    <a:pt x="493798" y="422438"/>
                  </a:cubicBezTo>
                  <a:close/>
                  <a:moveTo>
                    <a:pt x="149031" y="400711"/>
                  </a:moveTo>
                  <a:cubicBezTo>
                    <a:pt x="157046" y="398758"/>
                    <a:pt x="165061" y="399626"/>
                    <a:pt x="171295" y="403964"/>
                  </a:cubicBezTo>
                  <a:cubicBezTo>
                    <a:pt x="183763" y="412640"/>
                    <a:pt x="187325" y="431727"/>
                    <a:pt x="176638" y="447344"/>
                  </a:cubicBezTo>
                  <a:cubicBezTo>
                    <a:pt x="167733" y="464696"/>
                    <a:pt x="146360" y="469901"/>
                    <a:pt x="132111" y="459490"/>
                  </a:cubicBezTo>
                  <a:cubicBezTo>
                    <a:pt x="116081" y="450814"/>
                    <a:pt x="114300" y="428257"/>
                    <a:pt x="126768" y="414375"/>
                  </a:cubicBezTo>
                  <a:cubicBezTo>
                    <a:pt x="133001" y="407434"/>
                    <a:pt x="141016" y="402663"/>
                    <a:pt x="149031" y="400711"/>
                  </a:cubicBezTo>
                  <a:close/>
                  <a:moveTo>
                    <a:pt x="546629" y="363709"/>
                  </a:moveTo>
                  <a:cubicBezTo>
                    <a:pt x="555381" y="361950"/>
                    <a:pt x="564132" y="363709"/>
                    <a:pt x="572884" y="367228"/>
                  </a:cubicBezTo>
                  <a:cubicBezTo>
                    <a:pt x="581635" y="370746"/>
                    <a:pt x="586886" y="377782"/>
                    <a:pt x="590387" y="386578"/>
                  </a:cubicBezTo>
                  <a:cubicBezTo>
                    <a:pt x="592137" y="395374"/>
                    <a:pt x="590387" y="404169"/>
                    <a:pt x="585136" y="412965"/>
                  </a:cubicBezTo>
                  <a:cubicBezTo>
                    <a:pt x="583386" y="416483"/>
                    <a:pt x="579885" y="420002"/>
                    <a:pt x="574634" y="421761"/>
                  </a:cubicBezTo>
                  <a:cubicBezTo>
                    <a:pt x="571133" y="425279"/>
                    <a:pt x="567633" y="425279"/>
                    <a:pt x="562382" y="425279"/>
                  </a:cubicBezTo>
                  <a:cubicBezTo>
                    <a:pt x="553630" y="427038"/>
                    <a:pt x="544879" y="423520"/>
                    <a:pt x="537878" y="416483"/>
                  </a:cubicBezTo>
                  <a:cubicBezTo>
                    <a:pt x="530876" y="409447"/>
                    <a:pt x="527376" y="402410"/>
                    <a:pt x="525625" y="393615"/>
                  </a:cubicBezTo>
                  <a:cubicBezTo>
                    <a:pt x="523875" y="390096"/>
                    <a:pt x="523875" y="386578"/>
                    <a:pt x="525625" y="383060"/>
                  </a:cubicBezTo>
                  <a:cubicBezTo>
                    <a:pt x="525625" y="379541"/>
                    <a:pt x="527376" y="376023"/>
                    <a:pt x="529126" y="372505"/>
                  </a:cubicBezTo>
                  <a:cubicBezTo>
                    <a:pt x="530876" y="370746"/>
                    <a:pt x="532627" y="367228"/>
                    <a:pt x="536127" y="367228"/>
                  </a:cubicBezTo>
                  <a:cubicBezTo>
                    <a:pt x="539628" y="365468"/>
                    <a:pt x="543129" y="363709"/>
                    <a:pt x="546629" y="363709"/>
                  </a:cubicBezTo>
                  <a:close/>
                  <a:moveTo>
                    <a:pt x="92910" y="341313"/>
                  </a:moveTo>
                  <a:cubicBezTo>
                    <a:pt x="96420" y="341313"/>
                    <a:pt x="99929" y="343029"/>
                    <a:pt x="103438" y="344746"/>
                  </a:cubicBezTo>
                  <a:cubicBezTo>
                    <a:pt x="106947" y="344746"/>
                    <a:pt x="108702" y="348178"/>
                    <a:pt x="112211" y="349894"/>
                  </a:cubicBezTo>
                  <a:cubicBezTo>
                    <a:pt x="113966" y="353327"/>
                    <a:pt x="115720" y="356759"/>
                    <a:pt x="115720" y="360192"/>
                  </a:cubicBezTo>
                  <a:cubicBezTo>
                    <a:pt x="117475" y="363624"/>
                    <a:pt x="117475" y="367056"/>
                    <a:pt x="117475" y="370489"/>
                  </a:cubicBezTo>
                  <a:cubicBezTo>
                    <a:pt x="115720" y="379070"/>
                    <a:pt x="112211" y="385935"/>
                    <a:pt x="105193" y="392800"/>
                  </a:cubicBezTo>
                  <a:cubicBezTo>
                    <a:pt x="98174" y="399664"/>
                    <a:pt x="89401" y="404813"/>
                    <a:pt x="80628" y="404813"/>
                  </a:cubicBezTo>
                  <a:cubicBezTo>
                    <a:pt x="77119" y="404813"/>
                    <a:pt x="73610" y="403097"/>
                    <a:pt x="68346" y="401381"/>
                  </a:cubicBezTo>
                  <a:cubicBezTo>
                    <a:pt x="64837" y="399664"/>
                    <a:pt x="61328" y="396232"/>
                    <a:pt x="57818" y="392800"/>
                  </a:cubicBezTo>
                  <a:cubicBezTo>
                    <a:pt x="54309" y="389367"/>
                    <a:pt x="52554" y="385935"/>
                    <a:pt x="52554" y="380786"/>
                  </a:cubicBezTo>
                  <a:cubicBezTo>
                    <a:pt x="50800" y="377354"/>
                    <a:pt x="50800" y="372205"/>
                    <a:pt x="52554" y="368773"/>
                  </a:cubicBezTo>
                  <a:cubicBezTo>
                    <a:pt x="54309" y="360192"/>
                    <a:pt x="59573" y="353327"/>
                    <a:pt x="66591" y="348178"/>
                  </a:cubicBezTo>
                  <a:cubicBezTo>
                    <a:pt x="75364" y="343029"/>
                    <a:pt x="84137" y="341313"/>
                    <a:pt x="92910" y="341313"/>
                  </a:cubicBezTo>
                  <a:close/>
                  <a:moveTo>
                    <a:pt x="595545" y="279400"/>
                  </a:moveTo>
                  <a:cubicBezTo>
                    <a:pt x="605999" y="279400"/>
                    <a:pt x="612969" y="282938"/>
                    <a:pt x="619938" y="290014"/>
                  </a:cubicBezTo>
                  <a:cubicBezTo>
                    <a:pt x="625165" y="297090"/>
                    <a:pt x="628650" y="305934"/>
                    <a:pt x="626908" y="316548"/>
                  </a:cubicBezTo>
                  <a:cubicBezTo>
                    <a:pt x="625165" y="320086"/>
                    <a:pt x="623423" y="325393"/>
                    <a:pt x="619938" y="328931"/>
                  </a:cubicBezTo>
                  <a:cubicBezTo>
                    <a:pt x="618196" y="332468"/>
                    <a:pt x="614711" y="336006"/>
                    <a:pt x="611226" y="337775"/>
                  </a:cubicBezTo>
                  <a:cubicBezTo>
                    <a:pt x="602514" y="341313"/>
                    <a:pt x="593802" y="341313"/>
                    <a:pt x="585090" y="339544"/>
                  </a:cubicBezTo>
                  <a:cubicBezTo>
                    <a:pt x="576378" y="336006"/>
                    <a:pt x="569409" y="330699"/>
                    <a:pt x="564182" y="323624"/>
                  </a:cubicBezTo>
                  <a:cubicBezTo>
                    <a:pt x="562439" y="320086"/>
                    <a:pt x="560697" y="316548"/>
                    <a:pt x="558955" y="313010"/>
                  </a:cubicBezTo>
                  <a:cubicBezTo>
                    <a:pt x="557212" y="309472"/>
                    <a:pt x="557212" y="305934"/>
                    <a:pt x="558955" y="302396"/>
                  </a:cubicBezTo>
                  <a:cubicBezTo>
                    <a:pt x="560697" y="295321"/>
                    <a:pt x="564182" y="290014"/>
                    <a:pt x="571151" y="286476"/>
                  </a:cubicBezTo>
                  <a:cubicBezTo>
                    <a:pt x="578121" y="281169"/>
                    <a:pt x="586833" y="279400"/>
                    <a:pt x="595545" y="279400"/>
                  </a:cubicBezTo>
                  <a:close/>
                  <a:moveTo>
                    <a:pt x="35877" y="262114"/>
                  </a:moveTo>
                  <a:cubicBezTo>
                    <a:pt x="44608" y="260350"/>
                    <a:pt x="55086" y="262114"/>
                    <a:pt x="62071" y="265642"/>
                  </a:cubicBezTo>
                  <a:cubicBezTo>
                    <a:pt x="65563" y="267406"/>
                    <a:pt x="67309" y="270933"/>
                    <a:pt x="70802" y="272697"/>
                  </a:cubicBezTo>
                  <a:cubicBezTo>
                    <a:pt x="72548" y="276225"/>
                    <a:pt x="74294" y="277989"/>
                    <a:pt x="76041" y="281517"/>
                  </a:cubicBezTo>
                  <a:cubicBezTo>
                    <a:pt x="77787" y="288572"/>
                    <a:pt x="76041" y="297392"/>
                    <a:pt x="72548" y="302683"/>
                  </a:cubicBezTo>
                  <a:cubicBezTo>
                    <a:pt x="67309" y="309739"/>
                    <a:pt x="60324" y="316795"/>
                    <a:pt x="51593" y="320322"/>
                  </a:cubicBezTo>
                  <a:cubicBezTo>
                    <a:pt x="42862" y="323850"/>
                    <a:pt x="34131" y="323850"/>
                    <a:pt x="25399" y="320322"/>
                  </a:cubicBezTo>
                  <a:cubicBezTo>
                    <a:pt x="18414" y="316795"/>
                    <a:pt x="11429" y="309739"/>
                    <a:pt x="9683" y="300920"/>
                  </a:cubicBezTo>
                  <a:cubicBezTo>
                    <a:pt x="7937" y="297392"/>
                    <a:pt x="7937" y="292100"/>
                    <a:pt x="7937" y="286808"/>
                  </a:cubicBezTo>
                  <a:cubicBezTo>
                    <a:pt x="9683" y="283281"/>
                    <a:pt x="11429" y="279753"/>
                    <a:pt x="13176" y="276225"/>
                  </a:cubicBezTo>
                  <a:cubicBezTo>
                    <a:pt x="18414" y="269170"/>
                    <a:pt x="27146" y="263878"/>
                    <a:pt x="35877" y="262114"/>
                  </a:cubicBezTo>
                  <a:close/>
                  <a:moveTo>
                    <a:pt x="589062" y="185909"/>
                  </a:moveTo>
                  <a:cubicBezTo>
                    <a:pt x="593526" y="185470"/>
                    <a:pt x="597991" y="185909"/>
                    <a:pt x="602456" y="187668"/>
                  </a:cubicBezTo>
                  <a:cubicBezTo>
                    <a:pt x="611386" y="191187"/>
                    <a:pt x="618529" y="198223"/>
                    <a:pt x="622101" y="207019"/>
                  </a:cubicBezTo>
                  <a:cubicBezTo>
                    <a:pt x="623887" y="217574"/>
                    <a:pt x="622101" y="226369"/>
                    <a:pt x="616743" y="235165"/>
                  </a:cubicBezTo>
                  <a:cubicBezTo>
                    <a:pt x="613172" y="242202"/>
                    <a:pt x="604242" y="245720"/>
                    <a:pt x="593526" y="247479"/>
                  </a:cubicBezTo>
                  <a:cubicBezTo>
                    <a:pt x="584597" y="249238"/>
                    <a:pt x="575667" y="247479"/>
                    <a:pt x="568523" y="243961"/>
                  </a:cubicBezTo>
                  <a:cubicBezTo>
                    <a:pt x="561380" y="240442"/>
                    <a:pt x="556022" y="235165"/>
                    <a:pt x="554236" y="228129"/>
                  </a:cubicBezTo>
                  <a:cubicBezTo>
                    <a:pt x="552450" y="222851"/>
                    <a:pt x="554236" y="214055"/>
                    <a:pt x="557808" y="207019"/>
                  </a:cubicBezTo>
                  <a:cubicBezTo>
                    <a:pt x="561380" y="201741"/>
                    <a:pt x="566738" y="194705"/>
                    <a:pt x="575667" y="189428"/>
                  </a:cubicBezTo>
                  <a:cubicBezTo>
                    <a:pt x="580132" y="187669"/>
                    <a:pt x="584597" y="186349"/>
                    <a:pt x="589062" y="185909"/>
                  </a:cubicBezTo>
                  <a:close/>
                  <a:moveTo>
                    <a:pt x="27285" y="168667"/>
                  </a:moveTo>
                  <a:cubicBezTo>
                    <a:pt x="31432" y="168008"/>
                    <a:pt x="35798" y="168447"/>
                    <a:pt x="40164" y="170206"/>
                  </a:cubicBezTo>
                  <a:cubicBezTo>
                    <a:pt x="50641" y="173725"/>
                    <a:pt x="57626" y="179002"/>
                    <a:pt x="62865" y="186039"/>
                  </a:cubicBezTo>
                  <a:cubicBezTo>
                    <a:pt x="66357" y="191316"/>
                    <a:pt x="69850" y="198353"/>
                    <a:pt x="68104" y="203630"/>
                  </a:cubicBezTo>
                  <a:cubicBezTo>
                    <a:pt x="68104" y="210667"/>
                    <a:pt x="64611" y="217703"/>
                    <a:pt x="57626" y="221221"/>
                  </a:cubicBezTo>
                  <a:cubicBezTo>
                    <a:pt x="52387" y="226499"/>
                    <a:pt x="43656" y="230017"/>
                    <a:pt x="33179" y="230017"/>
                  </a:cubicBezTo>
                  <a:cubicBezTo>
                    <a:pt x="24447" y="231776"/>
                    <a:pt x="15716" y="228258"/>
                    <a:pt x="8731" y="221221"/>
                  </a:cubicBezTo>
                  <a:cubicBezTo>
                    <a:pt x="1746" y="215944"/>
                    <a:pt x="0" y="207148"/>
                    <a:pt x="0" y="196593"/>
                  </a:cubicBezTo>
                  <a:cubicBezTo>
                    <a:pt x="1746" y="186039"/>
                    <a:pt x="6985" y="177243"/>
                    <a:pt x="15716" y="173725"/>
                  </a:cubicBezTo>
                  <a:cubicBezTo>
                    <a:pt x="19209" y="171086"/>
                    <a:pt x="23138" y="169327"/>
                    <a:pt x="27285" y="168667"/>
                  </a:cubicBezTo>
                  <a:close/>
                  <a:moveTo>
                    <a:pt x="543010" y="108122"/>
                  </a:moveTo>
                  <a:cubicBezTo>
                    <a:pt x="551806" y="106363"/>
                    <a:pt x="560601" y="109881"/>
                    <a:pt x="565879" y="116918"/>
                  </a:cubicBezTo>
                  <a:cubicBezTo>
                    <a:pt x="572915" y="123954"/>
                    <a:pt x="574674" y="132750"/>
                    <a:pt x="574674" y="141546"/>
                  </a:cubicBezTo>
                  <a:cubicBezTo>
                    <a:pt x="572915" y="150342"/>
                    <a:pt x="567638" y="159137"/>
                    <a:pt x="560601" y="164415"/>
                  </a:cubicBezTo>
                  <a:cubicBezTo>
                    <a:pt x="551806" y="169692"/>
                    <a:pt x="543010" y="171451"/>
                    <a:pt x="535974" y="171451"/>
                  </a:cubicBezTo>
                  <a:cubicBezTo>
                    <a:pt x="527178" y="171451"/>
                    <a:pt x="520142" y="169692"/>
                    <a:pt x="514864" y="164415"/>
                  </a:cubicBezTo>
                  <a:cubicBezTo>
                    <a:pt x="511346" y="159137"/>
                    <a:pt x="509587" y="152101"/>
                    <a:pt x="509587" y="143305"/>
                  </a:cubicBezTo>
                  <a:cubicBezTo>
                    <a:pt x="509587" y="136268"/>
                    <a:pt x="513105" y="127473"/>
                    <a:pt x="520142" y="120436"/>
                  </a:cubicBezTo>
                  <a:cubicBezTo>
                    <a:pt x="525419" y="113400"/>
                    <a:pt x="534215" y="108122"/>
                    <a:pt x="543010" y="108122"/>
                  </a:cubicBezTo>
                  <a:close/>
                  <a:moveTo>
                    <a:pt x="69296" y="84738"/>
                  </a:moveTo>
                  <a:cubicBezTo>
                    <a:pt x="74340" y="83863"/>
                    <a:pt x="79166" y="84300"/>
                    <a:pt x="83552" y="86051"/>
                  </a:cubicBezTo>
                  <a:cubicBezTo>
                    <a:pt x="92325" y="87801"/>
                    <a:pt x="99343" y="94802"/>
                    <a:pt x="102853" y="103554"/>
                  </a:cubicBezTo>
                  <a:cubicBezTo>
                    <a:pt x="106362" y="112306"/>
                    <a:pt x="106362" y="122808"/>
                    <a:pt x="104607" y="129809"/>
                  </a:cubicBezTo>
                  <a:cubicBezTo>
                    <a:pt x="102853" y="136810"/>
                    <a:pt x="101098" y="143812"/>
                    <a:pt x="95834" y="145562"/>
                  </a:cubicBezTo>
                  <a:cubicBezTo>
                    <a:pt x="92325" y="150813"/>
                    <a:pt x="85307" y="150813"/>
                    <a:pt x="78288" y="149063"/>
                  </a:cubicBezTo>
                  <a:cubicBezTo>
                    <a:pt x="71270" y="149063"/>
                    <a:pt x="62497" y="147312"/>
                    <a:pt x="53724" y="142061"/>
                  </a:cubicBezTo>
                  <a:cubicBezTo>
                    <a:pt x="46705" y="136810"/>
                    <a:pt x="41441" y="128059"/>
                    <a:pt x="41441" y="119307"/>
                  </a:cubicBezTo>
                  <a:cubicBezTo>
                    <a:pt x="39687" y="108805"/>
                    <a:pt x="44951" y="100053"/>
                    <a:pt x="53724" y="91302"/>
                  </a:cubicBezTo>
                  <a:cubicBezTo>
                    <a:pt x="58988" y="87801"/>
                    <a:pt x="64251" y="85613"/>
                    <a:pt x="69296" y="84738"/>
                  </a:cubicBezTo>
                  <a:close/>
                  <a:moveTo>
                    <a:pt x="474993" y="50104"/>
                  </a:moveTo>
                  <a:cubicBezTo>
                    <a:pt x="479292" y="50549"/>
                    <a:pt x="483591" y="51885"/>
                    <a:pt x="487891" y="54556"/>
                  </a:cubicBezTo>
                  <a:cubicBezTo>
                    <a:pt x="494770" y="58119"/>
                    <a:pt x="499929" y="67024"/>
                    <a:pt x="501649" y="74148"/>
                  </a:cubicBezTo>
                  <a:cubicBezTo>
                    <a:pt x="501649" y="83054"/>
                    <a:pt x="499929" y="91959"/>
                    <a:pt x="494770" y="100865"/>
                  </a:cubicBezTo>
                  <a:cubicBezTo>
                    <a:pt x="482732" y="116895"/>
                    <a:pt x="465534" y="122238"/>
                    <a:pt x="453495" y="115114"/>
                  </a:cubicBezTo>
                  <a:cubicBezTo>
                    <a:pt x="446616" y="111552"/>
                    <a:pt x="443177" y="104427"/>
                    <a:pt x="441457" y="95522"/>
                  </a:cubicBezTo>
                  <a:cubicBezTo>
                    <a:pt x="439737" y="88397"/>
                    <a:pt x="439737" y="77711"/>
                    <a:pt x="444896" y="70586"/>
                  </a:cubicBezTo>
                  <a:cubicBezTo>
                    <a:pt x="448336" y="61681"/>
                    <a:pt x="455215" y="54556"/>
                    <a:pt x="462094" y="50994"/>
                  </a:cubicBezTo>
                  <a:cubicBezTo>
                    <a:pt x="466394" y="50104"/>
                    <a:pt x="470693" y="49658"/>
                    <a:pt x="474993" y="50104"/>
                  </a:cubicBezTo>
                  <a:close/>
                  <a:moveTo>
                    <a:pt x="120392" y="42863"/>
                  </a:moveTo>
                  <a:cubicBezTo>
                    <a:pt x="123910" y="42863"/>
                    <a:pt x="129187" y="44613"/>
                    <a:pt x="132705" y="46364"/>
                  </a:cubicBezTo>
                  <a:cubicBezTo>
                    <a:pt x="141501" y="48114"/>
                    <a:pt x="146778" y="55115"/>
                    <a:pt x="152056" y="63867"/>
                  </a:cubicBezTo>
                  <a:cubicBezTo>
                    <a:pt x="155574" y="72619"/>
                    <a:pt x="155574" y="83121"/>
                    <a:pt x="153815" y="90122"/>
                  </a:cubicBezTo>
                  <a:cubicBezTo>
                    <a:pt x="152056" y="93623"/>
                    <a:pt x="150297" y="97123"/>
                    <a:pt x="148537" y="100624"/>
                  </a:cubicBezTo>
                  <a:cubicBezTo>
                    <a:pt x="146778" y="104125"/>
                    <a:pt x="143260" y="105875"/>
                    <a:pt x="141501" y="107625"/>
                  </a:cubicBezTo>
                  <a:cubicBezTo>
                    <a:pt x="137983" y="109376"/>
                    <a:pt x="134465" y="109376"/>
                    <a:pt x="130946" y="111126"/>
                  </a:cubicBezTo>
                  <a:cubicBezTo>
                    <a:pt x="127428" y="111126"/>
                    <a:pt x="123910" y="109376"/>
                    <a:pt x="120392" y="109376"/>
                  </a:cubicBezTo>
                  <a:cubicBezTo>
                    <a:pt x="111596" y="105875"/>
                    <a:pt x="104560" y="102374"/>
                    <a:pt x="99282" y="93623"/>
                  </a:cubicBezTo>
                  <a:cubicBezTo>
                    <a:pt x="92246" y="86621"/>
                    <a:pt x="90487" y="77870"/>
                    <a:pt x="92246" y="69118"/>
                  </a:cubicBezTo>
                  <a:cubicBezTo>
                    <a:pt x="92246" y="63867"/>
                    <a:pt x="94005" y="60366"/>
                    <a:pt x="97523" y="56866"/>
                  </a:cubicBezTo>
                  <a:cubicBezTo>
                    <a:pt x="99282" y="53365"/>
                    <a:pt x="102801" y="49864"/>
                    <a:pt x="106319" y="46364"/>
                  </a:cubicBezTo>
                  <a:cubicBezTo>
                    <a:pt x="111596" y="44613"/>
                    <a:pt x="115114" y="42863"/>
                    <a:pt x="120392" y="42863"/>
                  </a:cubicBezTo>
                  <a:close/>
                  <a:moveTo>
                    <a:pt x="384748" y="13073"/>
                  </a:moveTo>
                  <a:cubicBezTo>
                    <a:pt x="388937" y="12420"/>
                    <a:pt x="393347" y="12856"/>
                    <a:pt x="397757" y="14598"/>
                  </a:cubicBezTo>
                  <a:cubicBezTo>
                    <a:pt x="406576" y="16340"/>
                    <a:pt x="413632" y="23310"/>
                    <a:pt x="417159" y="32022"/>
                  </a:cubicBezTo>
                  <a:cubicBezTo>
                    <a:pt x="420687" y="38991"/>
                    <a:pt x="420687" y="47703"/>
                    <a:pt x="417159" y="56415"/>
                  </a:cubicBezTo>
                  <a:cubicBezTo>
                    <a:pt x="413632" y="66870"/>
                    <a:pt x="406576" y="72097"/>
                    <a:pt x="399520" y="77324"/>
                  </a:cubicBezTo>
                  <a:cubicBezTo>
                    <a:pt x="392465" y="80809"/>
                    <a:pt x="385409" y="82551"/>
                    <a:pt x="378354" y="80809"/>
                  </a:cubicBezTo>
                  <a:cubicBezTo>
                    <a:pt x="371298" y="79066"/>
                    <a:pt x="364243" y="72097"/>
                    <a:pt x="362479" y="65127"/>
                  </a:cubicBezTo>
                  <a:cubicBezTo>
                    <a:pt x="358951" y="58158"/>
                    <a:pt x="357187" y="49446"/>
                    <a:pt x="358951" y="38991"/>
                  </a:cubicBezTo>
                  <a:cubicBezTo>
                    <a:pt x="360715" y="30279"/>
                    <a:pt x="366007" y="23310"/>
                    <a:pt x="373062" y="18083"/>
                  </a:cubicBezTo>
                  <a:cubicBezTo>
                    <a:pt x="376590" y="15469"/>
                    <a:pt x="380559" y="13727"/>
                    <a:pt x="384748" y="13073"/>
                  </a:cubicBezTo>
                  <a:close/>
                  <a:moveTo>
                    <a:pt x="201011" y="12856"/>
                  </a:moveTo>
                  <a:cubicBezTo>
                    <a:pt x="209807" y="11113"/>
                    <a:pt x="218603" y="12856"/>
                    <a:pt x="225639" y="18083"/>
                  </a:cubicBezTo>
                  <a:cubicBezTo>
                    <a:pt x="232675" y="23310"/>
                    <a:pt x="236194" y="32022"/>
                    <a:pt x="237953" y="40734"/>
                  </a:cubicBezTo>
                  <a:cubicBezTo>
                    <a:pt x="239712" y="49446"/>
                    <a:pt x="237953" y="59900"/>
                    <a:pt x="234435" y="66870"/>
                  </a:cubicBezTo>
                  <a:cubicBezTo>
                    <a:pt x="229157" y="73839"/>
                    <a:pt x="223880" y="77324"/>
                    <a:pt x="216843" y="79066"/>
                  </a:cubicBezTo>
                  <a:cubicBezTo>
                    <a:pt x="202771" y="82551"/>
                    <a:pt x="185180" y="72097"/>
                    <a:pt x="179902" y="52930"/>
                  </a:cubicBezTo>
                  <a:cubicBezTo>
                    <a:pt x="174625" y="35507"/>
                    <a:pt x="183420" y="16340"/>
                    <a:pt x="201011" y="12856"/>
                  </a:cubicBezTo>
                  <a:close/>
                  <a:moveTo>
                    <a:pt x="296772" y="0"/>
                  </a:moveTo>
                  <a:cubicBezTo>
                    <a:pt x="305616" y="0"/>
                    <a:pt x="314461" y="3572"/>
                    <a:pt x="319768" y="10716"/>
                  </a:cubicBezTo>
                  <a:cubicBezTo>
                    <a:pt x="325074" y="17860"/>
                    <a:pt x="328612" y="26789"/>
                    <a:pt x="326843" y="35719"/>
                  </a:cubicBezTo>
                  <a:cubicBezTo>
                    <a:pt x="326843" y="46435"/>
                    <a:pt x="323305" y="55365"/>
                    <a:pt x="317999" y="60722"/>
                  </a:cubicBezTo>
                  <a:cubicBezTo>
                    <a:pt x="312692" y="67866"/>
                    <a:pt x="305616" y="71438"/>
                    <a:pt x="298541" y="71438"/>
                  </a:cubicBezTo>
                  <a:cubicBezTo>
                    <a:pt x="291465" y="71438"/>
                    <a:pt x="284389" y="67866"/>
                    <a:pt x="277314" y="60722"/>
                  </a:cubicBezTo>
                  <a:cubicBezTo>
                    <a:pt x="272007" y="55365"/>
                    <a:pt x="268469" y="46435"/>
                    <a:pt x="268469" y="37505"/>
                  </a:cubicBezTo>
                  <a:cubicBezTo>
                    <a:pt x="266700" y="26789"/>
                    <a:pt x="270238" y="17860"/>
                    <a:pt x="275545" y="12502"/>
                  </a:cubicBezTo>
                  <a:cubicBezTo>
                    <a:pt x="279083" y="5358"/>
                    <a:pt x="287927" y="0"/>
                    <a:pt x="296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任意多边形 111"/>
            <p:cNvSpPr/>
            <p:nvPr/>
          </p:nvSpPr>
          <p:spPr bwMode="auto">
            <a:xfrm>
              <a:off x="2986687" y="2970212"/>
              <a:ext cx="710438" cy="534988"/>
            </a:xfrm>
            <a:custGeom>
              <a:avLst/>
              <a:gdLst>
                <a:gd name="connsiteX0" fmla="*/ 405977 w 710438"/>
                <a:gd name="connsiteY0" fmla="*/ 428625 h 534988"/>
                <a:gd name="connsiteX1" fmla="*/ 437727 w 710438"/>
                <a:gd name="connsiteY1" fmla="*/ 444318 h 534988"/>
                <a:gd name="connsiteX2" fmla="*/ 451838 w 710438"/>
                <a:gd name="connsiteY2" fmla="*/ 480935 h 534988"/>
                <a:gd name="connsiteX3" fmla="*/ 439491 w 710438"/>
                <a:gd name="connsiteY3" fmla="*/ 519295 h 534988"/>
                <a:gd name="connsiteX4" fmla="*/ 404213 w 710438"/>
                <a:gd name="connsiteY4" fmla="*/ 534988 h 534988"/>
                <a:gd name="connsiteX5" fmla="*/ 360116 w 710438"/>
                <a:gd name="connsiteY5" fmla="*/ 479191 h 534988"/>
                <a:gd name="connsiteX6" fmla="*/ 405977 w 710438"/>
                <a:gd name="connsiteY6" fmla="*/ 428625 h 534988"/>
                <a:gd name="connsiteX7" fmla="*/ 530781 w 710438"/>
                <a:gd name="connsiteY7" fmla="*/ 416078 h 534988"/>
                <a:gd name="connsiteX8" fmla="*/ 561953 w 710438"/>
                <a:gd name="connsiteY8" fmla="*/ 423043 h 534988"/>
                <a:gd name="connsiteX9" fmla="*/ 587931 w 710438"/>
                <a:gd name="connsiteY9" fmla="*/ 452642 h 534988"/>
                <a:gd name="connsiteX10" fmla="*/ 587931 w 710438"/>
                <a:gd name="connsiteY10" fmla="*/ 492688 h 534988"/>
                <a:gd name="connsiteX11" fmla="*/ 556758 w 710438"/>
                <a:gd name="connsiteY11" fmla="*/ 518805 h 534988"/>
                <a:gd name="connsiteX12" fmla="*/ 518658 w 710438"/>
                <a:gd name="connsiteY12" fmla="*/ 511840 h 534988"/>
                <a:gd name="connsiteX13" fmla="*/ 499608 w 710438"/>
                <a:gd name="connsiteY13" fmla="*/ 477018 h 534988"/>
                <a:gd name="connsiteX14" fmla="*/ 506535 w 710438"/>
                <a:gd name="connsiteY14" fmla="*/ 436972 h 534988"/>
                <a:gd name="connsiteX15" fmla="*/ 530781 w 710438"/>
                <a:gd name="connsiteY15" fmla="*/ 416078 h 534988"/>
                <a:gd name="connsiteX16" fmla="*/ 278165 w 710438"/>
                <a:gd name="connsiteY16" fmla="*/ 414486 h 534988"/>
                <a:gd name="connsiteX17" fmla="*/ 313379 w 710438"/>
                <a:gd name="connsiteY17" fmla="*/ 473522 h 534988"/>
                <a:gd name="connsiteX18" fmla="*/ 258798 w 710438"/>
                <a:gd name="connsiteY18" fmla="*/ 518666 h 534988"/>
                <a:gd name="connsiteX19" fmla="*/ 227106 w 710438"/>
                <a:gd name="connsiteY19" fmla="*/ 496094 h 534988"/>
                <a:gd name="connsiteX20" fmla="*/ 223584 w 710438"/>
                <a:gd name="connsiteY20" fmla="*/ 456158 h 534988"/>
                <a:gd name="connsiteX21" fmla="*/ 244712 w 710438"/>
                <a:gd name="connsiteY21" fmla="*/ 423168 h 534988"/>
                <a:gd name="connsiteX22" fmla="*/ 278165 w 710438"/>
                <a:gd name="connsiteY22" fmla="*/ 414486 h 534988"/>
                <a:gd name="connsiteX23" fmla="*/ 137672 w 710438"/>
                <a:gd name="connsiteY23" fmla="*/ 371475 h 534988"/>
                <a:gd name="connsiteX24" fmla="*/ 153388 w 710438"/>
                <a:gd name="connsiteY24" fmla="*/ 371475 h 534988"/>
                <a:gd name="connsiteX25" fmla="*/ 165612 w 710438"/>
                <a:gd name="connsiteY25" fmla="*/ 376793 h 534988"/>
                <a:gd name="connsiteX26" fmla="*/ 177835 w 710438"/>
                <a:gd name="connsiteY26" fmla="*/ 442384 h 534988"/>
                <a:gd name="connsiteX27" fmla="*/ 149895 w 710438"/>
                <a:gd name="connsiteY27" fmla="*/ 472520 h 534988"/>
                <a:gd name="connsiteX28" fmla="*/ 104493 w 710438"/>
                <a:gd name="connsiteY28" fmla="*/ 465429 h 534988"/>
                <a:gd name="connsiteX29" fmla="*/ 88777 w 710438"/>
                <a:gd name="connsiteY29" fmla="*/ 445929 h 534988"/>
                <a:gd name="connsiteX30" fmla="*/ 83538 w 710438"/>
                <a:gd name="connsiteY30" fmla="*/ 426429 h 534988"/>
                <a:gd name="connsiteX31" fmla="*/ 101000 w 710438"/>
                <a:gd name="connsiteY31" fmla="*/ 389202 h 534988"/>
                <a:gd name="connsiteX32" fmla="*/ 137672 w 710438"/>
                <a:gd name="connsiteY32" fmla="*/ 371475 h 534988"/>
                <a:gd name="connsiteX33" fmla="*/ 663353 w 710438"/>
                <a:gd name="connsiteY33" fmla="*/ 338296 h 534988"/>
                <a:gd name="connsiteX34" fmla="*/ 684218 w 710438"/>
                <a:gd name="connsiteY34" fmla="*/ 341789 h 534988"/>
                <a:gd name="connsiteX35" fmla="*/ 699866 w 710438"/>
                <a:gd name="connsiteY35" fmla="*/ 354012 h 534988"/>
                <a:gd name="connsiteX36" fmla="*/ 706820 w 710438"/>
                <a:gd name="connsiteY36" fmla="*/ 404654 h 534988"/>
                <a:gd name="connsiteX37" fmla="*/ 670308 w 710438"/>
                <a:gd name="connsiteY37" fmla="*/ 437833 h 534988"/>
                <a:gd name="connsiteX38" fmla="*/ 630318 w 710438"/>
                <a:gd name="connsiteY38" fmla="*/ 425609 h 534988"/>
                <a:gd name="connsiteX39" fmla="*/ 609454 w 710438"/>
                <a:gd name="connsiteY39" fmla="*/ 392430 h 534988"/>
                <a:gd name="connsiteX40" fmla="*/ 607715 w 710438"/>
                <a:gd name="connsiteY40" fmla="*/ 366236 h 534988"/>
                <a:gd name="connsiteX41" fmla="*/ 625102 w 710438"/>
                <a:gd name="connsiteY41" fmla="*/ 350520 h 534988"/>
                <a:gd name="connsiteX42" fmla="*/ 642489 w 710438"/>
                <a:gd name="connsiteY42" fmla="*/ 341789 h 534988"/>
                <a:gd name="connsiteX43" fmla="*/ 663353 w 710438"/>
                <a:gd name="connsiteY43" fmla="*/ 338296 h 534988"/>
                <a:gd name="connsiteX44" fmla="*/ 61799 w 710438"/>
                <a:gd name="connsiteY44" fmla="*/ 263201 h 534988"/>
                <a:gd name="connsiteX45" fmla="*/ 79646 w 710438"/>
                <a:gd name="connsiteY45" fmla="*/ 269123 h 534988"/>
                <a:gd name="connsiteX46" fmla="*/ 102281 w 710438"/>
                <a:gd name="connsiteY46" fmla="*/ 291933 h 534988"/>
                <a:gd name="connsiteX47" fmla="*/ 98798 w 710438"/>
                <a:gd name="connsiteY47" fmla="*/ 321761 h 534988"/>
                <a:gd name="connsiteX48" fmla="*/ 72681 w 710438"/>
                <a:gd name="connsiteY48" fmla="*/ 351590 h 534988"/>
                <a:gd name="connsiteX49" fmla="*/ 32635 w 710438"/>
                <a:gd name="connsiteY49" fmla="*/ 356854 h 534988"/>
                <a:gd name="connsiteX50" fmla="*/ 3036 w 710438"/>
                <a:gd name="connsiteY50" fmla="*/ 327025 h 534988"/>
                <a:gd name="connsiteX51" fmla="*/ 6519 w 710438"/>
                <a:gd name="connsiteY51" fmla="*/ 283160 h 534988"/>
                <a:gd name="connsiteX52" fmla="*/ 41341 w 710438"/>
                <a:gd name="connsiteY52" fmla="*/ 263859 h 534988"/>
                <a:gd name="connsiteX53" fmla="*/ 61799 w 710438"/>
                <a:gd name="connsiteY53" fmla="*/ 263201 h 534988"/>
                <a:gd name="connsiteX54" fmla="*/ 649799 w 710438"/>
                <a:gd name="connsiteY54" fmla="*/ 219241 h 534988"/>
                <a:gd name="connsiteX55" fmla="*/ 669008 w 710438"/>
                <a:gd name="connsiteY55" fmla="*/ 228015 h 534988"/>
                <a:gd name="connsiteX56" fmla="*/ 682978 w 710438"/>
                <a:gd name="connsiteY56" fmla="*/ 243806 h 534988"/>
                <a:gd name="connsiteX57" fmla="*/ 688217 w 710438"/>
                <a:gd name="connsiteY57" fmla="*/ 264861 h 534988"/>
                <a:gd name="connsiteX58" fmla="*/ 684724 w 710438"/>
                <a:gd name="connsiteY58" fmla="*/ 285917 h 534988"/>
                <a:gd name="connsiteX59" fmla="*/ 655038 w 710438"/>
                <a:gd name="connsiteY59" fmla="*/ 312236 h 534988"/>
                <a:gd name="connsiteX60" fmla="*/ 616621 w 710438"/>
                <a:gd name="connsiteY60" fmla="*/ 313991 h 534988"/>
                <a:gd name="connsiteX61" fmla="*/ 590427 w 710438"/>
                <a:gd name="connsiteY61" fmla="*/ 294690 h 534988"/>
                <a:gd name="connsiteX62" fmla="*/ 586934 w 710438"/>
                <a:gd name="connsiteY62" fmla="*/ 280653 h 534988"/>
                <a:gd name="connsiteX63" fmla="*/ 588681 w 710438"/>
                <a:gd name="connsiteY63" fmla="*/ 263107 h 534988"/>
                <a:gd name="connsiteX64" fmla="*/ 611382 w 710438"/>
                <a:gd name="connsiteY64" fmla="*/ 229769 h 534988"/>
                <a:gd name="connsiteX65" fmla="*/ 649799 w 710438"/>
                <a:gd name="connsiteY65" fmla="*/ 219241 h 534988"/>
                <a:gd name="connsiteX66" fmla="*/ 37859 w 710438"/>
                <a:gd name="connsiteY66" fmla="*/ 116215 h 534988"/>
                <a:gd name="connsiteX67" fmla="*/ 76164 w 710438"/>
                <a:gd name="connsiteY67" fmla="*/ 126726 h 534988"/>
                <a:gd name="connsiteX68" fmla="*/ 100539 w 710438"/>
                <a:gd name="connsiteY68" fmla="*/ 158257 h 534988"/>
                <a:gd name="connsiteX69" fmla="*/ 102281 w 710438"/>
                <a:gd name="connsiteY69" fmla="*/ 188036 h 534988"/>
                <a:gd name="connsiteX70" fmla="*/ 79646 w 710438"/>
                <a:gd name="connsiteY70" fmla="*/ 207305 h 534988"/>
                <a:gd name="connsiteX71" fmla="*/ 41341 w 710438"/>
                <a:gd name="connsiteY71" fmla="*/ 212560 h 534988"/>
                <a:gd name="connsiteX72" fmla="*/ 6519 w 710438"/>
                <a:gd name="connsiteY72" fmla="*/ 191539 h 534988"/>
                <a:gd name="connsiteX73" fmla="*/ 4777 w 710438"/>
                <a:gd name="connsiteY73" fmla="*/ 147746 h 534988"/>
                <a:gd name="connsiteX74" fmla="*/ 37859 w 710438"/>
                <a:gd name="connsiteY74" fmla="*/ 116215 h 534988"/>
                <a:gd name="connsiteX75" fmla="*/ 542836 w 710438"/>
                <a:gd name="connsiteY75" fmla="*/ 112877 h 534988"/>
                <a:gd name="connsiteX76" fmla="*/ 579150 w 710438"/>
                <a:gd name="connsiteY76" fmla="*/ 123387 h 534988"/>
                <a:gd name="connsiteX77" fmla="*/ 591255 w 710438"/>
                <a:gd name="connsiteY77" fmla="*/ 139152 h 534988"/>
                <a:gd name="connsiteX78" fmla="*/ 594713 w 710438"/>
                <a:gd name="connsiteY78" fmla="*/ 158421 h 534988"/>
                <a:gd name="connsiteX79" fmla="*/ 579150 w 710438"/>
                <a:gd name="connsiteY79" fmla="*/ 195208 h 534988"/>
                <a:gd name="connsiteX80" fmla="*/ 544565 w 710438"/>
                <a:gd name="connsiteY80" fmla="*/ 212725 h 534988"/>
                <a:gd name="connsiteX81" fmla="*/ 527273 w 710438"/>
                <a:gd name="connsiteY81" fmla="*/ 212725 h 534988"/>
                <a:gd name="connsiteX82" fmla="*/ 511710 w 710438"/>
                <a:gd name="connsiteY82" fmla="*/ 205718 h 534988"/>
                <a:gd name="connsiteX83" fmla="*/ 497876 w 710438"/>
                <a:gd name="connsiteY83" fmla="*/ 174187 h 534988"/>
                <a:gd name="connsiteX84" fmla="*/ 509981 w 710438"/>
                <a:gd name="connsiteY84" fmla="*/ 135649 h 534988"/>
                <a:gd name="connsiteX85" fmla="*/ 542836 w 710438"/>
                <a:gd name="connsiteY85" fmla="*/ 112877 h 534988"/>
                <a:gd name="connsiteX86" fmla="*/ 429036 w 710438"/>
                <a:gd name="connsiteY86" fmla="*/ 37841 h 534988"/>
                <a:gd name="connsiteX87" fmla="*/ 449570 w 710438"/>
                <a:gd name="connsiteY87" fmla="*/ 41830 h 534988"/>
                <a:gd name="connsiteX88" fmla="*/ 465134 w 710438"/>
                <a:gd name="connsiteY88" fmla="*/ 54239 h 534988"/>
                <a:gd name="connsiteX89" fmla="*/ 473780 w 710438"/>
                <a:gd name="connsiteY89" fmla="*/ 71966 h 534988"/>
                <a:gd name="connsiteX90" fmla="*/ 468592 w 710438"/>
                <a:gd name="connsiteY90" fmla="*/ 110966 h 534988"/>
                <a:gd name="connsiteX91" fmla="*/ 439195 w 710438"/>
                <a:gd name="connsiteY91" fmla="*/ 139329 h 534988"/>
                <a:gd name="connsiteX92" fmla="*/ 421903 w 710438"/>
                <a:gd name="connsiteY92" fmla="*/ 142875 h 534988"/>
                <a:gd name="connsiteX93" fmla="*/ 406340 w 710438"/>
                <a:gd name="connsiteY93" fmla="*/ 139329 h 534988"/>
                <a:gd name="connsiteX94" fmla="*/ 385589 w 710438"/>
                <a:gd name="connsiteY94" fmla="*/ 114511 h 534988"/>
                <a:gd name="connsiteX95" fmla="*/ 385589 w 710438"/>
                <a:gd name="connsiteY95" fmla="*/ 73739 h 534988"/>
                <a:gd name="connsiteX96" fmla="*/ 409798 w 710438"/>
                <a:gd name="connsiteY96" fmla="*/ 41830 h 534988"/>
                <a:gd name="connsiteX97" fmla="*/ 429036 w 710438"/>
                <a:gd name="connsiteY97" fmla="*/ 37841 h 534988"/>
                <a:gd name="connsiteX98" fmla="*/ 157056 w 710438"/>
                <a:gd name="connsiteY98" fmla="*/ 17645 h 534988"/>
                <a:gd name="connsiteX99" fmla="*/ 167566 w 710438"/>
                <a:gd name="connsiteY99" fmla="*/ 19414 h 534988"/>
                <a:gd name="connsiteX100" fmla="*/ 176325 w 710438"/>
                <a:gd name="connsiteY100" fmla="*/ 22954 h 534988"/>
                <a:gd name="connsiteX101" fmla="*/ 199097 w 710438"/>
                <a:gd name="connsiteY101" fmla="*/ 56577 h 534988"/>
                <a:gd name="connsiteX102" fmla="*/ 195594 w 710438"/>
                <a:gd name="connsiteY102" fmla="*/ 97280 h 534988"/>
                <a:gd name="connsiteX103" fmla="*/ 192091 w 710438"/>
                <a:gd name="connsiteY103" fmla="*/ 104358 h 534988"/>
                <a:gd name="connsiteX104" fmla="*/ 186835 w 710438"/>
                <a:gd name="connsiteY104" fmla="*/ 111437 h 534988"/>
                <a:gd name="connsiteX105" fmla="*/ 174573 w 710438"/>
                <a:gd name="connsiteY105" fmla="*/ 120286 h 534988"/>
                <a:gd name="connsiteX106" fmla="*/ 144794 w 710438"/>
                <a:gd name="connsiteY106" fmla="*/ 118516 h 534988"/>
                <a:gd name="connsiteX107" fmla="*/ 113263 w 710438"/>
                <a:gd name="connsiteY107" fmla="*/ 93740 h 534988"/>
                <a:gd name="connsiteX108" fmla="*/ 104504 w 710438"/>
                <a:gd name="connsiteY108" fmla="*/ 53038 h 534988"/>
                <a:gd name="connsiteX109" fmla="*/ 134284 w 710438"/>
                <a:gd name="connsiteY109" fmla="*/ 21184 h 534988"/>
                <a:gd name="connsiteX110" fmla="*/ 157056 w 710438"/>
                <a:gd name="connsiteY110" fmla="*/ 17645 h 534988"/>
                <a:gd name="connsiteX111" fmla="*/ 299005 w 710438"/>
                <a:gd name="connsiteY111" fmla="*/ 0 h 534988"/>
                <a:gd name="connsiteX112" fmla="*/ 331910 w 710438"/>
                <a:gd name="connsiteY112" fmla="*/ 21236 h 534988"/>
                <a:gd name="connsiteX113" fmla="*/ 338837 w 710438"/>
                <a:gd name="connsiteY113" fmla="*/ 61938 h 534988"/>
                <a:gd name="connsiteX114" fmla="*/ 318055 w 710438"/>
                <a:gd name="connsiteY114" fmla="*/ 95562 h 534988"/>
                <a:gd name="connsiteX115" fmla="*/ 288615 w 710438"/>
                <a:gd name="connsiteY115" fmla="*/ 107950 h 534988"/>
                <a:gd name="connsiteX116" fmla="*/ 273028 w 710438"/>
                <a:gd name="connsiteY116" fmla="*/ 100871 h 534988"/>
                <a:gd name="connsiteX117" fmla="*/ 260905 w 710438"/>
                <a:gd name="connsiteY117" fmla="*/ 90253 h 534988"/>
                <a:gd name="connsiteX118" fmla="*/ 247051 w 710438"/>
                <a:gd name="connsiteY118" fmla="*/ 51320 h 534988"/>
                <a:gd name="connsiteX119" fmla="*/ 260905 w 710438"/>
                <a:gd name="connsiteY119" fmla="*/ 14157 h 534988"/>
                <a:gd name="connsiteX120" fmla="*/ 278224 w 710438"/>
                <a:gd name="connsiteY120" fmla="*/ 3539 h 534988"/>
                <a:gd name="connsiteX121" fmla="*/ 299005 w 710438"/>
                <a:gd name="connsiteY121" fmla="*/ 0 h 5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710438" h="534988">
                  <a:moveTo>
                    <a:pt x="405977" y="428625"/>
                  </a:moveTo>
                  <a:cubicBezTo>
                    <a:pt x="418324" y="428625"/>
                    <a:pt x="428908" y="433856"/>
                    <a:pt x="437727" y="444318"/>
                  </a:cubicBezTo>
                  <a:cubicBezTo>
                    <a:pt x="444783" y="453036"/>
                    <a:pt x="450074" y="466986"/>
                    <a:pt x="451838" y="480935"/>
                  </a:cubicBezTo>
                  <a:cubicBezTo>
                    <a:pt x="451838" y="494884"/>
                    <a:pt x="448310" y="508833"/>
                    <a:pt x="439491" y="519295"/>
                  </a:cubicBezTo>
                  <a:cubicBezTo>
                    <a:pt x="430671" y="528014"/>
                    <a:pt x="418324" y="534988"/>
                    <a:pt x="404213" y="534988"/>
                  </a:cubicBezTo>
                  <a:cubicBezTo>
                    <a:pt x="377755" y="533244"/>
                    <a:pt x="356588" y="508833"/>
                    <a:pt x="360116" y="479191"/>
                  </a:cubicBezTo>
                  <a:cubicBezTo>
                    <a:pt x="361880" y="449549"/>
                    <a:pt x="383046" y="428625"/>
                    <a:pt x="405977" y="428625"/>
                  </a:cubicBezTo>
                  <a:close/>
                  <a:moveTo>
                    <a:pt x="530781" y="416078"/>
                  </a:moveTo>
                  <a:cubicBezTo>
                    <a:pt x="541172" y="414337"/>
                    <a:pt x="551562" y="416078"/>
                    <a:pt x="561953" y="423043"/>
                  </a:cubicBezTo>
                  <a:cubicBezTo>
                    <a:pt x="572344" y="430007"/>
                    <a:pt x="581003" y="440454"/>
                    <a:pt x="587931" y="452642"/>
                  </a:cubicBezTo>
                  <a:cubicBezTo>
                    <a:pt x="593126" y="466571"/>
                    <a:pt x="593126" y="480500"/>
                    <a:pt x="587931" y="492688"/>
                  </a:cubicBezTo>
                  <a:cubicBezTo>
                    <a:pt x="582735" y="504876"/>
                    <a:pt x="570612" y="515323"/>
                    <a:pt x="556758" y="518805"/>
                  </a:cubicBezTo>
                  <a:cubicBezTo>
                    <a:pt x="542903" y="522287"/>
                    <a:pt x="529049" y="518805"/>
                    <a:pt x="518658" y="511840"/>
                  </a:cubicBezTo>
                  <a:cubicBezTo>
                    <a:pt x="508267" y="503135"/>
                    <a:pt x="501340" y="490947"/>
                    <a:pt x="499608" y="477018"/>
                  </a:cubicBezTo>
                  <a:cubicBezTo>
                    <a:pt x="497876" y="461348"/>
                    <a:pt x="499608" y="447419"/>
                    <a:pt x="506535" y="436972"/>
                  </a:cubicBezTo>
                  <a:cubicBezTo>
                    <a:pt x="511731" y="426525"/>
                    <a:pt x="520390" y="419560"/>
                    <a:pt x="530781" y="416078"/>
                  </a:cubicBezTo>
                  <a:close/>
                  <a:moveTo>
                    <a:pt x="278165" y="414486"/>
                  </a:moveTo>
                  <a:cubicBezTo>
                    <a:pt x="301054" y="419695"/>
                    <a:pt x="316900" y="445740"/>
                    <a:pt x="313379" y="473522"/>
                  </a:cubicBezTo>
                  <a:cubicBezTo>
                    <a:pt x="309857" y="503039"/>
                    <a:pt x="285208" y="523875"/>
                    <a:pt x="258798" y="518666"/>
                  </a:cubicBezTo>
                  <a:cubicBezTo>
                    <a:pt x="244712" y="516930"/>
                    <a:pt x="234148" y="508248"/>
                    <a:pt x="227106" y="496094"/>
                  </a:cubicBezTo>
                  <a:cubicBezTo>
                    <a:pt x="221824" y="485676"/>
                    <a:pt x="220063" y="471785"/>
                    <a:pt x="223584" y="456158"/>
                  </a:cubicBezTo>
                  <a:cubicBezTo>
                    <a:pt x="227106" y="442268"/>
                    <a:pt x="235909" y="431850"/>
                    <a:pt x="244712" y="423168"/>
                  </a:cubicBezTo>
                  <a:cubicBezTo>
                    <a:pt x="255276" y="416223"/>
                    <a:pt x="267601" y="412750"/>
                    <a:pt x="278165" y="414486"/>
                  </a:cubicBezTo>
                  <a:close/>
                  <a:moveTo>
                    <a:pt x="137672" y="371475"/>
                  </a:moveTo>
                  <a:cubicBezTo>
                    <a:pt x="142910" y="371475"/>
                    <a:pt x="148149" y="371475"/>
                    <a:pt x="153388" y="371475"/>
                  </a:cubicBezTo>
                  <a:cubicBezTo>
                    <a:pt x="158627" y="373248"/>
                    <a:pt x="163865" y="375020"/>
                    <a:pt x="165612" y="376793"/>
                  </a:cubicBezTo>
                  <a:cubicBezTo>
                    <a:pt x="177835" y="385657"/>
                    <a:pt x="188313" y="415793"/>
                    <a:pt x="177835" y="442384"/>
                  </a:cubicBezTo>
                  <a:cubicBezTo>
                    <a:pt x="172597" y="456566"/>
                    <a:pt x="163865" y="467202"/>
                    <a:pt x="149895" y="472520"/>
                  </a:cubicBezTo>
                  <a:cubicBezTo>
                    <a:pt x="137672" y="477838"/>
                    <a:pt x="121955" y="476065"/>
                    <a:pt x="104493" y="465429"/>
                  </a:cubicBezTo>
                  <a:cubicBezTo>
                    <a:pt x="95762" y="458338"/>
                    <a:pt x="92269" y="453020"/>
                    <a:pt x="88777" y="445929"/>
                  </a:cubicBezTo>
                  <a:cubicBezTo>
                    <a:pt x="85284" y="440611"/>
                    <a:pt x="83538" y="433520"/>
                    <a:pt x="83538" y="426429"/>
                  </a:cubicBezTo>
                  <a:cubicBezTo>
                    <a:pt x="83538" y="412247"/>
                    <a:pt x="90523" y="399838"/>
                    <a:pt x="101000" y="389202"/>
                  </a:cubicBezTo>
                  <a:cubicBezTo>
                    <a:pt x="111478" y="378566"/>
                    <a:pt x="125448" y="373248"/>
                    <a:pt x="137672" y="371475"/>
                  </a:cubicBezTo>
                  <a:close/>
                  <a:moveTo>
                    <a:pt x="663353" y="338296"/>
                  </a:moveTo>
                  <a:cubicBezTo>
                    <a:pt x="670308" y="336550"/>
                    <a:pt x="677263" y="338296"/>
                    <a:pt x="684218" y="341789"/>
                  </a:cubicBezTo>
                  <a:cubicBezTo>
                    <a:pt x="689434" y="343535"/>
                    <a:pt x="696388" y="348774"/>
                    <a:pt x="699866" y="354012"/>
                  </a:cubicBezTo>
                  <a:cubicBezTo>
                    <a:pt x="710298" y="366236"/>
                    <a:pt x="713775" y="385445"/>
                    <a:pt x="706820" y="404654"/>
                  </a:cubicBezTo>
                  <a:cubicBezTo>
                    <a:pt x="699866" y="423862"/>
                    <a:pt x="684218" y="436086"/>
                    <a:pt x="670308" y="437833"/>
                  </a:cubicBezTo>
                  <a:cubicBezTo>
                    <a:pt x="654660" y="441325"/>
                    <a:pt x="640750" y="436086"/>
                    <a:pt x="630318" y="425609"/>
                  </a:cubicBezTo>
                  <a:cubicBezTo>
                    <a:pt x="619886" y="415131"/>
                    <a:pt x="614670" y="402907"/>
                    <a:pt x="609454" y="392430"/>
                  </a:cubicBezTo>
                  <a:cubicBezTo>
                    <a:pt x="605977" y="381952"/>
                    <a:pt x="604238" y="373221"/>
                    <a:pt x="607715" y="366236"/>
                  </a:cubicBezTo>
                  <a:cubicBezTo>
                    <a:pt x="609454" y="360997"/>
                    <a:pt x="616409" y="355759"/>
                    <a:pt x="625102" y="350520"/>
                  </a:cubicBezTo>
                  <a:cubicBezTo>
                    <a:pt x="630318" y="347027"/>
                    <a:pt x="635534" y="343535"/>
                    <a:pt x="642489" y="341789"/>
                  </a:cubicBezTo>
                  <a:cubicBezTo>
                    <a:pt x="647705" y="340042"/>
                    <a:pt x="654660" y="338296"/>
                    <a:pt x="663353" y="338296"/>
                  </a:cubicBezTo>
                  <a:close/>
                  <a:moveTo>
                    <a:pt x="61799" y="263201"/>
                  </a:moveTo>
                  <a:cubicBezTo>
                    <a:pt x="68329" y="264298"/>
                    <a:pt x="74423" y="266491"/>
                    <a:pt x="79646" y="269123"/>
                  </a:cubicBezTo>
                  <a:cubicBezTo>
                    <a:pt x="90093" y="274387"/>
                    <a:pt x="98798" y="281405"/>
                    <a:pt x="102281" y="291933"/>
                  </a:cubicBezTo>
                  <a:cubicBezTo>
                    <a:pt x="105763" y="300706"/>
                    <a:pt x="104022" y="311234"/>
                    <a:pt x="98798" y="321761"/>
                  </a:cubicBezTo>
                  <a:cubicBezTo>
                    <a:pt x="93575" y="332289"/>
                    <a:pt x="84869" y="344571"/>
                    <a:pt x="72681" y="351590"/>
                  </a:cubicBezTo>
                  <a:cubicBezTo>
                    <a:pt x="60494" y="358608"/>
                    <a:pt x="44823" y="360363"/>
                    <a:pt x="32635" y="356854"/>
                  </a:cubicBezTo>
                  <a:cubicBezTo>
                    <a:pt x="18706" y="353344"/>
                    <a:pt x="8260" y="341062"/>
                    <a:pt x="3036" y="327025"/>
                  </a:cubicBezTo>
                  <a:cubicBezTo>
                    <a:pt x="-2187" y="311234"/>
                    <a:pt x="-446" y="295442"/>
                    <a:pt x="6519" y="283160"/>
                  </a:cubicBezTo>
                  <a:cubicBezTo>
                    <a:pt x="13483" y="272632"/>
                    <a:pt x="27412" y="265614"/>
                    <a:pt x="41341" y="263859"/>
                  </a:cubicBezTo>
                  <a:cubicBezTo>
                    <a:pt x="48306" y="262105"/>
                    <a:pt x="55270" y="262105"/>
                    <a:pt x="61799" y="263201"/>
                  </a:cubicBezTo>
                  <a:close/>
                  <a:moveTo>
                    <a:pt x="649799" y="219241"/>
                  </a:moveTo>
                  <a:cubicBezTo>
                    <a:pt x="656784" y="220996"/>
                    <a:pt x="662023" y="222751"/>
                    <a:pt x="669008" y="228015"/>
                  </a:cubicBezTo>
                  <a:cubicBezTo>
                    <a:pt x="674247" y="231524"/>
                    <a:pt x="679486" y="236788"/>
                    <a:pt x="682978" y="243806"/>
                  </a:cubicBezTo>
                  <a:cubicBezTo>
                    <a:pt x="686471" y="250825"/>
                    <a:pt x="688217" y="257843"/>
                    <a:pt x="688217" y="264861"/>
                  </a:cubicBezTo>
                  <a:cubicBezTo>
                    <a:pt x="689963" y="271880"/>
                    <a:pt x="688217" y="278898"/>
                    <a:pt x="684724" y="285917"/>
                  </a:cubicBezTo>
                  <a:cubicBezTo>
                    <a:pt x="679486" y="298199"/>
                    <a:pt x="669008" y="306972"/>
                    <a:pt x="655038" y="312236"/>
                  </a:cubicBezTo>
                  <a:cubicBezTo>
                    <a:pt x="641068" y="317500"/>
                    <a:pt x="627098" y="315745"/>
                    <a:pt x="616621" y="313991"/>
                  </a:cubicBezTo>
                  <a:cubicBezTo>
                    <a:pt x="604397" y="310481"/>
                    <a:pt x="595666" y="305218"/>
                    <a:pt x="590427" y="294690"/>
                  </a:cubicBezTo>
                  <a:cubicBezTo>
                    <a:pt x="586934" y="291181"/>
                    <a:pt x="586934" y="285917"/>
                    <a:pt x="586934" y="280653"/>
                  </a:cubicBezTo>
                  <a:cubicBezTo>
                    <a:pt x="585188" y="275389"/>
                    <a:pt x="586934" y="268371"/>
                    <a:pt x="588681" y="263107"/>
                  </a:cubicBezTo>
                  <a:cubicBezTo>
                    <a:pt x="592173" y="250825"/>
                    <a:pt x="599158" y="240297"/>
                    <a:pt x="611382" y="229769"/>
                  </a:cubicBezTo>
                  <a:cubicBezTo>
                    <a:pt x="621859" y="220996"/>
                    <a:pt x="635829" y="217487"/>
                    <a:pt x="649799" y="219241"/>
                  </a:cubicBezTo>
                  <a:close/>
                  <a:moveTo>
                    <a:pt x="37859" y="116215"/>
                  </a:moveTo>
                  <a:cubicBezTo>
                    <a:pt x="51788" y="112712"/>
                    <a:pt x="65717" y="117967"/>
                    <a:pt x="76164" y="126726"/>
                  </a:cubicBezTo>
                  <a:cubicBezTo>
                    <a:pt x="88352" y="135484"/>
                    <a:pt x="95316" y="147746"/>
                    <a:pt x="100539" y="158257"/>
                  </a:cubicBezTo>
                  <a:cubicBezTo>
                    <a:pt x="104022" y="168767"/>
                    <a:pt x="105763" y="179277"/>
                    <a:pt x="102281" y="188036"/>
                  </a:cubicBezTo>
                  <a:cubicBezTo>
                    <a:pt x="98798" y="196795"/>
                    <a:pt x="90093" y="202050"/>
                    <a:pt x="79646" y="207305"/>
                  </a:cubicBezTo>
                  <a:cubicBezTo>
                    <a:pt x="69199" y="210808"/>
                    <a:pt x="55270" y="214312"/>
                    <a:pt x="41341" y="212560"/>
                  </a:cubicBezTo>
                  <a:cubicBezTo>
                    <a:pt x="27412" y="210808"/>
                    <a:pt x="13483" y="203802"/>
                    <a:pt x="6519" y="191539"/>
                  </a:cubicBezTo>
                  <a:cubicBezTo>
                    <a:pt x="-446" y="181029"/>
                    <a:pt x="-2187" y="163512"/>
                    <a:pt x="4777" y="147746"/>
                  </a:cubicBezTo>
                  <a:cubicBezTo>
                    <a:pt x="10001" y="130229"/>
                    <a:pt x="23930" y="119719"/>
                    <a:pt x="37859" y="116215"/>
                  </a:cubicBezTo>
                  <a:close/>
                  <a:moveTo>
                    <a:pt x="542836" y="112877"/>
                  </a:moveTo>
                  <a:cubicBezTo>
                    <a:pt x="554941" y="111125"/>
                    <a:pt x="568775" y="114628"/>
                    <a:pt x="579150" y="123387"/>
                  </a:cubicBezTo>
                  <a:cubicBezTo>
                    <a:pt x="584338" y="126890"/>
                    <a:pt x="587796" y="133897"/>
                    <a:pt x="591255" y="139152"/>
                  </a:cubicBezTo>
                  <a:cubicBezTo>
                    <a:pt x="594713" y="146159"/>
                    <a:pt x="594713" y="151415"/>
                    <a:pt x="594713" y="158421"/>
                  </a:cubicBezTo>
                  <a:cubicBezTo>
                    <a:pt x="594713" y="172435"/>
                    <a:pt x="589525" y="184697"/>
                    <a:pt x="579150" y="195208"/>
                  </a:cubicBezTo>
                  <a:cubicBezTo>
                    <a:pt x="568775" y="205718"/>
                    <a:pt x="556670" y="210973"/>
                    <a:pt x="544565" y="212725"/>
                  </a:cubicBezTo>
                  <a:cubicBezTo>
                    <a:pt x="537648" y="212725"/>
                    <a:pt x="532461" y="212725"/>
                    <a:pt x="527273" y="212725"/>
                  </a:cubicBezTo>
                  <a:cubicBezTo>
                    <a:pt x="522085" y="210973"/>
                    <a:pt x="516898" y="209221"/>
                    <a:pt x="511710" y="205718"/>
                  </a:cubicBezTo>
                  <a:cubicBezTo>
                    <a:pt x="503064" y="196959"/>
                    <a:pt x="499605" y="186449"/>
                    <a:pt x="497876" y="174187"/>
                  </a:cubicBezTo>
                  <a:cubicBezTo>
                    <a:pt x="497876" y="161925"/>
                    <a:pt x="501335" y="147911"/>
                    <a:pt x="509981" y="135649"/>
                  </a:cubicBezTo>
                  <a:cubicBezTo>
                    <a:pt x="516898" y="125139"/>
                    <a:pt x="529002" y="116380"/>
                    <a:pt x="542836" y="112877"/>
                  </a:cubicBezTo>
                  <a:close/>
                  <a:moveTo>
                    <a:pt x="429036" y="37841"/>
                  </a:moveTo>
                  <a:cubicBezTo>
                    <a:pt x="435737" y="37841"/>
                    <a:pt x="442653" y="39171"/>
                    <a:pt x="449570" y="41830"/>
                  </a:cubicBezTo>
                  <a:cubicBezTo>
                    <a:pt x="454758" y="43603"/>
                    <a:pt x="459946" y="48921"/>
                    <a:pt x="465134" y="54239"/>
                  </a:cubicBezTo>
                  <a:cubicBezTo>
                    <a:pt x="468592" y="59557"/>
                    <a:pt x="472050" y="64875"/>
                    <a:pt x="473780" y="71966"/>
                  </a:cubicBezTo>
                  <a:cubicBezTo>
                    <a:pt x="477238" y="84375"/>
                    <a:pt x="475509" y="98557"/>
                    <a:pt x="468592" y="110966"/>
                  </a:cubicBezTo>
                  <a:cubicBezTo>
                    <a:pt x="461675" y="125148"/>
                    <a:pt x="449570" y="134011"/>
                    <a:pt x="439195" y="139329"/>
                  </a:cubicBezTo>
                  <a:cubicBezTo>
                    <a:pt x="434007" y="141102"/>
                    <a:pt x="427090" y="142875"/>
                    <a:pt x="421903" y="142875"/>
                  </a:cubicBezTo>
                  <a:cubicBezTo>
                    <a:pt x="416715" y="142875"/>
                    <a:pt x="411527" y="142875"/>
                    <a:pt x="406340" y="139329"/>
                  </a:cubicBezTo>
                  <a:cubicBezTo>
                    <a:pt x="395964" y="135784"/>
                    <a:pt x="389047" y="125148"/>
                    <a:pt x="385589" y="114511"/>
                  </a:cubicBezTo>
                  <a:cubicBezTo>
                    <a:pt x="380401" y="102102"/>
                    <a:pt x="380401" y="87921"/>
                    <a:pt x="385589" y="73739"/>
                  </a:cubicBezTo>
                  <a:cubicBezTo>
                    <a:pt x="389047" y="59557"/>
                    <a:pt x="399423" y="48921"/>
                    <a:pt x="409798" y="41830"/>
                  </a:cubicBezTo>
                  <a:cubicBezTo>
                    <a:pt x="415850" y="39171"/>
                    <a:pt x="422335" y="37841"/>
                    <a:pt x="429036" y="37841"/>
                  </a:cubicBezTo>
                  <a:close/>
                  <a:moveTo>
                    <a:pt x="157056" y="17645"/>
                  </a:moveTo>
                  <a:cubicBezTo>
                    <a:pt x="160559" y="17645"/>
                    <a:pt x="164063" y="17645"/>
                    <a:pt x="167566" y="19414"/>
                  </a:cubicBezTo>
                  <a:cubicBezTo>
                    <a:pt x="171070" y="19414"/>
                    <a:pt x="174573" y="21184"/>
                    <a:pt x="176325" y="22954"/>
                  </a:cubicBezTo>
                  <a:cubicBezTo>
                    <a:pt x="188587" y="30032"/>
                    <a:pt x="197346" y="42420"/>
                    <a:pt x="199097" y="56577"/>
                  </a:cubicBezTo>
                  <a:cubicBezTo>
                    <a:pt x="202601" y="70735"/>
                    <a:pt x="199097" y="84892"/>
                    <a:pt x="195594" y="97280"/>
                  </a:cubicBezTo>
                  <a:cubicBezTo>
                    <a:pt x="193842" y="99049"/>
                    <a:pt x="192091" y="102589"/>
                    <a:pt x="192091" y="104358"/>
                  </a:cubicBezTo>
                  <a:cubicBezTo>
                    <a:pt x="190339" y="107898"/>
                    <a:pt x="188587" y="109667"/>
                    <a:pt x="186835" y="111437"/>
                  </a:cubicBezTo>
                  <a:cubicBezTo>
                    <a:pt x="183332" y="114977"/>
                    <a:pt x="179828" y="118516"/>
                    <a:pt x="174573" y="120286"/>
                  </a:cubicBezTo>
                  <a:cubicBezTo>
                    <a:pt x="165815" y="123825"/>
                    <a:pt x="155304" y="122055"/>
                    <a:pt x="144794" y="118516"/>
                  </a:cubicBezTo>
                  <a:cubicBezTo>
                    <a:pt x="132532" y="113207"/>
                    <a:pt x="122022" y="106128"/>
                    <a:pt x="113263" y="93740"/>
                  </a:cubicBezTo>
                  <a:cubicBezTo>
                    <a:pt x="104504" y="81353"/>
                    <a:pt x="101001" y="67195"/>
                    <a:pt x="104504" y="53038"/>
                  </a:cubicBezTo>
                  <a:cubicBezTo>
                    <a:pt x="109759" y="38881"/>
                    <a:pt x="120270" y="26493"/>
                    <a:pt x="134284" y="21184"/>
                  </a:cubicBezTo>
                  <a:cubicBezTo>
                    <a:pt x="141291" y="17645"/>
                    <a:pt x="150049" y="15875"/>
                    <a:pt x="157056" y="17645"/>
                  </a:cubicBezTo>
                  <a:close/>
                  <a:moveTo>
                    <a:pt x="299005" y="0"/>
                  </a:moveTo>
                  <a:cubicBezTo>
                    <a:pt x="312860" y="1770"/>
                    <a:pt x="324983" y="10618"/>
                    <a:pt x="331910" y="21236"/>
                  </a:cubicBezTo>
                  <a:cubicBezTo>
                    <a:pt x="338837" y="33624"/>
                    <a:pt x="342301" y="47781"/>
                    <a:pt x="338837" y="61938"/>
                  </a:cubicBezTo>
                  <a:cubicBezTo>
                    <a:pt x="335374" y="76096"/>
                    <a:pt x="326715" y="88483"/>
                    <a:pt x="318055" y="95562"/>
                  </a:cubicBezTo>
                  <a:cubicBezTo>
                    <a:pt x="309396" y="104411"/>
                    <a:pt x="299005" y="107950"/>
                    <a:pt x="288615" y="107950"/>
                  </a:cubicBezTo>
                  <a:cubicBezTo>
                    <a:pt x="281687" y="106180"/>
                    <a:pt x="278224" y="104411"/>
                    <a:pt x="273028" y="100871"/>
                  </a:cubicBezTo>
                  <a:cubicBezTo>
                    <a:pt x="267833" y="99102"/>
                    <a:pt x="264369" y="93792"/>
                    <a:pt x="260905" y="90253"/>
                  </a:cubicBezTo>
                  <a:cubicBezTo>
                    <a:pt x="253978" y="79635"/>
                    <a:pt x="248783" y="67247"/>
                    <a:pt x="247051" y="51320"/>
                  </a:cubicBezTo>
                  <a:cubicBezTo>
                    <a:pt x="247051" y="37163"/>
                    <a:pt x="252246" y="23006"/>
                    <a:pt x="260905" y="14157"/>
                  </a:cubicBezTo>
                  <a:cubicBezTo>
                    <a:pt x="266101" y="8848"/>
                    <a:pt x="271296" y="5309"/>
                    <a:pt x="278224" y="3539"/>
                  </a:cubicBezTo>
                  <a:cubicBezTo>
                    <a:pt x="285151" y="0"/>
                    <a:pt x="292078" y="0"/>
                    <a:pt x="2990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429"/>
            <p:cNvSpPr/>
            <p:nvPr/>
          </p:nvSpPr>
          <p:spPr bwMode="auto">
            <a:xfrm>
              <a:off x="3067050" y="2462213"/>
              <a:ext cx="227012" cy="212725"/>
            </a:xfrm>
            <a:custGeom>
              <a:avLst/>
              <a:gdLst>
                <a:gd name="T0" fmla="*/ 116 w 130"/>
                <a:gd name="T1" fmla="*/ 90 h 121"/>
                <a:gd name="T2" fmla="*/ 40 w 130"/>
                <a:gd name="T3" fmla="*/ 105 h 121"/>
                <a:gd name="T4" fmla="*/ 14 w 130"/>
                <a:gd name="T5" fmla="*/ 32 h 121"/>
                <a:gd name="T6" fmla="*/ 91 w 130"/>
                <a:gd name="T7" fmla="*/ 16 h 121"/>
                <a:gd name="T8" fmla="*/ 116 w 130"/>
                <a:gd name="T9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1">
                  <a:moveTo>
                    <a:pt x="116" y="90"/>
                  </a:moveTo>
                  <a:cubicBezTo>
                    <a:pt x="102" y="114"/>
                    <a:pt x="68" y="121"/>
                    <a:pt x="40" y="105"/>
                  </a:cubicBezTo>
                  <a:cubicBezTo>
                    <a:pt x="12" y="89"/>
                    <a:pt x="0" y="56"/>
                    <a:pt x="14" y="32"/>
                  </a:cubicBezTo>
                  <a:cubicBezTo>
                    <a:pt x="29" y="7"/>
                    <a:pt x="63" y="0"/>
                    <a:pt x="91" y="16"/>
                  </a:cubicBezTo>
                  <a:cubicBezTo>
                    <a:pt x="119" y="32"/>
                    <a:pt x="130" y="65"/>
                    <a:pt x="116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430"/>
            <p:cNvSpPr/>
            <p:nvPr/>
          </p:nvSpPr>
          <p:spPr bwMode="auto">
            <a:xfrm>
              <a:off x="3211513" y="3121025"/>
              <a:ext cx="228600" cy="214313"/>
            </a:xfrm>
            <a:custGeom>
              <a:avLst/>
              <a:gdLst>
                <a:gd name="T0" fmla="*/ 116 w 130"/>
                <a:gd name="T1" fmla="*/ 90 h 122"/>
                <a:gd name="T2" fmla="*/ 40 w 130"/>
                <a:gd name="T3" fmla="*/ 106 h 122"/>
                <a:gd name="T4" fmla="*/ 14 w 130"/>
                <a:gd name="T5" fmla="*/ 32 h 122"/>
                <a:gd name="T6" fmla="*/ 91 w 130"/>
                <a:gd name="T7" fmla="*/ 17 h 122"/>
                <a:gd name="T8" fmla="*/ 116 w 130"/>
                <a:gd name="T9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2">
                  <a:moveTo>
                    <a:pt x="116" y="90"/>
                  </a:moveTo>
                  <a:cubicBezTo>
                    <a:pt x="102" y="115"/>
                    <a:pt x="68" y="122"/>
                    <a:pt x="40" y="106"/>
                  </a:cubicBezTo>
                  <a:cubicBezTo>
                    <a:pt x="12" y="90"/>
                    <a:pt x="0" y="57"/>
                    <a:pt x="14" y="32"/>
                  </a:cubicBezTo>
                  <a:cubicBezTo>
                    <a:pt x="28" y="7"/>
                    <a:pt x="63" y="0"/>
                    <a:pt x="91" y="17"/>
                  </a:cubicBezTo>
                  <a:cubicBezTo>
                    <a:pt x="119" y="33"/>
                    <a:pt x="130" y="66"/>
                    <a:pt x="116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433"/>
            <p:cNvSpPr/>
            <p:nvPr/>
          </p:nvSpPr>
          <p:spPr bwMode="auto">
            <a:xfrm>
              <a:off x="3949700" y="2600325"/>
              <a:ext cx="212725" cy="188913"/>
            </a:xfrm>
            <a:custGeom>
              <a:avLst/>
              <a:gdLst>
                <a:gd name="T0" fmla="*/ 119 w 121"/>
                <a:gd name="T1" fmla="*/ 49 h 107"/>
                <a:gd name="T2" fmla="*/ 64 w 121"/>
                <a:gd name="T3" fmla="*/ 104 h 107"/>
                <a:gd name="T4" fmla="*/ 2 w 121"/>
                <a:gd name="T5" fmla="*/ 57 h 107"/>
                <a:gd name="T6" fmla="*/ 57 w 121"/>
                <a:gd name="T7" fmla="*/ 2 h 107"/>
                <a:gd name="T8" fmla="*/ 119 w 121"/>
                <a:gd name="T9" fmla="*/ 4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07">
                  <a:moveTo>
                    <a:pt x="119" y="49"/>
                  </a:moveTo>
                  <a:cubicBezTo>
                    <a:pt x="121" y="77"/>
                    <a:pt x="96" y="102"/>
                    <a:pt x="64" y="104"/>
                  </a:cubicBezTo>
                  <a:cubicBezTo>
                    <a:pt x="32" y="107"/>
                    <a:pt x="4" y="85"/>
                    <a:pt x="2" y="57"/>
                  </a:cubicBezTo>
                  <a:cubicBezTo>
                    <a:pt x="0" y="29"/>
                    <a:pt x="25" y="4"/>
                    <a:pt x="57" y="2"/>
                  </a:cubicBezTo>
                  <a:cubicBezTo>
                    <a:pt x="89" y="0"/>
                    <a:pt x="117" y="21"/>
                    <a:pt x="119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436"/>
            <p:cNvSpPr/>
            <p:nvPr/>
          </p:nvSpPr>
          <p:spPr bwMode="auto">
            <a:xfrm>
              <a:off x="3670300" y="1979613"/>
              <a:ext cx="206375" cy="190500"/>
            </a:xfrm>
            <a:custGeom>
              <a:avLst/>
              <a:gdLst>
                <a:gd name="T0" fmla="*/ 106 w 118"/>
                <a:gd name="T1" fmla="*/ 30 h 109"/>
                <a:gd name="T2" fmla="*/ 80 w 118"/>
                <a:gd name="T3" fmla="*/ 96 h 109"/>
                <a:gd name="T4" fmla="*/ 12 w 118"/>
                <a:gd name="T5" fmla="*/ 79 h 109"/>
                <a:gd name="T6" fmla="*/ 38 w 118"/>
                <a:gd name="T7" fmla="*/ 13 h 109"/>
                <a:gd name="T8" fmla="*/ 106 w 118"/>
                <a:gd name="T9" fmla="*/ 3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9">
                  <a:moveTo>
                    <a:pt x="106" y="30"/>
                  </a:moveTo>
                  <a:cubicBezTo>
                    <a:pt x="118" y="53"/>
                    <a:pt x="106" y="82"/>
                    <a:pt x="80" y="96"/>
                  </a:cubicBezTo>
                  <a:cubicBezTo>
                    <a:pt x="55" y="109"/>
                    <a:pt x="24" y="102"/>
                    <a:pt x="12" y="79"/>
                  </a:cubicBezTo>
                  <a:cubicBezTo>
                    <a:pt x="0" y="56"/>
                    <a:pt x="12" y="27"/>
                    <a:pt x="38" y="13"/>
                  </a:cubicBezTo>
                  <a:cubicBezTo>
                    <a:pt x="64" y="0"/>
                    <a:pt x="94" y="7"/>
                    <a:pt x="106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441"/>
            <p:cNvSpPr/>
            <p:nvPr/>
          </p:nvSpPr>
          <p:spPr bwMode="auto">
            <a:xfrm>
              <a:off x="2289175" y="1031875"/>
              <a:ext cx="649287" cy="701675"/>
            </a:xfrm>
            <a:custGeom>
              <a:avLst/>
              <a:gdLst>
                <a:gd name="T0" fmla="*/ 371 w 371"/>
                <a:gd name="T1" fmla="*/ 221 h 401"/>
                <a:gd name="T2" fmla="*/ 154 w 371"/>
                <a:gd name="T3" fmla="*/ 6 h 401"/>
                <a:gd name="T4" fmla="*/ 11 w 371"/>
                <a:gd name="T5" fmla="*/ 122 h 401"/>
                <a:gd name="T6" fmla="*/ 37 w 371"/>
                <a:gd name="T7" fmla="*/ 279 h 401"/>
                <a:gd name="T8" fmla="*/ 113 w 371"/>
                <a:gd name="T9" fmla="*/ 363 h 401"/>
                <a:gd name="T10" fmla="*/ 336 w 371"/>
                <a:gd name="T11" fmla="*/ 256 h 401"/>
                <a:gd name="T12" fmla="*/ 325 w 371"/>
                <a:gd name="T13" fmla="*/ 215 h 401"/>
                <a:gd name="T14" fmla="*/ 119 w 371"/>
                <a:gd name="T15" fmla="*/ 296 h 401"/>
                <a:gd name="T16" fmla="*/ 125 w 371"/>
                <a:gd name="T17" fmla="*/ 166 h 401"/>
                <a:gd name="T18" fmla="*/ 116 w 371"/>
                <a:gd name="T19" fmla="*/ 58 h 401"/>
                <a:gd name="T20" fmla="*/ 293 w 371"/>
                <a:gd name="T21" fmla="*/ 174 h 401"/>
                <a:gd name="T22" fmla="*/ 371 w 371"/>
                <a:gd name="T23" fmla="*/ 22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1" h="401">
                  <a:moveTo>
                    <a:pt x="371" y="221"/>
                  </a:moveTo>
                  <a:cubicBezTo>
                    <a:pt x="371" y="221"/>
                    <a:pt x="244" y="12"/>
                    <a:pt x="154" y="6"/>
                  </a:cubicBezTo>
                  <a:cubicBezTo>
                    <a:pt x="64" y="0"/>
                    <a:pt x="0" y="50"/>
                    <a:pt x="11" y="122"/>
                  </a:cubicBezTo>
                  <a:cubicBezTo>
                    <a:pt x="23" y="195"/>
                    <a:pt x="61" y="227"/>
                    <a:pt x="37" y="279"/>
                  </a:cubicBezTo>
                  <a:cubicBezTo>
                    <a:pt x="14" y="331"/>
                    <a:pt x="26" y="401"/>
                    <a:pt x="113" y="363"/>
                  </a:cubicBezTo>
                  <a:cubicBezTo>
                    <a:pt x="200" y="325"/>
                    <a:pt x="316" y="238"/>
                    <a:pt x="336" y="256"/>
                  </a:cubicBezTo>
                  <a:cubicBezTo>
                    <a:pt x="357" y="273"/>
                    <a:pt x="348" y="203"/>
                    <a:pt x="325" y="215"/>
                  </a:cubicBezTo>
                  <a:cubicBezTo>
                    <a:pt x="302" y="227"/>
                    <a:pt x="142" y="337"/>
                    <a:pt x="119" y="296"/>
                  </a:cubicBezTo>
                  <a:cubicBezTo>
                    <a:pt x="96" y="256"/>
                    <a:pt x="145" y="232"/>
                    <a:pt x="125" y="166"/>
                  </a:cubicBezTo>
                  <a:cubicBezTo>
                    <a:pt x="104" y="99"/>
                    <a:pt x="75" y="41"/>
                    <a:pt x="116" y="58"/>
                  </a:cubicBezTo>
                  <a:cubicBezTo>
                    <a:pt x="156" y="76"/>
                    <a:pt x="278" y="145"/>
                    <a:pt x="293" y="174"/>
                  </a:cubicBezTo>
                  <a:cubicBezTo>
                    <a:pt x="307" y="203"/>
                    <a:pt x="371" y="221"/>
                    <a:pt x="371" y="2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442"/>
            <p:cNvSpPr/>
            <p:nvPr/>
          </p:nvSpPr>
          <p:spPr bwMode="auto">
            <a:xfrm>
              <a:off x="2847975" y="1252538"/>
              <a:ext cx="733425" cy="771525"/>
            </a:xfrm>
            <a:custGeom>
              <a:avLst/>
              <a:gdLst>
                <a:gd name="T0" fmla="*/ 21 w 419"/>
                <a:gd name="T1" fmla="*/ 86 h 441"/>
                <a:gd name="T2" fmla="*/ 324 w 419"/>
                <a:gd name="T3" fmla="*/ 51 h 441"/>
                <a:gd name="T4" fmla="*/ 365 w 419"/>
                <a:gd name="T5" fmla="*/ 230 h 441"/>
                <a:gd name="T6" fmla="*/ 248 w 419"/>
                <a:gd name="T7" fmla="*/ 338 h 441"/>
                <a:gd name="T8" fmla="*/ 136 w 419"/>
                <a:gd name="T9" fmla="*/ 357 h 441"/>
                <a:gd name="T10" fmla="*/ 27 w 419"/>
                <a:gd name="T11" fmla="*/ 135 h 441"/>
                <a:gd name="T12" fmla="*/ 61 w 419"/>
                <a:gd name="T13" fmla="*/ 110 h 441"/>
                <a:gd name="T14" fmla="*/ 173 w 419"/>
                <a:gd name="T15" fmla="*/ 301 h 441"/>
                <a:gd name="T16" fmla="*/ 249 w 419"/>
                <a:gd name="T17" fmla="*/ 195 h 441"/>
                <a:gd name="T18" fmla="*/ 322 w 419"/>
                <a:gd name="T19" fmla="*/ 116 h 441"/>
                <a:gd name="T20" fmla="*/ 111 w 419"/>
                <a:gd name="T21" fmla="*/ 98 h 441"/>
                <a:gd name="T22" fmla="*/ 21 w 419"/>
                <a:gd name="T23" fmla="*/ 8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9" h="441">
                  <a:moveTo>
                    <a:pt x="21" y="86"/>
                  </a:moveTo>
                  <a:cubicBezTo>
                    <a:pt x="21" y="86"/>
                    <a:pt x="250" y="0"/>
                    <a:pt x="324" y="51"/>
                  </a:cubicBezTo>
                  <a:cubicBezTo>
                    <a:pt x="399" y="102"/>
                    <a:pt x="419" y="180"/>
                    <a:pt x="365" y="230"/>
                  </a:cubicBezTo>
                  <a:cubicBezTo>
                    <a:pt x="311" y="280"/>
                    <a:pt x="262" y="282"/>
                    <a:pt x="248" y="338"/>
                  </a:cubicBezTo>
                  <a:cubicBezTo>
                    <a:pt x="234" y="393"/>
                    <a:pt x="181" y="441"/>
                    <a:pt x="136" y="357"/>
                  </a:cubicBezTo>
                  <a:cubicBezTo>
                    <a:pt x="91" y="274"/>
                    <a:pt x="53" y="134"/>
                    <a:pt x="27" y="135"/>
                  </a:cubicBezTo>
                  <a:cubicBezTo>
                    <a:pt x="0" y="136"/>
                    <a:pt x="50" y="87"/>
                    <a:pt x="61" y="110"/>
                  </a:cubicBezTo>
                  <a:cubicBezTo>
                    <a:pt x="72" y="134"/>
                    <a:pt x="129" y="319"/>
                    <a:pt x="173" y="301"/>
                  </a:cubicBezTo>
                  <a:cubicBezTo>
                    <a:pt x="216" y="283"/>
                    <a:pt x="192" y="235"/>
                    <a:pt x="249" y="195"/>
                  </a:cubicBezTo>
                  <a:cubicBezTo>
                    <a:pt x="306" y="155"/>
                    <a:pt x="365" y="127"/>
                    <a:pt x="322" y="116"/>
                  </a:cubicBezTo>
                  <a:cubicBezTo>
                    <a:pt x="279" y="104"/>
                    <a:pt x="140" y="84"/>
                    <a:pt x="111" y="98"/>
                  </a:cubicBezTo>
                  <a:cubicBezTo>
                    <a:pt x="82" y="112"/>
                    <a:pt x="21" y="86"/>
                    <a:pt x="21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443"/>
            <p:cNvSpPr/>
            <p:nvPr/>
          </p:nvSpPr>
          <p:spPr bwMode="auto">
            <a:xfrm>
              <a:off x="1960563" y="1354138"/>
              <a:ext cx="963612" cy="1238250"/>
            </a:xfrm>
            <a:custGeom>
              <a:avLst/>
              <a:gdLst>
                <a:gd name="T0" fmla="*/ 532 w 550"/>
                <a:gd name="T1" fmla="*/ 0 h 707"/>
                <a:gd name="T2" fmla="*/ 386 w 550"/>
                <a:gd name="T3" fmla="*/ 214 h 707"/>
                <a:gd name="T4" fmla="*/ 156 w 550"/>
                <a:gd name="T5" fmla="*/ 440 h 707"/>
                <a:gd name="T6" fmla="*/ 43 w 550"/>
                <a:gd name="T7" fmla="*/ 646 h 707"/>
                <a:gd name="T8" fmla="*/ 23 w 550"/>
                <a:gd name="T9" fmla="*/ 667 h 707"/>
                <a:gd name="T10" fmla="*/ 108 w 550"/>
                <a:gd name="T11" fmla="*/ 649 h 707"/>
                <a:gd name="T12" fmla="*/ 129 w 550"/>
                <a:gd name="T13" fmla="*/ 461 h 707"/>
                <a:gd name="T14" fmla="*/ 303 w 550"/>
                <a:gd name="T15" fmla="*/ 240 h 707"/>
                <a:gd name="T16" fmla="*/ 507 w 550"/>
                <a:gd name="T17" fmla="*/ 92 h 707"/>
                <a:gd name="T18" fmla="*/ 550 w 550"/>
                <a:gd name="T19" fmla="*/ 14 h 707"/>
                <a:gd name="T20" fmla="*/ 532 w 550"/>
                <a:gd name="T21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0" h="707">
                  <a:moveTo>
                    <a:pt x="532" y="0"/>
                  </a:moveTo>
                  <a:cubicBezTo>
                    <a:pt x="532" y="0"/>
                    <a:pt x="469" y="150"/>
                    <a:pt x="386" y="214"/>
                  </a:cubicBezTo>
                  <a:cubicBezTo>
                    <a:pt x="303" y="278"/>
                    <a:pt x="194" y="321"/>
                    <a:pt x="156" y="440"/>
                  </a:cubicBezTo>
                  <a:cubicBezTo>
                    <a:pt x="119" y="559"/>
                    <a:pt x="86" y="675"/>
                    <a:pt x="43" y="646"/>
                  </a:cubicBezTo>
                  <a:cubicBezTo>
                    <a:pt x="0" y="617"/>
                    <a:pt x="23" y="667"/>
                    <a:pt x="23" y="667"/>
                  </a:cubicBezTo>
                  <a:cubicBezTo>
                    <a:pt x="23" y="667"/>
                    <a:pt x="91" y="707"/>
                    <a:pt x="108" y="649"/>
                  </a:cubicBezTo>
                  <a:cubicBezTo>
                    <a:pt x="126" y="591"/>
                    <a:pt x="93" y="562"/>
                    <a:pt x="129" y="461"/>
                  </a:cubicBezTo>
                  <a:cubicBezTo>
                    <a:pt x="164" y="359"/>
                    <a:pt x="217" y="240"/>
                    <a:pt x="303" y="240"/>
                  </a:cubicBezTo>
                  <a:cubicBezTo>
                    <a:pt x="388" y="240"/>
                    <a:pt x="489" y="133"/>
                    <a:pt x="507" y="92"/>
                  </a:cubicBezTo>
                  <a:cubicBezTo>
                    <a:pt x="524" y="51"/>
                    <a:pt x="550" y="14"/>
                    <a:pt x="550" y="14"/>
                  </a:cubicBez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444"/>
            <p:cNvSpPr/>
            <p:nvPr/>
          </p:nvSpPr>
          <p:spPr bwMode="auto">
            <a:xfrm>
              <a:off x="2522538" y="1420813"/>
              <a:ext cx="423862" cy="1289050"/>
            </a:xfrm>
            <a:custGeom>
              <a:avLst/>
              <a:gdLst>
                <a:gd name="T0" fmla="*/ 211 w 241"/>
                <a:gd name="T1" fmla="*/ 0 h 736"/>
                <a:gd name="T2" fmla="*/ 112 w 241"/>
                <a:gd name="T3" fmla="*/ 262 h 736"/>
                <a:gd name="T4" fmla="*/ 92 w 241"/>
                <a:gd name="T5" fmla="*/ 526 h 736"/>
                <a:gd name="T6" fmla="*/ 23 w 241"/>
                <a:gd name="T7" fmla="*/ 681 h 736"/>
                <a:gd name="T8" fmla="*/ 86 w 241"/>
                <a:gd name="T9" fmla="*/ 716 h 736"/>
                <a:gd name="T10" fmla="*/ 79 w 241"/>
                <a:gd name="T11" fmla="*/ 662 h 736"/>
                <a:gd name="T12" fmla="*/ 108 w 241"/>
                <a:gd name="T13" fmla="*/ 458 h 736"/>
                <a:gd name="T14" fmla="*/ 69 w 241"/>
                <a:gd name="T15" fmla="*/ 238 h 736"/>
                <a:gd name="T16" fmla="*/ 189 w 241"/>
                <a:gd name="T17" fmla="*/ 97 h 736"/>
                <a:gd name="T18" fmla="*/ 241 w 241"/>
                <a:gd name="T19" fmla="*/ 1 h 736"/>
                <a:gd name="T20" fmla="*/ 211 w 241"/>
                <a:gd name="T21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736">
                  <a:moveTo>
                    <a:pt x="211" y="0"/>
                  </a:moveTo>
                  <a:cubicBezTo>
                    <a:pt x="211" y="0"/>
                    <a:pt x="131" y="92"/>
                    <a:pt x="112" y="262"/>
                  </a:cubicBezTo>
                  <a:cubicBezTo>
                    <a:pt x="94" y="433"/>
                    <a:pt x="147" y="452"/>
                    <a:pt x="92" y="526"/>
                  </a:cubicBezTo>
                  <a:cubicBezTo>
                    <a:pt x="38" y="600"/>
                    <a:pt x="5" y="649"/>
                    <a:pt x="23" y="681"/>
                  </a:cubicBezTo>
                  <a:cubicBezTo>
                    <a:pt x="42" y="713"/>
                    <a:pt x="86" y="716"/>
                    <a:pt x="86" y="716"/>
                  </a:cubicBezTo>
                  <a:cubicBezTo>
                    <a:pt x="86" y="716"/>
                    <a:pt x="45" y="736"/>
                    <a:pt x="79" y="662"/>
                  </a:cubicBezTo>
                  <a:cubicBezTo>
                    <a:pt x="113" y="588"/>
                    <a:pt x="139" y="547"/>
                    <a:pt x="108" y="458"/>
                  </a:cubicBezTo>
                  <a:cubicBezTo>
                    <a:pt x="77" y="368"/>
                    <a:pt x="0" y="308"/>
                    <a:pt x="69" y="238"/>
                  </a:cubicBezTo>
                  <a:cubicBezTo>
                    <a:pt x="137" y="169"/>
                    <a:pt x="146" y="167"/>
                    <a:pt x="189" y="97"/>
                  </a:cubicBezTo>
                  <a:cubicBezTo>
                    <a:pt x="232" y="27"/>
                    <a:pt x="241" y="1"/>
                    <a:pt x="241" y="1"/>
                  </a:cubicBezTo>
                  <a:lnTo>
                    <a:pt x="2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445"/>
            <p:cNvSpPr/>
            <p:nvPr/>
          </p:nvSpPr>
          <p:spPr bwMode="auto">
            <a:xfrm>
              <a:off x="142876" y="3871913"/>
              <a:ext cx="715962" cy="676275"/>
            </a:xfrm>
            <a:custGeom>
              <a:avLst/>
              <a:gdLst>
                <a:gd name="T0" fmla="*/ 169 w 408"/>
                <a:gd name="T1" fmla="*/ 188 h 386"/>
                <a:gd name="T2" fmla="*/ 19 w 408"/>
                <a:gd name="T3" fmla="*/ 204 h 386"/>
                <a:gd name="T4" fmla="*/ 276 w 408"/>
                <a:gd name="T5" fmla="*/ 362 h 386"/>
                <a:gd name="T6" fmla="*/ 253 w 408"/>
                <a:gd name="T7" fmla="*/ 50 h 386"/>
                <a:gd name="T8" fmla="*/ 169 w 408"/>
                <a:gd name="T9" fmla="*/ 18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386">
                  <a:moveTo>
                    <a:pt x="169" y="188"/>
                  </a:moveTo>
                  <a:cubicBezTo>
                    <a:pt x="169" y="188"/>
                    <a:pt x="0" y="113"/>
                    <a:pt x="19" y="204"/>
                  </a:cubicBezTo>
                  <a:cubicBezTo>
                    <a:pt x="57" y="386"/>
                    <a:pt x="276" y="362"/>
                    <a:pt x="276" y="362"/>
                  </a:cubicBezTo>
                  <a:cubicBezTo>
                    <a:pt x="276" y="362"/>
                    <a:pt x="408" y="155"/>
                    <a:pt x="253" y="50"/>
                  </a:cubicBezTo>
                  <a:cubicBezTo>
                    <a:pt x="179" y="0"/>
                    <a:pt x="173" y="106"/>
                    <a:pt x="169" y="1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446"/>
            <p:cNvSpPr/>
            <p:nvPr/>
          </p:nvSpPr>
          <p:spPr bwMode="auto">
            <a:xfrm>
              <a:off x="4171950" y="4464050"/>
              <a:ext cx="800100" cy="769938"/>
            </a:xfrm>
            <a:custGeom>
              <a:avLst/>
              <a:gdLst>
                <a:gd name="T0" fmla="*/ 257 w 456"/>
                <a:gd name="T1" fmla="*/ 209 h 440"/>
                <a:gd name="T2" fmla="*/ 170 w 456"/>
                <a:gd name="T3" fmla="*/ 63 h 440"/>
                <a:gd name="T4" fmla="*/ 128 w 456"/>
                <a:gd name="T5" fmla="*/ 402 h 440"/>
                <a:gd name="T6" fmla="*/ 439 w 456"/>
                <a:gd name="T7" fmla="*/ 230 h 440"/>
                <a:gd name="T8" fmla="*/ 257 w 456"/>
                <a:gd name="T9" fmla="*/ 209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440">
                  <a:moveTo>
                    <a:pt x="257" y="209"/>
                  </a:moveTo>
                  <a:cubicBezTo>
                    <a:pt x="257" y="209"/>
                    <a:pt x="255" y="0"/>
                    <a:pt x="170" y="63"/>
                  </a:cubicBezTo>
                  <a:cubicBezTo>
                    <a:pt x="0" y="188"/>
                    <a:pt x="128" y="402"/>
                    <a:pt x="128" y="402"/>
                  </a:cubicBezTo>
                  <a:cubicBezTo>
                    <a:pt x="128" y="402"/>
                    <a:pt x="405" y="440"/>
                    <a:pt x="439" y="230"/>
                  </a:cubicBezTo>
                  <a:cubicBezTo>
                    <a:pt x="456" y="130"/>
                    <a:pt x="343" y="175"/>
                    <a:pt x="257" y="2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任意多边形 122"/>
            <p:cNvSpPr/>
            <p:nvPr/>
          </p:nvSpPr>
          <p:spPr bwMode="auto">
            <a:xfrm>
              <a:off x="496888" y="1791278"/>
              <a:ext cx="573371" cy="625628"/>
            </a:xfrm>
            <a:custGeom>
              <a:avLst/>
              <a:gdLst>
                <a:gd name="connsiteX0" fmla="*/ 277003 w 573371"/>
                <a:gd name="connsiteY0" fmla="*/ 540949 h 625628"/>
                <a:gd name="connsiteX1" fmla="*/ 299892 w 573371"/>
                <a:gd name="connsiteY1" fmla="*/ 555173 h 625628"/>
                <a:gd name="connsiteX2" fmla="*/ 315738 w 573371"/>
                <a:gd name="connsiteY2" fmla="*/ 581843 h 625628"/>
                <a:gd name="connsiteX3" fmla="*/ 305174 w 573371"/>
                <a:gd name="connsiteY3" fmla="*/ 613847 h 625628"/>
                <a:gd name="connsiteX4" fmla="*/ 262918 w 573371"/>
                <a:gd name="connsiteY4" fmla="*/ 624515 h 625628"/>
                <a:gd name="connsiteX5" fmla="*/ 227705 w 573371"/>
                <a:gd name="connsiteY5" fmla="*/ 601401 h 625628"/>
                <a:gd name="connsiteX6" fmla="*/ 225944 w 573371"/>
                <a:gd name="connsiteY6" fmla="*/ 567619 h 625628"/>
                <a:gd name="connsiteX7" fmla="*/ 250593 w 573371"/>
                <a:gd name="connsiteY7" fmla="*/ 546283 h 625628"/>
                <a:gd name="connsiteX8" fmla="*/ 277003 w 573371"/>
                <a:gd name="connsiteY8" fmla="*/ 540949 h 625628"/>
                <a:gd name="connsiteX9" fmla="*/ 401917 w 573371"/>
                <a:gd name="connsiteY9" fmla="*/ 501230 h 625628"/>
                <a:gd name="connsiteX10" fmla="*/ 432079 w 573371"/>
                <a:gd name="connsiteY10" fmla="*/ 511708 h 625628"/>
                <a:gd name="connsiteX11" fmla="*/ 442725 w 573371"/>
                <a:gd name="connsiteY11" fmla="*/ 541394 h 625628"/>
                <a:gd name="connsiteX12" fmla="*/ 424982 w 573371"/>
                <a:gd name="connsiteY12" fmla="*/ 574573 h 625628"/>
                <a:gd name="connsiteX13" fmla="*/ 387723 w 573371"/>
                <a:gd name="connsiteY13" fmla="*/ 586797 h 625628"/>
                <a:gd name="connsiteX14" fmla="*/ 361109 w 573371"/>
                <a:gd name="connsiteY14" fmla="*/ 567588 h 625628"/>
                <a:gd name="connsiteX15" fmla="*/ 357560 w 573371"/>
                <a:gd name="connsiteY15" fmla="*/ 536156 h 625628"/>
                <a:gd name="connsiteX16" fmla="*/ 371755 w 573371"/>
                <a:gd name="connsiteY16" fmla="*/ 509962 h 625628"/>
                <a:gd name="connsiteX17" fmla="*/ 401917 w 573371"/>
                <a:gd name="connsiteY17" fmla="*/ 501230 h 625628"/>
                <a:gd name="connsiteX18" fmla="*/ 159948 w 573371"/>
                <a:gd name="connsiteY18" fmla="*/ 467889 h 625628"/>
                <a:gd name="connsiteX19" fmla="*/ 187940 w 573371"/>
                <a:gd name="connsiteY19" fmla="*/ 481834 h 625628"/>
                <a:gd name="connsiteX20" fmla="*/ 198437 w 573371"/>
                <a:gd name="connsiteY20" fmla="*/ 511468 h 625628"/>
                <a:gd name="connsiteX21" fmla="*/ 187940 w 573371"/>
                <a:gd name="connsiteY21" fmla="*/ 541101 h 625628"/>
                <a:gd name="connsiteX22" fmla="*/ 158199 w 573371"/>
                <a:gd name="connsiteY22" fmla="*/ 553303 h 625628"/>
                <a:gd name="connsiteX23" fmla="*/ 140704 w 573371"/>
                <a:gd name="connsiteY23" fmla="*/ 548074 h 625628"/>
                <a:gd name="connsiteX24" fmla="*/ 124958 w 573371"/>
                <a:gd name="connsiteY24" fmla="*/ 535872 h 625628"/>
                <a:gd name="connsiteX25" fmla="*/ 114461 w 573371"/>
                <a:gd name="connsiteY25" fmla="*/ 504495 h 625628"/>
                <a:gd name="connsiteX26" fmla="*/ 128457 w 573371"/>
                <a:gd name="connsiteY26" fmla="*/ 474862 h 625628"/>
                <a:gd name="connsiteX27" fmla="*/ 159948 w 573371"/>
                <a:gd name="connsiteY27" fmla="*/ 467889 h 625628"/>
                <a:gd name="connsiteX28" fmla="*/ 475334 w 573371"/>
                <a:gd name="connsiteY28" fmla="*/ 398060 h 625628"/>
                <a:gd name="connsiteX29" fmla="*/ 507206 w 573371"/>
                <a:gd name="connsiteY29" fmla="*/ 399824 h 625628"/>
                <a:gd name="connsiteX30" fmla="*/ 528454 w 573371"/>
                <a:gd name="connsiteY30" fmla="*/ 426282 h 625628"/>
                <a:gd name="connsiteX31" fmla="*/ 521372 w 573371"/>
                <a:gd name="connsiteY31" fmla="*/ 461560 h 625628"/>
                <a:gd name="connsiteX32" fmla="*/ 461169 w 573371"/>
                <a:gd name="connsiteY32" fmla="*/ 477435 h 625628"/>
                <a:gd name="connsiteX33" fmla="*/ 448774 w 573371"/>
                <a:gd name="connsiteY33" fmla="*/ 417463 h 625628"/>
                <a:gd name="connsiteX34" fmla="*/ 475334 w 573371"/>
                <a:gd name="connsiteY34" fmla="*/ 398060 h 625628"/>
                <a:gd name="connsiteX35" fmla="*/ 61005 w 573371"/>
                <a:gd name="connsiteY35" fmla="*/ 360095 h 625628"/>
                <a:gd name="connsiteX36" fmla="*/ 94245 w 573371"/>
                <a:gd name="connsiteY36" fmla="*/ 360095 h 625628"/>
                <a:gd name="connsiteX37" fmla="*/ 116988 w 573371"/>
                <a:gd name="connsiteY37" fmla="*/ 381013 h 625628"/>
                <a:gd name="connsiteX38" fmla="*/ 122237 w 573371"/>
                <a:gd name="connsiteY38" fmla="*/ 396701 h 625628"/>
                <a:gd name="connsiteX39" fmla="*/ 120487 w 573371"/>
                <a:gd name="connsiteY39" fmla="*/ 412390 h 625628"/>
                <a:gd name="connsiteX40" fmla="*/ 102993 w 573371"/>
                <a:gd name="connsiteY40" fmla="*/ 438537 h 625628"/>
                <a:gd name="connsiteX41" fmla="*/ 69752 w 573371"/>
                <a:gd name="connsiteY41" fmla="*/ 442023 h 625628"/>
                <a:gd name="connsiteX42" fmla="*/ 54007 w 573371"/>
                <a:gd name="connsiteY42" fmla="*/ 435050 h 625628"/>
                <a:gd name="connsiteX43" fmla="*/ 43510 w 573371"/>
                <a:gd name="connsiteY43" fmla="*/ 419362 h 625628"/>
                <a:gd name="connsiteX44" fmla="*/ 40011 w 573371"/>
                <a:gd name="connsiteY44" fmla="*/ 382756 h 625628"/>
                <a:gd name="connsiteX45" fmla="*/ 61005 w 573371"/>
                <a:gd name="connsiteY45" fmla="*/ 360095 h 625628"/>
                <a:gd name="connsiteX46" fmla="*/ 532687 w 573371"/>
                <a:gd name="connsiteY46" fmla="*/ 267885 h 625628"/>
                <a:gd name="connsiteX47" fmla="*/ 564178 w 573371"/>
                <a:gd name="connsiteY47" fmla="*/ 280232 h 625628"/>
                <a:gd name="connsiteX48" fmla="*/ 572926 w 573371"/>
                <a:gd name="connsiteY48" fmla="*/ 319038 h 625628"/>
                <a:gd name="connsiteX49" fmla="*/ 555431 w 573371"/>
                <a:gd name="connsiteY49" fmla="*/ 352552 h 625628"/>
                <a:gd name="connsiteX50" fmla="*/ 522190 w 573371"/>
                <a:gd name="connsiteY50" fmla="*/ 357843 h 625628"/>
                <a:gd name="connsiteX51" fmla="*/ 497697 w 573371"/>
                <a:gd name="connsiteY51" fmla="*/ 338441 h 625628"/>
                <a:gd name="connsiteX52" fmla="*/ 490700 w 573371"/>
                <a:gd name="connsiteY52" fmla="*/ 308454 h 625628"/>
                <a:gd name="connsiteX53" fmla="*/ 504695 w 573371"/>
                <a:gd name="connsiteY53" fmla="*/ 281996 h 625628"/>
                <a:gd name="connsiteX54" fmla="*/ 532687 w 573371"/>
                <a:gd name="connsiteY54" fmla="*/ 267885 h 625628"/>
                <a:gd name="connsiteX55" fmla="*/ 43821 w 573371"/>
                <a:gd name="connsiteY55" fmla="*/ 226583 h 625628"/>
                <a:gd name="connsiteX56" fmla="*/ 71867 w 573371"/>
                <a:gd name="connsiteY56" fmla="*/ 240481 h 625628"/>
                <a:gd name="connsiteX57" fmla="*/ 84137 w 573371"/>
                <a:gd name="connsiteY57" fmla="*/ 268278 h 625628"/>
                <a:gd name="connsiteX58" fmla="*/ 82384 w 573371"/>
                <a:gd name="connsiteY58" fmla="*/ 283913 h 625628"/>
                <a:gd name="connsiteX59" fmla="*/ 75373 w 573371"/>
                <a:gd name="connsiteY59" fmla="*/ 296074 h 625628"/>
                <a:gd name="connsiteX60" fmla="*/ 49080 w 573371"/>
                <a:gd name="connsiteY60" fmla="*/ 315184 h 625628"/>
                <a:gd name="connsiteX61" fmla="*/ 17529 w 573371"/>
                <a:gd name="connsiteY61" fmla="*/ 306498 h 625628"/>
                <a:gd name="connsiteX62" fmla="*/ 5259 w 573371"/>
                <a:gd name="connsiteY62" fmla="*/ 292599 h 625628"/>
                <a:gd name="connsiteX63" fmla="*/ 0 w 573371"/>
                <a:gd name="connsiteY63" fmla="*/ 273489 h 625628"/>
                <a:gd name="connsiteX64" fmla="*/ 14023 w 573371"/>
                <a:gd name="connsiteY64" fmla="*/ 237007 h 625628"/>
                <a:gd name="connsiteX65" fmla="*/ 43821 w 573371"/>
                <a:gd name="connsiteY65" fmla="*/ 226583 h 625628"/>
                <a:gd name="connsiteX66" fmla="*/ 493073 w 573371"/>
                <a:gd name="connsiteY66" fmla="*/ 136085 h 625628"/>
                <a:gd name="connsiteX67" fmla="*/ 510786 w 573371"/>
                <a:gd name="connsiteY67" fmla="*/ 136306 h 625628"/>
                <a:gd name="connsiteX68" fmla="*/ 526532 w 573371"/>
                <a:gd name="connsiteY68" fmla="*/ 143374 h 625628"/>
                <a:gd name="connsiteX69" fmla="*/ 535279 w 573371"/>
                <a:gd name="connsiteY69" fmla="*/ 150443 h 625628"/>
                <a:gd name="connsiteX70" fmla="*/ 542277 w 573371"/>
                <a:gd name="connsiteY70" fmla="*/ 159279 h 625628"/>
                <a:gd name="connsiteX71" fmla="*/ 549275 w 573371"/>
                <a:gd name="connsiteY71" fmla="*/ 178719 h 625628"/>
                <a:gd name="connsiteX72" fmla="*/ 547526 w 573371"/>
                <a:gd name="connsiteY72" fmla="*/ 198158 h 625628"/>
                <a:gd name="connsiteX73" fmla="*/ 524782 w 573371"/>
                <a:gd name="connsiteY73" fmla="*/ 222900 h 625628"/>
                <a:gd name="connsiteX74" fmla="*/ 493291 w 573371"/>
                <a:gd name="connsiteY74" fmla="*/ 221132 h 625628"/>
                <a:gd name="connsiteX75" fmla="*/ 479295 w 573371"/>
                <a:gd name="connsiteY75" fmla="*/ 214063 h 625628"/>
                <a:gd name="connsiteX76" fmla="*/ 470548 w 573371"/>
                <a:gd name="connsiteY76" fmla="*/ 203460 h 625628"/>
                <a:gd name="connsiteX77" fmla="*/ 467049 w 573371"/>
                <a:gd name="connsiteY77" fmla="*/ 196391 h 625628"/>
                <a:gd name="connsiteX78" fmla="*/ 465300 w 573371"/>
                <a:gd name="connsiteY78" fmla="*/ 189322 h 625628"/>
                <a:gd name="connsiteX79" fmla="*/ 465300 w 573371"/>
                <a:gd name="connsiteY79" fmla="*/ 173417 h 625628"/>
                <a:gd name="connsiteX80" fmla="*/ 479295 w 573371"/>
                <a:gd name="connsiteY80" fmla="*/ 145142 h 625628"/>
                <a:gd name="connsiteX81" fmla="*/ 493073 w 573371"/>
                <a:gd name="connsiteY81" fmla="*/ 136085 h 625628"/>
                <a:gd name="connsiteX82" fmla="*/ 65152 w 573371"/>
                <a:gd name="connsiteY82" fmla="*/ 94827 h 625628"/>
                <a:gd name="connsiteX83" fmla="*/ 98392 w 573371"/>
                <a:gd name="connsiteY83" fmla="*/ 101800 h 625628"/>
                <a:gd name="connsiteX84" fmla="*/ 114137 w 573371"/>
                <a:gd name="connsiteY84" fmla="*/ 129690 h 625628"/>
                <a:gd name="connsiteX85" fmla="*/ 114137 w 573371"/>
                <a:gd name="connsiteY85" fmla="*/ 145378 h 625628"/>
                <a:gd name="connsiteX86" fmla="*/ 110638 w 573371"/>
                <a:gd name="connsiteY86" fmla="*/ 159323 h 625628"/>
                <a:gd name="connsiteX87" fmla="*/ 100142 w 573371"/>
                <a:gd name="connsiteY87" fmla="*/ 171525 h 625628"/>
                <a:gd name="connsiteX88" fmla="*/ 87895 w 573371"/>
                <a:gd name="connsiteY88" fmla="*/ 178498 h 625628"/>
                <a:gd name="connsiteX89" fmla="*/ 72150 w 573371"/>
                <a:gd name="connsiteY89" fmla="*/ 181984 h 625628"/>
                <a:gd name="connsiteX90" fmla="*/ 54655 w 573371"/>
                <a:gd name="connsiteY90" fmla="*/ 180241 h 625628"/>
                <a:gd name="connsiteX91" fmla="*/ 40659 w 573371"/>
                <a:gd name="connsiteY91" fmla="*/ 171525 h 625628"/>
                <a:gd name="connsiteX92" fmla="*/ 31911 w 573371"/>
                <a:gd name="connsiteY92" fmla="*/ 157580 h 625628"/>
                <a:gd name="connsiteX93" fmla="*/ 30162 w 573371"/>
                <a:gd name="connsiteY93" fmla="*/ 138406 h 625628"/>
                <a:gd name="connsiteX94" fmla="*/ 37160 w 573371"/>
                <a:gd name="connsiteY94" fmla="*/ 119231 h 625628"/>
                <a:gd name="connsiteX95" fmla="*/ 49406 w 573371"/>
                <a:gd name="connsiteY95" fmla="*/ 103543 h 625628"/>
                <a:gd name="connsiteX96" fmla="*/ 65152 w 573371"/>
                <a:gd name="connsiteY96" fmla="*/ 94827 h 625628"/>
                <a:gd name="connsiteX97" fmla="*/ 408934 w 573371"/>
                <a:gd name="connsiteY97" fmla="*/ 47209 h 625628"/>
                <a:gd name="connsiteX98" fmla="*/ 426335 w 573371"/>
                <a:gd name="connsiteY98" fmla="*/ 52457 h 625628"/>
                <a:gd name="connsiteX99" fmla="*/ 441996 w 573371"/>
                <a:gd name="connsiteY99" fmla="*/ 66453 h 625628"/>
                <a:gd name="connsiteX100" fmla="*/ 450697 w 573371"/>
                <a:gd name="connsiteY100" fmla="*/ 82198 h 625628"/>
                <a:gd name="connsiteX101" fmla="*/ 443736 w 573371"/>
                <a:gd name="connsiteY101" fmla="*/ 113689 h 625628"/>
                <a:gd name="connsiteX102" fmla="*/ 415894 w 573371"/>
                <a:gd name="connsiteY102" fmla="*/ 131184 h 625628"/>
                <a:gd name="connsiteX103" fmla="*/ 400233 w 573371"/>
                <a:gd name="connsiteY103" fmla="*/ 131184 h 625628"/>
                <a:gd name="connsiteX104" fmla="*/ 386312 w 573371"/>
                <a:gd name="connsiteY104" fmla="*/ 125936 h 625628"/>
                <a:gd name="connsiteX105" fmla="*/ 374131 w 573371"/>
                <a:gd name="connsiteY105" fmla="*/ 115439 h 625628"/>
                <a:gd name="connsiteX106" fmla="*/ 367170 w 573371"/>
                <a:gd name="connsiteY106" fmla="*/ 101443 h 625628"/>
                <a:gd name="connsiteX107" fmla="*/ 367170 w 573371"/>
                <a:gd name="connsiteY107" fmla="*/ 69952 h 625628"/>
                <a:gd name="connsiteX108" fmla="*/ 391532 w 573371"/>
                <a:gd name="connsiteY108" fmla="*/ 48958 h 625628"/>
                <a:gd name="connsiteX109" fmla="*/ 408934 w 573371"/>
                <a:gd name="connsiteY109" fmla="*/ 47209 h 625628"/>
                <a:gd name="connsiteX110" fmla="*/ 139170 w 573371"/>
                <a:gd name="connsiteY110" fmla="*/ 10534 h 625628"/>
                <a:gd name="connsiteX111" fmla="*/ 149754 w 573371"/>
                <a:gd name="connsiteY111" fmla="*/ 10534 h 625628"/>
                <a:gd name="connsiteX112" fmla="*/ 169156 w 573371"/>
                <a:gd name="connsiteY112" fmla="*/ 14040 h 625628"/>
                <a:gd name="connsiteX113" fmla="*/ 190323 w 573371"/>
                <a:gd name="connsiteY113" fmla="*/ 38580 h 625628"/>
                <a:gd name="connsiteX114" fmla="*/ 185031 w 573371"/>
                <a:gd name="connsiteY114" fmla="*/ 70132 h 625628"/>
                <a:gd name="connsiteX115" fmla="*/ 176212 w 573371"/>
                <a:gd name="connsiteY115" fmla="*/ 82402 h 625628"/>
                <a:gd name="connsiteX116" fmla="*/ 170920 w 573371"/>
                <a:gd name="connsiteY116" fmla="*/ 87661 h 625628"/>
                <a:gd name="connsiteX117" fmla="*/ 165629 w 573371"/>
                <a:gd name="connsiteY117" fmla="*/ 91166 h 625628"/>
                <a:gd name="connsiteX118" fmla="*/ 158573 w 573371"/>
                <a:gd name="connsiteY118" fmla="*/ 92919 h 625628"/>
                <a:gd name="connsiteX119" fmla="*/ 153281 w 573371"/>
                <a:gd name="connsiteY119" fmla="*/ 94672 h 625628"/>
                <a:gd name="connsiteX120" fmla="*/ 139170 w 573371"/>
                <a:gd name="connsiteY120" fmla="*/ 92919 h 625628"/>
                <a:gd name="connsiteX121" fmla="*/ 109184 w 573371"/>
                <a:gd name="connsiteY121" fmla="*/ 80649 h 625628"/>
                <a:gd name="connsiteX122" fmla="*/ 100365 w 573371"/>
                <a:gd name="connsiteY122" fmla="*/ 49097 h 625628"/>
                <a:gd name="connsiteX123" fmla="*/ 109184 w 573371"/>
                <a:gd name="connsiteY123" fmla="*/ 29816 h 625628"/>
                <a:gd name="connsiteX124" fmla="*/ 118004 w 573371"/>
                <a:gd name="connsiteY124" fmla="*/ 22804 h 625628"/>
                <a:gd name="connsiteX125" fmla="*/ 128587 w 573371"/>
                <a:gd name="connsiteY125" fmla="*/ 15793 h 625628"/>
                <a:gd name="connsiteX126" fmla="*/ 139170 w 573371"/>
                <a:gd name="connsiteY126" fmla="*/ 10534 h 625628"/>
                <a:gd name="connsiteX127" fmla="*/ 269190 w 573371"/>
                <a:gd name="connsiteY127" fmla="*/ 952 h 625628"/>
                <a:gd name="connsiteX128" fmla="*/ 289733 w 573371"/>
                <a:gd name="connsiteY128" fmla="*/ 1398 h 625628"/>
                <a:gd name="connsiteX129" fmla="*/ 307405 w 573371"/>
                <a:gd name="connsiteY129" fmla="*/ 8525 h 625628"/>
                <a:gd name="connsiteX130" fmla="*/ 319776 w 573371"/>
                <a:gd name="connsiteY130" fmla="*/ 20999 h 625628"/>
                <a:gd name="connsiteX131" fmla="*/ 325078 w 573371"/>
                <a:gd name="connsiteY131" fmla="*/ 54855 h 625628"/>
                <a:gd name="connsiteX132" fmla="*/ 303871 w 573371"/>
                <a:gd name="connsiteY132" fmla="*/ 79801 h 625628"/>
                <a:gd name="connsiteX133" fmla="*/ 287966 w 573371"/>
                <a:gd name="connsiteY133" fmla="*/ 85147 h 625628"/>
                <a:gd name="connsiteX134" fmla="*/ 272061 w 573371"/>
                <a:gd name="connsiteY134" fmla="*/ 85147 h 625628"/>
                <a:gd name="connsiteX135" fmla="*/ 245553 w 573371"/>
                <a:gd name="connsiteY135" fmla="*/ 67328 h 625628"/>
                <a:gd name="connsiteX136" fmla="*/ 236717 w 573371"/>
                <a:gd name="connsiteY136" fmla="*/ 37036 h 625628"/>
                <a:gd name="connsiteX137" fmla="*/ 252622 w 573371"/>
                <a:gd name="connsiteY137" fmla="*/ 8525 h 625628"/>
                <a:gd name="connsiteX138" fmla="*/ 269190 w 573371"/>
                <a:gd name="connsiteY138" fmla="*/ 952 h 62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573371" h="625628">
                  <a:moveTo>
                    <a:pt x="277003" y="540949"/>
                  </a:moveTo>
                  <a:cubicBezTo>
                    <a:pt x="285807" y="542727"/>
                    <a:pt x="292850" y="548061"/>
                    <a:pt x="299892" y="555173"/>
                  </a:cubicBezTo>
                  <a:cubicBezTo>
                    <a:pt x="306935" y="562285"/>
                    <a:pt x="313978" y="571175"/>
                    <a:pt x="315738" y="581843"/>
                  </a:cubicBezTo>
                  <a:cubicBezTo>
                    <a:pt x="317499" y="594289"/>
                    <a:pt x="313978" y="606735"/>
                    <a:pt x="305174" y="613847"/>
                  </a:cubicBezTo>
                  <a:cubicBezTo>
                    <a:pt x="294610" y="622737"/>
                    <a:pt x="278764" y="628071"/>
                    <a:pt x="262918" y="624515"/>
                  </a:cubicBezTo>
                  <a:cubicBezTo>
                    <a:pt x="245311" y="622737"/>
                    <a:pt x="232987" y="612069"/>
                    <a:pt x="227705" y="601401"/>
                  </a:cubicBezTo>
                  <a:cubicBezTo>
                    <a:pt x="220662" y="590733"/>
                    <a:pt x="220662" y="578287"/>
                    <a:pt x="225944" y="567619"/>
                  </a:cubicBezTo>
                  <a:cubicBezTo>
                    <a:pt x="231226" y="556951"/>
                    <a:pt x="240029" y="549839"/>
                    <a:pt x="250593" y="546283"/>
                  </a:cubicBezTo>
                  <a:cubicBezTo>
                    <a:pt x="259397" y="540949"/>
                    <a:pt x="268200" y="539171"/>
                    <a:pt x="277003" y="540949"/>
                  </a:cubicBezTo>
                  <a:close/>
                  <a:moveTo>
                    <a:pt x="401917" y="501230"/>
                  </a:moveTo>
                  <a:cubicBezTo>
                    <a:pt x="412562" y="501230"/>
                    <a:pt x="423208" y="504723"/>
                    <a:pt x="432079" y="511708"/>
                  </a:cubicBezTo>
                  <a:cubicBezTo>
                    <a:pt x="440951" y="520439"/>
                    <a:pt x="444499" y="530917"/>
                    <a:pt x="442725" y="541394"/>
                  </a:cubicBezTo>
                  <a:cubicBezTo>
                    <a:pt x="442725" y="553618"/>
                    <a:pt x="435628" y="565842"/>
                    <a:pt x="424982" y="574573"/>
                  </a:cubicBezTo>
                  <a:cubicBezTo>
                    <a:pt x="414337" y="583305"/>
                    <a:pt x="400143" y="586797"/>
                    <a:pt x="387723" y="586797"/>
                  </a:cubicBezTo>
                  <a:cubicBezTo>
                    <a:pt x="375303" y="585051"/>
                    <a:pt x="366432" y="578066"/>
                    <a:pt x="361109" y="567588"/>
                  </a:cubicBezTo>
                  <a:cubicBezTo>
                    <a:pt x="355786" y="557111"/>
                    <a:pt x="354012" y="544887"/>
                    <a:pt x="357560" y="536156"/>
                  </a:cubicBezTo>
                  <a:cubicBezTo>
                    <a:pt x="359335" y="525678"/>
                    <a:pt x="364658" y="516947"/>
                    <a:pt x="371755" y="509962"/>
                  </a:cubicBezTo>
                  <a:cubicBezTo>
                    <a:pt x="380626" y="502977"/>
                    <a:pt x="391271" y="499484"/>
                    <a:pt x="401917" y="501230"/>
                  </a:cubicBezTo>
                  <a:close/>
                  <a:moveTo>
                    <a:pt x="159948" y="467889"/>
                  </a:moveTo>
                  <a:cubicBezTo>
                    <a:pt x="170445" y="469632"/>
                    <a:pt x="180942" y="473119"/>
                    <a:pt x="187940" y="481834"/>
                  </a:cubicBezTo>
                  <a:cubicBezTo>
                    <a:pt x="196687" y="490550"/>
                    <a:pt x="198437" y="501009"/>
                    <a:pt x="198437" y="511468"/>
                  </a:cubicBezTo>
                  <a:cubicBezTo>
                    <a:pt x="198437" y="521927"/>
                    <a:pt x="196687" y="532385"/>
                    <a:pt x="187940" y="541101"/>
                  </a:cubicBezTo>
                  <a:cubicBezTo>
                    <a:pt x="180942" y="549817"/>
                    <a:pt x="170445" y="555046"/>
                    <a:pt x="158199" y="553303"/>
                  </a:cubicBezTo>
                  <a:cubicBezTo>
                    <a:pt x="152950" y="553303"/>
                    <a:pt x="145952" y="551560"/>
                    <a:pt x="140704" y="548074"/>
                  </a:cubicBezTo>
                  <a:cubicBezTo>
                    <a:pt x="135455" y="546330"/>
                    <a:pt x="128457" y="541101"/>
                    <a:pt x="124958" y="535872"/>
                  </a:cubicBezTo>
                  <a:cubicBezTo>
                    <a:pt x="117960" y="527156"/>
                    <a:pt x="112712" y="514954"/>
                    <a:pt x="114461" y="504495"/>
                  </a:cubicBezTo>
                  <a:cubicBezTo>
                    <a:pt x="114461" y="492293"/>
                    <a:pt x="119710" y="481834"/>
                    <a:pt x="128457" y="474862"/>
                  </a:cubicBezTo>
                  <a:cubicBezTo>
                    <a:pt x="138954" y="467889"/>
                    <a:pt x="149451" y="466146"/>
                    <a:pt x="159948" y="467889"/>
                  </a:cubicBezTo>
                  <a:close/>
                  <a:moveTo>
                    <a:pt x="475334" y="398060"/>
                  </a:moveTo>
                  <a:cubicBezTo>
                    <a:pt x="484188" y="396296"/>
                    <a:pt x="496582" y="396296"/>
                    <a:pt x="507206" y="399824"/>
                  </a:cubicBezTo>
                  <a:cubicBezTo>
                    <a:pt x="517830" y="405116"/>
                    <a:pt x="524913" y="413935"/>
                    <a:pt x="528454" y="426282"/>
                  </a:cubicBezTo>
                  <a:cubicBezTo>
                    <a:pt x="530225" y="436866"/>
                    <a:pt x="528454" y="450977"/>
                    <a:pt x="521372" y="461560"/>
                  </a:cubicBezTo>
                  <a:cubicBezTo>
                    <a:pt x="507206" y="484491"/>
                    <a:pt x="478876" y="491546"/>
                    <a:pt x="461169" y="477435"/>
                  </a:cubicBezTo>
                  <a:cubicBezTo>
                    <a:pt x="441691" y="463324"/>
                    <a:pt x="438150" y="436866"/>
                    <a:pt x="448774" y="417463"/>
                  </a:cubicBezTo>
                  <a:cubicBezTo>
                    <a:pt x="455857" y="408643"/>
                    <a:pt x="464710" y="401588"/>
                    <a:pt x="475334" y="398060"/>
                  </a:cubicBezTo>
                  <a:close/>
                  <a:moveTo>
                    <a:pt x="61005" y="360095"/>
                  </a:moveTo>
                  <a:cubicBezTo>
                    <a:pt x="73251" y="356609"/>
                    <a:pt x="83748" y="356609"/>
                    <a:pt x="94245" y="360095"/>
                  </a:cubicBezTo>
                  <a:cubicBezTo>
                    <a:pt x="104742" y="363582"/>
                    <a:pt x="111740" y="372297"/>
                    <a:pt x="116988" y="381013"/>
                  </a:cubicBezTo>
                  <a:cubicBezTo>
                    <a:pt x="120487" y="386242"/>
                    <a:pt x="120487" y="391472"/>
                    <a:pt x="122237" y="396701"/>
                  </a:cubicBezTo>
                  <a:cubicBezTo>
                    <a:pt x="122237" y="401931"/>
                    <a:pt x="122237" y="407160"/>
                    <a:pt x="120487" y="412390"/>
                  </a:cubicBezTo>
                  <a:cubicBezTo>
                    <a:pt x="118738" y="422848"/>
                    <a:pt x="111740" y="431564"/>
                    <a:pt x="102993" y="438537"/>
                  </a:cubicBezTo>
                  <a:cubicBezTo>
                    <a:pt x="92496" y="445509"/>
                    <a:pt x="80249" y="445509"/>
                    <a:pt x="69752" y="442023"/>
                  </a:cubicBezTo>
                  <a:cubicBezTo>
                    <a:pt x="64504" y="440280"/>
                    <a:pt x="59255" y="438537"/>
                    <a:pt x="54007" y="435050"/>
                  </a:cubicBezTo>
                  <a:cubicBezTo>
                    <a:pt x="50508" y="429821"/>
                    <a:pt x="45259" y="424591"/>
                    <a:pt x="43510" y="419362"/>
                  </a:cubicBezTo>
                  <a:cubicBezTo>
                    <a:pt x="36512" y="407160"/>
                    <a:pt x="36512" y="394958"/>
                    <a:pt x="40011" y="382756"/>
                  </a:cubicBezTo>
                  <a:cubicBezTo>
                    <a:pt x="43510" y="372297"/>
                    <a:pt x="50508" y="363582"/>
                    <a:pt x="61005" y="360095"/>
                  </a:cubicBezTo>
                  <a:close/>
                  <a:moveTo>
                    <a:pt x="532687" y="267885"/>
                  </a:moveTo>
                  <a:cubicBezTo>
                    <a:pt x="544934" y="266121"/>
                    <a:pt x="555431" y="271413"/>
                    <a:pt x="564178" y="280232"/>
                  </a:cubicBezTo>
                  <a:cubicBezTo>
                    <a:pt x="571176" y="289052"/>
                    <a:pt x="574675" y="303163"/>
                    <a:pt x="572926" y="319038"/>
                  </a:cubicBezTo>
                  <a:cubicBezTo>
                    <a:pt x="571176" y="333149"/>
                    <a:pt x="564178" y="345496"/>
                    <a:pt x="555431" y="352552"/>
                  </a:cubicBezTo>
                  <a:cubicBezTo>
                    <a:pt x="544934" y="359607"/>
                    <a:pt x="534437" y="361371"/>
                    <a:pt x="522190" y="357843"/>
                  </a:cubicBezTo>
                  <a:cubicBezTo>
                    <a:pt x="511693" y="354316"/>
                    <a:pt x="502946" y="347260"/>
                    <a:pt x="497697" y="338441"/>
                  </a:cubicBezTo>
                  <a:cubicBezTo>
                    <a:pt x="492449" y="327857"/>
                    <a:pt x="488950" y="319038"/>
                    <a:pt x="490700" y="308454"/>
                  </a:cubicBezTo>
                  <a:cubicBezTo>
                    <a:pt x="492449" y="297871"/>
                    <a:pt x="497697" y="289052"/>
                    <a:pt x="504695" y="281996"/>
                  </a:cubicBezTo>
                  <a:cubicBezTo>
                    <a:pt x="511693" y="274941"/>
                    <a:pt x="522190" y="269649"/>
                    <a:pt x="532687" y="267885"/>
                  </a:cubicBezTo>
                  <a:close/>
                  <a:moveTo>
                    <a:pt x="43821" y="226583"/>
                  </a:moveTo>
                  <a:cubicBezTo>
                    <a:pt x="56091" y="228321"/>
                    <a:pt x="64856" y="233532"/>
                    <a:pt x="71867" y="240481"/>
                  </a:cubicBezTo>
                  <a:cubicBezTo>
                    <a:pt x="78878" y="249168"/>
                    <a:pt x="84137" y="257854"/>
                    <a:pt x="84137" y="268278"/>
                  </a:cubicBezTo>
                  <a:cubicBezTo>
                    <a:pt x="84137" y="273489"/>
                    <a:pt x="84137" y="278701"/>
                    <a:pt x="82384" y="283913"/>
                  </a:cubicBezTo>
                  <a:cubicBezTo>
                    <a:pt x="80631" y="287388"/>
                    <a:pt x="78878" y="292599"/>
                    <a:pt x="75373" y="296074"/>
                  </a:cubicBezTo>
                  <a:cubicBezTo>
                    <a:pt x="68361" y="304760"/>
                    <a:pt x="59597" y="311709"/>
                    <a:pt x="49080" y="315184"/>
                  </a:cubicBezTo>
                  <a:cubicBezTo>
                    <a:pt x="36810" y="316921"/>
                    <a:pt x="26293" y="315184"/>
                    <a:pt x="17529" y="306498"/>
                  </a:cubicBezTo>
                  <a:cubicBezTo>
                    <a:pt x="12270" y="303023"/>
                    <a:pt x="8764" y="297811"/>
                    <a:pt x="5259" y="292599"/>
                  </a:cubicBezTo>
                  <a:cubicBezTo>
                    <a:pt x="1753" y="287388"/>
                    <a:pt x="1753" y="280439"/>
                    <a:pt x="0" y="273489"/>
                  </a:cubicBezTo>
                  <a:cubicBezTo>
                    <a:pt x="0" y="257854"/>
                    <a:pt x="5259" y="245693"/>
                    <a:pt x="14023" y="237007"/>
                  </a:cubicBezTo>
                  <a:cubicBezTo>
                    <a:pt x="21034" y="228321"/>
                    <a:pt x="33304" y="224846"/>
                    <a:pt x="43821" y="226583"/>
                  </a:cubicBezTo>
                  <a:close/>
                  <a:moveTo>
                    <a:pt x="493073" y="136085"/>
                  </a:moveTo>
                  <a:cubicBezTo>
                    <a:pt x="498540" y="134538"/>
                    <a:pt x="504663" y="134538"/>
                    <a:pt x="510786" y="136306"/>
                  </a:cubicBezTo>
                  <a:cubicBezTo>
                    <a:pt x="516035" y="136306"/>
                    <a:pt x="521283" y="139840"/>
                    <a:pt x="526532" y="143374"/>
                  </a:cubicBezTo>
                  <a:cubicBezTo>
                    <a:pt x="530031" y="145142"/>
                    <a:pt x="531780" y="148676"/>
                    <a:pt x="535279" y="150443"/>
                  </a:cubicBezTo>
                  <a:cubicBezTo>
                    <a:pt x="537029" y="153978"/>
                    <a:pt x="538778" y="155745"/>
                    <a:pt x="542277" y="159279"/>
                  </a:cubicBezTo>
                  <a:cubicBezTo>
                    <a:pt x="545776" y="166348"/>
                    <a:pt x="547526" y="173417"/>
                    <a:pt x="549275" y="178719"/>
                  </a:cubicBezTo>
                  <a:cubicBezTo>
                    <a:pt x="549275" y="185788"/>
                    <a:pt x="549275" y="192857"/>
                    <a:pt x="547526" y="198158"/>
                  </a:cubicBezTo>
                  <a:cubicBezTo>
                    <a:pt x="544027" y="210529"/>
                    <a:pt x="535279" y="219365"/>
                    <a:pt x="524782" y="222900"/>
                  </a:cubicBezTo>
                  <a:cubicBezTo>
                    <a:pt x="514285" y="226434"/>
                    <a:pt x="502039" y="224667"/>
                    <a:pt x="493291" y="221132"/>
                  </a:cubicBezTo>
                  <a:cubicBezTo>
                    <a:pt x="488043" y="219365"/>
                    <a:pt x="482794" y="217598"/>
                    <a:pt x="479295" y="214063"/>
                  </a:cubicBezTo>
                  <a:cubicBezTo>
                    <a:pt x="475796" y="210529"/>
                    <a:pt x="472297" y="206995"/>
                    <a:pt x="470548" y="203460"/>
                  </a:cubicBezTo>
                  <a:cubicBezTo>
                    <a:pt x="468799" y="201693"/>
                    <a:pt x="467049" y="198158"/>
                    <a:pt x="467049" y="196391"/>
                  </a:cubicBezTo>
                  <a:cubicBezTo>
                    <a:pt x="465300" y="194624"/>
                    <a:pt x="465300" y="191090"/>
                    <a:pt x="465300" y="189322"/>
                  </a:cubicBezTo>
                  <a:cubicBezTo>
                    <a:pt x="463550" y="184021"/>
                    <a:pt x="463550" y="178719"/>
                    <a:pt x="465300" y="173417"/>
                  </a:cubicBezTo>
                  <a:cubicBezTo>
                    <a:pt x="465300" y="162814"/>
                    <a:pt x="470548" y="152211"/>
                    <a:pt x="479295" y="145142"/>
                  </a:cubicBezTo>
                  <a:cubicBezTo>
                    <a:pt x="482794" y="140724"/>
                    <a:pt x="487606" y="137631"/>
                    <a:pt x="493073" y="136085"/>
                  </a:cubicBezTo>
                  <a:close/>
                  <a:moveTo>
                    <a:pt x="65152" y="94827"/>
                  </a:moveTo>
                  <a:cubicBezTo>
                    <a:pt x="77398" y="93084"/>
                    <a:pt x="87895" y="94827"/>
                    <a:pt x="98392" y="101800"/>
                  </a:cubicBezTo>
                  <a:cubicBezTo>
                    <a:pt x="107140" y="108772"/>
                    <a:pt x="112388" y="119231"/>
                    <a:pt x="114137" y="129690"/>
                  </a:cubicBezTo>
                  <a:cubicBezTo>
                    <a:pt x="115887" y="134919"/>
                    <a:pt x="115887" y="140149"/>
                    <a:pt x="114137" y="145378"/>
                  </a:cubicBezTo>
                  <a:cubicBezTo>
                    <a:pt x="114137" y="148864"/>
                    <a:pt x="112388" y="154094"/>
                    <a:pt x="110638" y="159323"/>
                  </a:cubicBezTo>
                  <a:cubicBezTo>
                    <a:pt x="107140" y="164553"/>
                    <a:pt x="103641" y="168039"/>
                    <a:pt x="100142" y="171525"/>
                  </a:cubicBezTo>
                  <a:cubicBezTo>
                    <a:pt x="96643" y="175012"/>
                    <a:pt x="91394" y="176755"/>
                    <a:pt x="87895" y="178498"/>
                  </a:cubicBezTo>
                  <a:cubicBezTo>
                    <a:pt x="82647" y="180241"/>
                    <a:pt x="77398" y="181984"/>
                    <a:pt x="72150" y="181984"/>
                  </a:cubicBezTo>
                  <a:cubicBezTo>
                    <a:pt x="65152" y="181984"/>
                    <a:pt x="59903" y="181984"/>
                    <a:pt x="54655" y="180241"/>
                  </a:cubicBezTo>
                  <a:cubicBezTo>
                    <a:pt x="49406" y="178498"/>
                    <a:pt x="44158" y="175012"/>
                    <a:pt x="40659" y="171525"/>
                  </a:cubicBezTo>
                  <a:cubicBezTo>
                    <a:pt x="37160" y="168039"/>
                    <a:pt x="33661" y="162810"/>
                    <a:pt x="31911" y="157580"/>
                  </a:cubicBezTo>
                  <a:cubicBezTo>
                    <a:pt x="30162" y="150608"/>
                    <a:pt x="30162" y="145378"/>
                    <a:pt x="30162" y="138406"/>
                  </a:cubicBezTo>
                  <a:cubicBezTo>
                    <a:pt x="30162" y="131433"/>
                    <a:pt x="33661" y="126204"/>
                    <a:pt x="37160" y="119231"/>
                  </a:cubicBezTo>
                  <a:cubicBezTo>
                    <a:pt x="40659" y="112259"/>
                    <a:pt x="44158" y="107029"/>
                    <a:pt x="49406" y="103543"/>
                  </a:cubicBezTo>
                  <a:cubicBezTo>
                    <a:pt x="54655" y="100057"/>
                    <a:pt x="59903" y="96570"/>
                    <a:pt x="65152" y="94827"/>
                  </a:cubicBezTo>
                  <a:close/>
                  <a:moveTo>
                    <a:pt x="408934" y="47209"/>
                  </a:moveTo>
                  <a:cubicBezTo>
                    <a:pt x="414154" y="47209"/>
                    <a:pt x="421115" y="48958"/>
                    <a:pt x="426335" y="52457"/>
                  </a:cubicBezTo>
                  <a:cubicBezTo>
                    <a:pt x="433296" y="55956"/>
                    <a:pt x="438516" y="61204"/>
                    <a:pt x="441996" y="66453"/>
                  </a:cubicBezTo>
                  <a:cubicBezTo>
                    <a:pt x="445476" y="69952"/>
                    <a:pt x="448957" y="76950"/>
                    <a:pt x="450697" y="82198"/>
                  </a:cubicBezTo>
                  <a:cubicBezTo>
                    <a:pt x="452437" y="92695"/>
                    <a:pt x="450697" y="104942"/>
                    <a:pt x="443736" y="113689"/>
                  </a:cubicBezTo>
                  <a:cubicBezTo>
                    <a:pt x="436776" y="122437"/>
                    <a:pt x="426335" y="127685"/>
                    <a:pt x="415894" y="131184"/>
                  </a:cubicBezTo>
                  <a:cubicBezTo>
                    <a:pt x="410674" y="131184"/>
                    <a:pt x="405453" y="131184"/>
                    <a:pt x="400233" y="131184"/>
                  </a:cubicBezTo>
                  <a:cubicBezTo>
                    <a:pt x="395013" y="129435"/>
                    <a:pt x="391532" y="127685"/>
                    <a:pt x="386312" y="125936"/>
                  </a:cubicBezTo>
                  <a:cubicBezTo>
                    <a:pt x="381092" y="122437"/>
                    <a:pt x="377611" y="118938"/>
                    <a:pt x="374131" y="115439"/>
                  </a:cubicBezTo>
                  <a:cubicBezTo>
                    <a:pt x="370651" y="111940"/>
                    <a:pt x="368911" y="106691"/>
                    <a:pt x="367170" y="101443"/>
                  </a:cubicBezTo>
                  <a:cubicBezTo>
                    <a:pt x="361950" y="92695"/>
                    <a:pt x="361950" y="80449"/>
                    <a:pt x="367170" y="69952"/>
                  </a:cubicBezTo>
                  <a:cubicBezTo>
                    <a:pt x="372391" y="59455"/>
                    <a:pt x="381092" y="52457"/>
                    <a:pt x="391532" y="48958"/>
                  </a:cubicBezTo>
                  <a:cubicBezTo>
                    <a:pt x="396753" y="47209"/>
                    <a:pt x="401973" y="45459"/>
                    <a:pt x="408934" y="47209"/>
                  </a:cubicBezTo>
                  <a:close/>
                  <a:moveTo>
                    <a:pt x="139170" y="10534"/>
                  </a:moveTo>
                  <a:cubicBezTo>
                    <a:pt x="142698" y="10534"/>
                    <a:pt x="146226" y="10534"/>
                    <a:pt x="149754" y="10534"/>
                  </a:cubicBezTo>
                  <a:cubicBezTo>
                    <a:pt x="156809" y="10534"/>
                    <a:pt x="163865" y="10534"/>
                    <a:pt x="169156" y="14040"/>
                  </a:cubicBezTo>
                  <a:cubicBezTo>
                    <a:pt x="181504" y="17545"/>
                    <a:pt x="188559" y="28063"/>
                    <a:pt x="190323" y="38580"/>
                  </a:cubicBezTo>
                  <a:cubicBezTo>
                    <a:pt x="192087" y="50850"/>
                    <a:pt x="188559" y="61367"/>
                    <a:pt x="185031" y="70132"/>
                  </a:cubicBezTo>
                  <a:cubicBezTo>
                    <a:pt x="181504" y="75390"/>
                    <a:pt x="179740" y="78896"/>
                    <a:pt x="176212" y="82402"/>
                  </a:cubicBezTo>
                  <a:cubicBezTo>
                    <a:pt x="174448" y="84155"/>
                    <a:pt x="172684" y="85908"/>
                    <a:pt x="170920" y="87661"/>
                  </a:cubicBezTo>
                  <a:cubicBezTo>
                    <a:pt x="169156" y="87661"/>
                    <a:pt x="167393" y="89413"/>
                    <a:pt x="165629" y="91166"/>
                  </a:cubicBezTo>
                  <a:cubicBezTo>
                    <a:pt x="163865" y="91166"/>
                    <a:pt x="162101" y="92919"/>
                    <a:pt x="158573" y="92919"/>
                  </a:cubicBezTo>
                  <a:cubicBezTo>
                    <a:pt x="156809" y="92919"/>
                    <a:pt x="155045" y="94672"/>
                    <a:pt x="153281" y="94672"/>
                  </a:cubicBezTo>
                  <a:cubicBezTo>
                    <a:pt x="147990" y="94672"/>
                    <a:pt x="142698" y="94672"/>
                    <a:pt x="139170" y="92919"/>
                  </a:cubicBezTo>
                  <a:cubicBezTo>
                    <a:pt x="128587" y="92919"/>
                    <a:pt x="118004" y="87661"/>
                    <a:pt x="109184" y="80649"/>
                  </a:cubicBezTo>
                  <a:cubicBezTo>
                    <a:pt x="100365" y="71885"/>
                    <a:pt x="96837" y="61367"/>
                    <a:pt x="100365" y="49097"/>
                  </a:cubicBezTo>
                  <a:cubicBezTo>
                    <a:pt x="100365" y="42086"/>
                    <a:pt x="103893" y="36827"/>
                    <a:pt x="109184" y="29816"/>
                  </a:cubicBezTo>
                  <a:cubicBezTo>
                    <a:pt x="110948" y="28063"/>
                    <a:pt x="114476" y="24557"/>
                    <a:pt x="118004" y="22804"/>
                  </a:cubicBezTo>
                  <a:cubicBezTo>
                    <a:pt x="119768" y="19298"/>
                    <a:pt x="123295" y="17545"/>
                    <a:pt x="128587" y="15793"/>
                  </a:cubicBezTo>
                  <a:cubicBezTo>
                    <a:pt x="132115" y="14040"/>
                    <a:pt x="135643" y="12287"/>
                    <a:pt x="139170" y="10534"/>
                  </a:cubicBezTo>
                  <a:close/>
                  <a:moveTo>
                    <a:pt x="269190" y="952"/>
                  </a:moveTo>
                  <a:cubicBezTo>
                    <a:pt x="275596" y="-384"/>
                    <a:pt x="282665" y="-384"/>
                    <a:pt x="289733" y="1398"/>
                  </a:cubicBezTo>
                  <a:cubicBezTo>
                    <a:pt x="296802" y="1398"/>
                    <a:pt x="302104" y="4962"/>
                    <a:pt x="307405" y="8525"/>
                  </a:cubicBezTo>
                  <a:cubicBezTo>
                    <a:pt x="312707" y="12089"/>
                    <a:pt x="316242" y="15653"/>
                    <a:pt x="319776" y="20999"/>
                  </a:cubicBezTo>
                  <a:cubicBezTo>
                    <a:pt x="326845" y="31690"/>
                    <a:pt x="328612" y="42381"/>
                    <a:pt x="325078" y="54855"/>
                  </a:cubicBezTo>
                  <a:cubicBezTo>
                    <a:pt x="321543" y="65546"/>
                    <a:pt x="312707" y="74456"/>
                    <a:pt x="303871" y="79801"/>
                  </a:cubicBezTo>
                  <a:cubicBezTo>
                    <a:pt x="298569" y="81583"/>
                    <a:pt x="293268" y="83365"/>
                    <a:pt x="287966" y="85147"/>
                  </a:cubicBezTo>
                  <a:cubicBezTo>
                    <a:pt x="282665" y="85147"/>
                    <a:pt x="277363" y="85147"/>
                    <a:pt x="272061" y="85147"/>
                  </a:cubicBezTo>
                  <a:cubicBezTo>
                    <a:pt x="261458" y="81583"/>
                    <a:pt x="252622" y="76238"/>
                    <a:pt x="245553" y="67328"/>
                  </a:cubicBezTo>
                  <a:cubicBezTo>
                    <a:pt x="240252" y="60200"/>
                    <a:pt x="234950" y="47727"/>
                    <a:pt x="236717" y="37036"/>
                  </a:cubicBezTo>
                  <a:cubicBezTo>
                    <a:pt x="236717" y="24562"/>
                    <a:pt x="242019" y="15653"/>
                    <a:pt x="252622" y="8525"/>
                  </a:cubicBezTo>
                  <a:cubicBezTo>
                    <a:pt x="257040" y="4962"/>
                    <a:pt x="262783" y="2289"/>
                    <a:pt x="269190" y="9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459"/>
            <p:cNvSpPr/>
            <p:nvPr/>
          </p:nvSpPr>
          <p:spPr bwMode="auto">
            <a:xfrm>
              <a:off x="4186238" y="3154363"/>
              <a:ext cx="400050" cy="385763"/>
            </a:xfrm>
            <a:custGeom>
              <a:avLst/>
              <a:gdLst>
                <a:gd name="T0" fmla="*/ 129 w 228"/>
                <a:gd name="T1" fmla="*/ 105 h 220"/>
                <a:gd name="T2" fmla="*/ 85 w 228"/>
                <a:gd name="T3" fmla="*/ 32 h 220"/>
                <a:gd name="T4" fmla="*/ 64 w 228"/>
                <a:gd name="T5" fmla="*/ 201 h 220"/>
                <a:gd name="T6" fmla="*/ 220 w 228"/>
                <a:gd name="T7" fmla="*/ 116 h 220"/>
                <a:gd name="T8" fmla="*/ 129 w 228"/>
                <a:gd name="T9" fmla="*/ 10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20">
                  <a:moveTo>
                    <a:pt x="129" y="105"/>
                  </a:moveTo>
                  <a:cubicBezTo>
                    <a:pt x="129" y="105"/>
                    <a:pt x="127" y="0"/>
                    <a:pt x="85" y="32"/>
                  </a:cubicBezTo>
                  <a:cubicBezTo>
                    <a:pt x="0" y="94"/>
                    <a:pt x="64" y="201"/>
                    <a:pt x="64" y="201"/>
                  </a:cubicBezTo>
                  <a:cubicBezTo>
                    <a:pt x="64" y="201"/>
                    <a:pt x="203" y="220"/>
                    <a:pt x="220" y="116"/>
                  </a:cubicBezTo>
                  <a:cubicBezTo>
                    <a:pt x="228" y="65"/>
                    <a:pt x="172" y="88"/>
                    <a:pt x="129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5" name="任意多边形 124"/>
          <p:cNvSpPr/>
          <p:nvPr>
            <p:custDataLst>
              <p:tags r:id="rId3"/>
            </p:custDataLst>
          </p:nvPr>
        </p:nvSpPr>
        <p:spPr bwMode="auto">
          <a:xfrm>
            <a:off x="10456791" y="739445"/>
            <a:ext cx="998287" cy="827375"/>
          </a:xfrm>
          <a:custGeom>
            <a:avLst/>
            <a:gdLst>
              <a:gd name="connsiteX0" fmla="*/ 199651 w 1887824"/>
              <a:gd name="connsiteY0" fmla="*/ 879 h 1564618"/>
              <a:gd name="connsiteX1" fmla="*/ 224836 w 1887824"/>
              <a:gd name="connsiteY1" fmla="*/ 1534 h 1564618"/>
              <a:gd name="connsiteX2" fmla="*/ 507448 w 1887824"/>
              <a:gd name="connsiteY2" fmla="*/ 216816 h 1564618"/>
              <a:gd name="connsiteX3" fmla="*/ 636099 w 1887824"/>
              <a:gd name="connsiteY3" fmla="*/ 364558 h 1564618"/>
              <a:gd name="connsiteX4" fmla="*/ 876530 w 1887824"/>
              <a:gd name="connsiteY4" fmla="*/ 624162 h 1564618"/>
              <a:gd name="connsiteX5" fmla="*/ 874717 w 1887824"/>
              <a:gd name="connsiteY5" fmla="*/ 630432 h 1564618"/>
              <a:gd name="connsiteX6" fmla="*/ 883616 w 1887824"/>
              <a:gd name="connsiteY6" fmla="*/ 615538 h 1564618"/>
              <a:gd name="connsiteX7" fmla="*/ 909952 w 1887824"/>
              <a:gd name="connsiteY7" fmla="*/ 590583 h 1564618"/>
              <a:gd name="connsiteX8" fmla="*/ 952037 w 1887824"/>
              <a:gd name="connsiteY8" fmla="*/ 563156 h 1564618"/>
              <a:gd name="connsiteX9" fmla="*/ 935203 w 1887824"/>
              <a:gd name="connsiteY9" fmla="*/ 527289 h 1564618"/>
              <a:gd name="connsiteX10" fmla="*/ 970975 w 1887824"/>
              <a:gd name="connsiteY10" fmla="*/ 478763 h 1564618"/>
              <a:gd name="connsiteX11" fmla="*/ 996226 w 1887824"/>
              <a:gd name="connsiteY11" fmla="*/ 480873 h 1564618"/>
              <a:gd name="connsiteX12" fmla="*/ 1045052 w 1887824"/>
              <a:gd name="connsiteY12" fmla="*/ 463071 h 1564618"/>
              <a:gd name="connsiteX13" fmla="*/ 1069875 w 1887824"/>
              <a:gd name="connsiteY13" fmla="*/ 478763 h 1564618"/>
              <a:gd name="connsiteX14" fmla="*/ 1080396 w 1887824"/>
              <a:gd name="connsiteY14" fmla="*/ 525179 h 1564618"/>
              <a:gd name="connsiteX15" fmla="*/ 1095126 w 1887824"/>
              <a:gd name="connsiteY15" fmla="*/ 556826 h 1564618"/>
              <a:gd name="connsiteX16" fmla="*/ 1038311 w 1887824"/>
              <a:gd name="connsiteY16" fmla="*/ 605352 h 1564618"/>
              <a:gd name="connsiteX17" fmla="*/ 1025686 w 1887824"/>
              <a:gd name="connsiteY17" fmla="*/ 622231 h 1564618"/>
              <a:gd name="connsiteX18" fmla="*/ 996226 w 1887824"/>
              <a:gd name="connsiteY18" fmla="*/ 721392 h 1564618"/>
              <a:gd name="connsiteX19" fmla="*/ 990252 w 1887824"/>
              <a:gd name="connsiteY19" fmla="*/ 731697 h 1564618"/>
              <a:gd name="connsiteX20" fmla="*/ 1003993 w 1887824"/>
              <a:gd name="connsiteY20" fmla="*/ 715224 h 1564618"/>
              <a:gd name="connsiteX21" fmla="*/ 1011274 w 1887824"/>
              <a:gd name="connsiteY21" fmla="*/ 707486 h 1564618"/>
              <a:gd name="connsiteX22" fmla="*/ 1357077 w 1887824"/>
              <a:gd name="connsiteY22" fmla="*/ 793882 h 1564618"/>
              <a:gd name="connsiteX23" fmla="*/ 1546848 w 1887824"/>
              <a:gd name="connsiteY23" fmla="*/ 833919 h 1564618"/>
              <a:gd name="connsiteX24" fmla="*/ 1873675 w 1887824"/>
              <a:gd name="connsiteY24" fmla="*/ 977210 h 1564618"/>
              <a:gd name="connsiteX25" fmla="*/ 1742944 w 1887824"/>
              <a:gd name="connsiteY25" fmla="*/ 1055177 h 1564618"/>
              <a:gd name="connsiteX26" fmla="*/ 1489917 w 1887824"/>
              <a:gd name="connsiteY26" fmla="*/ 1031998 h 1564618"/>
              <a:gd name="connsiteX27" fmla="*/ 1302255 w 1887824"/>
              <a:gd name="connsiteY27" fmla="*/ 979317 h 1564618"/>
              <a:gd name="connsiteX28" fmla="*/ 962777 w 1887824"/>
              <a:gd name="connsiteY28" fmla="*/ 785453 h 1564618"/>
              <a:gd name="connsiteX29" fmla="*/ 967715 w 1887824"/>
              <a:gd name="connsiteY29" fmla="*/ 770571 h 1564618"/>
              <a:gd name="connsiteX30" fmla="*/ 953878 w 1887824"/>
              <a:gd name="connsiteY30" fmla="*/ 794445 h 1564618"/>
              <a:gd name="connsiteX31" fmla="*/ 953008 w 1887824"/>
              <a:gd name="connsiteY31" fmla="*/ 795668 h 1564618"/>
              <a:gd name="connsiteX32" fmla="*/ 959136 w 1887824"/>
              <a:gd name="connsiteY32" fmla="*/ 799531 h 1564618"/>
              <a:gd name="connsiteX33" fmla="*/ 1161039 w 1887824"/>
              <a:gd name="connsiteY33" fmla="*/ 926051 h 1564618"/>
              <a:gd name="connsiteX34" fmla="*/ 1576170 w 1887824"/>
              <a:gd name="connsiteY34" fmla="*/ 1160144 h 1564618"/>
              <a:gd name="connsiteX35" fmla="*/ 1683640 w 1887824"/>
              <a:gd name="connsiteY35" fmla="*/ 1335186 h 1564618"/>
              <a:gd name="connsiteX36" fmla="*/ 1432876 w 1887824"/>
              <a:gd name="connsiteY36" fmla="*/ 1311988 h 1564618"/>
              <a:gd name="connsiteX37" fmla="*/ 1163146 w 1887824"/>
              <a:gd name="connsiteY37" fmla="*/ 1204432 h 1564618"/>
              <a:gd name="connsiteX38" fmla="*/ 895523 w 1887824"/>
              <a:gd name="connsiteY38" fmla="*/ 1018845 h 1564618"/>
              <a:gd name="connsiteX39" fmla="*/ 903952 w 1887824"/>
              <a:gd name="connsiteY39" fmla="*/ 850129 h 1564618"/>
              <a:gd name="connsiteX40" fmla="*/ 904152 w 1887824"/>
              <a:gd name="connsiteY40" fmla="*/ 849665 h 1564618"/>
              <a:gd name="connsiteX41" fmla="*/ 903639 w 1887824"/>
              <a:gd name="connsiteY41" fmla="*/ 850091 h 1564618"/>
              <a:gd name="connsiteX42" fmla="*/ 844720 w 1887824"/>
              <a:gd name="connsiteY42" fmla="*/ 875409 h 1564618"/>
              <a:gd name="connsiteX43" fmla="*/ 636399 w 1887824"/>
              <a:gd name="connsiteY43" fmla="*/ 1217200 h 1564618"/>
              <a:gd name="connsiteX44" fmla="*/ 489101 w 1887824"/>
              <a:gd name="connsiteY44" fmla="*/ 1459829 h 1564618"/>
              <a:gd name="connsiteX45" fmla="*/ 428078 w 1887824"/>
              <a:gd name="connsiteY45" fmla="*/ 1508355 h 1564618"/>
              <a:gd name="connsiteX46" fmla="*/ 385993 w 1887824"/>
              <a:gd name="connsiteY46" fmla="*/ 1558991 h 1564618"/>
              <a:gd name="connsiteX47" fmla="*/ 417557 w 1887824"/>
              <a:gd name="connsiteY47" fmla="*/ 1491477 h 1564618"/>
              <a:gd name="connsiteX48" fmla="*/ 434391 w 1887824"/>
              <a:gd name="connsiteY48" fmla="*/ 1428182 h 1564618"/>
              <a:gd name="connsiteX49" fmla="*/ 569063 w 1887824"/>
              <a:gd name="connsiteY49" fmla="*/ 1240408 h 1564618"/>
              <a:gd name="connsiteX50" fmla="*/ 600626 w 1887824"/>
              <a:gd name="connsiteY50" fmla="*/ 1196102 h 1564618"/>
              <a:gd name="connsiteX51" fmla="*/ 764758 w 1887824"/>
              <a:gd name="connsiteY51" fmla="*/ 919715 h 1564618"/>
              <a:gd name="connsiteX52" fmla="*/ 808947 w 1887824"/>
              <a:gd name="connsiteY52" fmla="*/ 835323 h 1564618"/>
              <a:gd name="connsiteX53" fmla="*/ 803424 w 1887824"/>
              <a:gd name="connsiteY53" fmla="*/ 801829 h 1564618"/>
              <a:gd name="connsiteX54" fmla="*/ 803387 w 1887824"/>
              <a:gd name="connsiteY54" fmla="*/ 792324 h 1564618"/>
              <a:gd name="connsiteX55" fmla="*/ 781702 w 1887824"/>
              <a:gd name="connsiteY55" fmla="*/ 814848 h 1564618"/>
              <a:gd name="connsiteX56" fmla="*/ 659222 w 1887824"/>
              <a:gd name="connsiteY56" fmla="*/ 879503 h 1564618"/>
              <a:gd name="connsiteX57" fmla="*/ 366087 w 1887824"/>
              <a:gd name="connsiteY57" fmla="*/ 736089 h 1564618"/>
              <a:gd name="connsiteX58" fmla="*/ 142545 w 1887824"/>
              <a:gd name="connsiteY58" fmla="*/ 552604 h 1564618"/>
              <a:gd name="connsiteX59" fmla="*/ 1250 w 1887824"/>
              <a:gd name="connsiteY59" fmla="*/ 343810 h 1564618"/>
              <a:gd name="connsiteX60" fmla="*/ 205812 w 1887824"/>
              <a:gd name="connsiteY60" fmla="*/ 352247 h 1564618"/>
              <a:gd name="connsiteX61" fmla="*/ 610718 w 1887824"/>
              <a:gd name="connsiteY61" fmla="*/ 603221 h 1564618"/>
              <a:gd name="connsiteX62" fmla="*/ 820935 w 1887824"/>
              <a:gd name="connsiteY62" fmla="*/ 717549 h 1564618"/>
              <a:gd name="connsiteX63" fmla="*/ 827222 w 1887824"/>
              <a:gd name="connsiteY63" fmla="*/ 720942 h 1564618"/>
              <a:gd name="connsiteX64" fmla="*/ 834801 w 1887824"/>
              <a:gd name="connsiteY64" fmla="*/ 705952 h 1564618"/>
              <a:gd name="connsiteX65" fmla="*/ 834349 w 1887824"/>
              <a:gd name="connsiteY65" fmla="*/ 706475 h 1564618"/>
              <a:gd name="connsiteX66" fmla="*/ 499012 w 1887824"/>
              <a:gd name="connsiteY66" fmla="*/ 501747 h 1564618"/>
              <a:gd name="connsiteX67" fmla="*/ 364033 w 1887824"/>
              <a:gd name="connsiteY67" fmla="*/ 364558 h 1564618"/>
              <a:gd name="connsiteX68" fmla="*/ 218509 w 1887824"/>
              <a:gd name="connsiteY68" fmla="*/ 153498 h 1564618"/>
              <a:gd name="connsiteX69" fmla="*/ 199651 w 1887824"/>
              <a:gd name="connsiteY69" fmla="*/ 879 h 156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87824" h="1564618">
                <a:moveTo>
                  <a:pt x="199651" y="879"/>
                </a:moveTo>
                <a:cubicBezTo>
                  <a:pt x="206481" y="-444"/>
                  <a:pt x="214818" y="-313"/>
                  <a:pt x="224836" y="1534"/>
                </a:cubicBezTo>
                <a:cubicBezTo>
                  <a:pt x="283889" y="14198"/>
                  <a:pt x="482139" y="161940"/>
                  <a:pt x="507448" y="216816"/>
                </a:cubicBezTo>
                <a:cubicBezTo>
                  <a:pt x="532756" y="273802"/>
                  <a:pt x="636099" y="364558"/>
                  <a:pt x="636099" y="364558"/>
                </a:cubicBezTo>
                <a:cubicBezTo>
                  <a:pt x="756314" y="419433"/>
                  <a:pt x="876530" y="624162"/>
                  <a:pt x="876530" y="624162"/>
                </a:cubicBezTo>
                <a:lnTo>
                  <a:pt x="874717" y="630432"/>
                </a:lnTo>
                <a:lnTo>
                  <a:pt x="883616" y="615538"/>
                </a:lnTo>
                <a:cubicBezTo>
                  <a:pt x="892197" y="603770"/>
                  <a:pt x="901009" y="594803"/>
                  <a:pt x="909952" y="590583"/>
                </a:cubicBezTo>
                <a:cubicBezTo>
                  <a:pt x="945724" y="571595"/>
                  <a:pt x="949932" y="575814"/>
                  <a:pt x="952037" y="563156"/>
                </a:cubicBezTo>
                <a:cubicBezTo>
                  <a:pt x="952037" y="550497"/>
                  <a:pt x="935203" y="550497"/>
                  <a:pt x="935203" y="527289"/>
                </a:cubicBezTo>
                <a:cubicBezTo>
                  <a:pt x="937307" y="501971"/>
                  <a:pt x="947828" y="478763"/>
                  <a:pt x="970975" y="478763"/>
                </a:cubicBezTo>
                <a:cubicBezTo>
                  <a:pt x="994122" y="478763"/>
                  <a:pt x="996226" y="480873"/>
                  <a:pt x="996226" y="480873"/>
                </a:cubicBezTo>
                <a:cubicBezTo>
                  <a:pt x="996226" y="480873"/>
                  <a:pt x="1019899" y="458324"/>
                  <a:pt x="1045052" y="463071"/>
                </a:cubicBezTo>
                <a:cubicBezTo>
                  <a:pt x="1053436" y="464653"/>
                  <a:pt x="1061984" y="469269"/>
                  <a:pt x="1069875" y="478763"/>
                </a:cubicBezTo>
                <a:cubicBezTo>
                  <a:pt x="1101439" y="514630"/>
                  <a:pt x="1080396" y="525179"/>
                  <a:pt x="1080396" y="525179"/>
                </a:cubicBezTo>
                <a:cubicBezTo>
                  <a:pt x="1080396" y="525179"/>
                  <a:pt x="1103543" y="531508"/>
                  <a:pt x="1095126" y="556826"/>
                </a:cubicBezTo>
                <a:cubicBezTo>
                  <a:pt x="1088813" y="580034"/>
                  <a:pt x="1074084" y="626450"/>
                  <a:pt x="1038311" y="605352"/>
                </a:cubicBezTo>
                <a:cubicBezTo>
                  <a:pt x="1004643" y="586364"/>
                  <a:pt x="1025686" y="611681"/>
                  <a:pt x="1025686" y="622231"/>
                </a:cubicBezTo>
                <a:cubicBezTo>
                  <a:pt x="1025686" y="634889"/>
                  <a:pt x="1021477" y="681306"/>
                  <a:pt x="996226" y="721392"/>
                </a:cubicBezTo>
                <a:lnTo>
                  <a:pt x="990252" y="731697"/>
                </a:lnTo>
                <a:lnTo>
                  <a:pt x="1003993" y="715224"/>
                </a:lnTo>
                <a:cubicBezTo>
                  <a:pt x="1008374" y="710384"/>
                  <a:pt x="1011274" y="707486"/>
                  <a:pt x="1011274" y="707486"/>
                </a:cubicBezTo>
                <a:cubicBezTo>
                  <a:pt x="1011274" y="707486"/>
                  <a:pt x="1251649" y="715915"/>
                  <a:pt x="1357077" y="793882"/>
                </a:cubicBezTo>
                <a:cubicBezTo>
                  <a:pt x="1357077" y="793882"/>
                  <a:pt x="1487808" y="840241"/>
                  <a:pt x="1546848" y="833919"/>
                </a:cubicBezTo>
                <a:cubicBezTo>
                  <a:pt x="1607996" y="829705"/>
                  <a:pt x="1833612" y="930851"/>
                  <a:pt x="1873675" y="977210"/>
                </a:cubicBezTo>
                <a:cubicBezTo>
                  <a:pt x="1924280" y="1040427"/>
                  <a:pt x="1829395" y="1061499"/>
                  <a:pt x="1742944" y="1055177"/>
                </a:cubicBezTo>
                <a:cubicBezTo>
                  <a:pt x="1656493" y="1048856"/>
                  <a:pt x="1534196" y="1019355"/>
                  <a:pt x="1489917" y="1031998"/>
                </a:cubicBezTo>
                <a:cubicBezTo>
                  <a:pt x="1445637" y="1042534"/>
                  <a:pt x="1371837" y="1017247"/>
                  <a:pt x="1302255" y="979317"/>
                </a:cubicBezTo>
                <a:cubicBezTo>
                  <a:pt x="1232672" y="939280"/>
                  <a:pt x="960668" y="817061"/>
                  <a:pt x="962777" y="785453"/>
                </a:cubicBezTo>
                <a:lnTo>
                  <a:pt x="967715" y="770571"/>
                </a:lnTo>
                <a:lnTo>
                  <a:pt x="953878" y="794445"/>
                </a:lnTo>
                <a:lnTo>
                  <a:pt x="953008" y="795668"/>
                </a:lnTo>
                <a:lnTo>
                  <a:pt x="959136" y="799531"/>
                </a:lnTo>
                <a:cubicBezTo>
                  <a:pt x="989330" y="818561"/>
                  <a:pt x="1113099" y="896526"/>
                  <a:pt x="1161039" y="926051"/>
                </a:cubicBezTo>
                <a:cubicBezTo>
                  <a:pt x="1213720" y="959794"/>
                  <a:pt x="1544561" y="1122183"/>
                  <a:pt x="1576170" y="1160144"/>
                </a:cubicBezTo>
                <a:cubicBezTo>
                  <a:pt x="1609886" y="1198105"/>
                  <a:pt x="1713142" y="1307770"/>
                  <a:pt x="1683640" y="1335186"/>
                </a:cubicBezTo>
                <a:cubicBezTo>
                  <a:pt x="1656246" y="1362602"/>
                  <a:pt x="1531917" y="1364711"/>
                  <a:pt x="1432876" y="1311988"/>
                </a:cubicBezTo>
                <a:cubicBezTo>
                  <a:pt x="1333834" y="1257155"/>
                  <a:pt x="1201077" y="1206540"/>
                  <a:pt x="1163146" y="1204432"/>
                </a:cubicBezTo>
                <a:cubicBezTo>
                  <a:pt x="1125216" y="1204432"/>
                  <a:pt x="910274" y="1065241"/>
                  <a:pt x="895523" y="1018845"/>
                </a:cubicBezTo>
                <a:cubicBezTo>
                  <a:pt x="882880" y="970339"/>
                  <a:pt x="887094" y="877546"/>
                  <a:pt x="903952" y="850129"/>
                </a:cubicBezTo>
                <a:lnTo>
                  <a:pt x="904152" y="849665"/>
                </a:lnTo>
                <a:lnTo>
                  <a:pt x="903639" y="850091"/>
                </a:lnTo>
                <a:cubicBezTo>
                  <a:pt x="865762" y="864860"/>
                  <a:pt x="855241" y="856421"/>
                  <a:pt x="844720" y="875409"/>
                </a:cubicBezTo>
                <a:cubicBezTo>
                  <a:pt x="834198" y="894397"/>
                  <a:pt x="676380" y="1177114"/>
                  <a:pt x="636399" y="1217200"/>
                </a:cubicBezTo>
                <a:cubicBezTo>
                  <a:pt x="598522" y="1255177"/>
                  <a:pt x="503831" y="1440841"/>
                  <a:pt x="489101" y="1459829"/>
                </a:cubicBezTo>
                <a:cubicBezTo>
                  <a:pt x="474371" y="1478818"/>
                  <a:pt x="449120" y="1487257"/>
                  <a:pt x="428078" y="1508355"/>
                </a:cubicBezTo>
                <a:cubicBezTo>
                  <a:pt x="409140" y="1527344"/>
                  <a:pt x="388097" y="1582199"/>
                  <a:pt x="385993" y="1558991"/>
                </a:cubicBezTo>
                <a:cubicBezTo>
                  <a:pt x="385993" y="1535783"/>
                  <a:pt x="417557" y="1512575"/>
                  <a:pt x="417557" y="1491477"/>
                </a:cubicBezTo>
                <a:cubicBezTo>
                  <a:pt x="417557" y="1470379"/>
                  <a:pt x="411244" y="1453500"/>
                  <a:pt x="434391" y="1428182"/>
                </a:cubicBezTo>
                <a:cubicBezTo>
                  <a:pt x="457537" y="1402864"/>
                  <a:pt x="529082" y="1316362"/>
                  <a:pt x="569063" y="1240408"/>
                </a:cubicBezTo>
                <a:cubicBezTo>
                  <a:pt x="609043" y="1164455"/>
                  <a:pt x="588001" y="1221420"/>
                  <a:pt x="600626" y="1196102"/>
                </a:cubicBezTo>
                <a:cubicBezTo>
                  <a:pt x="613252" y="1168674"/>
                  <a:pt x="735299" y="959802"/>
                  <a:pt x="764758" y="919715"/>
                </a:cubicBezTo>
                <a:cubicBezTo>
                  <a:pt x="794218" y="879629"/>
                  <a:pt x="800530" y="871189"/>
                  <a:pt x="808947" y="835323"/>
                </a:cubicBezTo>
                <a:cubicBezTo>
                  <a:pt x="811052" y="827938"/>
                  <a:pt x="805791" y="816862"/>
                  <a:pt x="803424" y="801829"/>
                </a:cubicBezTo>
                <a:lnTo>
                  <a:pt x="803387" y="792324"/>
                </a:lnTo>
                <a:lnTo>
                  <a:pt x="781702" y="814848"/>
                </a:lnTo>
                <a:cubicBezTo>
                  <a:pt x="749773" y="841145"/>
                  <a:pt x="695601" y="871594"/>
                  <a:pt x="659222" y="879503"/>
                </a:cubicBezTo>
                <a:cubicBezTo>
                  <a:pt x="610718" y="890048"/>
                  <a:pt x="387176" y="769834"/>
                  <a:pt x="366087" y="736089"/>
                </a:cubicBezTo>
                <a:cubicBezTo>
                  <a:pt x="347107" y="704454"/>
                  <a:pt x="239554" y="613766"/>
                  <a:pt x="142545" y="552604"/>
                </a:cubicBezTo>
                <a:cubicBezTo>
                  <a:pt x="47646" y="491442"/>
                  <a:pt x="-9294" y="379664"/>
                  <a:pt x="1250" y="343810"/>
                </a:cubicBezTo>
                <a:cubicBezTo>
                  <a:pt x="11795" y="305848"/>
                  <a:pt x="155199" y="341701"/>
                  <a:pt x="205812" y="352247"/>
                </a:cubicBezTo>
                <a:cubicBezTo>
                  <a:pt x="254316" y="362792"/>
                  <a:pt x="555887" y="573694"/>
                  <a:pt x="610718" y="603221"/>
                </a:cubicBezTo>
                <a:cubicBezTo>
                  <a:pt x="660540" y="630902"/>
                  <a:pt x="789479" y="700565"/>
                  <a:pt x="820935" y="717549"/>
                </a:cubicBezTo>
                <a:lnTo>
                  <a:pt x="827222" y="720942"/>
                </a:lnTo>
                <a:lnTo>
                  <a:pt x="834801" y="705952"/>
                </a:lnTo>
                <a:lnTo>
                  <a:pt x="834349" y="706475"/>
                </a:lnTo>
                <a:cubicBezTo>
                  <a:pt x="809040" y="723360"/>
                  <a:pt x="566501" y="543959"/>
                  <a:pt x="499012" y="501747"/>
                </a:cubicBezTo>
                <a:cubicBezTo>
                  <a:pt x="431522" y="459535"/>
                  <a:pt x="374578" y="406770"/>
                  <a:pt x="364033" y="364558"/>
                </a:cubicBezTo>
                <a:cubicBezTo>
                  <a:pt x="351379" y="320235"/>
                  <a:pt x="267017" y="225258"/>
                  <a:pt x="218509" y="153498"/>
                </a:cubicBezTo>
                <a:cubicBezTo>
                  <a:pt x="177910" y="90707"/>
                  <a:pt x="151844" y="10142"/>
                  <a:pt x="199651" y="879"/>
                </a:cubicBezTo>
                <a:close/>
              </a:path>
            </a:pathLst>
          </a:custGeom>
          <a:solidFill>
            <a:srgbClr val="C349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6" name="任意多边形 125"/>
          <p:cNvSpPr/>
          <p:nvPr>
            <p:custDataLst>
              <p:tags r:id="rId4"/>
            </p:custDataLst>
          </p:nvPr>
        </p:nvSpPr>
        <p:spPr bwMode="auto">
          <a:xfrm>
            <a:off x="9148600" y="845761"/>
            <a:ext cx="529297" cy="438678"/>
          </a:xfrm>
          <a:custGeom>
            <a:avLst/>
            <a:gdLst>
              <a:gd name="connsiteX0" fmla="*/ 199651 w 1887824"/>
              <a:gd name="connsiteY0" fmla="*/ 879 h 1564618"/>
              <a:gd name="connsiteX1" fmla="*/ 224836 w 1887824"/>
              <a:gd name="connsiteY1" fmla="*/ 1534 h 1564618"/>
              <a:gd name="connsiteX2" fmla="*/ 507448 w 1887824"/>
              <a:gd name="connsiteY2" fmla="*/ 216816 h 1564618"/>
              <a:gd name="connsiteX3" fmla="*/ 636099 w 1887824"/>
              <a:gd name="connsiteY3" fmla="*/ 364558 h 1564618"/>
              <a:gd name="connsiteX4" fmla="*/ 876530 w 1887824"/>
              <a:gd name="connsiteY4" fmla="*/ 624162 h 1564618"/>
              <a:gd name="connsiteX5" fmla="*/ 874717 w 1887824"/>
              <a:gd name="connsiteY5" fmla="*/ 630432 h 1564618"/>
              <a:gd name="connsiteX6" fmla="*/ 883616 w 1887824"/>
              <a:gd name="connsiteY6" fmla="*/ 615538 h 1564618"/>
              <a:gd name="connsiteX7" fmla="*/ 909952 w 1887824"/>
              <a:gd name="connsiteY7" fmla="*/ 590583 h 1564618"/>
              <a:gd name="connsiteX8" fmla="*/ 952037 w 1887824"/>
              <a:gd name="connsiteY8" fmla="*/ 563156 h 1564618"/>
              <a:gd name="connsiteX9" fmla="*/ 935203 w 1887824"/>
              <a:gd name="connsiteY9" fmla="*/ 527289 h 1564618"/>
              <a:gd name="connsiteX10" fmla="*/ 970975 w 1887824"/>
              <a:gd name="connsiteY10" fmla="*/ 478763 h 1564618"/>
              <a:gd name="connsiteX11" fmla="*/ 996226 w 1887824"/>
              <a:gd name="connsiteY11" fmla="*/ 480873 h 1564618"/>
              <a:gd name="connsiteX12" fmla="*/ 1045052 w 1887824"/>
              <a:gd name="connsiteY12" fmla="*/ 463071 h 1564618"/>
              <a:gd name="connsiteX13" fmla="*/ 1069875 w 1887824"/>
              <a:gd name="connsiteY13" fmla="*/ 478763 h 1564618"/>
              <a:gd name="connsiteX14" fmla="*/ 1080396 w 1887824"/>
              <a:gd name="connsiteY14" fmla="*/ 525179 h 1564618"/>
              <a:gd name="connsiteX15" fmla="*/ 1095126 w 1887824"/>
              <a:gd name="connsiteY15" fmla="*/ 556826 h 1564618"/>
              <a:gd name="connsiteX16" fmla="*/ 1038311 w 1887824"/>
              <a:gd name="connsiteY16" fmla="*/ 605352 h 1564618"/>
              <a:gd name="connsiteX17" fmla="*/ 1025686 w 1887824"/>
              <a:gd name="connsiteY17" fmla="*/ 622231 h 1564618"/>
              <a:gd name="connsiteX18" fmla="*/ 996226 w 1887824"/>
              <a:gd name="connsiteY18" fmla="*/ 721392 h 1564618"/>
              <a:gd name="connsiteX19" fmla="*/ 990252 w 1887824"/>
              <a:gd name="connsiteY19" fmla="*/ 731697 h 1564618"/>
              <a:gd name="connsiteX20" fmla="*/ 1003993 w 1887824"/>
              <a:gd name="connsiteY20" fmla="*/ 715224 h 1564618"/>
              <a:gd name="connsiteX21" fmla="*/ 1011274 w 1887824"/>
              <a:gd name="connsiteY21" fmla="*/ 707486 h 1564618"/>
              <a:gd name="connsiteX22" fmla="*/ 1357077 w 1887824"/>
              <a:gd name="connsiteY22" fmla="*/ 793882 h 1564618"/>
              <a:gd name="connsiteX23" fmla="*/ 1546848 w 1887824"/>
              <a:gd name="connsiteY23" fmla="*/ 833919 h 1564618"/>
              <a:gd name="connsiteX24" fmla="*/ 1873675 w 1887824"/>
              <a:gd name="connsiteY24" fmla="*/ 977210 h 1564618"/>
              <a:gd name="connsiteX25" fmla="*/ 1742944 w 1887824"/>
              <a:gd name="connsiteY25" fmla="*/ 1055177 h 1564618"/>
              <a:gd name="connsiteX26" fmla="*/ 1489917 w 1887824"/>
              <a:gd name="connsiteY26" fmla="*/ 1031998 h 1564618"/>
              <a:gd name="connsiteX27" fmla="*/ 1302255 w 1887824"/>
              <a:gd name="connsiteY27" fmla="*/ 979317 h 1564618"/>
              <a:gd name="connsiteX28" fmla="*/ 962777 w 1887824"/>
              <a:gd name="connsiteY28" fmla="*/ 785453 h 1564618"/>
              <a:gd name="connsiteX29" fmla="*/ 967715 w 1887824"/>
              <a:gd name="connsiteY29" fmla="*/ 770571 h 1564618"/>
              <a:gd name="connsiteX30" fmla="*/ 953878 w 1887824"/>
              <a:gd name="connsiteY30" fmla="*/ 794445 h 1564618"/>
              <a:gd name="connsiteX31" fmla="*/ 953008 w 1887824"/>
              <a:gd name="connsiteY31" fmla="*/ 795668 h 1564618"/>
              <a:gd name="connsiteX32" fmla="*/ 959136 w 1887824"/>
              <a:gd name="connsiteY32" fmla="*/ 799531 h 1564618"/>
              <a:gd name="connsiteX33" fmla="*/ 1161039 w 1887824"/>
              <a:gd name="connsiteY33" fmla="*/ 926051 h 1564618"/>
              <a:gd name="connsiteX34" fmla="*/ 1576170 w 1887824"/>
              <a:gd name="connsiteY34" fmla="*/ 1160144 h 1564618"/>
              <a:gd name="connsiteX35" fmla="*/ 1683640 w 1887824"/>
              <a:gd name="connsiteY35" fmla="*/ 1335186 h 1564618"/>
              <a:gd name="connsiteX36" fmla="*/ 1432876 w 1887824"/>
              <a:gd name="connsiteY36" fmla="*/ 1311988 h 1564618"/>
              <a:gd name="connsiteX37" fmla="*/ 1163146 w 1887824"/>
              <a:gd name="connsiteY37" fmla="*/ 1204432 h 1564618"/>
              <a:gd name="connsiteX38" fmla="*/ 895523 w 1887824"/>
              <a:gd name="connsiteY38" fmla="*/ 1018845 h 1564618"/>
              <a:gd name="connsiteX39" fmla="*/ 903952 w 1887824"/>
              <a:gd name="connsiteY39" fmla="*/ 850129 h 1564618"/>
              <a:gd name="connsiteX40" fmla="*/ 904152 w 1887824"/>
              <a:gd name="connsiteY40" fmla="*/ 849665 h 1564618"/>
              <a:gd name="connsiteX41" fmla="*/ 903639 w 1887824"/>
              <a:gd name="connsiteY41" fmla="*/ 850091 h 1564618"/>
              <a:gd name="connsiteX42" fmla="*/ 844720 w 1887824"/>
              <a:gd name="connsiteY42" fmla="*/ 875409 h 1564618"/>
              <a:gd name="connsiteX43" fmla="*/ 636399 w 1887824"/>
              <a:gd name="connsiteY43" fmla="*/ 1217200 h 1564618"/>
              <a:gd name="connsiteX44" fmla="*/ 489101 w 1887824"/>
              <a:gd name="connsiteY44" fmla="*/ 1459829 h 1564618"/>
              <a:gd name="connsiteX45" fmla="*/ 428078 w 1887824"/>
              <a:gd name="connsiteY45" fmla="*/ 1508355 h 1564618"/>
              <a:gd name="connsiteX46" fmla="*/ 385993 w 1887824"/>
              <a:gd name="connsiteY46" fmla="*/ 1558991 h 1564618"/>
              <a:gd name="connsiteX47" fmla="*/ 417557 w 1887824"/>
              <a:gd name="connsiteY47" fmla="*/ 1491477 h 1564618"/>
              <a:gd name="connsiteX48" fmla="*/ 434391 w 1887824"/>
              <a:gd name="connsiteY48" fmla="*/ 1428182 h 1564618"/>
              <a:gd name="connsiteX49" fmla="*/ 569063 w 1887824"/>
              <a:gd name="connsiteY49" fmla="*/ 1240408 h 1564618"/>
              <a:gd name="connsiteX50" fmla="*/ 600626 w 1887824"/>
              <a:gd name="connsiteY50" fmla="*/ 1196102 h 1564618"/>
              <a:gd name="connsiteX51" fmla="*/ 764758 w 1887824"/>
              <a:gd name="connsiteY51" fmla="*/ 919715 h 1564618"/>
              <a:gd name="connsiteX52" fmla="*/ 808947 w 1887824"/>
              <a:gd name="connsiteY52" fmla="*/ 835323 h 1564618"/>
              <a:gd name="connsiteX53" fmla="*/ 803424 w 1887824"/>
              <a:gd name="connsiteY53" fmla="*/ 801829 h 1564618"/>
              <a:gd name="connsiteX54" fmla="*/ 803387 w 1887824"/>
              <a:gd name="connsiteY54" fmla="*/ 792324 h 1564618"/>
              <a:gd name="connsiteX55" fmla="*/ 781702 w 1887824"/>
              <a:gd name="connsiteY55" fmla="*/ 814848 h 1564618"/>
              <a:gd name="connsiteX56" fmla="*/ 659222 w 1887824"/>
              <a:gd name="connsiteY56" fmla="*/ 879503 h 1564618"/>
              <a:gd name="connsiteX57" fmla="*/ 366087 w 1887824"/>
              <a:gd name="connsiteY57" fmla="*/ 736089 h 1564618"/>
              <a:gd name="connsiteX58" fmla="*/ 142545 w 1887824"/>
              <a:gd name="connsiteY58" fmla="*/ 552604 h 1564618"/>
              <a:gd name="connsiteX59" fmla="*/ 1250 w 1887824"/>
              <a:gd name="connsiteY59" fmla="*/ 343810 h 1564618"/>
              <a:gd name="connsiteX60" fmla="*/ 205812 w 1887824"/>
              <a:gd name="connsiteY60" fmla="*/ 352247 h 1564618"/>
              <a:gd name="connsiteX61" fmla="*/ 610718 w 1887824"/>
              <a:gd name="connsiteY61" fmla="*/ 603221 h 1564618"/>
              <a:gd name="connsiteX62" fmla="*/ 820935 w 1887824"/>
              <a:gd name="connsiteY62" fmla="*/ 717549 h 1564618"/>
              <a:gd name="connsiteX63" fmla="*/ 827222 w 1887824"/>
              <a:gd name="connsiteY63" fmla="*/ 720942 h 1564618"/>
              <a:gd name="connsiteX64" fmla="*/ 834801 w 1887824"/>
              <a:gd name="connsiteY64" fmla="*/ 705952 h 1564618"/>
              <a:gd name="connsiteX65" fmla="*/ 834349 w 1887824"/>
              <a:gd name="connsiteY65" fmla="*/ 706475 h 1564618"/>
              <a:gd name="connsiteX66" fmla="*/ 499012 w 1887824"/>
              <a:gd name="connsiteY66" fmla="*/ 501747 h 1564618"/>
              <a:gd name="connsiteX67" fmla="*/ 364033 w 1887824"/>
              <a:gd name="connsiteY67" fmla="*/ 364558 h 1564618"/>
              <a:gd name="connsiteX68" fmla="*/ 218509 w 1887824"/>
              <a:gd name="connsiteY68" fmla="*/ 153498 h 1564618"/>
              <a:gd name="connsiteX69" fmla="*/ 199651 w 1887824"/>
              <a:gd name="connsiteY69" fmla="*/ 879 h 156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87824" h="1564618">
                <a:moveTo>
                  <a:pt x="199651" y="879"/>
                </a:moveTo>
                <a:cubicBezTo>
                  <a:pt x="206481" y="-444"/>
                  <a:pt x="214818" y="-313"/>
                  <a:pt x="224836" y="1534"/>
                </a:cubicBezTo>
                <a:cubicBezTo>
                  <a:pt x="283889" y="14198"/>
                  <a:pt x="482139" y="161940"/>
                  <a:pt x="507448" y="216816"/>
                </a:cubicBezTo>
                <a:cubicBezTo>
                  <a:pt x="532756" y="273802"/>
                  <a:pt x="636099" y="364558"/>
                  <a:pt x="636099" y="364558"/>
                </a:cubicBezTo>
                <a:cubicBezTo>
                  <a:pt x="756314" y="419433"/>
                  <a:pt x="876530" y="624162"/>
                  <a:pt x="876530" y="624162"/>
                </a:cubicBezTo>
                <a:lnTo>
                  <a:pt x="874717" y="630432"/>
                </a:lnTo>
                <a:lnTo>
                  <a:pt x="883616" y="615538"/>
                </a:lnTo>
                <a:cubicBezTo>
                  <a:pt x="892197" y="603770"/>
                  <a:pt x="901009" y="594803"/>
                  <a:pt x="909952" y="590583"/>
                </a:cubicBezTo>
                <a:cubicBezTo>
                  <a:pt x="945724" y="571595"/>
                  <a:pt x="949932" y="575814"/>
                  <a:pt x="952037" y="563156"/>
                </a:cubicBezTo>
                <a:cubicBezTo>
                  <a:pt x="952037" y="550497"/>
                  <a:pt x="935203" y="550497"/>
                  <a:pt x="935203" y="527289"/>
                </a:cubicBezTo>
                <a:cubicBezTo>
                  <a:pt x="937307" y="501971"/>
                  <a:pt x="947828" y="478763"/>
                  <a:pt x="970975" y="478763"/>
                </a:cubicBezTo>
                <a:cubicBezTo>
                  <a:pt x="994122" y="478763"/>
                  <a:pt x="996226" y="480873"/>
                  <a:pt x="996226" y="480873"/>
                </a:cubicBezTo>
                <a:cubicBezTo>
                  <a:pt x="996226" y="480873"/>
                  <a:pt x="1019899" y="458324"/>
                  <a:pt x="1045052" y="463071"/>
                </a:cubicBezTo>
                <a:cubicBezTo>
                  <a:pt x="1053436" y="464653"/>
                  <a:pt x="1061984" y="469269"/>
                  <a:pt x="1069875" y="478763"/>
                </a:cubicBezTo>
                <a:cubicBezTo>
                  <a:pt x="1101439" y="514630"/>
                  <a:pt x="1080396" y="525179"/>
                  <a:pt x="1080396" y="525179"/>
                </a:cubicBezTo>
                <a:cubicBezTo>
                  <a:pt x="1080396" y="525179"/>
                  <a:pt x="1103543" y="531508"/>
                  <a:pt x="1095126" y="556826"/>
                </a:cubicBezTo>
                <a:cubicBezTo>
                  <a:pt x="1088813" y="580034"/>
                  <a:pt x="1074084" y="626450"/>
                  <a:pt x="1038311" y="605352"/>
                </a:cubicBezTo>
                <a:cubicBezTo>
                  <a:pt x="1004643" y="586364"/>
                  <a:pt x="1025686" y="611681"/>
                  <a:pt x="1025686" y="622231"/>
                </a:cubicBezTo>
                <a:cubicBezTo>
                  <a:pt x="1025686" y="634889"/>
                  <a:pt x="1021477" y="681306"/>
                  <a:pt x="996226" y="721392"/>
                </a:cubicBezTo>
                <a:lnTo>
                  <a:pt x="990252" y="731697"/>
                </a:lnTo>
                <a:lnTo>
                  <a:pt x="1003993" y="715224"/>
                </a:lnTo>
                <a:cubicBezTo>
                  <a:pt x="1008374" y="710384"/>
                  <a:pt x="1011274" y="707486"/>
                  <a:pt x="1011274" y="707486"/>
                </a:cubicBezTo>
                <a:cubicBezTo>
                  <a:pt x="1011274" y="707486"/>
                  <a:pt x="1251649" y="715915"/>
                  <a:pt x="1357077" y="793882"/>
                </a:cubicBezTo>
                <a:cubicBezTo>
                  <a:pt x="1357077" y="793882"/>
                  <a:pt x="1487808" y="840241"/>
                  <a:pt x="1546848" y="833919"/>
                </a:cubicBezTo>
                <a:cubicBezTo>
                  <a:pt x="1607996" y="829705"/>
                  <a:pt x="1833612" y="930851"/>
                  <a:pt x="1873675" y="977210"/>
                </a:cubicBezTo>
                <a:cubicBezTo>
                  <a:pt x="1924280" y="1040427"/>
                  <a:pt x="1829395" y="1061499"/>
                  <a:pt x="1742944" y="1055177"/>
                </a:cubicBezTo>
                <a:cubicBezTo>
                  <a:pt x="1656493" y="1048856"/>
                  <a:pt x="1534196" y="1019355"/>
                  <a:pt x="1489917" y="1031998"/>
                </a:cubicBezTo>
                <a:cubicBezTo>
                  <a:pt x="1445637" y="1042534"/>
                  <a:pt x="1371837" y="1017247"/>
                  <a:pt x="1302255" y="979317"/>
                </a:cubicBezTo>
                <a:cubicBezTo>
                  <a:pt x="1232672" y="939280"/>
                  <a:pt x="960668" y="817061"/>
                  <a:pt x="962777" y="785453"/>
                </a:cubicBezTo>
                <a:lnTo>
                  <a:pt x="967715" y="770571"/>
                </a:lnTo>
                <a:lnTo>
                  <a:pt x="953878" y="794445"/>
                </a:lnTo>
                <a:lnTo>
                  <a:pt x="953008" y="795668"/>
                </a:lnTo>
                <a:lnTo>
                  <a:pt x="959136" y="799531"/>
                </a:lnTo>
                <a:cubicBezTo>
                  <a:pt x="989330" y="818561"/>
                  <a:pt x="1113099" y="896526"/>
                  <a:pt x="1161039" y="926051"/>
                </a:cubicBezTo>
                <a:cubicBezTo>
                  <a:pt x="1213720" y="959794"/>
                  <a:pt x="1544561" y="1122183"/>
                  <a:pt x="1576170" y="1160144"/>
                </a:cubicBezTo>
                <a:cubicBezTo>
                  <a:pt x="1609886" y="1198105"/>
                  <a:pt x="1713142" y="1307770"/>
                  <a:pt x="1683640" y="1335186"/>
                </a:cubicBezTo>
                <a:cubicBezTo>
                  <a:pt x="1656246" y="1362602"/>
                  <a:pt x="1531917" y="1364711"/>
                  <a:pt x="1432876" y="1311988"/>
                </a:cubicBezTo>
                <a:cubicBezTo>
                  <a:pt x="1333834" y="1257155"/>
                  <a:pt x="1201077" y="1206540"/>
                  <a:pt x="1163146" y="1204432"/>
                </a:cubicBezTo>
                <a:cubicBezTo>
                  <a:pt x="1125216" y="1204432"/>
                  <a:pt x="910274" y="1065241"/>
                  <a:pt x="895523" y="1018845"/>
                </a:cubicBezTo>
                <a:cubicBezTo>
                  <a:pt x="882880" y="970339"/>
                  <a:pt x="887094" y="877546"/>
                  <a:pt x="903952" y="850129"/>
                </a:cubicBezTo>
                <a:lnTo>
                  <a:pt x="904152" y="849665"/>
                </a:lnTo>
                <a:lnTo>
                  <a:pt x="903639" y="850091"/>
                </a:lnTo>
                <a:cubicBezTo>
                  <a:pt x="865762" y="864860"/>
                  <a:pt x="855241" y="856421"/>
                  <a:pt x="844720" y="875409"/>
                </a:cubicBezTo>
                <a:cubicBezTo>
                  <a:pt x="834198" y="894397"/>
                  <a:pt x="676380" y="1177114"/>
                  <a:pt x="636399" y="1217200"/>
                </a:cubicBezTo>
                <a:cubicBezTo>
                  <a:pt x="598522" y="1255177"/>
                  <a:pt x="503831" y="1440841"/>
                  <a:pt x="489101" y="1459829"/>
                </a:cubicBezTo>
                <a:cubicBezTo>
                  <a:pt x="474371" y="1478818"/>
                  <a:pt x="449120" y="1487257"/>
                  <a:pt x="428078" y="1508355"/>
                </a:cubicBezTo>
                <a:cubicBezTo>
                  <a:pt x="409140" y="1527344"/>
                  <a:pt x="388097" y="1582199"/>
                  <a:pt x="385993" y="1558991"/>
                </a:cubicBezTo>
                <a:cubicBezTo>
                  <a:pt x="385993" y="1535783"/>
                  <a:pt x="417557" y="1512575"/>
                  <a:pt x="417557" y="1491477"/>
                </a:cubicBezTo>
                <a:cubicBezTo>
                  <a:pt x="417557" y="1470379"/>
                  <a:pt x="411244" y="1453500"/>
                  <a:pt x="434391" y="1428182"/>
                </a:cubicBezTo>
                <a:cubicBezTo>
                  <a:pt x="457537" y="1402864"/>
                  <a:pt x="529082" y="1316362"/>
                  <a:pt x="569063" y="1240408"/>
                </a:cubicBezTo>
                <a:cubicBezTo>
                  <a:pt x="609043" y="1164455"/>
                  <a:pt x="588001" y="1221420"/>
                  <a:pt x="600626" y="1196102"/>
                </a:cubicBezTo>
                <a:cubicBezTo>
                  <a:pt x="613252" y="1168674"/>
                  <a:pt x="735299" y="959802"/>
                  <a:pt x="764758" y="919715"/>
                </a:cubicBezTo>
                <a:cubicBezTo>
                  <a:pt x="794218" y="879629"/>
                  <a:pt x="800530" y="871189"/>
                  <a:pt x="808947" y="835323"/>
                </a:cubicBezTo>
                <a:cubicBezTo>
                  <a:pt x="811052" y="827938"/>
                  <a:pt x="805791" y="816862"/>
                  <a:pt x="803424" y="801829"/>
                </a:cubicBezTo>
                <a:lnTo>
                  <a:pt x="803387" y="792324"/>
                </a:lnTo>
                <a:lnTo>
                  <a:pt x="781702" y="814848"/>
                </a:lnTo>
                <a:cubicBezTo>
                  <a:pt x="749773" y="841145"/>
                  <a:pt x="695601" y="871594"/>
                  <a:pt x="659222" y="879503"/>
                </a:cubicBezTo>
                <a:cubicBezTo>
                  <a:pt x="610718" y="890048"/>
                  <a:pt x="387176" y="769834"/>
                  <a:pt x="366087" y="736089"/>
                </a:cubicBezTo>
                <a:cubicBezTo>
                  <a:pt x="347107" y="704454"/>
                  <a:pt x="239554" y="613766"/>
                  <a:pt x="142545" y="552604"/>
                </a:cubicBezTo>
                <a:cubicBezTo>
                  <a:pt x="47646" y="491442"/>
                  <a:pt x="-9294" y="379664"/>
                  <a:pt x="1250" y="343810"/>
                </a:cubicBezTo>
                <a:cubicBezTo>
                  <a:pt x="11795" y="305848"/>
                  <a:pt x="155199" y="341701"/>
                  <a:pt x="205812" y="352247"/>
                </a:cubicBezTo>
                <a:cubicBezTo>
                  <a:pt x="254316" y="362792"/>
                  <a:pt x="555887" y="573694"/>
                  <a:pt x="610718" y="603221"/>
                </a:cubicBezTo>
                <a:cubicBezTo>
                  <a:pt x="660540" y="630902"/>
                  <a:pt x="789479" y="700565"/>
                  <a:pt x="820935" y="717549"/>
                </a:cubicBezTo>
                <a:lnTo>
                  <a:pt x="827222" y="720942"/>
                </a:lnTo>
                <a:lnTo>
                  <a:pt x="834801" y="705952"/>
                </a:lnTo>
                <a:lnTo>
                  <a:pt x="834349" y="706475"/>
                </a:lnTo>
                <a:cubicBezTo>
                  <a:pt x="809040" y="723360"/>
                  <a:pt x="566501" y="543959"/>
                  <a:pt x="499012" y="501747"/>
                </a:cubicBezTo>
                <a:cubicBezTo>
                  <a:pt x="431522" y="459535"/>
                  <a:pt x="374578" y="406770"/>
                  <a:pt x="364033" y="364558"/>
                </a:cubicBezTo>
                <a:cubicBezTo>
                  <a:pt x="351379" y="320235"/>
                  <a:pt x="267017" y="225258"/>
                  <a:pt x="218509" y="153498"/>
                </a:cubicBezTo>
                <a:cubicBezTo>
                  <a:pt x="177910" y="90707"/>
                  <a:pt x="151844" y="10142"/>
                  <a:pt x="199651" y="879"/>
                </a:cubicBezTo>
                <a:close/>
              </a:path>
            </a:pathLst>
          </a:custGeom>
          <a:solidFill>
            <a:srgbClr val="C349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7" name="矩形 126"/>
          <p:cNvSpPr/>
          <p:nvPr>
            <p:custDataLst>
              <p:tags r:id="rId5"/>
            </p:custDataLst>
          </p:nvPr>
        </p:nvSpPr>
        <p:spPr>
          <a:xfrm>
            <a:off x="1374667" y="676849"/>
            <a:ext cx="4905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C3496D"/>
                </a:solidFill>
                <a:cs typeface="+mn-ea"/>
                <a:sym typeface="+mn-lt"/>
              </a:rPr>
              <a:t>Mother Day</a:t>
            </a:r>
          </a:p>
        </p:txBody>
      </p:sp>
      <p:sp>
        <p:nvSpPr>
          <p:cNvPr id="128" name="Freeform 459"/>
          <p:cNvSpPr/>
          <p:nvPr>
            <p:custDataLst>
              <p:tags r:id="rId6"/>
            </p:custDataLst>
          </p:nvPr>
        </p:nvSpPr>
        <p:spPr bwMode="auto">
          <a:xfrm>
            <a:off x="8010331" y="672490"/>
            <a:ext cx="359375" cy="346540"/>
          </a:xfrm>
          <a:custGeom>
            <a:avLst/>
            <a:gdLst>
              <a:gd name="T0" fmla="*/ 129 w 228"/>
              <a:gd name="T1" fmla="*/ 105 h 220"/>
              <a:gd name="T2" fmla="*/ 85 w 228"/>
              <a:gd name="T3" fmla="*/ 32 h 220"/>
              <a:gd name="T4" fmla="*/ 64 w 228"/>
              <a:gd name="T5" fmla="*/ 201 h 220"/>
              <a:gd name="T6" fmla="*/ 220 w 228"/>
              <a:gd name="T7" fmla="*/ 116 h 220"/>
              <a:gd name="T8" fmla="*/ 129 w 228"/>
              <a:gd name="T9" fmla="*/ 105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8" h="220">
                <a:moveTo>
                  <a:pt x="129" y="105"/>
                </a:moveTo>
                <a:cubicBezTo>
                  <a:pt x="129" y="105"/>
                  <a:pt x="127" y="0"/>
                  <a:pt x="85" y="32"/>
                </a:cubicBezTo>
                <a:cubicBezTo>
                  <a:pt x="0" y="94"/>
                  <a:pt x="64" y="201"/>
                  <a:pt x="64" y="201"/>
                </a:cubicBezTo>
                <a:cubicBezTo>
                  <a:pt x="64" y="201"/>
                  <a:pt x="203" y="220"/>
                  <a:pt x="220" y="116"/>
                </a:cubicBezTo>
                <a:cubicBezTo>
                  <a:pt x="228" y="65"/>
                  <a:pt x="172" y="88"/>
                  <a:pt x="129" y="105"/>
                </a:cubicBezTo>
                <a:close/>
              </a:path>
            </a:pathLst>
          </a:custGeom>
          <a:solidFill>
            <a:srgbClr val="C3496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969132" y="5180655"/>
            <a:ext cx="394709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不会随光阴流逝的，是您的爱；</a:t>
            </a:r>
            <a:endParaRPr lang="en-US" altLang="zh-CN" dirty="0">
              <a:solidFill>
                <a:srgbClr val="C3496D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不会随岁月淡漠的，是我的愿：</a:t>
            </a:r>
            <a:endParaRPr lang="en-US" altLang="zh-CN" dirty="0">
              <a:solidFill>
                <a:srgbClr val="C3496D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愿母亲节日康乐！</a:t>
            </a: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screen"/>
          <a:stretch>
            <a:fillRect/>
          </a:stretch>
        </p:blipFill>
        <p:spPr>
          <a:xfrm>
            <a:off x="3653711" y="1905622"/>
            <a:ext cx="4315422" cy="4275529"/>
          </a:xfr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10" cstate="screen"/>
          <a:srcRect/>
          <a:stretch>
            <a:fillRect/>
          </a:stretch>
        </p:blipFill>
        <p:spPr/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27" grpId="0"/>
      <p:bldP spid="128" grpId="0" animBg="1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AutoShape 3"/>
          <p:cNvSpPr>
            <a:spLocks noChangeAspect="1" noChangeArrowheads="1" noTextEdit="1"/>
          </p:cNvSpPr>
          <p:nvPr>
            <p:custDataLst>
              <p:tags r:id="rId2"/>
            </p:custDataLst>
          </p:nvPr>
        </p:nvSpPr>
        <p:spPr bwMode="auto">
          <a:xfrm>
            <a:off x="2319339" y="1160464"/>
            <a:ext cx="66960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137236" y="5016770"/>
            <a:ext cx="1325071" cy="1387804"/>
            <a:chOff x="10137236" y="5016770"/>
            <a:chExt cx="1325071" cy="1387804"/>
          </a:xfrm>
        </p:grpSpPr>
        <p:grpSp>
          <p:nvGrpSpPr>
            <p:cNvPr id="642" name="组合 641"/>
            <p:cNvGrpSpPr/>
            <p:nvPr>
              <p:custDataLst>
                <p:tags r:id="rId8"/>
              </p:custDataLst>
            </p:nvPr>
          </p:nvGrpSpPr>
          <p:grpSpPr>
            <a:xfrm rot="878857">
              <a:off x="10137236" y="5016770"/>
              <a:ext cx="888254" cy="659278"/>
              <a:chOff x="3756026" y="2798763"/>
              <a:chExt cx="1631950" cy="1211263"/>
            </a:xfrm>
            <a:noFill/>
          </p:grpSpPr>
          <p:sp>
            <p:nvSpPr>
              <p:cNvPr id="643" name="Freeform 95"/>
              <p:cNvSpPr/>
              <p:nvPr/>
            </p:nvSpPr>
            <p:spPr bwMode="auto">
              <a:xfrm>
                <a:off x="5014913" y="3101976"/>
                <a:ext cx="373063" cy="279400"/>
              </a:xfrm>
              <a:custGeom>
                <a:avLst/>
                <a:gdLst>
                  <a:gd name="T0" fmla="*/ 0 w 99"/>
                  <a:gd name="T1" fmla="*/ 74 h 74"/>
                  <a:gd name="T2" fmla="*/ 67 w 99"/>
                  <a:gd name="T3" fmla="*/ 6 h 74"/>
                  <a:gd name="T4" fmla="*/ 54 w 99"/>
                  <a:gd name="T5" fmla="*/ 53 h 74"/>
                  <a:gd name="T6" fmla="*/ 0 w 99"/>
                  <a:gd name="T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74">
                    <a:moveTo>
                      <a:pt x="0" y="74"/>
                    </a:moveTo>
                    <a:cubicBezTo>
                      <a:pt x="11" y="54"/>
                      <a:pt x="38" y="0"/>
                      <a:pt x="67" y="6"/>
                    </a:cubicBezTo>
                    <a:cubicBezTo>
                      <a:pt x="99" y="12"/>
                      <a:pt x="68" y="44"/>
                      <a:pt x="54" y="53"/>
                    </a:cubicBezTo>
                    <a:cubicBezTo>
                      <a:pt x="38" y="63"/>
                      <a:pt x="19" y="69"/>
                      <a:pt x="0" y="74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4" name="Freeform 96"/>
              <p:cNvSpPr/>
              <p:nvPr/>
            </p:nvSpPr>
            <p:spPr bwMode="auto">
              <a:xfrm>
                <a:off x="4873626" y="2943226"/>
                <a:ext cx="201613" cy="442913"/>
              </a:xfrm>
              <a:custGeom>
                <a:avLst/>
                <a:gdLst>
                  <a:gd name="T0" fmla="*/ 37 w 53"/>
                  <a:gd name="T1" fmla="*/ 117 h 117"/>
                  <a:gd name="T2" fmla="*/ 23 w 53"/>
                  <a:gd name="T3" fmla="*/ 22 h 117"/>
                  <a:gd name="T4" fmla="*/ 52 w 53"/>
                  <a:gd name="T5" fmla="*/ 61 h 117"/>
                  <a:gd name="T6" fmla="*/ 37 w 53"/>
                  <a:gd name="T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7">
                    <a:moveTo>
                      <a:pt x="37" y="117"/>
                    </a:moveTo>
                    <a:cubicBezTo>
                      <a:pt x="27" y="96"/>
                      <a:pt x="0" y="42"/>
                      <a:pt x="23" y="22"/>
                    </a:cubicBezTo>
                    <a:cubicBezTo>
                      <a:pt x="47" y="0"/>
                      <a:pt x="53" y="44"/>
                      <a:pt x="52" y="61"/>
                    </a:cubicBezTo>
                    <a:cubicBezTo>
                      <a:pt x="51" y="80"/>
                      <a:pt x="44" y="99"/>
                      <a:pt x="37" y="117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5" name="Freeform 97"/>
              <p:cNvSpPr/>
              <p:nvPr/>
            </p:nvSpPr>
            <p:spPr bwMode="auto">
              <a:xfrm>
                <a:off x="4733926" y="3692526"/>
                <a:ext cx="147638" cy="317500"/>
              </a:xfrm>
              <a:custGeom>
                <a:avLst/>
                <a:gdLst>
                  <a:gd name="T0" fmla="*/ 31 w 39"/>
                  <a:gd name="T1" fmla="*/ 0 h 84"/>
                  <a:gd name="T2" fmla="*/ 15 w 39"/>
                  <a:gd name="T3" fmla="*/ 71 h 84"/>
                  <a:gd name="T4" fmla="*/ 39 w 39"/>
                  <a:gd name="T5" fmla="*/ 39 h 84"/>
                  <a:gd name="T6" fmla="*/ 31 w 39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84">
                    <a:moveTo>
                      <a:pt x="31" y="0"/>
                    </a:moveTo>
                    <a:cubicBezTo>
                      <a:pt x="23" y="16"/>
                      <a:pt x="0" y="59"/>
                      <a:pt x="15" y="71"/>
                    </a:cubicBezTo>
                    <a:cubicBezTo>
                      <a:pt x="32" y="84"/>
                      <a:pt x="39" y="51"/>
                      <a:pt x="39" y="39"/>
                    </a:cubicBezTo>
                    <a:cubicBezTo>
                      <a:pt x="39" y="25"/>
                      <a:pt x="35" y="13"/>
                      <a:pt x="31" y="0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6" name="Freeform 98"/>
              <p:cNvSpPr/>
              <p:nvPr/>
            </p:nvSpPr>
            <p:spPr bwMode="auto">
              <a:xfrm>
                <a:off x="4591051" y="3692526"/>
                <a:ext cx="260350" cy="254000"/>
              </a:xfrm>
              <a:custGeom>
                <a:avLst/>
                <a:gdLst>
                  <a:gd name="T0" fmla="*/ 69 w 69"/>
                  <a:gd name="T1" fmla="*/ 0 h 67"/>
                  <a:gd name="T2" fmla="*/ 3 w 69"/>
                  <a:gd name="T3" fmla="*/ 43 h 67"/>
                  <a:gd name="T4" fmla="*/ 40 w 69"/>
                  <a:gd name="T5" fmla="*/ 38 h 67"/>
                  <a:gd name="T6" fmla="*/ 69 w 69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7">
                    <a:moveTo>
                      <a:pt x="69" y="0"/>
                    </a:moveTo>
                    <a:cubicBezTo>
                      <a:pt x="52" y="6"/>
                      <a:pt x="7" y="22"/>
                      <a:pt x="3" y="43"/>
                    </a:cubicBezTo>
                    <a:cubicBezTo>
                      <a:pt x="0" y="67"/>
                      <a:pt x="30" y="47"/>
                      <a:pt x="40" y="38"/>
                    </a:cubicBezTo>
                    <a:cubicBezTo>
                      <a:pt x="51" y="27"/>
                      <a:pt x="60" y="13"/>
                      <a:pt x="69" y="0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7" name="Freeform 99"/>
              <p:cNvSpPr/>
              <p:nvPr/>
            </p:nvSpPr>
            <p:spPr bwMode="auto">
              <a:xfrm>
                <a:off x="5138738" y="3563938"/>
                <a:ext cx="230188" cy="74613"/>
              </a:xfrm>
              <a:custGeom>
                <a:avLst/>
                <a:gdLst>
                  <a:gd name="T0" fmla="*/ 10 w 61"/>
                  <a:gd name="T1" fmla="*/ 0 h 20"/>
                  <a:gd name="T2" fmla="*/ 61 w 61"/>
                  <a:gd name="T3" fmla="*/ 20 h 20"/>
                  <a:gd name="T4" fmla="*/ 0 w 61"/>
                  <a:gd name="T5" fmla="*/ 13 h 20"/>
                  <a:gd name="T6" fmla="*/ 10 w 61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20">
                    <a:moveTo>
                      <a:pt x="10" y="0"/>
                    </a:moveTo>
                    <a:cubicBezTo>
                      <a:pt x="29" y="5"/>
                      <a:pt x="45" y="12"/>
                      <a:pt x="61" y="20"/>
                    </a:cubicBezTo>
                    <a:cubicBezTo>
                      <a:pt x="41" y="20"/>
                      <a:pt x="19" y="17"/>
                      <a:pt x="0" y="13"/>
                    </a:cubicBezTo>
                    <a:cubicBezTo>
                      <a:pt x="2" y="10"/>
                      <a:pt x="7" y="2"/>
                      <a:pt x="10" y="0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8" name="Freeform 100"/>
              <p:cNvSpPr/>
              <p:nvPr/>
            </p:nvSpPr>
            <p:spPr bwMode="auto">
              <a:xfrm>
                <a:off x="4738688" y="3359151"/>
                <a:ext cx="487363" cy="434975"/>
              </a:xfrm>
              <a:custGeom>
                <a:avLst/>
                <a:gdLst>
                  <a:gd name="T0" fmla="*/ 46 w 129"/>
                  <a:gd name="T1" fmla="*/ 102 h 115"/>
                  <a:gd name="T2" fmla="*/ 119 w 129"/>
                  <a:gd name="T3" fmla="*/ 81 h 115"/>
                  <a:gd name="T4" fmla="*/ 84 w 129"/>
                  <a:gd name="T5" fmla="*/ 13 h 115"/>
                  <a:gd name="T6" fmla="*/ 11 w 129"/>
                  <a:gd name="T7" fmla="*/ 34 h 115"/>
                  <a:gd name="T8" fmla="*/ 46 w 129"/>
                  <a:gd name="T9" fmla="*/ 10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15">
                    <a:moveTo>
                      <a:pt x="46" y="102"/>
                    </a:moveTo>
                    <a:cubicBezTo>
                      <a:pt x="75" y="115"/>
                      <a:pt x="108" y="105"/>
                      <a:pt x="119" y="81"/>
                    </a:cubicBezTo>
                    <a:cubicBezTo>
                      <a:pt x="129" y="56"/>
                      <a:pt x="114" y="26"/>
                      <a:pt x="84" y="13"/>
                    </a:cubicBezTo>
                    <a:cubicBezTo>
                      <a:pt x="54" y="0"/>
                      <a:pt x="22" y="9"/>
                      <a:pt x="11" y="34"/>
                    </a:cubicBezTo>
                    <a:cubicBezTo>
                      <a:pt x="0" y="59"/>
                      <a:pt x="16" y="89"/>
                      <a:pt x="46" y="102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9" name="Freeform 101"/>
              <p:cNvSpPr/>
              <p:nvPr/>
            </p:nvSpPr>
            <p:spPr bwMode="auto">
              <a:xfrm>
                <a:off x="4832351" y="3386138"/>
                <a:ext cx="234950" cy="336550"/>
              </a:xfrm>
              <a:custGeom>
                <a:avLst/>
                <a:gdLst>
                  <a:gd name="T0" fmla="*/ 9 w 62"/>
                  <a:gd name="T1" fmla="*/ 89 h 89"/>
                  <a:gd name="T2" fmla="*/ 0 w 62"/>
                  <a:gd name="T3" fmla="*/ 81 h 89"/>
                  <a:gd name="T4" fmla="*/ 37 w 62"/>
                  <a:gd name="T5" fmla="*/ 0 h 89"/>
                  <a:gd name="T6" fmla="*/ 53 w 62"/>
                  <a:gd name="T7" fmla="*/ 3 h 89"/>
                  <a:gd name="T8" fmla="*/ 9 w 62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89">
                    <a:moveTo>
                      <a:pt x="9" y="89"/>
                    </a:moveTo>
                    <a:cubicBezTo>
                      <a:pt x="6" y="86"/>
                      <a:pt x="3" y="84"/>
                      <a:pt x="0" y="81"/>
                    </a:cubicBezTo>
                    <a:cubicBezTo>
                      <a:pt x="19" y="63"/>
                      <a:pt x="50" y="23"/>
                      <a:pt x="37" y="0"/>
                    </a:cubicBezTo>
                    <a:cubicBezTo>
                      <a:pt x="42" y="1"/>
                      <a:pt x="48" y="2"/>
                      <a:pt x="53" y="3"/>
                    </a:cubicBezTo>
                    <a:cubicBezTo>
                      <a:pt x="62" y="34"/>
                      <a:pt x="30" y="70"/>
                      <a:pt x="9" y="89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0" name="Freeform 102"/>
              <p:cNvSpPr/>
              <p:nvPr/>
            </p:nvSpPr>
            <p:spPr bwMode="auto">
              <a:xfrm>
                <a:off x="4919663" y="3430588"/>
                <a:ext cx="234950" cy="333375"/>
              </a:xfrm>
              <a:custGeom>
                <a:avLst/>
                <a:gdLst>
                  <a:gd name="T0" fmla="*/ 47 w 62"/>
                  <a:gd name="T1" fmla="*/ 0 h 88"/>
                  <a:gd name="T2" fmla="*/ 62 w 62"/>
                  <a:gd name="T3" fmla="*/ 13 h 88"/>
                  <a:gd name="T4" fmla="*/ 17 w 62"/>
                  <a:gd name="T5" fmla="*/ 88 h 88"/>
                  <a:gd name="T6" fmla="*/ 0 w 62"/>
                  <a:gd name="T7" fmla="*/ 84 h 88"/>
                  <a:gd name="T8" fmla="*/ 47 w 62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88">
                    <a:moveTo>
                      <a:pt x="47" y="0"/>
                    </a:moveTo>
                    <a:cubicBezTo>
                      <a:pt x="53" y="4"/>
                      <a:pt x="58" y="8"/>
                      <a:pt x="62" y="13"/>
                    </a:cubicBezTo>
                    <a:cubicBezTo>
                      <a:pt x="59" y="43"/>
                      <a:pt x="39" y="72"/>
                      <a:pt x="17" y="88"/>
                    </a:cubicBezTo>
                    <a:cubicBezTo>
                      <a:pt x="12" y="88"/>
                      <a:pt x="6" y="86"/>
                      <a:pt x="0" y="84"/>
                    </a:cubicBezTo>
                    <a:cubicBezTo>
                      <a:pt x="22" y="63"/>
                      <a:pt x="49" y="30"/>
                      <a:pt x="47" y="0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1" name="Freeform 103"/>
              <p:cNvSpPr/>
              <p:nvPr/>
            </p:nvSpPr>
            <p:spPr bwMode="auto">
              <a:xfrm>
                <a:off x="3756026" y="2798763"/>
                <a:ext cx="593725" cy="360363"/>
              </a:xfrm>
              <a:custGeom>
                <a:avLst/>
                <a:gdLst>
                  <a:gd name="T0" fmla="*/ 157 w 157"/>
                  <a:gd name="T1" fmla="*/ 71 h 95"/>
                  <a:gd name="T2" fmla="*/ 9 w 157"/>
                  <a:gd name="T3" fmla="*/ 52 h 95"/>
                  <a:gd name="T4" fmla="*/ 30 w 157"/>
                  <a:gd name="T5" fmla="*/ 94 h 95"/>
                  <a:gd name="T6" fmla="*/ 39 w 157"/>
                  <a:gd name="T7" fmla="*/ 54 h 95"/>
                  <a:gd name="T8" fmla="*/ 31 w 157"/>
                  <a:gd name="T9" fmla="*/ 5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95">
                    <a:moveTo>
                      <a:pt x="157" y="71"/>
                    </a:moveTo>
                    <a:cubicBezTo>
                      <a:pt x="134" y="30"/>
                      <a:pt x="35" y="0"/>
                      <a:pt x="9" y="52"/>
                    </a:cubicBezTo>
                    <a:cubicBezTo>
                      <a:pt x="0" y="71"/>
                      <a:pt x="8" y="93"/>
                      <a:pt x="30" y="94"/>
                    </a:cubicBezTo>
                    <a:cubicBezTo>
                      <a:pt x="62" y="95"/>
                      <a:pt x="75" y="46"/>
                      <a:pt x="39" y="54"/>
                    </a:cubicBezTo>
                    <a:cubicBezTo>
                      <a:pt x="1" y="63"/>
                      <a:pt x="57" y="74"/>
                      <a:pt x="31" y="57"/>
                    </a:cubicBezTo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2" name="Freeform 104"/>
              <p:cNvSpPr/>
              <p:nvPr/>
            </p:nvSpPr>
            <p:spPr bwMode="auto">
              <a:xfrm>
                <a:off x="3811588" y="3146426"/>
                <a:ext cx="401638" cy="330200"/>
              </a:xfrm>
              <a:custGeom>
                <a:avLst/>
                <a:gdLst>
                  <a:gd name="T0" fmla="*/ 106 w 106"/>
                  <a:gd name="T1" fmla="*/ 21 h 87"/>
                  <a:gd name="T2" fmla="*/ 1 w 106"/>
                  <a:gd name="T3" fmla="*/ 56 h 87"/>
                  <a:gd name="T4" fmla="*/ 31 w 106"/>
                  <a:gd name="T5" fmla="*/ 86 h 87"/>
                  <a:gd name="T6" fmla="*/ 35 w 106"/>
                  <a:gd name="T7" fmla="*/ 53 h 87"/>
                  <a:gd name="T8" fmla="*/ 35 w 106"/>
                  <a:gd name="T9" fmla="*/ 5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87">
                    <a:moveTo>
                      <a:pt x="106" y="21"/>
                    </a:moveTo>
                    <a:cubicBezTo>
                      <a:pt x="78" y="0"/>
                      <a:pt x="3" y="13"/>
                      <a:pt x="1" y="56"/>
                    </a:cubicBezTo>
                    <a:cubicBezTo>
                      <a:pt x="0" y="72"/>
                      <a:pt x="14" y="87"/>
                      <a:pt x="31" y="86"/>
                    </a:cubicBezTo>
                    <a:cubicBezTo>
                      <a:pt x="54" y="85"/>
                      <a:pt x="62" y="52"/>
                      <a:pt x="35" y="53"/>
                    </a:cubicBezTo>
                    <a:cubicBezTo>
                      <a:pt x="8" y="54"/>
                      <a:pt x="41" y="81"/>
                      <a:pt x="35" y="53"/>
                    </a:cubicBezTo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3" name="Freeform 105"/>
              <p:cNvSpPr/>
              <p:nvPr/>
            </p:nvSpPr>
            <p:spPr bwMode="auto">
              <a:xfrm>
                <a:off x="4133851" y="2968626"/>
                <a:ext cx="796925" cy="781050"/>
              </a:xfrm>
              <a:custGeom>
                <a:avLst/>
                <a:gdLst>
                  <a:gd name="T0" fmla="*/ 189 w 211"/>
                  <a:gd name="T1" fmla="*/ 61 h 206"/>
                  <a:gd name="T2" fmla="*/ 66 w 211"/>
                  <a:gd name="T3" fmla="*/ 23 h 206"/>
                  <a:gd name="T4" fmla="*/ 22 w 211"/>
                  <a:gd name="T5" fmla="*/ 145 h 206"/>
                  <a:gd name="T6" fmla="*/ 146 w 211"/>
                  <a:gd name="T7" fmla="*/ 183 h 206"/>
                  <a:gd name="T8" fmla="*/ 189 w 211"/>
                  <a:gd name="T9" fmla="*/ 6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206">
                    <a:moveTo>
                      <a:pt x="189" y="61"/>
                    </a:moveTo>
                    <a:cubicBezTo>
                      <a:pt x="167" y="17"/>
                      <a:pt x="112" y="0"/>
                      <a:pt x="66" y="23"/>
                    </a:cubicBezTo>
                    <a:cubicBezTo>
                      <a:pt x="19" y="46"/>
                      <a:pt x="0" y="101"/>
                      <a:pt x="22" y="145"/>
                    </a:cubicBezTo>
                    <a:cubicBezTo>
                      <a:pt x="44" y="189"/>
                      <a:pt x="99" y="206"/>
                      <a:pt x="146" y="183"/>
                    </a:cubicBezTo>
                    <a:cubicBezTo>
                      <a:pt x="192" y="160"/>
                      <a:pt x="211" y="105"/>
                      <a:pt x="189" y="61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4" name="Freeform 106"/>
              <p:cNvSpPr/>
              <p:nvPr/>
            </p:nvSpPr>
            <p:spPr bwMode="auto">
              <a:xfrm>
                <a:off x="4227513" y="3287713"/>
                <a:ext cx="344488" cy="252413"/>
              </a:xfrm>
              <a:custGeom>
                <a:avLst/>
                <a:gdLst>
                  <a:gd name="T0" fmla="*/ 83 w 91"/>
                  <a:gd name="T1" fmla="*/ 34 h 67"/>
                  <a:gd name="T2" fmla="*/ 0 w 91"/>
                  <a:gd name="T3" fmla="*/ 67 h 67"/>
                  <a:gd name="T4" fmla="*/ 65 w 91"/>
                  <a:gd name="T5" fmla="*/ 3 h 67"/>
                  <a:gd name="T6" fmla="*/ 83 w 91"/>
                  <a:gd name="T7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67">
                    <a:moveTo>
                      <a:pt x="83" y="34"/>
                    </a:moveTo>
                    <a:cubicBezTo>
                      <a:pt x="58" y="50"/>
                      <a:pt x="27" y="56"/>
                      <a:pt x="0" y="67"/>
                    </a:cubicBezTo>
                    <a:cubicBezTo>
                      <a:pt x="17" y="47"/>
                      <a:pt x="40" y="19"/>
                      <a:pt x="65" y="3"/>
                    </a:cubicBezTo>
                    <a:cubicBezTo>
                      <a:pt x="80" y="0"/>
                      <a:pt x="91" y="16"/>
                      <a:pt x="83" y="34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5" name="Freeform 107"/>
              <p:cNvSpPr/>
              <p:nvPr/>
            </p:nvSpPr>
            <p:spPr bwMode="auto">
              <a:xfrm>
                <a:off x="4421188" y="3048001"/>
                <a:ext cx="166688" cy="155575"/>
              </a:xfrm>
              <a:custGeom>
                <a:avLst/>
                <a:gdLst>
                  <a:gd name="T0" fmla="*/ 44 w 44"/>
                  <a:gd name="T1" fmla="*/ 24 h 41"/>
                  <a:gd name="T2" fmla="*/ 17 w 44"/>
                  <a:gd name="T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" h="41">
                    <a:moveTo>
                      <a:pt x="44" y="24"/>
                    </a:moveTo>
                    <a:cubicBezTo>
                      <a:pt x="35" y="0"/>
                      <a:pt x="0" y="16"/>
                      <a:pt x="17" y="41"/>
                    </a:cubicBezTo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6" name="Freeform 108"/>
              <p:cNvSpPr/>
              <p:nvPr/>
            </p:nvSpPr>
            <p:spPr bwMode="auto">
              <a:xfrm>
                <a:off x="4183063" y="3244851"/>
                <a:ext cx="169863" cy="163513"/>
              </a:xfrm>
              <a:custGeom>
                <a:avLst/>
                <a:gdLst>
                  <a:gd name="T0" fmla="*/ 45 w 45"/>
                  <a:gd name="T1" fmla="*/ 22 h 43"/>
                  <a:gd name="T2" fmla="*/ 22 w 45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3">
                    <a:moveTo>
                      <a:pt x="45" y="22"/>
                    </a:moveTo>
                    <a:cubicBezTo>
                      <a:pt x="31" y="0"/>
                      <a:pt x="0" y="23"/>
                      <a:pt x="22" y="43"/>
                    </a:cubicBezTo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7" name="Freeform 109"/>
              <p:cNvSpPr/>
              <p:nvPr/>
            </p:nvSpPr>
            <p:spPr bwMode="auto">
              <a:xfrm>
                <a:off x="4446588" y="3192463"/>
                <a:ext cx="344488" cy="371475"/>
              </a:xfrm>
              <a:custGeom>
                <a:avLst/>
                <a:gdLst>
                  <a:gd name="T0" fmla="*/ 58 w 91"/>
                  <a:gd name="T1" fmla="*/ 0 h 98"/>
                  <a:gd name="T2" fmla="*/ 34 w 91"/>
                  <a:gd name="T3" fmla="*/ 97 h 98"/>
                  <a:gd name="T4" fmla="*/ 0 w 91"/>
                  <a:gd name="T5" fmla="*/ 9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98">
                    <a:moveTo>
                      <a:pt x="58" y="0"/>
                    </a:moveTo>
                    <a:cubicBezTo>
                      <a:pt x="89" y="34"/>
                      <a:pt x="91" y="90"/>
                      <a:pt x="34" y="97"/>
                    </a:cubicBezTo>
                    <a:cubicBezTo>
                      <a:pt x="23" y="98"/>
                      <a:pt x="11" y="96"/>
                      <a:pt x="0" y="93"/>
                    </a:cubicBezTo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59" name="Freeform 113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 rot="3346235" flipH="1">
              <a:off x="10891475" y="5833741"/>
              <a:ext cx="852246" cy="289419"/>
            </a:xfrm>
            <a:custGeom>
              <a:avLst/>
              <a:gdLst>
                <a:gd name="T0" fmla="*/ 492 w 496"/>
                <a:gd name="T1" fmla="*/ 56 h 181"/>
                <a:gd name="T2" fmla="*/ 485 w 496"/>
                <a:gd name="T3" fmla="*/ 49 h 181"/>
                <a:gd name="T4" fmla="*/ 464 w 496"/>
                <a:gd name="T5" fmla="*/ 45 h 181"/>
                <a:gd name="T6" fmla="*/ 440 w 496"/>
                <a:gd name="T7" fmla="*/ 31 h 181"/>
                <a:gd name="T8" fmla="*/ 440 w 496"/>
                <a:gd name="T9" fmla="*/ 31 h 181"/>
                <a:gd name="T10" fmla="*/ 427 w 496"/>
                <a:gd name="T11" fmla="*/ 14 h 181"/>
                <a:gd name="T12" fmla="*/ 418 w 496"/>
                <a:gd name="T13" fmla="*/ 11 h 181"/>
                <a:gd name="T14" fmla="*/ 397 w 496"/>
                <a:gd name="T15" fmla="*/ 15 h 181"/>
                <a:gd name="T16" fmla="*/ 370 w 496"/>
                <a:gd name="T17" fmla="*/ 10 h 181"/>
                <a:gd name="T18" fmla="*/ 370 w 496"/>
                <a:gd name="T19" fmla="*/ 10 h 181"/>
                <a:gd name="T20" fmla="*/ 352 w 496"/>
                <a:gd name="T21" fmla="*/ 0 h 181"/>
                <a:gd name="T22" fmla="*/ 342 w 496"/>
                <a:gd name="T23" fmla="*/ 0 h 181"/>
                <a:gd name="T24" fmla="*/ 324 w 496"/>
                <a:gd name="T25" fmla="*/ 12 h 181"/>
                <a:gd name="T26" fmla="*/ 297 w 496"/>
                <a:gd name="T27" fmla="*/ 19 h 181"/>
                <a:gd name="T28" fmla="*/ 297 w 496"/>
                <a:gd name="T29" fmla="*/ 19 h 181"/>
                <a:gd name="T30" fmla="*/ 276 w 496"/>
                <a:gd name="T31" fmla="*/ 17 h 181"/>
                <a:gd name="T32" fmla="*/ 268 w 496"/>
                <a:gd name="T33" fmla="*/ 21 h 181"/>
                <a:gd name="T34" fmla="*/ 255 w 496"/>
                <a:gd name="T35" fmla="*/ 38 h 181"/>
                <a:gd name="T36" fmla="*/ 232 w 496"/>
                <a:gd name="T37" fmla="*/ 53 h 181"/>
                <a:gd name="T38" fmla="*/ 232 w 496"/>
                <a:gd name="T39" fmla="*/ 53 h 181"/>
                <a:gd name="T40" fmla="*/ 212 w 496"/>
                <a:gd name="T41" fmla="*/ 59 h 181"/>
                <a:gd name="T42" fmla="*/ 205 w 496"/>
                <a:gd name="T43" fmla="*/ 67 h 181"/>
                <a:gd name="T44" fmla="*/ 203 w 496"/>
                <a:gd name="T45" fmla="*/ 87 h 181"/>
                <a:gd name="T46" fmla="*/ 197 w 496"/>
                <a:gd name="T47" fmla="*/ 113 h 181"/>
                <a:gd name="T48" fmla="*/ 197 w 496"/>
                <a:gd name="T49" fmla="*/ 113 h 181"/>
                <a:gd name="T50" fmla="*/ 191 w 496"/>
                <a:gd name="T51" fmla="*/ 133 h 181"/>
                <a:gd name="T52" fmla="*/ 203 w 496"/>
                <a:gd name="T53" fmla="*/ 139 h 181"/>
                <a:gd name="T54" fmla="*/ 206 w 496"/>
                <a:gd name="T55" fmla="*/ 146 h 181"/>
                <a:gd name="T56" fmla="*/ 212 w 496"/>
                <a:gd name="T57" fmla="*/ 167 h 181"/>
                <a:gd name="T58" fmla="*/ 220 w 496"/>
                <a:gd name="T59" fmla="*/ 173 h 181"/>
                <a:gd name="T60" fmla="*/ 241 w 496"/>
                <a:gd name="T61" fmla="*/ 171 h 181"/>
                <a:gd name="T62" fmla="*/ 266 w 496"/>
                <a:gd name="T63" fmla="*/ 169 h 181"/>
                <a:gd name="T64" fmla="*/ 266 w 496"/>
                <a:gd name="T65" fmla="*/ 169 h 181"/>
                <a:gd name="T66" fmla="*/ 287 w 496"/>
                <a:gd name="T67" fmla="*/ 168 h 181"/>
                <a:gd name="T68" fmla="*/ 294 w 496"/>
                <a:gd name="T69" fmla="*/ 160 h 181"/>
                <a:gd name="T70" fmla="*/ 295 w 496"/>
                <a:gd name="T71" fmla="*/ 135 h 181"/>
                <a:gd name="T72" fmla="*/ 305 w 496"/>
                <a:gd name="T73" fmla="*/ 132 h 181"/>
                <a:gd name="T74" fmla="*/ 305 w 496"/>
                <a:gd name="T75" fmla="*/ 121 h 181"/>
                <a:gd name="T76" fmla="*/ 289 w 496"/>
                <a:gd name="T77" fmla="*/ 108 h 181"/>
                <a:gd name="T78" fmla="*/ 267 w 496"/>
                <a:gd name="T79" fmla="*/ 95 h 181"/>
                <a:gd name="T80" fmla="*/ 267 w 496"/>
                <a:gd name="T81" fmla="*/ 95 h 181"/>
                <a:gd name="T82" fmla="*/ 251 w 496"/>
                <a:gd name="T83" fmla="*/ 81 h 181"/>
                <a:gd name="T84" fmla="*/ 242 w 496"/>
                <a:gd name="T85" fmla="*/ 80 h 181"/>
                <a:gd name="T86" fmla="*/ 222 w 496"/>
                <a:gd name="T87" fmla="*/ 88 h 181"/>
                <a:gd name="T88" fmla="*/ 194 w 496"/>
                <a:gd name="T89" fmla="*/ 88 h 181"/>
                <a:gd name="T90" fmla="*/ 194 w 496"/>
                <a:gd name="T91" fmla="*/ 88 h 181"/>
                <a:gd name="T92" fmla="*/ 175 w 496"/>
                <a:gd name="T93" fmla="*/ 80 h 181"/>
                <a:gd name="T94" fmla="*/ 165 w 496"/>
                <a:gd name="T95" fmla="*/ 81 h 181"/>
                <a:gd name="T96" fmla="*/ 148 w 496"/>
                <a:gd name="T97" fmla="*/ 93 h 181"/>
                <a:gd name="T98" fmla="*/ 120 w 496"/>
                <a:gd name="T99" fmla="*/ 99 h 181"/>
                <a:gd name="T100" fmla="*/ 120 w 496"/>
                <a:gd name="T101" fmla="*/ 99 h 181"/>
                <a:gd name="T102" fmla="*/ 100 w 496"/>
                <a:gd name="T103" fmla="*/ 95 h 181"/>
                <a:gd name="T104" fmla="*/ 91 w 496"/>
                <a:gd name="T105" fmla="*/ 98 h 181"/>
                <a:gd name="T106" fmla="*/ 76 w 496"/>
                <a:gd name="T107" fmla="*/ 113 h 181"/>
                <a:gd name="T108" fmla="*/ 51 w 496"/>
                <a:gd name="T109" fmla="*/ 124 h 181"/>
                <a:gd name="T110" fmla="*/ 51 w 496"/>
                <a:gd name="T111" fmla="*/ 124 h 181"/>
                <a:gd name="T112" fmla="*/ 30 w 496"/>
                <a:gd name="T113" fmla="*/ 126 h 181"/>
                <a:gd name="T114" fmla="*/ 22 w 496"/>
                <a:gd name="T115" fmla="*/ 131 h 181"/>
                <a:gd name="T116" fmla="*/ 13 w 496"/>
                <a:gd name="T117" fmla="*/ 15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" h="181">
                  <a:moveTo>
                    <a:pt x="485" y="63"/>
                  </a:moveTo>
                  <a:cubicBezTo>
                    <a:pt x="487" y="64"/>
                    <a:pt x="488" y="65"/>
                    <a:pt x="489" y="67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495" y="59"/>
                    <a:pt x="493" y="57"/>
                    <a:pt x="492" y="56"/>
                  </a:cubicBezTo>
                  <a:cubicBezTo>
                    <a:pt x="485" y="63"/>
                    <a:pt x="485" y="63"/>
                    <a:pt x="485" y="63"/>
                  </a:cubicBezTo>
                  <a:close/>
                  <a:moveTo>
                    <a:pt x="471" y="51"/>
                  </a:moveTo>
                  <a:cubicBezTo>
                    <a:pt x="474" y="53"/>
                    <a:pt x="476" y="55"/>
                    <a:pt x="479" y="57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2" y="47"/>
                    <a:pt x="480" y="45"/>
                    <a:pt x="477" y="43"/>
                  </a:cubicBezTo>
                  <a:lnTo>
                    <a:pt x="471" y="51"/>
                  </a:lnTo>
                  <a:close/>
                  <a:moveTo>
                    <a:pt x="456" y="40"/>
                  </a:moveTo>
                  <a:cubicBezTo>
                    <a:pt x="459" y="42"/>
                    <a:pt x="462" y="43"/>
                    <a:pt x="464" y="45"/>
                  </a:cubicBezTo>
                  <a:cubicBezTo>
                    <a:pt x="470" y="37"/>
                    <a:pt x="470" y="37"/>
                    <a:pt x="470" y="37"/>
                  </a:cubicBezTo>
                  <a:cubicBezTo>
                    <a:pt x="467" y="36"/>
                    <a:pt x="464" y="34"/>
                    <a:pt x="462" y="32"/>
                  </a:cubicBezTo>
                  <a:lnTo>
                    <a:pt x="456" y="40"/>
                  </a:lnTo>
                  <a:close/>
                  <a:moveTo>
                    <a:pt x="440" y="31"/>
                  </a:moveTo>
                  <a:cubicBezTo>
                    <a:pt x="443" y="32"/>
                    <a:pt x="446" y="34"/>
                    <a:pt x="449" y="35"/>
                  </a:cubicBezTo>
                  <a:cubicBezTo>
                    <a:pt x="453" y="27"/>
                    <a:pt x="453" y="27"/>
                    <a:pt x="453" y="27"/>
                  </a:cubicBezTo>
                  <a:cubicBezTo>
                    <a:pt x="450" y="25"/>
                    <a:pt x="448" y="24"/>
                    <a:pt x="445" y="22"/>
                  </a:cubicBezTo>
                  <a:lnTo>
                    <a:pt x="440" y="31"/>
                  </a:lnTo>
                  <a:close/>
                  <a:moveTo>
                    <a:pt x="424" y="23"/>
                  </a:moveTo>
                  <a:cubicBezTo>
                    <a:pt x="427" y="24"/>
                    <a:pt x="429" y="26"/>
                    <a:pt x="432" y="27"/>
                  </a:cubicBezTo>
                  <a:cubicBezTo>
                    <a:pt x="436" y="18"/>
                    <a:pt x="436" y="18"/>
                    <a:pt x="436" y="18"/>
                  </a:cubicBezTo>
                  <a:cubicBezTo>
                    <a:pt x="433" y="17"/>
                    <a:pt x="430" y="16"/>
                    <a:pt x="427" y="14"/>
                  </a:cubicBezTo>
                  <a:lnTo>
                    <a:pt x="424" y="23"/>
                  </a:lnTo>
                  <a:close/>
                  <a:moveTo>
                    <a:pt x="406" y="17"/>
                  </a:moveTo>
                  <a:cubicBezTo>
                    <a:pt x="409" y="18"/>
                    <a:pt x="412" y="19"/>
                    <a:pt x="415" y="20"/>
                  </a:cubicBezTo>
                  <a:cubicBezTo>
                    <a:pt x="418" y="11"/>
                    <a:pt x="418" y="11"/>
                    <a:pt x="418" y="11"/>
                  </a:cubicBezTo>
                  <a:cubicBezTo>
                    <a:pt x="415" y="10"/>
                    <a:pt x="412" y="9"/>
                    <a:pt x="409" y="8"/>
                  </a:cubicBezTo>
                  <a:lnTo>
                    <a:pt x="406" y="17"/>
                  </a:lnTo>
                  <a:close/>
                  <a:moveTo>
                    <a:pt x="388" y="13"/>
                  </a:moveTo>
                  <a:cubicBezTo>
                    <a:pt x="391" y="14"/>
                    <a:pt x="394" y="14"/>
                    <a:pt x="397" y="15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6" y="5"/>
                    <a:pt x="393" y="4"/>
                    <a:pt x="390" y="4"/>
                  </a:cubicBezTo>
                  <a:lnTo>
                    <a:pt x="388" y="13"/>
                  </a:lnTo>
                  <a:close/>
                  <a:moveTo>
                    <a:pt x="370" y="10"/>
                  </a:moveTo>
                  <a:cubicBezTo>
                    <a:pt x="373" y="11"/>
                    <a:pt x="376" y="11"/>
                    <a:pt x="379" y="11"/>
                  </a:cubicBezTo>
                  <a:cubicBezTo>
                    <a:pt x="380" y="2"/>
                    <a:pt x="380" y="2"/>
                    <a:pt x="380" y="2"/>
                  </a:cubicBezTo>
                  <a:cubicBezTo>
                    <a:pt x="377" y="2"/>
                    <a:pt x="374" y="1"/>
                    <a:pt x="371" y="1"/>
                  </a:cubicBezTo>
                  <a:cubicBezTo>
                    <a:pt x="370" y="10"/>
                    <a:pt x="370" y="10"/>
                    <a:pt x="370" y="10"/>
                  </a:cubicBezTo>
                  <a:close/>
                  <a:moveTo>
                    <a:pt x="352" y="10"/>
                  </a:moveTo>
                  <a:cubicBezTo>
                    <a:pt x="355" y="10"/>
                    <a:pt x="358" y="10"/>
                    <a:pt x="361" y="1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58" y="0"/>
                    <a:pt x="355" y="0"/>
                    <a:pt x="352" y="0"/>
                  </a:cubicBezTo>
                  <a:lnTo>
                    <a:pt x="352" y="10"/>
                  </a:lnTo>
                  <a:close/>
                  <a:moveTo>
                    <a:pt x="333" y="11"/>
                  </a:moveTo>
                  <a:cubicBezTo>
                    <a:pt x="337" y="10"/>
                    <a:pt x="340" y="10"/>
                    <a:pt x="342" y="1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39" y="1"/>
                    <a:pt x="335" y="1"/>
                    <a:pt x="332" y="1"/>
                  </a:cubicBezTo>
                  <a:lnTo>
                    <a:pt x="333" y="11"/>
                  </a:lnTo>
                  <a:close/>
                  <a:moveTo>
                    <a:pt x="315" y="14"/>
                  </a:moveTo>
                  <a:cubicBezTo>
                    <a:pt x="318" y="13"/>
                    <a:pt x="321" y="13"/>
                    <a:pt x="324" y="12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19" y="4"/>
                    <a:pt x="316" y="4"/>
                    <a:pt x="313" y="5"/>
                  </a:cubicBezTo>
                  <a:lnTo>
                    <a:pt x="315" y="14"/>
                  </a:lnTo>
                  <a:close/>
                  <a:moveTo>
                    <a:pt x="297" y="19"/>
                  </a:moveTo>
                  <a:cubicBezTo>
                    <a:pt x="300" y="18"/>
                    <a:pt x="303" y="17"/>
                    <a:pt x="306" y="16"/>
                  </a:cubicBezTo>
                  <a:cubicBezTo>
                    <a:pt x="304" y="7"/>
                    <a:pt x="304" y="7"/>
                    <a:pt x="304" y="7"/>
                  </a:cubicBezTo>
                  <a:cubicBezTo>
                    <a:pt x="301" y="8"/>
                    <a:pt x="298" y="9"/>
                    <a:pt x="294" y="10"/>
                  </a:cubicBezTo>
                  <a:lnTo>
                    <a:pt x="297" y="19"/>
                  </a:lnTo>
                  <a:close/>
                  <a:moveTo>
                    <a:pt x="280" y="26"/>
                  </a:moveTo>
                  <a:cubicBezTo>
                    <a:pt x="283" y="24"/>
                    <a:pt x="286" y="23"/>
                    <a:pt x="289" y="22"/>
                  </a:cubicBezTo>
                  <a:cubicBezTo>
                    <a:pt x="285" y="13"/>
                    <a:pt x="285" y="13"/>
                    <a:pt x="285" y="13"/>
                  </a:cubicBezTo>
                  <a:cubicBezTo>
                    <a:pt x="282" y="14"/>
                    <a:pt x="279" y="16"/>
                    <a:pt x="276" y="17"/>
                  </a:cubicBezTo>
                  <a:lnTo>
                    <a:pt x="280" y="26"/>
                  </a:lnTo>
                  <a:close/>
                  <a:moveTo>
                    <a:pt x="263" y="33"/>
                  </a:moveTo>
                  <a:cubicBezTo>
                    <a:pt x="266" y="32"/>
                    <a:pt x="269" y="31"/>
                    <a:pt x="271" y="29"/>
                  </a:cubicBezTo>
                  <a:cubicBezTo>
                    <a:pt x="268" y="21"/>
                    <a:pt x="268" y="21"/>
                    <a:pt x="268" y="21"/>
                  </a:cubicBezTo>
                  <a:cubicBezTo>
                    <a:pt x="265" y="22"/>
                    <a:pt x="262" y="23"/>
                    <a:pt x="259" y="25"/>
                  </a:cubicBezTo>
                  <a:lnTo>
                    <a:pt x="263" y="33"/>
                  </a:lnTo>
                  <a:close/>
                  <a:moveTo>
                    <a:pt x="247" y="42"/>
                  </a:moveTo>
                  <a:cubicBezTo>
                    <a:pt x="250" y="41"/>
                    <a:pt x="252" y="39"/>
                    <a:pt x="255" y="38"/>
                  </a:cubicBezTo>
                  <a:cubicBezTo>
                    <a:pt x="250" y="30"/>
                    <a:pt x="250" y="30"/>
                    <a:pt x="250" y="30"/>
                  </a:cubicBezTo>
                  <a:cubicBezTo>
                    <a:pt x="248" y="31"/>
                    <a:pt x="245" y="33"/>
                    <a:pt x="242" y="35"/>
                  </a:cubicBezTo>
                  <a:lnTo>
                    <a:pt x="247" y="42"/>
                  </a:lnTo>
                  <a:close/>
                  <a:moveTo>
                    <a:pt x="232" y="53"/>
                  </a:moveTo>
                  <a:cubicBezTo>
                    <a:pt x="234" y="51"/>
                    <a:pt x="237" y="49"/>
                    <a:pt x="239" y="48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1" y="42"/>
                    <a:pt x="229" y="44"/>
                    <a:pt x="226" y="46"/>
                  </a:cubicBezTo>
                  <a:lnTo>
                    <a:pt x="232" y="53"/>
                  </a:lnTo>
                  <a:close/>
                  <a:moveTo>
                    <a:pt x="219" y="65"/>
                  </a:moveTo>
                  <a:cubicBezTo>
                    <a:pt x="221" y="63"/>
                    <a:pt x="223" y="61"/>
                    <a:pt x="225" y="59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216" y="54"/>
                    <a:pt x="214" y="57"/>
                    <a:pt x="212" y="59"/>
                  </a:cubicBezTo>
                  <a:lnTo>
                    <a:pt x="219" y="65"/>
                  </a:lnTo>
                  <a:close/>
                  <a:moveTo>
                    <a:pt x="208" y="80"/>
                  </a:moveTo>
                  <a:cubicBezTo>
                    <a:pt x="209" y="77"/>
                    <a:pt x="211" y="75"/>
                    <a:pt x="213" y="72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3" y="69"/>
                    <a:pt x="201" y="72"/>
                    <a:pt x="200" y="75"/>
                  </a:cubicBezTo>
                  <a:lnTo>
                    <a:pt x="208" y="80"/>
                  </a:lnTo>
                  <a:close/>
                  <a:moveTo>
                    <a:pt x="200" y="96"/>
                  </a:moveTo>
                  <a:cubicBezTo>
                    <a:pt x="201" y="93"/>
                    <a:pt x="202" y="90"/>
                    <a:pt x="203" y="87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4" y="86"/>
                    <a:pt x="192" y="90"/>
                    <a:pt x="191" y="93"/>
                  </a:cubicBezTo>
                  <a:lnTo>
                    <a:pt x="200" y="96"/>
                  </a:lnTo>
                  <a:close/>
                  <a:moveTo>
                    <a:pt x="197" y="113"/>
                  </a:moveTo>
                  <a:cubicBezTo>
                    <a:pt x="198" y="110"/>
                    <a:pt x="198" y="107"/>
                    <a:pt x="198" y="104"/>
                  </a:cubicBezTo>
                  <a:cubicBezTo>
                    <a:pt x="189" y="103"/>
                    <a:pt x="189" y="103"/>
                    <a:pt x="189" y="103"/>
                  </a:cubicBezTo>
                  <a:cubicBezTo>
                    <a:pt x="188" y="106"/>
                    <a:pt x="188" y="109"/>
                    <a:pt x="188" y="113"/>
                  </a:cubicBezTo>
                  <a:lnTo>
                    <a:pt x="197" y="113"/>
                  </a:lnTo>
                  <a:close/>
                  <a:moveTo>
                    <a:pt x="200" y="130"/>
                  </a:moveTo>
                  <a:cubicBezTo>
                    <a:pt x="199" y="127"/>
                    <a:pt x="198" y="124"/>
                    <a:pt x="198" y="122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6"/>
                    <a:pt x="190" y="129"/>
                    <a:pt x="191" y="133"/>
                  </a:cubicBezTo>
                  <a:lnTo>
                    <a:pt x="200" y="130"/>
                  </a:lnTo>
                  <a:close/>
                  <a:moveTo>
                    <a:pt x="206" y="146"/>
                  </a:moveTo>
                  <a:cubicBezTo>
                    <a:pt x="205" y="144"/>
                    <a:pt x="204" y="141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95" y="145"/>
                    <a:pt x="197" y="148"/>
                    <a:pt x="198" y="151"/>
                  </a:cubicBezTo>
                  <a:lnTo>
                    <a:pt x="206" y="146"/>
                  </a:lnTo>
                  <a:close/>
                  <a:moveTo>
                    <a:pt x="218" y="160"/>
                  </a:moveTo>
                  <a:cubicBezTo>
                    <a:pt x="215" y="158"/>
                    <a:pt x="213" y="156"/>
                    <a:pt x="211" y="153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7" y="162"/>
                    <a:pt x="209" y="165"/>
                    <a:pt x="212" y="167"/>
                  </a:cubicBezTo>
                  <a:lnTo>
                    <a:pt x="218" y="160"/>
                  </a:lnTo>
                  <a:close/>
                  <a:moveTo>
                    <a:pt x="232" y="168"/>
                  </a:moveTo>
                  <a:cubicBezTo>
                    <a:pt x="230" y="167"/>
                    <a:pt x="227" y="166"/>
                    <a:pt x="225" y="165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23" y="174"/>
                    <a:pt x="226" y="176"/>
                    <a:pt x="229" y="177"/>
                  </a:cubicBezTo>
                  <a:cubicBezTo>
                    <a:pt x="232" y="168"/>
                    <a:pt x="232" y="168"/>
                    <a:pt x="232" y="168"/>
                  </a:cubicBezTo>
                  <a:close/>
                  <a:moveTo>
                    <a:pt x="249" y="172"/>
                  </a:moveTo>
                  <a:cubicBezTo>
                    <a:pt x="247" y="172"/>
                    <a:pt x="244" y="171"/>
                    <a:pt x="241" y="171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2" y="181"/>
                    <a:pt x="246" y="181"/>
                    <a:pt x="249" y="181"/>
                  </a:cubicBezTo>
                  <a:lnTo>
                    <a:pt x="249" y="172"/>
                  </a:lnTo>
                  <a:close/>
                  <a:moveTo>
                    <a:pt x="266" y="169"/>
                  </a:moveTo>
                  <a:cubicBezTo>
                    <a:pt x="264" y="170"/>
                    <a:pt x="261" y="171"/>
                    <a:pt x="258" y="171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63" y="180"/>
                    <a:pt x="266" y="179"/>
                    <a:pt x="269" y="178"/>
                  </a:cubicBezTo>
                  <a:lnTo>
                    <a:pt x="266" y="169"/>
                  </a:lnTo>
                  <a:close/>
                  <a:moveTo>
                    <a:pt x="281" y="161"/>
                  </a:moveTo>
                  <a:cubicBezTo>
                    <a:pt x="279" y="163"/>
                    <a:pt x="276" y="164"/>
                    <a:pt x="274" y="166"/>
                  </a:cubicBezTo>
                  <a:cubicBezTo>
                    <a:pt x="279" y="174"/>
                    <a:pt x="279" y="174"/>
                    <a:pt x="279" y="174"/>
                  </a:cubicBezTo>
                  <a:cubicBezTo>
                    <a:pt x="282" y="172"/>
                    <a:pt x="285" y="170"/>
                    <a:pt x="287" y="168"/>
                  </a:cubicBezTo>
                  <a:lnTo>
                    <a:pt x="281" y="161"/>
                  </a:lnTo>
                  <a:close/>
                  <a:moveTo>
                    <a:pt x="291" y="147"/>
                  </a:moveTo>
                  <a:cubicBezTo>
                    <a:pt x="290" y="150"/>
                    <a:pt x="288" y="152"/>
                    <a:pt x="286" y="155"/>
                  </a:cubicBezTo>
                  <a:cubicBezTo>
                    <a:pt x="294" y="160"/>
                    <a:pt x="294" y="160"/>
                    <a:pt x="294" y="160"/>
                  </a:cubicBezTo>
                  <a:cubicBezTo>
                    <a:pt x="296" y="157"/>
                    <a:pt x="298" y="155"/>
                    <a:pt x="299" y="151"/>
                  </a:cubicBezTo>
                  <a:lnTo>
                    <a:pt x="291" y="147"/>
                  </a:lnTo>
                  <a:close/>
                  <a:moveTo>
                    <a:pt x="296" y="131"/>
                  </a:moveTo>
                  <a:cubicBezTo>
                    <a:pt x="296" y="132"/>
                    <a:pt x="296" y="134"/>
                    <a:pt x="295" y="135"/>
                  </a:cubicBezTo>
                  <a:cubicBezTo>
                    <a:pt x="295" y="137"/>
                    <a:pt x="295" y="138"/>
                    <a:pt x="294" y="139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4" y="140"/>
                    <a:pt x="304" y="139"/>
                    <a:pt x="304" y="138"/>
                  </a:cubicBezTo>
                  <a:cubicBezTo>
                    <a:pt x="305" y="136"/>
                    <a:pt x="305" y="134"/>
                    <a:pt x="305" y="132"/>
                  </a:cubicBezTo>
                  <a:lnTo>
                    <a:pt x="296" y="131"/>
                  </a:lnTo>
                  <a:close/>
                  <a:moveTo>
                    <a:pt x="294" y="115"/>
                  </a:moveTo>
                  <a:cubicBezTo>
                    <a:pt x="295" y="117"/>
                    <a:pt x="296" y="120"/>
                    <a:pt x="296" y="123"/>
                  </a:cubicBezTo>
                  <a:cubicBezTo>
                    <a:pt x="305" y="121"/>
                    <a:pt x="305" y="121"/>
                    <a:pt x="305" y="121"/>
                  </a:cubicBezTo>
                  <a:cubicBezTo>
                    <a:pt x="305" y="118"/>
                    <a:pt x="304" y="114"/>
                    <a:pt x="302" y="111"/>
                  </a:cubicBezTo>
                  <a:lnTo>
                    <a:pt x="294" y="115"/>
                  </a:lnTo>
                  <a:close/>
                  <a:moveTo>
                    <a:pt x="283" y="103"/>
                  </a:moveTo>
                  <a:cubicBezTo>
                    <a:pt x="285" y="105"/>
                    <a:pt x="287" y="106"/>
                    <a:pt x="289" y="108"/>
                  </a:cubicBezTo>
                  <a:cubicBezTo>
                    <a:pt x="296" y="102"/>
                    <a:pt x="296" y="102"/>
                    <a:pt x="296" y="102"/>
                  </a:cubicBezTo>
                  <a:cubicBezTo>
                    <a:pt x="294" y="99"/>
                    <a:pt x="291" y="97"/>
                    <a:pt x="288" y="95"/>
                  </a:cubicBezTo>
                  <a:lnTo>
                    <a:pt x="283" y="103"/>
                  </a:lnTo>
                  <a:close/>
                  <a:moveTo>
                    <a:pt x="267" y="95"/>
                  </a:moveTo>
                  <a:cubicBezTo>
                    <a:pt x="270" y="96"/>
                    <a:pt x="273" y="97"/>
                    <a:pt x="275" y="98"/>
                  </a:cubicBezTo>
                  <a:cubicBezTo>
                    <a:pt x="280" y="90"/>
                    <a:pt x="280" y="90"/>
                    <a:pt x="280" y="90"/>
                  </a:cubicBezTo>
                  <a:cubicBezTo>
                    <a:pt x="277" y="89"/>
                    <a:pt x="274" y="87"/>
                    <a:pt x="270" y="86"/>
                  </a:cubicBezTo>
                  <a:lnTo>
                    <a:pt x="267" y="95"/>
                  </a:lnTo>
                  <a:close/>
                  <a:moveTo>
                    <a:pt x="250" y="91"/>
                  </a:moveTo>
                  <a:cubicBezTo>
                    <a:pt x="253" y="91"/>
                    <a:pt x="256" y="92"/>
                    <a:pt x="259" y="92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58" y="83"/>
                    <a:pt x="255" y="82"/>
                    <a:pt x="251" y="81"/>
                  </a:cubicBezTo>
                  <a:lnTo>
                    <a:pt x="250" y="91"/>
                  </a:lnTo>
                  <a:close/>
                  <a:moveTo>
                    <a:pt x="231" y="88"/>
                  </a:moveTo>
                  <a:cubicBezTo>
                    <a:pt x="235" y="88"/>
                    <a:pt x="238" y="89"/>
                    <a:pt x="241" y="89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9" y="79"/>
                    <a:pt x="235" y="79"/>
                    <a:pt x="232" y="79"/>
                  </a:cubicBezTo>
                  <a:lnTo>
                    <a:pt x="231" y="88"/>
                  </a:lnTo>
                  <a:close/>
                  <a:moveTo>
                    <a:pt x="213" y="87"/>
                  </a:moveTo>
                  <a:cubicBezTo>
                    <a:pt x="216" y="87"/>
                    <a:pt x="219" y="87"/>
                    <a:pt x="222" y="88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19" y="78"/>
                    <a:pt x="216" y="78"/>
                    <a:pt x="213" y="78"/>
                  </a:cubicBezTo>
                  <a:lnTo>
                    <a:pt x="213" y="87"/>
                  </a:lnTo>
                  <a:close/>
                  <a:moveTo>
                    <a:pt x="194" y="88"/>
                  </a:moveTo>
                  <a:cubicBezTo>
                    <a:pt x="197" y="88"/>
                    <a:pt x="200" y="87"/>
                    <a:pt x="204" y="87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0" y="78"/>
                    <a:pt x="197" y="78"/>
                    <a:pt x="194" y="78"/>
                  </a:cubicBezTo>
                  <a:lnTo>
                    <a:pt x="194" y="88"/>
                  </a:lnTo>
                  <a:close/>
                  <a:moveTo>
                    <a:pt x="176" y="89"/>
                  </a:moveTo>
                  <a:cubicBezTo>
                    <a:pt x="179" y="89"/>
                    <a:pt x="182" y="89"/>
                    <a:pt x="185" y="88"/>
                  </a:cubicBezTo>
                  <a:cubicBezTo>
                    <a:pt x="184" y="79"/>
                    <a:pt x="184" y="79"/>
                    <a:pt x="184" y="79"/>
                  </a:cubicBezTo>
                  <a:cubicBezTo>
                    <a:pt x="181" y="79"/>
                    <a:pt x="178" y="80"/>
                    <a:pt x="175" y="80"/>
                  </a:cubicBezTo>
                  <a:lnTo>
                    <a:pt x="176" y="89"/>
                  </a:lnTo>
                  <a:close/>
                  <a:moveTo>
                    <a:pt x="157" y="92"/>
                  </a:moveTo>
                  <a:cubicBezTo>
                    <a:pt x="160" y="91"/>
                    <a:pt x="163" y="91"/>
                    <a:pt x="166" y="90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2" y="81"/>
                    <a:pt x="159" y="82"/>
                    <a:pt x="156" y="82"/>
                  </a:cubicBezTo>
                  <a:lnTo>
                    <a:pt x="157" y="92"/>
                  </a:lnTo>
                  <a:close/>
                  <a:moveTo>
                    <a:pt x="139" y="95"/>
                  </a:moveTo>
                  <a:cubicBezTo>
                    <a:pt x="142" y="94"/>
                    <a:pt x="145" y="94"/>
                    <a:pt x="148" y="93"/>
                  </a:cubicBezTo>
                  <a:cubicBezTo>
                    <a:pt x="146" y="84"/>
                    <a:pt x="146" y="84"/>
                    <a:pt x="146" y="84"/>
                  </a:cubicBezTo>
                  <a:cubicBezTo>
                    <a:pt x="143" y="84"/>
                    <a:pt x="140" y="85"/>
                    <a:pt x="137" y="86"/>
                  </a:cubicBezTo>
                  <a:lnTo>
                    <a:pt x="139" y="95"/>
                  </a:lnTo>
                  <a:close/>
                  <a:moveTo>
                    <a:pt x="120" y="99"/>
                  </a:moveTo>
                  <a:cubicBezTo>
                    <a:pt x="123" y="98"/>
                    <a:pt x="126" y="98"/>
                    <a:pt x="130" y="97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4" y="88"/>
                    <a:pt x="121" y="89"/>
                    <a:pt x="118" y="90"/>
                  </a:cubicBezTo>
                  <a:lnTo>
                    <a:pt x="120" y="99"/>
                  </a:lnTo>
                  <a:close/>
                  <a:moveTo>
                    <a:pt x="102" y="104"/>
                  </a:moveTo>
                  <a:cubicBezTo>
                    <a:pt x="105" y="103"/>
                    <a:pt x="108" y="102"/>
                    <a:pt x="111" y="101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06" y="93"/>
                    <a:pt x="103" y="94"/>
                    <a:pt x="100" y="95"/>
                  </a:cubicBezTo>
                  <a:lnTo>
                    <a:pt x="102" y="104"/>
                  </a:lnTo>
                  <a:close/>
                  <a:moveTo>
                    <a:pt x="85" y="110"/>
                  </a:moveTo>
                  <a:cubicBezTo>
                    <a:pt x="88" y="109"/>
                    <a:pt x="91" y="108"/>
                    <a:pt x="94" y="107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88" y="99"/>
                    <a:pt x="84" y="100"/>
                    <a:pt x="82" y="101"/>
                  </a:cubicBezTo>
                  <a:lnTo>
                    <a:pt x="85" y="110"/>
                  </a:lnTo>
                  <a:close/>
                  <a:moveTo>
                    <a:pt x="67" y="117"/>
                  </a:moveTo>
                  <a:cubicBezTo>
                    <a:pt x="70" y="115"/>
                    <a:pt x="73" y="114"/>
                    <a:pt x="76" y="113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0" y="105"/>
                    <a:pt x="67" y="107"/>
                    <a:pt x="64" y="108"/>
                  </a:cubicBezTo>
                  <a:lnTo>
                    <a:pt x="67" y="117"/>
                  </a:lnTo>
                  <a:close/>
                  <a:moveTo>
                    <a:pt x="51" y="124"/>
                  </a:moveTo>
                  <a:cubicBezTo>
                    <a:pt x="53" y="123"/>
                    <a:pt x="56" y="122"/>
                    <a:pt x="59" y="120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2" y="113"/>
                    <a:pt x="49" y="115"/>
                    <a:pt x="46" y="116"/>
                  </a:cubicBezTo>
                  <a:lnTo>
                    <a:pt x="51" y="124"/>
                  </a:lnTo>
                  <a:close/>
                  <a:moveTo>
                    <a:pt x="35" y="134"/>
                  </a:moveTo>
                  <a:cubicBezTo>
                    <a:pt x="37" y="132"/>
                    <a:pt x="40" y="130"/>
                    <a:pt x="43" y="129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5" y="122"/>
                    <a:pt x="32" y="124"/>
                    <a:pt x="30" y="126"/>
                  </a:cubicBezTo>
                  <a:lnTo>
                    <a:pt x="35" y="134"/>
                  </a:lnTo>
                  <a:close/>
                  <a:moveTo>
                    <a:pt x="20" y="145"/>
                  </a:moveTo>
                  <a:cubicBezTo>
                    <a:pt x="22" y="143"/>
                    <a:pt x="25" y="141"/>
                    <a:pt x="27" y="139"/>
                  </a:cubicBezTo>
                  <a:cubicBezTo>
                    <a:pt x="22" y="131"/>
                    <a:pt x="22" y="131"/>
                    <a:pt x="22" y="131"/>
                  </a:cubicBezTo>
                  <a:cubicBezTo>
                    <a:pt x="19" y="133"/>
                    <a:pt x="16" y="135"/>
                    <a:pt x="14" y="137"/>
                  </a:cubicBezTo>
                  <a:lnTo>
                    <a:pt x="20" y="145"/>
                  </a:lnTo>
                  <a:close/>
                  <a:moveTo>
                    <a:pt x="8" y="158"/>
                  </a:moveTo>
                  <a:cubicBezTo>
                    <a:pt x="9" y="155"/>
                    <a:pt x="11" y="153"/>
                    <a:pt x="13" y="151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4" y="147"/>
                    <a:pt x="2" y="149"/>
                    <a:pt x="0" y="152"/>
                  </a:cubicBezTo>
                  <a:lnTo>
                    <a:pt x="8" y="158"/>
                  </a:ln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46774" y="903119"/>
            <a:ext cx="2199398" cy="2287550"/>
            <a:chOff x="946774" y="903119"/>
            <a:chExt cx="2199398" cy="2287550"/>
          </a:xfrm>
        </p:grpSpPr>
        <p:sp>
          <p:nvSpPr>
            <p:cNvPr id="658" name="Freeform 11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 rot="16949960" flipH="1">
              <a:off x="531686" y="2348685"/>
              <a:ext cx="1257072" cy="426896"/>
            </a:xfrm>
            <a:custGeom>
              <a:avLst/>
              <a:gdLst>
                <a:gd name="T0" fmla="*/ 492 w 496"/>
                <a:gd name="T1" fmla="*/ 56 h 181"/>
                <a:gd name="T2" fmla="*/ 485 w 496"/>
                <a:gd name="T3" fmla="*/ 49 h 181"/>
                <a:gd name="T4" fmla="*/ 464 w 496"/>
                <a:gd name="T5" fmla="*/ 45 h 181"/>
                <a:gd name="T6" fmla="*/ 440 w 496"/>
                <a:gd name="T7" fmla="*/ 31 h 181"/>
                <a:gd name="T8" fmla="*/ 440 w 496"/>
                <a:gd name="T9" fmla="*/ 31 h 181"/>
                <a:gd name="T10" fmla="*/ 427 w 496"/>
                <a:gd name="T11" fmla="*/ 14 h 181"/>
                <a:gd name="T12" fmla="*/ 418 w 496"/>
                <a:gd name="T13" fmla="*/ 11 h 181"/>
                <a:gd name="T14" fmla="*/ 397 w 496"/>
                <a:gd name="T15" fmla="*/ 15 h 181"/>
                <a:gd name="T16" fmla="*/ 370 w 496"/>
                <a:gd name="T17" fmla="*/ 10 h 181"/>
                <a:gd name="T18" fmla="*/ 370 w 496"/>
                <a:gd name="T19" fmla="*/ 10 h 181"/>
                <a:gd name="T20" fmla="*/ 352 w 496"/>
                <a:gd name="T21" fmla="*/ 0 h 181"/>
                <a:gd name="T22" fmla="*/ 342 w 496"/>
                <a:gd name="T23" fmla="*/ 0 h 181"/>
                <a:gd name="T24" fmla="*/ 324 w 496"/>
                <a:gd name="T25" fmla="*/ 12 h 181"/>
                <a:gd name="T26" fmla="*/ 297 w 496"/>
                <a:gd name="T27" fmla="*/ 19 h 181"/>
                <a:gd name="T28" fmla="*/ 297 w 496"/>
                <a:gd name="T29" fmla="*/ 19 h 181"/>
                <a:gd name="T30" fmla="*/ 276 w 496"/>
                <a:gd name="T31" fmla="*/ 17 h 181"/>
                <a:gd name="T32" fmla="*/ 268 w 496"/>
                <a:gd name="T33" fmla="*/ 21 h 181"/>
                <a:gd name="T34" fmla="*/ 255 w 496"/>
                <a:gd name="T35" fmla="*/ 38 h 181"/>
                <a:gd name="T36" fmla="*/ 232 w 496"/>
                <a:gd name="T37" fmla="*/ 53 h 181"/>
                <a:gd name="T38" fmla="*/ 232 w 496"/>
                <a:gd name="T39" fmla="*/ 53 h 181"/>
                <a:gd name="T40" fmla="*/ 212 w 496"/>
                <a:gd name="T41" fmla="*/ 59 h 181"/>
                <a:gd name="T42" fmla="*/ 205 w 496"/>
                <a:gd name="T43" fmla="*/ 67 h 181"/>
                <a:gd name="T44" fmla="*/ 203 w 496"/>
                <a:gd name="T45" fmla="*/ 87 h 181"/>
                <a:gd name="T46" fmla="*/ 197 w 496"/>
                <a:gd name="T47" fmla="*/ 113 h 181"/>
                <a:gd name="T48" fmla="*/ 197 w 496"/>
                <a:gd name="T49" fmla="*/ 113 h 181"/>
                <a:gd name="T50" fmla="*/ 191 w 496"/>
                <a:gd name="T51" fmla="*/ 133 h 181"/>
                <a:gd name="T52" fmla="*/ 203 w 496"/>
                <a:gd name="T53" fmla="*/ 139 h 181"/>
                <a:gd name="T54" fmla="*/ 206 w 496"/>
                <a:gd name="T55" fmla="*/ 146 h 181"/>
                <a:gd name="T56" fmla="*/ 212 w 496"/>
                <a:gd name="T57" fmla="*/ 167 h 181"/>
                <a:gd name="T58" fmla="*/ 220 w 496"/>
                <a:gd name="T59" fmla="*/ 173 h 181"/>
                <a:gd name="T60" fmla="*/ 241 w 496"/>
                <a:gd name="T61" fmla="*/ 171 h 181"/>
                <a:gd name="T62" fmla="*/ 266 w 496"/>
                <a:gd name="T63" fmla="*/ 169 h 181"/>
                <a:gd name="T64" fmla="*/ 266 w 496"/>
                <a:gd name="T65" fmla="*/ 169 h 181"/>
                <a:gd name="T66" fmla="*/ 287 w 496"/>
                <a:gd name="T67" fmla="*/ 168 h 181"/>
                <a:gd name="T68" fmla="*/ 294 w 496"/>
                <a:gd name="T69" fmla="*/ 160 h 181"/>
                <a:gd name="T70" fmla="*/ 295 w 496"/>
                <a:gd name="T71" fmla="*/ 135 h 181"/>
                <a:gd name="T72" fmla="*/ 305 w 496"/>
                <a:gd name="T73" fmla="*/ 132 h 181"/>
                <a:gd name="T74" fmla="*/ 305 w 496"/>
                <a:gd name="T75" fmla="*/ 121 h 181"/>
                <a:gd name="T76" fmla="*/ 289 w 496"/>
                <a:gd name="T77" fmla="*/ 108 h 181"/>
                <a:gd name="T78" fmla="*/ 267 w 496"/>
                <a:gd name="T79" fmla="*/ 95 h 181"/>
                <a:gd name="T80" fmla="*/ 267 w 496"/>
                <a:gd name="T81" fmla="*/ 95 h 181"/>
                <a:gd name="T82" fmla="*/ 251 w 496"/>
                <a:gd name="T83" fmla="*/ 81 h 181"/>
                <a:gd name="T84" fmla="*/ 242 w 496"/>
                <a:gd name="T85" fmla="*/ 80 h 181"/>
                <a:gd name="T86" fmla="*/ 222 w 496"/>
                <a:gd name="T87" fmla="*/ 88 h 181"/>
                <a:gd name="T88" fmla="*/ 194 w 496"/>
                <a:gd name="T89" fmla="*/ 88 h 181"/>
                <a:gd name="T90" fmla="*/ 194 w 496"/>
                <a:gd name="T91" fmla="*/ 88 h 181"/>
                <a:gd name="T92" fmla="*/ 175 w 496"/>
                <a:gd name="T93" fmla="*/ 80 h 181"/>
                <a:gd name="T94" fmla="*/ 165 w 496"/>
                <a:gd name="T95" fmla="*/ 81 h 181"/>
                <a:gd name="T96" fmla="*/ 148 w 496"/>
                <a:gd name="T97" fmla="*/ 93 h 181"/>
                <a:gd name="T98" fmla="*/ 120 w 496"/>
                <a:gd name="T99" fmla="*/ 99 h 181"/>
                <a:gd name="T100" fmla="*/ 120 w 496"/>
                <a:gd name="T101" fmla="*/ 99 h 181"/>
                <a:gd name="T102" fmla="*/ 100 w 496"/>
                <a:gd name="T103" fmla="*/ 95 h 181"/>
                <a:gd name="T104" fmla="*/ 91 w 496"/>
                <a:gd name="T105" fmla="*/ 98 h 181"/>
                <a:gd name="T106" fmla="*/ 76 w 496"/>
                <a:gd name="T107" fmla="*/ 113 h 181"/>
                <a:gd name="T108" fmla="*/ 51 w 496"/>
                <a:gd name="T109" fmla="*/ 124 h 181"/>
                <a:gd name="T110" fmla="*/ 51 w 496"/>
                <a:gd name="T111" fmla="*/ 124 h 181"/>
                <a:gd name="T112" fmla="*/ 30 w 496"/>
                <a:gd name="T113" fmla="*/ 126 h 181"/>
                <a:gd name="T114" fmla="*/ 22 w 496"/>
                <a:gd name="T115" fmla="*/ 131 h 181"/>
                <a:gd name="T116" fmla="*/ 13 w 496"/>
                <a:gd name="T117" fmla="*/ 15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" h="181">
                  <a:moveTo>
                    <a:pt x="485" y="63"/>
                  </a:moveTo>
                  <a:cubicBezTo>
                    <a:pt x="487" y="64"/>
                    <a:pt x="488" y="65"/>
                    <a:pt x="489" y="67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495" y="59"/>
                    <a:pt x="493" y="57"/>
                    <a:pt x="492" y="56"/>
                  </a:cubicBezTo>
                  <a:cubicBezTo>
                    <a:pt x="485" y="63"/>
                    <a:pt x="485" y="63"/>
                    <a:pt x="485" y="63"/>
                  </a:cubicBezTo>
                  <a:close/>
                  <a:moveTo>
                    <a:pt x="471" y="51"/>
                  </a:moveTo>
                  <a:cubicBezTo>
                    <a:pt x="474" y="53"/>
                    <a:pt x="476" y="55"/>
                    <a:pt x="479" y="57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2" y="47"/>
                    <a:pt x="480" y="45"/>
                    <a:pt x="477" y="43"/>
                  </a:cubicBezTo>
                  <a:lnTo>
                    <a:pt x="471" y="51"/>
                  </a:lnTo>
                  <a:close/>
                  <a:moveTo>
                    <a:pt x="456" y="40"/>
                  </a:moveTo>
                  <a:cubicBezTo>
                    <a:pt x="459" y="42"/>
                    <a:pt x="462" y="43"/>
                    <a:pt x="464" y="45"/>
                  </a:cubicBezTo>
                  <a:cubicBezTo>
                    <a:pt x="470" y="37"/>
                    <a:pt x="470" y="37"/>
                    <a:pt x="470" y="37"/>
                  </a:cubicBezTo>
                  <a:cubicBezTo>
                    <a:pt x="467" y="36"/>
                    <a:pt x="464" y="34"/>
                    <a:pt x="462" y="32"/>
                  </a:cubicBezTo>
                  <a:lnTo>
                    <a:pt x="456" y="40"/>
                  </a:lnTo>
                  <a:close/>
                  <a:moveTo>
                    <a:pt x="440" y="31"/>
                  </a:moveTo>
                  <a:cubicBezTo>
                    <a:pt x="443" y="32"/>
                    <a:pt x="446" y="34"/>
                    <a:pt x="449" y="35"/>
                  </a:cubicBezTo>
                  <a:cubicBezTo>
                    <a:pt x="453" y="27"/>
                    <a:pt x="453" y="27"/>
                    <a:pt x="453" y="27"/>
                  </a:cubicBezTo>
                  <a:cubicBezTo>
                    <a:pt x="450" y="25"/>
                    <a:pt x="448" y="24"/>
                    <a:pt x="445" y="22"/>
                  </a:cubicBezTo>
                  <a:lnTo>
                    <a:pt x="440" y="31"/>
                  </a:lnTo>
                  <a:close/>
                  <a:moveTo>
                    <a:pt x="424" y="23"/>
                  </a:moveTo>
                  <a:cubicBezTo>
                    <a:pt x="427" y="24"/>
                    <a:pt x="429" y="26"/>
                    <a:pt x="432" y="27"/>
                  </a:cubicBezTo>
                  <a:cubicBezTo>
                    <a:pt x="436" y="18"/>
                    <a:pt x="436" y="18"/>
                    <a:pt x="436" y="18"/>
                  </a:cubicBezTo>
                  <a:cubicBezTo>
                    <a:pt x="433" y="17"/>
                    <a:pt x="430" y="16"/>
                    <a:pt x="427" y="14"/>
                  </a:cubicBezTo>
                  <a:lnTo>
                    <a:pt x="424" y="23"/>
                  </a:lnTo>
                  <a:close/>
                  <a:moveTo>
                    <a:pt x="406" y="17"/>
                  </a:moveTo>
                  <a:cubicBezTo>
                    <a:pt x="409" y="18"/>
                    <a:pt x="412" y="19"/>
                    <a:pt x="415" y="20"/>
                  </a:cubicBezTo>
                  <a:cubicBezTo>
                    <a:pt x="418" y="11"/>
                    <a:pt x="418" y="11"/>
                    <a:pt x="418" y="11"/>
                  </a:cubicBezTo>
                  <a:cubicBezTo>
                    <a:pt x="415" y="10"/>
                    <a:pt x="412" y="9"/>
                    <a:pt x="409" y="8"/>
                  </a:cubicBezTo>
                  <a:lnTo>
                    <a:pt x="406" y="17"/>
                  </a:lnTo>
                  <a:close/>
                  <a:moveTo>
                    <a:pt x="388" y="13"/>
                  </a:moveTo>
                  <a:cubicBezTo>
                    <a:pt x="391" y="14"/>
                    <a:pt x="394" y="14"/>
                    <a:pt x="397" y="15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6" y="5"/>
                    <a:pt x="393" y="4"/>
                    <a:pt x="390" y="4"/>
                  </a:cubicBezTo>
                  <a:lnTo>
                    <a:pt x="388" y="13"/>
                  </a:lnTo>
                  <a:close/>
                  <a:moveTo>
                    <a:pt x="370" y="10"/>
                  </a:moveTo>
                  <a:cubicBezTo>
                    <a:pt x="373" y="11"/>
                    <a:pt x="376" y="11"/>
                    <a:pt x="379" y="11"/>
                  </a:cubicBezTo>
                  <a:cubicBezTo>
                    <a:pt x="380" y="2"/>
                    <a:pt x="380" y="2"/>
                    <a:pt x="380" y="2"/>
                  </a:cubicBezTo>
                  <a:cubicBezTo>
                    <a:pt x="377" y="2"/>
                    <a:pt x="374" y="1"/>
                    <a:pt x="371" y="1"/>
                  </a:cubicBezTo>
                  <a:cubicBezTo>
                    <a:pt x="370" y="10"/>
                    <a:pt x="370" y="10"/>
                    <a:pt x="370" y="10"/>
                  </a:cubicBezTo>
                  <a:close/>
                  <a:moveTo>
                    <a:pt x="352" y="10"/>
                  </a:moveTo>
                  <a:cubicBezTo>
                    <a:pt x="355" y="10"/>
                    <a:pt x="358" y="10"/>
                    <a:pt x="361" y="1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58" y="0"/>
                    <a:pt x="355" y="0"/>
                    <a:pt x="352" y="0"/>
                  </a:cubicBezTo>
                  <a:lnTo>
                    <a:pt x="352" y="10"/>
                  </a:lnTo>
                  <a:close/>
                  <a:moveTo>
                    <a:pt x="333" y="11"/>
                  </a:moveTo>
                  <a:cubicBezTo>
                    <a:pt x="337" y="10"/>
                    <a:pt x="340" y="10"/>
                    <a:pt x="342" y="1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39" y="1"/>
                    <a:pt x="335" y="1"/>
                    <a:pt x="332" y="1"/>
                  </a:cubicBezTo>
                  <a:lnTo>
                    <a:pt x="333" y="11"/>
                  </a:lnTo>
                  <a:close/>
                  <a:moveTo>
                    <a:pt x="315" y="14"/>
                  </a:moveTo>
                  <a:cubicBezTo>
                    <a:pt x="318" y="13"/>
                    <a:pt x="321" y="13"/>
                    <a:pt x="324" y="12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19" y="4"/>
                    <a:pt x="316" y="4"/>
                    <a:pt x="313" y="5"/>
                  </a:cubicBezTo>
                  <a:lnTo>
                    <a:pt x="315" y="14"/>
                  </a:lnTo>
                  <a:close/>
                  <a:moveTo>
                    <a:pt x="297" y="19"/>
                  </a:moveTo>
                  <a:cubicBezTo>
                    <a:pt x="300" y="18"/>
                    <a:pt x="303" y="17"/>
                    <a:pt x="306" y="16"/>
                  </a:cubicBezTo>
                  <a:cubicBezTo>
                    <a:pt x="304" y="7"/>
                    <a:pt x="304" y="7"/>
                    <a:pt x="304" y="7"/>
                  </a:cubicBezTo>
                  <a:cubicBezTo>
                    <a:pt x="301" y="8"/>
                    <a:pt x="298" y="9"/>
                    <a:pt x="294" y="10"/>
                  </a:cubicBezTo>
                  <a:lnTo>
                    <a:pt x="297" y="19"/>
                  </a:lnTo>
                  <a:close/>
                  <a:moveTo>
                    <a:pt x="280" y="26"/>
                  </a:moveTo>
                  <a:cubicBezTo>
                    <a:pt x="283" y="24"/>
                    <a:pt x="286" y="23"/>
                    <a:pt x="289" y="22"/>
                  </a:cubicBezTo>
                  <a:cubicBezTo>
                    <a:pt x="285" y="13"/>
                    <a:pt x="285" y="13"/>
                    <a:pt x="285" y="13"/>
                  </a:cubicBezTo>
                  <a:cubicBezTo>
                    <a:pt x="282" y="14"/>
                    <a:pt x="279" y="16"/>
                    <a:pt x="276" y="17"/>
                  </a:cubicBezTo>
                  <a:lnTo>
                    <a:pt x="280" y="26"/>
                  </a:lnTo>
                  <a:close/>
                  <a:moveTo>
                    <a:pt x="263" y="33"/>
                  </a:moveTo>
                  <a:cubicBezTo>
                    <a:pt x="266" y="32"/>
                    <a:pt x="269" y="31"/>
                    <a:pt x="271" y="29"/>
                  </a:cubicBezTo>
                  <a:cubicBezTo>
                    <a:pt x="268" y="21"/>
                    <a:pt x="268" y="21"/>
                    <a:pt x="268" y="21"/>
                  </a:cubicBezTo>
                  <a:cubicBezTo>
                    <a:pt x="265" y="22"/>
                    <a:pt x="262" y="23"/>
                    <a:pt x="259" y="25"/>
                  </a:cubicBezTo>
                  <a:lnTo>
                    <a:pt x="263" y="33"/>
                  </a:lnTo>
                  <a:close/>
                  <a:moveTo>
                    <a:pt x="247" y="42"/>
                  </a:moveTo>
                  <a:cubicBezTo>
                    <a:pt x="250" y="41"/>
                    <a:pt x="252" y="39"/>
                    <a:pt x="255" y="38"/>
                  </a:cubicBezTo>
                  <a:cubicBezTo>
                    <a:pt x="250" y="30"/>
                    <a:pt x="250" y="30"/>
                    <a:pt x="250" y="30"/>
                  </a:cubicBezTo>
                  <a:cubicBezTo>
                    <a:pt x="248" y="31"/>
                    <a:pt x="245" y="33"/>
                    <a:pt x="242" y="35"/>
                  </a:cubicBezTo>
                  <a:lnTo>
                    <a:pt x="247" y="42"/>
                  </a:lnTo>
                  <a:close/>
                  <a:moveTo>
                    <a:pt x="232" y="53"/>
                  </a:moveTo>
                  <a:cubicBezTo>
                    <a:pt x="234" y="51"/>
                    <a:pt x="237" y="49"/>
                    <a:pt x="239" y="48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1" y="42"/>
                    <a:pt x="229" y="44"/>
                    <a:pt x="226" y="46"/>
                  </a:cubicBezTo>
                  <a:lnTo>
                    <a:pt x="232" y="53"/>
                  </a:lnTo>
                  <a:close/>
                  <a:moveTo>
                    <a:pt x="219" y="65"/>
                  </a:moveTo>
                  <a:cubicBezTo>
                    <a:pt x="221" y="63"/>
                    <a:pt x="223" y="61"/>
                    <a:pt x="225" y="59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216" y="54"/>
                    <a:pt x="214" y="57"/>
                    <a:pt x="212" y="59"/>
                  </a:cubicBezTo>
                  <a:lnTo>
                    <a:pt x="219" y="65"/>
                  </a:lnTo>
                  <a:close/>
                  <a:moveTo>
                    <a:pt x="208" y="80"/>
                  </a:moveTo>
                  <a:cubicBezTo>
                    <a:pt x="209" y="77"/>
                    <a:pt x="211" y="75"/>
                    <a:pt x="213" y="72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3" y="69"/>
                    <a:pt x="201" y="72"/>
                    <a:pt x="200" y="75"/>
                  </a:cubicBezTo>
                  <a:lnTo>
                    <a:pt x="208" y="80"/>
                  </a:lnTo>
                  <a:close/>
                  <a:moveTo>
                    <a:pt x="200" y="96"/>
                  </a:moveTo>
                  <a:cubicBezTo>
                    <a:pt x="201" y="93"/>
                    <a:pt x="202" y="90"/>
                    <a:pt x="203" y="87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4" y="86"/>
                    <a:pt x="192" y="90"/>
                    <a:pt x="191" y="93"/>
                  </a:cubicBezTo>
                  <a:lnTo>
                    <a:pt x="200" y="96"/>
                  </a:lnTo>
                  <a:close/>
                  <a:moveTo>
                    <a:pt x="197" y="113"/>
                  </a:moveTo>
                  <a:cubicBezTo>
                    <a:pt x="198" y="110"/>
                    <a:pt x="198" y="107"/>
                    <a:pt x="198" y="104"/>
                  </a:cubicBezTo>
                  <a:cubicBezTo>
                    <a:pt x="189" y="103"/>
                    <a:pt x="189" y="103"/>
                    <a:pt x="189" y="103"/>
                  </a:cubicBezTo>
                  <a:cubicBezTo>
                    <a:pt x="188" y="106"/>
                    <a:pt x="188" y="109"/>
                    <a:pt x="188" y="113"/>
                  </a:cubicBezTo>
                  <a:lnTo>
                    <a:pt x="197" y="113"/>
                  </a:lnTo>
                  <a:close/>
                  <a:moveTo>
                    <a:pt x="200" y="130"/>
                  </a:moveTo>
                  <a:cubicBezTo>
                    <a:pt x="199" y="127"/>
                    <a:pt x="198" y="124"/>
                    <a:pt x="198" y="122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6"/>
                    <a:pt x="190" y="129"/>
                    <a:pt x="191" y="133"/>
                  </a:cubicBezTo>
                  <a:lnTo>
                    <a:pt x="200" y="130"/>
                  </a:lnTo>
                  <a:close/>
                  <a:moveTo>
                    <a:pt x="206" y="146"/>
                  </a:moveTo>
                  <a:cubicBezTo>
                    <a:pt x="205" y="144"/>
                    <a:pt x="204" y="141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95" y="145"/>
                    <a:pt x="197" y="148"/>
                    <a:pt x="198" y="151"/>
                  </a:cubicBezTo>
                  <a:lnTo>
                    <a:pt x="206" y="146"/>
                  </a:lnTo>
                  <a:close/>
                  <a:moveTo>
                    <a:pt x="218" y="160"/>
                  </a:moveTo>
                  <a:cubicBezTo>
                    <a:pt x="215" y="158"/>
                    <a:pt x="213" y="156"/>
                    <a:pt x="211" y="153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7" y="162"/>
                    <a:pt x="209" y="165"/>
                    <a:pt x="212" y="167"/>
                  </a:cubicBezTo>
                  <a:lnTo>
                    <a:pt x="218" y="160"/>
                  </a:lnTo>
                  <a:close/>
                  <a:moveTo>
                    <a:pt x="232" y="168"/>
                  </a:moveTo>
                  <a:cubicBezTo>
                    <a:pt x="230" y="167"/>
                    <a:pt x="227" y="166"/>
                    <a:pt x="225" y="165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23" y="174"/>
                    <a:pt x="226" y="176"/>
                    <a:pt x="229" y="177"/>
                  </a:cubicBezTo>
                  <a:cubicBezTo>
                    <a:pt x="232" y="168"/>
                    <a:pt x="232" y="168"/>
                    <a:pt x="232" y="168"/>
                  </a:cubicBezTo>
                  <a:close/>
                  <a:moveTo>
                    <a:pt x="249" y="172"/>
                  </a:moveTo>
                  <a:cubicBezTo>
                    <a:pt x="247" y="172"/>
                    <a:pt x="244" y="171"/>
                    <a:pt x="241" y="171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2" y="181"/>
                    <a:pt x="246" y="181"/>
                    <a:pt x="249" y="181"/>
                  </a:cubicBezTo>
                  <a:lnTo>
                    <a:pt x="249" y="172"/>
                  </a:lnTo>
                  <a:close/>
                  <a:moveTo>
                    <a:pt x="266" y="169"/>
                  </a:moveTo>
                  <a:cubicBezTo>
                    <a:pt x="264" y="170"/>
                    <a:pt x="261" y="171"/>
                    <a:pt x="258" y="171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63" y="180"/>
                    <a:pt x="266" y="179"/>
                    <a:pt x="269" y="178"/>
                  </a:cubicBezTo>
                  <a:lnTo>
                    <a:pt x="266" y="169"/>
                  </a:lnTo>
                  <a:close/>
                  <a:moveTo>
                    <a:pt x="281" y="161"/>
                  </a:moveTo>
                  <a:cubicBezTo>
                    <a:pt x="279" y="163"/>
                    <a:pt x="276" y="164"/>
                    <a:pt x="274" y="166"/>
                  </a:cubicBezTo>
                  <a:cubicBezTo>
                    <a:pt x="279" y="174"/>
                    <a:pt x="279" y="174"/>
                    <a:pt x="279" y="174"/>
                  </a:cubicBezTo>
                  <a:cubicBezTo>
                    <a:pt x="282" y="172"/>
                    <a:pt x="285" y="170"/>
                    <a:pt x="287" y="168"/>
                  </a:cubicBezTo>
                  <a:lnTo>
                    <a:pt x="281" y="161"/>
                  </a:lnTo>
                  <a:close/>
                  <a:moveTo>
                    <a:pt x="291" y="147"/>
                  </a:moveTo>
                  <a:cubicBezTo>
                    <a:pt x="290" y="150"/>
                    <a:pt x="288" y="152"/>
                    <a:pt x="286" y="155"/>
                  </a:cubicBezTo>
                  <a:cubicBezTo>
                    <a:pt x="294" y="160"/>
                    <a:pt x="294" y="160"/>
                    <a:pt x="294" y="160"/>
                  </a:cubicBezTo>
                  <a:cubicBezTo>
                    <a:pt x="296" y="157"/>
                    <a:pt x="298" y="155"/>
                    <a:pt x="299" y="151"/>
                  </a:cubicBezTo>
                  <a:lnTo>
                    <a:pt x="291" y="147"/>
                  </a:lnTo>
                  <a:close/>
                  <a:moveTo>
                    <a:pt x="296" y="131"/>
                  </a:moveTo>
                  <a:cubicBezTo>
                    <a:pt x="296" y="132"/>
                    <a:pt x="296" y="134"/>
                    <a:pt x="295" y="135"/>
                  </a:cubicBezTo>
                  <a:cubicBezTo>
                    <a:pt x="295" y="137"/>
                    <a:pt x="295" y="138"/>
                    <a:pt x="294" y="139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4" y="140"/>
                    <a:pt x="304" y="139"/>
                    <a:pt x="304" y="138"/>
                  </a:cubicBezTo>
                  <a:cubicBezTo>
                    <a:pt x="305" y="136"/>
                    <a:pt x="305" y="134"/>
                    <a:pt x="305" y="132"/>
                  </a:cubicBezTo>
                  <a:lnTo>
                    <a:pt x="296" y="131"/>
                  </a:lnTo>
                  <a:close/>
                  <a:moveTo>
                    <a:pt x="294" y="115"/>
                  </a:moveTo>
                  <a:cubicBezTo>
                    <a:pt x="295" y="117"/>
                    <a:pt x="296" y="120"/>
                    <a:pt x="296" y="123"/>
                  </a:cubicBezTo>
                  <a:cubicBezTo>
                    <a:pt x="305" y="121"/>
                    <a:pt x="305" y="121"/>
                    <a:pt x="305" y="121"/>
                  </a:cubicBezTo>
                  <a:cubicBezTo>
                    <a:pt x="305" y="118"/>
                    <a:pt x="304" y="114"/>
                    <a:pt x="302" y="111"/>
                  </a:cubicBezTo>
                  <a:lnTo>
                    <a:pt x="294" y="115"/>
                  </a:lnTo>
                  <a:close/>
                  <a:moveTo>
                    <a:pt x="283" y="103"/>
                  </a:moveTo>
                  <a:cubicBezTo>
                    <a:pt x="285" y="105"/>
                    <a:pt x="287" y="106"/>
                    <a:pt x="289" y="108"/>
                  </a:cubicBezTo>
                  <a:cubicBezTo>
                    <a:pt x="296" y="102"/>
                    <a:pt x="296" y="102"/>
                    <a:pt x="296" y="102"/>
                  </a:cubicBezTo>
                  <a:cubicBezTo>
                    <a:pt x="294" y="99"/>
                    <a:pt x="291" y="97"/>
                    <a:pt x="288" y="95"/>
                  </a:cubicBezTo>
                  <a:lnTo>
                    <a:pt x="283" y="103"/>
                  </a:lnTo>
                  <a:close/>
                  <a:moveTo>
                    <a:pt x="267" y="95"/>
                  </a:moveTo>
                  <a:cubicBezTo>
                    <a:pt x="270" y="96"/>
                    <a:pt x="273" y="97"/>
                    <a:pt x="275" y="98"/>
                  </a:cubicBezTo>
                  <a:cubicBezTo>
                    <a:pt x="280" y="90"/>
                    <a:pt x="280" y="90"/>
                    <a:pt x="280" y="90"/>
                  </a:cubicBezTo>
                  <a:cubicBezTo>
                    <a:pt x="277" y="89"/>
                    <a:pt x="274" y="87"/>
                    <a:pt x="270" y="86"/>
                  </a:cubicBezTo>
                  <a:lnTo>
                    <a:pt x="267" y="95"/>
                  </a:lnTo>
                  <a:close/>
                  <a:moveTo>
                    <a:pt x="250" y="91"/>
                  </a:moveTo>
                  <a:cubicBezTo>
                    <a:pt x="253" y="91"/>
                    <a:pt x="256" y="92"/>
                    <a:pt x="259" y="92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58" y="83"/>
                    <a:pt x="255" y="82"/>
                    <a:pt x="251" y="81"/>
                  </a:cubicBezTo>
                  <a:lnTo>
                    <a:pt x="250" y="91"/>
                  </a:lnTo>
                  <a:close/>
                  <a:moveTo>
                    <a:pt x="231" y="88"/>
                  </a:moveTo>
                  <a:cubicBezTo>
                    <a:pt x="235" y="88"/>
                    <a:pt x="238" y="89"/>
                    <a:pt x="241" y="89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9" y="79"/>
                    <a:pt x="235" y="79"/>
                    <a:pt x="232" y="79"/>
                  </a:cubicBezTo>
                  <a:lnTo>
                    <a:pt x="231" y="88"/>
                  </a:lnTo>
                  <a:close/>
                  <a:moveTo>
                    <a:pt x="213" y="87"/>
                  </a:moveTo>
                  <a:cubicBezTo>
                    <a:pt x="216" y="87"/>
                    <a:pt x="219" y="87"/>
                    <a:pt x="222" y="88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19" y="78"/>
                    <a:pt x="216" y="78"/>
                    <a:pt x="213" y="78"/>
                  </a:cubicBezTo>
                  <a:lnTo>
                    <a:pt x="213" y="87"/>
                  </a:lnTo>
                  <a:close/>
                  <a:moveTo>
                    <a:pt x="194" y="88"/>
                  </a:moveTo>
                  <a:cubicBezTo>
                    <a:pt x="197" y="88"/>
                    <a:pt x="200" y="87"/>
                    <a:pt x="204" y="87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0" y="78"/>
                    <a:pt x="197" y="78"/>
                    <a:pt x="194" y="78"/>
                  </a:cubicBezTo>
                  <a:lnTo>
                    <a:pt x="194" y="88"/>
                  </a:lnTo>
                  <a:close/>
                  <a:moveTo>
                    <a:pt x="176" y="89"/>
                  </a:moveTo>
                  <a:cubicBezTo>
                    <a:pt x="179" y="89"/>
                    <a:pt x="182" y="89"/>
                    <a:pt x="185" y="88"/>
                  </a:cubicBezTo>
                  <a:cubicBezTo>
                    <a:pt x="184" y="79"/>
                    <a:pt x="184" y="79"/>
                    <a:pt x="184" y="79"/>
                  </a:cubicBezTo>
                  <a:cubicBezTo>
                    <a:pt x="181" y="79"/>
                    <a:pt x="178" y="80"/>
                    <a:pt x="175" y="80"/>
                  </a:cubicBezTo>
                  <a:lnTo>
                    <a:pt x="176" y="89"/>
                  </a:lnTo>
                  <a:close/>
                  <a:moveTo>
                    <a:pt x="157" y="92"/>
                  </a:moveTo>
                  <a:cubicBezTo>
                    <a:pt x="160" y="91"/>
                    <a:pt x="163" y="91"/>
                    <a:pt x="166" y="90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2" y="81"/>
                    <a:pt x="159" y="82"/>
                    <a:pt x="156" y="82"/>
                  </a:cubicBezTo>
                  <a:lnTo>
                    <a:pt x="157" y="92"/>
                  </a:lnTo>
                  <a:close/>
                  <a:moveTo>
                    <a:pt x="139" y="95"/>
                  </a:moveTo>
                  <a:cubicBezTo>
                    <a:pt x="142" y="94"/>
                    <a:pt x="145" y="94"/>
                    <a:pt x="148" y="93"/>
                  </a:cubicBezTo>
                  <a:cubicBezTo>
                    <a:pt x="146" y="84"/>
                    <a:pt x="146" y="84"/>
                    <a:pt x="146" y="84"/>
                  </a:cubicBezTo>
                  <a:cubicBezTo>
                    <a:pt x="143" y="84"/>
                    <a:pt x="140" y="85"/>
                    <a:pt x="137" y="86"/>
                  </a:cubicBezTo>
                  <a:lnTo>
                    <a:pt x="139" y="95"/>
                  </a:lnTo>
                  <a:close/>
                  <a:moveTo>
                    <a:pt x="120" y="99"/>
                  </a:moveTo>
                  <a:cubicBezTo>
                    <a:pt x="123" y="98"/>
                    <a:pt x="126" y="98"/>
                    <a:pt x="130" y="97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4" y="88"/>
                    <a:pt x="121" y="89"/>
                    <a:pt x="118" y="90"/>
                  </a:cubicBezTo>
                  <a:lnTo>
                    <a:pt x="120" y="99"/>
                  </a:lnTo>
                  <a:close/>
                  <a:moveTo>
                    <a:pt x="102" y="104"/>
                  </a:moveTo>
                  <a:cubicBezTo>
                    <a:pt x="105" y="103"/>
                    <a:pt x="108" y="102"/>
                    <a:pt x="111" y="101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06" y="93"/>
                    <a:pt x="103" y="94"/>
                    <a:pt x="100" y="95"/>
                  </a:cubicBezTo>
                  <a:lnTo>
                    <a:pt x="102" y="104"/>
                  </a:lnTo>
                  <a:close/>
                  <a:moveTo>
                    <a:pt x="85" y="110"/>
                  </a:moveTo>
                  <a:cubicBezTo>
                    <a:pt x="88" y="109"/>
                    <a:pt x="91" y="108"/>
                    <a:pt x="94" y="107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88" y="99"/>
                    <a:pt x="84" y="100"/>
                    <a:pt x="82" y="101"/>
                  </a:cubicBezTo>
                  <a:lnTo>
                    <a:pt x="85" y="110"/>
                  </a:lnTo>
                  <a:close/>
                  <a:moveTo>
                    <a:pt x="67" y="117"/>
                  </a:moveTo>
                  <a:cubicBezTo>
                    <a:pt x="70" y="115"/>
                    <a:pt x="73" y="114"/>
                    <a:pt x="76" y="113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0" y="105"/>
                    <a:pt x="67" y="107"/>
                    <a:pt x="64" y="108"/>
                  </a:cubicBezTo>
                  <a:lnTo>
                    <a:pt x="67" y="117"/>
                  </a:lnTo>
                  <a:close/>
                  <a:moveTo>
                    <a:pt x="51" y="124"/>
                  </a:moveTo>
                  <a:cubicBezTo>
                    <a:pt x="53" y="123"/>
                    <a:pt x="56" y="122"/>
                    <a:pt x="59" y="120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2" y="113"/>
                    <a:pt x="49" y="115"/>
                    <a:pt x="46" y="116"/>
                  </a:cubicBezTo>
                  <a:lnTo>
                    <a:pt x="51" y="124"/>
                  </a:lnTo>
                  <a:close/>
                  <a:moveTo>
                    <a:pt x="35" y="134"/>
                  </a:moveTo>
                  <a:cubicBezTo>
                    <a:pt x="37" y="132"/>
                    <a:pt x="40" y="130"/>
                    <a:pt x="43" y="129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5" y="122"/>
                    <a:pt x="32" y="124"/>
                    <a:pt x="30" y="126"/>
                  </a:cubicBezTo>
                  <a:lnTo>
                    <a:pt x="35" y="134"/>
                  </a:lnTo>
                  <a:close/>
                  <a:moveTo>
                    <a:pt x="20" y="145"/>
                  </a:moveTo>
                  <a:cubicBezTo>
                    <a:pt x="22" y="143"/>
                    <a:pt x="25" y="141"/>
                    <a:pt x="27" y="139"/>
                  </a:cubicBezTo>
                  <a:cubicBezTo>
                    <a:pt x="22" y="131"/>
                    <a:pt x="22" y="131"/>
                    <a:pt x="22" y="131"/>
                  </a:cubicBezTo>
                  <a:cubicBezTo>
                    <a:pt x="19" y="133"/>
                    <a:pt x="16" y="135"/>
                    <a:pt x="14" y="137"/>
                  </a:cubicBezTo>
                  <a:lnTo>
                    <a:pt x="20" y="145"/>
                  </a:lnTo>
                  <a:close/>
                  <a:moveTo>
                    <a:pt x="8" y="158"/>
                  </a:moveTo>
                  <a:cubicBezTo>
                    <a:pt x="9" y="155"/>
                    <a:pt x="11" y="153"/>
                    <a:pt x="13" y="151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4" y="147"/>
                    <a:pt x="2" y="149"/>
                    <a:pt x="0" y="152"/>
                  </a:cubicBezTo>
                  <a:lnTo>
                    <a:pt x="8" y="158"/>
                  </a:ln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660" name="组合 659"/>
            <p:cNvGrpSpPr/>
            <p:nvPr>
              <p:custDataLst>
                <p:tags r:id="rId7"/>
              </p:custDataLst>
            </p:nvPr>
          </p:nvGrpSpPr>
          <p:grpSpPr>
            <a:xfrm flipH="1">
              <a:off x="1488001" y="903119"/>
              <a:ext cx="1658171" cy="1230725"/>
              <a:chOff x="3756026" y="2798763"/>
              <a:chExt cx="1631950" cy="1211263"/>
            </a:xfrm>
            <a:noFill/>
          </p:grpSpPr>
          <p:sp>
            <p:nvSpPr>
              <p:cNvPr id="661" name="Freeform 95"/>
              <p:cNvSpPr/>
              <p:nvPr/>
            </p:nvSpPr>
            <p:spPr bwMode="auto">
              <a:xfrm>
                <a:off x="5014913" y="3101976"/>
                <a:ext cx="373063" cy="279400"/>
              </a:xfrm>
              <a:custGeom>
                <a:avLst/>
                <a:gdLst>
                  <a:gd name="T0" fmla="*/ 0 w 99"/>
                  <a:gd name="T1" fmla="*/ 74 h 74"/>
                  <a:gd name="T2" fmla="*/ 67 w 99"/>
                  <a:gd name="T3" fmla="*/ 6 h 74"/>
                  <a:gd name="T4" fmla="*/ 54 w 99"/>
                  <a:gd name="T5" fmla="*/ 53 h 74"/>
                  <a:gd name="T6" fmla="*/ 0 w 99"/>
                  <a:gd name="T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74">
                    <a:moveTo>
                      <a:pt x="0" y="74"/>
                    </a:moveTo>
                    <a:cubicBezTo>
                      <a:pt x="11" y="54"/>
                      <a:pt x="38" y="0"/>
                      <a:pt x="67" y="6"/>
                    </a:cubicBezTo>
                    <a:cubicBezTo>
                      <a:pt x="99" y="12"/>
                      <a:pt x="68" y="44"/>
                      <a:pt x="54" y="53"/>
                    </a:cubicBezTo>
                    <a:cubicBezTo>
                      <a:pt x="38" y="63"/>
                      <a:pt x="19" y="69"/>
                      <a:pt x="0" y="74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2" name="Freeform 96"/>
              <p:cNvSpPr/>
              <p:nvPr/>
            </p:nvSpPr>
            <p:spPr bwMode="auto">
              <a:xfrm>
                <a:off x="4873626" y="2943226"/>
                <a:ext cx="201613" cy="442913"/>
              </a:xfrm>
              <a:custGeom>
                <a:avLst/>
                <a:gdLst>
                  <a:gd name="T0" fmla="*/ 37 w 53"/>
                  <a:gd name="T1" fmla="*/ 117 h 117"/>
                  <a:gd name="T2" fmla="*/ 23 w 53"/>
                  <a:gd name="T3" fmla="*/ 22 h 117"/>
                  <a:gd name="T4" fmla="*/ 52 w 53"/>
                  <a:gd name="T5" fmla="*/ 61 h 117"/>
                  <a:gd name="T6" fmla="*/ 37 w 53"/>
                  <a:gd name="T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7">
                    <a:moveTo>
                      <a:pt x="37" y="117"/>
                    </a:moveTo>
                    <a:cubicBezTo>
                      <a:pt x="27" y="96"/>
                      <a:pt x="0" y="42"/>
                      <a:pt x="23" y="22"/>
                    </a:cubicBezTo>
                    <a:cubicBezTo>
                      <a:pt x="47" y="0"/>
                      <a:pt x="53" y="44"/>
                      <a:pt x="52" y="61"/>
                    </a:cubicBezTo>
                    <a:cubicBezTo>
                      <a:pt x="51" y="80"/>
                      <a:pt x="44" y="99"/>
                      <a:pt x="37" y="117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3" name="Freeform 97"/>
              <p:cNvSpPr/>
              <p:nvPr/>
            </p:nvSpPr>
            <p:spPr bwMode="auto">
              <a:xfrm>
                <a:off x="4733926" y="3692526"/>
                <a:ext cx="147638" cy="317500"/>
              </a:xfrm>
              <a:custGeom>
                <a:avLst/>
                <a:gdLst>
                  <a:gd name="T0" fmla="*/ 31 w 39"/>
                  <a:gd name="T1" fmla="*/ 0 h 84"/>
                  <a:gd name="T2" fmla="*/ 15 w 39"/>
                  <a:gd name="T3" fmla="*/ 71 h 84"/>
                  <a:gd name="T4" fmla="*/ 39 w 39"/>
                  <a:gd name="T5" fmla="*/ 39 h 84"/>
                  <a:gd name="T6" fmla="*/ 31 w 39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84">
                    <a:moveTo>
                      <a:pt x="31" y="0"/>
                    </a:moveTo>
                    <a:cubicBezTo>
                      <a:pt x="23" y="16"/>
                      <a:pt x="0" y="59"/>
                      <a:pt x="15" y="71"/>
                    </a:cubicBezTo>
                    <a:cubicBezTo>
                      <a:pt x="32" y="84"/>
                      <a:pt x="39" y="51"/>
                      <a:pt x="39" y="39"/>
                    </a:cubicBezTo>
                    <a:cubicBezTo>
                      <a:pt x="39" y="25"/>
                      <a:pt x="35" y="13"/>
                      <a:pt x="31" y="0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4" name="Freeform 98"/>
              <p:cNvSpPr/>
              <p:nvPr/>
            </p:nvSpPr>
            <p:spPr bwMode="auto">
              <a:xfrm>
                <a:off x="4591051" y="3692526"/>
                <a:ext cx="260350" cy="254000"/>
              </a:xfrm>
              <a:custGeom>
                <a:avLst/>
                <a:gdLst>
                  <a:gd name="T0" fmla="*/ 69 w 69"/>
                  <a:gd name="T1" fmla="*/ 0 h 67"/>
                  <a:gd name="T2" fmla="*/ 3 w 69"/>
                  <a:gd name="T3" fmla="*/ 43 h 67"/>
                  <a:gd name="T4" fmla="*/ 40 w 69"/>
                  <a:gd name="T5" fmla="*/ 38 h 67"/>
                  <a:gd name="T6" fmla="*/ 69 w 69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7">
                    <a:moveTo>
                      <a:pt x="69" y="0"/>
                    </a:moveTo>
                    <a:cubicBezTo>
                      <a:pt x="52" y="6"/>
                      <a:pt x="7" y="22"/>
                      <a:pt x="3" y="43"/>
                    </a:cubicBezTo>
                    <a:cubicBezTo>
                      <a:pt x="0" y="67"/>
                      <a:pt x="30" y="47"/>
                      <a:pt x="40" y="38"/>
                    </a:cubicBezTo>
                    <a:cubicBezTo>
                      <a:pt x="51" y="27"/>
                      <a:pt x="60" y="13"/>
                      <a:pt x="69" y="0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5" name="Freeform 99"/>
              <p:cNvSpPr/>
              <p:nvPr/>
            </p:nvSpPr>
            <p:spPr bwMode="auto">
              <a:xfrm>
                <a:off x="5138738" y="3563938"/>
                <a:ext cx="230188" cy="74613"/>
              </a:xfrm>
              <a:custGeom>
                <a:avLst/>
                <a:gdLst>
                  <a:gd name="T0" fmla="*/ 10 w 61"/>
                  <a:gd name="T1" fmla="*/ 0 h 20"/>
                  <a:gd name="T2" fmla="*/ 61 w 61"/>
                  <a:gd name="T3" fmla="*/ 20 h 20"/>
                  <a:gd name="T4" fmla="*/ 0 w 61"/>
                  <a:gd name="T5" fmla="*/ 13 h 20"/>
                  <a:gd name="T6" fmla="*/ 10 w 61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20">
                    <a:moveTo>
                      <a:pt x="10" y="0"/>
                    </a:moveTo>
                    <a:cubicBezTo>
                      <a:pt x="29" y="5"/>
                      <a:pt x="45" y="12"/>
                      <a:pt x="61" y="20"/>
                    </a:cubicBezTo>
                    <a:cubicBezTo>
                      <a:pt x="41" y="20"/>
                      <a:pt x="19" y="17"/>
                      <a:pt x="0" y="13"/>
                    </a:cubicBezTo>
                    <a:cubicBezTo>
                      <a:pt x="2" y="10"/>
                      <a:pt x="7" y="2"/>
                      <a:pt x="10" y="0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6" name="Freeform 100"/>
              <p:cNvSpPr/>
              <p:nvPr/>
            </p:nvSpPr>
            <p:spPr bwMode="auto">
              <a:xfrm>
                <a:off x="4738688" y="3359151"/>
                <a:ext cx="487363" cy="434975"/>
              </a:xfrm>
              <a:custGeom>
                <a:avLst/>
                <a:gdLst>
                  <a:gd name="T0" fmla="*/ 46 w 129"/>
                  <a:gd name="T1" fmla="*/ 102 h 115"/>
                  <a:gd name="T2" fmla="*/ 119 w 129"/>
                  <a:gd name="T3" fmla="*/ 81 h 115"/>
                  <a:gd name="T4" fmla="*/ 84 w 129"/>
                  <a:gd name="T5" fmla="*/ 13 h 115"/>
                  <a:gd name="T6" fmla="*/ 11 w 129"/>
                  <a:gd name="T7" fmla="*/ 34 h 115"/>
                  <a:gd name="T8" fmla="*/ 46 w 129"/>
                  <a:gd name="T9" fmla="*/ 10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15">
                    <a:moveTo>
                      <a:pt x="46" y="102"/>
                    </a:moveTo>
                    <a:cubicBezTo>
                      <a:pt x="75" y="115"/>
                      <a:pt x="108" y="105"/>
                      <a:pt x="119" y="81"/>
                    </a:cubicBezTo>
                    <a:cubicBezTo>
                      <a:pt x="129" y="56"/>
                      <a:pt x="114" y="26"/>
                      <a:pt x="84" y="13"/>
                    </a:cubicBezTo>
                    <a:cubicBezTo>
                      <a:pt x="54" y="0"/>
                      <a:pt x="22" y="9"/>
                      <a:pt x="11" y="34"/>
                    </a:cubicBezTo>
                    <a:cubicBezTo>
                      <a:pt x="0" y="59"/>
                      <a:pt x="16" y="89"/>
                      <a:pt x="46" y="102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7" name="Freeform 101"/>
              <p:cNvSpPr/>
              <p:nvPr/>
            </p:nvSpPr>
            <p:spPr bwMode="auto">
              <a:xfrm>
                <a:off x="4832351" y="3386138"/>
                <a:ext cx="234950" cy="336550"/>
              </a:xfrm>
              <a:custGeom>
                <a:avLst/>
                <a:gdLst>
                  <a:gd name="T0" fmla="*/ 9 w 62"/>
                  <a:gd name="T1" fmla="*/ 89 h 89"/>
                  <a:gd name="T2" fmla="*/ 0 w 62"/>
                  <a:gd name="T3" fmla="*/ 81 h 89"/>
                  <a:gd name="T4" fmla="*/ 37 w 62"/>
                  <a:gd name="T5" fmla="*/ 0 h 89"/>
                  <a:gd name="T6" fmla="*/ 53 w 62"/>
                  <a:gd name="T7" fmla="*/ 3 h 89"/>
                  <a:gd name="T8" fmla="*/ 9 w 62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89">
                    <a:moveTo>
                      <a:pt x="9" y="89"/>
                    </a:moveTo>
                    <a:cubicBezTo>
                      <a:pt x="6" y="86"/>
                      <a:pt x="3" y="84"/>
                      <a:pt x="0" y="81"/>
                    </a:cubicBezTo>
                    <a:cubicBezTo>
                      <a:pt x="19" y="63"/>
                      <a:pt x="50" y="23"/>
                      <a:pt x="37" y="0"/>
                    </a:cubicBezTo>
                    <a:cubicBezTo>
                      <a:pt x="42" y="1"/>
                      <a:pt x="48" y="2"/>
                      <a:pt x="53" y="3"/>
                    </a:cubicBezTo>
                    <a:cubicBezTo>
                      <a:pt x="62" y="34"/>
                      <a:pt x="30" y="70"/>
                      <a:pt x="9" y="89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8" name="Freeform 102"/>
              <p:cNvSpPr/>
              <p:nvPr/>
            </p:nvSpPr>
            <p:spPr bwMode="auto">
              <a:xfrm>
                <a:off x="4919663" y="3430588"/>
                <a:ext cx="234950" cy="333375"/>
              </a:xfrm>
              <a:custGeom>
                <a:avLst/>
                <a:gdLst>
                  <a:gd name="T0" fmla="*/ 47 w 62"/>
                  <a:gd name="T1" fmla="*/ 0 h 88"/>
                  <a:gd name="T2" fmla="*/ 62 w 62"/>
                  <a:gd name="T3" fmla="*/ 13 h 88"/>
                  <a:gd name="T4" fmla="*/ 17 w 62"/>
                  <a:gd name="T5" fmla="*/ 88 h 88"/>
                  <a:gd name="T6" fmla="*/ 0 w 62"/>
                  <a:gd name="T7" fmla="*/ 84 h 88"/>
                  <a:gd name="T8" fmla="*/ 47 w 62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88">
                    <a:moveTo>
                      <a:pt x="47" y="0"/>
                    </a:moveTo>
                    <a:cubicBezTo>
                      <a:pt x="53" y="4"/>
                      <a:pt x="58" y="8"/>
                      <a:pt x="62" y="13"/>
                    </a:cubicBezTo>
                    <a:cubicBezTo>
                      <a:pt x="59" y="43"/>
                      <a:pt x="39" y="72"/>
                      <a:pt x="17" y="88"/>
                    </a:cubicBezTo>
                    <a:cubicBezTo>
                      <a:pt x="12" y="88"/>
                      <a:pt x="6" y="86"/>
                      <a:pt x="0" y="84"/>
                    </a:cubicBezTo>
                    <a:cubicBezTo>
                      <a:pt x="22" y="63"/>
                      <a:pt x="49" y="30"/>
                      <a:pt x="47" y="0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9" name="Freeform 103"/>
              <p:cNvSpPr/>
              <p:nvPr/>
            </p:nvSpPr>
            <p:spPr bwMode="auto">
              <a:xfrm>
                <a:off x="3756026" y="2798763"/>
                <a:ext cx="593725" cy="360363"/>
              </a:xfrm>
              <a:custGeom>
                <a:avLst/>
                <a:gdLst>
                  <a:gd name="T0" fmla="*/ 157 w 157"/>
                  <a:gd name="T1" fmla="*/ 71 h 95"/>
                  <a:gd name="T2" fmla="*/ 9 w 157"/>
                  <a:gd name="T3" fmla="*/ 52 h 95"/>
                  <a:gd name="T4" fmla="*/ 30 w 157"/>
                  <a:gd name="T5" fmla="*/ 94 h 95"/>
                  <a:gd name="T6" fmla="*/ 39 w 157"/>
                  <a:gd name="T7" fmla="*/ 54 h 95"/>
                  <a:gd name="T8" fmla="*/ 31 w 157"/>
                  <a:gd name="T9" fmla="*/ 5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95">
                    <a:moveTo>
                      <a:pt x="157" y="71"/>
                    </a:moveTo>
                    <a:cubicBezTo>
                      <a:pt x="134" y="30"/>
                      <a:pt x="35" y="0"/>
                      <a:pt x="9" y="52"/>
                    </a:cubicBezTo>
                    <a:cubicBezTo>
                      <a:pt x="0" y="71"/>
                      <a:pt x="8" y="93"/>
                      <a:pt x="30" y="94"/>
                    </a:cubicBezTo>
                    <a:cubicBezTo>
                      <a:pt x="62" y="95"/>
                      <a:pt x="75" y="46"/>
                      <a:pt x="39" y="54"/>
                    </a:cubicBezTo>
                    <a:cubicBezTo>
                      <a:pt x="1" y="63"/>
                      <a:pt x="57" y="74"/>
                      <a:pt x="31" y="57"/>
                    </a:cubicBezTo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0" name="Freeform 104"/>
              <p:cNvSpPr/>
              <p:nvPr/>
            </p:nvSpPr>
            <p:spPr bwMode="auto">
              <a:xfrm>
                <a:off x="3811588" y="3146426"/>
                <a:ext cx="401638" cy="330200"/>
              </a:xfrm>
              <a:custGeom>
                <a:avLst/>
                <a:gdLst>
                  <a:gd name="T0" fmla="*/ 106 w 106"/>
                  <a:gd name="T1" fmla="*/ 21 h 87"/>
                  <a:gd name="T2" fmla="*/ 1 w 106"/>
                  <a:gd name="T3" fmla="*/ 56 h 87"/>
                  <a:gd name="T4" fmla="*/ 31 w 106"/>
                  <a:gd name="T5" fmla="*/ 86 h 87"/>
                  <a:gd name="T6" fmla="*/ 35 w 106"/>
                  <a:gd name="T7" fmla="*/ 53 h 87"/>
                  <a:gd name="T8" fmla="*/ 35 w 106"/>
                  <a:gd name="T9" fmla="*/ 5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87">
                    <a:moveTo>
                      <a:pt x="106" y="21"/>
                    </a:moveTo>
                    <a:cubicBezTo>
                      <a:pt x="78" y="0"/>
                      <a:pt x="3" y="13"/>
                      <a:pt x="1" y="56"/>
                    </a:cubicBezTo>
                    <a:cubicBezTo>
                      <a:pt x="0" y="72"/>
                      <a:pt x="14" y="87"/>
                      <a:pt x="31" y="86"/>
                    </a:cubicBezTo>
                    <a:cubicBezTo>
                      <a:pt x="54" y="85"/>
                      <a:pt x="62" y="52"/>
                      <a:pt x="35" y="53"/>
                    </a:cubicBezTo>
                    <a:cubicBezTo>
                      <a:pt x="8" y="54"/>
                      <a:pt x="41" y="81"/>
                      <a:pt x="35" y="53"/>
                    </a:cubicBezTo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1" name="Freeform 105"/>
              <p:cNvSpPr/>
              <p:nvPr/>
            </p:nvSpPr>
            <p:spPr bwMode="auto">
              <a:xfrm>
                <a:off x="4133851" y="2968626"/>
                <a:ext cx="796925" cy="781050"/>
              </a:xfrm>
              <a:custGeom>
                <a:avLst/>
                <a:gdLst>
                  <a:gd name="T0" fmla="*/ 189 w 211"/>
                  <a:gd name="T1" fmla="*/ 61 h 206"/>
                  <a:gd name="T2" fmla="*/ 66 w 211"/>
                  <a:gd name="T3" fmla="*/ 23 h 206"/>
                  <a:gd name="T4" fmla="*/ 22 w 211"/>
                  <a:gd name="T5" fmla="*/ 145 h 206"/>
                  <a:gd name="T6" fmla="*/ 146 w 211"/>
                  <a:gd name="T7" fmla="*/ 183 h 206"/>
                  <a:gd name="T8" fmla="*/ 189 w 211"/>
                  <a:gd name="T9" fmla="*/ 6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206">
                    <a:moveTo>
                      <a:pt x="189" y="61"/>
                    </a:moveTo>
                    <a:cubicBezTo>
                      <a:pt x="167" y="17"/>
                      <a:pt x="112" y="0"/>
                      <a:pt x="66" y="23"/>
                    </a:cubicBezTo>
                    <a:cubicBezTo>
                      <a:pt x="19" y="46"/>
                      <a:pt x="0" y="101"/>
                      <a:pt x="22" y="145"/>
                    </a:cubicBezTo>
                    <a:cubicBezTo>
                      <a:pt x="44" y="189"/>
                      <a:pt x="99" y="206"/>
                      <a:pt x="146" y="183"/>
                    </a:cubicBezTo>
                    <a:cubicBezTo>
                      <a:pt x="192" y="160"/>
                      <a:pt x="211" y="105"/>
                      <a:pt x="189" y="61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2" name="Freeform 106"/>
              <p:cNvSpPr/>
              <p:nvPr/>
            </p:nvSpPr>
            <p:spPr bwMode="auto">
              <a:xfrm>
                <a:off x="4227513" y="3287713"/>
                <a:ext cx="344488" cy="252413"/>
              </a:xfrm>
              <a:custGeom>
                <a:avLst/>
                <a:gdLst>
                  <a:gd name="T0" fmla="*/ 83 w 91"/>
                  <a:gd name="T1" fmla="*/ 34 h 67"/>
                  <a:gd name="T2" fmla="*/ 0 w 91"/>
                  <a:gd name="T3" fmla="*/ 67 h 67"/>
                  <a:gd name="T4" fmla="*/ 65 w 91"/>
                  <a:gd name="T5" fmla="*/ 3 h 67"/>
                  <a:gd name="T6" fmla="*/ 83 w 91"/>
                  <a:gd name="T7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67">
                    <a:moveTo>
                      <a:pt x="83" y="34"/>
                    </a:moveTo>
                    <a:cubicBezTo>
                      <a:pt x="58" y="50"/>
                      <a:pt x="27" y="56"/>
                      <a:pt x="0" y="67"/>
                    </a:cubicBezTo>
                    <a:cubicBezTo>
                      <a:pt x="17" y="47"/>
                      <a:pt x="40" y="19"/>
                      <a:pt x="65" y="3"/>
                    </a:cubicBezTo>
                    <a:cubicBezTo>
                      <a:pt x="80" y="0"/>
                      <a:pt x="91" y="16"/>
                      <a:pt x="83" y="34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3" name="Freeform 107"/>
              <p:cNvSpPr/>
              <p:nvPr/>
            </p:nvSpPr>
            <p:spPr bwMode="auto">
              <a:xfrm>
                <a:off x="4421188" y="3048001"/>
                <a:ext cx="166688" cy="155575"/>
              </a:xfrm>
              <a:custGeom>
                <a:avLst/>
                <a:gdLst>
                  <a:gd name="T0" fmla="*/ 44 w 44"/>
                  <a:gd name="T1" fmla="*/ 24 h 41"/>
                  <a:gd name="T2" fmla="*/ 17 w 44"/>
                  <a:gd name="T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" h="41">
                    <a:moveTo>
                      <a:pt x="44" y="24"/>
                    </a:moveTo>
                    <a:cubicBezTo>
                      <a:pt x="35" y="0"/>
                      <a:pt x="0" y="16"/>
                      <a:pt x="17" y="41"/>
                    </a:cubicBezTo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4" name="Freeform 108"/>
              <p:cNvSpPr/>
              <p:nvPr/>
            </p:nvSpPr>
            <p:spPr bwMode="auto">
              <a:xfrm>
                <a:off x="4183063" y="3244851"/>
                <a:ext cx="169863" cy="163513"/>
              </a:xfrm>
              <a:custGeom>
                <a:avLst/>
                <a:gdLst>
                  <a:gd name="T0" fmla="*/ 45 w 45"/>
                  <a:gd name="T1" fmla="*/ 22 h 43"/>
                  <a:gd name="T2" fmla="*/ 22 w 45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3">
                    <a:moveTo>
                      <a:pt x="45" y="22"/>
                    </a:moveTo>
                    <a:cubicBezTo>
                      <a:pt x="31" y="0"/>
                      <a:pt x="0" y="23"/>
                      <a:pt x="22" y="43"/>
                    </a:cubicBezTo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5" name="Freeform 109"/>
              <p:cNvSpPr/>
              <p:nvPr/>
            </p:nvSpPr>
            <p:spPr bwMode="auto">
              <a:xfrm>
                <a:off x="4446588" y="3192463"/>
                <a:ext cx="344488" cy="371475"/>
              </a:xfrm>
              <a:custGeom>
                <a:avLst/>
                <a:gdLst>
                  <a:gd name="T0" fmla="*/ 58 w 91"/>
                  <a:gd name="T1" fmla="*/ 0 h 98"/>
                  <a:gd name="T2" fmla="*/ 34 w 91"/>
                  <a:gd name="T3" fmla="*/ 97 h 98"/>
                  <a:gd name="T4" fmla="*/ 0 w 91"/>
                  <a:gd name="T5" fmla="*/ 9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98">
                    <a:moveTo>
                      <a:pt x="58" y="0"/>
                    </a:moveTo>
                    <a:cubicBezTo>
                      <a:pt x="89" y="34"/>
                      <a:pt x="91" y="90"/>
                      <a:pt x="34" y="97"/>
                    </a:cubicBezTo>
                    <a:cubicBezTo>
                      <a:pt x="23" y="98"/>
                      <a:pt x="11" y="96"/>
                      <a:pt x="0" y="93"/>
                    </a:cubicBezTo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6152482" y="597634"/>
            <a:ext cx="854615" cy="819859"/>
            <a:chOff x="6152482" y="597634"/>
            <a:chExt cx="854615" cy="819859"/>
          </a:xfrm>
        </p:grpSpPr>
        <p:grpSp>
          <p:nvGrpSpPr>
            <p:cNvPr id="678" name="组合 677"/>
            <p:cNvGrpSpPr/>
            <p:nvPr>
              <p:custDataLst>
                <p:tags r:id="rId4"/>
              </p:custDataLst>
            </p:nvPr>
          </p:nvGrpSpPr>
          <p:grpSpPr>
            <a:xfrm rot="20354010" flipH="1">
              <a:off x="6433396" y="597634"/>
              <a:ext cx="573701" cy="425811"/>
              <a:chOff x="3756026" y="2798763"/>
              <a:chExt cx="1631950" cy="1211263"/>
            </a:xfrm>
            <a:noFill/>
          </p:grpSpPr>
          <p:sp>
            <p:nvSpPr>
              <p:cNvPr id="679" name="Freeform 95"/>
              <p:cNvSpPr/>
              <p:nvPr/>
            </p:nvSpPr>
            <p:spPr bwMode="auto">
              <a:xfrm>
                <a:off x="5014913" y="3101976"/>
                <a:ext cx="373063" cy="279400"/>
              </a:xfrm>
              <a:custGeom>
                <a:avLst/>
                <a:gdLst>
                  <a:gd name="T0" fmla="*/ 0 w 99"/>
                  <a:gd name="T1" fmla="*/ 74 h 74"/>
                  <a:gd name="T2" fmla="*/ 67 w 99"/>
                  <a:gd name="T3" fmla="*/ 6 h 74"/>
                  <a:gd name="T4" fmla="*/ 54 w 99"/>
                  <a:gd name="T5" fmla="*/ 53 h 74"/>
                  <a:gd name="T6" fmla="*/ 0 w 99"/>
                  <a:gd name="T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74">
                    <a:moveTo>
                      <a:pt x="0" y="74"/>
                    </a:moveTo>
                    <a:cubicBezTo>
                      <a:pt x="11" y="54"/>
                      <a:pt x="38" y="0"/>
                      <a:pt x="67" y="6"/>
                    </a:cubicBezTo>
                    <a:cubicBezTo>
                      <a:pt x="99" y="12"/>
                      <a:pt x="68" y="44"/>
                      <a:pt x="54" y="53"/>
                    </a:cubicBezTo>
                    <a:cubicBezTo>
                      <a:pt x="38" y="63"/>
                      <a:pt x="19" y="69"/>
                      <a:pt x="0" y="74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0" name="Freeform 96"/>
              <p:cNvSpPr/>
              <p:nvPr/>
            </p:nvSpPr>
            <p:spPr bwMode="auto">
              <a:xfrm>
                <a:off x="4873626" y="2943226"/>
                <a:ext cx="201613" cy="442913"/>
              </a:xfrm>
              <a:custGeom>
                <a:avLst/>
                <a:gdLst>
                  <a:gd name="T0" fmla="*/ 37 w 53"/>
                  <a:gd name="T1" fmla="*/ 117 h 117"/>
                  <a:gd name="T2" fmla="*/ 23 w 53"/>
                  <a:gd name="T3" fmla="*/ 22 h 117"/>
                  <a:gd name="T4" fmla="*/ 52 w 53"/>
                  <a:gd name="T5" fmla="*/ 61 h 117"/>
                  <a:gd name="T6" fmla="*/ 37 w 53"/>
                  <a:gd name="T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7">
                    <a:moveTo>
                      <a:pt x="37" y="117"/>
                    </a:moveTo>
                    <a:cubicBezTo>
                      <a:pt x="27" y="96"/>
                      <a:pt x="0" y="42"/>
                      <a:pt x="23" y="22"/>
                    </a:cubicBezTo>
                    <a:cubicBezTo>
                      <a:pt x="47" y="0"/>
                      <a:pt x="53" y="44"/>
                      <a:pt x="52" y="61"/>
                    </a:cubicBezTo>
                    <a:cubicBezTo>
                      <a:pt x="51" y="80"/>
                      <a:pt x="44" y="99"/>
                      <a:pt x="37" y="117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1" name="Freeform 97"/>
              <p:cNvSpPr/>
              <p:nvPr/>
            </p:nvSpPr>
            <p:spPr bwMode="auto">
              <a:xfrm>
                <a:off x="4733926" y="3692526"/>
                <a:ext cx="147638" cy="317500"/>
              </a:xfrm>
              <a:custGeom>
                <a:avLst/>
                <a:gdLst>
                  <a:gd name="T0" fmla="*/ 31 w 39"/>
                  <a:gd name="T1" fmla="*/ 0 h 84"/>
                  <a:gd name="T2" fmla="*/ 15 w 39"/>
                  <a:gd name="T3" fmla="*/ 71 h 84"/>
                  <a:gd name="T4" fmla="*/ 39 w 39"/>
                  <a:gd name="T5" fmla="*/ 39 h 84"/>
                  <a:gd name="T6" fmla="*/ 31 w 39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84">
                    <a:moveTo>
                      <a:pt x="31" y="0"/>
                    </a:moveTo>
                    <a:cubicBezTo>
                      <a:pt x="23" y="16"/>
                      <a:pt x="0" y="59"/>
                      <a:pt x="15" y="71"/>
                    </a:cubicBezTo>
                    <a:cubicBezTo>
                      <a:pt x="32" y="84"/>
                      <a:pt x="39" y="51"/>
                      <a:pt x="39" y="39"/>
                    </a:cubicBezTo>
                    <a:cubicBezTo>
                      <a:pt x="39" y="25"/>
                      <a:pt x="35" y="13"/>
                      <a:pt x="31" y="0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2" name="Freeform 98"/>
              <p:cNvSpPr/>
              <p:nvPr/>
            </p:nvSpPr>
            <p:spPr bwMode="auto">
              <a:xfrm>
                <a:off x="4591051" y="3692526"/>
                <a:ext cx="260350" cy="254000"/>
              </a:xfrm>
              <a:custGeom>
                <a:avLst/>
                <a:gdLst>
                  <a:gd name="T0" fmla="*/ 69 w 69"/>
                  <a:gd name="T1" fmla="*/ 0 h 67"/>
                  <a:gd name="T2" fmla="*/ 3 w 69"/>
                  <a:gd name="T3" fmla="*/ 43 h 67"/>
                  <a:gd name="T4" fmla="*/ 40 w 69"/>
                  <a:gd name="T5" fmla="*/ 38 h 67"/>
                  <a:gd name="T6" fmla="*/ 69 w 69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67">
                    <a:moveTo>
                      <a:pt x="69" y="0"/>
                    </a:moveTo>
                    <a:cubicBezTo>
                      <a:pt x="52" y="6"/>
                      <a:pt x="7" y="22"/>
                      <a:pt x="3" y="43"/>
                    </a:cubicBezTo>
                    <a:cubicBezTo>
                      <a:pt x="0" y="67"/>
                      <a:pt x="30" y="47"/>
                      <a:pt x="40" y="38"/>
                    </a:cubicBezTo>
                    <a:cubicBezTo>
                      <a:pt x="51" y="27"/>
                      <a:pt x="60" y="13"/>
                      <a:pt x="69" y="0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3" name="Freeform 99"/>
              <p:cNvSpPr/>
              <p:nvPr/>
            </p:nvSpPr>
            <p:spPr bwMode="auto">
              <a:xfrm>
                <a:off x="5138738" y="3563938"/>
                <a:ext cx="230188" cy="74613"/>
              </a:xfrm>
              <a:custGeom>
                <a:avLst/>
                <a:gdLst>
                  <a:gd name="T0" fmla="*/ 10 w 61"/>
                  <a:gd name="T1" fmla="*/ 0 h 20"/>
                  <a:gd name="T2" fmla="*/ 61 w 61"/>
                  <a:gd name="T3" fmla="*/ 20 h 20"/>
                  <a:gd name="T4" fmla="*/ 0 w 61"/>
                  <a:gd name="T5" fmla="*/ 13 h 20"/>
                  <a:gd name="T6" fmla="*/ 10 w 61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20">
                    <a:moveTo>
                      <a:pt x="10" y="0"/>
                    </a:moveTo>
                    <a:cubicBezTo>
                      <a:pt x="29" y="5"/>
                      <a:pt x="45" y="12"/>
                      <a:pt x="61" y="20"/>
                    </a:cubicBezTo>
                    <a:cubicBezTo>
                      <a:pt x="41" y="20"/>
                      <a:pt x="19" y="17"/>
                      <a:pt x="0" y="13"/>
                    </a:cubicBezTo>
                    <a:cubicBezTo>
                      <a:pt x="2" y="10"/>
                      <a:pt x="7" y="2"/>
                      <a:pt x="10" y="0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4" name="Freeform 100"/>
              <p:cNvSpPr/>
              <p:nvPr/>
            </p:nvSpPr>
            <p:spPr bwMode="auto">
              <a:xfrm>
                <a:off x="4738688" y="3359151"/>
                <a:ext cx="487363" cy="434975"/>
              </a:xfrm>
              <a:custGeom>
                <a:avLst/>
                <a:gdLst>
                  <a:gd name="T0" fmla="*/ 46 w 129"/>
                  <a:gd name="T1" fmla="*/ 102 h 115"/>
                  <a:gd name="T2" fmla="*/ 119 w 129"/>
                  <a:gd name="T3" fmla="*/ 81 h 115"/>
                  <a:gd name="T4" fmla="*/ 84 w 129"/>
                  <a:gd name="T5" fmla="*/ 13 h 115"/>
                  <a:gd name="T6" fmla="*/ 11 w 129"/>
                  <a:gd name="T7" fmla="*/ 34 h 115"/>
                  <a:gd name="T8" fmla="*/ 46 w 129"/>
                  <a:gd name="T9" fmla="*/ 10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15">
                    <a:moveTo>
                      <a:pt x="46" y="102"/>
                    </a:moveTo>
                    <a:cubicBezTo>
                      <a:pt x="75" y="115"/>
                      <a:pt x="108" y="105"/>
                      <a:pt x="119" y="81"/>
                    </a:cubicBezTo>
                    <a:cubicBezTo>
                      <a:pt x="129" y="56"/>
                      <a:pt x="114" y="26"/>
                      <a:pt x="84" y="13"/>
                    </a:cubicBezTo>
                    <a:cubicBezTo>
                      <a:pt x="54" y="0"/>
                      <a:pt x="22" y="9"/>
                      <a:pt x="11" y="34"/>
                    </a:cubicBezTo>
                    <a:cubicBezTo>
                      <a:pt x="0" y="59"/>
                      <a:pt x="16" y="89"/>
                      <a:pt x="46" y="102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5" name="Freeform 101"/>
              <p:cNvSpPr/>
              <p:nvPr/>
            </p:nvSpPr>
            <p:spPr bwMode="auto">
              <a:xfrm>
                <a:off x="4832351" y="3386138"/>
                <a:ext cx="234950" cy="336550"/>
              </a:xfrm>
              <a:custGeom>
                <a:avLst/>
                <a:gdLst>
                  <a:gd name="T0" fmla="*/ 9 w 62"/>
                  <a:gd name="T1" fmla="*/ 89 h 89"/>
                  <a:gd name="T2" fmla="*/ 0 w 62"/>
                  <a:gd name="T3" fmla="*/ 81 h 89"/>
                  <a:gd name="T4" fmla="*/ 37 w 62"/>
                  <a:gd name="T5" fmla="*/ 0 h 89"/>
                  <a:gd name="T6" fmla="*/ 53 w 62"/>
                  <a:gd name="T7" fmla="*/ 3 h 89"/>
                  <a:gd name="T8" fmla="*/ 9 w 62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89">
                    <a:moveTo>
                      <a:pt x="9" y="89"/>
                    </a:moveTo>
                    <a:cubicBezTo>
                      <a:pt x="6" y="86"/>
                      <a:pt x="3" y="84"/>
                      <a:pt x="0" y="81"/>
                    </a:cubicBezTo>
                    <a:cubicBezTo>
                      <a:pt x="19" y="63"/>
                      <a:pt x="50" y="23"/>
                      <a:pt x="37" y="0"/>
                    </a:cubicBezTo>
                    <a:cubicBezTo>
                      <a:pt x="42" y="1"/>
                      <a:pt x="48" y="2"/>
                      <a:pt x="53" y="3"/>
                    </a:cubicBezTo>
                    <a:cubicBezTo>
                      <a:pt x="62" y="34"/>
                      <a:pt x="30" y="70"/>
                      <a:pt x="9" y="89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6" name="Freeform 102"/>
              <p:cNvSpPr/>
              <p:nvPr/>
            </p:nvSpPr>
            <p:spPr bwMode="auto">
              <a:xfrm>
                <a:off x="4919663" y="3430588"/>
                <a:ext cx="234950" cy="333375"/>
              </a:xfrm>
              <a:custGeom>
                <a:avLst/>
                <a:gdLst>
                  <a:gd name="T0" fmla="*/ 47 w 62"/>
                  <a:gd name="T1" fmla="*/ 0 h 88"/>
                  <a:gd name="T2" fmla="*/ 62 w 62"/>
                  <a:gd name="T3" fmla="*/ 13 h 88"/>
                  <a:gd name="T4" fmla="*/ 17 w 62"/>
                  <a:gd name="T5" fmla="*/ 88 h 88"/>
                  <a:gd name="T6" fmla="*/ 0 w 62"/>
                  <a:gd name="T7" fmla="*/ 84 h 88"/>
                  <a:gd name="T8" fmla="*/ 47 w 62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88">
                    <a:moveTo>
                      <a:pt x="47" y="0"/>
                    </a:moveTo>
                    <a:cubicBezTo>
                      <a:pt x="53" y="4"/>
                      <a:pt x="58" y="8"/>
                      <a:pt x="62" y="13"/>
                    </a:cubicBezTo>
                    <a:cubicBezTo>
                      <a:pt x="59" y="43"/>
                      <a:pt x="39" y="72"/>
                      <a:pt x="17" y="88"/>
                    </a:cubicBezTo>
                    <a:cubicBezTo>
                      <a:pt x="12" y="88"/>
                      <a:pt x="6" y="86"/>
                      <a:pt x="0" y="84"/>
                    </a:cubicBezTo>
                    <a:cubicBezTo>
                      <a:pt x="22" y="63"/>
                      <a:pt x="49" y="30"/>
                      <a:pt x="47" y="0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7" name="Freeform 103"/>
              <p:cNvSpPr/>
              <p:nvPr/>
            </p:nvSpPr>
            <p:spPr bwMode="auto">
              <a:xfrm>
                <a:off x="3756026" y="2798763"/>
                <a:ext cx="593725" cy="360363"/>
              </a:xfrm>
              <a:custGeom>
                <a:avLst/>
                <a:gdLst>
                  <a:gd name="T0" fmla="*/ 157 w 157"/>
                  <a:gd name="T1" fmla="*/ 71 h 95"/>
                  <a:gd name="T2" fmla="*/ 9 w 157"/>
                  <a:gd name="T3" fmla="*/ 52 h 95"/>
                  <a:gd name="T4" fmla="*/ 30 w 157"/>
                  <a:gd name="T5" fmla="*/ 94 h 95"/>
                  <a:gd name="T6" fmla="*/ 39 w 157"/>
                  <a:gd name="T7" fmla="*/ 54 h 95"/>
                  <a:gd name="T8" fmla="*/ 31 w 157"/>
                  <a:gd name="T9" fmla="*/ 5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95">
                    <a:moveTo>
                      <a:pt x="157" y="71"/>
                    </a:moveTo>
                    <a:cubicBezTo>
                      <a:pt x="134" y="30"/>
                      <a:pt x="35" y="0"/>
                      <a:pt x="9" y="52"/>
                    </a:cubicBezTo>
                    <a:cubicBezTo>
                      <a:pt x="0" y="71"/>
                      <a:pt x="8" y="93"/>
                      <a:pt x="30" y="94"/>
                    </a:cubicBezTo>
                    <a:cubicBezTo>
                      <a:pt x="62" y="95"/>
                      <a:pt x="75" y="46"/>
                      <a:pt x="39" y="54"/>
                    </a:cubicBezTo>
                    <a:cubicBezTo>
                      <a:pt x="1" y="63"/>
                      <a:pt x="57" y="74"/>
                      <a:pt x="31" y="57"/>
                    </a:cubicBezTo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8" name="Freeform 104"/>
              <p:cNvSpPr/>
              <p:nvPr/>
            </p:nvSpPr>
            <p:spPr bwMode="auto">
              <a:xfrm>
                <a:off x="3811588" y="3146426"/>
                <a:ext cx="401638" cy="330200"/>
              </a:xfrm>
              <a:custGeom>
                <a:avLst/>
                <a:gdLst>
                  <a:gd name="T0" fmla="*/ 106 w 106"/>
                  <a:gd name="T1" fmla="*/ 21 h 87"/>
                  <a:gd name="T2" fmla="*/ 1 w 106"/>
                  <a:gd name="T3" fmla="*/ 56 h 87"/>
                  <a:gd name="T4" fmla="*/ 31 w 106"/>
                  <a:gd name="T5" fmla="*/ 86 h 87"/>
                  <a:gd name="T6" fmla="*/ 35 w 106"/>
                  <a:gd name="T7" fmla="*/ 53 h 87"/>
                  <a:gd name="T8" fmla="*/ 35 w 106"/>
                  <a:gd name="T9" fmla="*/ 5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87">
                    <a:moveTo>
                      <a:pt x="106" y="21"/>
                    </a:moveTo>
                    <a:cubicBezTo>
                      <a:pt x="78" y="0"/>
                      <a:pt x="3" y="13"/>
                      <a:pt x="1" y="56"/>
                    </a:cubicBezTo>
                    <a:cubicBezTo>
                      <a:pt x="0" y="72"/>
                      <a:pt x="14" y="87"/>
                      <a:pt x="31" y="86"/>
                    </a:cubicBezTo>
                    <a:cubicBezTo>
                      <a:pt x="54" y="85"/>
                      <a:pt x="62" y="52"/>
                      <a:pt x="35" y="53"/>
                    </a:cubicBezTo>
                    <a:cubicBezTo>
                      <a:pt x="8" y="54"/>
                      <a:pt x="41" y="81"/>
                      <a:pt x="35" y="53"/>
                    </a:cubicBezTo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9" name="Freeform 105"/>
              <p:cNvSpPr/>
              <p:nvPr/>
            </p:nvSpPr>
            <p:spPr bwMode="auto">
              <a:xfrm>
                <a:off x="4133851" y="2968626"/>
                <a:ext cx="796925" cy="781050"/>
              </a:xfrm>
              <a:custGeom>
                <a:avLst/>
                <a:gdLst>
                  <a:gd name="T0" fmla="*/ 189 w 211"/>
                  <a:gd name="T1" fmla="*/ 61 h 206"/>
                  <a:gd name="T2" fmla="*/ 66 w 211"/>
                  <a:gd name="T3" fmla="*/ 23 h 206"/>
                  <a:gd name="T4" fmla="*/ 22 w 211"/>
                  <a:gd name="T5" fmla="*/ 145 h 206"/>
                  <a:gd name="T6" fmla="*/ 146 w 211"/>
                  <a:gd name="T7" fmla="*/ 183 h 206"/>
                  <a:gd name="T8" fmla="*/ 189 w 211"/>
                  <a:gd name="T9" fmla="*/ 6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206">
                    <a:moveTo>
                      <a:pt x="189" y="61"/>
                    </a:moveTo>
                    <a:cubicBezTo>
                      <a:pt x="167" y="17"/>
                      <a:pt x="112" y="0"/>
                      <a:pt x="66" y="23"/>
                    </a:cubicBezTo>
                    <a:cubicBezTo>
                      <a:pt x="19" y="46"/>
                      <a:pt x="0" y="101"/>
                      <a:pt x="22" y="145"/>
                    </a:cubicBezTo>
                    <a:cubicBezTo>
                      <a:pt x="44" y="189"/>
                      <a:pt x="99" y="206"/>
                      <a:pt x="146" y="183"/>
                    </a:cubicBezTo>
                    <a:cubicBezTo>
                      <a:pt x="192" y="160"/>
                      <a:pt x="211" y="105"/>
                      <a:pt x="189" y="61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0" name="Freeform 106"/>
              <p:cNvSpPr/>
              <p:nvPr/>
            </p:nvSpPr>
            <p:spPr bwMode="auto">
              <a:xfrm>
                <a:off x="4227513" y="3287713"/>
                <a:ext cx="344488" cy="252413"/>
              </a:xfrm>
              <a:custGeom>
                <a:avLst/>
                <a:gdLst>
                  <a:gd name="T0" fmla="*/ 83 w 91"/>
                  <a:gd name="T1" fmla="*/ 34 h 67"/>
                  <a:gd name="T2" fmla="*/ 0 w 91"/>
                  <a:gd name="T3" fmla="*/ 67 h 67"/>
                  <a:gd name="T4" fmla="*/ 65 w 91"/>
                  <a:gd name="T5" fmla="*/ 3 h 67"/>
                  <a:gd name="T6" fmla="*/ 83 w 91"/>
                  <a:gd name="T7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67">
                    <a:moveTo>
                      <a:pt x="83" y="34"/>
                    </a:moveTo>
                    <a:cubicBezTo>
                      <a:pt x="58" y="50"/>
                      <a:pt x="27" y="56"/>
                      <a:pt x="0" y="67"/>
                    </a:cubicBezTo>
                    <a:cubicBezTo>
                      <a:pt x="17" y="47"/>
                      <a:pt x="40" y="19"/>
                      <a:pt x="65" y="3"/>
                    </a:cubicBezTo>
                    <a:cubicBezTo>
                      <a:pt x="80" y="0"/>
                      <a:pt x="91" y="16"/>
                      <a:pt x="83" y="34"/>
                    </a:cubicBezTo>
                    <a:close/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1" name="Freeform 107"/>
              <p:cNvSpPr/>
              <p:nvPr/>
            </p:nvSpPr>
            <p:spPr bwMode="auto">
              <a:xfrm>
                <a:off x="4421188" y="3048001"/>
                <a:ext cx="166688" cy="155575"/>
              </a:xfrm>
              <a:custGeom>
                <a:avLst/>
                <a:gdLst>
                  <a:gd name="T0" fmla="*/ 44 w 44"/>
                  <a:gd name="T1" fmla="*/ 24 h 41"/>
                  <a:gd name="T2" fmla="*/ 17 w 44"/>
                  <a:gd name="T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" h="41">
                    <a:moveTo>
                      <a:pt x="44" y="24"/>
                    </a:moveTo>
                    <a:cubicBezTo>
                      <a:pt x="35" y="0"/>
                      <a:pt x="0" y="16"/>
                      <a:pt x="17" y="41"/>
                    </a:cubicBezTo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2" name="Freeform 108"/>
              <p:cNvSpPr/>
              <p:nvPr/>
            </p:nvSpPr>
            <p:spPr bwMode="auto">
              <a:xfrm>
                <a:off x="4183063" y="3244851"/>
                <a:ext cx="169863" cy="163513"/>
              </a:xfrm>
              <a:custGeom>
                <a:avLst/>
                <a:gdLst>
                  <a:gd name="T0" fmla="*/ 45 w 45"/>
                  <a:gd name="T1" fmla="*/ 22 h 43"/>
                  <a:gd name="T2" fmla="*/ 22 w 45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43">
                    <a:moveTo>
                      <a:pt x="45" y="22"/>
                    </a:moveTo>
                    <a:cubicBezTo>
                      <a:pt x="31" y="0"/>
                      <a:pt x="0" y="23"/>
                      <a:pt x="22" y="43"/>
                    </a:cubicBezTo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3" name="Freeform 109"/>
              <p:cNvSpPr/>
              <p:nvPr/>
            </p:nvSpPr>
            <p:spPr bwMode="auto">
              <a:xfrm>
                <a:off x="4446588" y="3192463"/>
                <a:ext cx="344488" cy="371475"/>
              </a:xfrm>
              <a:custGeom>
                <a:avLst/>
                <a:gdLst>
                  <a:gd name="T0" fmla="*/ 58 w 91"/>
                  <a:gd name="T1" fmla="*/ 0 h 98"/>
                  <a:gd name="T2" fmla="*/ 34 w 91"/>
                  <a:gd name="T3" fmla="*/ 97 h 98"/>
                  <a:gd name="T4" fmla="*/ 0 w 91"/>
                  <a:gd name="T5" fmla="*/ 9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98">
                    <a:moveTo>
                      <a:pt x="58" y="0"/>
                    </a:moveTo>
                    <a:cubicBezTo>
                      <a:pt x="89" y="34"/>
                      <a:pt x="91" y="90"/>
                      <a:pt x="34" y="97"/>
                    </a:cubicBezTo>
                    <a:cubicBezTo>
                      <a:pt x="23" y="98"/>
                      <a:pt x="11" y="96"/>
                      <a:pt x="0" y="93"/>
                    </a:cubicBezTo>
                  </a:path>
                </a:pathLst>
              </a:custGeom>
              <a:grpFill/>
              <a:ln w="23813" cap="flat">
                <a:solidFill>
                  <a:srgbClr val="C3496D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94" name="Freeform 11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 rot="17922719" flipH="1">
              <a:off x="6027967" y="1138491"/>
              <a:ext cx="403517" cy="154487"/>
            </a:xfrm>
            <a:custGeom>
              <a:avLst/>
              <a:gdLst>
                <a:gd name="T0" fmla="*/ 492 w 496"/>
                <a:gd name="T1" fmla="*/ 56 h 181"/>
                <a:gd name="T2" fmla="*/ 485 w 496"/>
                <a:gd name="T3" fmla="*/ 49 h 181"/>
                <a:gd name="T4" fmla="*/ 464 w 496"/>
                <a:gd name="T5" fmla="*/ 45 h 181"/>
                <a:gd name="T6" fmla="*/ 440 w 496"/>
                <a:gd name="T7" fmla="*/ 31 h 181"/>
                <a:gd name="T8" fmla="*/ 440 w 496"/>
                <a:gd name="T9" fmla="*/ 31 h 181"/>
                <a:gd name="T10" fmla="*/ 427 w 496"/>
                <a:gd name="T11" fmla="*/ 14 h 181"/>
                <a:gd name="T12" fmla="*/ 418 w 496"/>
                <a:gd name="T13" fmla="*/ 11 h 181"/>
                <a:gd name="T14" fmla="*/ 397 w 496"/>
                <a:gd name="T15" fmla="*/ 15 h 181"/>
                <a:gd name="T16" fmla="*/ 370 w 496"/>
                <a:gd name="T17" fmla="*/ 10 h 181"/>
                <a:gd name="T18" fmla="*/ 370 w 496"/>
                <a:gd name="T19" fmla="*/ 10 h 181"/>
                <a:gd name="T20" fmla="*/ 352 w 496"/>
                <a:gd name="T21" fmla="*/ 0 h 181"/>
                <a:gd name="T22" fmla="*/ 342 w 496"/>
                <a:gd name="T23" fmla="*/ 0 h 181"/>
                <a:gd name="T24" fmla="*/ 324 w 496"/>
                <a:gd name="T25" fmla="*/ 12 h 181"/>
                <a:gd name="T26" fmla="*/ 297 w 496"/>
                <a:gd name="T27" fmla="*/ 19 h 181"/>
                <a:gd name="T28" fmla="*/ 297 w 496"/>
                <a:gd name="T29" fmla="*/ 19 h 181"/>
                <a:gd name="T30" fmla="*/ 276 w 496"/>
                <a:gd name="T31" fmla="*/ 17 h 181"/>
                <a:gd name="T32" fmla="*/ 268 w 496"/>
                <a:gd name="T33" fmla="*/ 21 h 181"/>
                <a:gd name="T34" fmla="*/ 255 w 496"/>
                <a:gd name="T35" fmla="*/ 38 h 181"/>
                <a:gd name="T36" fmla="*/ 232 w 496"/>
                <a:gd name="T37" fmla="*/ 53 h 181"/>
                <a:gd name="T38" fmla="*/ 232 w 496"/>
                <a:gd name="T39" fmla="*/ 53 h 181"/>
                <a:gd name="T40" fmla="*/ 212 w 496"/>
                <a:gd name="T41" fmla="*/ 59 h 181"/>
                <a:gd name="T42" fmla="*/ 205 w 496"/>
                <a:gd name="T43" fmla="*/ 67 h 181"/>
                <a:gd name="T44" fmla="*/ 203 w 496"/>
                <a:gd name="T45" fmla="*/ 87 h 181"/>
                <a:gd name="T46" fmla="*/ 197 w 496"/>
                <a:gd name="T47" fmla="*/ 113 h 181"/>
                <a:gd name="T48" fmla="*/ 197 w 496"/>
                <a:gd name="T49" fmla="*/ 113 h 181"/>
                <a:gd name="T50" fmla="*/ 191 w 496"/>
                <a:gd name="T51" fmla="*/ 133 h 181"/>
                <a:gd name="T52" fmla="*/ 203 w 496"/>
                <a:gd name="T53" fmla="*/ 139 h 181"/>
                <a:gd name="T54" fmla="*/ 206 w 496"/>
                <a:gd name="T55" fmla="*/ 146 h 181"/>
                <a:gd name="T56" fmla="*/ 212 w 496"/>
                <a:gd name="T57" fmla="*/ 167 h 181"/>
                <a:gd name="T58" fmla="*/ 220 w 496"/>
                <a:gd name="T59" fmla="*/ 173 h 181"/>
                <a:gd name="T60" fmla="*/ 241 w 496"/>
                <a:gd name="T61" fmla="*/ 171 h 181"/>
                <a:gd name="T62" fmla="*/ 266 w 496"/>
                <a:gd name="T63" fmla="*/ 169 h 181"/>
                <a:gd name="T64" fmla="*/ 266 w 496"/>
                <a:gd name="T65" fmla="*/ 169 h 181"/>
                <a:gd name="T66" fmla="*/ 287 w 496"/>
                <a:gd name="T67" fmla="*/ 168 h 181"/>
                <a:gd name="T68" fmla="*/ 294 w 496"/>
                <a:gd name="T69" fmla="*/ 160 h 181"/>
                <a:gd name="T70" fmla="*/ 295 w 496"/>
                <a:gd name="T71" fmla="*/ 135 h 181"/>
                <a:gd name="T72" fmla="*/ 305 w 496"/>
                <a:gd name="T73" fmla="*/ 132 h 181"/>
                <a:gd name="T74" fmla="*/ 305 w 496"/>
                <a:gd name="T75" fmla="*/ 121 h 181"/>
                <a:gd name="T76" fmla="*/ 289 w 496"/>
                <a:gd name="T77" fmla="*/ 108 h 181"/>
                <a:gd name="T78" fmla="*/ 267 w 496"/>
                <a:gd name="T79" fmla="*/ 95 h 181"/>
                <a:gd name="T80" fmla="*/ 267 w 496"/>
                <a:gd name="T81" fmla="*/ 95 h 181"/>
                <a:gd name="T82" fmla="*/ 251 w 496"/>
                <a:gd name="T83" fmla="*/ 81 h 181"/>
                <a:gd name="T84" fmla="*/ 242 w 496"/>
                <a:gd name="T85" fmla="*/ 80 h 181"/>
                <a:gd name="T86" fmla="*/ 222 w 496"/>
                <a:gd name="T87" fmla="*/ 88 h 181"/>
                <a:gd name="T88" fmla="*/ 194 w 496"/>
                <a:gd name="T89" fmla="*/ 88 h 181"/>
                <a:gd name="T90" fmla="*/ 194 w 496"/>
                <a:gd name="T91" fmla="*/ 88 h 181"/>
                <a:gd name="T92" fmla="*/ 175 w 496"/>
                <a:gd name="T93" fmla="*/ 80 h 181"/>
                <a:gd name="T94" fmla="*/ 165 w 496"/>
                <a:gd name="T95" fmla="*/ 81 h 181"/>
                <a:gd name="T96" fmla="*/ 148 w 496"/>
                <a:gd name="T97" fmla="*/ 93 h 181"/>
                <a:gd name="T98" fmla="*/ 120 w 496"/>
                <a:gd name="T99" fmla="*/ 99 h 181"/>
                <a:gd name="T100" fmla="*/ 120 w 496"/>
                <a:gd name="T101" fmla="*/ 99 h 181"/>
                <a:gd name="T102" fmla="*/ 100 w 496"/>
                <a:gd name="T103" fmla="*/ 95 h 181"/>
                <a:gd name="T104" fmla="*/ 91 w 496"/>
                <a:gd name="T105" fmla="*/ 98 h 181"/>
                <a:gd name="T106" fmla="*/ 76 w 496"/>
                <a:gd name="T107" fmla="*/ 113 h 181"/>
                <a:gd name="T108" fmla="*/ 51 w 496"/>
                <a:gd name="T109" fmla="*/ 124 h 181"/>
                <a:gd name="T110" fmla="*/ 51 w 496"/>
                <a:gd name="T111" fmla="*/ 124 h 181"/>
                <a:gd name="T112" fmla="*/ 30 w 496"/>
                <a:gd name="T113" fmla="*/ 126 h 181"/>
                <a:gd name="T114" fmla="*/ 22 w 496"/>
                <a:gd name="T115" fmla="*/ 131 h 181"/>
                <a:gd name="T116" fmla="*/ 13 w 496"/>
                <a:gd name="T117" fmla="*/ 15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" h="181">
                  <a:moveTo>
                    <a:pt x="485" y="63"/>
                  </a:moveTo>
                  <a:cubicBezTo>
                    <a:pt x="487" y="64"/>
                    <a:pt x="488" y="65"/>
                    <a:pt x="489" y="67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495" y="59"/>
                    <a:pt x="493" y="57"/>
                    <a:pt x="492" y="56"/>
                  </a:cubicBezTo>
                  <a:cubicBezTo>
                    <a:pt x="485" y="63"/>
                    <a:pt x="485" y="63"/>
                    <a:pt x="485" y="63"/>
                  </a:cubicBezTo>
                  <a:close/>
                  <a:moveTo>
                    <a:pt x="471" y="51"/>
                  </a:moveTo>
                  <a:cubicBezTo>
                    <a:pt x="474" y="53"/>
                    <a:pt x="476" y="55"/>
                    <a:pt x="479" y="57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2" y="47"/>
                    <a:pt x="480" y="45"/>
                    <a:pt x="477" y="43"/>
                  </a:cubicBezTo>
                  <a:lnTo>
                    <a:pt x="471" y="51"/>
                  </a:lnTo>
                  <a:close/>
                  <a:moveTo>
                    <a:pt x="456" y="40"/>
                  </a:moveTo>
                  <a:cubicBezTo>
                    <a:pt x="459" y="42"/>
                    <a:pt x="462" y="43"/>
                    <a:pt x="464" y="45"/>
                  </a:cubicBezTo>
                  <a:cubicBezTo>
                    <a:pt x="470" y="37"/>
                    <a:pt x="470" y="37"/>
                    <a:pt x="470" y="37"/>
                  </a:cubicBezTo>
                  <a:cubicBezTo>
                    <a:pt x="467" y="36"/>
                    <a:pt x="464" y="34"/>
                    <a:pt x="462" y="32"/>
                  </a:cubicBezTo>
                  <a:lnTo>
                    <a:pt x="456" y="40"/>
                  </a:lnTo>
                  <a:close/>
                  <a:moveTo>
                    <a:pt x="440" y="31"/>
                  </a:moveTo>
                  <a:cubicBezTo>
                    <a:pt x="443" y="32"/>
                    <a:pt x="446" y="34"/>
                    <a:pt x="449" y="35"/>
                  </a:cubicBezTo>
                  <a:cubicBezTo>
                    <a:pt x="453" y="27"/>
                    <a:pt x="453" y="27"/>
                    <a:pt x="453" y="27"/>
                  </a:cubicBezTo>
                  <a:cubicBezTo>
                    <a:pt x="450" y="25"/>
                    <a:pt x="448" y="24"/>
                    <a:pt x="445" y="22"/>
                  </a:cubicBezTo>
                  <a:lnTo>
                    <a:pt x="440" y="31"/>
                  </a:lnTo>
                  <a:close/>
                  <a:moveTo>
                    <a:pt x="424" y="23"/>
                  </a:moveTo>
                  <a:cubicBezTo>
                    <a:pt x="427" y="24"/>
                    <a:pt x="429" y="26"/>
                    <a:pt x="432" y="27"/>
                  </a:cubicBezTo>
                  <a:cubicBezTo>
                    <a:pt x="436" y="18"/>
                    <a:pt x="436" y="18"/>
                    <a:pt x="436" y="18"/>
                  </a:cubicBezTo>
                  <a:cubicBezTo>
                    <a:pt x="433" y="17"/>
                    <a:pt x="430" y="16"/>
                    <a:pt x="427" y="14"/>
                  </a:cubicBezTo>
                  <a:lnTo>
                    <a:pt x="424" y="23"/>
                  </a:lnTo>
                  <a:close/>
                  <a:moveTo>
                    <a:pt x="406" y="17"/>
                  </a:moveTo>
                  <a:cubicBezTo>
                    <a:pt x="409" y="18"/>
                    <a:pt x="412" y="19"/>
                    <a:pt x="415" y="20"/>
                  </a:cubicBezTo>
                  <a:cubicBezTo>
                    <a:pt x="418" y="11"/>
                    <a:pt x="418" y="11"/>
                    <a:pt x="418" y="11"/>
                  </a:cubicBezTo>
                  <a:cubicBezTo>
                    <a:pt x="415" y="10"/>
                    <a:pt x="412" y="9"/>
                    <a:pt x="409" y="8"/>
                  </a:cubicBezTo>
                  <a:lnTo>
                    <a:pt x="406" y="17"/>
                  </a:lnTo>
                  <a:close/>
                  <a:moveTo>
                    <a:pt x="388" y="13"/>
                  </a:moveTo>
                  <a:cubicBezTo>
                    <a:pt x="391" y="14"/>
                    <a:pt x="394" y="14"/>
                    <a:pt x="397" y="15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6" y="5"/>
                    <a:pt x="393" y="4"/>
                    <a:pt x="390" y="4"/>
                  </a:cubicBezTo>
                  <a:lnTo>
                    <a:pt x="388" y="13"/>
                  </a:lnTo>
                  <a:close/>
                  <a:moveTo>
                    <a:pt x="370" y="10"/>
                  </a:moveTo>
                  <a:cubicBezTo>
                    <a:pt x="373" y="11"/>
                    <a:pt x="376" y="11"/>
                    <a:pt x="379" y="11"/>
                  </a:cubicBezTo>
                  <a:cubicBezTo>
                    <a:pt x="380" y="2"/>
                    <a:pt x="380" y="2"/>
                    <a:pt x="380" y="2"/>
                  </a:cubicBezTo>
                  <a:cubicBezTo>
                    <a:pt x="377" y="2"/>
                    <a:pt x="374" y="1"/>
                    <a:pt x="371" y="1"/>
                  </a:cubicBezTo>
                  <a:cubicBezTo>
                    <a:pt x="370" y="10"/>
                    <a:pt x="370" y="10"/>
                    <a:pt x="370" y="10"/>
                  </a:cubicBezTo>
                  <a:close/>
                  <a:moveTo>
                    <a:pt x="352" y="10"/>
                  </a:moveTo>
                  <a:cubicBezTo>
                    <a:pt x="355" y="10"/>
                    <a:pt x="358" y="10"/>
                    <a:pt x="361" y="1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58" y="0"/>
                    <a:pt x="355" y="0"/>
                    <a:pt x="352" y="0"/>
                  </a:cubicBezTo>
                  <a:lnTo>
                    <a:pt x="352" y="10"/>
                  </a:lnTo>
                  <a:close/>
                  <a:moveTo>
                    <a:pt x="333" y="11"/>
                  </a:moveTo>
                  <a:cubicBezTo>
                    <a:pt x="337" y="10"/>
                    <a:pt x="340" y="10"/>
                    <a:pt x="342" y="1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39" y="1"/>
                    <a:pt x="335" y="1"/>
                    <a:pt x="332" y="1"/>
                  </a:cubicBezTo>
                  <a:lnTo>
                    <a:pt x="333" y="11"/>
                  </a:lnTo>
                  <a:close/>
                  <a:moveTo>
                    <a:pt x="315" y="14"/>
                  </a:moveTo>
                  <a:cubicBezTo>
                    <a:pt x="318" y="13"/>
                    <a:pt x="321" y="13"/>
                    <a:pt x="324" y="12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19" y="4"/>
                    <a:pt x="316" y="4"/>
                    <a:pt x="313" y="5"/>
                  </a:cubicBezTo>
                  <a:lnTo>
                    <a:pt x="315" y="14"/>
                  </a:lnTo>
                  <a:close/>
                  <a:moveTo>
                    <a:pt x="297" y="19"/>
                  </a:moveTo>
                  <a:cubicBezTo>
                    <a:pt x="300" y="18"/>
                    <a:pt x="303" y="17"/>
                    <a:pt x="306" y="16"/>
                  </a:cubicBezTo>
                  <a:cubicBezTo>
                    <a:pt x="304" y="7"/>
                    <a:pt x="304" y="7"/>
                    <a:pt x="304" y="7"/>
                  </a:cubicBezTo>
                  <a:cubicBezTo>
                    <a:pt x="301" y="8"/>
                    <a:pt x="298" y="9"/>
                    <a:pt x="294" y="10"/>
                  </a:cubicBezTo>
                  <a:lnTo>
                    <a:pt x="297" y="19"/>
                  </a:lnTo>
                  <a:close/>
                  <a:moveTo>
                    <a:pt x="280" y="26"/>
                  </a:moveTo>
                  <a:cubicBezTo>
                    <a:pt x="283" y="24"/>
                    <a:pt x="286" y="23"/>
                    <a:pt x="289" y="22"/>
                  </a:cubicBezTo>
                  <a:cubicBezTo>
                    <a:pt x="285" y="13"/>
                    <a:pt x="285" y="13"/>
                    <a:pt x="285" y="13"/>
                  </a:cubicBezTo>
                  <a:cubicBezTo>
                    <a:pt x="282" y="14"/>
                    <a:pt x="279" y="16"/>
                    <a:pt x="276" y="17"/>
                  </a:cubicBezTo>
                  <a:lnTo>
                    <a:pt x="280" y="26"/>
                  </a:lnTo>
                  <a:close/>
                  <a:moveTo>
                    <a:pt x="263" y="33"/>
                  </a:moveTo>
                  <a:cubicBezTo>
                    <a:pt x="266" y="32"/>
                    <a:pt x="269" y="31"/>
                    <a:pt x="271" y="29"/>
                  </a:cubicBezTo>
                  <a:cubicBezTo>
                    <a:pt x="268" y="21"/>
                    <a:pt x="268" y="21"/>
                    <a:pt x="268" y="21"/>
                  </a:cubicBezTo>
                  <a:cubicBezTo>
                    <a:pt x="265" y="22"/>
                    <a:pt x="262" y="23"/>
                    <a:pt x="259" y="25"/>
                  </a:cubicBezTo>
                  <a:lnTo>
                    <a:pt x="263" y="33"/>
                  </a:lnTo>
                  <a:close/>
                  <a:moveTo>
                    <a:pt x="247" y="42"/>
                  </a:moveTo>
                  <a:cubicBezTo>
                    <a:pt x="250" y="41"/>
                    <a:pt x="252" y="39"/>
                    <a:pt x="255" y="38"/>
                  </a:cubicBezTo>
                  <a:cubicBezTo>
                    <a:pt x="250" y="30"/>
                    <a:pt x="250" y="30"/>
                    <a:pt x="250" y="30"/>
                  </a:cubicBezTo>
                  <a:cubicBezTo>
                    <a:pt x="248" y="31"/>
                    <a:pt x="245" y="33"/>
                    <a:pt x="242" y="35"/>
                  </a:cubicBezTo>
                  <a:lnTo>
                    <a:pt x="247" y="42"/>
                  </a:lnTo>
                  <a:close/>
                  <a:moveTo>
                    <a:pt x="232" y="53"/>
                  </a:moveTo>
                  <a:cubicBezTo>
                    <a:pt x="234" y="51"/>
                    <a:pt x="237" y="49"/>
                    <a:pt x="239" y="48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1" y="42"/>
                    <a:pt x="229" y="44"/>
                    <a:pt x="226" y="46"/>
                  </a:cubicBezTo>
                  <a:lnTo>
                    <a:pt x="232" y="53"/>
                  </a:lnTo>
                  <a:close/>
                  <a:moveTo>
                    <a:pt x="219" y="65"/>
                  </a:moveTo>
                  <a:cubicBezTo>
                    <a:pt x="221" y="63"/>
                    <a:pt x="223" y="61"/>
                    <a:pt x="225" y="59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216" y="54"/>
                    <a:pt x="214" y="57"/>
                    <a:pt x="212" y="59"/>
                  </a:cubicBezTo>
                  <a:lnTo>
                    <a:pt x="219" y="65"/>
                  </a:lnTo>
                  <a:close/>
                  <a:moveTo>
                    <a:pt x="208" y="80"/>
                  </a:moveTo>
                  <a:cubicBezTo>
                    <a:pt x="209" y="77"/>
                    <a:pt x="211" y="75"/>
                    <a:pt x="213" y="72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3" y="69"/>
                    <a:pt x="201" y="72"/>
                    <a:pt x="200" y="75"/>
                  </a:cubicBezTo>
                  <a:lnTo>
                    <a:pt x="208" y="80"/>
                  </a:lnTo>
                  <a:close/>
                  <a:moveTo>
                    <a:pt x="200" y="96"/>
                  </a:moveTo>
                  <a:cubicBezTo>
                    <a:pt x="201" y="93"/>
                    <a:pt x="202" y="90"/>
                    <a:pt x="203" y="87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4" y="86"/>
                    <a:pt x="192" y="90"/>
                    <a:pt x="191" y="93"/>
                  </a:cubicBezTo>
                  <a:lnTo>
                    <a:pt x="200" y="96"/>
                  </a:lnTo>
                  <a:close/>
                  <a:moveTo>
                    <a:pt x="197" y="113"/>
                  </a:moveTo>
                  <a:cubicBezTo>
                    <a:pt x="198" y="110"/>
                    <a:pt x="198" y="107"/>
                    <a:pt x="198" y="104"/>
                  </a:cubicBezTo>
                  <a:cubicBezTo>
                    <a:pt x="189" y="103"/>
                    <a:pt x="189" y="103"/>
                    <a:pt x="189" y="103"/>
                  </a:cubicBezTo>
                  <a:cubicBezTo>
                    <a:pt x="188" y="106"/>
                    <a:pt x="188" y="109"/>
                    <a:pt x="188" y="113"/>
                  </a:cubicBezTo>
                  <a:lnTo>
                    <a:pt x="197" y="113"/>
                  </a:lnTo>
                  <a:close/>
                  <a:moveTo>
                    <a:pt x="200" y="130"/>
                  </a:moveTo>
                  <a:cubicBezTo>
                    <a:pt x="199" y="127"/>
                    <a:pt x="198" y="124"/>
                    <a:pt x="198" y="122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6"/>
                    <a:pt x="190" y="129"/>
                    <a:pt x="191" y="133"/>
                  </a:cubicBezTo>
                  <a:lnTo>
                    <a:pt x="200" y="130"/>
                  </a:lnTo>
                  <a:close/>
                  <a:moveTo>
                    <a:pt x="206" y="146"/>
                  </a:moveTo>
                  <a:cubicBezTo>
                    <a:pt x="205" y="144"/>
                    <a:pt x="204" y="141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95" y="145"/>
                    <a:pt x="197" y="148"/>
                    <a:pt x="198" y="151"/>
                  </a:cubicBezTo>
                  <a:lnTo>
                    <a:pt x="206" y="146"/>
                  </a:lnTo>
                  <a:close/>
                  <a:moveTo>
                    <a:pt x="218" y="160"/>
                  </a:moveTo>
                  <a:cubicBezTo>
                    <a:pt x="215" y="158"/>
                    <a:pt x="213" y="156"/>
                    <a:pt x="211" y="153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7" y="162"/>
                    <a:pt x="209" y="165"/>
                    <a:pt x="212" y="167"/>
                  </a:cubicBezTo>
                  <a:lnTo>
                    <a:pt x="218" y="160"/>
                  </a:lnTo>
                  <a:close/>
                  <a:moveTo>
                    <a:pt x="232" y="168"/>
                  </a:moveTo>
                  <a:cubicBezTo>
                    <a:pt x="230" y="167"/>
                    <a:pt x="227" y="166"/>
                    <a:pt x="225" y="165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23" y="174"/>
                    <a:pt x="226" y="176"/>
                    <a:pt x="229" y="177"/>
                  </a:cubicBezTo>
                  <a:cubicBezTo>
                    <a:pt x="232" y="168"/>
                    <a:pt x="232" y="168"/>
                    <a:pt x="232" y="168"/>
                  </a:cubicBezTo>
                  <a:close/>
                  <a:moveTo>
                    <a:pt x="249" y="172"/>
                  </a:moveTo>
                  <a:cubicBezTo>
                    <a:pt x="247" y="172"/>
                    <a:pt x="244" y="171"/>
                    <a:pt x="241" y="171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2" y="181"/>
                    <a:pt x="246" y="181"/>
                    <a:pt x="249" y="181"/>
                  </a:cubicBezTo>
                  <a:lnTo>
                    <a:pt x="249" y="172"/>
                  </a:lnTo>
                  <a:close/>
                  <a:moveTo>
                    <a:pt x="266" y="169"/>
                  </a:moveTo>
                  <a:cubicBezTo>
                    <a:pt x="264" y="170"/>
                    <a:pt x="261" y="171"/>
                    <a:pt x="258" y="171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63" y="180"/>
                    <a:pt x="266" y="179"/>
                    <a:pt x="269" y="178"/>
                  </a:cubicBezTo>
                  <a:lnTo>
                    <a:pt x="266" y="169"/>
                  </a:lnTo>
                  <a:close/>
                  <a:moveTo>
                    <a:pt x="281" y="161"/>
                  </a:moveTo>
                  <a:cubicBezTo>
                    <a:pt x="279" y="163"/>
                    <a:pt x="276" y="164"/>
                    <a:pt x="274" y="166"/>
                  </a:cubicBezTo>
                  <a:cubicBezTo>
                    <a:pt x="279" y="174"/>
                    <a:pt x="279" y="174"/>
                    <a:pt x="279" y="174"/>
                  </a:cubicBezTo>
                  <a:cubicBezTo>
                    <a:pt x="282" y="172"/>
                    <a:pt x="285" y="170"/>
                    <a:pt x="287" y="168"/>
                  </a:cubicBezTo>
                  <a:lnTo>
                    <a:pt x="281" y="161"/>
                  </a:lnTo>
                  <a:close/>
                  <a:moveTo>
                    <a:pt x="291" y="147"/>
                  </a:moveTo>
                  <a:cubicBezTo>
                    <a:pt x="290" y="150"/>
                    <a:pt x="288" y="152"/>
                    <a:pt x="286" y="155"/>
                  </a:cubicBezTo>
                  <a:cubicBezTo>
                    <a:pt x="294" y="160"/>
                    <a:pt x="294" y="160"/>
                    <a:pt x="294" y="160"/>
                  </a:cubicBezTo>
                  <a:cubicBezTo>
                    <a:pt x="296" y="157"/>
                    <a:pt x="298" y="155"/>
                    <a:pt x="299" y="151"/>
                  </a:cubicBezTo>
                  <a:lnTo>
                    <a:pt x="291" y="147"/>
                  </a:lnTo>
                  <a:close/>
                  <a:moveTo>
                    <a:pt x="296" y="131"/>
                  </a:moveTo>
                  <a:cubicBezTo>
                    <a:pt x="296" y="132"/>
                    <a:pt x="296" y="134"/>
                    <a:pt x="295" y="135"/>
                  </a:cubicBezTo>
                  <a:cubicBezTo>
                    <a:pt x="295" y="137"/>
                    <a:pt x="295" y="138"/>
                    <a:pt x="294" y="139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4" y="140"/>
                    <a:pt x="304" y="139"/>
                    <a:pt x="304" y="138"/>
                  </a:cubicBezTo>
                  <a:cubicBezTo>
                    <a:pt x="305" y="136"/>
                    <a:pt x="305" y="134"/>
                    <a:pt x="305" y="132"/>
                  </a:cubicBezTo>
                  <a:lnTo>
                    <a:pt x="296" y="131"/>
                  </a:lnTo>
                  <a:close/>
                  <a:moveTo>
                    <a:pt x="294" y="115"/>
                  </a:moveTo>
                  <a:cubicBezTo>
                    <a:pt x="295" y="117"/>
                    <a:pt x="296" y="120"/>
                    <a:pt x="296" y="123"/>
                  </a:cubicBezTo>
                  <a:cubicBezTo>
                    <a:pt x="305" y="121"/>
                    <a:pt x="305" y="121"/>
                    <a:pt x="305" y="121"/>
                  </a:cubicBezTo>
                  <a:cubicBezTo>
                    <a:pt x="305" y="118"/>
                    <a:pt x="304" y="114"/>
                    <a:pt x="302" y="111"/>
                  </a:cubicBezTo>
                  <a:lnTo>
                    <a:pt x="294" y="115"/>
                  </a:lnTo>
                  <a:close/>
                  <a:moveTo>
                    <a:pt x="283" y="103"/>
                  </a:moveTo>
                  <a:cubicBezTo>
                    <a:pt x="285" y="105"/>
                    <a:pt x="287" y="106"/>
                    <a:pt x="289" y="108"/>
                  </a:cubicBezTo>
                  <a:cubicBezTo>
                    <a:pt x="296" y="102"/>
                    <a:pt x="296" y="102"/>
                    <a:pt x="296" y="102"/>
                  </a:cubicBezTo>
                  <a:cubicBezTo>
                    <a:pt x="294" y="99"/>
                    <a:pt x="291" y="97"/>
                    <a:pt x="288" y="95"/>
                  </a:cubicBezTo>
                  <a:lnTo>
                    <a:pt x="283" y="103"/>
                  </a:lnTo>
                  <a:close/>
                  <a:moveTo>
                    <a:pt x="267" y="95"/>
                  </a:moveTo>
                  <a:cubicBezTo>
                    <a:pt x="270" y="96"/>
                    <a:pt x="273" y="97"/>
                    <a:pt x="275" y="98"/>
                  </a:cubicBezTo>
                  <a:cubicBezTo>
                    <a:pt x="280" y="90"/>
                    <a:pt x="280" y="90"/>
                    <a:pt x="280" y="90"/>
                  </a:cubicBezTo>
                  <a:cubicBezTo>
                    <a:pt x="277" y="89"/>
                    <a:pt x="274" y="87"/>
                    <a:pt x="270" y="86"/>
                  </a:cubicBezTo>
                  <a:lnTo>
                    <a:pt x="267" y="95"/>
                  </a:lnTo>
                  <a:close/>
                  <a:moveTo>
                    <a:pt x="250" y="91"/>
                  </a:moveTo>
                  <a:cubicBezTo>
                    <a:pt x="253" y="91"/>
                    <a:pt x="256" y="92"/>
                    <a:pt x="259" y="92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58" y="83"/>
                    <a:pt x="255" y="82"/>
                    <a:pt x="251" y="81"/>
                  </a:cubicBezTo>
                  <a:lnTo>
                    <a:pt x="250" y="91"/>
                  </a:lnTo>
                  <a:close/>
                  <a:moveTo>
                    <a:pt x="231" y="88"/>
                  </a:moveTo>
                  <a:cubicBezTo>
                    <a:pt x="235" y="88"/>
                    <a:pt x="238" y="89"/>
                    <a:pt x="241" y="89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9" y="79"/>
                    <a:pt x="235" y="79"/>
                    <a:pt x="232" y="79"/>
                  </a:cubicBezTo>
                  <a:lnTo>
                    <a:pt x="231" y="88"/>
                  </a:lnTo>
                  <a:close/>
                  <a:moveTo>
                    <a:pt x="213" y="87"/>
                  </a:moveTo>
                  <a:cubicBezTo>
                    <a:pt x="216" y="87"/>
                    <a:pt x="219" y="87"/>
                    <a:pt x="222" y="88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19" y="78"/>
                    <a:pt x="216" y="78"/>
                    <a:pt x="213" y="78"/>
                  </a:cubicBezTo>
                  <a:lnTo>
                    <a:pt x="213" y="87"/>
                  </a:lnTo>
                  <a:close/>
                  <a:moveTo>
                    <a:pt x="194" y="88"/>
                  </a:moveTo>
                  <a:cubicBezTo>
                    <a:pt x="197" y="88"/>
                    <a:pt x="200" y="87"/>
                    <a:pt x="204" y="87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0" y="78"/>
                    <a:pt x="197" y="78"/>
                    <a:pt x="194" y="78"/>
                  </a:cubicBezTo>
                  <a:lnTo>
                    <a:pt x="194" y="88"/>
                  </a:lnTo>
                  <a:close/>
                  <a:moveTo>
                    <a:pt x="176" y="89"/>
                  </a:moveTo>
                  <a:cubicBezTo>
                    <a:pt x="179" y="89"/>
                    <a:pt x="182" y="89"/>
                    <a:pt x="185" y="88"/>
                  </a:cubicBezTo>
                  <a:cubicBezTo>
                    <a:pt x="184" y="79"/>
                    <a:pt x="184" y="79"/>
                    <a:pt x="184" y="79"/>
                  </a:cubicBezTo>
                  <a:cubicBezTo>
                    <a:pt x="181" y="79"/>
                    <a:pt x="178" y="80"/>
                    <a:pt x="175" y="80"/>
                  </a:cubicBezTo>
                  <a:lnTo>
                    <a:pt x="176" y="89"/>
                  </a:lnTo>
                  <a:close/>
                  <a:moveTo>
                    <a:pt x="157" y="92"/>
                  </a:moveTo>
                  <a:cubicBezTo>
                    <a:pt x="160" y="91"/>
                    <a:pt x="163" y="91"/>
                    <a:pt x="166" y="90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2" y="81"/>
                    <a:pt x="159" y="82"/>
                    <a:pt x="156" y="82"/>
                  </a:cubicBezTo>
                  <a:lnTo>
                    <a:pt x="157" y="92"/>
                  </a:lnTo>
                  <a:close/>
                  <a:moveTo>
                    <a:pt x="139" y="95"/>
                  </a:moveTo>
                  <a:cubicBezTo>
                    <a:pt x="142" y="94"/>
                    <a:pt x="145" y="94"/>
                    <a:pt x="148" y="93"/>
                  </a:cubicBezTo>
                  <a:cubicBezTo>
                    <a:pt x="146" y="84"/>
                    <a:pt x="146" y="84"/>
                    <a:pt x="146" y="84"/>
                  </a:cubicBezTo>
                  <a:cubicBezTo>
                    <a:pt x="143" y="84"/>
                    <a:pt x="140" y="85"/>
                    <a:pt x="137" y="86"/>
                  </a:cubicBezTo>
                  <a:lnTo>
                    <a:pt x="139" y="95"/>
                  </a:lnTo>
                  <a:close/>
                  <a:moveTo>
                    <a:pt x="120" y="99"/>
                  </a:moveTo>
                  <a:cubicBezTo>
                    <a:pt x="123" y="98"/>
                    <a:pt x="126" y="98"/>
                    <a:pt x="130" y="97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4" y="88"/>
                    <a:pt x="121" y="89"/>
                    <a:pt x="118" y="90"/>
                  </a:cubicBezTo>
                  <a:lnTo>
                    <a:pt x="120" y="99"/>
                  </a:lnTo>
                  <a:close/>
                  <a:moveTo>
                    <a:pt x="102" y="104"/>
                  </a:moveTo>
                  <a:cubicBezTo>
                    <a:pt x="105" y="103"/>
                    <a:pt x="108" y="102"/>
                    <a:pt x="111" y="101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06" y="93"/>
                    <a:pt x="103" y="94"/>
                    <a:pt x="100" y="95"/>
                  </a:cubicBezTo>
                  <a:lnTo>
                    <a:pt x="102" y="104"/>
                  </a:lnTo>
                  <a:close/>
                  <a:moveTo>
                    <a:pt x="85" y="110"/>
                  </a:moveTo>
                  <a:cubicBezTo>
                    <a:pt x="88" y="109"/>
                    <a:pt x="91" y="108"/>
                    <a:pt x="94" y="107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88" y="99"/>
                    <a:pt x="84" y="100"/>
                    <a:pt x="82" y="101"/>
                  </a:cubicBezTo>
                  <a:lnTo>
                    <a:pt x="85" y="110"/>
                  </a:lnTo>
                  <a:close/>
                  <a:moveTo>
                    <a:pt x="67" y="117"/>
                  </a:moveTo>
                  <a:cubicBezTo>
                    <a:pt x="70" y="115"/>
                    <a:pt x="73" y="114"/>
                    <a:pt x="76" y="113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0" y="105"/>
                    <a:pt x="67" y="107"/>
                    <a:pt x="64" y="108"/>
                  </a:cubicBezTo>
                  <a:lnTo>
                    <a:pt x="67" y="117"/>
                  </a:lnTo>
                  <a:close/>
                  <a:moveTo>
                    <a:pt x="51" y="124"/>
                  </a:moveTo>
                  <a:cubicBezTo>
                    <a:pt x="53" y="123"/>
                    <a:pt x="56" y="122"/>
                    <a:pt x="59" y="120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2" y="113"/>
                    <a:pt x="49" y="115"/>
                    <a:pt x="46" y="116"/>
                  </a:cubicBezTo>
                  <a:lnTo>
                    <a:pt x="51" y="124"/>
                  </a:lnTo>
                  <a:close/>
                  <a:moveTo>
                    <a:pt x="35" y="134"/>
                  </a:moveTo>
                  <a:cubicBezTo>
                    <a:pt x="37" y="132"/>
                    <a:pt x="40" y="130"/>
                    <a:pt x="43" y="129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5" y="122"/>
                    <a:pt x="32" y="124"/>
                    <a:pt x="30" y="126"/>
                  </a:cubicBezTo>
                  <a:lnTo>
                    <a:pt x="35" y="134"/>
                  </a:lnTo>
                  <a:close/>
                  <a:moveTo>
                    <a:pt x="20" y="145"/>
                  </a:moveTo>
                  <a:cubicBezTo>
                    <a:pt x="22" y="143"/>
                    <a:pt x="25" y="141"/>
                    <a:pt x="27" y="139"/>
                  </a:cubicBezTo>
                  <a:cubicBezTo>
                    <a:pt x="22" y="131"/>
                    <a:pt x="22" y="131"/>
                    <a:pt x="22" y="131"/>
                  </a:cubicBezTo>
                  <a:cubicBezTo>
                    <a:pt x="19" y="133"/>
                    <a:pt x="16" y="135"/>
                    <a:pt x="14" y="137"/>
                  </a:cubicBezTo>
                  <a:lnTo>
                    <a:pt x="20" y="145"/>
                  </a:lnTo>
                  <a:close/>
                  <a:moveTo>
                    <a:pt x="8" y="158"/>
                  </a:moveTo>
                  <a:cubicBezTo>
                    <a:pt x="9" y="155"/>
                    <a:pt x="11" y="153"/>
                    <a:pt x="13" y="151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4" y="147"/>
                    <a:pt x="2" y="149"/>
                    <a:pt x="0" y="152"/>
                  </a:cubicBezTo>
                  <a:lnTo>
                    <a:pt x="8" y="158"/>
                  </a:ln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8" name="矩形 347"/>
          <p:cNvSpPr/>
          <p:nvPr>
            <p:custDataLst>
              <p:tags r:id="rId3"/>
            </p:custDataLst>
          </p:nvPr>
        </p:nvSpPr>
        <p:spPr>
          <a:xfrm>
            <a:off x="7332118" y="422965"/>
            <a:ext cx="4905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C3496D"/>
                </a:solidFill>
                <a:cs typeface="+mn-ea"/>
                <a:sym typeface="+mn-lt"/>
              </a:rPr>
              <a:t>Mother Day</a:t>
            </a: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12" cstate="screen"/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13" cstate="screen"/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0"/>
          </p:nvPr>
        </p:nvPicPr>
        <p:blipFill>
          <a:blip r:embed="rId14" cstate="screen"/>
          <a:srcRect/>
          <a:stretch>
            <a:fillRect/>
          </a:stretch>
        </p:blipFill>
        <p:spPr/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组合 615"/>
          <p:cNvGrpSpPr/>
          <p:nvPr>
            <p:custDataLst>
              <p:tags r:id="rId2"/>
            </p:custDataLst>
          </p:nvPr>
        </p:nvGrpSpPr>
        <p:grpSpPr>
          <a:xfrm>
            <a:off x="744786" y="588578"/>
            <a:ext cx="1689101" cy="993775"/>
            <a:chOff x="862739" y="872385"/>
            <a:chExt cx="1689101" cy="993775"/>
          </a:xfrm>
          <a:noFill/>
        </p:grpSpPr>
        <p:sp>
          <p:nvSpPr>
            <p:cNvPr id="617" name="Freeform 2413"/>
            <p:cNvSpPr/>
            <p:nvPr/>
          </p:nvSpPr>
          <p:spPr bwMode="auto">
            <a:xfrm>
              <a:off x="862739" y="872385"/>
              <a:ext cx="517525" cy="628650"/>
            </a:xfrm>
            <a:custGeom>
              <a:avLst/>
              <a:gdLst>
                <a:gd name="T0" fmla="*/ 124 w 153"/>
                <a:gd name="T1" fmla="*/ 87 h 186"/>
                <a:gd name="T2" fmla="*/ 132 w 153"/>
                <a:gd name="T3" fmla="*/ 23 h 186"/>
                <a:gd name="T4" fmla="*/ 74 w 153"/>
                <a:gd name="T5" fmla="*/ 30 h 186"/>
                <a:gd name="T6" fmla="*/ 50 w 153"/>
                <a:gd name="T7" fmla="*/ 60 h 186"/>
                <a:gd name="T8" fmla="*/ 17 w 153"/>
                <a:gd name="T9" fmla="*/ 60 h 186"/>
                <a:gd name="T10" fmla="*/ 124 w 153"/>
                <a:gd name="T11" fmla="*/ 8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86">
                  <a:moveTo>
                    <a:pt x="124" y="87"/>
                  </a:moveTo>
                  <a:cubicBezTo>
                    <a:pt x="126" y="81"/>
                    <a:pt x="153" y="39"/>
                    <a:pt x="132" y="23"/>
                  </a:cubicBezTo>
                  <a:cubicBezTo>
                    <a:pt x="101" y="0"/>
                    <a:pt x="91" y="53"/>
                    <a:pt x="74" y="30"/>
                  </a:cubicBezTo>
                  <a:cubicBezTo>
                    <a:pt x="58" y="8"/>
                    <a:pt x="35" y="23"/>
                    <a:pt x="50" y="60"/>
                  </a:cubicBezTo>
                  <a:cubicBezTo>
                    <a:pt x="50" y="60"/>
                    <a:pt x="33" y="35"/>
                    <a:pt x="17" y="60"/>
                  </a:cubicBezTo>
                  <a:cubicBezTo>
                    <a:pt x="0" y="85"/>
                    <a:pt x="90" y="186"/>
                    <a:pt x="124" y="87"/>
                  </a:cubicBezTo>
                  <a:close/>
                </a:path>
              </a:pathLst>
            </a:custGeom>
            <a:grpFill/>
            <a:ln>
              <a:solidFill>
                <a:srgbClr val="C3496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8" name="Freeform 2414"/>
            <p:cNvSpPr/>
            <p:nvPr/>
          </p:nvSpPr>
          <p:spPr bwMode="auto">
            <a:xfrm>
              <a:off x="1161189" y="986685"/>
              <a:ext cx="1270000" cy="879475"/>
            </a:xfrm>
            <a:custGeom>
              <a:avLst/>
              <a:gdLst>
                <a:gd name="T0" fmla="*/ 337 w 376"/>
                <a:gd name="T1" fmla="*/ 142 h 260"/>
                <a:gd name="T2" fmla="*/ 129 w 376"/>
                <a:gd name="T3" fmla="*/ 224 h 260"/>
                <a:gd name="T4" fmla="*/ 50 w 376"/>
                <a:gd name="T5" fmla="*/ 85 h 260"/>
                <a:gd name="T6" fmla="*/ 167 w 376"/>
                <a:gd name="T7" fmla="*/ 51 h 260"/>
                <a:gd name="T8" fmla="*/ 337 w 376"/>
                <a:gd name="T9" fmla="*/ 14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260">
                  <a:moveTo>
                    <a:pt x="337" y="142"/>
                  </a:moveTo>
                  <a:cubicBezTo>
                    <a:pt x="327" y="168"/>
                    <a:pt x="245" y="260"/>
                    <a:pt x="129" y="224"/>
                  </a:cubicBezTo>
                  <a:cubicBezTo>
                    <a:pt x="14" y="187"/>
                    <a:pt x="0" y="69"/>
                    <a:pt x="50" y="85"/>
                  </a:cubicBezTo>
                  <a:cubicBezTo>
                    <a:pt x="98" y="101"/>
                    <a:pt x="118" y="90"/>
                    <a:pt x="167" y="51"/>
                  </a:cubicBezTo>
                  <a:cubicBezTo>
                    <a:pt x="234" y="0"/>
                    <a:pt x="376" y="38"/>
                    <a:pt x="337" y="142"/>
                  </a:cubicBezTo>
                  <a:close/>
                </a:path>
              </a:pathLst>
            </a:custGeom>
            <a:grpFill/>
            <a:ln>
              <a:solidFill>
                <a:srgbClr val="C3496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9" name="Freeform 2415"/>
            <p:cNvSpPr>
              <a:spLocks noEditPoints="1"/>
            </p:cNvSpPr>
            <p:nvPr/>
          </p:nvSpPr>
          <p:spPr bwMode="auto">
            <a:xfrm>
              <a:off x="2147027" y="1440710"/>
              <a:ext cx="47625" cy="42863"/>
            </a:xfrm>
            <a:custGeom>
              <a:avLst/>
              <a:gdLst>
                <a:gd name="T0" fmla="*/ 2 w 14"/>
                <a:gd name="T1" fmla="*/ 11 h 13"/>
                <a:gd name="T2" fmla="*/ 0 w 14"/>
                <a:gd name="T3" fmla="*/ 8 h 13"/>
                <a:gd name="T4" fmla="*/ 4 w 14"/>
                <a:gd name="T5" fmla="*/ 2 h 13"/>
                <a:gd name="T6" fmla="*/ 10 w 14"/>
                <a:gd name="T7" fmla="*/ 0 h 13"/>
                <a:gd name="T8" fmla="*/ 13 w 14"/>
                <a:gd name="T9" fmla="*/ 1 h 13"/>
                <a:gd name="T10" fmla="*/ 12 w 14"/>
                <a:gd name="T11" fmla="*/ 2 h 13"/>
                <a:gd name="T12" fmla="*/ 13 w 14"/>
                <a:gd name="T13" fmla="*/ 1 h 13"/>
                <a:gd name="T14" fmla="*/ 14 w 14"/>
                <a:gd name="T15" fmla="*/ 4 h 13"/>
                <a:gd name="T16" fmla="*/ 11 w 14"/>
                <a:gd name="T17" fmla="*/ 9 h 13"/>
                <a:gd name="T18" fmla="*/ 5 w 14"/>
                <a:gd name="T19" fmla="*/ 13 h 13"/>
                <a:gd name="T20" fmla="*/ 5 w 14"/>
                <a:gd name="T21" fmla="*/ 13 h 13"/>
                <a:gd name="T22" fmla="*/ 2 w 14"/>
                <a:gd name="T23" fmla="*/ 11 h 13"/>
                <a:gd name="T24" fmla="*/ 6 w 14"/>
                <a:gd name="T25" fmla="*/ 4 h 13"/>
                <a:gd name="T26" fmla="*/ 3 w 14"/>
                <a:gd name="T27" fmla="*/ 8 h 13"/>
                <a:gd name="T28" fmla="*/ 4 w 14"/>
                <a:gd name="T29" fmla="*/ 9 h 13"/>
                <a:gd name="T30" fmla="*/ 5 w 14"/>
                <a:gd name="T31" fmla="*/ 10 h 13"/>
                <a:gd name="T32" fmla="*/ 9 w 14"/>
                <a:gd name="T33" fmla="*/ 7 h 13"/>
                <a:gd name="T34" fmla="*/ 11 w 14"/>
                <a:gd name="T35" fmla="*/ 4 h 13"/>
                <a:gd name="T36" fmla="*/ 11 w 14"/>
                <a:gd name="T37" fmla="*/ 3 h 13"/>
                <a:gd name="T38" fmla="*/ 10 w 14"/>
                <a:gd name="T39" fmla="*/ 3 h 13"/>
                <a:gd name="T40" fmla="*/ 10 w 14"/>
                <a:gd name="T41" fmla="*/ 3 h 13"/>
                <a:gd name="T42" fmla="*/ 6 w 14"/>
                <a:gd name="T4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2" y="11"/>
                  </a:moveTo>
                  <a:cubicBezTo>
                    <a:pt x="1" y="10"/>
                    <a:pt x="0" y="9"/>
                    <a:pt x="0" y="8"/>
                  </a:cubicBezTo>
                  <a:cubicBezTo>
                    <a:pt x="0" y="5"/>
                    <a:pt x="2" y="3"/>
                    <a:pt x="4" y="2"/>
                  </a:cubicBezTo>
                  <a:cubicBezTo>
                    <a:pt x="6" y="1"/>
                    <a:pt x="8" y="0"/>
                    <a:pt x="10" y="0"/>
                  </a:cubicBezTo>
                  <a:cubicBezTo>
                    <a:pt x="11" y="0"/>
                    <a:pt x="13" y="0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3"/>
                    <a:pt x="14" y="4"/>
                  </a:cubicBezTo>
                  <a:cubicBezTo>
                    <a:pt x="14" y="5"/>
                    <a:pt x="13" y="7"/>
                    <a:pt x="11" y="9"/>
                  </a:cubicBezTo>
                  <a:cubicBezTo>
                    <a:pt x="9" y="11"/>
                    <a:pt x="7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2"/>
                    <a:pt x="2" y="11"/>
                  </a:cubicBezTo>
                  <a:close/>
                  <a:moveTo>
                    <a:pt x="6" y="4"/>
                  </a:moveTo>
                  <a:cubicBezTo>
                    <a:pt x="4" y="5"/>
                    <a:pt x="3" y="7"/>
                    <a:pt x="3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5" y="10"/>
                    <a:pt x="7" y="9"/>
                    <a:pt x="9" y="7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7" y="4"/>
                    <a:pt x="6" y="4"/>
                  </a:cubicBez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0" name="Freeform 2417"/>
            <p:cNvSpPr/>
            <p:nvPr/>
          </p:nvSpPr>
          <p:spPr bwMode="auto">
            <a:xfrm>
              <a:off x="2272439" y="1447060"/>
              <a:ext cx="266700" cy="165100"/>
            </a:xfrm>
            <a:custGeom>
              <a:avLst/>
              <a:gdLst>
                <a:gd name="T0" fmla="*/ 0 w 79"/>
                <a:gd name="T1" fmla="*/ 49 h 49"/>
                <a:gd name="T2" fmla="*/ 79 w 79"/>
                <a:gd name="T3" fmla="*/ 46 h 49"/>
                <a:gd name="T4" fmla="*/ 25 w 79"/>
                <a:gd name="T5" fmla="*/ 0 h 49"/>
                <a:gd name="T6" fmla="*/ 0 w 79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9">
                  <a:moveTo>
                    <a:pt x="0" y="49"/>
                  </a:moveTo>
                  <a:cubicBezTo>
                    <a:pt x="79" y="46"/>
                    <a:pt x="79" y="46"/>
                    <a:pt x="79" y="4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9" y="32"/>
                    <a:pt x="0" y="49"/>
                  </a:cubicBezTo>
                  <a:close/>
                </a:path>
              </a:pathLst>
            </a:custGeom>
            <a:grpFill/>
            <a:ln>
              <a:solidFill>
                <a:srgbClr val="C3496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1" name="Freeform 2418"/>
            <p:cNvSpPr>
              <a:spLocks noEditPoints="1"/>
            </p:cNvSpPr>
            <p:nvPr/>
          </p:nvSpPr>
          <p:spPr bwMode="auto">
            <a:xfrm>
              <a:off x="2258152" y="1435947"/>
              <a:ext cx="293688" cy="179388"/>
            </a:xfrm>
            <a:custGeom>
              <a:avLst/>
              <a:gdLst>
                <a:gd name="T0" fmla="*/ 3 w 87"/>
                <a:gd name="T1" fmla="*/ 50 h 53"/>
                <a:gd name="T2" fmla="*/ 27 w 87"/>
                <a:gd name="T3" fmla="*/ 2 h 53"/>
                <a:gd name="T4" fmla="*/ 28 w 87"/>
                <a:gd name="T5" fmla="*/ 0 h 53"/>
                <a:gd name="T6" fmla="*/ 87 w 87"/>
                <a:gd name="T7" fmla="*/ 50 h 53"/>
                <a:gd name="T8" fmla="*/ 4 w 87"/>
                <a:gd name="T9" fmla="*/ 53 h 53"/>
                <a:gd name="T10" fmla="*/ 4 w 87"/>
                <a:gd name="T11" fmla="*/ 52 h 53"/>
                <a:gd name="T12" fmla="*/ 4 w 87"/>
                <a:gd name="T13" fmla="*/ 53 h 53"/>
                <a:gd name="T14" fmla="*/ 0 w 87"/>
                <a:gd name="T15" fmla="*/ 53 h 53"/>
                <a:gd name="T16" fmla="*/ 3 w 87"/>
                <a:gd name="T17" fmla="*/ 50 h 53"/>
                <a:gd name="T18" fmla="*/ 8 w 87"/>
                <a:gd name="T19" fmla="*/ 50 h 53"/>
                <a:gd name="T20" fmla="*/ 79 w 87"/>
                <a:gd name="T21" fmla="*/ 48 h 53"/>
                <a:gd name="T22" fmla="*/ 30 w 87"/>
                <a:gd name="T23" fmla="*/ 5 h 53"/>
                <a:gd name="T24" fmla="*/ 8 w 87"/>
                <a:gd name="T2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53">
                  <a:moveTo>
                    <a:pt x="3" y="50"/>
                  </a:moveTo>
                  <a:cubicBezTo>
                    <a:pt x="21" y="35"/>
                    <a:pt x="27" y="2"/>
                    <a:pt x="27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" y="50"/>
                  </a:lnTo>
                  <a:close/>
                  <a:moveTo>
                    <a:pt x="8" y="50"/>
                  </a:moveTo>
                  <a:cubicBezTo>
                    <a:pt x="79" y="48"/>
                    <a:pt x="79" y="48"/>
                    <a:pt x="79" y="4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8" y="13"/>
                    <a:pt x="22" y="36"/>
                    <a:pt x="8" y="50"/>
                  </a:cubicBez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2" name="Freeform 2419"/>
            <p:cNvSpPr/>
            <p:nvPr/>
          </p:nvSpPr>
          <p:spPr bwMode="auto">
            <a:xfrm>
              <a:off x="910364" y="885085"/>
              <a:ext cx="1449388" cy="909638"/>
            </a:xfrm>
            <a:custGeom>
              <a:avLst/>
              <a:gdLst>
                <a:gd name="T0" fmla="*/ 114 w 429"/>
                <a:gd name="T1" fmla="*/ 186 h 269"/>
                <a:gd name="T2" fmla="*/ 87 w 429"/>
                <a:gd name="T3" fmla="*/ 125 h 269"/>
                <a:gd name="T4" fmla="*/ 116 w 429"/>
                <a:gd name="T5" fmla="*/ 185 h 269"/>
                <a:gd name="T6" fmla="*/ 270 w 429"/>
                <a:gd name="T7" fmla="*/ 266 h 269"/>
                <a:gd name="T8" fmla="*/ 415 w 429"/>
                <a:gd name="T9" fmla="*/ 197 h 269"/>
                <a:gd name="T10" fmla="*/ 372 w 429"/>
                <a:gd name="T11" fmla="*/ 84 h 269"/>
                <a:gd name="T12" fmla="*/ 247 w 429"/>
                <a:gd name="T13" fmla="*/ 91 h 269"/>
                <a:gd name="T14" fmla="*/ 131 w 429"/>
                <a:gd name="T15" fmla="*/ 120 h 269"/>
                <a:gd name="T16" fmla="*/ 121 w 429"/>
                <a:gd name="T17" fmla="*/ 56 h 269"/>
                <a:gd name="T18" fmla="*/ 116 w 429"/>
                <a:gd name="T19" fmla="*/ 8 h 269"/>
                <a:gd name="T20" fmla="*/ 75 w 429"/>
                <a:gd name="T21" fmla="*/ 13 h 269"/>
                <a:gd name="T22" fmla="*/ 73 w 429"/>
                <a:gd name="T23" fmla="*/ 29 h 269"/>
                <a:gd name="T24" fmla="*/ 70 w 429"/>
                <a:gd name="T25" fmla="*/ 36 h 269"/>
                <a:gd name="T26" fmla="*/ 43 w 429"/>
                <a:gd name="T27" fmla="*/ 14 h 269"/>
                <a:gd name="T28" fmla="*/ 30 w 429"/>
                <a:gd name="T29" fmla="*/ 28 h 269"/>
                <a:gd name="T30" fmla="*/ 37 w 429"/>
                <a:gd name="T31" fmla="*/ 50 h 269"/>
                <a:gd name="T32" fmla="*/ 38 w 429"/>
                <a:gd name="T33" fmla="*/ 56 h 269"/>
                <a:gd name="T34" fmla="*/ 28 w 429"/>
                <a:gd name="T35" fmla="*/ 50 h 269"/>
                <a:gd name="T36" fmla="*/ 9 w 429"/>
                <a:gd name="T37" fmla="*/ 50 h 269"/>
                <a:gd name="T38" fmla="*/ 5 w 429"/>
                <a:gd name="T39" fmla="*/ 79 h 269"/>
                <a:gd name="T40" fmla="*/ 64 w 429"/>
                <a:gd name="T41" fmla="*/ 123 h 269"/>
                <a:gd name="T42" fmla="*/ 82 w 429"/>
                <a:gd name="T43" fmla="*/ 104 h 269"/>
                <a:gd name="T44" fmla="*/ 62 w 429"/>
                <a:gd name="T45" fmla="*/ 75 h 269"/>
                <a:gd name="T46" fmla="*/ 45 w 429"/>
                <a:gd name="T47" fmla="*/ 88 h 269"/>
                <a:gd name="T48" fmla="*/ 55 w 429"/>
                <a:gd name="T49" fmla="*/ 98 h 269"/>
                <a:gd name="T50" fmla="*/ 60 w 429"/>
                <a:gd name="T51" fmla="*/ 98 h 269"/>
                <a:gd name="T52" fmla="*/ 57 w 429"/>
                <a:gd name="T53" fmla="*/ 96 h 269"/>
                <a:gd name="T54" fmla="*/ 53 w 429"/>
                <a:gd name="T55" fmla="*/ 94 h 269"/>
                <a:gd name="T56" fmla="*/ 61 w 429"/>
                <a:gd name="T57" fmla="*/ 95 h 269"/>
                <a:gd name="T58" fmla="*/ 57 w 429"/>
                <a:gd name="T59" fmla="*/ 102 h 269"/>
                <a:gd name="T60" fmla="*/ 42 w 429"/>
                <a:gd name="T61" fmla="*/ 89 h 269"/>
                <a:gd name="T62" fmla="*/ 47 w 429"/>
                <a:gd name="T63" fmla="*/ 76 h 269"/>
                <a:gd name="T64" fmla="*/ 62 w 429"/>
                <a:gd name="T65" fmla="*/ 72 h 269"/>
                <a:gd name="T66" fmla="*/ 85 w 429"/>
                <a:gd name="T67" fmla="*/ 104 h 269"/>
                <a:gd name="T68" fmla="*/ 64 w 429"/>
                <a:gd name="T69" fmla="*/ 126 h 269"/>
                <a:gd name="T70" fmla="*/ 2 w 429"/>
                <a:gd name="T71" fmla="*/ 79 h 269"/>
                <a:gd name="T72" fmla="*/ 7 w 429"/>
                <a:gd name="T73" fmla="*/ 48 h 269"/>
                <a:gd name="T74" fmla="*/ 30 w 429"/>
                <a:gd name="T75" fmla="*/ 48 h 269"/>
                <a:gd name="T76" fmla="*/ 35 w 429"/>
                <a:gd name="T77" fmla="*/ 52 h 269"/>
                <a:gd name="T78" fmla="*/ 27 w 429"/>
                <a:gd name="T79" fmla="*/ 28 h 269"/>
                <a:gd name="T80" fmla="*/ 43 w 429"/>
                <a:gd name="T81" fmla="*/ 11 h 269"/>
                <a:gd name="T82" fmla="*/ 69 w 429"/>
                <a:gd name="T83" fmla="*/ 32 h 269"/>
                <a:gd name="T84" fmla="*/ 70 w 429"/>
                <a:gd name="T85" fmla="*/ 33 h 269"/>
                <a:gd name="T86" fmla="*/ 70 w 429"/>
                <a:gd name="T87" fmla="*/ 29 h 269"/>
                <a:gd name="T88" fmla="*/ 73 w 429"/>
                <a:gd name="T89" fmla="*/ 11 h 269"/>
                <a:gd name="T90" fmla="*/ 117 w 429"/>
                <a:gd name="T91" fmla="*/ 5 h 269"/>
                <a:gd name="T92" fmla="*/ 124 w 429"/>
                <a:gd name="T93" fmla="*/ 58 h 269"/>
                <a:gd name="T94" fmla="*/ 133 w 429"/>
                <a:gd name="T95" fmla="*/ 118 h 269"/>
                <a:gd name="T96" fmla="*/ 245 w 429"/>
                <a:gd name="T97" fmla="*/ 89 h 269"/>
                <a:gd name="T98" fmla="*/ 373 w 429"/>
                <a:gd name="T99" fmla="*/ 81 h 269"/>
                <a:gd name="T100" fmla="*/ 417 w 429"/>
                <a:gd name="T101" fmla="*/ 198 h 269"/>
                <a:gd name="T102" fmla="*/ 270 w 429"/>
                <a:gd name="T103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9" h="269">
                  <a:moveTo>
                    <a:pt x="171" y="242"/>
                  </a:moveTo>
                  <a:cubicBezTo>
                    <a:pt x="149" y="232"/>
                    <a:pt x="130" y="208"/>
                    <a:pt x="114" y="186"/>
                  </a:cubicBezTo>
                  <a:cubicBezTo>
                    <a:pt x="98" y="164"/>
                    <a:pt x="87" y="125"/>
                    <a:pt x="87" y="125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90" y="124"/>
                    <a:pt x="90" y="124"/>
                    <a:pt x="90" y="124"/>
                  </a:cubicBezTo>
                  <a:cubicBezTo>
                    <a:pt x="90" y="124"/>
                    <a:pt x="101" y="163"/>
                    <a:pt x="116" y="185"/>
                  </a:cubicBezTo>
                  <a:cubicBezTo>
                    <a:pt x="132" y="206"/>
                    <a:pt x="152" y="230"/>
                    <a:pt x="173" y="239"/>
                  </a:cubicBezTo>
                  <a:cubicBezTo>
                    <a:pt x="191" y="248"/>
                    <a:pt x="229" y="266"/>
                    <a:pt x="270" y="266"/>
                  </a:cubicBezTo>
                  <a:cubicBezTo>
                    <a:pt x="276" y="266"/>
                    <a:pt x="283" y="266"/>
                    <a:pt x="290" y="264"/>
                  </a:cubicBezTo>
                  <a:cubicBezTo>
                    <a:pt x="338" y="257"/>
                    <a:pt x="393" y="234"/>
                    <a:pt x="415" y="197"/>
                  </a:cubicBezTo>
                  <a:cubicBezTo>
                    <a:pt x="422" y="184"/>
                    <a:pt x="426" y="169"/>
                    <a:pt x="426" y="154"/>
                  </a:cubicBezTo>
                  <a:cubicBezTo>
                    <a:pt x="426" y="127"/>
                    <a:pt x="411" y="99"/>
                    <a:pt x="372" y="84"/>
                  </a:cubicBezTo>
                  <a:cubicBezTo>
                    <a:pt x="348" y="74"/>
                    <a:pt x="328" y="71"/>
                    <a:pt x="311" y="71"/>
                  </a:cubicBezTo>
                  <a:cubicBezTo>
                    <a:pt x="284" y="71"/>
                    <a:pt x="265" y="79"/>
                    <a:pt x="247" y="91"/>
                  </a:cubicBezTo>
                  <a:cubicBezTo>
                    <a:pt x="225" y="106"/>
                    <a:pt x="190" y="129"/>
                    <a:pt x="159" y="129"/>
                  </a:cubicBezTo>
                  <a:cubicBezTo>
                    <a:pt x="149" y="129"/>
                    <a:pt x="139" y="126"/>
                    <a:pt x="131" y="120"/>
                  </a:cubicBezTo>
                  <a:cubicBezTo>
                    <a:pt x="115" y="108"/>
                    <a:pt x="109" y="97"/>
                    <a:pt x="109" y="87"/>
                  </a:cubicBezTo>
                  <a:cubicBezTo>
                    <a:pt x="109" y="76"/>
                    <a:pt x="115" y="66"/>
                    <a:pt x="121" y="56"/>
                  </a:cubicBezTo>
                  <a:cubicBezTo>
                    <a:pt x="127" y="47"/>
                    <a:pt x="130" y="38"/>
                    <a:pt x="130" y="30"/>
                  </a:cubicBezTo>
                  <a:cubicBezTo>
                    <a:pt x="130" y="21"/>
                    <a:pt x="127" y="14"/>
                    <a:pt x="116" y="8"/>
                  </a:cubicBezTo>
                  <a:cubicBezTo>
                    <a:pt x="110" y="4"/>
                    <a:pt x="104" y="3"/>
                    <a:pt x="98" y="3"/>
                  </a:cubicBezTo>
                  <a:cubicBezTo>
                    <a:pt x="88" y="3"/>
                    <a:pt x="79" y="7"/>
                    <a:pt x="75" y="13"/>
                  </a:cubicBezTo>
                  <a:cubicBezTo>
                    <a:pt x="72" y="18"/>
                    <a:pt x="72" y="21"/>
                    <a:pt x="72" y="23"/>
                  </a:cubicBezTo>
                  <a:cubicBezTo>
                    <a:pt x="72" y="25"/>
                    <a:pt x="73" y="27"/>
                    <a:pt x="73" y="29"/>
                  </a:cubicBezTo>
                  <a:cubicBezTo>
                    <a:pt x="73" y="30"/>
                    <a:pt x="73" y="30"/>
                    <a:pt x="73" y="31"/>
                  </a:cubicBezTo>
                  <a:cubicBezTo>
                    <a:pt x="73" y="33"/>
                    <a:pt x="73" y="35"/>
                    <a:pt x="70" y="36"/>
                  </a:cubicBezTo>
                  <a:cubicBezTo>
                    <a:pt x="68" y="36"/>
                    <a:pt x="66" y="34"/>
                    <a:pt x="65" y="31"/>
                  </a:cubicBezTo>
                  <a:cubicBezTo>
                    <a:pt x="60" y="23"/>
                    <a:pt x="57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6" y="14"/>
                    <a:pt x="30" y="24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9"/>
                    <a:pt x="33" y="45"/>
                    <a:pt x="37" y="50"/>
                  </a:cubicBezTo>
                  <a:cubicBezTo>
                    <a:pt x="38" y="52"/>
                    <a:pt x="39" y="53"/>
                    <a:pt x="39" y="54"/>
                  </a:cubicBezTo>
                  <a:cubicBezTo>
                    <a:pt x="39" y="54"/>
                    <a:pt x="39" y="55"/>
                    <a:pt x="38" y="56"/>
                  </a:cubicBezTo>
                  <a:cubicBezTo>
                    <a:pt x="38" y="56"/>
                    <a:pt x="37" y="56"/>
                    <a:pt x="37" y="56"/>
                  </a:cubicBezTo>
                  <a:cubicBezTo>
                    <a:pt x="34" y="56"/>
                    <a:pt x="32" y="54"/>
                    <a:pt x="28" y="50"/>
                  </a:cubicBezTo>
                  <a:cubicBezTo>
                    <a:pt x="25" y="48"/>
                    <a:pt x="21" y="46"/>
                    <a:pt x="17" y="46"/>
                  </a:cubicBezTo>
                  <a:cubicBezTo>
                    <a:pt x="15" y="46"/>
                    <a:pt x="12" y="47"/>
                    <a:pt x="9" y="50"/>
                  </a:cubicBezTo>
                  <a:cubicBezTo>
                    <a:pt x="5" y="55"/>
                    <a:pt x="3" y="59"/>
                    <a:pt x="3" y="65"/>
                  </a:cubicBezTo>
                  <a:cubicBezTo>
                    <a:pt x="3" y="69"/>
                    <a:pt x="4" y="74"/>
                    <a:pt x="5" y="79"/>
                  </a:cubicBezTo>
                  <a:cubicBezTo>
                    <a:pt x="8" y="93"/>
                    <a:pt x="18" y="104"/>
                    <a:pt x="32" y="112"/>
                  </a:cubicBezTo>
                  <a:cubicBezTo>
                    <a:pt x="46" y="119"/>
                    <a:pt x="55" y="123"/>
                    <a:pt x="64" y="123"/>
                  </a:cubicBezTo>
                  <a:cubicBezTo>
                    <a:pt x="67" y="123"/>
                    <a:pt x="70" y="123"/>
                    <a:pt x="73" y="121"/>
                  </a:cubicBezTo>
                  <a:cubicBezTo>
                    <a:pt x="78" y="119"/>
                    <a:pt x="82" y="112"/>
                    <a:pt x="82" y="104"/>
                  </a:cubicBezTo>
                  <a:cubicBezTo>
                    <a:pt x="82" y="102"/>
                    <a:pt x="82" y="101"/>
                    <a:pt x="82" y="99"/>
                  </a:cubicBezTo>
                  <a:cubicBezTo>
                    <a:pt x="80" y="90"/>
                    <a:pt x="74" y="75"/>
                    <a:pt x="62" y="75"/>
                  </a:cubicBezTo>
                  <a:cubicBezTo>
                    <a:pt x="62" y="75"/>
                    <a:pt x="61" y="75"/>
                    <a:pt x="61" y="75"/>
                  </a:cubicBezTo>
                  <a:cubicBezTo>
                    <a:pt x="50" y="75"/>
                    <a:pt x="45" y="80"/>
                    <a:pt x="45" y="88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6" y="94"/>
                    <a:pt x="49" y="98"/>
                    <a:pt x="55" y="98"/>
                  </a:cubicBezTo>
                  <a:cubicBezTo>
                    <a:pt x="56" y="99"/>
                    <a:pt x="57" y="99"/>
                    <a:pt x="57" y="99"/>
                  </a:cubicBezTo>
                  <a:cubicBezTo>
                    <a:pt x="59" y="99"/>
                    <a:pt x="59" y="98"/>
                    <a:pt x="60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7" y="96"/>
                    <a:pt x="57" y="96"/>
                  </a:cubicBezTo>
                  <a:cubicBezTo>
                    <a:pt x="55" y="96"/>
                    <a:pt x="54" y="97"/>
                    <a:pt x="54" y="9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5" y="93"/>
                    <a:pt x="57" y="93"/>
                  </a:cubicBezTo>
                  <a:cubicBezTo>
                    <a:pt x="58" y="93"/>
                    <a:pt x="59" y="94"/>
                    <a:pt x="61" y="95"/>
                  </a:cubicBezTo>
                  <a:cubicBezTo>
                    <a:pt x="62" y="96"/>
                    <a:pt x="63" y="97"/>
                    <a:pt x="63" y="98"/>
                  </a:cubicBezTo>
                  <a:cubicBezTo>
                    <a:pt x="62" y="101"/>
                    <a:pt x="60" y="102"/>
                    <a:pt x="57" y="102"/>
                  </a:cubicBezTo>
                  <a:cubicBezTo>
                    <a:pt x="56" y="102"/>
                    <a:pt x="56" y="101"/>
                    <a:pt x="55" y="101"/>
                  </a:cubicBezTo>
                  <a:cubicBezTo>
                    <a:pt x="48" y="101"/>
                    <a:pt x="43" y="96"/>
                    <a:pt x="42" y="89"/>
                  </a:cubicBezTo>
                  <a:cubicBezTo>
                    <a:pt x="42" y="89"/>
                    <a:pt x="42" y="88"/>
                    <a:pt x="42" y="88"/>
                  </a:cubicBezTo>
                  <a:cubicBezTo>
                    <a:pt x="42" y="83"/>
                    <a:pt x="44" y="79"/>
                    <a:pt x="47" y="76"/>
                  </a:cubicBezTo>
                  <a:cubicBezTo>
                    <a:pt x="50" y="73"/>
                    <a:pt x="55" y="72"/>
                    <a:pt x="61" y="72"/>
                  </a:cubicBezTo>
                  <a:cubicBezTo>
                    <a:pt x="61" y="72"/>
                    <a:pt x="62" y="72"/>
                    <a:pt x="62" y="72"/>
                  </a:cubicBezTo>
                  <a:cubicBezTo>
                    <a:pt x="76" y="73"/>
                    <a:pt x="83" y="89"/>
                    <a:pt x="85" y="99"/>
                  </a:cubicBezTo>
                  <a:cubicBezTo>
                    <a:pt x="85" y="100"/>
                    <a:pt x="85" y="102"/>
                    <a:pt x="85" y="104"/>
                  </a:cubicBezTo>
                  <a:cubicBezTo>
                    <a:pt x="85" y="113"/>
                    <a:pt x="80" y="121"/>
                    <a:pt x="74" y="124"/>
                  </a:cubicBezTo>
                  <a:cubicBezTo>
                    <a:pt x="70" y="125"/>
                    <a:pt x="67" y="126"/>
                    <a:pt x="64" y="126"/>
                  </a:cubicBezTo>
                  <a:cubicBezTo>
                    <a:pt x="54" y="126"/>
                    <a:pt x="44" y="121"/>
                    <a:pt x="31" y="114"/>
                  </a:cubicBezTo>
                  <a:cubicBezTo>
                    <a:pt x="16" y="107"/>
                    <a:pt x="6" y="95"/>
                    <a:pt x="2" y="79"/>
                  </a:cubicBezTo>
                  <a:cubicBezTo>
                    <a:pt x="1" y="74"/>
                    <a:pt x="0" y="69"/>
                    <a:pt x="0" y="65"/>
                  </a:cubicBezTo>
                  <a:cubicBezTo>
                    <a:pt x="0" y="59"/>
                    <a:pt x="2" y="53"/>
                    <a:pt x="7" y="48"/>
                  </a:cubicBezTo>
                  <a:cubicBezTo>
                    <a:pt x="10" y="44"/>
                    <a:pt x="14" y="43"/>
                    <a:pt x="17" y="43"/>
                  </a:cubicBezTo>
                  <a:cubicBezTo>
                    <a:pt x="22" y="43"/>
                    <a:pt x="27" y="46"/>
                    <a:pt x="30" y="48"/>
                  </a:cubicBezTo>
                  <a:cubicBezTo>
                    <a:pt x="32" y="50"/>
                    <a:pt x="34" y="52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1" y="47"/>
                    <a:pt x="27" y="40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8" y="22"/>
                    <a:pt x="33" y="12"/>
                    <a:pt x="42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58" y="11"/>
                    <a:pt x="63" y="22"/>
                    <a:pt x="67" y="29"/>
                  </a:cubicBezTo>
                  <a:cubicBezTo>
                    <a:pt x="68" y="31"/>
                    <a:pt x="69" y="32"/>
                    <a:pt x="69" y="32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2"/>
                    <a:pt x="70" y="31"/>
                    <a:pt x="70" y="31"/>
                  </a:cubicBezTo>
                  <a:cubicBezTo>
                    <a:pt x="70" y="30"/>
                    <a:pt x="70" y="30"/>
                    <a:pt x="70" y="29"/>
                  </a:cubicBezTo>
                  <a:cubicBezTo>
                    <a:pt x="70" y="28"/>
                    <a:pt x="69" y="26"/>
                    <a:pt x="69" y="23"/>
                  </a:cubicBezTo>
                  <a:cubicBezTo>
                    <a:pt x="69" y="20"/>
                    <a:pt x="70" y="17"/>
                    <a:pt x="73" y="11"/>
                  </a:cubicBezTo>
                  <a:cubicBezTo>
                    <a:pt x="77" y="4"/>
                    <a:pt x="87" y="0"/>
                    <a:pt x="98" y="0"/>
                  </a:cubicBezTo>
                  <a:cubicBezTo>
                    <a:pt x="104" y="0"/>
                    <a:pt x="111" y="1"/>
                    <a:pt x="117" y="5"/>
                  </a:cubicBezTo>
                  <a:cubicBezTo>
                    <a:pt x="129" y="11"/>
                    <a:pt x="133" y="20"/>
                    <a:pt x="133" y="30"/>
                  </a:cubicBezTo>
                  <a:cubicBezTo>
                    <a:pt x="133" y="39"/>
                    <a:pt x="130" y="49"/>
                    <a:pt x="124" y="58"/>
                  </a:cubicBezTo>
                  <a:cubicBezTo>
                    <a:pt x="118" y="68"/>
                    <a:pt x="112" y="77"/>
                    <a:pt x="112" y="87"/>
                  </a:cubicBezTo>
                  <a:cubicBezTo>
                    <a:pt x="112" y="96"/>
                    <a:pt x="117" y="106"/>
                    <a:pt x="133" y="118"/>
                  </a:cubicBezTo>
                  <a:cubicBezTo>
                    <a:pt x="141" y="124"/>
                    <a:pt x="150" y="126"/>
                    <a:pt x="159" y="126"/>
                  </a:cubicBezTo>
                  <a:cubicBezTo>
                    <a:pt x="188" y="126"/>
                    <a:pt x="223" y="103"/>
                    <a:pt x="245" y="89"/>
                  </a:cubicBezTo>
                  <a:cubicBezTo>
                    <a:pt x="263" y="77"/>
                    <a:pt x="284" y="68"/>
                    <a:pt x="311" y="68"/>
                  </a:cubicBezTo>
                  <a:cubicBezTo>
                    <a:pt x="328" y="68"/>
                    <a:pt x="349" y="72"/>
                    <a:pt x="373" y="81"/>
                  </a:cubicBezTo>
                  <a:cubicBezTo>
                    <a:pt x="413" y="97"/>
                    <a:pt x="429" y="126"/>
                    <a:pt x="429" y="154"/>
                  </a:cubicBezTo>
                  <a:cubicBezTo>
                    <a:pt x="429" y="170"/>
                    <a:pt x="425" y="185"/>
                    <a:pt x="417" y="198"/>
                  </a:cubicBezTo>
                  <a:cubicBezTo>
                    <a:pt x="395" y="237"/>
                    <a:pt x="339" y="260"/>
                    <a:pt x="290" y="267"/>
                  </a:cubicBezTo>
                  <a:cubicBezTo>
                    <a:pt x="283" y="268"/>
                    <a:pt x="276" y="269"/>
                    <a:pt x="270" y="269"/>
                  </a:cubicBezTo>
                  <a:cubicBezTo>
                    <a:pt x="228" y="269"/>
                    <a:pt x="190" y="250"/>
                    <a:pt x="171" y="242"/>
                  </a:cubicBez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3" name="Freeform 2420"/>
            <p:cNvSpPr/>
            <p:nvPr/>
          </p:nvSpPr>
          <p:spPr bwMode="auto">
            <a:xfrm>
              <a:off x="2042252" y="1199410"/>
              <a:ext cx="209550" cy="182563"/>
            </a:xfrm>
            <a:custGeom>
              <a:avLst/>
              <a:gdLst>
                <a:gd name="T0" fmla="*/ 4 w 62"/>
                <a:gd name="T1" fmla="*/ 46 h 54"/>
                <a:gd name="T2" fmla="*/ 0 w 62"/>
                <a:gd name="T3" fmla="*/ 35 h 54"/>
                <a:gd name="T4" fmla="*/ 5 w 62"/>
                <a:gd name="T5" fmla="*/ 17 h 54"/>
                <a:gd name="T6" fmla="*/ 32 w 62"/>
                <a:gd name="T7" fmla="*/ 0 h 54"/>
                <a:gd name="T8" fmla="*/ 42 w 62"/>
                <a:gd name="T9" fmla="*/ 0 h 54"/>
                <a:gd name="T10" fmla="*/ 62 w 62"/>
                <a:gd name="T11" fmla="*/ 1 h 54"/>
                <a:gd name="T12" fmla="*/ 62 w 62"/>
                <a:gd name="T13" fmla="*/ 1 h 54"/>
                <a:gd name="T14" fmla="*/ 62 w 62"/>
                <a:gd name="T15" fmla="*/ 4 h 54"/>
                <a:gd name="T16" fmla="*/ 42 w 62"/>
                <a:gd name="T17" fmla="*/ 3 h 54"/>
                <a:gd name="T18" fmla="*/ 33 w 62"/>
                <a:gd name="T19" fmla="*/ 3 h 54"/>
                <a:gd name="T20" fmla="*/ 7 w 62"/>
                <a:gd name="T21" fmla="*/ 19 h 54"/>
                <a:gd name="T22" fmla="*/ 3 w 62"/>
                <a:gd name="T23" fmla="*/ 35 h 54"/>
                <a:gd name="T24" fmla="*/ 6 w 62"/>
                <a:gd name="T25" fmla="*/ 44 h 54"/>
                <a:gd name="T26" fmla="*/ 19 w 62"/>
                <a:gd name="T27" fmla="*/ 51 h 54"/>
                <a:gd name="T28" fmla="*/ 22 w 62"/>
                <a:gd name="T29" fmla="*/ 51 h 54"/>
                <a:gd name="T30" fmla="*/ 35 w 62"/>
                <a:gd name="T31" fmla="*/ 40 h 54"/>
                <a:gd name="T32" fmla="*/ 35 w 62"/>
                <a:gd name="T33" fmla="*/ 39 h 54"/>
                <a:gd name="T34" fmla="*/ 23 w 62"/>
                <a:gd name="T35" fmla="*/ 31 h 54"/>
                <a:gd name="T36" fmla="*/ 21 w 62"/>
                <a:gd name="T37" fmla="*/ 30 h 54"/>
                <a:gd name="T38" fmla="*/ 14 w 62"/>
                <a:gd name="T39" fmla="*/ 36 h 54"/>
                <a:gd name="T40" fmla="*/ 11 w 62"/>
                <a:gd name="T41" fmla="*/ 36 h 54"/>
                <a:gd name="T42" fmla="*/ 21 w 62"/>
                <a:gd name="T43" fmla="*/ 27 h 54"/>
                <a:gd name="T44" fmla="*/ 24 w 62"/>
                <a:gd name="T45" fmla="*/ 28 h 54"/>
                <a:gd name="T46" fmla="*/ 38 w 62"/>
                <a:gd name="T47" fmla="*/ 39 h 54"/>
                <a:gd name="T48" fmla="*/ 38 w 62"/>
                <a:gd name="T49" fmla="*/ 40 h 54"/>
                <a:gd name="T50" fmla="*/ 22 w 62"/>
                <a:gd name="T51" fmla="*/ 54 h 54"/>
                <a:gd name="T52" fmla="*/ 19 w 62"/>
                <a:gd name="T53" fmla="*/ 54 h 54"/>
                <a:gd name="T54" fmla="*/ 4 w 62"/>
                <a:gd name="T55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" h="54">
                  <a:moveTo>
                    <a:pt x="4" y="46"/>
                  </a:moveTo>
                  <a:cubicBezTo>
                    <a:pt x="1" y="43"/>
                    <a:pt x="0" y="39"/>
                    <a:pt x="0" y="35"/>
                  </a:cubicBezTo>
                  <a:cubicBezTo>
                    <a:pt x="0" y="29"/>
                    <a:pt x="2" y="22"/>
                    <a:pt x="5" y="17"/>
                  </a:cubicBezTo>
                  <a:cubicBezTo>
                    <a:pt x="9" y="8"/>
                    <a:pt x="20" y="1"/>
                    <a:pt x="32" y="0"/>
                  </a:cubicBezTo>
                  <a:cubicBezTo>
                    <a:pt x="35" y="0"/>
                    <a:pt x="39" y="0"/>
                    <a:pt x="42" y="0"/>
                  </a:cubicBezTo>
                  <a:cubicBezTo>
                    <a:pt x="52" y="0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52" y="3"/>
                    <a:pt x="42" y="3"/>
                  </a:cubicBezTo>
                  <a:cubicBezTo>
                    <a:pt x="39" y="3"/>
                    <a:pt x="36" y="3"/>
                    <a:pt x="33" y="3"/>
                  </a:cubicBezTo>
                  <a:cubicBezTo>
                    <a:pt x="21" y="4"/>
                    <a:pt x="12" y="10"/>
                    <a:pt x="7" y="19"/>
                  </a:cubicBezTo>
                  <a:cubicBezTo>
                    <a:pt x="5" y="23"/>
                    <a:pt x="3" y="29"/>
                    <a:pt x="3" y="35"/>
                  </a:cubicBezTo>
                  <a:cubicBezTo>
                    <a:pt x="3" y="38"/>
                    <a:pt x="4" y="42"/>
                    <a:pt x="6" y="44"/>
                  </a:cubicBezTo>
                  <a:cubicBezTo>
                    <a:pt x="9" y="47"/>
                    <a:pt x="14" y="51"/>
                    <a:pt x="19" y="51"/>
                  </a:cubicBezTo>
                  <a:cubicBezTo>
                    <a:pt x="20" y="51"/>
                    <a:pt x="21" y="51"/>
                    <a:pt x="22" y="51"/>
                  </a:cubicBezTo>
                  <a:cubicBezTo>
                    <a:pt x="29" y="50"/>
                    <a:pt x="35" y="44"/>
                    <a:pt x="35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5"/>
                    <a:pt x="29" y="32"/>
                    <a:pt x="23" y="31"/>
                  </a:cubicBezTo>
                  <a:cubicBezTo>
                    <a:pt x="23" y="30"/>
                    <a:pt x="22" y="30"/>
                    <a:pt x="21" y="30"/>
                  </a:cubicBezTo>
                  <a:cubicBezTo>
                    <a:pt x="15" y="30"/>
                    <a:pt x="14" y="36"/>
                    <a:pt x="14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3" y="27"/>
                    <a:pt x="21" y="27"/>
                  </a:cubicBezTo>
                  <a:cubicBezTo>
                    <a:pt x="22" y="27"/>
                    <a:pt x="23" y="27"/>
                    <a:pt x="24" y="28"/>
                  </a:cubicBezTo>
                  <a:cubicBezTo>
                    <a:pt x="30" y="29"/>
                    <a:pt x="38" y="32"/>
                    <a:pt x="38" y="3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7" y="46"/>
                    <a:pt x="30" y="52"/>
                    <a:pt x="22" y="54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2" y="54"/>
                    <a:pt x="7" y="49"/>
                    <a:pt x="4" y="46"/>
                  </a:cubicBez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4" name="Freeform 2421"/>
            <p:cNvSpPr/>
            <p:nvPr/>
          </p:nvSpPr>
          <p:spPr bwMode="auto">
            <a:xfrm>
              <a:off x="2315302" y="1540722"/>
              <a:ext cx="206375" cy="58738"/>
            </a:xfrm>
            <a:custGeom>
              <a:avLst/>
              <a:gdLst>
                <a:gd name="T0" fmla="*/ 35 w 61"/>
                <a:gd name="T1" fmla="*/ 8 h 17"/>
                <a:gd name="T2" fmla="*/ 24 w 61"/>
                <a:gd name="T3" fmla="*/ 7 h 17"/>
                <a:gd name="T4" fmla="*/ 17 w 61"/>
                <a:gd name="T5" fmla="*/ 7 h 17"/>
                <a:gd name="T6" fmla="*/ 11 w 61"/>
                <a:gd name="T7" fmla="*/ 6 h 17"/>
                <a:gd name="T8" fmla="*/ 0 w 61"/>
                <a:gd name="T9" fmla="*/ 3 h 17"/>
                <a:gd name="T10" fmla="*/ 1 w 61"/>
                <a:gd name="T11" fmla="*/ 0 h 17"/>
                <a:gd name="T12" fmla="*/ 12 w 61"/>
                <a:gd name="T13" fmla="*/ 3 h 17"/>
                <a:gd name="T14" fmla="*/ 17 w 61"/>
                <a:gd name="T15" fmla="*/ 4 h 17"/>
                <a:gd name="T16" fmla="*/ 24 w 61"/>
                <a:gd name="T17" fmla="*/ 4 h 17"/>
                <a:gd name="T18" fmla="*/ 36 w 61"/>
                <a:gd name="T19" fmla="*/ 6 h 17"/>
                <a:gd name="T20" fmla="*/ 61 w 61"/>
                <a:gd name="T21" fmla="*/ 14 h 17"/>
                <a:gd name="T22" fmla="*/ 61 w 61"/>
                <a:gd name="T23" fmla="*/ 14 h 17"/>
                <a:gd name="T24" fmla="*/ 60 w 61"/>
                <a:gd name="T25" fmla="*/ 17 h 17"/>
                <a:gd name="T26" fmla="*/ 35 w 61"/>
                <a:gd name="T2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7">
                  <a:moveTo>
                    <a:pt x="35" y="8"/>
                  </a:moveTo>
                  <a:cubicBezTo>
                    <a:pt x="31" y="7"/>
                    <a:pt x="27" y="7"/>
                    <a:pt x="24" y="7"/>
                  </a:cubicBezTo>
                  <a:cubicBezTo>
                    <a:pt x="22" y="7"/>
                    <a:pt x="19" y="7"/>
                    <a:pt x="17" y="7"/>
                  </a:cubicBezTo>
                  <a:cubicBezTo>
                    <a:pt x="15" y="7"/>
                    <a:pt x="13" y="7"/>
                    <a:pt x="11" y="6"/>
                  </a:cubicBezTo>
                  <a:cubicBezTo>
                    <a:pt x="6" y="4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6" y="1"/>
                    <a:pt x="12" y="3"/>
                  </a:cubicBezTo>
                  <a:cubicBezTo>
                    <a:pt x="14" y="4"/>
                    <a:pt x="15" y="4"/>
                    <a:pt x="17" y="4"/>
                  </a:cubicBezTo>
                  <a:cubicBezTo>
                    <a:pt x="19" y="4"/>
                    <a:pt x="22" y="4"/>
                    <a:pt x="24" y="4"/>
                  </a:cubicBezTo>
                  <a:cubicBezTo>
                    <a:pt x="28" y="4"/>
                    <a:pt x="31" y="4"/>
                    <a:pt x="36" y="6"/>
                  </a:cubicBezTo>
                  <a:cubicBezTo>
                    <a:pt x="46" y="9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45" y="12"/>
                    <a:pt x="35" y="8"/>
                  </a:cubicBez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5" name="Freeform 2422"/>
            <p:cNvSpPr/>
            <p:nvPr/>
          </p:nvSpPr>
          <p:spPr bwMode="auto">
            <a:xfrm>
              <a:off x="1470752" y="872385"/>
              <a:ext cx="406400" cy="374650"/>
            </a:xfrm>
            <a:custGeom>
              <a:avLst/>
              <a:gdLst>
                <a:gd name="T0" fmla="*/ 114 w 120"/>
                <a:gd name="T1" fmla="*/ 111 h 111"/>
                <a:gd name="T2" fmla="*/ 60 w 120"/>
                <a:gd name="T3" fmla="*/ 22 h 111"/>
                <a:gd name="T4" fmla="*/ 13 w 120"/>
                <a:gd name="T5" fmla="*/ 64 h 111"/>
                <a:gd name="T6" fmla="*/ 114 w 120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11">
                  <a:moveTo>
                    <a:pt x="114" y="111"/>
                  </a:moveTo>
                  <a:cubicBezTo>
                    <a:pt x="114" y="111"/>
                    <a:pt x="120" y="43"/>
                    <a:pt x="60" y="22"/>
                  </a:cubicBezTo>
                  <a:cubicBezTo>
                    <a:pt x="0" y="0"/>
                    <a:pt x="0" y="56"/>
                    <a:pt x="13" y="64"/>
                  </a:cubicBezTo>
                  <a:cubicBezTo>
                    <a:pt x="53" y="86"/>
                    <a:pt x="71" y="47"/>
                    <a:pt x="114" y="111"/>
                  </a:cubicBezTo>
                  <a:close/>
                </a:path>
              </a:pathLst>
            </a:custGeom>
            <a:grpFill/>
            <a:ln>
              <a:solidFill>
                <a:srgbClr val="C3496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6" name="Freeform 2423"/>
            <p:cNvSpPr/>
            <p:nvPr/>
          </p:nvSpPr>
          <p:spPr bwMode="auto">
            <a:xfrm>
              <a:off x="1467577" y="905722"/>
              <a:ext cx="398463" cy="415925"/>
            </a:xfrm>
            <a:custGeom>
              <a:avLst/>
              <a:gdLst>
                <a:gd name="T0" fmla="*/ 99 w 118"/>
                <a:gd name="T1" fmla="*/ 120 h 123"/>
                <a:gd name="T2" fmla="*/ 115 w 118"/>
                <a:gd name="T3" fmla="*/ 81 h 123"/>
                <a:gd name="T4" fmla="*/ 115 w 118"/>
                <a:gd name="T5" fmla="*/ 81 h 123"/>
                <a:gd name="T6" fmla="*/ 106 w 118"/>
                <a:gd name="T7" fmla="*/ 46 h 123"/>
                <a:gd name="T8" fmla="*/ 63 w 118"/>
                <a:gd name="T9" fmla="*/ 5 h 123"/>
                <a:gd name="T10" fmla="*/ 48 w 118"/>
                <a:gd name="T11" fmla="*/ 3 h 123"/>
                <a:gd name="T12" fmla="*/ 11 w 118"/>
                <a:gd name="T13" fmla="*/ 13 h 123"/>
                <a:gd name="T14" fmla="*/ 3 w 118"/>
                <a:gd name="T15" fmla="*/ 33 h 123"/>
                <a:gd name="T16" fmla="*/ 3 w 118"/>
                <a:gd name="T17" fmla="*/ 41 h 123"/>
                <a:gd name="T18" fmla="*/ 28 w 118"/>
                <a:gd name="T19" fmla="*/ 62 h 123"/>
                <a:gd name="T20" fmla="*/ 31 w 118"/>
                <a:gd name="T21" fmla="*/ 62 h 123"/>
                <a:gd name="T22" fmla="*/ 59 w 118"/>
                <a:gd name="T23" fmla="*/ 49 h 123"/>
                <a:gd name="T24" fmla="*/ 65 w 118"/>
                <a:gd name="T25" fmla="*/ 37 h 123"/>
                <a:gd name="T26" fmla="*/ 61 w 118"/>
                <a:gd name="T27" fmla="*/ 30 h 123"/>
                <a:gd name="T28" fmla="*/ 43 w 118"/>
                <a:gd name="T29" fmla="*/ 23 h 123"/>
                <a:gd name="T30" fmla="*/ 38 w 118"/>
                <a:gd name="T31" fmla="*/ 24 h 123"/>
                <a:gd name="T32" fmla="*/ 30 w 118"/>
                <a:gd name="T33" fmla="*/ 30 h 123"/>
                <a:gd name="T34" fmla="*/ 27 w 118"/>
                <a:gd name="T35" fmla="*/ 28 h 123"/>
                <a:gd name="T36" fmla="*/ 37 w 118"/>
                <a:gd name="T37" fmla="*/ 21 h 123"/>
                <a:gd name="T38" fmla="*/ 43 w 118"/>
                <a:gd name="T39" fmla="*/ 20 h 123"/>
                <a:gd name="T40" fmla="*/ 63 w 118"/>
                <a:gd name="T41" fmla="*/ 27 h 123"/>
                <a:gd name="T42" fmla="*/ 68 w 118"/>
                <a:gd name="T43" fmla="*/ 37 h 123"/>
                <a:gd name="T44" fmla="*/ 61 w 118"/>
                <a:gd name="T45" fmla="*/ 51 h 123"/>
                <a:gd name="T46" fmla="*/ 31 w 118"/>
                <a:gd name="T47" fmla="*/ 65 h 123"/>
                <a:gd name="T48" fmla="*/ 27 w 118"/>
                <a:gd name="T49" fmla="*/ 65 h 123"/>
                <a:gd name="T50" fmla="*/ 0 w 118"/>
                <a:gd name="T51" fmla="*/ 42 h 123"/>
                <a:gd name="T52" fmla="*/ 0 w 118"/>
                <a:gd name="T53" fmla="*/ 33 h 123"/>
                <a:gd name="T54" fmla="*/ 9 w 118"/>
                <a:gd name="T55" fmla="*/ 10 h 123"/>
                <a:gd name="T56" fmla="*/ 48 w 118"/>
                <a:gd name="T57" fmla="*/ 0 h 123"/>
                <a:gd name="T58" fmla="*/ 64 w 118"/>
                <a:gd name="T59" fmla="*/ 2 h 123"/>
                <a:gd name="T60" fmla="*/ 109 w 118"/>
                <a:gd name="T61" fmla="*/ 45 h 123"/>
                <a:gd name="T62" fmla="*/ 118 w 118"/>
                <a:gd name="T63" fmla="*/ 81 h 123"/>
                <a:gd name="T64" fmla="*/ 118 w 118"/>
                <a:gd name="T65" fmla="*/ 81 h 123"/>
                <a:gd name="T66" fmla="*/ 100 w 118"/>
                <a:gd name="T67" fmla="*/ 123 h 123"/>
                <a:gd name="T68" fmla="*/ 99 w 118"/>
                <a:gd name="T69" fmla="*/ 12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123">
                  <a:moveTo>
                    <a:pt x="99" y="120"/>
                  </a:moveTo>
                  <a:cubicBezTo>
                    <a:pt x="109" y="116"/>
                    <a:pt x="115" y="94"/>
                    <a:pt x="115" y="81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5" y="76"/>
                    <a:pt x="113" y="60"/>
                    <a:pt x="106" y="46"/>
                  </a:cubicBezTo>
                  <a:cubicBezTo>
                    <a:pt x="99" y="32"/>
                    <a:pt x="82" y="10"/>
                    <a:pt x="63" y="5"/>
                  </a:cubicBezTo>
                  <a:cubicBezTo>
                    <a:pt x="59" y="3"/>
                    <a:pt x="53" y="3"/>
                    <a:pt x="48" y="3"/>
                  </a:cubicBezTo>
                  <a:cubicBezTo>
                    <a:pt x="33" y="2"/>
                    <a:pt x="16" y="8"/>
                    <a:pt x="11" y="13"/>
                  </a:cubicBezTo>
                  <a:cubicBezTo>
                    <a:pt x="5" y="17"/>
                    <a:pt x="3" y="25"/>
                    <a:pt x="3" y="33"/>
                  </a:cubicBezTo>
                  <a:cubicBezTo>
                    <a:pt x="3" y="36"/>
                    <a:pt x="3" y="39"/>
                    <a:pt x="3" y="41"/>
                  </a:cubicBezTo>
                  <a:cubicBezTo>
                    <a:pt x="5" y="53"/>
                    <a:pt x="18" y="60"/>
                    <a:pt x="28" y="62"/>
                  </a:cubicBezTo>
                  <a:cubicBezTo>
                    <a:pt x="29" y="62"/>
                    <a:pt x="30" y="62"/>
                    <a:pt x="31" y="62"/>
                  </a:cubicBezTo>
                  <a:cubicBezTo>
                    <a:pt x="40" y="62"/>
                    <a:pt x="52" y="56"/>
                    <a:pt x="59" y="49"/>
                  </a:cubicBezTo>
                  <a:cubicBezTo>
                    <a:pt x="63" y="44"/>
                    <a:pt x="65" y="40"/>
                    <a:pt x="65" y="37"/>
                  </a:cubicBezTo>
                  <a:cubicBezTo>
                    <a:pt x="65" y="34"/>
                    <a:pt x="64" y="32"/>
                    <a:pt x="61" y="30"/>
                  </a:cubicBezTo>
                  <a:cubicBezTo>
                    <a:pt x="57" y="26"/>
                    <a:pt x="48" y="23"/>
                    <a:pt x="43" y="23"/>
                  </a:cubicBezTo>
                  <a:cubicBezTo>
                    <a:pt x="41" y="23"/>
                    <a:pt x="39" y="23"/>
                    <a:pt x="38" y="24"/>
                  </a:cubicBezTo>
                  <a:cubicBezTo>
                    <a:pt x="33" y="26"/>
                    <a:pt x="30" y="30"/>
                    <a:pt x="30" y="3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31" y="24"/>
                    <a:pt x="37" y="21"/>
                  </a:cubicBezTo>
                  <a:cubicBezTo>
                    <a:pt x="39" y="20"/>
                    <a:pt x="41" y="20"/>
                    <a:pt x="43" y="20"/>
                  </a:cubicBezTo>
                  <a:cubicBezTo>
                    <a:pt x="49" y="20"/>
                    <a:pt x="58" y="23"/>
                    <a:pt x="63" y="27"/>
                  </a:cubicBezTo>
                  <a:cubicBezTo>
                    <a:pt x="66" y="30"/>
                    <a:pt x="68" y="33"/>
                    <a:pt x="68" y="37"/>
                  </a:cubicBezTo>
                  <a:cubicBezTo>
                    <a:pt x="68" y="41"/>
                    <a:pt x="66" y="46"/>
                    <a:pt x="61" y="51"/>
                  </a:cubicBezTo>
                  <a:cubicBezTo>
                    <a:pt x="54" y="59"/>
                    <a:pt x="42" y="65"/>
                    <a:pt x="31" y="65"/>
                  </a:cubicBezTo>
                  <a:cubicBezTo>
                    <a:pt x="30" y="65"/>
                    <a:pt x="29" y="65"/>
                    <a:pt x="27" y="65"/>
                  </a:cubicBezTo>
                  <a:cubicBezTo>
                    <a:pt x="16" y="63"/>
                    <a:pt x="3" y="55"/>
                    <a:pt x="0" y="42"/>
                  </a:cubicBezTo>
                  <a:cubicBezTo>
                    <a:pt x="0" y="39"/>
                    <a:pt x="0" y="36"/>
                    <a:pt x="0" y="33"/>
                  </a:cubicBezTo>
                  <a:cubicBezTo>
                    <a:pt x="0" y="24"/>
                    <a:pt x="2" y="16"/>
                    <a:pt x="9" y="10"/>
                  </a:cubicBezTo>
                  <a:cubicBezTo>
                    <a:pt x="15" y="5"/>
                    <a:pt x="32" y="0"/>
                    <a:pt x="48" y="0"/>
                  </a:cubicBezTo>
                  <a:cubicBezTo>
                    <a:pt x="54" y="0"/>
                    <a:pt x="59" y="0"/>
                    <a:pt x="64" y="2"/>
                  </a:cubicBezTo>
                  <a:cubicBezTo>
                    <a:pt x="84" y="8"/>
                    <a:pt x="102" y="30"/>
                    <a:pt x="109" y="45"/>
                  </a:cubicBezTo>
                  <a:cubicBezTo>
                    <a:pt x="116" y="59"/>
                    <a:pt x="118" y="75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95"/>
                    <a:pt x="112" y="117"/>
                    <a:pt x="100" y="123"/>
                  </a:cubicBezTo>
                  <a:lnTo>
                    <a:pt x="99" y="120"/>
                  </a:ln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7" name="组合 626"/>
          <p:cNvGrpSpPr/>
          <p:nvPr>
            <p:custDataLst>
              <p:tags r:id="rId3"/>
            </p:custDataLst>
          </p:nvPr>
        </p:nvGrpSpPr>
        <p:grpSpPr>
          <a:xfrm flipV="1">
            <a:off x="1918314" y="1316875"/>
            <a:ext cx="2210691" cy="2619850"/>
            <a:chOff x="2547931" y="2122491"/>
            <a:chExt cx="1149347" cy="1362075"/>
          </a:xfrm>
          <a:solidFill>
            <a:srgbClr val="C3496D"/>
          </a:solidFill>
        </p:grpSpPr>
        <p:sp>
          <p:nvSpPr>
            <p:cNvPr id="628" name="Freeform 682"/>
            <p:cNvSpPr>
              <a:spLocks noEditPoints="1"/>
            </p:cNvSpPr>
            <p:nvPr/>
          </p:nvSpPr>
          <p:spPr bwMode="auto">
            <a:xfrm>
              <a:off x="3514715" y="2806704"/>
              <a:ext cx="182563" cy="106363"/>
            </a:xfrm>
            <a:custGeom>
              <a:avLst/>
              <a:gdLst>
                <a:gd name="T0" fmla="*/ 143 w 143"/>
                <a:gd name="T1" fmla="*/ 60 h 83"/>
                <a:gd name="T2" fmla="*/ 136 w 143"/>
                <a:gd name="T3" fmla="*/ 63 h 83"/>
                <a:gd name="T4" fmla="*/ 129 w 143"/>
                <a:gd name="T5" fmla="*/ 45 h 83"/>
                <a:gd name="T6" fmla="*/ 119 w 143"/>
                <a:gd name="T7" fmla="*/ 29 h 83"/>
                <a:gd name="T8" fmla="*/ 125 w 143"/>
                <a:gd name="T9" fmla="*/ 24 h 83"/>
                <a:gd name="T10" fmla="*/ 136 w 143"/>
                <a:gd name="T11" fmla="*/ 41 h 83"/>
                <a:gd name="T12" fmla="*/ 143 w 143"/>
                <a:gd name="T13" fmla="*/ 60 h 83"/>
                <a:gd name="T14" fmla="*/ 142 w 143"/>
                <a:gd name="T15" fmla="*/ 76 h 83"/>
                <a:gd name="T16" fmla="*/ 142 w 143"/>
                <a:gd name="T17" fmla="*/ 83 h 83"/>
                <a:gd name="T18" fmla="*/ 102 w 143"/>
                <a:gd name="T19" fmla="*/ 80 h 83"/>
                <a:gd name="T20" fmla="*/ 103 w 143"/>
                <a:gd name="T21" fmla="*/ 72 h 83"/>
                <a:gd name="T22" fmla="*/ 142 w 143"/>
                <a:gd name="T23" fmla="*/ 76 h 83"/>
                <a:gd name="T24" fmla="*/ 102 w 143"/>
                <a:gd name="T25" fmla="*/ 16 h 83"/>
                <a:gd name="T26" fmla="*/ 65 w 143"/>
                <a:gd name="T27" fmla="*/ 9 h 83"/>
                <a:gd name="T28" fmla="*/ 66 w 143"/>
                <a:gd name="T29" fmla="*/ 1 h 83"/>
                <a:gd name="T30" fmla="*/ 105 w 143"/>
                <a:gd name="T31" fmla="*/ 9 h 83"/>
                <a:gd name="T32" fmla="*/ 102 w 143"/>
                <a:gd name="T33" fmla="*/ 16 h 83"/>
                <a:gd name="T34" fmla="*/ 79 w 143"/>
                <a:gd name="T35" fmla="*/ 73 h 83"/>
                <a:gd name="T36" fmla="*/ 48 w 143"/>
                <a:gd name="T37" fmla="*/ 54 h 83"/>
                <a:gd name="T38" fmla="*/ 45 w 143"/>
                <a:gd name="T39" fmla="*/ 51 h 83"/>
                <a:gd name="T40" fmla="*/ 50 w 143"/>
                <a:gd name="T41" fmla="*/ 45 h 83"/>
                <a:gd name="T42" fmla="*/ 53 w 143"/>
                <a:gd name="T43" fmla="*/ 48 h 83"/>
                <a:gd name="T44" fmla="*/ 81 w 143"/>
                <a:gd name="T45" fmla="*/ 65 h 83"/>
                <a:gd name="T46" fmla="*/ 79 w 143"/>
                <a:gd name="T47" fmla="*/ 73 h 83"/>
                <a:gd name="T48" fmla="*/ 42 w 143"/>
                <a:gd name="T49" fmla="*/ 8 h 83"/>
                <a:gd name="T50" fmla="*/ 13 w 143"/>
                <a:gd name="T51" fmla="*/ 9 h 83"/>
                <a:gd name="T52" fmla="*/ 33 w 143"/>
                <a:gd name="T53" fmla="*/ 28 h 83"/>
                <a:gd name="T54" fmla="*/ 33 w 143"/>
                <a:gd name="T55" fmla="*/ 28 h 83"/>
                <a:gd name="T56" fmla="*/ 28 w 143"/>
                <a:gd name="T57" fmla="*/ 34 h 83"/>
                <a:gd name="T58" fmla="*/ 0 w 143"/>
                <a:gd name="T59" fmla="*/ 9 h 83"/>
                <a:gd name="T60" fmla="*/ 2 w 143"/>
                <a:gd name="T61" fmla="*/ 6 h 83"/>
                <a:gd name="T62" fmla="*/ 2 w 143"/>
                <a:gd name="T63" fmla="*/ 2 h 83"/>
                <a:gd name="T64" fmla="*/ 42 w 143"/>
                <a:gd name="T65" fmla="*/ 0 h 83"/>
                <a:gd name="T66" fmla="*/ 42 w 143"/>
                <a:gd name="T67" fmla="*/ 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83">
                  <a:moveTo>
                    <a:pt x="143" y="60"/>
                  </a:moveTo>
                  <a:cubicBezTo>
                    <a:pt x="136" y="63"/>
                    <a:pt x="136" y="63"/>
                    <a:pt x="136" y="63"/>
                  </a:cubicBezTo>
                  <a:cubicBezTo>
                    <a:pt x="134" y="57"/>
                    <a:pt x="131" y="51"/>
                    <a:pt x="129" y="45"/>
                  </a:cubicBezTo>
                  <a:cubicBezTo>
                    <a:pt x="126" y="39"/>
                    <a:pt x="123" y="34"/>
                    <a:pt x="119" y="29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30" y="29"/>
                    <a:pt x="133" y="35"/>
                    <a:pt x="136" y="41"/>
                  </a:cubicBezTo>
                  <a:cubicBezTo>
                    <a:pt x="139" y="48"/>
                    <a:pt x="141" y="54"/>
                    <a:pt x="143" y="60"/>
                  </a:cubicBezTo>
                  <a:close/>
                  <a:moveTo>
                    <a:pt x="142" y="76"/>
                  </a:moveTo>
                  <a:cubicBezTo>
                    <a:pt x="142" y="83"/>
                    <a:pt x="142" y="83"/>
                    <a:pt x="142" y="83"/>
                  </a:cubicBezTo>
                  <a:cubicBezTo>
                    <a:pt x="126" y="83"/>
                    <a:pt x="113" y="82"/>
                    <a:pt x="102" y="80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14" y="74"/>
                    <a:pt x="127" y="75"/>
                    <a:pt x="142" y="76"/>
                  </a:cubicBezTo>
                  <a:close/>
                  <a:moveTo>
                    <a:pt x="102" y="16"/>
                  </a:moveTo>
                  <a:cubicBezTo>
                    <a:pt x="93" y="12"/>
                    <a:pt x="79" y="10"/>
                    <a:pt x="65" y="9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80" y="2"/>
                    <a:pt x="95" y="4"/>
                    <a:pt x="105" y="9"/>
                  </a:cubicBezTo>
                  <a:lnTo>
                    <a:pt x="102" y="16"/>
                  </a:lnTo>
                  <a:close/>
                  <a:moveTo>
                    <a:pt x="79" y="73"/>
                  </a:moveTo>
                  <a:cubicBezTo>
                    <a:pt x="66" y="68"/>
                    <a:pt x="56" y="61"/>
                    <a:pt x="48" y="54"/>
                  </a:cubicBezTo>
                  <a:cubicBezTo>
                    <a:pt x="47" y="53"/>
                    <a:pt x="46" y="52"/>
                    <a:pt x="45" y="5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1" y="46"/>
                    <a:pt x="52" y="47"/>
                    <a:pt x="53" y="48"/>
                  </a:cubicBezTo>
                  <a:cubicBezTo>
                    <a:pt x="61" y="55"/>
                    <a:pt x="70" y="61"/>
                    <a:pt x="81" y="65"/>
                  </a:cubicBezTo>
                  <a:lnTo>
                    <a:pt x="79" y="73"/>
                  </a:lnTo>
                  <a:close/>
                  <a:moveTo>
                    <a:pt x="42" y="8"/>
                  </a:moveTo>
                  <a:cubicBezTo>
                    <a:pt x="31" y="8"/>
                    <a:pt x="21" y="9"/>
                    <a:pt x="13" y="9"/>
                  </a:cubicBezTo>
                  <a:cubicBezTo>
                    <a:pt x="20" y="14"/>
                    <a:pt x="26" y="21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17" y="23"/>
                    <a:pt x="7" y="13"/>
                    <a:pt x="0" y="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0" y="0"/>
                    <a:pt x="42" y="0"/>
                  </a:cubicBezTo>
                  <a:lnTo>
                    <a:pt x="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9" name="Freeform 683"/>
            <p:cNvSpPr>
              <a:spLocks noEditPoints="1"/>
            </p:cNvSpPr>
            <p:nvPr/>
          </p:nvSpPr>
          <p:spPr bwMode="auto">
            <a:xfrm>
              <a:off x="2862255" y="3336929"/>
              <a:ext cx="193675" cy="107950"/>
            </a:xfrm>
            <a:custGeom>
              <a:avLst/>
              <a:gdLst>
                <a:gd name="T0" fmla="*/ 124 w 152"/>
                <a:gd name="T1" fmla="*/ 55 h 86"/>
                <a:gd name="T2" fmla="*/ 119 w 152"/>
                <a:gd name="T3" fmla="*/ 48 h 86"/>
                <a:gd name="T4" fmla="*/ 147 w 152"/>
                <a:gd name="T5" fmla="*/ 22 h 86"/>
                <a:gd name="T6" fmla="*/ 152 w 152"/>
                <a:gd name="T7" fmla="*/ 27 h 86"/>
                <a:gd name="T8" fmla="*/ 124 w 152"/>
                <a:gd name="T9" fmla="*/ 55 h 86"/>
                <a:gd name="T10" fmla="*/ 133 w 152"/>
                <a:gd name="T11" fmla="*/ 18 h 86"/>
                <a:gd name="T12" fmla="*/ 96 w 152"/>
                <a:gd name="T13" fmla="*/ 8 h 86"/>
                <a:gd name="T14" fmla="*/ 97 w 152"/>
                <a:gd name="T15" fmla="*/ 0 h 86"/>
                <a:gd name="T16" fmla="*/ 136 w 152"/>
                <a:gd name="T17" fmla="*/ 11 h 86"/>
                <a:gd name="T18" fmla="*/ 133 w 152"/>
                <a:gd name="T19" fmla="*/ 18 h 86"/>
                <a:gd name="T20" fmla="*/ 97 w 152"/>
                <a:gd name="T21" fmla="*/ 71 h 86"/>
                <a:gd name="T22" fmla="*/ 69 w 152"/>
                <a:gd name="T23" fmla="*/ 79 h 86"/>
                <a:gd name="T24" fmla="*/ 64 w 152"/>
                <a:gd name="T25" fmla="*/ 79 h 86"/>
                <a:gd name="T26" fmla="*/ 64 w 152"/>
                <a:gd name="T27" fmla="*/ 71 h 86"/>
                <a:gd name="T28" fmla="*/ 68 w 152"/>
                <a:gd name="T29" fmla="*/ 71 h 86"/>
                <a:gd name="T30" fmla="*/ 94 w 152"/>
                <a:gd name="T31" fmla="*/ 64 h 86"/>
                <a:gd name="T32" fmla="*/ 100 w 152"/>
                <a:gd name="T33" fmla="*/ 61 h 86"/>
                <a:gd name="T34" fmla="*/ 100 w 152"/>
                <a:gd name="T35" fmla="*/ 61 h 86"/>
                <a:gd name="T36" fmla="*/ 103 w 152"/>
                <a:gd name="T37" fmla="*/ 68 h 86"/>
                <a:gd name="T38" fmla="*/ 97 w 152"/>
                <a:gd name="T39" fmla="*/ 71 h 86"/>
                <a:gd name="T40" fmla="*/ 46 w 152"/>
                <a:gd name="T41" fmla="*/ 37 h 86"/>
                <a:gd name="T42" fmla="*/ 40 w 152"/>
                <a:gd name="T43" fmla="*/ 31 h 86"/>
                <a:gd name="T44" fmla="*/ 72 w 152"/>
                <a:gd name="T45" fmla="*/ 6 h 86"/>
                <a:gd name="T46" fmla="*/ 76 w 152"/>
                <a:gd name="T47" fmla="*/ 13 h 86"/>
                <a:gd name="T48" fmla="*/ 46 w 152"/>
                <a:gd name="T49" fmla="*/ 37 h 86"/>
                <a:gd name="T50" fmla="*/ 41 w 152"/>
                <a:gd name="T51" fmla="*/ 81 h 86"/>
                <a:gd name="T52" fmla="*/ 4 w 152"/>
                <a:gd name="T53" fmla="*/ 86 h 86"/>
                <a:gd name="T54" fmla="*/ 3 w 152"/>
                <a:gd name="T55" fmla="*/ 82 h 86"/>
                <a:gd name="T56" fmla="*/ 0 w 152"/>
                <a:gd name="T57" fmla="*/ 80 h 86"/>
                <a:gd name="T58" fmla="*/ 24 w 152"/>
                <a:gd name="T59" fmla="*/ 49 h 86"/>
                <a:gd name="T60" fmla="*/ 30 w 152"/>
                <a:gd name="T61" fmla="*/ 54 h 86"/>
                <a:gd name="T62" fmla="*/ 13 w 152"/>
                <a:gd name="T63" fmla="*/ 76 h 86"/>
                <a:gd name="T64" fmla="*/ 40 w 152"/>
                <a:gd name="T65" fmla="*/ 73 h 86"/>
                <a:gd name="T66" fmla="*/ 41 w 152"/>
                <a:gd name="T67" fmla="*/ 8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" h="86">
                  <a:moveTo>
                    <a:pt x="124" y="55"/>
                  </a:moveTo>
                  <a:cubicBezTo>
                    <a:pt x="119" y="48"/>
                    <a:pt x="119" y="48"/>
                    <a:pt x="119" y="48"/>
                  </a:cubicBezTo>
                  <a:cubicBezTo>
                    <a:pt x="127" y="42"/>
                    <a:pt x="137" y="33"/>
                    <a:pt x="147" y="22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42" y="38"/>
                    <a:pt x="133" y="47"/>
                    <a:pt x="124" y="55"/>
                  </a:cubicBezTo>
                  <a:close/>
                  <a:moveTo>
                    <a:pt x="133" y="18"/>
                  </a:moveTo>
                  <a:cubicBezTo>
                    <a:pt x="121" y="13"/>
                    <a:pt x="109" y="9"/>
                    <a:pt x="96" y="8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1" y="1"/>
                    <a:pt x="124" y="6"/>
                    <a:pt x="136" y="11"/>
                  </a:cubicBezTo>
                  <a:lnTo>
                    <a:pt x="133" y="18"/>
                  </a:lnTo>
                  <a:close/>
                  <a:moveTo>
                    <a:pt x="97" y="71"/>
                  </a:moveTo>
                  <a:cubicBezTo>
                    <a:pt x="87" y="75"/>
                    <a:pt x="78" y="78"/>
                    <a:pt x="69" y="79"/>
                  </a:cubicBezTo>
                  <a:cubicBezTo>
                    <a:pt x="68" y="79"/>
                    <a:pt x="66" y="79"/>
                    <a:pt x="64" y="79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5" y="71"/>
                    <a:pt x="67" y="71"/>
                    <a:pt x="68" y="71"/>
                  </a:cubicBezTo>
                  <a:cubicBezTo>
                    <a:pt x="76" y="70"/>
                    <a:pt x="85" y="68"/>
                    <a:pt x="94" y="64"/>
                  </a:cubicBezTo>
                  <a:cubicBezTo>
                    <a:pt x="96" y="63"/>
                    <a:pt x="98" y="62"/>
                    <a:pt x="100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3" y="68"/>
                    <a:pt x="103" y="68"/>
                    <a:pt x="103" y="68"/>
                  </a:cubicBezTo>
                  <a:cubicBezTo>
                    <a:pt x="101" y="69"/>
                    <a:pt x="99" y="70"/>
                    <a:pt x="97" y="71"/>
                  </a:cubicBezTo>
                  <a:close/>
                  <a:moveTo>
                    <a:pt x="46" y="37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51" y="21"/>
                    <a:pt x="62" y="11"/>
                    <a:pt x="72" y="6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7" y="17"/>
                    <a:pt x="56" y="26"/>
                    <a:pt x="46" y="37"/>
                  </a:cubicBezTo>
                  <a:close/>
                  <a:moveTo>
                    <a:pt x="41" y="81"/>
                  </a:moveTo>
                  <a:cubicBezTo>
                    <a:pt x="26" y="82"/>
                    <a:pt x="11" y="83"/>
                    <a:pt x="4" y="86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10" y="65"/>
                    <a:pt x="24" y="49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23" y="62"/>
                    <a:pt x="17" y="70"/>
                    <a:pt x="13" y="76"/>
                  </a:cubicBezTo>
                  <a:cubicBezTo>
                    <a:pt x="21" y="75"/>
                    <a:pt x="30" y="74"/>
                    <a:pt x="40" y="73"/>
                  </a:cubicBezTo>
                  <a:lnTo>
                    <a:pt x="41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0" name="Freeform 684"/>
            <p:cNvSpPr>
              <a:spLocks noEditPoints="1"/>
            </p:cNvSpPr>
            <p:nvPr/>
          </p:nvSpPr>
          <p:spPr bwMode="auto">
            <a:xfrm>
              <a:off x="2628893" y="3205166"/>
              <a:ext cx="166687" cy="133350"/>
            </a:xfrm>
            <a:custGeom>
              <a:avLst/>
              <a:gdLst>
                <a:gd name="T0" fmla="*/ 129 w 131"/>
                <a:gd name="T1" fmla="*/ 101 h 105"/>
                <a:gd name="T2" fmla="*/ 128 w 131"/>
                <a:gd name="T3" fmla="*/ 105 h 105"/>
                <a:gd name="T4" fmla="*/ 89 w 131"/>
                <a:gd name="T5" fmla="*/ 99 h 105"/>
                <a:gd name="T6" fmla="*/ 90 w 131"/>
                <a:gd name="T7" fmla="*/ 92 h 105"/>
                <a:gd name="T8" fmla="*/ 118 w 131"/>
                <a:gd name="T9" fmla="*/ 96 h 105"/>
                <a:gd name="T10" fmla="*/ 102 w 131"/>
                <a:gd name="T11" fmla="*/ 73 h 105"/>
                <a:gd name="T12" fmla="*/ 102 w 131"/>
                <a:gd name="T13" fmla="*/ 73 h 105"/>
                <a:gd name="T14" fmla="*/ 108 w 131"/>
                <a:gd name="T15" fmla="*/ 69 h 105"/>
                <a:gd name="T16" fmla="*/ 131 w 131"/>
                <a:gd name="T17" fmla="*/ 98 h 105"/>
                <a:gd name="T18" fmla="*/ 129 w 131"/>
                <a:gd name="T19" fmla="*/ 101 h 105"/>
                <a:gd name="T20" fmla="*/ 88 w 131"/>
                <a:gd name="T21" fmla="*/ 54 h 105"/>
                <a:gd name="T22" fmla="*/ 86 w 131"/>
                <a:gd name="T23" fmla="*/ 50 h 105"/>
                <a:gd name="T24" fmla="*/ 61 w 131"/>
                <a:gd name="T25" fmla="*/ 28 h 105"/>
                <a:gd name="T26" fmla="*/ 65 w 131"/>
                <a:gd name="T27" fmla="*/ 22 h 105"/>
                <a:gd name="T28" fmla="*/ 92 w 131"/>
                <a:gd name="T29" fmla="*/ 46 h 105"/>
                <a:gd name="T30" fmla="*/ 95 w 131"/>
                <a:gd name="T31" fmla="*/ 49 h 105"/>
                <a:gd name="T32" fmla="*/ 88 w 131"/>
                <a:gd name="T33" fmla="*/ 54 h 105"/>
                <a:gd name="T34" fmla="*/ 41 w 131"/>
                <a:gd name="T35" fmla="*/ 18 h 105"/>
                <a:gd name="T36" fmla="*/ 3 w 131"/>
                <a:gd name="T37" fmla="*/ 8 h 105"/>
                <a:gd name="T38" fmla="*/ 3 w 131"/>
                <a:gd name="T39" fmla="*/ 8 h 105"/>
                <a:gd name="T40" fmla="*/ 5 w 131"/>
                <a:gd name="T41" fmla="*/ 0 h 105"/>
                <a:gd name="T42" fmla="*/ 43 w 131"/>
                <a:gd name="T43" fmla="*/ 11 h 105"/>
                <a:gd name="T44" fmla="*/ 41 w 131"/>
                <a:gd name="T45" fmla="*/ 18 h 105"/>
                <a:gd name="T46" fmla="*/ 66 w 131"/>
                <a:gd name="T47" fmla="*/ 94 h 105"/>
                <a:gd name="T48" fmla="*/ 28 w 131"/>
                <a:gd name="T49" fmla="*/ 80 h 105"/>
                <a:gd name="T50" fmla="*/ 32 w 131"/>
                <a:gd name="T51" fmla="*/ 73 h 105"/>
                <a:gd name="T52" fmla="*/ 67 w 131"/>
                <a:gd name="T53" fmla="*/ 87 h 105"/>
                <a:gd name="T54" fmla="*/ 66 w 131"/>
                <a:gd name="T55" fmla="*/ 94 h 105"/>
                <a:gd name="T56" fmla="*/ 15 w 131"/>
                <a:gd name="T57" fmla="*/ 53 h 105"/>
                <a:gd name="T58" fmla="*/ 17 w 131"/>
                <a:gd name="T59" fmla="*/ 58 h 105"/>
                <a:gd name="T60" fmla="*/ 17 w 131"/>
                <a:gd name="T61" fmla="*/ 58 h 105"/>
                <a:gd name="T62" fmla="*/ 10 w 131"/>
                <a:gd name="T63" fmla="*/ 62 h 105"/>
                <a:gd name="T64" fmla="*/ 8 w 131"/>
                <a:gd name="T65" fmla="*/ 57 h 105"/>
                <a:gd name="T66" fmla="*/ 0 w 131"/>
                <a:gd name="T67" fmla="*/ 23 h 105"/>
                <a:gd name="T68" fmla="*/ 7 w 131"/>
                <a:gd name="T69" fmla="*/ 21 h 105"/>
                <a:gd name="T70" fmla="*/ 15 w 131"/>
                <a:gd name="T71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1" h="105">
                  <a:moveTo>
                    <a:pt x="129" y="101"/>
                  </a:moveTo>
                  <a:cubicBezTo>
                    <a:pt x="128" y="105"/>
                    <a:pt x="128" y="105"/>
                    <a:pt x="128" y="105"/>
                  </a:cubicBezTo>
                  <a:cubicBezTo>
                    <a:pt x="128" y="105"/>
                    <a:pt x="110" y="103"/>
                    <a:pt x="89" y="99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101" y="93"/>
                    <a:pt x="111" y="95"/>
                    <a:pt x="118" y="96"/>
                  </a:cubicBezTo>
                  <a:cubicBezTo>
                    <a:pt x="113" y="89"/>
                    <a:pt x="108" y="82"/>
                    <a:pt x="102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17" y="81"/>
                    <a:pt x="125" y="93"/>
                    <a:pt x="131" y="98"/>
                  </a:cubicBezTo>
                  <a:lnTo>
                    <a:pt x="129" y="101"/>
                  </a:lnTo>
                  <a:close/>
                  <a:moveTo>
                    <a:pt x="88" y="54"/>
                  </a:moveTo>
                  <a:cubicBezTo>
                    <a:pt x="88" y="53"/>
                    <a:pt x="87" y="52"/>
                    <a:pt x="86" y="50"/>
                  </a:cubicBezTo>
                  <a:cubicBezTo>
                    <a:pt x="79" y="43"/>
                    <a:pt x="72" y="35"/>
                    <a:pt x="61" y="28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7" y="29"/>
                    <a:pt x="85" y="37"/>
                    <a:pt x="92" y="46"/>
                  </a:cubicBezTo>
                  <a:cubicBezTo>
                    <a:pt x="93" y="47"/>
                    <a:pt x="94" y="48"/>
                    <a:pt x="95" y="49"/>
                  </a:cubicBezTo>
                  <a:lnTo>
                    <a:pt x="88" y="54"/>
                  </a:lnTo>
                  <a:close/>
                  <a:moveTo>
                    <a:pt x="41" y="18"/>
                  </a:moveTo>
                  <a:cubicBezTo>
                    <a:pt x="30" y="14"/>
                    <a:pt x="18" y="11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0" y="3"/>
                    <a:pt x="33" y="7"/>
                    <a:pt x="43" y="11"/>
                  </a:cubicBezTo>
                  <a:lnTo>
                    <a:pt x="41" y="18"/>
                  </a:lnTo>
                  <a:close/>
                  <a:moveTo>
                    <a:pt x="66" y="94"/>
                  </a:moveTo>
                  <a:cubicBezTo>
                    <a:pt x="51" y="91"/>
                    <a:pt x="37" y="86"/>
                    <a:pt x="28" y="80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40" y="79"/>
                    <a:pt x="53" y="83"/>
                    <a:pt x="67" y="87"/>
                  </a:cubicBezTo>
                  <a:lnTo>
                    <a:pt x="66" y="94"/>
                  </a:lnTo>
                  <a:close/>
                  <a:moveTo>
                    <a:pt x="15" y="53"/>
                  </a:moveTo>
                  <a:cubicBezTo>
                    <a:pt x="16" y="55"/>
                    <a:pt x="17" y="56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0"/>
                    <a:pt x="9" y="58"/>
                    <a:pt x="8" y="57"/>
                  </a:cubicBezTo>
                  <a:cubicBezTo>
                    <a:pt x="3" y="45"/>
                    <a:pt x="1" y="33"/>
                    <a:pt x="0" y="2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32"/>
                    <a:pt x="11" y="44"/>
                    <a:pt x="1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1" name="Freeform 685"/>
            <p:cNvSpPr>
              <a:spLocks noEditPoints="1"/>
            </p:cNvSpPr>
            <p:nvPr/>
          </p:nvSpPr>
          <p:spPr bwMode="auto">
            <a:xfrm>
              <a:off x="3086091" y="2362203"/>
              <a:ext cx="266699" cy="190500"/>
            </a:xfrm>
            <a:custGeom>
              <a:avLst/>
              <a:gdLst>
                <a:gd name="T0" fmla="*/ 210 w 210"/>
                <a:gd name="T1" fmla="*/ 66 h 150"/>
                <a:gd name="T2" fmla="*/ 202 w 210"/>
                <a:gd name="T3" fmla="*/ 65 h 150"/>
                <a:gd name="T4" fmla="*/ 196 w 210"/>
                <a:gd name="T5" fmla="*/ 31 h 150"/>
                <a:gd name="T6" fmla="*/ 195 w 210"/>
                <a:gd name="T7" fmla="*/ 29 h 150"/>
                <a:gd name="T8" fmla="*/ 202 w 210"/>
                <a:gd name="T9" fmla="*/ 26 h 150"/>
                <a:gd name="T10" fmla="*/ 203 w 210"/>
                <a:gd name="T11" fmla="*/ 28 h 150"/>
                <a:gd name="T12" fmla="*/ 210 w 210"/>
                <a:gd name="T13" fmla="*/ 66 h 150"/>
                <a:gd name="T14" fmla="*/ 181 w 210"/>
                <a:gd name="T15" fmla="*/ 13 h 150"/>
                <a:gd name="T16" fmla="*/ 176 w 210"/>
                <a:gd name="T17" fmla="*/ 11 h 150"/>
                <a:gd name="T18" fmla="*/ 146 w 210"/>
                <a:gd name="T19" fmla="*/ 10 h 150"/>
                <a:gd name="T20" fmla="*/ 144 w 210"/>
                <a:gd name="T21" fmla="*/ 3 h 150"/>
                <a:gd name="T22" fmla="*/ 178 w 210"/>
                <a:gd name="T23" fmla="*/ 3 h 150"/>
                <a:gd name="T24" fmla="*/ 185 w 210"/>
                <a:gd name="T25" fmla="*/ 6 h 150"/>
                <a:gd name="T26" fmla="*/ 181 w 210"/>
                <a:gd name="T27" fmla="*/ 13 h 150"/>
                <a:gd name="T28" fmla="*/ 187 w 210"/>
                <a:gd name="T29" fmla="*/ 126 h 150"/>
                <a:gd name="T30" fmla="*/ 182 w 210"/>
                <a:gd name="T31" fmla="*/ 120 h 150"/>
                <a:gd name="T32" fmla="*/ 199 w 210"/>
                <a:gd name="T33" fmla="*/ 88 h 150"/>
                <a:gd name="T34" fmla="*/ 207 w 210"/>
                <a:gd name="T35" fmla="*/ 90 h 150"/>
                <a:gd name="T36" fmla="*/ 187 w 210"/>
                <a:gd name="T37" fmla="*/ 126 h 150"/>
                <a:gd name="T38" fmla="*/ 156 w 210"/>
                <a:gd name="T39" fmla="*/ 75 h 150"/>
                <a:gd name="T40" fmla="*/ 128 w 210"/>
                <a:gd name="T41" fmla="*/ 75 h 150"/>
                <a:gd name="T42" fmla="*/ 132 w 210"/>
                <a:gd name="T43" fmla="*/ 68 h 150"/>
                <a:gd name="T44" fmla="*/ 153 w 210"/>
                <a:gd name="T45" fmla="*/ 68 h 150"/>
                <a:gd name="T46" fmla="*/ 153 w 210"/>
                <a:gd name="T47" fmla="*/ 68 h 150"/>
                <a:gd name="T48" fmla="*/ 157 w 210"/>
                <a:gd name="T49" fmla="*/ 75 h 150"/>
                <a:gd name="T50" fmla="*/ 156 w 210"/>
                <a:gd name="T51" fmla="*/ 75 h 150"/>
                <a:gd name="T52" fmla="*/ 118 w 210"/>
                <a:gd name="T53" fmla="*/ 46 h 150"/>
                <a:gd name="T54" fmla="*/ 119 w 210"/>
                <a:gd name="T55" fmla="*/ 48 h 150"/>
                <a:gd name="T56" fmla="*/ 119 w 210"/>
                <a:gd name="T57" fmla="*/ 48 h 150"/>
                <a:gd name="T58" fmla="*/ 119 w 210"/>
                <a:gd name="T59" fmla="*/ 48 h 150"/>
                <a:gd name="T60" fmla="*/ 120 w 210"/>
                <a:gd name="T61" fmla="*/ 51 h 150"/>
                <a:gd name="T62" fmla="*/ 113 w 210"/>
                <a:gd name="T63" fmla="*/ 54 h 150"/>
                <a:gd name="T64" fmla="*/ 112 w 210"/>
                <a:gd name="T65" fmla="*/ 51 h 150"/>
                <a:gd name="T66" fmla="*/ 111 w 210"/>
                <a:gd name="T67" fmla="*/ 49 h 150"/>
                <a:gd name="T68" fmla="*/ 121 w 210"/>
                <a:gd name="T69" fmla="*/ 14 h 150"/>
                <a:gd name="T70" fmla="*/ 127 w 210"/>
                <a:gd name="T71" fmla="*/ 20 h 150"/>
                <a:gd name="T72" fmla="*/ 118 w 210"/>
                <a:gd name="T73" fmla="*/ 46 h 150"/>
                <a:gd name="T74" fmla="*/ 166 w 210"/>
                <a:gd name="T75" fmla="*/ 139 h 150"/>
                <a:gd name="T76" fmla="*/ 127 w 210"/>
                <a:gd name="T77" fmla="*/ 148 h 150"/>
                <a:gd name="T78" fmla="*/ 126 w 210"/>
                <a:gd name="T79" fmla="*/ 141 h 150"/>
                <a:gd name="T80" fmla="*/ 163 w 210"/>
                <a:gd name="T81" fmla="*/ 132 h 150"/>
                <a:gd name="T82" fmla="*/ 166 w 210"/>
                <a:gd name="T83" fmla="*/ 139 h 150"/>
                <a:gd name="T84" fmla="*/ 103 w 210"/>
                <a:gd name="T85" fmla="*/ 150 h 150"/>
                <a:gd name="T86" fmla="*/ 63 w 210"/>
                <a:gd name="T87" fmla="*/ 148 h 150"/>
                <a:gd name="T88" fmla="*/ 64 w 210"/>
                <a:gd name="T89" fmla="*/ 140 h 150"/>
                <a:gd name="T90" fmla="*/ 103 w 210"/>
                <a:gd name="T91" fmla="*/ 142 h 150"/>
                <a:gd name="T92" fmla="*/ 103 w 210"/>
                <a:gd name="T93" fmla="*/ 150 h 150"/>
                <a:gd name="T94" fmla="*/ 40 w 210"/>
                <a:gd name="T95" fmla="*/ 146 h 150"/>
                <a:gd name="T96" fmla="*/ 0 w 210"/>
                <a:gd name="T97" fmla="*/ 139 h 150"/>
                <a:gd name="T98" fmla="*/ 2 w 210"/>
                <a:gd name="T99" fmla="*/ 131 h 150"/>
                <a:gd name="T100" fmla="*/ 41 w 210"/>
                <a:gd name="T101" fmla="*/ 138 h 150"/>
                <a:gd name="T102" fmla="*/ 40 w 210"/>
                <a:gd name="T103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0" h="150">
                  <a:moveTo>
                    <a:pt x="210" y="66"/>
                  </a:moveTo>
                  <a:cubicBezTo>
                    <a:pt x="202" y="65"/>
                    <a:pt x="202" y="65"/>
                    <a:pt x="202" y="65"/>
                  </a:cubicBezTo>
                  <a:cubicBezTo>
                    <a:pt x="202" y="53"/>
                    <a:pt x="200" y="41"/>
                    <a:pt x="196" y="31"/>
                  </a:cubicBezTo>
                  <a:cubicBezTo>
                    <a:pt x="195" y="30"/>
                    <a:pt x="195" y="30"/>
                    <a:pt x="195" y="29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2" y="26"/>
                    <a:pt x="203" y="27"/>
                    <a:pt x="203" y="28"/>
                  </a:cubicBezTo>
                  <a:cubicBezTo>
                    <a:pt x="208" y="39"/>
                    <a:pt x="210" y="52"/>
                    <a:pt x="210" y="66"/>
                  </a:cubicBezTo>
                  <a:close/>
                  <a:moveTo>
                    <a:pt x="181" y="13"/>
                  </a:moveTo>
                  <a:cubicBezTo>
                    <a:pt x="179" y="12"/>
                    <a:pt x="177" y="11"/>
                    <a:pt x="176" y="11"/>
                  </a:cubicBezTo>
                  <a:cubicBezTo>
                    <a:pt x="164" y="8"/>
                    <a:pt x="154" y="8"/>
                    <a:pt x="146" y="10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54" y="0"/>
                    <a:pt x="165" y="0"/>
                    <a:pt x="178" y="3"/>
                  </a:cubicBezTo>
                  <a:cubicBezTo>
                    <a:pt x="180" y="4"/>
                    <a:pt x="183" y="5"/>
                    <a:pt x="185" y="6"/>
                  </a:cubicBezTo>
                  <a:lnTo>
                    <a:pt x="181" y="13"/>
                  </a:lnTo>
                  <a:close/>
                  <a:moveTo>
                    <a:pt x="187" y="126"/>
                  </a:moveTo>
                  <a:cubicBezTo>
                    <a:pt x="182" y="120"/>
                    <a:pt x="182" y="120"/>
                    <a:pt x="182" y="120"/>
                  </a:cubicBezTo>
                  <a:cubicBezTo>
                    <a:pt x="190" y="111"/>
                    <a:pt x="196" y="100"/>
                    <a:pt x="199" y="88"/>
                  </a:cubicBezTo>
                  <a:cubicBezTo>
                    <a:pt x="207" y="90"/>
                    <a:pt x="207" y="90"/>
                    <a:pt x="207" y="90"/>
                  </a:cubicBezTo>
                  <a:cubicBezTo>
                    <a:pt x="203" y="103"/>
                    <a:pt x="197" y="116"/>
                    <a:pt x="187" y="126"/>
                  </a:cubicBezTo>
                  <a:close/>
                  <a:moveTo>
                    <a:pt x="156" y="75"/>
                  </a:moveTo>
                  <a:cubicBezTo>
                    <a:pt x="153" y="76"/>
                    <a:pt x="141" y="82"/>
                    <a:pt x="128" y="75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40" y="73"/>
                    <a:pt x="151" y="69"/>
                    <a:pt x="153" y="68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6" y="75"/>
                  </a:cubicBezTo>
                  <a:close/>
                  <a:moveTo>
                    <a:pt x="118" y="46"/>
                  </a:moveTo>
                  <a:cubicBezTo>
                    <a:pt x="118" y="47"/>
                    <a:pt x="119" y="47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20" y="49"/>
                    <a:pt x="120" y="50"/>
                    <a:pt x="120" y="51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2" y="53"/>
                    <a:pt x="112" y="52"/>
                    <a:pt x="112" y="51"/>
                  </a:cubicBezTo>
                  <a:cubicBezTo>
                    <a:pt x="112" y="50"/>
                    <a:pt x="111" y="50"/>
                    <a:pt x="111" y="49"/>
                  </a:cubicBezTo>
                  <a:cubicBezTo>
                    <a:pt x="106" y="37"/>
                    <a:pt x="111" y="24"/>
                    <a:pt x="121" y="14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18" y="28"/>
                    <a:pt x="115" y="38"/>
                    <a:pt x="118" y="46"/>
                  </a:cubicBezTo>
                  <a:close/>
                  <a:moveTo>
                    <a:pt x="166" y="139"/>
                  </a:moveTo>
                  <a:cubicBezTo>
                    <a:pt x="155" y="144"/>
                    <a:pt x="141" y="147"/>
                    <a:pt x="127" y="148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40" y="139"/>
                    <a:pt x="153" y="136"/>
                    <a:pt x="163" y="132"/>
                  </a:cubicBezTo>
                  <a:lnTo>
                    <a:pt x="166" y="139"/>
                  </a:lnTo>
                  <a:close/>
                  <a:moveTo>
                    <a:pt x="103" y="150"/>
                  </a:moveTo>
                  <a:cubicBezTo>
                    <a:pt x="89" y="150"/>
                    <a:pt x="76" y="149"/>
                    <a:pt x="63" y="148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76" y="141"/>
                    <a:pt x="90" y="142"/>
                    <a:pt x="103" y="142"/>
                  </a:cubicBezTo>
                  <a:lnTo>
                    <a:pt x="103" y="150"/>
                  </a:lnTo>
                  <a:close/>
                  <a:moveTo>
                    <a:pt x="40" y="146"/>
                  </a:moveTo>
                  <a:cubicBezTo>
                    <a:pt x="17" y="143"/>
                    <a:pt x="0" y="139"/>
                    <a:pt x="0" y="139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1"/>
                    <a:pt x="18" y="135"/>
                    <a:pt x="41" y="138"/>
                  </a:cubicBezTo>
                  <a:lnTo>
                    <a:pt x="40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2" name="Freeform 686"/>
            <p:cNvSpPr>
              <a:spLocks noEditPoints="1"/>
            </p:cNvSpPr>
            <p:nvPr/>
          </p:nvSpPr>
          <p:spPr bwMode="auto">
            <a:xfrm>
              <a:off x="3103554" y="2573341"/>
              <a:ext cx="412749" cy="596901"/>
            </a:xfrm>
            <a:custGeom>
              <a:avLst/>
              <a:gdLst>
                <a:gd name="T0" fmla="*/ 289 w 325"/>
                <a:gd name="T1" fmla="*/ 161 h 470"/>
                <a:gd name="T2" fmla="*/ 325 w 325"/>
                <a:gd name="T3" fmla="*/ 254 h 470"/>
                <a:gd name="T4" fmla="*/ 317 w 325"/>
                <a:gd name="T5" fmla="*/ 255 h 470"/>
                <a:gd name="T6" fmla="*/ 325 w 325"/>
                <a:gd name="T7" fmla="*/ 254 h 470"/>
                <a:gd name="T8" fmla="*/ 269 w 325"/>
                <a:gd name="T9" fmla="*/ 147 h 470"/>
                <a:gd name="T10" fmla="*/ 275 w 325"/>
                <a:gd name="T11" fmla="*/ 142 h 470"/>
                <a:gd name="T12" fmla="*/ 312 w 325"/>
                <a:gd name="T13" fmla="*/ 319 h 470"/>
                <a:gd name="T14" fmla="*/ 319 w 325"/>
                <a:gd name="T15" fmla="*/ 321 h 470"/>
                <a:gd name="T16" fmla="*/ 196 w 325"/>
                <a:gd name="T17" fmla="*/ 76 h 470"/>
                <a:gd name="T18" fmla="*/ 295 w 325"/>
                <a:gd name="T19" fmla="*/ 380 h 470"/>
                <a:gd name="T20" fmla="*/ 312 w 325"/>
                <a:gd name="T21" fmla="*/ 344 h 470"/>
                <a:gd name="T22" fmla="*/ 137 w 325"/>
                <a:gd name="T23" fmla="*/ 52 h 470"/>
                <a:gd name="T24" fmla="*/ 171 w 325"/>
                <a:gd name="T25" fmla="*/ 70 h 470"/>
                <a:gd name="T26" fmla="*/ 79 w 325"/>
                <a:gd name="T27" fmla="*/ 27 h 470"/>
                <a:gd name="T28" fmla="*/ 115 w 325"/>
                <a:gd name="T29" fmla="*/ 42 h 470"/>
                <a:gd name="T30" fmla="*/ 275 w 325"/>
                <a:gd name="T31" fmla="*/ 395 h 470"/>
                <a:gd name="T32" fmla="*/ 202 w 325"/>
                <a:gd name="T33" fmla="*/ 307 h 470"/>
                <a:gd name="T34" fmla="*/ 183 w 325"/>
                <a:gd name="T35" fmla="*/ 272 h 470"/>
                <a:gd name="T36" fmla="*/ 202 w 325"/>
                <a:gd name="T37" fmla="*/ 307 h 470"/>
                <a:gd name="T38" fmla="*/ 138 w 325"/>
                <a:gd name="T39" fmla="*/ 230 h 470"/>
                <a:gd name="T40" fmla="*/ 57 w 325"/>
                <a:gd name="T41" fmla="*/ 19 h 470"/>
                <a:gd name="T42" fmla="*/ 21 w 325"/>
                <a:gd name="T43" fmla="*/ 0 h 470"/>
                <a:gd name="T44" fmla="*/ 196 w 325"/>
                <a:gd name="T45" fmla="*/ 355 h 470"/>
                <a:gd name="T46" fmla="*/ 188 w 325"/>
                <a:gd name="T47" fmla="*/ 353 h 470"/>
                <a:gd name="T48" fmla="*/ 196 w 325"/>
                <a:gd name="T49" fmla="*/ 355 h 470"/>
                <a:gd name="T50" fmla="*/ 195 w 325"/>
                <a:gd name="T51" fmla="*/ 453 h 470"/>
                <a:gd name="T52" fmla="*/ 234 w 325"/>
                <a:gd name="T53" fmla="*/ 443 h 470"/>
                <a:gd name="T54" fmla="*/ 82 w 325"/>
                <a:gd name="T55" fmla="*/ 238 h 470"/>
                <a:gd name="T56" fmla="*/ 81 w 325"/>
                <a:gd name="T57" fmla="*/ 230 h 470"/>
                <a:gd name="T58" fmla="*/ 164 w 325"/>
                <a:gd name="T59" fmla="*/ 393 h 470"/>
                <a:gd name="T60" fmla="*/ 161 w 325"/>
                <a:gd name="T61" fmla="*/ 386 h 470"/>
                <a:gd name="T62" fmla="*/ 164 w 325"/>
                <a:gd name="T63" fmla="*/ 393 h 470"/>
                <a:gd name="T64" fmla="*/ 135 w 325"/>
                <a:gd name="T65" fmla="*/ 462 h 470"/>
                <a:gd name="T66" fmla="*/ 114 w 325"/>
                <a:gd name="T67" fmla="*/ 380 h 470"/>
                <a:gd name="T68" fmla="*/ 88 w 325"/>
                <a:gd name="T69" fmla="*/ 350 h 470"/>
                <a:gd name="T70" fmla="*/ 114 w 325"/>
                <a:gd name="T71" fmla="*/ 380 h 470"/>
                <a:gd name="T72" fmla="*/ 51 w 325"/>
                <a:gd name="T73" fmla="*/ 243 h 470"/>
                <a:gd name="T74" fmla="*/ 111 w 325"/>
                <a:gd name="T75" fmla="*/ 468 h 470"/>
                <a:gd name="T76" fmla="*/ 75 w 325"/>
                <a:gd name="T77" fmla="*/ 450 h 470"/>
                <a:gd name="T78" fmla="*/ 111 w 325"/>
                <a:gd name="T79" fmla="*/ 468 h 470"/>
                <a:gd name="T80" fmla="*/ 11 w 325"/>
                <a:gd name="T81" fmla="*/ 293 h 470"/>
                <a:gd name="T82" fmla="*/ 50 w 325"/>
                <a:gd name="T83" fmla="*/ 446 h 470"/>
                <a:gd name="T84" fmla="*/ 55 w 325"/>
                <a:gd name="T85" fmla="*/ 439 h 470"/>
                <a:gd name="T86" fmla="*/ 17 w 325"/>
                <a:gd name="T87" fmla="*/ 393 h 470"/>
                <a:gd name="T88" fmla="*/ 8 w 325"/>
                <a:gd name="T89" fmla="*/ 35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5" h="470">
                  <a:moveTo>
                    <a:pt x="302" y="199"/>
                  </a:moveTo>
                  <a:cubicBezTo>
                    <a:pt x="297" y="187"/>
                    <a:pt x="290" y="176"/>
                    <a:pt x="283" y="165"/>
                  </a:cubicBezTo>
                  <a:cubicBezTo>
                    <a:pt x="289" y="161"/>
                    <a:pt x="289" y="161"/>
                    <a:pt x="289" y="161"/>
                  </a:cubicBezTo>
                  <a:cubicBezTo>
                    <a:pt x="297" y="172"/>
                    <a:pt x="304" y="183"/>
                    <a:pt x="309" y="195"/>
                  </a:cubicBezTo>
                  <a:lnTo>
                    <a:pt x="302" y="199"/>
                  </a:lnTo>
                  <a:close/>
                  <a:moveTo>
                    <a:pt x="325" y="254"/>
                  </a:moveTo>
                  <a:cubicBezTo>
                    <a:pt x="325" y="255"/>
                    <a:pt x="325" y="256"/>
                    <a:pt x="325" y="257"/>
                  </a:cubicBezTo>
                  <a:cubicBezTo>
                    <a:pt x="317" y="258"/>
                    <a:pt x="317" y="258"/>
                    <a:pt x="317" y="258"/>
                  </a:cubicBezTo>
                  <a:cubicBezTo>
                    <a:pt x="317" y="257"/>
                    <a:pt x="317" y="256"/>
                    <a:pt x="317" y="255"/>
                  </a:cubicBezTo>
                  <a:cubicBezTo>
                    <a:pt x="316" y="243"/>
                    <a:pt x="314" y="231"/>
                    <a:pt x="310" y="220"/>
                  </a:cubicBezTo>
                  <a:cubicBezTo>
                    <a:pt x="318" y="218"/>
                    <a:pt x="318" y="218"/>
                    <a:pt x="318" y="218"/>
                  </a:cubicBezTo>
                  <a:cubicBezTo>
                    <a:pt x="321" y="230"/>
                    <a:pt x="324" y="242"/>
                    <a:pt x="325" y="254"/>
                  </a:cubicBezTo>
                  <a:close/>
                  <a:moveTo>
                    <a:pt x="310" y="220"/>
                  </a:moveTo>
                  <a:cubicBezTo>
                    <a:pt x="310" y="220"/>
                    <a:pt x="310" y="220"/>
                    <a:pt x="310" y="220"/>
                  </a:cubicBezTo>
                  <a:close/>
                  <a:moveTo>
                    <a:pt x="269" y="147"/>
                  </a:moveTo>
                  <a:cubicBezTo>
                    <a:pt x="260" y="137"/>
                    <a:pt x="251" y="128"/>
                    <a:pt x="241" y="119"/>
                  </a:cubicBezTo>
                  <a:cubicBezTo>
                    <a:pt x="246" y="114"/>
                    <a:pt x="246" y="114"/>
                    <a:pt x="246" y="114"/>
                  </a:cubicBezTo>
                  <a:cubicBezTo>
                    <a:pt x="256" y="122"/>
                    <a:pt x="266" y="132"/>
                    <a:pt x="275" y="142"/>
                  </a:cubicBezTo>
                  <a:lnTo>
                    <a:pt x="269" y="147"/>
                  </a:lnTo>
                  <a:close/>
                  <a:moveTo>
                    <a:pt x="319" y="321"/>
                  </a:moveTo>
                  <a:cubicBezTo>
                    <a:pt x="312" y="319"/>
                    <a:pt x="312" y="319"/>
                    <a:pt x="312" y="319"/>
                  </a:cubicBezTo>
                  <a:cubicBezTo>
                    <a:pt x="315" y="307"/>
                    <a:pt x="317" y="294"/>
                    <a:pt x="317" y="281"/>
                  </a:cubicBezTo>
                  <a:cubicBezTo>
                    <a:pt x="325" y="281"/>
                    <a:pt x="325" y="281"/>
                    <a:pt x="325" y="281"/>
                  </a:cubicBezTo>
                  <a:cubicBezTo>
                    <a:pt x="324" y="295"/>
                    <a:pt x="322" y="308"/>
                    <a:pt x="319" y="321"/>
                  </a:cubicBezTo>
                  <a:close/>
                  <a:moveTo>
                    <a:pt x="223" y="105"/>
                  </a:moveTo>
                  <a:cubicBezTo>
                    <a:pt x="213" y="97"/>
                    <a:pt x="202" y="89"/>
                    <a:pt x="191" y="82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207" y="83"/>
                    <a:pt x="218" y="90"/>
                    <a:pt x="228" y="98"/>
                  </a:cubicBezTo>
                  <a:lnTo>
                    <a:pt x="223" y="105"/>
                  </a:lnTo>
                  <a:close/>
                  <a:moveTo>
                    <a:pt x="295" y="380"/>
                  </a:moveTo>
                  <a:cubicBezTo>
                    <a:pt x="288" y="376"/>
                    <a:pt x="288" y="376"/>
                    <a:pt x="288" y="376"/>
                  </a:cubicBezTo>
                  <a:cubicBezTo>
                    <a:pt x="295" y="365"/>
                    <a:pt x="300" y="353"/>
                    <a:pt x="305" y="341"/>
                  </a:cubicBezTo>
                  <a:cubicBezTo>
                    <a:pt x="312" y="344"/>
                    <a:pt x="312" y="344"/>
                    <a:pt x="312" y="344"/>
                  </a:cubicBezTo>
                  <a:cubicBezTo>
                    <a:pt x="308" y="357"/>
                    <a:pt x="302" y="369"/>
                    <a:pt x="295" y="380"/>
                  </a:cubicBezTo>
                  <a:close/>
                  <a:moveTo>
                    <a:pt x="171" y="70"/>
                  </a:moveTo>
                  <a:cubicBezTo>
                    <a:pt x="160" y="63"/>
                    <a:pt x="148" y="57"/>
                    <a:pt x="137" y="52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52" y="50"/>
                    <a:pt x="163" y="56"/>
                    <a:pt x="175" y="63"/>
                  </a:cubicBezTo>
                  <a:lnTo>
                    <a:pt x="171" y="70"/>
                  </a:lnTo>
                  <a:close/>
                  <a:moveTo>
                    <a:pt x="115" y="42"/>
                  </a:moveTo>
                  <a:cubicBezTo>
                    <a:pt x="103" y="36"/>
                    <a:pt x="90" y="31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93" y="24"/>
                    <a:pt x="106" y="29"/>
                    <a:pt x="119" y="35"/>
                  </a:cubicBezTo>
                  <a:lnTo>
                    <a:pt x="115" y="42"/>
                  </a:lnTo>
                  <a:close/>
                  <a:moveTo>
                    <a:pt x="253" y="429"/>
                  </a:moveTo>
                  <a:cubicBezTo>
                    <a:pt x="248" y="423"/>
                    <a:pt x="248" y="423"/>
                    <a:pt x="248" y="423"/>
                  </a:cubicBezTo>
                  <a:cubicBezTo>
                    <a:pt x="258" y="414"/>
                    <a:pt x="267" y="405"/>
                    <a:pt x="275" y="395"/>
                  </a:cubicBezTo>
                  <a:cubicBezTo>
                    <a:pt x="281" y="400"/>
                    <a:pt x="281" y="400"/>
                    <a:pt x="281" y="400"/>
                  </a:cubicBezTo>
                  <a:cubicBezTo>
                    <a:pt x="273" y="410"/>
                    <a:pt x="264" y="420"/>
                    <a:pt x="253" y="429"/>
                  </a:cubicBezTo>
                  <a:close/>
                  <a:moveTo>
                    <a:pt x="202" y="307"/>
                  </a:moveTo>
                  <a:cubicBezTo>
                    <a:pt x="194" y="307"/>
                    <a:pt x="194" y="307"/>
                    <a:pt x="194" y="307"/>
                  </a:cubicBezTo>
                  <a:cubicBezTo>
                    <a:pt x="193" y="298"/>
                    <a:pt x="191" y="288"/>
                    <a:pt x="187" y="280"/>
                  </a:cubicBezTo>
                  <a:cubicBezTo>
                    <a:pt x="186" y="277"/>
                    <a:pt x="184" y="274"/>
                    <a:pt x="183" y="272"/>
                  </a:cubicBezTo>
                  <a:cubicBezTo>
                    <a:pt x="189" y="268"/>
                    <a:pt x="189" y="268"/>
                    <a:pt x="189" y="268"/>
                  </a:cubicBezTo>
                  <a:cubicBezTo>
                    <a:pt x="191" y="271"/>
                    <a:pt x="193" y="274"/>
                    <a:pt x="194" y="277"/>
                  </a:cubicBezTo>
                  <a:cubicBezTo>
                    <a:pt x="198" y="286"/>
                    <a:pt x="201" y="296"/>
                    <a:pt x="202" y="307"/>
                  </a:cubicBezTo>
                  <a:close/>
                  <a:moveTo>
                    <a:pt x="169" y="255"/>
                  </a:moveTo>
                  <a:cubicBezTo>
                    <a:pt x="160" y="247"/>
                    <a:pt x="149" y="241"/>
                    <a:pt x="136" y="238"/>
                  </a:cubicBezTo>
                  <a:cubicBezTo>
                    <a:pt x="138" y="230"/>
                    <a:pt x="138" y="230"/>
                    <a:pt x="138" y="230"/>
                  </a:cubicBezTo>
                  <a:cubicBezTo>
                    <a:pt x="152" y="234"/>
                    <a:pt x="164" y="240"/>
                    <a:pt x="174" y="249"/>
                  </a:cubicBezTo>
                  <a:lnTo>
                    <a:pt x="169" y="255"/>
                  </a:lnTo>
                  <a:close/>
                  <a:moveTo>
                    <a:pt x="57" y="19"/>
                  </a:moveTo>
                  <a:cubicBezTo>
                    <a:pt x="34" y="12"/>
                    <a:pt x="20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36" y="4"/>
                    <a:pt x="59" y="12"/>
                  </a:cubicBezTo>
                  <a:lnTo>
                    <a:pt x="57" y="19"/>
                  </a:lnTo>
                  <a:close/>
                  <a:moveTo>
                    <a:pt x="196" y="355"/>
                  </a:moveTo>
                  <a:cubicBezTo>
                    <a:pt x="194" y="361"/>
                    <a:pt x="192" y="365"/>
                    <a:pt x="189" y="370"/>
                  </a:cubicBezTo>
                  <a:cubicBezTo>
                    <a:pt x="182" y="366"/>
                    <a:pt x="182" y="366"/>
                    <a:pt x="182" y="366"/>
                  </a:cubicBezTo>
                  <a:cubicBezTo>
                    <a:pt x="185" y="362"/>
                    <a:pt x="187" y="358"/>
                    <a:pt x="188" y="353"/>
                  </a:cubicBezTo>
                  <a:cubicBezTo>
                    <a:pt x="191" y="345"/>
                    <a:pt x="193" y="337"/>
                    <a:pt x="194" y="330"/>
                  </a:cubicBezTo>
                  <a:cubicBezTo>
                    <a:pt x="201" y="331"/>
                    <a:pt x="201" y="331"/>
                    <a:pt x="201" y="331"/>
                  </a:cubicBezTo>
                  <a:cubicBezTo>
                    <a:pt x="200" y="339"/>
                    <a:pt x="198" y="347"/>
                    <a:pt x="196" y="355"/>
                  </a:cubicBezTo>
                  <a:close/>
                  <a:moveTo>
                    <a:pt x="211" y="455"/>
                  </a:moveTo>
                  <a:cubicBezTo>
                    <a:pt x="207" y="457"/>
                    <a:pt x="202" y="459"/>
                    <a:pt x="198" y="460"/>
                  </a:cubicBezTo>
                  <a:cubicBezTo>
                    <a:pt x="195" y="453"/>
                    <a:pt x="195" y="453"/>
                    <a:pt x="195" y="453"/>
                  </a:cubicBezTo>
                  <a:cubicBezTo>
                    <a:pt x="200" y="452"/>
                    <a:pt x="204" y="450"/>
                    <a:pt x="208" y="448"/>
                  </a:cubicBezTo>
                  <a:cubicBezTo>
                    <a:pt x="216" y="445"/>
                    <a:pt x="223" y="441"/>
                    <a:pt x="230" y="436"/>
                  </a:cubicBezTo>
                  <a:cubicBezTo>
                    <a:pt x="234" y="443"/>
                    <a:pt x="234" y="443"/>
                    <a:pt x="234" y="443"/>
                  </a:cubicBezTo>
                  <a:cubicBezTo>
                    <a:pt x="227" y="448"/>
                    <a:pt x="219" y="452"/>
                    <a:pt x="211" y="455"/>
                  </a:cubicBezTo>
                  <a:close/>
                  <a:moveTo>
                    <a:pt x="113" y="235"/>
                  </a:moveTo>
                  <a:cubicBezTo>
                    <a:pt x="104" y="234"/>
                    <a:pt x="93" y="235"/>
                    <a:pt x="82" y="238"/>
                  </a:cubicBezTo>
                  <a:cubicBezTo>
                    <a:pt x="80" y="238"/>
                    <a:pt x="78" y="239"/>
                    <a:pt x="76" y="239"/>
                  </a:cubicBezTo>
                  <a:cubicBezTo>
                    <a:pt x="73" y="232"/>
                    <a:pt x="73" y="232"/>
                    <a:pt x="73" y="232"/>
                  </a:cubicBezTo>
                  <a:cubicBezTo>
                    <a:pt x="76" y="231"/>
                    <a:pt x="78" y="231"/>
                    <a:pt x="81" y="230"/>
                  </a:cubicBezTo>
                  <a:cubicBezTo>
                    <a:pt x="92" y="228"/>
                    <a:pt x="103" y="226"/>
                    <a:pt x="113" y="227"/>
                  </a:cubicBezTo>
                  <a:lnTo>
                    <a:pt x="113" y="235"/>
                  </a:lnTo>
                  <a:close/>
                  <a:moveTo>
                    <a:pt x="164" y="393"/>
                  </a:moveTo>
                  <a:cubicBezTo>
                    <a:pt x="154" y="398"/>
                    <a:pt x="143" y="399"/>
                    <a:pt x="132" y="396"/>
                  </a:cubicBezTo>
                  <a:cubicBezTo>
                    <a:pt x="134" y="389"/>
                    <a:pt x="134" y="389"/>
                    <a:pt x="134" y="389"/>
                  </a:cubicBezTo>
                  <a:cubicBezTo>
                    <a:pt x="143" y="391"/>
                    <a:pt x="152" y="390"/>
                    <a:pt x="161" y="386"/>
                  </a:cubicBezTo>
                  <a:cubicBezTo>
                    <a:pt x="164" y="385"/>
                    <a:pt x="166" y="384"/>
                    <a:pt x="168" y="382"/>
                  </a:cubicBezTo>
                  <a:cubicBezTo>
                    <a:pt x="173" y="389"/>
                    <a:pt x="173" y="389"/>
                    <a:pt x="173" y="389"/>
                  </a:cubicBezTo>
                  <a:cubicBezTo>
                    <a:pt x="170" y="391"/>
                    <a:pt x="167" y="392"/>
                    <a:pt x="164" y="393"/>
                  </a:cubicBezTo>
                  <a:close/>
                  <a:moveTo>
                    <a:pt x="174" y="467"/>
                  </a:moveTo>
                  <a:cubicBezTo>
                    <a:pt x="162" y="469"/>
                    <a:pt x="148" y="470"/>
                    <a:pt x="134" y="470"/>
                  </a:cubicBezTo>
                  <a:cubicBezTo>
                    <a:pt x="135" y="462"/>
                    <a:pt x="135" y="462"/>
                    <a:pt x="135" y="462"/>
                  </a:cubicBezTo>
                  <a:cubicBezTo>
                    <a:pt x="148" y="463"/>
                    <a:pt x="161" y="461"/>
                    <a:pt x="173" y="459"/>
                  </a:cubicBezTo>
                  <a:lnTo>
                    <a:pt x="174" y="467"/>
                  </a:lnTo>
                  <a:close/>
                  <a:moveTo>
                    <a:pt x="114" y="380"/>
                  </a:moveTo>
                  <a:cubicBezTo>
                    <a:pt x="109" y="386"/>
                    <a:pt x="109" y="386"/>
                    <a:pt x="109" y="386"/>
                  </a:cubicBezTo>
                  <a:cubicBezTo>
                    <a:pt x="102" y="380"/>
                    <a:pt x="95" y="373"/>
                    <a:pt x="92" y="365"/>
                  </a:cubicBezTo>
                  <a:cubicBezTo>
                    <a:pt x="90" y="360"/>
                    <a:pt x="88" y="355"/>
                    <a:pt x="88" y="350"/>
                  </a:cubicBezTo>
                  <a:cubicBezTo>
                    <a:pt x="96" y="350"/>
                    <a:pt x="96" y="350"/>
                    <a:pt x="96" y="350"/>
                  </a:cubicBezTo>
                  <a:cubicBezTo>
                    <a:pt x="96" y="354"/>
                    <a:pt x="97" y="358"/>
                    <a:pt x="99" y="362"/>
                  </a:cubicBezTo>
                  <a:cubicBezTo>
                    <a:pt x="102" y="368"/>
                    <a:pt x="107" y="375"/>
                    <a:pt x="114" y="380"/>
                  </a:cubicBezTo>
                  <a:close/>
                  <a:moveTo>
                    <a:pt x="29" y="276"/>
                  </a:moveTo>
                  <a:cubicBezTo>
                    <a:pt x="23" y="272"/>
                    <a:pt x="23" y="272"/>
                    <a:pt x="23" y="272"/>
                  </a:cubicBezTo>
                  <a:cubicBezTo>
                    <a:pt x="31" y="260"/>
                    <a:pt x="40" y="250"/>
                    <a:pt x="51" y="243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46" y="256"/>
                    <a:pt x="37" y="266"/>
                    <a:pt x="29" y="276"/>
                  </a:cubicBezTo>
                  <a:close/>
                  <a:moveTo>
                    <a:pt x="111" y="468"/>
                  </a:moveTo>
                  <a:cubicBezTo>
                    <a:pt x="105" y="467"/>
                    <a:pt x="100" y="466"/>
                    <a:pt x="95" y="464"/>
                  </a:cubicBezTo>
                  <a:cubicBezTo>
                    <a:pt x="87" y="462"/>
                    <a:pt x="79" y="460"/>
                    <a:pt x="72" y="457"/>
                  </a:cubicBezTo>
                  <a:cubicBezTo>
                    <a:pt x="75" y="450"/>
                    <a:pt x="75" y="450"/>
                    <a:pt x="75" y="450"/>
                  </a:cubicBezTo>
                  <a:cubicBezTo>
                    <a:pt x="82" y="453"/>
                    <a:pt x="89" y="455"/>
                    <a:pt x="97" y="457"/>
                  </a:cubicBezTo>
                  <a:cubicBezTo>
                    <a:pt x="102" y="458"/>
                    <a:pt x="107" y="459"/>
                    <a:pt x="112" y="460"/>
                  </a:cubicBezTo>
                  <a:lnTo>
                    <a:pt x="111" y="468"/>
                  </a:lnTo>
                  <a:close/>
                  <a:moveTo>
                    <a:pt x="9" y="333"/>
                  </a:moveTo>
                  <a:cubicBezTo>
                    <a:pt x="1" y="332"/>
                    <a:pt x="1" y="332"/>
                    <a:pt x="1" y="332"/>
                  </a:cubicBezTo>
                  <a:cubicBezTo>
                    <a:pt x="3" y="319"/>
                    <a:pt x="6" y="306"/>
                    <a:pt x="11" y="293"/>
                  </a:cubicBezTo>
                  <a:cubicBezTo>
                    <a:pt x="19" y="297"/>
                    <a:pt x="19" y="297"/>
                    <a:pt x="19" y="297"/>
                  </a:cubicBezTo>
                  <a:cubicBezTo>
                    <a:pt x="14" y="308"/>
                    <a:pt x="10" y="321"/>
                    <a:pt x="9" y="333"/>
                  </a:cubicBezTo>
                  <a:close/>
                  <a:moveTo>
                    <a:pt x="50" y="446"/>
                  </a:moveTo>
                  <a:cubicBezTo>
                    <a:pt x="38" y="438"/>
                    <a:pt x="29" y="428"/>
                    <a:pt x="21" y="417"/>
                  </a:cubicBezTo>
                  <a:cubicBezTo>
                    <a:pt x="28" y="413"/>
                    <a:pt x="28" y="413"/>
                    <a:pt x="28" y="413"/>
                  </a:cubicBezTo>
                  <a:cubicBezTo>
                    <a:pt x="35" y="423"/>
                    <a:pt x="43" y="432"/>
                    <a:pt x="55" y="439"/>
                  </a:cubicBezTo>
                  <a:lnTo>
                    <a:pt x="50" y="446"/>
                  </a:lnTo>
                  <a:close/>
                  <a:moveTo>
                    <a:pt x="17" y="393"/>
                  </a:moveTo>
                  <a:cubicBezTo>
                    <a:pt x="17" y="393"/>
                    <a:pt x="17" y="393"/>
                    <a:pt x="17" y="393"/>
                  </a:cubicBezTo>
                  <a:cubicBezTo>
                    <a:pt x="9" y="396"/>
                    <a:pt x="9" y="396"/>
                    <a:pt x="9" y="396"/>
                  </a:cubicBezTo>
                  <a:cubicBezTo>
                    <a:pt x="4" y="384"/>
                    <a:pt x="1" y="370"/>
                    <a:pt x="0" y="357"/>
                  </a:cubicBezTo>
                  <a:cubicBezTo>
                    <a:pt x="8" y="356"/>
                    <a:pt x="8" y="356"/>
                    <a:pt x="8" y="356"/>
                  </a:cubicBezTo>
                  <a:cubicBezTo>
                    <a:pt x="9" y="369"/>
                    <a:pt x="12" y="381"/>
                    <a:pt x="17" y="3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3" name="Freeform 687"/>
            <p:cNvSpPr>
              <a:spLocks noEditPoints="1"/>
            </p:cNvSpPr>
            <p:nvPr/>
          </p:nvSpPr>
          <p:spPr bwMode="auto">
            <a:xfrm>
              <a:off x="2547931" y="2516190"/>
              <a:ext cx="376237" cy="968376"/>
            </a:xfrm>
            <a:custGeom>
              <a:avLst/>
              <a:gdLst>
                <a:gd name="T0" fmla="*/ 259 w 297"/>
                <a:gd name="T1" fmla="*/ 17 h 763"/>
                <a:gd name="T2" fmla="*/ 295 w 297"/>
                <a:gd name="T3" fmla="*/ 0 h 763"/>
                <a:gd name="T4" fmla="*/ 297 w 297"/>
                <a:gd name="T5" fmla="*/ 8 h 763"/>
                <a:gd name="T6" fmla="*/ 200 w 297"/>
                <a:gd name="T7" fmla="*/ 37 h 763"/>
                <a:gd name="T8" fmla="*/ 234 w 297"/>
                <a:gd name="T9" fmla="*/ 17 h 763"/>
                <a:gd name="T10" fmla="*/ 178 w 297"/>
                <a:gd name="T11" fmla="*/ 46 h 763"/>
                <a:gd name="T12" fmla="*/ 143 w 297"/>
                <a:gd name="T13" fmla="*/ 63 h 763"/>
                <a:gd name="T14" fmla="*/ 172 w 297"/>
                <a:gd name="T15" fmla="*/ 40 h 763"/>
                <a:gd name="T16" fmla="*/ 178 w 297"/>
                <a:gd name="T17" fmla="*/ 46 h 763"/>
                <a:gd name="T18" fmla="*/ 86 w 297"/>
                <a:gd name="T19" fmla="*/ 91 h 763"/>
                <a:gd name="T20" fmla="*/ 122 w 297"/>
                <a:gd name="T21" fmla="*/ 75 h 763"/>
                <a:gd name="T22" fmla="*/ 46 w 297"/>
                <a:gd name="T23" fmla="*/ 140 h 763"/>
                <a:gd name="T24" fmla="*/ 67 w 297"/>
                <a:gd name="T25" fmla="*/ 106 h 763"/>
                <a:gd name="T26" fmla="*/ 46 w 297"/>
                <a:gd name="T27" fmla="*/ 140 h 763"/>
                <a:gd name="T28" fmla="*/ 10 w 297"/>
                <a:gd name="T29" fmla="*/ 191 h 763"/>
                <a:gd name="T30" fmla="*/ 33 w 297"/>
                <a:gd name="T31" fmla="*/ 159 h 763"/>
                <a:gd name="T32" fmla="*/ 213 w 297"/>
                <a:gd name="T33" fmla="*/ 637 h 763"/>
                <a:gd name="T34" fmla="*/ 197 w 297"/>
                <a:gd name="T35" fmla="*/ 617 h 763"/>
                <a:gd name="T36" fmla="*/ 197 w 297"/>
                <a:gd name="T37" fmla="*/ 600 h 763"/>
                <a:gd name="T38" fmla="*/ 213 w 297"/>
                <a:gd name="T39" fmla="*/ 637 h 763"/>
                <a:gd name="T40" fmla="*/ 156 w 297"/>
                <a:gd name="T41" fmla="*/ 552 h 763"/>
                <a:gd name="T42" fmla="*/ 185 w 297"/>
                <a:gd name="T43" fmla="*/ 580 h 763"/>
                <a:gd name="T44" fmla="*/ 218 w 297"/>
                <a:gd name="T45" fmla="*/ 701 h 763"/>
                <a:gd name="T46" fmla="*/ 210 w 297"/>
                <a:gd name="T47" fmla="*/ 662 h 763"/>
                <a:gd name="T48" fmla="*/ 218 w 297"/>
                <a:gd name="T49" fmla="*/ 701 h 763"/>
                <a:gd name="T50" fmla="*/ 1 w 297"/>
                <a:gd name="T51" fmla="*/ 255 h 763"/>
                <a:gd name="T52" fmla="*/ 11 w 297"/>
                <a:gd name="T53" fmla="*/ 216 h 763"/>
                <a:gd name="T54" fmla="*/ 142 w 297"/>
                <a:gd name="T55" fmla="*/ 534 h 763"/>
                <a:gd name="T56" fmla="*/ 123 w 297"/>
                <a:gd name="T57" fmla="*/ 498 h 763"/>
                <a:gd name="T58" fmla="*/ 142 w 297"/>
                <a:gd name="T59" fmla="*/ 534 h 763"/>
                <a:gd name="T60" fmla="*/ 80 w 297"/>
                <a:gd name="T61" fmla="*/ 452 h 763"/>
                <a:gd name="T62" fmla="*/ 87 w 297"/>
                <a:gd name="T63" fmla="*/ 447 h 763"/>
                <a:gd name="T64" fmla="*/ 103 w 297"/>
                <a:gd name="T65" fmla="*/ 484 h 763"/>
                <a:gd name="T66" fmla="*/ 195 w 297"/>
                <a:gd name="T67" fmla="*/ 760 h 763"/>
                <a:gd name="T68" fmla="*/ 214 w 297"/>
                <a:gd name="T69" fmla="*/ 725 h 763"/>
                <a:gd name="T70" fmla="*/ 20 w 297"/>
                <a:gd name="T71" fmla="*/ 310 h 763"/>
                <a:gd name="T72" fmla="*/ 14 w 297"/>
                <a:gd name="T73" fmla="*/ 317 h 763"/>
                <a:gd name="T74" fmla="*/ 4 w 297"/>
                <a:gd name="T75" fmla="*/ 279 h 763"/>
                <a:gd name="T76" fmla="*/ 20 w 297"/>
                <a:gd name="T77" fmla="*/ 310 h 763"/>
                <a:gd name="T78" fmla="*/ 48 w 297"/>
                <a:gd name="T79" fmla="*/ 397 h 763"/>
                <a:gd name="T80" fmla="*/ 74 w 297"/>
                <a:gd name="T81" fmla="*/ 428 h 763"/>
                <a:gd name="T82" fmla="*/ 40 w 297"/>
                <a:gd name="T83" fmla="*/ 364 h 763"/>
                <a:gd name="T84" fmla="*/ 37 w 297"/>
                <a:gd name="T85" fmla="*/ 376 h 763"/>
                <a:gd name="T86" fmla="*/ 22 w 297"/>
                <a:gd name="T87" fmla="*/ 340 h 763"/>
                <a:gd name="T88" fmla="*/ 29 w 297"/>
                <a:gd name="T89" fmla="*/ 337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763">
                  <a:moveTo>
                    <a:pt x="297" y="8"/>
                  </a:moveTo>
                  <a:cubicBezTo>
                    <a:pt x="297" y="8"/>
                    <a:pt x="282" y="11"/>
                    <a:pt x="259" y="17"/>
                  </a:cubicBezTo>
                  <a:cubicBezTo>
                    <a:pt x="257" y="10"/>
                    <a:pt x="257" y="10"/>
                    <a:pt x="257" y="10"/>
                  </a:cubicBezTo>
                  <a:cubicBezTo>
                    <a:pt x="280" y="3"/>
                    <a:pt x="295" y="0"/>
                    <a:pt x="295" y="0"/>
                  </a:cubicBezTo>
                  <a:cubicBezTo>
                    <a:pt x="295" y="0"/>
                    <a:pt x="295" y="0"/>
                    <a:pt x="295" y="0"/>
                  </a:cubicBezTo>
                  <a:lnTo>
                    <a:pt x="297" y="8"/>
                  </a:lnTo>
                  <a:close/>
                  <a:moveTo>
                    <a:pt x="236" y="24"/>
                  </a:moveTo>
                  <a:cubicBezTo>
                    <a:pt x="225" y="28"/>
                    <a:pt x="213" y="32"/>
                    <a:pt x="200" y="37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210" y="25"/>
                    <a:pt x="222" y="20"/>
                    <a:pt x="234" y="17"/>
                  </a:cubicBezTo>
                  <a:lnTo>
                    <a:pt x="236" y="24"/>
                  </a:lnTo>
                  <a:close/>
                  <a:moveTo>
                    <a:pt x="178" y="46"/>
                  </a:moveTo>
                  <a:cubicBezTo>
                    <a:pt x="177" y="47"/>
                    <a:pt x="176" y="47"/>
                    <a:pt x="175" y="47"/>
                  </a:cubicBezTo>
                  <a:cubicBezTo>
                    <a:pt x="164" y="52"/>
                    <a:pt x="154" y="57"/>
                    <a:pt x="143" y="63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50" y="50"/>
                    <a:pt x="161" y="45"/>
                    <a:pt x="172" y="40"/>
                  </a:cubicBezTo>
                  <a:cubicBezTo>
                    <a:pt x="173" y="40"/>
                    <a:pt x="174" y="39"/>
                    <a:pt x="175" y="39"/>
                  </a:cubicBezTo>
                  <a:lnTo>
                    <a:pt x="178" y="46"/>
                  </a:lnTo>
                  <a:close/>
                  <a:moveTo>
                    <a:pt x="90" y="97"/>
                  </a:moveTo>
                  <a:cubicBezTo>
                    <a:pt x="86" y="91"/>
                    <a:pt x="86" y="91"/>
                    <a:pt x="86" y="91"/>
                  </a:cubicBezTo>
                  <a:cubicBezTo>
                    <a:pt x="96" y="82"/>
                    <a:pt x="107" y="75"/>
                    <a:pt x="118" y="68"/>
                  </a:cubicBezTo>
                  <a:cubicBezTo>
                    <a:pt x="122" y="75"/>
                    <a:pt x="122" y="75"/>
                    <a:pt x="122" y="75"/>
                  </a:cubicBezTo>
                  <a:cubicBezTo>
                    <a:pt x="111" y="82"/>
                    <a:pt x="101" y="89"/>
                    <a:pt x="90" y="97"/>
                  </a:cubicBezTo>
                  <a:close/>
                  <a:moveTo>
                    <a:pt x="46" y="140"/>
                  </a:moveTo>
                  <a:cubicBezTo>
                    <a:pt x="40" y="135"/>
                    <a:pt x="40" y="135"/>
                    <a:pt x="40" y="135"/>
                  </a:cubicBezTo>
                  <a:cubicBezTo>
                    <a:pt x="48" y="125"/>
                    <a:pt x="57" y="115"/>
                    <a:pt x="67" y="106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63" y="121"/>
                    <a:pt x="54" y="130"/>
                    <a:pt x="46" y="140"/>
                  </a:cubicBezTo>
                  <a:close/>
                  <a:moveTo>
                    <a:pt x="17" y="194"/>
                  </a:moveTo>
                  <a:cubicBezTo>
                    <a:pt x="10" y="191"/>
                    <a:pt x="10" y="191"/>
                    <a:pt x="10" y="191"/>
                  </a:cubicBezTo>
                  <a:cubicBezTo>
                    <a:pt x="14" y="178"/>
                    <a:pt x="20" y="166"/>
                    <a:pt x="26" y="155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27" y="170"/>
                    <a:pt x="21" y="182"/>
                    <a:pt x="17" y="194"/>
                  </a:cubicBezTo>
                  <a:close/>
                  <a:moveTo>
                    <a:pt x="213" y="637"/>
                  </a:moveTo>
                  <a:cubicBezTo>
                    <a:pt x="205" y="640"/>
                    <a:pt x="205" y="640"/>
                    <a:pt x="205" y="640"/>
                  </a:cubicBezTo>
                  <a:cubicBezTo>
                    <a:pt x="203" y="632"/>
                    <a:pt x="200" y="624"/>
                    <a:pt x="197" y="617"/>
                  </a:cubicBezTo>
                  <a:cubicBezTo>
                    <a:pt x="195" y="612"/>
                    <a:pt x="193" y="608"/>
                    <a:pt x="190" y="604"/>
                  </a:cubicBezTo>
                  <a:cubicBezTo>
                    <a:pt x="197" y="600"/>
                    <a:pt x="197" y="600"/>
                    <a:pt x="197" y="600"/>
                  </a:cubicBezTo>
                  <a:cubicBezTo>
                    <a:pt x="200" y="605"/>
                    <a:pt x="202" y="609"/>
                    <a:pt x="204" y="613"/>
                  </a:cubicBezTo>
                  <a:cubicBezTo>
                    <a:pt x="207" y="621"/>
                    <a:pt x="210" y="629"/>
                    <a:pt x="213" y="637"/>
                  </a:cubicBezTo>
                  <a:close/>
                  <a:moveTo>
                    <a:pt x="179" y="584"/>
                  </a:moveTo>
                  <a:cubicBezTo>
                    <a:pt x="172" y="573"/>
                    <a:pt x="164" y="563"/>
                    <a:pt x="156" y="552"/>
                  </a:cubicBezTo>
                  <a:cubicBezTo>
                    <a:pt x="162" y="547"/>
                    <a:pt x="162" y="547"/>
                    <a:pt x="162" y="547"/>
                  </a:cubicBezTo>
                  <a:cubicBezTo>
                    <a:pt x="171" y="558"/>
                    <a:pt x="178" y="569"/>
                    <a:pt x="185" y="580"/>
                  </a:cubicBezTo>
                  <a:lnTo>
                    <a:pt x="179" y="584"/>
                  </a:lnTo>
                  <a:close/>
                  <a:moveTo>
                    <a:pt x="218" y="701"/>
                  </a:moveTo>
                  <a:cubicBezTo>
                    <a:pt x="210" y="700"/>
                    <a:pt x="210" y="700"/>
                    <a:pt x="210" y="700"/>
                  </a:cubicBezTo>
                  <a:cubicBezTo>
                    <a:pt x="211" y="687"/>
                    <a:pt x="211" y="674"/>
                    <a:pt x="210" y="662"/>
                  </a:cubicBezTo>
                  <a:cubicBezTo>
                    <a:pt x="218" y="661"/>
                    <a:pt x="218" y="661"/>
                    <a:pt x="218" y="661"/>
                  </a:cubicBezTo>
                  <a:cubicBezTo>
                    <a:pt x="219" y="674"/>
                    <a:pt x="219" y="687"/>
                    <a:pt x="218" y="701"/>
                  </a:cubicBezTo>
                  <a:close/>
                  <a:moveTo>
                    <a:pt x="9" y="254"/>
                  </a:moveTo>
                  <a:cubicBezTo>
                    <a:pt x="1" y="255"/>
                    <a:pt x="1" y="255"/>
                    <a:pt x="1" y="255"/>
                  </a:cubicBezTo>
                  <a:cubicBezTo>
                    <a:pt x="0" y="241"/>
                    <a:pt x="1" y="227"/>
                    <a:pt x="4" y="215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9" y="228"/>
                    <a:pt x="8" y="241"/>
                    <a:pt x="9" y="254"/>
                  </a:cubicBezTo>
                  <a:close/>
                  <a:moveTo>
                    <a:pt x="142" y="534"/>
                  </a:moveTo>
                  <a:cubicBezTo>
                    <a:pt x="134" y="524"/>
                    <a:pt x="126" y="513"/>
                    <a:pt x="117" y="503"/>
                  </a:cubicBezTo>
                  <a:cubicBezTo>
                    <a:pt x="123" y="498"/>
                    <a:pt x="123" y="498"/>
                    <a:pt x="123" y="498"/>
                  </a:cubicBezTo>
                  <a:cubicBezTo>
                    <a:pt x="132" y="509"/>
                    <a:pt x="140" y="519"/>
                    <a:pt x="148" y="529"/>
                  </a:cubicBezTo>
                  <a:lnTo>
                    <a:pt x="142" y="534"/>
                  </a:lnTo>
                  <a:close/>
                  <a:moveTo>
                    <a:pt x="103" y="484"/>
                  </a:moveTo>
                  <a:cubicBezTo>
                    <a:pt x="95" y="474"/>
                    <a:pt x="88" y="463"/>
                    <a:pt x="80" y="452"/>
                  </a:cubicBezTo>
                  <a:cubicBezTo>
                    <a:pt x="80" y="452"/>
                    <a:pt x="80" y="452"/>
                    <a:pt x="80" y="452"/>
                  </a:cubicBezTo>
                  <a:cubicBezTo>
                    <a:pt x="87" y="447"/>
                    <a:pt x="87" y="447"/>
                    <a:pt x="87" y="447"/>
                  </a:cubicBezTo>
                  <a:cubicBezTo>
                    <a:pt x="94" y="459"/>
                    <a:pt x="102" y="469"/>
                    <a:pt x="109" y="479"/>
                  </a:cubicBezTo>
                  <a:lnTo>
                    <a:pt x="103" y="484"/>
                  </a:lnTo>
                  <a:close/>
                  <a:moveTo>
                    <a:pt x="203" y="763"/>
                  </a:moveTo>
                  <a:cubicBezTo>
                    <a:pt x="195" y="760"/>
                    <a:pt x="195" y="760"/>
                    <a:pt x="195" y="760"/>
                  </a:cubicBezTo>
                  <a:cubicBezTo>
                    <a:pt x="200" y="747"/>
                    <a:pt x="204" y="735"/>
                    <a:pt x="206" y="723"/>
                  </a:cubicBezTo>
                  <a:cubicBezTo>
                    <a:pt x="214" y="725"/>
                    <a:pt x="214" y="725"/>
                    <a:pt x="214" y="725"/>
                  </a:cubicBezTo>
                  <a:cubicBezTo>
                    <a:pt x="211" y="737"/>
                    <a:pt x="208" y="750"/>
                    <a:pt x="203" y="763"/>
                  </a:cubicBezTo>
                  <a:close/>
                  <a:moveTo>
                    <a:pt x="20" y="310"/>
                  </a:moveTo>
                  <a:cubicBezTo>
                    <a:pt x="20" y="312"/>
                    <a:pt x="21" y="313"/>
                    <a:pt x="21" y="315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3" y="316"/>
                    <a:pt x="13" y="314"/>
                    <a:pt x="12" y="313"/>
                  </a:cubicBezTo>
                  <a:cubicBezTo>
                    <a:pt x="8" y="301"/>
                    <a:pt x="6" y="290"/>
                    <a:pt x="4" y="279"/>
                  </a:cubicBezTo>
                  <a:cubicBezTo>
                    <a:pt x="11" y="277"/>
                    <a:pt x="11" y="277"/>
                    <a:pt x="11" y="277"/>
                  </a:cubicBezTo>
                  <a:cubicBezTo>
                    <a:pt x="13" y="288"/>
                    <a:pt x="16" y="299"/>
                    <a:pt x="20" y="310"/>
                  </a:cubicBezTo>
                  <a:close/>
                  <a:moveTo>
                    <a:pt x="67" y="432"/>
                  </a:moveTo>
                  <a:cubicBezTo>
                    <a:pt x="60" y="421"/>
                    <a:pt x="54" y="409"/>
                    <a:pt x="48" y="397"/>
                  </a:cubicBezTo>
                  <a:cubicBezTo>
                    <a:pt x="54" y="394"/>
                    <a:pt x="54" y="394"/>
                    <a:pt x="54" y="394"/>
                  </a:cubicBezTo>
                  <a:cubicBezTo>
                    <a:pt x="61" y="406"/>
                    <a:pt x="67" y="417"/>
                    <a:pt x="74" y="428"/>
                  </a:cubicBezTo>
                  <a:lnTo>
                    <a:pt x="67" y="432"/>
                  </a:lnTo>
                  <a:close/>
                  <a:moveTo>
                    <a:pt x="40" y="364"/>
                  </a:moveTo>
                  <a:cubicBezTo>
                    <a:pt x="41" y="367"/>
                    <a:pt x="43" y="370"/>
                    <a:pt x="44" y="373"/>
                  </a:cubicBezTo>
                  <a:cubicBezTo>
                    <a:pt x="37" y="376"/>
                    <a:pt x="37" y="376"/>
                    <a:pt x="37" y="376"/>
                  </a:cubicBezTo>
                  <a:cubicBezTo>
                    <a:pt x="36" y="373"/>
                    <a:pt x="34" y="370"/>
                    <a:pt x="33" y="367"/>
                  </a:cubicBezTo>
                  <a:cubicBezTo>
                    <a:pt x="29" y="359"/>
                    <a:pt x="25" y="349"/>
                    <a:pt x="22" y="340"/>
                  </a:cubicBezTo>
                  <a:cubicBezTo>
                    <a:pt x="22" y="340"/>
                    <a:pt x="22" y="340"/>
                    <a:pt x="22" y="340"/>
                  </a:cubicBezTo>
                  <a:cubicBezTo>
                    <a:pt x="29" y="337"/>
                    <a:pt x="29" y="337"/>
                    <a:pt x="29" y="337"/>
                  </a:cubicBezTo>
                  <a:cubicBezTo>
                    <a:pt x="32" y="346"/>
                    <a:pt x="36" y="355"/>
                    <a:pt x="40" y="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4" name="Freeform 688"/>
            <p:cNvSpPr>
              <a:spLocks noEditPoints="1"/>
            </p:cNvSpPr>
            <p:nvPr/>
          </p:nvSpPr>
          <p:spPr bwMode="auto">
            <a:xfrm>
              <a:off x="2660642" y="2122491"/>
              <a:ext cx="388937" cy="398464"/>
            </a:xfrm>
            <a:custGeom>
              <a:avLst/>
              <a:gdLst>
                <a:gd name="T0" fmla="*/ 138 w 306"/>
                <a:gd name="T1" fmla="*/ 114 h 314"/>
                <a:gd name="T2" fmla="*/ 67 w 306"/>
                <a:gd name="T3" fmla="*/ 107 h 314"/>
                <a:gd name="T4" fmla="*/ 14 w 306"/>
                <a:gd name="T5" fmla="*/ 215 h 314"/>
                <a:gd name="T6" fmla="*/ 161 w 306"/>
                <a:gd name="T7" fmla="*/ 268 h 314"/>
                <a:gd name="T8" fmla="*/ 293 w 306"/>
                <a:gd name="T9" fmla="*/ 314 h 314"/>
                <a:gd name="T10" fmla="*/ 281 w 306"/>
                <a:gd name="T11" fmla="*/ 276 h 314"/>
                <a:gd name="T12" fmla="*/ 302 w 306"/>
                <a:gd name="T13" fmla="*/ 136 h 314"/>
                <a:gd name="T14" fmla="*/ 191 w 306"/>
                <a:gd name="T15" fmla="*/ 11 h 314"/>
                <a:gd name="T16" fmla="*/ 138 w 306"/>
                <a:gd name="T17" fmla="*/ 114 h 314"/>
                <a:gd name="T18" fmla="*/ 187 w 306"/>
                <a:gd name="T19" fmla="*/ 30 h 314"/>
                <a:gd name="T20" fmla="*/ 276 w 306"/>
                <a:gd name="T21" fmla="*/ 131 h 314"/>
                <a:gd name="T22" fmla="*/ 267 w 306"/>
                <a:gd name="T23" fmla="*/ 250 h 314"/>
                <a:gd name="T24" fmla="*/ 279 w 306"/>
                <a:gd name="T25" fmla="*/ 300 h 314"/>
                <a:gd name="T26" fmla="*/ 165 w 306"/>
                <a:gd name="T27" fmla="*/ 259 h 314"/>
                <a:gd name="T28" fmla="*/ 31 w 306"/>
                <a:gd name="T29" fmla="*/ 197 h 314"/>
                <a:gd name="T30" fmla="*/ 108 w 306"/>
                <a:gd name="T31" fmla="*/ 131 h 314"/>
                <a:gd name="T32" fmla="*/ 165 w 306"/>
                <a:gd name="T33" fmla="*/ 149 h 314"/>
                <a:gd name="T34" fmla="*/ 187 w 306"/>
                <a:gd name="T35" fmla="*/ 3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6" h="314">
                  <a:moveTo>
                    <a:pt x="138" y="114"/>
                  </a:moveTo>
                  <a:cubicBezTo>
                    <a:pt x="138" y="114"/>
                    <a:pt x="105" y="92"/>
                    <a:pt x="67" y="107"/>
                  </a:cubicBezTo>
                  <a:cubicBezTo>
                    <a:pt x="28" y="123"/>
                    <a:pt x="0" y="162"/>
                    <a:pt x="14" y="215"/>
                  </a:cubicBezTo>
                  <a:cubicBezTo>
                    <a:pt x="27" y="269"/>
                    <a:pt x="129" y="273"/>
                    <a:pt x="161" y="268"/>
                  </a:cubicBezTo>
                  <a:cubicBezTo>
                    <a:pt x="193" y="263"/>
                    <a:pt x="293" y="314"/>
                    <a:pt x="293" y="314"/>
                  </a:cubicBezTo>
                  <a:cubicBezTo>
                    <a:pt x="293" y="314"/>
                    <a:pt x="289" y="299"/>
                    <a:pt x="281" y="276"/>
                  </a:cubicBezTo>
                  <a:cubicBezTo>
                    <a:pt x="273" y="252"/>
                    <a:pt x="299" y="189"/>
                    <a:pt x="302" y="136"/>
                  </a:cubicBezTo>
                  <a:cubicBezTo>
                    <a:pt x="306" y="83"/>
                    <a:pt x="274" y="0"/>
                    <a:pt x="191" y="11"/>
                  </a:cubicBezTo>
                  <a:cubicBezTo>
                    <a:pt x="109" y="23"/>
                    <a:pt x="138" y="114"/>
                    <a:pt x="138" y="114"/>
                  </a:cubicBezTo>
                  <a:close/>
                  <a:moveTo>
                    <a:pt x="187" y="30"/>
                  </a:moveTo>
                  <a:cubicBezTo>
                    <a:pt x="251" y="26"/>
                    <a:pt x="274" y="76"/>
                    <a:pt x="276" y="131"/>
                  </a:cubicBezTo>
                  <a:cubicBezTo>
                    <a:pt x="278" y="185"/>
                    <a:pt x="265" y="224"/>
                    <a:pt x="267" y="250"/>
                  </a:cubicBezTo>
                  <a:cubicBezTo>
                    <a:pt x="269" y="276"/>
                    <a:pt x="279" y="300"/>
                    <a:pt x="279" y="300"/>
                  </a:cubicBezTo>
                  <a:cubicBezTo>
                    <a:pt x="279" y="300"/>
                    <a:pt x="215" y="255"/>
                    <a:pt x="165" y="259"/>
                  </a:cubicBezTo>
                  <a:cubicBezTo>
                    <a:pt x="115" y="263"/>
                    <a:pt x="34" y="265"/>
                    <a:pt x="31" y="197"/>
                  </a:cubicBezTo>
                  <a:cubicBezTo>
                    <a:pt x="29" y="130"/>
                    <a:pt x="61" y="124"/>
                    <a:pt x="108" y="131"/>
                  </a:cubicBezTo>
                  <a:cubicBezTo>
                    <a:pt x="155" y="138"/>
                    <a:pt x="165" y="149"/>
                    <a:pt x="165" y="149"/>
                  </a:cubicBezTo>
                  <a:cubicBezTo>
                    <a:pt x="165" y="149"/>
                    <a:pt x="123" y="33"/>
                    <a:pt x="18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5" name="Freeform 689"/>
            <p:cNvSpPr/>
            <p:nvPr/>
          </p:nvSpPr>
          <p:spPr bwMode="auto">
            <a:xfrm>
              <a:off x="2728903" y="2287591"/>
              <a:ext cx="42863" cy="158750"/>
            </a:xfrm>
            <a:custGeom>
              <a:avLst/>
              <a:gdLst>
                <a:gd name="T0" fmla="*/ 12 w 34"/>
                <a:gd name="T1" fmla="*/ 6 h 125"/>
                <a:gd name="T2" fmla="*/ 28 w 34"/>
                <a:gd name="T3" fmla="*/ 18 h 125"/>
                <a:gd name="T4" fmla="*/ 32 w 34"/>
                <a:gd name="T5" fmla="*/ 113 h 125"/>
                <a:gd name="T6" fmla="*/ 9 w 34"/>
                <a:gd name="T7" fmla="*/ 92 h 125"/>
                <a:gd name="T8" fmla="*/ 12 w 34"/>
                <a:gd name="T9" fmla="*/ 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5">
                  <a:moveTo>
                    <a:pt x="12" y="6"/>
                  </a:moveTo>
                  <a:cubicBezTo>
                    <a:pt x="12" y="6"/>
                    <a:pt x="21" y="0"/>
                    <a:pt x="28" y="18"/>
                  </a:cubicBezTo>
                  <a:cubicBezTo>
                    <a:pt x="34" y="37"/>
                    <a:pt x="34" y="107"/>
                    <a:pt x="32" y="113"/>
                  </a:cubicBezTo>
                  <a:cubicBezTo>
                    <a:pt x="30" y="119"/>
                    <a:pt x="18" y="125"/>
                    <a:pt x="9" y="92"/>
                  </a:cubicBezTo>
                  <a:cubicBezTo>
                    <a:pt x="0" y="60"/>
                    <a:pt x="12" y="6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6" name="Freeform 690"/>
            <p:cNvSpPr/>
            <p:nvPr/>
          </p:nvSpPr>
          <p:spPr bwMode="auto">
            <a:xfrm>
              <a:off x="2768591" y="2293941"/>
              <a:ext cx="53975" cy="149225"/>
            </a:xfrm>
            <a:custGeom>
              <a:avLst/>
              <a:gdLst>
                <a:gd name="T0" fmla="*/ 20 w 42"/>
                <a:gd name="T1" fmla="*/ 108 h 117"/>
                <a:gd name="T2" fmla="*/ 10 w 42"/>
                <a:gd name="T3" fmla="*/ 8 h 117"/>
                <a:gd name="T4" fmla="*/ 35 w 42"/>
                <a:gd name="T5" fmla="*/ 39 h 117"/>
                <a:gd name="T6" fmla="*/ 35 w 42"/>
                <a:gd name="T7" fmla="*/ 114 h 117"/>
                <a:gd name="T8" fmla="*/ 20 w 42"/>
                <a:gd name="T9" fmla="*/ 10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17">
                  <a:moveTo>
                    <a:pt x="20" y="108"/>
                  </a:moveTo>
                  <a:cubicBezTo>
                    <a:pt x="19" y="102"/>
                    <a:pt x="0" y="11"/>
                    <a:pt x="10" y="8"/>
                  </a:cubicBezTo>
                  <a:cubicBezTo>
                    <a:pt x="19" y="5"/>
                    <a:pt x="28" y="0"/>
                    <a:pt x="35" y="39"/>
                  </a:cubicBezTo>
                  <a:cubicBezTo>
                    <a:pt x="42" y="78"/>
                    <a:pt x="41" y="111"/>
                    <a:pt x="35" y="114"/>
                  </a:cubicBezTo>
                  <a:cubicBezTo>
                    <a:pt x="30" y="117"/>
                    <a:pt x="22" y="114"/>
                    <a:pt x="2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7" name="Freeform 691"/>
            <p:cNvSpPr/>
            <p:nvPr/>
          </p:nvSpPr>
          <p:spPr bwMode="auto">
            <a:xfrm>
              <a:off x="2832093" y="2320929"/>
              <a:ext cx="47625" cy="128588"/>
            </a:xfrm>
            <a:custGeom>
              <a:avLst/>
              <a:gdLst>
                <a:gd name="T0" fmla="*/ 0 w 37"/>
                <a:gd name="T1" fmla="*/ 0 h 101"/>
                <a:gd name="T2" fmla="*/ 22 w 37"/>
                <a:gd name="T3" fmla="*/ 12 h 101"/>
                <a:gd name="T4" fmla="*/ 37 w 37"/>
                <a:gd name="T5" fmla="*/ 88 h 101"/>
                <a:gd name="T6" fmla="*/ 12 w 37"/>
                <a:gd name="T7" fmla="*/ 77 h 101"/>
                <a:gd name="T8" fmla="*/ 0 w 37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1">
                  <a:moveTo>
                    <a:pt x="0" y="0"/>
                  </a:moveTo>
                  <a:cubicBezTo>
                    <a:pt x="0" y="0"/>
                    <a:pt x="18" y="2"/>
                    <a:pt x="22" y="12"/>
                  </a:cubicBezTo>
                  <a:cubicBezTo>
                    <a:pt x="26" y="22"/>
                    <a:pt x="37" y="88"/>
                    <a:pt x="37" y="88"/>
                  </a:cubicBezTo>
                  <a:cubicBezTo>
                    <a:pt x="37" y="88"/>
                    <a:pt x="21" y="101"/>
                    <a:pt x="12" y="77"/>
                  </a:cubicBezTo>
                  <a:cubicBezTo>
                    <a:pt x="3" y="53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8" name="Freeform 692"/>
            <p:cNvSpPr/>
            <p:nvPr/>
          </p:nvSpPr>
          <p:spPr bwMode="auto">
            <a:xfrm>
              <a:off x="2867019" y="2200278"/>
              <a:ext cx="52388" cy="255588"/>
            </a:xfrm>
            <a:custGeom>
              <a:avLst/>
              <a:gdLst>
                <a:gd name="T0" fmla="*/ 0 w 42"/>
                <a:gd name="T1" fmla="*/ 0 h 201"/>
                <a:gd name="T2" fmla="*/ 23 w 42"/>
                <a:gd name="T3" fmla="*/ 29 h 201"/>
                <a:gd name="T4" fmla="*/ 42 w 42"/>
                <a:gd name="T5" fmla="*/ 188 h 201"/>
                <a:gd name="T6" fmla="*/ 20 w 42"/>
                <a:gd name="T7" fmla="*/ 148 h 201"/>
                <a:gd name="T8" fmla="*/ 0 w 42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01">
                  <a:moveTo>
                    <a:pt x="0" y="0"/>
                  </a:moveTo>
                  <a:cubicBezTo>
                    <a:pt x="0" y="0"/>
                    <a:pt x="20" y="13"/>
                    <a:pt x="23" y="29"/>
                  </a:cubicBezTo>
                  <a:cubicBezTo>
                    <a:pt x="25" y="46"/>
                    <a:pt x="42" y="176"/>
                    <a:pt x="42" y="188"/>
                  </a:cubicBezTo>
                  <a:cubicBezTo>
                    <a:pt x="42" y="201"/>
                    <a:pt x="21" y="185"/>
                    <a:pt x="20" y="148"/>
                  </a:cubicBezTo>
                  <a:cubicBezTo>
                    <a:pt x="18" y="11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9" name="Freeform 693"/>
            <p:cNvSpPr/>
            <p:nvPr/>
          </p:nvSpPr>
          <p:spPr bwMode="auto">
            <a:xfrm>
              <a:off x="2889249" y="2171704"/>
              <a:ext cx="88900" cy="292100"/>
            </a:xfrm>
            <a:custGeom>
              <a:avLst/>
              <a:gdLst>
                <a:gd name="T0" fmla="*/ 0 w 70"/>
                <a:gd name="T1" fmla="*/ 1 h 230"/>
                <a:gd name="T2" fmla="*/ 18 w 70"/>
                <a:gd name="T3" fmla="*/ 11 h 230"/>
                <a:gd name="T4" fmla="*/ 63 w 70"/>
                <a:gd name="T5" fmla="*/ 222 h 230"/>
                <a:gd name="T6" fmla="*/ 37 w 70"/>
                <a:gd name="T7" fmla="*/ 194 h 230"/>
                <a:gd name="T8" fmla="*/ 0 w 70"/>
                <a:gd name="T9" fmla="*/ 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30">
                  <a:moveTo>
                    <a:pt x="0" y="1"/>
                  </a:moveTo>
                  <a:cubicBezTo>
                    <a:pt x="0" y="1"/>
                    <a:pt x="14" y="0"/>
                    <a:pt x="18" y="11"/>
                  </a:cubicBezTo>
                  <a:cubicBezTo>
                    <a:pt x="23" y="22"/>
                    <a:pt x="70" y="214"/>
                    <a:pt x="63" y="222"/>
                  </a:cubicBezTo>
                  <a:cubicBezTo>
                    <a:pt x="57" y="230"/>
                    <a:pt x="45" y="223"/>
                    <a:pt x="37" y="194"/>
                  </a:cubicBezTo>
                  <a:cubicBezTo>
                    <a:pt x="28" y="164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0" name="Freeform 694"/>
            <p:cNvSpPr/>
            <p:nvPr/>
          </p:nvSpPr>
          <p:spPr bwMode="auto">
            <a:xfrm>
              <a:off x="2917828" y="2155830"/>
              <a:ext cx="76200" cy="254000"/>
            </a:xfrm>
            <a:custGeom>
              <a:avLst/>
              <a:gdLst>
                <a:gd name="T0" fmla="*/ 0 w 60"/>
                <a:gd name="T1" fmla="*/ 8 h 200"/>
                <a:gd name="T2" fmla="*/ 19 w 60"/>
                <a:gd name="T3" fmla="*/ 23 h 200"/>
                <a:gd name="T4" fmla="*/ 57 w 60"/>
                <a:gd name="T5" fmla="*/ 174 h 200"/>
                <a:gd name="T6" fmla="*/ 37 w 60"/>
                <a:gd name="T7" fmla="*/ 158 h 200"/>
                <a:gd name="T8" fmla="*/ 0 w 60"/>
                <a:gd name="T9" fmla="*/ 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00">
                  <a:moveTo>
                    <a:pt x="0" y="8"/>
                  </a:moveTo>
                  <a:cubicBezTo>
                    <a:pt x="0" y="8"/>
                    <a:pt x="9" y="0"/>
                    <a:pt x="19" y="23"/>
                  </a:cubicBezTo>
                  <a:cubicBezTo>
                    <a:pt x="30" y="45"/>
                    <a:pt x="60" y="150"/>
                    <a:pt x="57" y="174"/>
                  </a:cubicBezTo>
                  <a:cubicBezTo>
                    <a:pt x="54" y="199"/>
                    <a:pt x="50" y="200"/>
                    <a:pt x="37" y="158"/>
                  </a:cubicBezTo>
                  <a:cubicBezTo>
                    <a:pt x="23" y="116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1" name="Freeform 695"/>
            <p:cNvSpPr/>
            <p:nvPr/>
          </p:nvSpPr>
          <p:spPr bwMode="auto">
            <a:xfrm>
              <a:off x="2955925" y="2187576"/>
              <a:ext cx="50800" cy="134938"/>
            </a:xfrm>
            <a:custGeom>
              <a:avLst/>
              <a:gdLst>
                <a:gd name="T0" fmla="*/ 1 w 41"/>
                <a:gd name="T1" fmla="*/ 6 h 106"/>
                <a:gd name="T2" fmla="*/ 0 w 41"/>
                <a:gd name="T3" fmla="*/ 0 h 106"/>
                <a:gd name="T4" fmla="*/ 17 w 41"/>
                <a:gd name="T5" fmla="*/ 19 h 106"/>
                <a:gd name="T6" fmla="*/ 37 w 41"/>
                <a:gd name="T7" fmla="*/ 89 h 106"/>
                <a:gd name="T8" fmla="*/ 30 w 41"/>
                <a:gd name="T9" fmla="*/ 106 h 106"/>
                <a:gd name="T10" fmla="*/ 1 w 41"/>
                <a:gd name="T11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06">
                  <a:moveTo>
                    <a:pt x="1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0" y="3"/>
                    <a:pt x="17" y="19"/>
                  </a:cubicBezTo>
                  <a:cubicBezTo>
                    <a:pt x="24" y="34"/>
                    <a:pt x="33" y="76"/>
                    <a:pt x="37" y="89"/>
                  </a:cubicBezTo>
                  <a:cubicBezTo>
                    <a:pt x="41" y="101"/>
                    <a:pt x="30" y="106"/>
                    <a:pt x="30" y="106"/>
                  </a:cubicBezTo>
                  <a:lnTo>
                    <a:pt x="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5" name="Freeform 663"/>
          <p:cNvSpPr/>
          <p:nvPr>
            <p:custDataLst>
              <p:tags r:id="rId4"/>
            </p:custDataLst>
          </p:nvPr>
        </p:nvSpPr>
        <p:spPr bwMode="auto">
          <a:xfrm>
            <a:off x="6932834" y="5717099"/>
            <a:ext cx="561047" cy="420296"/>
          </a:xfrm>
          <a:custGeom>
            <a:avLst/>
            <a:gdLst>
              <a:gd name="T0" fmla="*/ 358 w 358"/>
              <a:gd name="T1" fmla="*/ 123 h 268"/>
              <a:gd name="T2" fmla="*/ 168 w 358"/>
              <a:gd name="T3" fmla="*/ 268 h 268"/>
              <a:gd name="T4" fmla="*/ 72 w 358"/>
              <a:gd name="T5" fmla="*/ 6 h 268"/>
              <a:gd name="T6" fmla="*/ 210 w 358"/>
              <a:gd name="T7" fmla="*/ 141 h 268"/>
              <a:gd name="T8" fmla="*/ 346 w 358"/>
              <a:gd name="T9" fmla="*/ 111 h 268"/>
              <a:gd name="T10" fmla="*/ 358 w 358"/>
              <a:gd name="T11" fmla="*/ 123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8" h="268">
                <a:moveTo>
                  <a:pt x="358" y="123"/>
                </a:moveTo>
                <a:cubicBezTo>
                  <a:pt x="310" y="191"/>
                  <a:pt x="228" y="245"/>
                  <a:pt x="168" y="268"/>
                </a:cubicBezTo>
                <a:cubicBezTo>
                  <a:pt x="83" y="198"/>
                  <a:pt x="0" y="73"/>
                  <a:pt x="72" y="6"/>
                </a:cubicBezTo>
                <a:cubicBezTo>
                  <a:pt x="121" y="0"/>
                  <a:pt x="197" y="98"/>
                  <a:pt x="210" y="141"/>
                </a:cubicBezTo>
                <a:cubicBezTo>
                  <a:pt x="255" y="138"/>
                  <a:pt x="301" y="100"/>
                  <a:pt x="346" y="111"/>
                </a:cubicBezTo>
                <a:cubicBezTo>
                  <a:pt x="350" y="115"/>
                  <a:pt x="354" y="119"/>
                  <a:pt x="358" y="123"/>
                </a:cubicBezTo>
                <a:close/>
              </a:path>
            </a:pathLst>
          </a:custGeom>
          <a:solidFill>
            <a:srgbClr val="C3496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46" name="Freeform 619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4616003" y="578516"/>
            <a:ext cx="273681" cy="267817"/>
          </a:xfrm>
          <a:custGeom>
            <a:avLst/>
            <a:gdLst>
              <a:gd name="T0" fmla="*/ 64 w 175"/>
              <a:gd name="T1" fmla="*/ 7 h 172"/>
              <a:gd name="T2" fmla="*/ 147 w 175"/>
              <a:gd name="T3" fmla="*/ 52 h 172"/>
              <a:gd name="T4" fmla="*/ 31 w 175"/>
              <a:gd name="T5" fmla="*/ 117 h 172"/>
              <a:gd name="T6" fmla="*/ 64 w 175"/>
              <a:gd name="T7" fmla="*/ 7 h 172"/>
              <a:gd name="T8" fmla="*/ 135 w 175"/>
              <a:gd name="T9" fmla="*/ 108 h 172"/>
              <a:gd name="T10" fmla="*/ 62 w 175"/>
              <a:gd name="T11" fmla="*/ 15 h 172"/>
              <a:gd name="T12" fmla="*/ 34 w 175"/>
              <a:gd name="T13" fmla="*/ 106 h 172"/>
              <a:gd name="T14" fmla="*/ 135 w 175"/>
              <a:gd name="T15" fmla="*/ 108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172">
                <a:moveTo>
                  <a:pt x="64" y="7"/>
                </a:moveTo>
                <a:cubicBezTo>
                  <a:pt x="89" y="0"/>
                  <a:pt x="136" y="24"/>
                  <a:pt x="147" y="52"/>
                </a:cubicBezTo>
                <a:cubicBezTo>
                  <a:pt x="175" y="121"/>
                  <a:pt x="71" y="172"/>
                  <a:pt x="31" y="117"/>
                </a:cubicBezTo>
                <a:cubicBezTo>
                  <a:pt x="0" y="74"/>
                  <a:pt x="26" y="15"/>
                  <a:pt x="64" y="7"/>
                </a:cubicBezTo>
                <a:close/>
                <a:moveTo>
                  <a:pt x="135" y="108"/>
                </a:moveTo>
                <a:cubicBezTo>
                  <a:pt x="171" y="56"/>
                  <a:pt x="104" y="3"/>
                  <a:pt x="62" y="15"/>
                </a:cubicBezTo>
                <a:cubicBezTo>
                  <a:pt x="30" y="24"/>
                  <a:pt x="15" y="68"/>
                  <a:pt x="34" y="106"/>
                </a:cubicBezTo>
                <a:cubicBezTo>
                  <a:pt x="53" y="143"/>
                  <a:pt x="115" y="138"/>
                  <a:pt x="135" y="10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23" name="矩形 322"/>
          <p:cNvSpPr/>
          <p:nvPr>
            <p:custDataLst>
              <p:tags r:id="rId6"/>
            </p:custDataLst>
          </p:nvPr>
        </p:nvSpPr>
        <p:spPr>
          <a:xfrm>
            <a:off x="3995383" y="547917"/>
            <a:ext cx="4905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C3496D"/>
                </a:solidFill>
                <a:cs typeface="+mn-ea"/>
                <a:sym typeface="+mn-lt"/>
              </a:rPr>
              <a:t>Mother Day</a:t>
            </a:r>
          </a:p>
        </p:txBody>
      </p:sp>
      <p:sp>
        <p:nvSpPr>
          <p:cNvPr id="324" name="矩形 323"/>
          <p:cNvSpPr/>
          <p:nvPr/>
        </p:nvSpPr>
        <p:spPr>
          <a:xfrm>
            <a:off x="4472683" y="2031661"/>
            <a:ext cx="22879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不会随光阴流逝的，是您的爱；</a:t>
            </a:r>
            <a:endParaRPr lang="en-US" altLang="zh-CN" dirty="0">
              <a:solidFill>
                <a:srgbClr val="C3496D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不会随岁月淡漠的，是我的愿：</a:t>
            </a:r>
            <a:endParaRPr lang="en-US" altLang="zh-CN" dirty="0">
              <a:solidFill>
                <a:srgbClr val="C3496D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愿母亲节日康乐！</a:t>
            </a: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9" cstate="screen"/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10" cstate="screen"/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1" cstate="screen"/>
          <a:srcRect/>
          <a:stretch>
            <a:fillRect/>
          </a:stretch>
        </p:blipFill>
        <p:spPr/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" grpId="0" animBg="1"/>
      <p:bldP spid="323" grpId="0"/>
      <p:bldP spid="3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13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794251" y="572958"/>
            <a:ext cx="325438" cy="271463"/>
          </a:xfrm>
          <a:custGeom>
            <a:avLst/>
            <a:gdLst>
              <a:gd name="T0" fmla="*/ 43 w 77"/>
              <a:gd name="T1" fmla="*/ 37 h 64"/>
              <a:gd name="T2" fmla="*/ 42 w 77"/>
              <a:gd name="T3" fmla="*/ 36 h 64"/>
              <a:gd name="T4" fmla="*/ 43 w 77"/>
              <a:gd name="T5" fmla="*/ 34 h 64"/>
              <a:gd name="T6" fmla="*/ 43 w 77"/>
              <a:gd name="T7" fmla="*/ 34 h 64"/>
              <a:gd name="T8" fmla="*/ 43 w 77"/>
              <a:gd name="T9" fmla="*/ 33 h 64"/>
              <a:gd name="T10" fmla="*/ 41 w 77"/>
              <a:gd name="T11" fmla="*/ 32 h 64"/>
              <a:gd name="T12" fmla="*/ 41 w 77"/>
              <a:gd name="T13" fmla="*/ 32 h 64"/>
              <a:gd name="T14" fmla="*/ 40 w 77"/>
              <a:gd name="T15" fmla="*/ 19 h 64"/>
              <a:gd name="T16" fmla="*/ 40 w 77"/>
              <a:gd name="T17" fmla="*/ 33 h 64"/>
              <a:gd name="T18" fmla="*/ 32 w 77"/>
              <a:gd name="T19" fmla="*/ 22 h 64"/>
              <a:gd name="T20" fmla="*/ 39 w 77"/>
              <a:gd name="T21" fmla="*/ 33 h 64"/>
              <a:gd name="T22" fmla="*/ 39 w 77"/>
              <a:gd name="T23" fmla="*/ 33 h 64"/>
              <a:gd name="T24" fmla="*/ 38 w 77"/>
              <a:gd name="T25" fmla="*/ 34 h 64"/>
              <a:gd name="T26" fmla="*/ 38 w 77"/>
              <a:gd name="T27" fmla="*/ 35 h 64"/>
              <a:gd name="T28" fmla="*/ 22 w 77"/>
              <a:gd name="T29" fmla="*/ 22 h 64"/>
              <a:gd name="T30" fmla="*/ 2 w 77"/>
              <a:gd name="T31" fmla="*/ 22 h 64"/>
              <a:gd name="T32" fmla="*/ 5 w 77"/>
              <a:gd name="T33" fmla="*/ 39 h 64"/>
              <a:gd name="T34" fmla="*/ 7 w 77"/>
              <a:gd name="T35" fmla="*/ 43 h 64"/>
              <a:gd name="T36" fmla="*/ 23 w 77"/>
              <a:gd name="T37" fmla="*/ 47 h 64"/>
              <a:gd name="T38" fmla="*/ 30 w 77"/>
              <a:gd name="T39" fmla="*/ 46 h 64"/>
              <a:gd name="T40" fmla="*/ 22 w 77"/>
              <a:gd name="T41" fmla="*/ 49 h 64"/>
              <a:gd name="T42" fmla="*/ 20 w 77"/>
              <a:gd name="T43" fmla="*/ 59 h 64"/>
              <a:gd name="T44" fmla="*/ 30 w 77"/>
              <a:gd name="T45" fmla="*/ 64 h 64"/>
              <a:gd name="T46" fmla="*/ 40 w 77"/>
              <a:gd name="T47" fmla="*/ 53 h 64"/>
              <a:gd name="T48" fmla="*/ 42 w 77"/>
              <a:gd name="T49" fmla="*/ 45 h 64"/>
              <a:gd name="T50" fmla="*/ 45 w 77"/>
              <a:gd name="T51" fmla="*/ 47 h 64"/>
              <a:gd name="T52" fmla="*/ 44 w 77"/>
              <a:gd name="T53" fmla="*/ 44 h 64"/>
              <a:gd name="T54" fmla="*/ 50 w 77"/>
              <a:gd name="T55" fmla="*/ 50 h 64"/>
              <a:gd name="T56" fmla="*/ 64 w 77"/>
              <a:gd name="T57" fmla="*/ 54 h 64"/>
              <a:gd name="T58" fmla="*/ 71 w 77"/>
              <a:gd name="T59" fmla="*/ 45 h 64"/>
              <a:gd name="T60" fmla="*/ 64 w 77"/>
              <a:gd name="T61" fmla="*/ 38 h 64"/>
              <a:gd name="T62" fmla="*/ 56 w 77"/>
              <a:gd name="T63" fmla="*/ 39 h 64"/>
              <a:gd name="T64" fmla="*/ 62 w 77"/>
              <a:gd name="T65" fmla="*/ 36 h 64"/>
              <a:gd name="T66" fmla="*/ 74 w 77"/>
              <a:gd name="T67" fmla="*/ 25 h 64"/>
              <a:gd name="T68" fmla="*/ 73 w 77"/>
              <a:gd name="T69" fmla="*/ 20 h 64"/>
              <a:gd name="T70" fmla="*/ 68 w 77"/>
              <a:gd name="T71" fmla="*/ 4 h 64"/>
              <a:gd name="T72" fmla="*/ 50 w 77"/>
              <a:gd name="T73" fmla="*/ 15 h 64"/>
              <a:gd name="T74" fmla="*/ 43 w 77"/>
              <a:gd name="T75" fmla="*/ 37 h 64"/>
              <a:gd name="T76" fmla="*/ 38 w 77"/>
              <a:gd name="T77" fmla="*/ 35 h 64"/>
              <a:gd name="T78" fmla="*/ 39 w 77"/>
              <a:gd name="T79" fmla="*/ 36 h 64"/>
              <a:gd name="T80" fmla="*/ 40 w 77"/>
              <a:gd name="T81" fmla="*/ 36 h 64"/>
              <a:gd name="T82" fmla="*/ 40 w 77"/>
              <a:gd name="T83" fmla="*/ 37 h 64"/>
              <a:gd name="T84" fmla="*/ 40 w 77"/>
              <a:gd name="T85" fmla="*/ 38 h 64"/>
              <a:gd name="T86" fmla="*/ 38 w 77"/>
              <a:gd name="T87" fmla="*/ 3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" h="64">
                <a:moveTo>
                  <a:pt x="43" y="37"/>
                </a:moveTo>
                <a:cubicBezTo>
                  <a:pt x="43" y="37"/>
                  <a:pt x="43" y="36"/>
                  <a:pt x="42" y="36"/>
                </a:cubicBezTo>
                <a:cubicBezTo>
                  <a:pt x="43" y="35"/>
                  <a:pt x="43" y="35"/>
                  <a:pt x="43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4"/>
                  <a:pt x="43" y="34"/>
                  <a:pt x="43" y="33"/>
                </a:cubicBezTo>
                <a:cubicBezTo>
                  <a:pt x="43" y="33"/>
                  <a:pt x="42" y="32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28"/>
                  <a:pt x="41" y="24"/>
                  <a:pt x="40" y="19"/>
                </a:cubicBezTo>
                <a:cubicBezTo>
                  <a:pt x="41" y="24"/>
                  <a:pt x="41" y="29"/>
                  <a:pt x="40" y="33"/>
                </a:cubicBezTo>
                <a:cubicBezTo>
                  <a:pt x="38" y="30"/>
                  <a:pt x="36" y="27"/>
                  <a:pt x="32" y="22"/>
                </a:cubicBezTo>
                <a:cubicBezTo>
                  <a:pt x="35" y="26"/>
                  <a:pt x="37" y="29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8" y="33"/>
                  <a:pt x="38" y="34"/>
                  <a:pt x="38" y="34"/>
                </a:cubicBezTo>
                <a:cubicBezTo>
                  <a:pt x="38" y="34"/>
                  <a:pt x="38" y="35"/>
                  <a:pt x="38" y="35"/>
                </a:cubicBezTo>
                <a:cubicBezTo>
                  <a:pt x="35" y="30"/>
                  <a:pt x="30" y="26"/>
                  <a:pt x="22" y="22"/>
                </a:cubicBezTo>
                <a:cubicBezTo>
                  <a:pt x="9" y="16"/>
                  <a:pt x="3" y="16"/>
                  <a:pt x="2" y="22"/>
                </a:cubicBezTo>
                <a:cubicBezTo>
                  <a:pt x="1" y="28"/>
                  <a:pt x="0" y="38"/>
                  <a:pt x="5" y="39"/>
                </a:cubicBezTo>
                <a:cubicBezTo>
                  <a:pt x="10" y="40"/>
                  <a:pt x="8" y="41"/>
                  <a:pt x="7" y="43"/>
                </a:cubicBezTo>
                <a:cubicBezTo>
                  <a:pt x="5" y="45"/>
                  <a:pt x="12" y="49"/>
                  <a:pt x="23" y="47"/>
                </a:cubicBezTo>
                <a:cubicBezTo>
                  <a:pt x="25" y="47"/>
                  <a:pt x="27" y="46"/>
                  <a:pt x="30" y="46"/>
                </a:cubicBezTo>
                <a:cubicBezTo>
                  <a:pt x="26" y="47"/>
                  <a:pt x="24" y="48"/>
                  <a:pt x="22" y="49"/>
                </a:cubicBezTo>
                <a:cubicBezTo>
                  <a:pt x="18" y="52"/>
                  <a:pt x="16" y="54"/>
                  <a:pt x="20" y="59"/>
                </a:cubicBezTo>
                <a:cubicBezTo>
                  <a:pt x="23" y="64"/>
                  <a:pt x="27" y="64"/>
                  <a:pt x="30" y="64"/>
                </a:cubicBezTo>
                <a:cubicBezTo>
                  <a:pt x="34" y="63"/>
                  <a:pt x="39" y="58"/>
                  <a:pt x="40" y="53"/>
                </a:cubicBezTo>
                <a:cubicBezTo>
                  <a:pt x="41" y="50"/>
                  <a:pt x="42" y="47"/>
                  <a:pt x="42" y="45"/>
                </a:cubicBezTo>
                <a:cubicBezTo>
                  <a:pt x="44" y="49"/>
                  <a:pt x="45" y="52"/>
                  <a:pt x="45" y="47"/>
                </a:cubicBezTo>
                <a:cubicBezTo>
                  <a:pt x="44" y="46"/>
                  <a:pt x="44" y="45"/>
                  <a:pt x="44" y="44"/>
                </a:cubicBezTo>
                <a:cubicBezTo>
                  <a:pt x="45" y="45"/>
                  <a:pt x="48" y="48"/>
                  <a:pt x="50" y="50"/>
                </a:cubicBezTo>
                <a:cubicBezTo>
                  <a:pt x="54" y="54"/>
                  <a:pt x="61" y="56"/>
                  <a:pt x="64" y="54"/>
                </a:cubicBezTo>
                <a:cubicBezTo>
                  <a:pt x="67" y="53"/>
                  <a:pt x="71" y="51"/>
                  <a:pt x="71" y="45"/>
                </a:cubicBezTo>
                <a:cubicBezTo>
                  <a:pt x="72" y="39"/>
                  <a:pt x="69" y="38"/>
                  <a:pt x="64" y="38"/>
                </a:cubicBezTo>
                <a:cubicBezTo>
                  <a:pt x="62" y="37"/>
                  <a:pt x="59" y="38"/>
                  <a:pt x="56" y="39"/>
                </a:cubicBezTo>
                <a:cubicBezTo>
                  <a:pt x="58" y="38"/>
                  <a:pt x="60" y="37"/>
                  <a:pt x="62" y="36"/>
                </a:cubicBezTo>
                <a:cubicBezTo>
                  <a:pt x="72" y="32"/>
                  <a:pt x="76" y="26"/>
                  <a:pt x="74" y="25"/>
                </a:cubicBezTo>
                <a:cubicBezTo>
                  <a:pt x="72" y="24"/>
                  <a:pt x="69" y="24"/>
                  <a:pt x="73" y="20"/>
                </a:cubicBezTo>
                <a:cubicBezTo>
                  <a:pt x="77" y="17"/>
                  <a:pt x="72" y="9"/>
                  <a:pt x="68" y="4"/>
                </a:cubicBezTo>
                <a:cubicBezTo>
                  <a:pt x="64" y="0"/>
                  <a:pt x="58" y="3"/>
                  <a:pt x="50" y="15"/>
                </a:cubicBezTo>
                <a:cubicBezTo>
                  <a:pt x="44" y="24"/>
                  <a:pt x="43" y="30"/>
                  <a:pt x="43" y="37"/>
                </a:cubicBezTo>
                <a:close/>
                <a:moveTo>
                  <a:pt x="38" y="35"/>
                </a:moveTo>
                <a:cubicBezTo>
                  <a:pt x="38" y="35"/>
                  <a:pt x="39" y="35"/>
                  <a:pt x="39" y="36"/>
                </a:cubicBezTo>
                <a:cubicBezTo>
                  <a:pt x="39" y="36"/>
                  <a:pt x="39" y="36"/>
                  <a:pt x="40" y="36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0" y="37"/>
                  <a:pt x="40" y="38"/>
                </a:cubicBezTo>
                <a:cubicBezTo>
                  <a:pt x="39" y="37"/>
                  <a:pt x="39" y="36"/>
                  <a:pt x="38" y="35"/>
                </a:cubicBezTo>
                <a:close/>
              </a:path>
            </a:pathLst>
          </a:custGeom>
          <a:solidFill>
            <a:srgbClr val="C3496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5" name="Freeform 1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1357020" y="657339"/>
            <a:ext cx="540999" cy="451272"/>
          </a:xfrm>
          <a:custGeom>
            <a:avLst/>
            <a:gdLst>
              <a:gd name="T0" fmla="*/ 43 w 77"/>
              <a:gd name="T1" fmla="*/ 37 h 64"/>
              <a:gd name="T2" fmla="*/ 42 w 77"/>
              <a:gd name="T3" fmla="*/ 36 h 64"/>
              <a:gd name="T4" fmla="*/ 43 w 77"/>
              <a:gd name="T5" fmla="*/ 34 h 64"/>
              <a:gd name="T6" fmla="*/ 43 w 77"/>
              <a:gd name="T7" fmla="*/ 34 h 64"/>
              <a:gd name="T8" fmla="*/ 43 w 77"/>
              <a:gd name="T9" fmla="*/ 33 h 64"/>
              <a:gd name="T10" fmla="*/ 41 w 77"/>
              <a:gd name="T11" fmla="*/ 32 h 64"/>
              <a:gd name="T12" fmla="*/ 41 w 77"/>
              <a:gd name="T13" fmla="*/ 32 h 64"/>
              <a:gd name="T14" fmla="*/ 40 w 77"/>
              <a:gd name="T15" fmla="*/ 19 h 64"/>
              <a:gd name="T16" fmla="*/ 40 w 77"/>
              <a:gd name="T17" fmla="*/ 33 h 64"/>
              <a:gd name="T18" fmla="*/ 32 w 77"/>
              <a:gd name="T19" fmla="*/ 22 h 64"/>
              <a:gd name="T20" fmla="*/ 39 w 77"/>
              <a:gd name="T21" fmla="*/ 33 h 64"/>
              <a:gd name="T22" fmla="*/ 39 w 77"/>
              <a:gd name="T23" fmla="*/ 33 h 64"/>
              <a:gd name="T24" fmla="*/ 38 w 77"/>
              <a:gd name="T25" fmla="*/ 34 h 64"/>
              <a:gd name="T26" fmla="*/ 38 w 77"/>
              <a:gd name="T27" fmla="*/ 35 h 64"/>
              <a:gd name="T28" fmla="*/ 22 w 77"/>
              <a:gd name="T29" fmla="*/ 22 h 64"/>
              <a:gd name="T30" fmla="*/ 2 w 77"/>
              <a:gd name="T31" fmla="*/ 22 h 64"/>
              <a:gd name="T32" fmla="*/ 5 w 77"/>
              <a:gd name="T33" fmla="*/ 39 h 64"/>
              <a:gd name="T34" fmla="*/ 7 w 77"/>
              <a:gd name="T35" fmla="*/ 43 h 64"/>
              <a:gd name="T36" fmla="*/ 23 w 77"/>
              <a:gd name="T37" fmla="*/ 47 h 64"/>
              <a:gd name="T38" fmla="*/ 30 w 77"/>
              <a:gd name="T39" fmla="*/ 46 h 64"/>
              <a:gd name="T40" fmla="*/ 22 w 77"/>
              <a:gd name="T41" fmla="*/ 49 h 64"/>
              <a:gd name="T42" fmla="*/ 20 w 77"/>
              <a:gd name="T43" fmla="*/ 59 h 64"/>
              <a:gd name="T44" fmla="*/ 30 w 77"/>
              <a:gd name="T45" fmla="*/ 64 h 64"/>
              <a:gd name="T46" fmla="*/ 40 w 77"/>
              <a:gd name="T47" fmla="*/ 53 h 64"/>
              <a:gd name="T48" fmla="*/ 42 w 77"/>
              <a:gd name="T49" fmla="*/ 45 h 64"/>
              <a:gd name="T50" fmla="*/ 45 w 77"/>
              <a:gd name="T51" fmla="*/ 47 h 64"/>
              <a:gd name="T52" fmla="*/ 44 w 77"/>
              <a:gd name="T53" fmla="*/ 44 h 64"/>
              <a:gd name="T54" fmla="*/ 50 w 77"/>
              <a:gd name="T55" fmla="*/ 50 h 64"/>
              <a:gd name="T56" fmla="*/ 64 w 77"/>
              <a:gd name="T57" fmla="*/ 54 h 64"/>
              <a:gd name="T58" fmla="*/ 71 w 77"/>
              <a:gd name="T59" fmla="*/ 45 h 64"/>
              <a:gd name="T60" fmla="*/ 64 w 77"/>
              <a:gd name="T61" fmla="*/ 38 h 64"/>
              <a:gd name="T62" fmla="*/ 56 w 77"/>
              <a:gd name="T63" fmla="*/ 39 h 64"/>
              <a:gd name="T64" fmla="*/ 62 w 77"/>
              <a:gd name="T65" fmla="*/ 36 h 64"/>
              <a:gd name="T66" fmla="*/ 74 w 77"/>
              <a:gd name="T67" fmla="*/ 25 h 64"/>
              <a:gd name="T68" fmla="*/ 73 w 77"/>
              <a:gd name="T69" fmla="*/ 20 h 64"/>
              <a:gd name="T70" fmla="*/ 68 w 77"/>
              <a:gd name="T71" fmla="*/ 4 h 64"/>
              <a:gd name="T72" fmla="*/ 50 w 77"/>
              <a:gd name="T73" fmla="*/ 15 h 64"/>
              <a:gd name="T74" fmla="*/ 43 w 77"/>
              <a:gd name="T75" fmla="*/ 37 h 64"/>
              <a:gd name="T76" fmla="*/ 38 w 77"/>
              <a:gd name="T77" fmla="*/ 35 h 64"/>
              <a:gd name="T78" fmla="*/ 39 w 77"/>
              <a:gd name="T79" fmla="*/ 36 h 64"/>
              <a:gd name="T80" fmla="*/ 40 w 77"/>
              <a:gd name="T81" fmla="*/ 36 h 64"/>
              <a:gd name="T82" fmla="*/ 40 w 77"/>
              <a:gd name="T83" fmla="*/ 37 h 64"/>
              <a:gd name="T84" fmla="*/ 40 w 77"/>
              <a:gd name="T85" fmla="*/ 38 h 64"/>
              <a:gd name="T86" fmla="*/ 38 w 77"/>
              <a:gd name="T87" fmla="*/ 3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" h="64">
                <a:moveTo>
                  <a:pt x="43" y="37"/>
                </a:moveTo>
                <a:cubicBezTo>
                  <a:pt x="43" y="37"/>
                  <a:pt x="43" y="36"/>
                  <a:pt x="42" y="36"/>
                </a:cubicBezTo>
                <a:cubicBezTo>
                  <a:pt x="43" y="35"/>
                  <a:pt x="43" y="35"/>
                  <a:pt x="43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4"/>
                  <a:pt x="43" y="34"/>
                  <a:pt x="43" y="33"/>
                </a:cubicBezTo>
                <a:cubicBezTo>
                  <a:pt x="43" y="33"/>
                  <a:pt x="42" y="32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28"/>
                  <a:pt x="41" y="24"/>
                  <a:pt x="40" y="19"/>
                </a:cubicBezTo>
                <a:cubicBezTo>
                  <a:pt x="41" y="24"/>
                  <a:pt x="41" y="29"/>
                  <a:pt x="40" y="33"/>
                </a:cubicBezTo>
                <a:cubicBezTo>
                  <a:pt x="38" y="30"/>
                  <a:pt x="36" y="27"/>
                  <a:pt x="32" y="22"/>
                </a:cubicBezTo>
                <a:cubicBezTo>
                  <a:pt x="35" y="26"/>
                  <a:pt x="37" y="29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8" y="33"/>
                  <a:pt x="38" y="34"/>
                  <a:pt x="38" y="34"/>
                </a:cubicBezTo>
                <a:cubicBezTo>
                  <a:pt x="38" y="34"/>
                  <a:pt x="38" y="35"/>
                  <a:pt x="38" y="35"/>
                </a:cubicBezTo>
                <a:cubicBezTo>
                  <a:pt x="35" y="30"/>
                  <a:pt x="30" y="26"/>
                  <a:pt x="22" y="22"/>
                </a:cubicBezTo>
                <a:cubicBezTo>
                  <a:pt x="9" y="16"/>
                  <a:pt x="3" y="16"/>
                  <a:pt x="2" y="22"/>
                </a:cubicBezTo>
                <a:cubicBezTo>
                  <a:pt x="1" y="28"/>
                  <a:pt x="0" y="38"/>
                  <a:pt x="5" y="39"/>
                </a:cubicBezTo>
                <a:cubicBezTo>
                  <a:pt x="10" y="40"/>
                  <a:pt x="8" y="41"/>
                  <a:pt x="7" y="43"/>
                </a:cubicBezTo>
                <a:cubicBezTo>
                  <a:pt x="5" y="45"/>
                  <a:pt x="12" y="49"/>
                  <a:pt x="23" y="47"/>
                </a:cubicBezTo>
                <a:cubicBezTo>
                  <a:pt x="25" y="47"/>
                  <a:pt x="27" y="46"/>
                  <a:pt x="30" y="46"/>
                </a:cubicBezTo>
                <a:cubicBezTo>
                  <a:pt x="26" y="47"/>
                  <a:pt x="24" y="48"/>
                  <a:pt x="22" y="49"/>
                </a:cubicBezTo>
                <a:cubicBezTo>
                  <a:pt x="18" y="52"/>
                  <a:pt x="16" y="54"/>
                  <a:pt x="20" y="59"/>
                </a:cubicBezTo>
                <a:cubicBezTo>
                  <a:pt x="23" y="64"/>
                  <a:pt x="27" y="64"/>
                  <a:pt x="30" y="64"/>
                </a:cubicBezTo>
                <a:cubicBezTo>
                  <a:pt x="34" y="63"/>
                  <a:pt x="39" y="58"/>
                  <a:pt x="40" y="53"/>
                </a:cubicBezTo>
                <a:cubicBezTo>
                  <a:pt x="41" y="50"/>
                  <a:pt x="42" y="47"/>
                  <a:pt x="42" y="45"/>
                </a:cubicBezTo>
                <a:cubicBezTo>
                  <a:pt x="44" y="49"/>
                  <a:pt x="45" y="52"/>
                  <a:pt x="45" y="47"/>
                </a:cubicBezTo>
                <a:cubicBezTo>
                  <a:pt x="44" y="46"/>
                  <a:pt x="44" y="45"/>
                  <a:pt x="44" y="44"/>
                </a:cubicBezTo>
                <a:cubicBezTo>
                  <a:pt x="45" y="45"/>
                  <a:pt x="48" y="48"/>
                  <a:pt x="50" y="50"/>
                </a:cubicBezTo>
                <a:cubicBezTo>
                  <a:pt x="54" y="54"/>
                  <a:pt x="61" y="56"/>
                  <a:pt x="64" y="54"/>
                </a:cubicBezTo>
                <a:cubicBezTo>
                  <a:pt x="67" y="53"/>
                  <a:pt x="71" y="51"/>
                  <a:pt x="71" y="45"/>
                </a:cubicBezTo>
                <a:cubicBezTo>
                  <a:pt x="72" y="39"/>
                  <a:pt x="69" y="38"/>
                  <a:pt x="64" y="38"/>
                </a:cubicBezTo>
                <a:cubicBezTo>
                  <a:pt x="62" y="37"/>
                  <a:pt x="59" y="38"/>
                  <a:pt x="56" y="39"/>
                </a:cubicBezTo>
                <a:cubicBezTo>
                  <a:pt x="58" y="38"/>
                  <a:pt x="60" y="37"/>
                  <a:pt x="62" y="36"/>
                </a:cubicBezTo>
                <a:cubicBezTo>
                  <a:pt x="72" y="32"/>
                  <a:pt x="76" y="26"/>
                  <a:pt x="74" y="25"/>
                </a:cubicBezTo>
                <a:cubicBezTo>
                  <a:pt x="72" y="24"/>
                  <a:pt x="69" y="24"/>
                  <a:pt x="73" y="20"/>
                </a:cubicBezTo>
                <a:cubicBezTo>
                  <a:pt x="77" y="17"/>
                  <a:pt x="72" y="9"/>
                  <a:pt x="68" y="4"/>
                </a:cubicBezTo>
                <a:cubicBezTo>
                  <a:pt x="64" y="0"/>
                  <a:pt x="58" y="3"/>
                  <a:pt x="50" y="15"/>
                </a:cubicBezTo>
                <a:cubicBezTo>
                  <a:pt x="44" y="24"/>
                  <a:pt x="43" y="30"/>
                  <a:pt x="43" y="37"/>
                </a:cubicBezTo>
                <a:close/>
                <a:moveTo>
                  <a:pt x="38" y="35"/>
                </a:moveTo>
                <a:cubicBezTo>
                  <a:pt x="38" y="35"/>
                  <a:pt x="39" y="35"/>
                  <a:pt x="39" y="36"/>
                </a:cubicBezTo>
                <a:cubicBezTo>
                  <a:pt x="39" y="36"/>
                  <a:pt x="39" y="36"/>
                  <a:pt x="40" y="36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0" y="37"/>
                  <a:pt x="40" y="38"/>
                </a:cubicBezTo>
                <a:cubicBezTo>
                  <a:pt x="39" y="37"/>
                  <a:pt x="39" y="36"/>
                  <a:pt x="38" y="35"/>
                </a:cubicBezTo>
                <a:close/>
              </a:path>
            </a:pathLst>
          </a:custGeom>
          <a:solidFill>
            <a:srgbClr val="C3496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6" name="Freeform 13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8400722" y="556696"/>
            <a:ext cx="661652" cy="551915"/>
          </a:xfrm>
          <a:custGeom>
            <a:avLst/>
            <a:gdLst>
              <a:gd name="T0" fmla="*/ 43 w 77"/>
              <a:gd name="T1" fmla="*/ 37 h 64"/>
              <a:gd name="T2" fmla="*/ 42 w 77"/>
              <a:gd name="T3" fmla="*/ 36 h 64"/>
              <a:gd name="T4" fmla="*/ 43 w 77"/>
              <a:gd name="T5" fmla="*/ 34 h 64"/>
              <a:gd name="T6" fmla="*/ 43 w 77"/>
              <a:gd name="T7" fmla="*/ 34 h 64"/>
              <a:gd name="T8" fmla="*/ 43 w 77"/>
              <a:gd name="T9" fmla="*/ 33 h 64"/>
              <a:gd name="T10" fmla="*/ 41 w 77"/>
              <a:gd name="T11" fmla="*/ 32 h 64"/>
              <a:gd name="T12" fmla="*/ 41 w 77"/>
              <a:gd name="T13" fmla="*/ 32 h 64"/>
              <a:gd name="T14" fmla="*/ 40 w 77"/>
              <a:gd name="T15" fmla="*/ 19 h 64"/>
              <a:gd name="T16" fmla="*/ 40 w 77"/>
              <a:gd name="T17" fmla="*/ 33 h 64"/>
              <a:gd name="T18" fmla="*/ 32 w 77"/>
              <a:gd name="T19" fmla="*/ 22 h 64"/>
              <a:gd name="T20" fmla="*/ 39 w 77"/>
              <a:gd name="T21" fmla="*/ 33 h 64"/>
              <a:gd name="T22" fmla="*/ 39 w 77"/>
              <a:gd name="T23" fmla="*/ 33 h 64"/>
              <a:gd name="T24" fmla="*/ 38 w 77"/>
              <a:gd name="T25" fmla="*/ 34 h 64"/>
              <a:gd name="T26" fmla="*/ 38 w 77"/>
              <a:gd name="T27" fmla="*/ 35 h 64"/>
              <a:gd name="T28" fmla="*/ 22 w 77"/>
              <a:gd name="T29" fmla="*/ 22 h 64"/>
              <a:gd name="T30" fmla="*/ 2 w 77"/>
              <a:gd name="T31" fmla="*/ 22 h 64"/>
              <a:gd name="T32" fmla="*/ 5 w 77"/>
              <a:gd name="T33" fmla="*/ 39 h 64"/>
              <a:gd name="T34" fmla="*/ 7 w 77"/>
              <a:gd name="T35" fmla="*/ 43 h 64"/>
              <a:gd name="T36" fmla="*/ 23 w 77"/>
              <a:gd name="T37" fmla="*/ 47 h 64"/>
              <a:gd name="T38" fmla="*/ 30 w 77"/>
              <a:gd name="T39" fmla="*/ 46 h 64"/>
              <a:gd name="T40" fmla="*/ 22 w 77"/>
              <a:gd name="T41" fmla="*/ 49 h 64"/>
              <a:gd name="T42" fmla="*/ 20 w 77"/>
              <a:gd name="T43" fmla="*/ 59 h 64"/>
              <a:gd name="T44" fmla="*/ 30 w 77"/>
              <a:gd name="T45" fmla="*/ 64 h 64"/>
              <a:gd name="T46" fmla="*/ 40 w 77"/>
              <a:gd name="T47" fmla="*/ 53 h 64"/>
              <a:gd name="T48" fmla="*/ 42 w 77"/>
              <a:gd name="T49" fmla="*/ 45 h 64"/>
              <a:gd name="T50" fmla="*/ 45 w 77"/>
              <a:gd name="T51" fmla="*/ 47 h 64"/>
              <a:gd name="T52" fmla="*/ 44 w 77"/>
              <a:gd name="T53" fmla="*/ 44 h 64"/>
              <a:gd name="T54" fmla="*/ 50 w 77"/>
              <a:gd name="T55" fmla="*/ 50 h 64"/>
              <a:gd name="T56" fmla="*/ 64 w 77"/>
              <a:gd name="T57" fmla="*/ 54 h 64"/>
              <a:gd name="T58" fmla="*/ 71 w 77"/>
              <a:gd name="T59" fmla="*/ 45 h 64"/>
              <a:gd name="T60" fmla="*/ 64 w 77"/>
              <a:gd name="T61" fmla="*/ 38 h 64"/>
              <a:gd name="T62" fmla="*/ 56 w 77"/>
              <a:gd name="T63" fmla="*/ 39 h 64"/>
              <a:gd name="T64" fmla="*/ 62 w 77"/>
              <a:gd name="T65" fmla="*/ 36 h 64"/>
              <a:gd name="T66" fmla="*/ 74 w 77"/>
              <a:gd name="T67" fmla="*/ 25 h 64"/>
              <a:gd name="T68" fmla="*/ 73 w 77"/>
              <a:gd name="T69" fmla="*/ 20 h 64"/>
              <a:gd name="T70" fmla="*/ 68 w 77"/>
              <a:gd name="T71" fmla="*/ 4 h 64"/>
              <a:gd name="T72" fmla="*/ 50 w 77"/>
              <a:gd name="T73" fmla="*/ 15 h 64"/>
              <a:gd name="T74" fmla="*/ 43 w 77"/>
              <a:gd name="T75" fmla="*/ 37 h 64"/>
              <a:gd name="T76" fmla="*/ 38 w 77"/>
              <a:gd name="T77" fmla="*/ 35 h 64"/>
              <a:gd name="T78" fmla="*/ 39 w 77"/>
              <a:gd name="T79" fmla="*/ 36 h 64"/>
              <a:gd name="T80" fmla="*/ 40 w 77"/>
              <a:gd name="T81" fmla="*/ 36 h 64"/>
              <a:gd name="T82" fmla="*/ 40 w 77"/>
              <a:gd name="T83" fmla="*/ 37 h 64"/>
              <a:gd name="T84" fmla="*/ 40 w 77"/>
              <a:gd name="T85" fmla="*/ 38 h 64"/>
              <a:gd name="T86" fmla="*/ 38 w 77"/>
              <a:gd name="T87" fmla="*/ 3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7" h="64">
                <a:moveTo>
                  <a:pt x="43" y="37"/>
                </a:moveTo>
                <a:cubicBezTo>
                  <a:pt x="43" y="37"/>
                  <a:pt x="43" y="36"/>
                  <a:pt x="42" y="36"/>
                </a:cubicBezTo>
                <a:cubicBezTo>
                  <a:pt x="43" y="35"/>
                  <a:pt x="43" y="35"/>
                  <a:pt x="43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4"/>
                  <a:pt x="43" y="34"/>
                  <a:pt x="43" y="33"/>
                </a:cubicBezTo>
                <a:cubicBezTo>
                  <a:pt x="43" y="33"/>
                  <a:pt x="42" y="32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28"/>
                  <a:pt x="41" y="24"/>
                  <a:pt x="40" y="19"/>
                </a:cubicBezTo>
                <a:cubicBezTo>
                  <a:pt x="41" y="24"/>
                  <a:pt x="41" y="29"/>
                  <a:pt x="40" y="33"/>
                </a:cubicBezTo>
                <a:cubicBezTo>
                  <a:pt x="38" y="30"/>
                  <a:pt x="36" y="27"/>
                  <a:pt x="32" y="22"/>
                </a:cubicBezTo>
                <a:cubicBezTo>
                  <a:pt x="35" y="26"/>
                  <a:pt x="37" y="29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8" y="33"/>
                  <a:pt x="38" y="34"/>
                  <a:pt x="38" y="34"/>
                </a:cubicBezTo>
                <a:cubicBezTo>
                  <a:pt x="38" y="34"/>
                  <a:pt x="38" y="35"/>
                  <a:pt x="38" y="35"/>
                </a:cubicBezTo>
                <a:cubicBezTo>
                  <a:pt x="35" y="30"/>
                  <a:pt x="30" y="26"/>
                  <a:pt x="22" y="22"/>
                </a:cubicBezTo>
                <a:cubicBezTo>
                  <a:pt x="9" y="16"/>
                  <a:pt x="3" y="16"/>
                  <a:pt x="2" y="22"/>
                </a:cubicBezTo>
                <a:cubicBezTo>
                  <a:pt x="1" y="28"/>
                  <a:pt x="0" y="38"/>
                  <a:pt x="5" y="39"/>
                </a:cubicBezTo>
                <a:cubicBezTo>
                  <a:pt x="10" y="40"/>
                  <a:pt x="8" y="41"/>
                  <a:pt x="7" y="43"/>
                </a:cubicBezTo>
                <a:cubicBezTo>
                  <a:pt x="5" y="45"/>
                  <a:pt x="12" y="49"/>
                  <a:pt x="23" y="47"/>
                </a:cubicBezTo>
                <a:cubicBezTo>
                  <a:pt x="25" y="47"/>
                  <a:pt x="27" y="46"/>
                  <a:pt x="30" y="46"/>
                </a:cubicBezTo>
                <a:cubicBezTo>
                  <a:pt x="26" y="47"/>
                  <a:pt x="24" y="48"/>
                  <a:pt x="22" y="49"/>
                </a:cubicBezTo>
                <a:cubicBezTo>
                  <a:pt x="18" y="52"/>
                  <a:pt x="16" y="54"/>
                  <a:pt x="20" y="59"/>
                </a:cubicBezTo>
                <a:cubicBezTo>
                  <a:pt x="23" y="64"/>
                  <a:pt x="27" y="64"/>
                  <a:pt x="30" y="64"/>
                </a:cubicBezTo>
                <a:cubicBezTo>
                  <a:pt x="34" y="63"/>
                  <a:pt x="39" y="58"/>
                  <a:pt x="40" y="53"/>
                </a:cubicBezTo>
                <a:cubicBezTo>
                  <a:pt x="41" y="50"/>
                  <a:pt x="42" y="47"/>
                  <a:pt x="42" y="45"/>
                </a:cubicBezTo>
                <a:cubicBezTo>
                  <a:pt x="44" y="49"/>
                  <a:pt x="45" y="52"/>
                  <a:pt x="45" y="47"/>
                </a:cubicBezTo>
                <a:cubicBezTo>
                  <a:pt x="44" y="46"/>
                  <a:pt x="44" y="45"/>
                  <a:pt x="44" y="44"/>
                </a:cubicBezTo>
                <a:cubicBezTo>
                  <a:pt x="45" y="45"/>
                  <a:pt x="48" y="48"/>
                  <a:pt x="50" y="50"/>
                </a:cubicBezTo>
                <a:cubicBezTo>
                  <a:pt x="54" y="54"/>
                  <a:pt x="61" y="56"/>
                  <a:pt x="64" y="54"/>
                </a:cubicBezTo>
                <a:cubicBezTo>
                  <a:pt x="67" y="53"/>
                  <a:pt x="71" y="51"/>
                  <a:pt x="71" y="45"/>
                </a:cubicBezTo>
                <a:cubicBezTo>
                  <a:pt x="72" y="39"/>
                  <a:pt x="69" y="38"/>
                  <a:pt x="64" y="38"/>
                </a:cubicBezTo>
                <a:cubicBezTo>
                  <a:pt x="62" y="37"/>
                  <a:pt x="59" y="38"/>
                  <a:pt x="56" y="39"/>
                </a:cubicBezTo>
                <a:cubicBezTo>
                  <a:pt x="58" y="38"/>
                  <a:pt x="60" y="37"/>
                  <a:pt x="62" y="36"/>
                </a:cubicBezTo>
                <a:cubicBezTo>
                  <a:pt x="72" y="32"/>
                  <a:pt x="76" y="26"/>
                  <a:pt x="74" y="25"/>
                </a:cubicBezTo>
                <a:cubicBezTo>
                  <a:pt x="72" y="24"/>
                  <a:pt x="69" y="24"/>
                  <a:pt x="73" y="20"/>
                </a:cubicBezTo>
                <a:cubicBezTo>
                  <a:pt x="77" y="17"/>
                  <a:pt x="72" y="9"/>
                  <a:pt x="68" y="4"/>
                </a:cubicBezTo>
                <a:cubicBezTo>
                  <a:pt x="64" y="0"/>
                  <a:pt x="58" y="3"/>
                  <a:pt x="50" y="15"/>
                </a:cubicBezTo>
                <a:cubicBezTo>
                  <a:pt x="44" y="24"/>
                  <a:pt x="43" y="30"/>
                  <a:pt x="43" y="37"/>
                </a:cubicBezTo>
                <a:close/>
                <a:moveTo>
                  <a:pt x="38" y="35"/>
                </a:moveTo>
                <a:cubicBezTo>
                  <a:pt x="38" y="35"/>
                  <a:pt x="39" y="35"/>
                  <a:pt x="39" y="36"/>
                </a:cubicBezTo>
                <a:cubicBezTo>
                  <a:pt x="39" y="36"/>
                  <a:pt x="39" y="36"/>
                  <a:pt x="40" y="36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7"/>
                  <a:pt x="40" y="37"/>
                  <a:pt x="40" y="38"/>
                </a:cubicBezTo>
                <a:cubicBezTo>
                  <a:pt x="39" y="37"/>
                  <a:pt x="39" y="36"/>
                  <a:pt x="38" y="35"/>
                </a:cubicBezTo>
                <a:close/>
              </a:path>
            </a:pathLst>
          </a:custGeom>
          <a:solidFill>
            <a:srgbClr val="C3496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 kern="0" dirty="0">
              <a:solidFill>
                <a:srgbClr val="E8787D"/>
              </a:solidFill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>
            <p:custDataLst>
              <p:tags r:id="rId5"/>
            </p:custDataLst>
          </p:nvPr>
        </p:nvSpPr>
        <p:spPr>
          <a:xfrm>
            <a:off x="6291986" y="373021"/>
            <a:ext cx="537679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6600" dirty="0">
                <a:solidFill>
                  <a:srgbClr val="C3496D"/>
                </a:solidFill>
                <a:cs typeface="+mn-ea"/>
                <a:sym typeface="+mn-lt"/>
              </a:rPr>
              <a:t>Happy </a:t>
            </a:r>
            <a:endParaRPr lang="en-US" altLang="zh-CN" sz="6600" dirty="0">
              <a:solidFill>
                <a:srgbClr val="C3496D"/>
              </a:solidFill>
              <a:cs typeface="+mn-ea"/>
              <a:sym typeface="+mn-lt"/>
            </a:endParaRPr>
          </a:p>
          <a:p>
            <a:pPr algn="r"/>
            <a:r>
              <a:rPr lang="en-US" altLang="zh-CN" sz="6600" dirty="0">
                <a:solidFill>
                  <a:srgbClr val="C3496D"/>
                </a:solidFill>
                <a:cs typeface="+mn-ea"/>
                <a:sym typeface="+mn-lt"/>
              </a:rPr>
              <a:t>Mother Day</a:t>
            </a:r>
          </a:p>
        </p:txBody>
      </p:sp>
      <p:grpSp>
        <p:nvGrpSpPr>
          <p:cNvPr id="79" name="组合 78"/>
          <p:cNvGrpSpPr/>
          <p:nvPr>
            <p:custDataLst>
              <p:tags r:id="rId6"/>
            </p:custDataLst>
          </p:nvPr>
        </p:nvGrpSpPr>
        <p:grpSpPr>
          <a:xfrm>
            <a:off x="8865161" y="4257041"/>
            <a:ext cx="2803618" cy="2615475"/>
            <a:chOff x="4522111" y="2614418"/>
            <a:chExt cx="4564403" cy="4258097"/>
          </a:xfrm>
          <a:solidFill>
            <a:srgbClr val="C3496D"/>
          </a:solidFill>
        </p:grpSpPr>
        <p:sp>
          <p:nvSpPr>
            <p:cNvPr id="80" name="Freeform 5"/>
            <p:cNvSpPr>
              <a:spLocks noEditPoints="1"/>
            </p:cNvSpPr>
            <p:nvPr/>
          </p:nvSpPr>
          <p:spPr bwMode="auto">
            <a:xfrm>
              <a:off x="6330614" y="3981677"/>
              <a:ext cx="822325" cy="1282700"/>
            </a:xfrm>
            <a:custGeom>
              <a:avLst/>
              <a:gdLst>
                <a:gd name="T0" fmla="*/ 138 w 219"/>
                <a:gd name="T1" fmla="*/ 124 h 341"/>
                <a:gd name="T2" fmla="*/ 140 w 219"/>
                <a:gd name="T3" fmla="*/ 129 h 341"/>
                <a:gd name="T4" fmla="*/ 145 w 219"/>
                <a:gd name="T5" fmla="*/ 135 h 341"/>
                <a:gd name="T6" fmla="*/ 138 w 219"/>
                <a:gd name="T7" fmla="*/ 124 h 341"/>
                <a:gd name="T8" fmla="*/ 0 w 219"/>
                <a:gd name="T9" fmla="*/ 0 h 341"/>
                <a:gd name="T10" fmla="*/ 1 w 219"/>
                <a:gd name="T11" fmla="*/ 2 h 341"/>
                <a:gd name="T12" fmla="*/ 102 w 219"/>
                <a:gd name="T13" fmla="*/ 80 h 341"/>
                <a:gd name="T14" fmla="*/ 151 w 219"/>
                <a:gd name="T15" fmla="*/ 154 h 341"/>
                <a:gd name="T16" fmla="*/ 164 w 219"/>
                <a:gd name="T17" fmla="*/ 171 h 341"/>
                <a:gd name="T18" fmla="*/ 153 w 219"/>
                <a:gd name="T19" fmla="*/ 158 h 341"/>
                <a:gd name="T20" fmla="*/ 172 w 219"/>
                <a:gd name="T21" fmla="*/ 198 h 341"/>
                <a:gd name="T22" fmla="*/ 200 w 219"/>
                <a:gd name="T23" fmla="*/ 317 h 341"/>
                <a:gd name="T24" fmla="*/ 219 w 219"/>
                <a:gd name="T25" fmla="*/ 341 h 341"/>
                <a:gd name="T26" fmla="*/ 178 w 219"/>
                <a:gd name="T27" fmla="*/ 194 h 341"/>
                <a:gd name="T28" fmla="*/ 146 w 219"/>
                <a:gd name="T29" fmla="*/ 136 h 341"/>
                <a:gd name="T30" fmla="*/ 146 w 219"/>
                <a:gd name="T31" fmla="*/ 138 h 341"/>
                <a:gd name="T32" fmla="*/ 140 w 219"/>
                <a:gd name="T33" fmla="*/ 129 h 341"/>
                <a:gd name="T34" fmla="*/ 134 w 219"/>
                <a:gd name="T35" fmla="*/ 118 h 341"/>
                <a:gd name="T36" fmla="*/ 103 w 219"/>
                <a:gd name="T37" fmla="*/ 79 h 341"/>
                <a:gd name="T38" fmla="*/ 98 w 219"/>
                <a:gd name="T39" fmla="*/ 74 h 341"/>
                <a:gd name="T40" fmla="*/ 99 w 219"/>
                <a:gd name="T41" fmla="*/ 75 h 341"/>
                <a:gd name="T42" fmla="*/ 92 w 219"/>
                <a:gd name="T43" fmla="*/ 67 h 341"/>
                <a:gd name="T44" fmla="*/ 0 w 219"/>
                <a:gd name="T45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9" h="341">
                  <a:moveTo>
                    <a:pt x="138" y="124"/>
                  </a:moveTo>
                  <a:cubicBezTo>
                    <a:pt x="139" y="126"/>
                    <a:pt x="140" y="128"/>
                    <a:pt x="140" y="129"/>
                  </a:cubicBezTo>
                  <a:cubicBezTo>
                    <a:pt x="142" y="131"/>
                    <a:pt x="144" y="133"/>
                    <a:pt x="145" y="135"/>
                  </a:cubicBezTo>
                  <a:cubicBezTo>
                    <a:pt x="143" y="131"/>
                    <a:pt x="141" y="128"/>
                    <a:pt x="138" y="124"/>
                  </a:cubicBezTo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38" y="20"/>
                    <a:pt x="72" y="47"/>
                    <a:pt x="102" y="80"/>
                  </a:cubicBezTo>
                  <a:cubicBezTo>
                    <a:pt x="121" y="101"/>
                    <a:pt x="137" y="126"/>
                    <a:pt x="151" y="154"/>
                  </a:cubicBezTo>
                  <a:cubicBezTo>
                    <a:pt x="159" y="161"/>
                    <a:pt x="164" y="171"/>
                    <a:pt x="164" y="171"/>
                  </a:cubicBezTo>
                  <a:cubicBezTo>
                    <a:pt x="164" y="171"/>
                    <a:pt x="160" y="164"/>
                    <a:pt x="153" y="158"/>
                  </a:cubicBezTo>
                  <a:cubicBezTo>
                    <a:pt x="159" y="171"/>
                    <a:pt x="166" y="185"/>
                    <a:pt x="172" y="198"/>
                  </a:cubicBezTo>
                  <a:cubicBezTo>
                    <a:pt x="199" y="256"/>
                    <a:pt x="201" y="300"/>
                    <a:pt x="200" y="317"/>
                  </a:cubicBezTo>
                  <a:cubicBezTo>
                    <a:pt x="206" y="325"/>
                    <a:pt x="213" y="333"/>
                    <a:pt x="219" y="341"/>
                  </a:cubicBezTo>
                  <a:cubicBezTo>
                    <a:pt x="217" y="321"/>
                    <a:pt x="207" y="257"/>
                    <a:pt x="178" y="194"/>
                  </a:cubicBezTo>
                  <a:cubicBezTo>
                    <a:pt x="168" y="174"/>
                    <a:pt x="157" y="154"/>
                    <a:pt x="146" y="136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4" y="135"/>
                    <a:pt x="142" y="132"/>
                    <a:pt x="140" y="129"/>
                  </a:cubicBezTo>
                  <a:cubicBezTo>
                    <a:pt x="138" y="126"/>
                    <a:pt x="136" y="122"/>
                    <a:pt x="134" y="118"/>
                  </a:cubicBezTo>
                  <a:cubicBezTo>
                    <a:pt x="124" y="104"/>
                    <a:pt x="114" y="91"/>
                    <a:pt x="103" y="79"/>
                  </a:cubicBezTo>
                  <a:cubicBezTo>
                    <a:pt x="102" y="77"/>
                    <a:pt x="100" y="75"/>
                    <a:pt x="98" y="74"/>
                  </a:cubicBezTo>
                  <a:cubicBezTo>
                    <a:pt x="98" y="75"/>
                    <a:pt x="99" y="75"/>
                    <a:pt x="99" y="75"/>
                  </a:cubicBezTo>
                  <a:cubicBezTo>
                    <a:pt x="99" y="75"/>
                    <a:pt x="96" y="72"/>
                    <a:pt x="92" y="67"/>
                  </a:cubicBezTo>
                  <a:cubicBezTo>
                    <a:pt x="64" y="39"/>
                    <a:pt x="34" y="17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任意多边形 80"/>
            <p:cNvSpPr/>
            <p:nvPr/>
          </p:nvSpPr>
          <p:spPr bwMode="auto">
            <a:xfrm>
              <a:off x="6022795" y="3692752"/>
              <a:ext cx="383833" cy="382588"/>
            </a:xfrm>
            <a:custGeom>
              <a:avLst/>
              <a:gdLst>
                <a:gd name="connsiteX0" fmla="*/ 158289 w 383833"/>
                <a:gd name="connsiteY0" fmla="*/ 266700 h 382588"/>
                <a:gd name="connsiteX1" fmla="*/ 191810 w 383833"/>
                <a:gd name="connsiteY1" fmla="*/ 274177 h 382588"/>
                <a:gd name="connsiteX2" fmla="*/ 206708 w 383833"/>
                <a:gd name="connsiteY2" fmla="*/ 333990 h 382588"/>
                <a:gd name="connsiteX3" fmla="*/ 162014 w 383833"/>
                <a:gd name="connsiteY3" fmla="*/ 382588 h 382588"/>
                <a:gd name="connsiteX4" fmla="*/ 154565 w 383833"/>
                <a:gd name="connsiteY4" fmla="*/ 382588 h 382588"/>
                <a:gd name="connsiteX5" fmla="*/ 124768 w 383833"/>
                <a:gd name="connsiteY5" fmla="*/ 315298 h 382588"/>
                <a:gd name="connsiteX6" fmla="*/ 158289 w 383833"/>
                <a:gd name="connsiteY6" fmla="*/ 266700 h 382588"/>
                <a:gd name="connsiteX7" fmla="*/ 255318 w 383833"/>
                <a:gd name="connsiteY7" fmla="*/ 247650 h 382588"/>
                <a:gd name="connsiteX8" fmla="*/ 303963 w 383833"/>
                <a:gd name="connsiteY8" fmla="*/ 277868 h 382588"/>
                <a:gd name="connsiteX9" fmla="*/ 307705 w 383833"/>
                <a:gd name="connsiteY9" fmla="*/ 289199 h 382588"/>
                <a:gd name="connsiteX10" fmla="*/ 311447 w 383833"/>
                <a:gd name="connsiteY10" fmla="*/ 296753 h 382588"/>
                <a:gd name="connsiteX11" fmla="*/ 300221 w 383833"/>
                <a:gd name="connsiteY11" fmla="*/ 353411 h 382588"/>
                <a:gd name="connsiteX12" fmla="*/ 281512 w 383833"/>
                <a:gd name="connsiteY12" fmla="*/ 357188 h 382588"/>
                <a:gd name="connsiteX13" fmla="*/ 229124 w 383833"/>
                <a:gd name="connsiteY13" fmla="*/ 326971 h 382588"/>
                <a:gd name="connsiteX14" fmla="*/ 221640 w 383833"/>
                <a:gd name="connsiteY14" fmla="*/ 270313 h 382588"/>
                <a:gd name="connsiteX15" fmla="*/ 240350 w 383833"/>
                <a:gd name="connsiteY15" fmla="*/ 258982 h 382588"/>
                <a:gd name="connsiteX16" fmla="*/ 255318 w 383833"/>
                <a:gd name="connsiteY16" fmla="*/ 247650 h 382588"/>
                <a:gd name="connsiteX17" fmla="*/ 93854 w 383833"/>
                <a:gd name="connsiteY17" fmla="*/ 217488 h 382588"/>
                <a:gd name="connsiteX18" fmla="*/ 116179 w 383833"/>
                <a:gd name="connsiteY18" fmla="*/ 225014 h 382588"/>
                <a:gd name="connsiteX19" fmla="*/ 123620 w 383833"/>
                <a:gd name="connsiteY19" fmla="*/ 236303 h 382588"/>
                <a:gd name="connsiteX20" fmla="*/ 134782 w 383833"/>
                <a:gd name="connsiteY20" fmla="*/ 251355 h 382588"/>
                <a:gd name="connsiteX21" fmla="*/ 105016 w 383833"/>
                <a:gd name="connsiteY21" fmla="*/ 304036 h 382588"/>
                <a:gd name="connsiteX22" fmla="*/ 64089 w 383833"/>
                <a:gd name="connsiteY22" fmla="*/ 319088 h 382588"/>
                <a:gd name="connsiteX23" fmla="*/ 30602 w 383833"/>
                <a:gd name="connsiteY23" fmla="*/ 300273 h 382588"/>
                <a:gd name="connsiteX24" fmla="*/ 56647 w 383833"/>
                <a:gd name="connsiteY24" fmla="*/ 232540 h 382588"/>
                <a:gd name="connsiteX25" fmla="*/ 93854 w 383833"/>
                <a:gd name="connsiteY25" fmla="*/ 217488 h 382588"/>
                <a:gd name="connsiteX26" fmla="*/ 315558 w 383833"/>
                <a:gd name="connsiteY26" fmla="*/ 173038 h 382588"/>
                <a:gd name="connsiteX27" fmla="*/ 330640 w 383833"/>
                <a:gd name="connsiteY27" fmla="*/ 176808 h 382588"/>
                <a:gd name="connsiteX28" fmla="*/ 383424 w 383833"/>
                <a:gd name="connsiteY28" fmla="*/ 229593 h 382588"/>
                <a:gd name="connsiteX29" fmla="*/ 330640 w 383833"/>
                <a:gd name="connsiteY29" fmla="*/ 263526 h 382588"/>
                <a:gd name="connsiteX30" fmla="*/ 315558 w 383833"/>
                <a:gd name="connsiteY30" fmla="*/ 259756 h 382588"/>
                <a:gd name="connsiteX31" fmla="*/ 266544 w 383833"/>
                <a:gd name="connsiteY31" fmla="*/ 229593 h 382588"/>
                <a:gd name="connsiteX32" fmla="*/ 277855 w 383833"/>
                <a:gd name="connsiteY32" fmla="*/ 188119 h 382588"/>
                <a:gd name="connsiteX33" fmla="*/ 315558 w 383833"/>
                <a:gd name="connsiteY33" fmla="*/ 173038 h 382588"/>
                <a:gd name="connsiteX34" fmla="*/ 49005 w 383833"/>
                <a:gd name="connsiteY34" fmla="*/ 123825 h 382588"/>
                <a:gd name="connsiteX35" fmla="*/ 63959 w 383833"/>
                <a:gd name="connsiteY35" fmla="*/ 123825 h 382588"/>
                <a:gd name="connsiteX36" fmla="*/ 112557 w 383833"/>
                <a:gd name="connsiteY36" fmla="*/ 157370 h 382588"/>
                <a:gd name="connsiteX37" fmla="*/ 108819 w 383833"/>
                <a:gd name="connsiteY37" fmla="*/ 194641 h 382588"/>
                <a:gd name="connsiteX38" fmla="*/ 63959 w 383833"/>
                <a:gd name="connsiteY38" fmla="*/ 209550 h 382588"/>
                <a:gd name="connsiteX39" fmla="*/ 49005 w 383833"/>
                <a:gd name="connsiteY39" fmla="*/ 209550 h 382588"/>
                <a:gd name="connsiteX40" fmla="*/ 407 w 383833"/>
                <a:gd name="connsiteY40" fmla="*/ 157370 h 382588"/>
                <a:gd name="connsiteX41" fmla="*/ 49005 w 383833"/>
                <a:gd name="connsiteY41" fmla="*/ 123825 h 382588"/>
                <a:gd name="connsiteX42" fmla="*/ 319495 w 383833"/>
                <a:gd name="connsiteY42" fmla="*/ 66675 h 382588"/>
                <a:gd name="connsiteX43" fmla="*/ 349811 w 383833"/>
                <a:gd name="connsiteY43" fmla="*/ 81817 h 382588"/>
                <a:gd name="connsiteX44" fmla="*/ 327074 w 383833"/>
                <a:gd name="connsiteY44" fmla="*/ 149958 h 382588"/>
                <a:gd name="connsiteX45" fmla="*/ 285389 w 383833"/>
                <a:gd name="connsiteY45" fmla="*/ 165100 h 382588"/>
                <a:gd name="connsiteX46" fmla="*/ 274021 w 383833"/>
                <a:gd name="connsiteY46" fmla="*/ 161315 h 382588"/>
                <a:gd name="connsiteX47" fmla="*/ 262652 w 383833"/>
                <a:gd name="connsiteY47" fmla="*/ 142387 h 382588"/>
                <a:gd name="connsiteX48" fmla="*/ 247494 w 383833"/>
                <a:gd name="connsiteY48" fmla="*/ 127244 h 382588"/>
                <a:gd name="connsiteX49" fmla="*/ 277810 w 383833"/>
                <a:gd name="connsiteY49" fmla="*/ 78032 h 382588"/>
                <a:gd name="connsiteX50" fmla="*/ 319495 w 383833"/>
                <a:gd name="connsiteY50" fmla="*/ 66675 h 382588"/>
                <a:gd name="connsiteX51" fmla="*/ 101331 w 383833"/>
                <a:gd name="connsiteY51" fmla="*/ 25400 h 382588"/>
                <a:gd name="connsiteX52" fmla="*/ 149976 w 383833"/>
                <a:gd name="connsiteY52" fmla="*/ 55618 h 382588"/>
                <a:gd name="connsiteX53" fmla="*/ 161202 w 383833"/>
                <a:gd name="connsiteY53" fmla="*/ 112275 h 382588"/>
                <a:gd name="connsiteX54" fmla="*/ 146234 w 383833"/>
                <a:gd name="connsiteY54" fmla="*/ 119829 h 382588"/>
                <a:gd name="connsiteX55" fmla="*/ 127525 w 383833"/>
                <a:gd name="connsiteY55" fmla="*/ 134938 h 382588"/>
                <a:gd name="connsiteX56" fmla="*/ 78879 w 383833"/>
                <a:gd name="connsiteY56" fmla="*/ 104721 h 382588"/>
                <a:gd name="connsiteX57" fmla="*/ 78879 w 383833"/>
                <a:gd name="connsiteY57" fmla="*/ 29177 h 382588"/>
                <a:gd name="connsiteX58" fmla="*/ 101331 w 383833"/>
                <a:gd name="connsiteY58" fmla="*/ 25400 h 382588"/>
                <a:gd name="connsiteX59" fmla="*/ 222158 w 383833"/>
                <a:gd name="connsiteY59" fmla="*/ 0 h 382588"/>
                <a:gd name="connsiteX60" fmla="*/ 225904 w 383833"/>
                <a:gd name="connsiteY60" fmla="*/ 0 h 382588"/>
                <a:gd name="connsiteX61" fmla="*/ 259623 w 383833"/>
                <a:gd name="connsiteY61" fmla="*/ 67628 h 382588"/>
                <a:gd name="connsiteX62" fmla="*/ 229651 w 383833"/>
                <a:gd name="connsiteY62" fmla="*/ 112713 h 382588"/>
                <a:gd name="connsiteX63" fmla="*/ 192185 w 383833"/>
                <a:gd name="connsiteY63" fmla="*/ 105199 h 382588"/>
                <a:gd name="connsiteX64" fmla="*/ 184692 w 383833"/>
                <a:gd name="connsiteY64" fmla="*/ 105199 h 382588"/>
                <a:gd name="connsiteX65" fmla="*/ 173453 w 383833"/>
                <a:gd name="connsiteY65" fmla="*/ 52600 h 382588"/>
                <a:gd name="connsiteX66" fmla="*/ 222158 w 383833"/>
                <a:gd name="connsiteY66" fmla="*/ 0 h 38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83833" h="382588">
                  <a:moveTo>
                    <a:pt x="158289" y="266700"/>
                  </a:moveTo>
                  <a:cubicBezTo>
                    <a:pt x="169463" y="274177"/>
                    <a:pt x="180636" y="274177"/>
                    <a:pt x="191810" y="274177"/>
                  </a:cubicBezTo>
                  <a:cubicBezTo>
                    <a:pt x="206708" y="285392"/>
                    <a:pt x="214157" y="307822"/>
                    <a:pt x="206708" y="333990"/>
                  </a:cubicBezTo>
                  <a:cubicBezTo>
                    <a:pt x="202984" y="363897"/>
                    <a:pt x="180636" y="382588"/>
                    <a:pt x="162014" y="382588"/>
                  </a:cubicBezTo>
                  <a:cubicBezTo>
                    <a:pt x="158289" y="382588"/>
                    <a:pt x="158289" y="382588"/>
                    <a:pt x="154565" y="382588"/>
                  </a:cubicBezTo>
                  <a:cubicBezTo>
                    <a:pt x="132217" y="378850"/>
                    <a:pt x="117319" y="348943"/>
                    <a:pt x="124768" y="315298"/>
                  </a:cubicBezTo>
                  <a:cubicBezTo>
                    <a:pt x="128493" y="292868"/>
                    <a:pt x="143391" y="274177"/>
                    <a:pt x="158289" y="266700"/>
                  </a:cubicBezTo>
                  <a:close/>
                  <a:moveTo>
                    <a:pt x="255318" y="247650"/>
                  </a:moveTo>
                  <a:cubicBezTo>
                    <a:pt x="270286" y="247650"/>
                    <a:pt x="288996" y="258982"/>
                    <a:pt x="303963" y="277868"/>
                  </a:cubicBezTo>
                  <a:cubicBezTo>
                    <a:pt x="303963" y="281645"/>
                    <a:pt x="307705" y="285422"/>
                    <a:pt x="307705" y="289199"/>
                  </a:cubicBezTo>
                  <a:cubicBezTo>
                    <a:pt x="307705" y="292976"/>
                    <a:pt x="311447" y="292976"/>
                    <a:pt x="311447" y="296753"/>
                  </a:cubicBezTo>
                  <a:cubicBezTo>
                    <a:pt x="318931" y="319416"/>
                    <a:pt x="315189" y="342079"/>
                    <a:pt x="300221" y="353411"/>
                  </a:cubicBezTo>
                  <a:cubicBezTo>
                    <a:pt x="292737" y="357188"/>
                    <a:pt x="288996" y="357188"/>
                    <a:pt x="281512" y="357188"/>
                  </a:cubicBezTo>
                  <a:cubicBezTo>
                    <a:pt x="262802" y="357188"/>
                    <a:pt x="244092" y="345857"/>
                    <a:pt x="229124" y="326971"/>
                  </a:cubicBezTo>
                  <a:cubicBezTo>
                    <a:pt x="217898" y="308085"/>
                    <a:pt x="214156" y="285422"/>
                    <a:pt x="221640" y="270313"/>
                  </a:cubicBezTo>
                  <a:cubicBezTo>
                    <a:pt x="229124" y="266536"/>
                    <a:pt x="232866" y="266536"/>
                    <a:pt x="240350" y="258982"/>
                  </a:cubicBezTo>
                  <a:cubicBezTo>
                    <a:pt x="244092" y="255204"/>
                    <a:pt x="251576" y="251427"/>
                    <a:pt x="255318" y="247650"/>
                  </a:cubicBezTo>
                  <a:close/>
                  <a:moveTo>
                    <a:pt x="93854" y="217488"/>
                  </a:moveTo>
                  <a:cubicBezTo>
                    <a:pt x="101296" y="217488"/>
                    <a:pt x="108737" y="221251"/>
                    <a:pt x="116179" y="225014"/>
                  </a:cubicBezTo>
                  <a:cubicBezTo>
                    <a:pt x="116179" y="228777"/>
                    <a:pt x="119899" y="232540"/>
                    <a:pt x="123620" y="236303"/>
                  </a:cubicBezTo>
                  <a:cubicBezTo>
                    <a:pt x="127341" y="243829"/>
                    <a:pt x="131062" y="247592"/>
                    <a:pt x="134782" y="251355"/>
                  </a:cubicBezTo>
                  <a:cubicBezTo>
                    <a:pt x="134782" y="270170"/>
                    <a:pt x="123620" y="288984"/>
                    <a:pt x="105016" y="304036"/>
                  </a:cubicBezTo>
                  <a:cubicBezTo>
                    <a:pt x="90134" y="311562"/>
                    <a:pt x="75251" y="319088"/>
                    <a:pt x="64089" y="319088"/>
                  </a:cubicBezTo>
                  <a:cubicBezTo>
                    <a:pt x="49205" y="319088"/>
                    <a:pt x="38043" y="311562"/>
                    <a:pt x="30602" y="300273"/>
                  </a:cubicBezTo>
                  <a:cubicBezTo>
                    <a:pt x="15719" y="281458"/>
                    <a:pt x="26881" y="251355"/>
                    <a:pt x="56647" y="232540"/>
                  </a:cubicBezTo>
                  <a:cubicBezTo>
                    <a:pt x="67809" y="225014"/>
                    <a:pt x="82692" y="217488"/>
                    <a:pt x="93854" y="217488"/>
                  </a:cubicBezTo>
                  <a:close/>
                  <a:moveTo>
                    <a:pt x="315558" y="173038"/>
                  </a:moveTo>
                  <a:cubicBezTo>
                    <a:pt x="319329" y="173038"/>
                    <a:pt x="326869" y="173038"/>
                    <a:pt x="330640" y="176808"/>
                  </a:cubicBezTo>
                  <a:cubicBezTo>
                    <a:pt x="364572" y="180579"/>
                    <a:pt x="387194" y="206971"/>
                    <a:pt x="383424" y="229593"/>
                  </a:cubicBezTo>
                  <a:cubicBezTo>
                    <a:pt x="379654" y="248445"/>
                    <a:pt x="357032" y="263526"/>
                    <a:pt x="330640" y="263526"/>
                  </a:cubicBezTo>
                  <a:cubicBezTo>
                    <a:pt x="326869" y="263526"/>
                    <a:pt x="319329" y="259756"/>
                    <a:pt x="315558" y="259756"/>
                  </a:cubicBezTo>
                  <a:cubicBezTo>
                    <a:pt x="292936" y="255985"/>
                    <a:pt x="274085" y="244674"/>
                    <a:pt x="266544" y="229593"/>
                  </a:cubicBezTo>
                  <a:cubicBezTo>
                    <a:pt x="274085" y="214512"/>
                    <a:pt x="277855" y="199430"/>
                    <a:pt x="277855" y="188119"/>
                  </a:cubicBezTo>
                  <a:cubicBezTo>
                    <a:pt x="285396" y="176808"/>
                    <a:pt x="300477" y="173038"/>
                    <a:pt x="315558" y="173038"/>
                  </a:cubicBezTo>
                  <a:close/>
                  <a:moveTo>
                    <a:pt x="49005" y="123825"/>
                  </a:moveTo>
                  <a:cubicBezTo>
                    <a:pt x="56482" y="123825"/>
                    <a:pt x="60221" y="123825"/>
                    <a:pt x="63959" y="123825"/>
                  </a:cubicBezTo>
                  <a:cubicBezTo>
                    <a:pt x="90127" y="127552"/>
                    <a:pt x="108819" y="142461"/>
                    <a:pt x="112557" y="157370"/>
                  </a:cubicBezTo>
                  <a:cubicBezTo>
                    <a:pt x="108819" y="168551"/>
                    <a:pt x="108819" y="183460"/>
                    <a:pt x="108819" y="194641"/>
                  </a:cubicBezTo>
                  <a:cubicBezTo>
                    <a:pt x="97604" y="205823"/>
                    <a:pt x="82651" y="209550"/>
                    <a:pt x="63959" y="209550"/>
                  </a:cubicBezTo>
                  <a:cubicBezTo>
                    <a:pt x="60221" y="209550"/>
                    <a:pt x="56482" y="209550"/>
                    <a:pt x="49005" y="209550"/>
                  </a:cubicBezTo>
                  <a:cubicBezTo>
                    <a:pt x="19099" y="202096"/>
                    <a:pt x="-3331" y="179733"/>
                    <a:pt x="407" y="157370"/>
                  </a:cubicBezTo>
                  <a:cubicBezTo>
                    <a:pt x="4145" y="135007"/>
                    <a:pt x="26575" y="123825"/>
                    <a:pt x="49005" y="123825"/>
                  </a:cubicBezTo>
                  <a:close/>
                  <a:moveTo>
                    <a:pt x="319495" y="66675"/>
                  </a:moveTo>
                  <a:cubicBezTo>
                    <a:pt x="330864" y="66675"/>
                    <a:pt x="346022" y="70461"/>
                    <a:pt x="349811" y="81817"/>
                  </a:cubicBezTo>
                  <a:cubicBezTo>
                    <a:pt x="364969" y="100745"/>
                    <a:pt x="353601" y="131030"/>
                    <a:pt x="327074" y="149958"/>
                  </a:cubicBezTo>
                  <a:cubicBezTo>
                    <a:pt x="311916" y="161315"/>
                    <a:pt x="300547" y="165100"/>
                    <a:pt x="285389" y="165100"/>
                  </a:cubicBezTo>
                  <a:cubicBezTo>
                    <a:pt x="281600" y="165100"/>
                    <a:pt x="277810" y="165100"/>
                    <a:pt x="274021" y="161315"/>
                  </a:cubicBezTo>
                  <a:cubicBezTo>
                    <a:pt x="270231" y="157529"/>
                    <a:pt x="266442" y="149958"/>
                    <a:pt x="262652" y="142387"/>
                  </a:cubicBezTo>
                  <a:cubicBezTo>
                    <a:pt x="258863" y="134816"/>
                    <a:pt x="251284" y="131030"/>
                    <a:pt x="247494" y="127244"/>
                  </a:cubicBezTo>
                  <a:cubicBezTo>
                    <a:pt x="247494" y="108316"/>
                    <a:pt x="258863" y="93174"/>
                    <a:pt x="277810" y="78032"/>
                  </a:cubicBezTo>
                  <a:cubicBezTo>
                    <a:pt x="289179" y="70461"/>
                    <a:pt x="304337" y="66675"/>
                    <a:pt x="319495" y="66675"/>
                  </a:cubicBezTo>
                  <a:close/>
                  <a:moveTo>
                    <a:pt x="101331" y="25400"/>
                  </a:moveTo>
                  <a:cubicBezTo>
                    <a:pt x="116299" y="25400"/>
                    <a:pt x="135009" y="36732"/>
                    <a:pt x="149976" y="55618"/>
                  </a:cubicBezTo>
                  <a:cubicBezTo>
                    <a:pt x="161202" y="74503"/>
                    <a:pt x="164944" y="97166"/>
                    <a:pt x="161202" y="112275"/>
                  </a:cubicBezTo>
                  <a:cubicBezTo>
                    <a:pt x="153718" y="116052"/>
                    <a:pt x="149976" y="116052"/>
                    <a:pt x="146234" y="119829"/>
                  </a:cubicBezTo>
                  <a:cubicBezTo>
                    <a:pt x="138750" y="123607"/>
                    <a:pt x="131267" y="131161"/>
                    <a:pt x="127525" y="134938"/>
                  </a:cubicBezTo>
                  <a:cubicBezTo>
                    <a:pt x="112557" y="134938"/>
                    <a:pt x="90105" y="123607"/>
                    <a:pt x="78879" y="104721"/>
                  </a:cubicBezTo>
                  <a:cubicBezTo>
                    <a:pt x="60169" y="78281"/>
                    <a:pt x="60169" y="44286"/>
                    <a:pt x="78879" y="29177"/>
                  </a:cubicBezTo>
                  <a:cubicBezTo>
                    <a:pt x="86363" y="25400"/>
                    <a:pt x="93847" y="25400"/>
                    <a:pt x="101331" y="25400"/>
                  </a:cubicBezTo>
                  <a:close/>
                  <a:moveTo>
                    <a:pt x="222158" y="0"/>
                  </a:moveTo>
                  <a:cubicBezTo>
                    <a:pt x="222158" y="0"/>
                    <a:pt x="225904" y="0"/>
                    <a:pt x="225904" y="0"/>
                  </a:cubicBezTo>
                  <a:cubicBezTo>
                    <a:pt x="252130" y="3757"/>
                    <a:pt x="263369" y="33814"/>
                    <a:pt x="259623" y="67628"/>
                  </a:cubicBezTo>
                  <a:cubicBezTo>
                    <a:pt x="255876" y="90171"/>
                    <a:pt x="240890" y="105199"/>
                    <a:pt x="229651" y="112713"/>
                  </a:cubicBezTo>
                  <a:cubicBezTo>
                    <a:pt x="218411" y="108956"/>
                    <a:pt x="203425" y="105199"/>
                    <a:pt x="192185" y="105199"/>
                  </a:cubicBezTo>
                  <a:cubicBezTo>
                    <a:pt x="192185" y="105199"/>
                    <a:pt x="188439" y="105199"/>
                    <a:pt x="184692" y="105199"/>
                  </a:cubicBezTo>
                  <a:cubicBezTo>
                    <a:pt x="173453" y="93928"/>
                    <a:pt x="169706" y="75142"/>
                    <a:pt x="173453" y="52600"/>
                  </a:cubicBezTo>
                  <a:cubicBezTo>
                    <a:pt x="180946" y="22542"/>
                    <a:pt x="199678" y="0"/>
                    <a:pt x="222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4"/>
            <p:cNvSpPr>
              <a:spLocks noEditPoints="1"/>
            </p:cNvSpPr>
            <p:nvPr/>
          </p:nvSpPr>
          <p:spPr bwMode="auto">
            <a:xfrm>
              <a:off x="6132176" y="3797527"/>
              <a:ext cx="168275" cy="1698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6"/>
            <p:cNvSpPr>
              <a:spLocks noEditPoints="1"/>
            </p:cNvSpPr>
            <p:nvPr/>
          </p:nvSpPr>
          <p:spPr bwMode="auto">
            <a:xfrm>
              <a:off x="6608426" y="3527652"/>
              <a:ext cx="153988" cy="736600"/>
            </a:xfrm>
            <a:custGeom>
              <a:avLst/>
              <a:gdLst>
                <a:gd name="T0" fmla="*/ 8 w 41"/>
                <a:gd name="T1" fmla="*/ 129 h 196"/>
                <a:gd name="T2" fmla="*/ 18 w 41"/>
                <a:gd name="T3" fmla="*/ 188 h 196"/>
                <a:gd name="T4" fmla="*/ 25 w 41"/>
                <a:gd name="T5" fmla="*/ 196 h 196"/>
                <a:gd name="T6" fmla="*/ 24 w 41"/>
                <a:gd name="T7" fmla="*/ 195 h 196"/>
                <a:gd name="T8" fmla="*/ 8 w 41"/>
                <a:gd name="T9" fmla="*/ 129 h 196"/>
                <a:gd name="T10" fmla="*/ 38 w 41"/>
                <a:gd name="T11" fmla="*/ 17 h 196"/>
                <a:gd name="T12" fmla="*/ 19 w 41"/>
                <a:gd name="T13" fmla="*/ 60 h 196"/>
                <a:gd name="T14" fmla="*/ 8 w 41"/>
                <a:gd name="T15" fmla="*/ 129 h 196"/>
                <a:gd name="T16" fmla="*/ 19 w 41"/>
                <a:gd name="T17" fmla="*/ 107 h 196"/>
                <a:gd name="T18" fmla="*/ 38 w 41"/>
                <a:gd name="T19" fmla="*/ 17 h 196"/>
                <a:gd name="T20" fmla="*/ 34 w 41"/>
                <a:gd name="T21" fmla="*/ 0 h 196"/>
                <a:gd name="T22" fmla="*/ 38 w 41"/>
                <a:gd name="T23" fmla="*/ 17 h 196"/>
                <a:gd name="T24" fmla="*/ 34 w 41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96">
                  <a:moveTo>
                    <a:pt x="8" y="129"/>
                  </a:moveTo>
                  <a:cubicBezTo>
                    <a:pt x="0" y="156"/>
                    <a:pt x="10" y="178"/>
                    <a:pt x="18" y="188"/>
                  </a:cubicBezTo>
                  <a:cubicBezTo>
                    <a:pt x="22" y="193"/>
                    <a:pt x="25" y="196"/>
                    <a:pt x="25" y="196"/>
                  </a:cubicBezTo>
                  <a:cubicBezTo>
                    <a:pt x="25" y="196"/>
                    <a:pt x="24" y="196"/>
                    <a:pt x="24" y="195"/>
                  </a:cubicBezTo>
                  <a:cubicBezTo>
                    <a:pt x="22" y="188"/>
                    <a:pt x="12" y="159"/>
                    <a:pt x="8" y="129"/>
                  </a:cubicBezTo>
                  <a:moveTo>
                    <a:pt x="38" y="17"/>
                  </a:moveTo>
                  <a:cubicBezTo>
                    <a:pt x="37" y="27"/>
                    <a:pt x="33" y="41"/>
                    <a:pt x="19" y="60"/>
                  </a:cubicBezTo>
                  <a:cubicBezTo>
                    <a:pt x="6" y="77"/>
                    <a:pt x="5" y="104"/>
                    <a:pt x="8" y="129"/>
                  </a:cubicBezTo>
                  <a:cubicBezTo>
                    <a:pt x="10" y="122"/>
                    <a:pt x="14" y="114"/>
                    <a:pt x="19" y="107"/>
                  </a:cubicBezTo>
                  <a:cubicBezTo>
                    <a:pt x="41" y="72"/>
                    <a:pt x="41" y="37"/>
                    <a:pt x="38" y="17"/>
                  </a:cubicBezTo>
                  <a:moveTo>
                    <a:pt x="34" y="0"/>
                  </a:moveTo>
                  <a:cubicBezTo>
                    <a:pt x="34" y="0"/>
                    <a:pt x="36" y="7"/>
                    <a:pt x="38" y="17"/>
                  </a:cubicBezTo>
                  <a:cubicBezTo>
                    <a:pt x="38" y="6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7"/>
            <p:cNvSpPr>
              <a:spLocks noEditPoints="1"/>
            </p:cNvSpPr>
            <p:nvPr/>
          </p:nvSpPr>
          <p:spPr bwMode="auto">
            <a:xfrm>
              <a:off x="6613189" y="4519840"/>
              <a:ext cx="333375" cy="104775"/>
            </a:xfrm>
            <a:custGeom>
              <a:avLst/>
              <a:gdLst>
                <a:gd name="T0" fmla="*/ 45 w 89"/>
                <a:gd name="T1" fmla="*/ 2 h 28"/>
                <a:gd name="T2" fmla="*/ 21 w 89"/>
                <a:gd name="T3" fmla="*/ 10 h 28"/>
                <a:gd name="T4" fmla="*/ 10 w 89"/>
                <a:gd name="T5" fmla="*/ 20 h 28"/>
                <a:gd name="T6" fmla="*/ 4 w 89"/>
                <a:gd name="T7" fmla="*/ 17 h 28"/>
                <a:gd name="T8" fmla="*/ 1 w 89"/>
                <a:gd name="T9" fmla="*/ 16 h 28"/>
                <a:gd name="T10" fmla="*/ 3 w 89"/>
                <a:gd name="T11" fmla="*/ 19 h 28"/>
                <a:gd name="T12" fmla="*/ 13 w 89"/>
                <a:gd name="T13" fmla="*/ 22 h 28"/>
                <a:gd name="T14" fmla="*/ 36 w 89"/>
                <a:gd name="T15" fmla="*/ 9 h 28"/>
                <a:gd name="T16" fmla="*/ 45 w 89"/>
                <a:gd name="T17" fmla="*/ 2 h 28"/>
                <a:gd name="T18" fmla="*/ 54 w 89"/>
                <a:gd name="T19" fmla="*/ 0 h 28"/>
                <a:gd name="T20" fmla="*/ 45 w 89"/>
                <a:gd name="T21" fmla="*/ 2 h 28"/>
                <a:gd name="T22" fmla="*/ 47 w 89"/>
                <a:gd name="T23" fmla="*/ 2 h 28"/>
                <a:gd name="T24" fmla="*/ 78 w 89"/>
                <a:gd name="T25" fmla="*/ 15 h 28"/>
                <a:gd name="T26" fmla="*/ 89 w 89"/>
                <a:gd name="T27" fmla="*/ 28 h 28"/>
                <a:gd name="T28" fmla="*/ 76 w 89"/>
                <a:gd name="T29" fmla="*/ 11 h 28"/>
                <a:gd name="T30" fmla="*/ 54 w 89"/>
                <a:gd name="T3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" h="28">
                  <a:moveTo>
                    <a:pt x="45" y="2"/>
                  </a:moveTo>
                  <a:cubicBezTo>
                    <a:pt x="38" y="3"/>
                    <a:pt x="30" y="5"/>
                    <a:pt x="21" y="10"/>
                  </a:cubicBezTo>
                  <a:cubicBezTo>
                    <a:pt x="21" y="10"/>
                    <a:pt x="17" y="20"/>
                    <a:pt x="10" y="20"/>
                  </a:cubicBezTo>
                  <a:cubicBezTo>
                    <a:pt x="8" y="20"/>
                    <a:pt x="6" y="19"/>
                    <a:pt x="4" y="17"/>
                  </a:cubicBezTo>
                  <a:cubicBezTo>
                    <a:pt x="2" y="16"/>
                    <a:pt x="1" y="16"/>
                    <a:pt x="1" y="16"/>
                  </a:cubicBezTo>
                  <a:cubicBezTo>
                    <a:pt x="0" y="16"/>
                    <a:pt x="0" y="17"/>
                    <a:pt x="3" y="19"/>
                  </a:cubicBezTo>
                  <a:cubicBezTo>
                    <a:pt x="5" y="20"/>
                    <a:pt x="8" y="22"/>
                    <a:pt x="13" y="22"/>
                  </a:cubicBezTo>
                  <a:cubicBezTo>
                    <a:pt x="19" y="22"/>
                    <a:pt x="27" y="19"/>
                    <a:pt x="36" y="9"/>
                  </a:cubicBezTo>
                  <a:cubicBezTo>
                    <a:pt x="39" y="6"/>
                    <a:pt x="42" y="4"/>
                    <a:pt x="45" y="2"/>
                  </a:cubicBezTo>
                  <a:moveTo>
                    <a:pt x="54" y="0"/>
                  </a:moveTo>
                  <a:cubicBezTo>
                    <a:pt x="51" y="0"/>
                    <a:pt x="48" y="1"/>
                    <a:pt x="45" y="2"/>
                  </a:cubicBezTo>
                  <a:cubicBezTo>
                    <a:pt x="46" y="2"/>
                    <a:pt x="46" y="2"/>
                    <a:pt x="47" y="2"/>
                  </a:cubicBezTo>
                  <a:cubicBezTo>
                    <a:pt x="60" y="2"/>
                    <a:pt x="71" y="9"/>
                    <a:pt x="78" y="15"/>
                  </a:cubicBezTo>
                  <a:cubicBezTo>
                    <a:pt x="85" y="21"/>
                    <a:pt x="89" y="28"/>
                    <a:pt x="89" y="28"/>
                  </a:cubicBezTo>
                  <a:cubicBezTo>
                    <a:pt x="89" y="28"/>
                    <a:pt x="84" y="18"/>
                    <a:pt x="76" y="11"/>
                  </a:cubicBezTo>
                  <a:cubicBezTo>
                    <a:pt x="70" y="5"/>
                    <a:pt x="62" y="0"/>
                    <a:pt x="5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8"/>
            <p:cNvSpPr>
              <a:spLocks noEditPoints="1"/>
            </p:cNvSpPr>
            <p:nvPr/>
          </p:nvSpPr>
          <p:spPr bwMode="auto">
            <a:xfrm>
              <a:off x="6819564" y="4165827"/>
              <a:ext cx="319088" cy="334963"/>
            </a:xfrm>
            <a:custGeom>
              <a:avLst/>
              <a:gdLst>
                <a:gd name="T0" fmla="*/ 10 w 85"/>
                <a:gd name="T1" fmla="*/ 80 h 89"/>
                <a:gd name="T2" fmla="*/ 16 w 85"/>
                <a:gd name="T3" fmla="*/ 89 h 89"/>
                <a:gd name="T4" fmla="*/ 16 w 85"/>
                <a:gd name="T5" fmla="*/ 87 h 89"/>
                <a:gd name="T6" fmla="*/ 16 w 85"/>
                <a:gd name="T7" fmla="*/ 86 h 89"/>
                <a:gd name="T8" fmla="*/ 15 w 85"/>
                <a:gd name="T9" fmla="*/ 86 h 89"/>
                <a:gd name="T10" fmla="*/ 10 w 85"/>
                <a:gd name="T11" fmla="*/ 80 h 89"/>
                <a:gd name="T12" fmla="*/ 61 w 85"/>
                <a:gd name="T13" fmla="*/ 29 h 89"/>
                <a:gd name="T14" fmla="*/ 61 w 85"/>
                <a:gd name="T15" fmla="*/ 29 h 89"/>
                <a:gd name="T16" fmla="*/ 61 w 85"/>
                <a:gd name="T17" fmla="*/ 29 h 89"/>
                <a:gd name="T18" fmla="*/ 45 w 85"/>
                <a:gd name="T19" fmla="*/ 0 h 89"/>
                <a:gd name="T20" fmla="*/ 45 w 85"/>
                <a:gd name="T21" fmla="*/ 0 h 89"/>
                <a:gd name="T22" fmla="*/ 15 w 85"/>
                <a:gd name="T23" fmla="*/ 12 h 89"/>
                <a:gd name="T24" fmla="*/ 0 w 85"/>
                <a:gd name="T25" fmla="*/ 49 h 89"/>
                <a:gd name="T26" fmla="*/ 4 w 85"/>
                <a:gd name="T27" fmla="*/ 69 h 89"/>
                <a:gd name="T28" fmla="*/ 10 w 85"/>
                <a:gd name="T29" fmla="*/ 80 h 89"/>
                <a:gd name="T30" fmla="*/ 8 w 85"/>
                <a:gd name="T31" fmla="*/ 75 h 89"/>
                <a:gd name="T32" fmla="*/ 5 w 85"/>
                <a:gd name="T33" fmla="*/ 50 h 89"/>
                <a:gd name="T34" fmla="*/ 16 w 85"/>
                <a:gd name="T35" fmla="*/ 13 h 89"/>
                <a:gd name="T36" fmla="*/ 45 w 85"/>
                <a:gd name="T37" fmla="*/ 1 h 89"/>
                <a:gd name="T38" fmla="*/ 72 w 85"/>
                <a:gd name="T39" fmla="*/ 15 h 89"/>
                <a:gd name="T40" fmla="*/ 84 w 85"/>
                <a:gd name="T41" fmla="*/ 36 h 89"/>
                <a:gd name="T42" fmla="*/ 73 w 85"/>
                <a:gd name="T43" fmla="*/ 57 h 89"/>
                <a:gd name="T44" fmla="*/ 53 w 85"/>
                <a:gd name="T45" fmla="*/ 66 h 89"/>
                <a:gd name="T46" fmla="*/ 38 w 85"/>
                <a:gd name="T47" fmla="*/ 59 h 89"/>
                <a:gd name="T48" fmla="*/ 50 w 85"/>
                <a:gd name="T49" fmla="*/ 40 h 89"/>
                <a:gd name="T50" fmla="*/ 59 w 85"/>
                <a:gd name="T51" fmla="*/ 28 h 89"/>
                <a:gd name="T52" fmla="*/ 61 w 85"/>
                <a:gd name="T53" fmla="*/ 29 h 89"/>
                <a:gd name="T54" fmla="*/ 49 w 85"/>
                <a:gd name="T55" fmla="*/ 24 h 89"/>
                <a:gd name="T56" fmla="*/ 37 w 85"/>
                <a:gd name="T57" fmla="*/ 29 h 89"/>
                <a:gd name="T58" fmla="*/ 37 w 85"/>
                <a:gd name="T59" fmla="*/ 60 h 89"/>
                <a:gd name="T60" fmla="*/ 56 w 85"/>
                <a:gd name="T61" fmla="*/ 68 h 89"/>
                <a:gd name="T62" fmla="*/ 75 w 85"/>
                <a:gd name="T63" fmla="*/ 60 h 89"/>
                <a:gd name="T64" fmla="*/ 85 w 85"/>
                <a:gd name="T65" fmla="*/ 36 h 89"/>
                <a:gd name="T66" fmla="*/ 75 w 85"/>
                <a:gd name="T67" fmla="*/ 12 h 89"/>
                <a:gd name="T68" fmla="*/ 45 w 85"/>
                <a:gd name="T6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9">
                  <a:moveTo>
                    <a:pt x="10" y="80"/>
                  </a:moveTo>
                  <a:cubicBezTo>
                    <a:pt x="12" y="83"/>
                    <a:pt x="14" y="86"/>
                    <a:pt x="16" y="89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6" y="86"/>
                    <a:pt x="16" y="86"/>
                    <a:pt x="15" y="86"/>
                  </a:cubicBezTo>
                  <a:cubicBezTo>
                    <a:pt x="14" y="84"/>
                    <a:pt x="12" y="82"/>
                    <a:pt x="10" y="80"/>
                  </a:cubicBezTo>
                  <a:moveTo>
                    <a:pt x="61" y="29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4" y="0"/>
                    <a:pt x="23" y="4"/>
                    <a:pt x="15" y="12"/>
                  </a:cubicBezTo>
                  <a:cubicBezTo>
                    <a:pt x="6" y="22"/>
                    <a:pt x="0" y="35"/>
                    <a:pt x="0" y="49"/>
                  </a:cubicBezTo>
                  <a:cubicBezTo>
                    <a:pt x="0" y="56"/>
                    <a:pt x="2" y="63"/>
                    <a:pt x="4" y="69"/>
                  </a:cubicBezTo>
                  <a:cubicBezTo>
                    <a:pt x="6" y="73"/>
                    <a:pt x="8" y="77"/>
                    <a:pt x="10" y="80"/>
                  </a:cubicBezTo>
                  <a:cubicBezTo>
                    <a:pt x="10" y="79"/>
                    <a:pt x="9" y="77"/>
                    <a:pt x="8" y="75"/>
                  </a:cubicBezTo>
                  <a:cubicBezTo>
                    <a:pt x="6" y="67"/>
                    <a:pt x="5" y="59"/>
                    <a:pt x="5" y="50"/>
                  </a:cubicBezTo>
                  <a:cubicBezTo>
                    <a:pt x="5" y="37"/>
                    <a:pt x="7" y="23"/>
                    <a:pt x="16" y="13"/>
                  </a:cubicBezTo>
                  <a:cubicBezTo>
                    <a:pt x="24" y="5"/>
                    <a:pt x="34" y="1"/>
                    <a:pt x="45" y="1"/>
                  </a:cubicBezTo>
                  <a:cubicBezTo>
                    <a:pt x="56" y="1"/>
                    <a:pt x="64" y="7"/>
                    <a:pt x="72" y="15"/>
                  </a:cubicBezTo>
                  <a:cubicBezTo>
                    <a:pt x="78" y="21"/>
                    <a:pt x="84" y="27"/>
                    <a:pt x="84" y="36"/>
                  </a:cubicBezTo>
                  <a:cubicBezTo>
                    <a:pt x="84" y="45"/>
                    <a:pt x="79" y="51"/>
                    <a:pt x="73" y="57"/>
                  </a:cubicBezTo>
                  <a:cubicBezTo>
                    <a:pt x="67" y="63"/>
                    <a:pt x="60" y="66"/>
                    <a:pt x="53" y="66"/>
                  </a:cubicBezTo>
                  <a:cubicBezTo>
                    <a:pt x="48" y="66"/>
                    <a:pt x="42" y="64"/>
                    <a:pt x="38" y="59"/>
                  </a:cubicBezTo>
                  <a:cubicBezTo>
                    <a:pt x="29" y="51"/>
                    <a:pt x="39" y="41"/>
                    <a:pt x="50" y="40"/>
                  </a:cubicBezTo>
                  <a:cubicBezTo>
                    <a:pt x="57" y="40"/>
                    <a:pt x="56" y="28"/>
                    <a:pt x="59" y="28"/>
                  </a:cubicBezTo>
                  <a:cubicBezTo>
                    <a:pt x="60" y="28"/>
                    <a:pt x="60" y="28"/>
                    <a:pt x="61" y="29"/>
                  </a:cubicBezTo>
                  <a:cubicBezTo>
                    <a:pt x="58" y="26"/>
                    <a:pt x="53" y="24"/>
                    <a:pt x="49" y="24"/>
                  </a:cubicBezTo>
                  <a:cubicBezTo>
                    <a:pt x="45" y="24"/>
                    <a:pt x="40" y="26"/>
                    <a:pt x="37" y="29"/>
                  </a:cubicBezTo>
                  <a:cubicBezTo>
                    <a:pt x="28" y="38"/>
                    <a:pt x="28" y="51"/>
                    <a:pt x="37" y="60"/>
                  </a:cubicBezTo>
                  <a:cubicBezTo>
                    <a:pt x="42" y="65"/>
                    <a:pt x="49" y="68"/>
                    <a:pt x="56" y="68"/>
                  </a:cubicBezTo>
                  <a:cubicBezTo>
                    <a:pt x="63" y="68"/>
                    <a:pt x="70" y="65"/>
                    <a:pt x="75" y="60"/>
                  </a:cubicBezTo>
                  <a:cubicBezTo>
                    <a:pt x="81" y="53"/>
                    <a:pt x="85" y="45"/>
                    <a:pt x="85" y="36"/>
                  </a:cubicBezTo>
                  <a:cubicBezTo>
                    <a:pt x="85" y="27"/>
                    <a:pt x="81" y="18"/>
                    <a:pt x="75" y="12"/>
                  </a:cubicBezTo>
                  <a:cubicBezTo>
                    <a:pt x="67" y="4"/>
                    <a:pt x="56" y="0"/>
                    <a:pt x="4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19"/>
            <p:cNvSpPr>
              <a:spLocks noEditPoints="1"/>
            </p:cNvSpPr>
            <p:nvPr/>
          </p:nvSpPr>
          <p:spPr bwMode="auto">
            <a:xfrm>
              <a:off x="5568614" y="3426052"/>
              <a:ext cx="2414588" cy="3435350"/>
            </a:xfrm>
            <a:custGeom>
              <a:avLst/>
              <a:gdLst>
                <a:gd name="T0" fmla="*/ 494 w 643"/>
                <a:gd name="T1" fmla="*/ 621 h 914"/>
                <a:gd name="T2" fmla="*/ 541 w 643"/>
                <a:gd name="T3" fmla="*/ 715 h 914"/>
                <a:gd name="T4" fmla="*/ 591 w 643"/>
                <a:gd name="T5" fmla="*/ 830 h 914"/>
                <a:gd name="T6" fmla="*/ 614 w 643"/>
                <a:gd name="T7" fmla="*/ 893 h 914"/>
                <a:gd name="T8" fmla="*/ 618 w 643"/>
                <a:gd name="T9" fmla="*/ 904 h 914"/>
                <a:gd name="T10" fmla="*/ 623 w 643"/>
                <a:gd name="T11" fmla="*/ 914 h 914"/>
                <a:gd name="T12" fmla="*/ 631 w 643"/>
                <a:gd name="T13" fmla="*/ 914 h 914"/>
                <a:gd name="T14" fmla="*/ 643 w 643"/>
                <a:gd name="T15" fmla="*/ 914 h 914"/>
                <a:gd name="T16" fmla="*/ 557 w 643"/>
                <a:gd name="T17" fmla="*/ 708 h 914"/>
                <a:gd name="T18" fmla="*/ 527 w 643"/>
                <a:gd name="T19" fmla="*/ 649 h 914"/>
                <a:gd name="T20" fmla="*/ 529 w 643"/>
                <a:gd name="T21" fmla="*/ 656 h 914"/>
                <a:gd name="T22" fmla="*/ 522 w 643"/>
                <a:gd name="T23" fmla="*/ 661 h 914"/>
                <a:gd name="T24" fmla="*/ 494 w 643"/>
                <a:gd name="T25" fmla="*/ 621 h 914"/>
                <a:gd name="T26" fmla="*/ 466 w 643"/>
                <a:gd name="T27" fmla="*/ 574 h 914"/>
                <a:gd name="T28" fmla="*/ 482 w 643"/>
                <a:gd name="T29" fmla="*/ 601 h 914"/>
                <a:gd name="T30" fmla="*/ 500 w 643"/>
                <a:gd name="T31" fmla="*/ 614 h 914"/>
                <a:gd name="T32" fmla="*/ 466 w 643"/>
                <a:gd name="T33" fmla="*/ 574 h 914"/>
                <a:gd name="T34" fmla="*/ 15 w 643"/>
                <a:gd name="T35" fmla="*/ 41 h 914"/>
                <a:gd name="T36" fmla="*/ 14 w 643"/>
                <a:gd name="T37" fmla="*/ 51 h 914"/>
                <a:gd name="T38" fmla="*/ 28 w 643"/>
                <a:gd name="T39" fmla="*/ 83 h 914"/>
                <a:gd name="T40" fmla="*/ 29 w 643"/>
                <a:gd name="T41" fmla="*/ 83 h 914"/>
                <a:gd name="T42" fmla="*/ 29 w 643"/>
                <a:gd name="T43" fmla="*/ 83 h 914"/>
                <a:gd name="T44" fmla="*/ 29 w 643"/>
                <a:gd name="T45" fmla="*/ 83 h 914"/>
                <a:gd name="T46" fmla="*/ 54 w 643"/>
                <a:gd name="T47" fmla="*/ 127 h 914"/>
                <a:gd name="T48" fmla="*/ 58 w 643"/>
                <a:gd name="T49" fmla="*/ 133 h 914"/>
                <a:gd name="T50" fmla="*/ 57 w 643"/>
                <a:gd name="T51" fmla="*/ 132 h 914"/>
                <a:gd name="T52" fmla="*/ 56 w 643"/>
                <a:gd name="T53" fmla="*/ 130 h 914"/>
                <a:gd name="T54" fmla="*/ 56 w 643"/>
                <a:gd name="T55" fmla="*/ 131 h 914"/>
                <a:gd name="T56" fmla="*/ 151 w 643"/>
                <a:gd name="T57" fmla="*/ 249 h 914"/>
                <a:gd name="T58" fmla="*/ 175 w 643"/>
                <a:gd name="T59" fmla="*/ 267 h 914"/>
                <a:gd name="T60" fmla="*/ 193 w 643"/>
                <a:gd name="T61" fmla="*/ 285 h 914"/>
                <a:gd name="T62" fmla="*/ 172 w 643"/>
                <a:gd name="T63" fmla="*/ 269 h 914"/>
                <a:gd name="T64" fmla="*/ 315 w 643"/>
                <a:gd name="T65" fmla="*/ 396 h 914"/>
                <a:gd name="T66" fmla="*/ 442 w 643"/>
                <a:gd name="T67" fmla="*/ 537 h 914"/>
                <a:gd name="T68" fmla="*/ 452 w 643"/>
                <a:gd name="T69" fmla="*/ 551 h 914"/>
                <a:gd name="T70" fmla="*/ 456 w 643"/>
                <a:gd name="T71" fmla="*/ 555 h 914"/>
                <a:gd name="T72" fmla="*/ 513 w 643"/>
                <a:gd name="T73" fmla="*/ 627 h 914"/>
                <a:gd name="T74" fmla="*/ 519 w 643"/>
                <a:gd name="T75" fmla="*/ 635 h 914"/>
                <a:gd name="T76" fmla="*/ 440 w 643"/>
                <a:gd name="T77" fmla="*/ 512 h 914"/>
                <a:gd name="T78" fmla="*/ 442 w 643"/>
                <a:gd name="T79" fmla="*/ 517 h 914"/>
                <a:gd name="T80" fmla="*/ 433 w 643"/>
                <a:gd name="T81" fmla="*/ 509 h 914"/>
                <a:gd name="T82" fmla="*/ 427 w 643"/>
                <a:gd name="T83" fmla="*/ 495 h 914"/>
                <a:gd name="T84" fmla="*/ 422 w 643"/>
                <a:gd name="T85" fmla="*/ 489 h 914"/>
                <a:gd name="T86" fmla="*/ 403 w 643"/>
                <a:gd name="T87" fmla="*/ 465 h 914"/>
                <a:gd name="T88" fmla="*/ 334 w 643"/>
                <a:gd name="T89" fmla="*/ 392 h 914"/>
                <a:gd name="T90" fmla="*/ 300 w 643"/>
                <a:gd name="T91" fmla="*/ 361 h 914"/>
                <a:gd name="T92" fmla="*/ 161 w 643"/>
                <a:gd name="T93" fmla="*/ 249 h 914"/>
                <a:gd name="T94" fmla="*/ 57 w 643"/>
                <a:gd name="T95" fmla="*/ 116 h 914"/>
                <a:gd name="T96" fmla="*/ 15 w 643"/>
                <a:gd name="T97" fmla="*/ 41 h 914"/>
                <a:gd name="T98" fmla="*/ 0 w 643"/>
                <a:gd name="T99" fmla="*/ 0 h 914"/>
                <a:gd name="T100" fmla="*/ 3 w 643"/>
                <a:gd name="T101" fmla="*/ 12 h 914"/>
                <a:gd name="T102" fmla="*/ 6 w 643"/>
                <a:gd name="T103" fmla="*/ 17 h 914"/>
                <a:gd name="T104" fmla="*/ 2 w 643"/>
                <a:gd name="T105" fmla="*/ 1 h 914"/>
                <a:gd name="T106" fmla="*/ 0 w 643"/>
                <a:gd name="T107" fmla="*/ 0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3" h="914">
                  <a:moveTo>
                    <a:pt x="494" y="621"/>
                  </a:moveTo>
                  <a:cubicBezTo>
                    <a:pt x="510" y="651"/>
                    <a:pt x="526" y="682"/>
                    <a:pt x="541" y="715"/>
                  </a:cubicBezTo>
                  <a:cubicBezTo>
                    <a:pt x="559" y="752"/>
                    <a:pt x="576" y="790"/>
                    <a:pt x="591" y="830"/>
                  </a:cubicBezTo>
                  <a:cubicBezTo>
                    <a:pt x="614" y="842"/>
                    <a:pt x="607" y="867"/>
                    <a:pt x="614" y="893"/>
                  </a:cubicBezTo>
                  <a:cubicBezTo>
                    <a:pt x="615" y="897"/>
                    <a:pt x="616" y="901"/>
                    <a:pt x="618" y="904"/>
                  </a:cubicBezTo>
                  <a:cubicBezTo>
                    <a:pt x="619" y="908"/>
                    <a:pt x="621" y="911"/>
                    <a:pt x="623" y="914"/>
                  </a:cubicBezTo>
                  <a:cubicBezTo>
                    <a:pt x="625" y="914"/>
                    <a:pt x="628" y="914"/>
                    <a:pt x="631" y="914"/>
                  </a:cubicBezTo>
                  <a:cubicBezTo>
                    <a:pt x="635" y="914"/>
                    <a:pt x="639" y="914"/>
                    <a:pt x="643" y="914"/>
                  </a:cubicBezTo>
                  <a:cubicBezTo>
                    <a:pt x="617" y="841"/>
                    <a:pt x="586" y="770"/>
                    <a:pt x="557" y="708"/>
                  </a:cubicBezTo>
                  <a:cubicBezTo>
                    <a:pt x="547" y="688"/>
                    <a:pt x="537" y="668"/>
                    <a:pt x="527" y="649"/>
                  </a:cubicBezTo>
                  <a:cubicBezTo>
                    <a:pt x="528" y="651"/>
                    <a:pt x="529" y="654"/>
                    <a:pt x="529" y="656"/>
                  </a:cubicBezTo>
                  <a:cubicBezTo>
                    <a:pt x="522" y="661"/>
                    <a:pt x="522" y="661"/>
                    <a:pt x="522" y="661"/>
                  </a:cubicBezTo>
                  <a:cubicBezTo>
                    <a:pt x="517" y="645"/>
                    <a:pt x="507" y="632"/>
                    <a:pt x="494" y="621"/>
                  </a:cubicBezTo>
                  <a:moveTo>
                    <a:pt x="466" y="574"/>
                  </a:moveTo>
                  <a:cubicBezTo>
                    <a:pt x="472" y="583"/>
                    <a:pt x="477" y="592"/>
                    <a:pt x="482" y="601"/>
                  </a:cubicBezTo>
                  <a:cubicBezTo>
                    <a:pt x="489" y="605"/>
                    <a:pt x="494" y="609"/>
                    <a:pt x="500" y="614"/>
                  </a:cubicBezTo>
                  <a:cubicBezTo>
                    <a:pt x="492" y="603"/>
                    <a:pt x="481" y="588"/>
                    <a:pt x="466" y="574"/>
                  </a:cubicBezTo>
                  <a:moveTo>
                    <a:pt x="15" y="41"/>
                  </a:moveTo>
                  <a:cubicBezTo>
                    <a:pt x="15" y="44"/>
                    <a:pt x="15" y="48"/>
                    <a:pt x="14" y="51"/>
                  </a:cubicBezTo>
                  <a:cubicBezTo>
                    <a:pt x="18" y="61"/>
                    <a:pt x="23" y="72"/>
                    <a:pt x="28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6" y="98"/>
                    <a:pt x="44" y="113"/>
                    <a:pt x="54" y="127"/>
                  </a:cubicBezTo>
                  <a:cubicBezTo>
                    <a:pt x="58" y="132"/>
                    <a:pt x="58" y="133"/>
                    <a:pt x="58" y="133"/>
                  </a:cubicBezTo>
                  <a:cubicBezTo>
                    <a:pt x="58" y="133"/>
                    <a:pt x="57" y="132"/>
                    <a:pt x="57" y="132"/>
                  </a:cubicBezTo>
                  <a:cubicBezTo>
                    <a:pt x="56" y="131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1"/>
                  </a:cubicBezTo>
                  <a:cubicBezTo>
                    <a:pt x="81" y="168"/>
                    <a:pt x="110" y="210"/>
                    <a:pt x="151" y="249"/>
                  </a:cubicBezTo>
                  <a:cubicBezTo>
                    <a:pt x="159" y="254"/>
                    <a:pt x="167" y="260"/>
                    <a:pt x="175" y="267"/>
                  </a:cubicBezTo>
                  <a:cubicBezTo>
                    <a:pt x="193" y="285"/>
                    <a:pt x="193" y="285"/>
                    <a:pt x="193" y="285"/>
                  </a:cubicBezTo>
                  <a:cubicBezTo>
                    <a:pt x="186" y="279"/>
                    <a:pt x="179" y="273"/>
                    <a:pt x="172" y="269"/>
                  </a:cubicBezTo>
                  <a:cubicBezTo>
                    <a:pt x="245" y="337"/>
                    <a:pt x="313" y="395"/>
                    <a:pt x="315" y="396"/>
                  </a:cubicBezTo>
                  <a:cubicBezTo>
                    <a:pt x="361" y="444"/>
                    <a:pt x="403" y="480"/>
                    <a:pt x="442" y="537"/>
                  </a:cubicBezTo>
                  <a:cubicBezTo>
                    <a:pt x="445" y="541"/>
                    <a:pt x="449" y="546"/>
                    <a:pt x="452" y="551"/>
                  </a:cubicBezTo>
                  <a:cubicBezTo>
                    <a:pt x="453" y="553"/>
                    <a:pt x="455" y="554"/>
                    <a:pt x="456" y="555"/>
                  </a:cubicBezTo>
                  <a:cubicBezTo>
                    <a:pt x="492" y="583"/>
                    <a:pt x="510" y="622"/>
                    <a:pt x="513" y="627"/>
                  </a:cubicBezTo>
                  <a:cubicBezTo>
                    <a:pt x="515" y="629"/>
                    <a:pt x="517" y="632"/>
                    <a:pt x="519" y="635"/>
                  </a:cubicBezTo>
                  <a:cubicBezTo>
                    <a:pt x="495" y="591"/>
                    <a:pt x="468" y="550"/>
                    <a:pt x="440" y="512"/>
                  </a:cubicBezTo>
                  <a:cubicBezTo>
                    <a:pt x="441" y="513"/>
                    <a:pt x="441" y="515"/>
                    <a:pt x="442" y="517"/>
                  </a:cubicBezTo>
                  <a:cubicBezTo>
                    <a:pt x="433" y="509"/>
                    <a:pt x="433" y="509"/>
                    <a:pt x="433" y="509"/>
                  </a:cubicBezTo>
                  <a:cubicBezTo>
                    <a:pt x="431" y="505"/>
                    <a:pt x="429" y="500"/>
                    <a:pt x="427" y="495"/>
                  </a:cubicBezTo>
                  <a:cubicBezTo>
                    <a:pt x="426" y="493"/>
                    <a:pt x="424" y="491"/>
                    <a:pt x="422" y="489"/>
                  </a:cubicBezTo>
                  <a:cubicBezTo>
                    <a:pt x="416" y="481"/>
                    <a:pt x="409" y="473"/>
                    <a:pt x="403" y="465"/>
                  </a:cubicBezTo>
                  <a:cubicBezTo>
                    <a:pt x="381" y="440"/>
                    <a:pt x="358" y="415"/>
                    <a:pt x="334" y="392"/>
                  </a:cubicBezTo>
                  <a:cubicBezTo>
                    <a:pt x="331" y="389"/>
                    <a:pt x="314" y="371"/>
                    <a:pt x="300" y="361"/>
                  </a:cubicBezTo>
                  <a:cubicBezTo>
                    <a:pt x="270" y="340"/>
                    <a:pt x="215" y="300"/>
                    <a:pt x="161" y="249"/>
                  </a:cubicBezTo>
                  <a:cubicBezTo>
                    <a:pt x="114" y="204"/>
                    <a:pt x="83" y="158"/>
                    <a:pt x="57" y="116"/>
                  </a:cubicBezTo>
                  <a:cubicBezTo>
                    <a:pt x="40" y="90"/>
                    <a:pt x="25" y="65"/>
                    <a:pt x="15" y="41"/>
                  </a:cubicBezTo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4" y="14"/>
                    <a:pt x="5" y="15"/>
                    <a:pt x="6" y="17"/>
                  </a:cubicBezTo>
                  <a:cubicBezTo>
                    <a:pt x="5" y="12"/>
                    <a:pt x="3" y="6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任意多边形 86"/>
            <p:cNvSpPr/>
            <p:nvPr/>
          </p:nvSpPr>
          <p:spPr bwMode="auto">
            <a:xfrm>
              <a:off x="4876663" y="2832327"/>
              <a:ext cx="904458" cy="904875"/>
            </a:xfrm>
            <a:custGeom>
              <a:avLst/>
              <a:gdLst>
                <a:gd name="connsiteX0" fmla="*/ 376884 w 904458"/>
                <a:gd name="connsiteY0" fmla="*/ 635000 h 904875"/>
                <a:gd name="connsiteX1" fmla="*/ 459540 w 904458"/>
                <a:gd name="connsiteY1" fmla="*/ 649993 h 904875"/>
                <a:gd name="connsiteX2" fmla="*/ 493354 w 904458"/>
                <a:gd name="connsiteY2" fmla="*/ 784931 h 904875"/>
                <a:gd name="connsiteX3" fmla="*/ 380641 w 904458"/>
                <a:gd name="connsiteY3" fmla="*/ 904875 h 904875"/>
                <a:gd name="connsiteX4" fmla="*/ 369370 w 904458"/>
                <a:gd name="connsiteY4" fmla="*/ 904875 h 904875"/>
                <a:gd name="connsiteX5" fmla="*/ 294228 w 904458"/>
                <a:gd name="connsiteY5" fmla="*/ 747448 h 904875"/>
                <a:gd name="connsiteX6" fmla="*/ 376884 w 904458"/>
                <a:gd name="connsiteY6" fmla="*/ 635000 h 904875"/>
                <a:gd name="connsiteX7" fmla="*/ 602058 w 904458"/>
                <a:gd name="connsiteY7" fmla="*/ 585788 h 904875"/>
                <a:gd name="connsiteX8" fmla="*/ 703856 w 904458"/>
                <a:gd name="connsiteY8" fmla="*/ 638291 h 904875"/>
                <a:gd name="connsiteX9" fmla="*/ 715167 w 904458"/>
                <a:gd name="connsiteY9" fmla="*/ 657042 h 904875"/>
                <a:gd name="connsiteX10" fmla="*/ 718938 w 904458"/>
                <a:gd name="connsiteY10" fmla="*/ 660792 h 904875"/>
                <a:gd name="connsiteX11" fmla="*/ 749100 w 904458"/>
                <a:gd name="connsiteY11" fmla="*/ 747046 h 904875"/>
                <a:gd name="connsiteX12" fmla="*/ 745330 w 904458"/>
                <a:gd name="connsiteY12" fmla="*/ 784548 h 904875"/>
                <a:gd name="connsiteX13" fmla="*/ 711397 w 904458"/>
                <a:gd name="connsiteY13" fmla="*/ 833301 h 904875"/>
                <a:gd name="connsiteX14" fmla="*/ 666153 w 904458"/>
                <a:gd name="connsiteY14" fmla="*/ 844551 h 904875"/>
                <a:gd name="connsiteX15" fmla="*/ 549274 w 904458"/>
                <a:gd name="connsiteY15" fmla="*/ 773298 h 904875"/>
                <a:gd name="connsiteX16" fmla="*/ 522881 w 904458"/>
                <a:gd name="connsiteY16" fmla="*/ 638291 h 904875"/>
                <a:gd name="connsiteX17" fmla="*/ 571896 w 904458"/>
                <a:gd name="connsiteY17" fmla="*/ 615790 h 904875"/>
                <a:gd name="connsiteX18" fmla="*/ 602058 w 904458"/>
                <a:gd name="connsiteY18" fmla="*/ 585788 h 904875"/>
                <a:gd name="connsiteX19" fmla="*/ 226619 w 904458"/>
                <a:gd name="connsiteY19" fmla="*/ 517525 h 904875"/>
                <a:gd name="connsiteX20" fmla="*/ 275424 w 904458"/>
                <a:gd name="connsiteY20" fmla="*/ 528846 h 904875"/>
                <a:gd name="connsiteX21" fmla="*/ 294195 w 904458"/>
                <a:gd name="connsiteY21" fmla="*/ 562808 h 904875"/>
                <a:gd name="connsiteX22" fmla="*/ 320475 w 904458"/>
                <a:gd name="connsiteY22" fmla="*/ 592997 h 904875"/>
                <a:gd name="connsiteX23" fmla="*/ 245390 w 904458"/>
                <a:gd name="connsiteY23" fmla="*/ 717525 h 904875"/>
                <a:gd name="connsiteX24" fmla="*/ 151534 w 904458"/>
                <a:gd name="connsiteY24" fmla="*/ 747713 h 904875"/>
                <a:gd name="connsiteX25" fmla="*/ 72696 w 904458"/>
                <a:gd name="connsiteY25" fmla="*/ 713751 h 904875"/>
                <a:gd name="connsiteX26" fmla="*/ 132763 w 904458"/>
                <a:gd name="connsiteY26" fmla="*/ 547714 h 904875"/>
                <a:gd name="connsiteX27" fmla="*/ 226619 w 904458"/>
                <a:gd name="connsiteY27" fmla="*/ 517525 h 904875"/>
                <a:gd name="connsiteX28" fmla="*/ 749014 w 904458"/>
                <a:gd name="connsiteY28" fmla="*/ 409575 h 904875"/>
                <a:gd name="connsiteX29" fmla="*/ 786556 w 904458"/>
                <a:gd name="connsiteY29" fmla="*/ 413327 h 904875"/>
                <a:gd name="connsiteX30" fmla="*/ 902938 w 904458"/>
                <a:gd name="connsiteY30" fmla="*/ 537152 h 904875"/>
                <a:gd name="connsiteX31" fmla="*/ 782802 w 904458"/>
                <a:gd name="connsiteY31" fmla="*/ 615950 h 904875"/>
                <a:gd name="connsiteX32" fmla="*/ 749014 w 904458"/>
                <a:gd name="connsiteY32" fmla="*/ 612198 h 904875"/>
                <a:gd name="connsiteX33" fmla="*/ 700209 w 904458"/>
                <a:gd name="connsiteY33" fmla="*/ 597189 h 904875"/>
                <a:gd name="connsiteX34" fmla="*/ 692701 w 904458"/>
                <a:gd name="connsiteY34" fmla="*/ 593436 h 904875"/>
                <a:gd name="connsiteX35" fmla="*/ 636387 w 904458"/>
                <a:gd name="connsiteY35" fmla="*/ 540905 h 904875"/>
                <a:gd name="connsiteX36" fmla="*/ 658913 w 904458"/>
                <a:gd name="connsiteY36" fmla="*/ 439593 h 904875"/>
                <a:gd name="connsiteX37" fmla="*/ 749014 w 904458"/>
                <a:gd name="connsiteY37" fmla="*/ 409575 h 904875"/>
                <a:gd name="connsiteX38" fmla="*/ 121402 w 904458"/>
                <a:gd name="connsiteY38" fmla="*/ 288925 h 904875"/>
                <a:gd name="connsiteX39" fmla="*/ 158868 w 904458"/>
                <a:gd name="connsiteY39" fmla="*/ 292695 h 904875"/>
                <a:gd name="connsiteX40" fmla="*/ 271263 w 904458"/>
                <a:gd name="connsiteY40" fmla="*/ 375643 h 904875"/>
                <a:gd name="connsiteX41" fmla="*/ 256277 w 904458"/>
                <a:gd name="connsiteY41" fmla="*/ 458590 h 904875"/>
                <a:gd name="connsiteX42" fmla="*/ 155121 w 904458"/>
                <a:gd name="connsiteY42" fmla="*/ 500063 h 904875"/>
                <a:gd name="connsiteX43" fmla="*/ 121402 w 904458"/>
                <a:gd name="connsiteY43" fmla="*/ 496293 h 904875"/>
                <a:gd name="connsiteX44" fmla="*/ 1514 w 904458"/>
                <a:gd name="connsiteY44" fmla="*/ 368102 h 904875"/>
                <a:gd name="connsiteX45" fmla="*/ 121402 w 904458"/>
                <a:gd name="connsiteY45" fmla="*/ 288925 h 904875"/>
                <a:gd name="connsiteX46" fmla="*/ 752361 w 904458"/>
                <a:gd name="connsiteY46" fmla="*/ 157163 h 904875"/>
                <a:gd name="connsiteX47" fmla="*/ 831200 w 904458"/>
                <a:gd name="connsiteY47" fmla="*/ 194802 h 904875"/>
                <a:gd name="connsiteX48" fmla="*/ 774887 w 904458"/>
                <a:gd name="connsiteY48" fmla="*/ 356651 h 904875"/>
                <a:gd name="connsiteX49" fmla="*/ 677277 w 904458"/>
                <a:gd name="connsiteY49" fmla="*/ 390526 h 904875"/>
                <a:gd name="connsiteX50" fmla="*/ 647243 w 904458"/>
                <a:gd name="connsiteY50" fmla="*/ 382998 h 904875"/>
                <a:gd name="connsiteX51" fmla="*/ 624718 w 904458"/>
                <a:gd name="connsiteY51" fmla="*/ 337831 h 904875"/>
                <a:gd name="connsiteX52" fmla="*/ 587175 w 904458"/>
                <a:gd name="connsiteY52" fmla="*/ 296428 h 904875"/>
                <a:gd name="connsiteX53" fmla="*/ 658506 w 904458"/>
                <a:gd name="connsiteY53" fmla="*/ 187274 h 904875"/>
                <a:gd name="connsiteX54" fmla="*/ 752361 w 904458"/>
                <a:gd name="connsiteY54" fmla="*/ 157163 h 904875"/>
                <a:gd name="connsiteX55" fmla="*/ 237853 w 904458"/>
                <a:gd name="connsiteY55" fmla="*/ 60325 h 904875"/>
                <a:gd name="connsiteX56" fmla="*/ 357650 w 904458"/>
                <a:gd name="connsiteY56" fmla="*/ 131579 h 904875"/>
                <a:gd name="connsiteX57" fmla="*/ 383856 w 904458"/>
                <a:gd name="connsiteY57" fmla="*/ 266585 h 904875"/>
                <a:gd name="connsiteX58" fmla="*/ 346419 w 904458"/>
                <a:gd name="connsiteY58" fmla="*/ 285336 h 904875"/>
                <a:gd name="connsiteX59" fmla="*/ 305239 w 904458"/>
                <a:gd name="connsiteY59" fmla="*/ 319088 h 904875"/>
                <a:gd name="connsiteX60" fmla="*/ 189186 w 904458"/>
                <a:gd name="connsiteY60" fmla="*/ 247835 h 904875"/>
                <a:gd name="connsiteX61" fmla="*/ 192929 w 904458"/>
                <a:gd name="connsiteY61" fmla="*/ 75326 h 904875"/>
                <a:gd name="connsiteX62" fmla="*/ 237853 w 904458"/>
                <a:gd name="connsiteY62" fmla="*/ 60325 h 904875"/>
                <a:gd name="connsiteX63" fmla="*/ 523252 w 904458"/>
                <a:gd name="connsiteY63" fmla="*/ 0 h 904875"/>
                <a:gd name="connsiteX64" fmla="*/ 538280 w 904458"/>
                <a:gd name="connsiteY64" fmla="*/ 3756 h 904875"/>
                <a:gd name="connsiteX65" fmla="*/ 613422 w 904458"/>
                <a:gd name="connsiteY65" fmla="*/ 157766 h 904875"/>
                <a:gd name="connsiteX66" fmla="*/ 542037 w 904458"/>
                <a:gd name="connsiteY66" fmla="*/ 266700 h 904875"/>
                <a:gd name="connsiteX67" fmla="*/ 459381 w 904458"/>
                <a:gd name="connsiteY67" fmla="*/ 251675 h 904875"/>
                <a:gd name="connsiteX68" fmla="*/ 440596 w 904458"/>
                <a:gd name="connsiteY68" fmla="*/ 251675 h 904875"/>
                <a:gd name="connsiteX69" fmla="*/ 410539 w 904458"/>
                <a:gd name="connsiteY69" fmla="*/ 120203 h 904875"/>
                <a:gd name="connsiteX70" fmla="*/ 523252 w 904458"/>
                <a:gd name="connsiteY70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04458" h="904875">
                  <a:moveTo>
                    <a:pt x="376884" y="635000"/>
                  </a:moveTo>
                  <a:cubicBezTo>
                    <a:pt x="403184" y="642497"/>
                    <a:pt x="429484" y="649993"/>
                    <a:pt x="459540" y="649993"/>
                  </a:cubicBezTo>
                  <a:cubicBezTo>
                    <a:pt x="489597" y="679979"/>
                    <a:pt x="504625" y="728707"/>
                    <a:pt x="493354" y="784931"/>
                  </a:cubicBezTo>
                  <a:cubicBezTo>
                    <a:pt x="482083" y="856148"/>
                    <a:pt x="433241" y="904875"/>
                    <a:pt x="380641" y="904875"/>
                  </a:cubicBezTo>
                  <a:cubicBezTo>
                    <a:pt x="376884" y="904875"/>
                    <a:pt x="373127" y="904875"/>
                    <a:pt x="369370" y="904875"/>
                  </a:cubicBezTo>
                  <a:cubicBezTo>
                    <a:pt x="313014" y="893630"/>
                    <a:pt x="279200" y="822413"/>
                    <a:pt x="294228" y="747448"/>
                  </a:cubicBezTo>
                  <a:cubicBezTo>
                    <a:pt x="305499" y="691224"/>
                    <a:pt x="339313" y="646245"/>
                    <a:pt x="376884" y="635000"/>
                  </a:cubicBezTo>
                  <a:close/>
                  <a:moveTo>
                    <a:pt x="602058" y="585788"/>
                  </a:moveTo>
                  <a:cubicBezTo>
                    <a:pt x="635991" y="589538"/>
                    <a:pt x="673694" y="608289"/>
                    <a:pt x="703856" y="638291"/>
                  </a:cubicBezTo>
                  <a:cubicBezTo>
                    <a:pt x="707627" y="645791"/>
                    <a:pt x="711397" y="649541"/>
                    <a:pt x="715167" y="657042"/>
                  </a:cubicBezTo>
                  <a:cubicBezTo>
                    <a:pt x="715167" y="657042"/>
                    <a:pt x="718938" y="657042"/>
                    <a:pt x="718938" y="660792"/>
                  </a:cubicBezTo>
                  <a:cubicBezTo>
                    <a:pt x="737789" y="687043"/>
                    <a:pt x="749100" y="717045"/>
                    <a:pt x="749100" y="747046"/>
                  </a:cubicBezTo>
                  <a:cubicBezTo>
                    <a:pt x="749100" y="758297"/>
                    <a:pt x="749100" y="773298"/>
                    <a:pt x="745330" y="784548"/>
                  </a:cubicBezTo>
                  <a:cubicBezTo>
                    <a:pt x="741560" y="803299"/>
                    <a:pt x="730249" y="822050"/>
                    <a:pt x="711397" y="833301"/>
                  </a:cubicBezTo>
                  <a:cubicBezTo>
                    <a:pt x="700086" y="840801"/>
                    <a:pt x="685005" y="844551"/>
                    <a:pt x="666153" y="844551"/>
                  </a:cubicBezTo>
                  <a:cubicBezTo>
                    <a:pt x="624680" y="844551"/>
                    <a:pt x="579436" y="818300"/>
                    <a:pt x="549274" y="773298"/>
                  </a:cubicBezTo>
                  <a:cubicBezTo>
                    <a:pt x="515341" y="728295"/>
                    <a:pt x="507800" y="675793"/>
                    <a:pt x="522881" y="638291"/>
                  </a:cubicBezTo>
                  <a:cubicBezTo>
                    <a:pt x="541733" y="630790"/>
                    <a:pt x="556814" y="623290"/>
                    <a:pt x="571896" y="615790"/>
                  </a:cubicBezTo>
                  <a:cubicBezTo>
                    <a:pt x="583206" y="608289"/>
                    <a:pt x="594517" y="597039"/>
                    <a:pt x="602058" y="585788"/>
                  </a:cubicBezTo>
                  <a:close/>
                  <a:moveTo>
                    <a:pt x="226619" y="517525"/>
                  </a:moveTo>
                  <a:cubicBezTo>
                    <a:pt x="245390" y="517525"/>
                    <a:pt x="260407" y="521299"/>
                    <a:pt x="275424" y="528846"/>
                  </a:cubicBezTo>
                  <a:cubicBezTo>
                    <a:pt x="279178" y="540167"/>
                    <a:pt x="286687" y="551487"/>
                    <a:pt x="294195" y="562808"/>
                  </a:cubicBezTo>
                  <a:cubicBezTo>
                    <a:pt x="301704" y="574129"/>
                    <a:pt x="309212" y="581676"/>
                    <a:pt x="320475" y="592997"/>
                  </a:cubicBezTo>
                  <a:cubicBezTo>
                    <a:pt x="320475" y="634506"/>
                    <a:pt x="294195" y="683562"/>
                    <a:pt x="245390" y="717525"/>
                  </a:cubicBezTo>
                  <a:cubicBezTo>
                    <a:pt x="215356" y="740166"/>
                    <a:pt x="181568" y="747713"/>
                    <a:pt x="151534" y="747713"/>
                  </a:cubicBezTo>
                  <a:cubicBezTo>
                    <a:pt x="117746" y="747713"/>
                    <a:pt x="91467" y="736392"/>
                    <a:pt x="72696" y="713751"/>
                  </a:cubicBezTo>
                  <a:cubicBezTo>
                    <a:pt x="42662" y="664695"/>
                    <a:pt x="68941" y="592997"/>
                    <a:pt x="132763" y="547714"/>
                  </a:cubicBezTo>
                  <a:cubicBezTo>
                    <a:pt x="162797" y="528846"/>
                    <a:pt x="196585" y="517525"/>
                    <a:pt x="226619" y="517525"/>
                  </a:cubicBezTo>
                  <a:close/>
                  <a:moveTo>
                    <a:pt x="749014" y="409575"/>
                  </a:moveTo>
                  <a:cubicBezTo>
                    <a:pt x="760277" y="409575"/>
                    <a:pt x="775294" y="409575"/>
                    <a:pt x="786556" y="413327"/>
                  </a:cubicBezTo>
                  <a:cubicBezTo>
                    <a:pt x="861641" y="428336"/>
                    <a:pt x="914200" y="484621"/>
                    <a:pt x="902938" y="537152"/>
                  </a:cubicBezTo>
                  <a:cubicBezTo>
                    <a:pt x="895429" y="585932"/>
                    <a:pt x="846624" y="615950"/>
                    <a:pt x="782802" y="615950"/>
                  </a:cubicBezTo>
                  <a:cubicBezTo>
                    <a:pt x="771540" y="615950"/>
                    <a:pt x="760277" y="615950"/>
                    <a:pt x="749014" y="612198"/>
                  </a:cubicBezTo>
                  <a:cubicBezTo>
                    <a:pt x="730243" y="608446"/>
                    <a:pt x="715226" y="604693"/>
                    <a:pt x="700209" y="597189"/>
                  </a:cubicBezTo>
                  <a:cubicBezTo>
                    <a:pt x="700209" y="597189"/>
                    <a:pt x="696455" y="593436"/>
                    <a:pt x="692701" y="593436"/>
                  </a:cubicBezTo>
                  <a:cubicBezTo>
                    <a:pt x="670175" y="578427"/>
                    <a:pt x="647650" y="559666"/>
                    <a:pt x="636387" y="540905"/>
                  </a:cubicBezTo>
                  <a:cubicBezTo>
                    <a:pt x="651404" y="507134"/>
                    <a:pt x="658913" y="473364"/>
                    <a:pt x="658913" y="439593"/>
                  </a:cubicBezTo>
                  <a:cubicBezTo>
                    <a:pt x="681438" y="420832"/>
                    <a:pt x="715226" y="409575"/>
                    <a:pt x="749014" y="409575"/>
                  </a:cubicBezTo>
                  <a:close/>
                  <a:moveTo>
                    <a:pt x="121402" y="288925"/>
                  </a:moveTo>
                  <a:cubicBezTo>
                    <a:pt x="132642" y="288925"/>
                    <a:pt x="147628" y="292695"/>
                    <a:pt x="158868" y="292695"/>
                  </a:cubicBezTo>
                  <a:cubicBezTo>
                    <a:pt x="215065" y="304006"/>
                    <a:pt x="256277" y="337939"/>
                    <a:pt x="271263" y="375643"/>
                  </a:cubicBezTo>
                  <a:cubicBezTo>
                    <a:pt x="260023" y="402035"/>
                    <a:pt x="256277" y="432197"/>
                    <a:pt x="256277" y="458590"/>
                  </a:cubicBezTo>
                  <a:cubicBezTo>
                    <a:pt x="237544" y="484982"/>
                    <a:pt x="200079" y="500063"/>
                    <a:pt x="155121" y="500063"/>
                  </a:cubicBezTo>
                  <a:cubicBezTo>
                    <a:pt x="143882" y="500063"/>
                    <a:pt x="132642" y="496293"/>
                    <a:pt x="121402" y="496293"/>
                  </a:cubicBezTo>
                  <a:cubicBezTo>
                    <a:pt x="42726" y="481212"/>
                    <a:pt x="-9725" y="424657"/>
                    <a:pt x="1514" y="368102"/>
                  </a:cubicBezTo>
                  <a:cubicBezTo>
                    <a:pt x="9007" y="322858"/>
                    <a:pt x="61458" y="288925"/>
                    <a:pt x="121402" y="288925"/>
                  </a:cubicBezTo>
                  <a:close/>
                  <a:moveTo>
                    <a:pt x="752361" y="157163"/>
                  </a:moveTo>
                  <a:cubicBezTo>
                    <a:pt x="786149" y="157163"/>
                    <a:pt x="816183" y="168455"/>
                    <a:pt x="831200" y="194802"/>
                  </a:cubicBezTo>
                  <a:cubicBezTo>
                    <a:pt x="864988" y="239969"/>
                    <a:pt x="838709" y="315248"/>
                    <a:pt x="774887" y="356651"/>
                  </a:cubicBezTo>
                  <a:cubicBezTo>
                    <a:pt x="744853" y="379234"/>
                    <a:pt x="711065" y="390526"/>
                    <a:pt x="677277" y="390526"/>
                  </a:cubicBezTo>
                  <a:cubicBezTo>
                    <a:pt x="666014" y="390526"/>
                    <a:pt x="658506" y="386762"/>
                    <a:pt x="647243" y="382998"/>
                  </a:cubicBezTo>
                  <a:cubicBezTo>
                    <a:pt x="639734" y="367943"/>
                    <a:pt x="632226" y="352887"/>
                    <a:pt x="624718" y="337831"/>
                  </a:cubicBezTo>
                  <a:cubicBezTo>
                    <a:pt x="613455" y="322776"/>
                    <a:pt x="602192" y="307720"/>
                    <a:pt x="587175" y="296428"/>
                  </a:cubicBezTo>
                  <a:cubicBezTo>
                    <a:pt x="590929" y="258789"/>
                    <a:pt x="617209" y="217386"/>
                    <a:pt x="658506" y="187274"/>
                  </a:cubicBezTo>
                  <a:cubicBezTo>
                    <a:pt x="688539" y="168455"/>
                    <a:pt x="722328" y="157163"/>
                    <a:pt x="752361" y="157163"/>
                  </a:cubicBezTo>
                  <a:close/>
                  <a:moveTo>
                    <a:pt x="237853" y="60325"/>
                  </a:moveTo>
                  <a:cubicBezTo>
                    <a:pt x="279033" y="60325"/>
                    <a:pt x="327701" y="86576"/>
                    <a:pt x="357650" y="131579"/>
                  </a:cubicBezTo>
                  <a:cubicBezTo>
                    <a:pt x="387599" y="176581"/>
                    <a:pt x="395087" y="229084"/>
                    <a:pt x="383856" y="266585"/>
                  </a:cubicBezTo>
                  <a:cubicBezTo>
                    <a:pt x="368881" y="270336"/>
                    <a:pt x="357650" y="277836"/>
                    <a:pt x="346419" y="285336"/>
                  </a:cubicBezTo>
                  <a:cubicBezTo>
                    <a:pt x="331445" y="296587"/>
                    <a:pt x="316470" y="307838"/>
                    <a:pt x="305239" y="319088"/>
                  </a:cubicBezTo>
                  <a:cubicBezTo>
                    <a:pt x="264059" y="319088"/>
                    <a:pt x="219135" y="292837"/>
                    <a:pt x="189186" y="247835"/>
                  </a:cubicBezTo>
                  <a:cubicBezTo>
                    <a:pt x="144262" y="184081"/>
                    <a:pt x="148005" y="105327"/>
                    <a:pt x="192929" y="75326"/>
                  </a:cubicBezTo>
                  <a:cubicBezTo>
                    <a:pt x="207904" y="64075"/>
                    <a:pt x="222879" y="60325"/>
                    <a:pt x="237853" y="60325"/>
                  </a:cubicBezTo>
                  <a:close/>
                  <a:moveTo>
                    <a:pt x="523252" y="0"/>
                  </a:moveTo>
                  <a:cubicBezTo>
                    <a:pt x="527009" y="0"/>
                    <a:pt x="534523" y="0"/>
                    <a:pt x="538280" y="3756"/>
                  </a:cubicBezTo>
                  <a:cubicBezTo>
                    <a:pt x="594636" y="11269"/>
                    <a:pt x="628450" y="82640"/>
                    <a:pt x="613422" y="157766"/>
                  </a:cubicBezTo>
                  <a:cubicBezTo>
                    <a:pt x="602151" y="210355"/>
                    <a:pt x="575851" y="247918"/>
                    <a:pt x="542037" y="266700"/>
                  </a:cubicBezTo>
                  <a:cubicBezTo>
                    <a:pt x="515738" y="255431"/>
                    <a:pt x="485681" y="251675"/>
                    <a:pt x="459381" y="251675"/>
                  </a:cubicBezTo>
                  <a:cubicBezTo>
                    <a:pt x="451867" y="251675"/>
                    <a:pt x="444353" y="251675"/>
                    <a:pt x="440596" y="251675"/>
                  </a:cubicBezTo>
                  <a:cubicBezTo>
                    <a:pt x="414296" y="221624"/>
                    <a:pt x="403025" y="172792"/>
                    <a:pt x="410539" y="120203"/>
                  </a:cubicBezTo>
                  <a:cubicBezTo>
                    <a:pt x="425568" y="52589"/>
                    <a:pt x="474410" y="0"/>
                    <a:pt x="5232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8"/>
            <p:cNvSpPr>
              <a:spLocks noEditPoints="1"/>
            </p:cNvSpPr>
            <p:nvPr/>
          </p:nvSpPr>
          <p:spPr bwMode="auto">
            <a:xfrm>
              <a:off x="5133639" y="3083152"/>
              <a:ext cx="401638" cy="3984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任意多边形 88"/>
            <p:cNvSpPr/>
            <p:nvPr/>
          </p:nvSpPr>
          <p:spPr bwMode="auto">
            <a:xfrm>
              <a:off x="6011526" y="5177065"/>
              <a:ext cx="200025" cy="200025"/>
            </a:xfrm>
            <a:custGeom>
              <a:avLst/>
              <a:gdLst>
                <a:gd name="connsiteX0" fmla="*/ 90488 w 200025"/>
                <a:gd name="connsiteY0" fmla="*/ 139700 h 200025"/>
                <a:gd name="connsiteX1" fmla="*/ 97896 w 200025"/>
                <a:gd name="connsiteY1" fmla="*/ 139700 h 200025"/>
                <a:gd name="connsiteX2" fmla="*/ 109009 w 200025"/>
                <a:gd name="connsiteY2" fmla="*/ 139700 h 200025"/>
                <a:gd name="connsiteX3" fmla="*/ 123825 w 200025"/>
                <a:gd name="connsiteY3" fmla="*/ 166092 h 200025"/>
                <a:gd name="connsiteX4" fmla="*/ 101600 w 200025"/>
                <a:gd name="connsiteY4" fmla="*/ 200025 h 200025"/>
                <a:gd name="connsiteX5" fmla="*/ 79375 w 200025"/>
                <a:gd name="connsiteY5" fmla="*/ 169863 h 200025"/>
                <a:gd name="connsiteX6" fmla="*/ 90488 w 200025"/>
                <a:gd name="connsiteY6" fmla="*/ 139700 h 200025"/>
                <a:gd name="connsiteX7" fmla="*/ 135731 w 200025"/>
                <a:gd name="connsiteY7" fmla="*/ 120650 h 200025"/>
                <a:gd name="connsiteX8" fmla="*/ 139502 w 200025"/>
                <a:gd name="connsiteY8" fmla="*/ 120650 h 200025"/>
                <a:gd name="connsiteX9" fmla="*/ 165894 w 200025"/>
                <a:gd name="connsiteY9" fmla="*/ 131876 h 200025"/>
                <a:gd name="connsiteX10" fmla="*/ 169664 w 200025"/>
                <a:gd name="connsiteY10" fmla="*/ 165554 h 200025"/>
                <a:gd name="connsiteX11" fmla="*/ 158353 w 200025"/>
                <a:gd name="connsiteY11" fmla="*/ 173038 h 200025"/>
                <a:gd name="connsiteX12" fmla="*/ 131961 w 200025"/>
                <a:gd name="connsiteY12" fmla="*/ 161812 h 200025"/>
                <a:gd name="connsiteX13" fmla="*/ 131961 w 200025"/>
                <a:gd name="connsiteY13" fmla="*/ 158070 h 200025"/>
                <a:gd name="connsiteX14" fmla="*/ 120650 w 200025"/>
                <a:gd name="connsiteY14" fmla="*/ 135618 h 200025"/>
                <a:gd name="connsiteX15" fmla="*/ 131961 w 200025"/>
                <a:gd name="connsiteY15" fmla="*/ 128134 h 200025"/>
                <a:gd name="connsiteX16" fmla="*/ 135731 w 200025"/>
                <a:gd name="connsiteY16" fmla="*/ 120650 h 200025"/>
                <a:gd name="connsiteX17" fmla="*/ 60325 w 200025"/>
                <a:gd name="connsiteY17" fmla="*/ 120650 h 200025"/>
                <a:gd name="connsiteX18" fmla="*/ 64135 w 200025"/>
                <a:gd name="connsiteY18" fmla="*/ 120650 h 200025"/>
                <a:gd name="connsiteX19" fmla="*/ 71755 w 200025"/>
                <a:gd name="connsiteY19" fmla="*/ 128134 h 200025"/>
                <a:gd name="connsiteX20" fmla="*/ 75565 w 200025"/>
                <a:gd name="connsiteY20" fmla="*/ 135618 h 200025"/>
                <a:gd name="connsiteX21" fmla="*/ 67945 w 200025"/>
                <a:gd name="connsiteY21" fmla="*/ 161812 h 200025"/>
                <a:gd name="connsiteX22" fmla="*/ 41275 w 200025"/>
                <a:gd name="connsiteY22" fmla="*/ 173038 h 200025"/>
                <a:gd name="connsiteX23" fmla="*/ 29845 w 200025"/>
                <a:gd name="connsiteY23" fmla="*/ 169296 h 200025"/>
                <a:gd name="connsiteX24" fmla="*/ 33655 w 200025"/>
                <a:gd name="connsiteY24" fmla="*/ 131876 h 200025"/>
                <a:gd name="connsiteX25" fmla="*/ 60325 w 200025"/>
                <a:gd name="connsiteY25" fmla="*/ 120650 h 200025"/>
                <a:gd name="connsiteX26" fmla="*/ 30480 w 200025"/>
                <a:gd name="connsiteY26" fmla="*/ 79375 h 200025"/>
                <a:gd name="connsiteX27" fmla="*/ 57150 w 200025"/>
                <a:gd name="connsiteY27" fmla="*/ 90632 h 200025"/>
                <a:gd name="connsiteX28" fmla="*/ 57150 w 200025"/>
                <a:gd name="connsiteY28" fmla="*/ 109393 h 200025"/>
                <a:gd name="connsiteX29" fmla="*/ 30480 w 200025"/>
                <a:gd name="connsiteY29" fmla="*/ 120650 h 200025"/>
                <a:gd name="connsiteX30" fmla="*/ 0 w 200025"/>
                <a:gd name="connsiteY30" fmla="*/ 101889 h 200025"/>
                <a:gd name="connsiteX31" fmla="*/ 30480 w 200025"/>
                <a:gd name="connsiteY31" fmla="*/ 79375 h 200025"/>
                <a:gd name="connsiteX32" fmla="*/ 165735 w 200025"/>
                <a:gd name="connsiteY32" fmla="*/ 74612 h 200025"/>
                <a:gd name="connsiteX33" fmla="*/ 169545 w 200025"/>
                <a:gd name="connsiteY33" fmla="*/ 74612 h 200025"/>
                <a:gd name="connsiteX34" fmla="*/ 200025 w 200025"/>
                <a:gd name="connsiteY34" fmla="*/ 97631 h 200025"/>
                <a:gd name="connsiteX35" fmla="*/ 169545 w 200025"/>
                <a:gd name="connsiteY35" fmla="*/ 120650 h 200025"/>
                <a:gd name="connsiteX36" fmla="*/ 165735 w 200025"/>
                <a:gd name="connsiteY36" fmla="*/ 120650 h 200025"/>
                <a:gd name="connsiteX37" fmla="*/ 142875 w 200025"/>
                <a:gd name="connsiteY37" fmla="*/ 109141 h 200025"/>
                <a:gd name="connsiteX38" fmla="*/ 142875 w 200025"/>
                <a:gd name="connsiteY38" fmla="*/ 86122 h 200025"/>
                <a:gd name="connsiteX39" fmla="*/ 165735 w 200025"/>
                <a:gd name="connsiteY39" fmla="*/ 74612 h 200025"/>
                <a:gd name="connsiteX40" fmla="*/ 153988 w 200025"/>
                <a:gd name="connsiteY40" fmla="*/ 22225 h 200025"/>
                <a:gd name="connsiteX41" fmla="*/ 168805 w 200025"/>
                <a:gd name="connsiteY41" fmla="*/ 25967 h 200025"/>
                <a:gd name="connsiteX42" fmla="*/ 161396 w 200025"/>
                <a:gd name="connsiteY42" fmla="*/ 63387 h 200025"/>
                <a:gd name="connsiteX43" fmla="*/ 139171 w 200025"/>
                <a:gd name="connsiteY43" fmla="*/ 74613 h 200025"/>
                <a:gd name="connsiteX44" fmla="*/ 135467 w 200025"/>
                <a:gd name="connsiteY44" fmla="*/ 74613 h 200025"/>
                <a:gd name="connsiteX45" fmla="*/ 128059 w 200025"/>
                <a:gd name="connsiteY45" fmla="*/ 67129 h 200025"/>
                <a:gd name="connsiteX46" fmla="*/ 120650 w 200025"/>
                <a:gd name="connsiteY46" fmla="*/ 59645 h 200025"/>
                <a:gd name="connsiteX47" fmla="*/ 131763 w 200025"/>
                <a:gd name="connsiteY47" fmla="*/ 33451 h 200025"/>
                <a:gd name="connsiteX48" fmla="*/ 153988 w 200025"/>
                <a:gd name="connsiteY48" fmla="*/ 22225 h 200025"/>
                <a:gd name="connsiteX49" fmla="*/ 41275 w 200025"/>
                <a:gd name="connsiteY49" fmla="*/ 22225 h 200025"/>
                <a:gd name="connsiteX50" fmla="*/ 63501 w 200025"/>
                <a:gd name="connsiteY50" fmla="*/ 33451 h 200025"/>
                <a:gd name="connsiteX51" fmla="*/ 74613 w 200025"/>
                <a:gd name="connsiteY51" fmla="*/ 59645 h 200025"/>
                <a:gd name="connsiteX52" fmla="*/ 67205 w 200025"/>
                <a:gd name="connsiteY52" fmla="*/ 67129 h 200025"/>
                <a:gd name="connsiteX53" fmla="*/ 59796 w 200025"/>
                <a:gd name="connsiteY53" fmla="*/ 74613 h 200025"/>
                <a:gd name="connsiteX54" fmla="*/ 56092 w 200025"/>
                <a:gd name="connsiteY54" fmla="*/ 74613 h 200025"/>
                <a:gd name="connsiteX55" fmla="*/ 33867 w 200025"/>
                <a:gd name="connsiteY55" fmla="*/ 67129 h 200025"/>
                <a:gd name="connsiteX56" fmla="*/ 26459 w 200025"/>
                <a:gd name="connsiteY56" fmla="*/ 29709 h 200025"/>
                <a:gd name="connsiteX57" fmla="*/ 41275 w 200025"/>
                <a:gd name="connsiteY57" fmla="*/ 22225 h 200025"/>
                <a:gd name="connsiteX58" fmla="*/ 97632 w 200025"/>
                <a:gd name="connsiteY58" fmla="*/ 0 h 200025"/>
                <a:gd name="connsiteX59" fmla="*/ 120651 w 200025"/>
                <a:gd name="connsiteY59" fmla="*/ 30480 h 200025"/>
                <a:gd name="connsiteX60" fmla="*/ 109142 w 200025"/>
                <a:gd name="connsiteY60" fmla="*/ 57150 h 200025"/>
                <a:gd name="connsiteX61" fmla="*/ 97632 w 200025"/>
                <a:gd name="connsiteY61" fmla="*/ 53340 h 200025"/>
                <a:gd name="connsiteX62" fmla="*/ 86123 w 200025"/>
                <a:gd name="connsiteY62" fmla="*/ 57150 h 200025"/>
                <a:gd name="connsiteX63" fmla="*/ 74613 w 200025"/>
                <a:gd name="connsiteY63" fmla="*/ 30480 h 200025"/>
                <a:gd name="connsiteX64" fmla="*/ 97632 w 200025"/>
                <a:gd name="connsiteY64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00025" h="200025">
                  <a:moveTo>
                    <a:pt x="90488" y="139700"/>
                  </a:moveTo>
                  <a:cubicBezTo>
                    <a:pt x="94192" y="139700"/>
                    <a:pt x="97896" y="139700"/>
                    <a:pt x="97896" y="139700"/>
                  </a:cubicBezTo>
                  <a:cubicBezTo>
                    <a:pt x="101600" y="139700"/>
                    <a:pt x="105304" y="139700"/>
                    <a:pt x="109009" y="139700"/>
                  </a:cubicBezTo>
                  <a:cubicBezTo>
                    <a:pt x="116417" y="143471"/>
                    <a:pt x="120121" y="154781"/>
                    <a:pt x="123825" y="166092"/>
                  </a:cubicBezTo>
                  <a:cubicBezTo>
                    <a:pt x="123825" y="184944"/>
                    <a:pt x="112713" y="196255"/>
                    <a:pt x="101600" y="200025"/>
                  </a:cubicBezTo>
                  <a:cubicBezTo>
                    <a:pt x="86784" y="200025"/>
                    <a:pt x="79375" y="184944"/>
                    <a:pt x="79375" y="169863"/>
                  </a:cubicBezTo>
                  <a:cubicBezTo>
                    <a:pt x="79375" y="154781"/>
                    <a:pt x="83079" y="143471"/>
                    <a:pt x="90488" y="139700"/>
                  </a:cubicBezTo>
                  <a:close/>
                  <a:moveTo>
                    <a:pt x="135731" y="120650"/>
                  </a:moveTo>
                  <a:cubicBezTo>
                    <a:pt x="139502" y="120650"/>
                    <a:pt x="139502" y="120650"/>
                    <a:pt x="139502" y="120650"/>
                  </a:cubicBezTo>
                  <a:cubicBezTo>
                    <a:pt x="147042" y="120650"/>
                    <a:pt x="158353" y="124392"/>
                    <a:pt x="165894" y="131876"/>
                  </a:cubicBezTo>
                  <a:cubicBezTo>
                    <a:pt x="177205" y="143102"/>
                    <a:pt x="180975" y="158070"/>
                    <a:pt x="169664" y="165554"/>
                  </a:cubicBezTo>
                  <a:cubicBezTo>
                    <a:pt x="165894" y="169296"/>
                    <a:pt x="162124" y="173038"/>
                    <a:pt x="158353" y="173038"/>
                  </a:cubicBezTo>
                  <a:cubicBezTo>
                    <a:pt x="150813" y="173038"/>
                    <a:pt x="139502" y="169296"/>
                    <a:pt x="131961" y="161812"/>
                  </a:cubicBezTo>
                  <a:cubicBezTo>
                    <a:pt x="131961" y="161812"/>
                    <a:pt x="131961" y="161812"/>
                    <a:pt x="131961" y="158070"/>
                  </a:cubicBezTo>
                  <a:cubicBezTo>
                    <a:pt x="128191" y="150586"/>
                    <a:pt x="124421" y="143102"/>
                    <a:pt x="120650" y="135618"/>
                  </a:cubicBezTo>
                  <a:cubicBezTo>
                    <a:pt x="124421" y="131876"/>
                    <a:pt x="128191" y="131876"/>
                    <a:pt x="131961" y="128134"/>
                  </a:cubicBezTo>
                  <a:cubicBezTo>
                    <a:pt x="131961" y="124392"/>
                    <a:pt x="135731" y="124392"/>
                    <a:pt x="135731" y="120650"/>
                  </a:cubicBezTo>
                  <a:close/>
                  <a:moveTo>
                    <a:pt x="60325" y="120650"/>
                  </a:moveTo>
                  <a:cubicBezTo>
                    <a:pt x="60325" y="120650"/>
                    <a:pt x="64135" y="120650"/>
                    <a:pt x="64135" y="120650"/>
                  </a:cubicBezTo>
                  <a:cubicBezTo>
                    <a:pt x="64135" y="124392"/>
                    <a:pt x="67945" y="128134"/>
                    <a:pt x="71755" y="128134"/>
                  </a:cubicBezTo>
                  <a:cubicBezTo>
                    <a:pt x="71755" y="131876"/>
                    <a:pt x="75565" y="131876"/>
                    <a:pt x="75565" y="135618"/>
                  </a:cubicBezTo>
                  <a:cubicBezTo>
                    <a:pt x="79375" y="143102"/>
                    <a:pt x="75565" y="154328"/>
                    <a:pt x="67945" y="161812"/>
                  </a:cubicBezTo>
                  <a:cubicBezTo>
                    <a:pt x="60325" y="169296"/>
                    <a:pt x="48895" y="173038"/>
                    <a:pt x="41275" y="173038"/>
                  </a:cubicBezTo>
                  <a:cubicBezTo>
                    <a:pt x="37465" y="173038"/>
                    <a:pt x="33655" y="173038"/>
                    <a:pt x="29845" y="169296"/>
                  </a:cubicBezTo>
                  <a:cubicBezTo>
                    <a:pt x="22225" y="161812"/>
                    <a:pt x="22225" y="146844"/>
                    <a:pt x="33655" y="131876"/>
                  </a:cubicBezTo>
                  <a:cubicBezTo>
                    <a:pt x="41275" y="124392"/>
                    <a:pt x="52705" y="120650"/>
                    <a:pt x="60325" y="120650"/>
                  </a:cubicBezTo>
                  <a:close/>
                  <a:moveTo>
                    <a:pt x="30480" y="79375"/>
                  </a:moveTo>
                  <a:cubicBezTo>
                    <a:pt x="41910" y="79375"/>
                    <a:pt x="53340" y="83128"/>
                    <a:pt x="57150" y="90632"/>
                  </a:cubicBezTo>
                  <a:cubicBezTo>
                    <a:pt x="57150" y="94384"/>
                    <a:pt x="57150" y="101889"/>
                    <a:pt x="57150" y="109393"/>
                  </a:cubicBezTo>
                  <a:cubicBezTo>
                    <a:pt x="53340" y="116898"/>
                    <a:pt x="41910" y="120650"/>
                    <a:pt x="30480" y="120650"/>
                  </a:cubicBezTo>
                  <a:cubicBezTo>
                    <a:pt x="11430" y="120650"/>
                    <a:pt x="0" y="113146"/>
                    <a:pt x="0" y="101889"/>
                  </a:cubicBezTo>
                  <a:cubicBezTo>
                    <a:pt x="0" y="86880"/>
                    <a:pt x="11430" y="79375"/>
                    <a:pt x="30480" y="79375"/>
                  </a:cubicBezTo>
                  <a:close/>
                  <a:moveTo>
                    <a:pt x="165735" y="74612"/>
                  </a:moveTo>
                  <a:cubicBezTo>
                    <a:pt x="169545" y="74612"/>
                    <a:pt x="169545" y="74612"/>
                    <a:pt x="169545" y="74612"/>
                  </a:cubicBezTo>
                  <a:cubicBezTo>
                    <a:pt x="184785" y="74612"/>
                    <a:pt x="200025" y="82285"/>
                    <a:pt x="200025" y="97631"/>
                  </a:cubicBezTo>
                  <a:cubicBezTo>
                    <a:pt x="200025" y="109141"/>
                    <a:pt x="184785" y="120650"/>
                    <a:pt x="169545" y="120650"/>
                  </a:cubicBezTo>
                  <a:cubicBezTo>
                    <a:pt x="169545" y="120650"/>
                    <a:pt x="169545" y="120650"/>
                    <a:pt x="165735" y="120650"/>
                  </a:cubicBezTo>
                  <a:cubicBezTo>
                    <a:pt x="158115" y="120650"/>
                    <a:pt x="146685" y="112977"/>
                    <a:pt x="142875" y="109141"/>
                  </a:cubicBezTo>
                  <a:cubicBezTo>
                    <a:pt x="142875" y="101468"/>
                    <a:pt x="142875" y="93795"/>
                    <a:pt x="142875" y="86122"/>
                  </a:cubicBezTo>
                  <a:cubicBezTo>
                    <a:pt x="146685" y="78449"/>
                    <a:pt x="158115" y="74612"/>
                    <a:pt x="165735" y="74612"/>
                  </a:cubicBezTo>
                  <a:close/>
                  <a:moveTo>
                    <a:pt x="153988" y="22225"/>
                  </a:moveTo>
                  <a:cubicBezTo>
                    <a:pt x="157692" y="22225"/>
                    <a:pt x="165101" y="22225"/>
                    <a:pt x="168805" y="25967"/>
                  </a:cubicBezTo>
                  <a:cubicBezTo>
                    <a:pt x="176213" y="33451"/>
                    <a:pt x="172509" y="52161"/>
                    <a:pt x="161396" y="63387"/>
                  </a:cubicBezTo>
                  <a:cubicBezTo>
                    <a:pt x="153988" y="70871"/>
                    <a:pt x="146580" y="74613"/>
                    <a:pt x="139171" y="74613"/>
                  </a:cubicBezTo>
                  <a:cubicBezTo>
                    <a:pt x="139171" y="74613"/>
                    <a:pt x="135467" y="74613"/>
                    <a:pt x="135467" y="74613"/>
                  </a:cubicBezTo>
                  <a:cubicBezTo>
                    <a:pt x="135467" y="70871"/>
                    <a:pt x="131763" y="67129"/>
                    <a:pt x="128059" y="67129"/>
                  </a:cubicBezTo>
                  <a:cubicBezTo>
                    <a:pt x="128059" y="63387"/>
                    <a:pt x="124354" y="59645"/>
                    <a:pt x="120650" y="59645"/>
                  </a:cubicBezTo>
                  <a:cubicBezTo>
                    <a:pt x="120650" y="52161"/>
                    <a:pt x="124354" y="40935"/>
                    <a:pt x="131763" y="33451"/>
                  </a:cubicBezTo>
                  <a:cubicBezTo>
                    <a:pt x="139171" y="25967"/>
                    <a:pt x="146580" y="22225"/>
                    <a:pt x="153988" y="22225"/>
                  </a:cubicBezTo>
                  <a:close/>
                  <a:moveTo>
                    <a:pt x="41275" y="22225"/>
                  </a:moveTo>
                  <a:cubicBezTo>
                    <a:pt x="48684" y="22225"/>
                    <a:pt x="56092" y="25967"/>
                    <a:pt x="63501" y="33451"/>
                  </a:cubicBezTo>
                  <a:cubicBezTo>
                    <a:pt x="70909" y="40935"/>
                    <a:pt x="74613" y="52161"/>
                    <a:pt x="74613" y="59645"/>
                  </a:cubicBezTo>
                  <a:cubicBezTo>
                    <a:pt x="70909" y="63387"/>
                    <a:pt x="70909" y="63387"/>
                    <a:pt x="67205" y="67129"/>
                  </a:cubicBezTo>
                  <a:cubicBezTo>
                    <a:pt x="63501" y="70871"/>
                    <a:pt x="63501" y="70871"/>
                    <a:pt x="59796" y="74613"/>
                  </a:cubicBezTo>
                  <a:cubicBezTo>
                    <a:pt x="59796" y="74613"/>
                    <a:pt x="59796" y="74613"/>
                    <a:pt x="56092" y="74613"/>
                  </a:cubicBezTo>
                  <a:cubicBezTo>
                    <a:pt x="48684" y="74613"/>
                    <a:pt x="41275" y="70871"/>
                    <a:pt x="33867" y="67129"/>
                  </a:cubicBezTo>
                  <a:cubicBezTo>
                    <a:pt x="22754" y="55903"/>
                    <a:pt x="19050" y="37193"/>
                    <a:pt x="26459" y="29709"/>
                  </a:cubicBezTo>
                  <a:cubicBezTo>
                    <a:pt x="30163" y="25967"/>
                    <a:pt x="33867" y="22225"/>
                    <a:pt x="41275" y="22225"/>
                  </a:cubicBezTo>
                  <a:close/>
                  <a:moveTo>
                    <a:pt x="97632" y="0"/>
                  </a:moveTo>
                  <a:cubicBezTo>
                    <a:pt x="109142" y="0"/>
                    <a:pt x="120651" y="11430"/>
                    <a:pt x="120651" y="30480"/>
                  </a:cubicBezTo>
                  <a:cubicBezTo>
                    <a:pt x="120651" y="41910"/>
                    <a:pt x="116815" y="49530"/>
                    <a:pt x="109142" y="57150"/>
                  </a:cubicBezTo>
                  <a:cubicBezTo>
                    <a:pt x="105305" y="53340"/>
                    <a:pt x="101469" y="53340"/>
                    <a:pt x="97632" y="53340"/>
                  </a:cubicBezTo>
                  <a:cubicBezTo>
                    <a:pt x="93796" y="53340"/>
                    <a:pt x="89959" y="57150"/>
                    <a:pt x="86123" y="57150"/>
                  </a:cubicBezTo>
                  <a:cubicBezTo>
                    <a:pt x="78450" y="53340"/>
                    <a:pt x="74613" y="41910"/>
                    <a:pt x="74613" y="30480"/>
                  </a:cubicBezTo>
                  <a:cubicBezTo>
                    <a:pt x="74613" y="11430"/>
                    <a:pt x="82286" y="0"/>
                    <a:pt x="97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40"/>
            <p:cNvSpPr>
              <a:spLocks noEditPoints="1"/>
            </p:cNvSpPr>
            <p:nvPr/>
          </p:nvSpPr>
          <p:spPr bwMode="auto">
            <a:xfrm>
              <a:off x="5287626" y="3737202"/>
              <a:ext cx="390525" cy="481013"/>
            </a:xfrm>
            <a:custGeom>
              <a:avLst/>
              <a:gdLst>
                <a:gd name="T0" fmla="*/ 23 w 104"/>
                <a:gd name="T1" fmla="*/ 45 h 128"/>
                <a:gd name="T2" fmla="*/ 12 w 104"/>
                <a:gd name="T3" fmla="*/ 90 h 128"/>
                <a:gd name="T4" fmla="*/ 7 w 104"/>
                <a:gd name="T5" fmla="*/ 124 h 128"/>
                <a:gd name="T6" fmla="*/ 3 w 104"/>
                <a:gd name="T7" fmla="*/ 128 h 128"/>
                <a:gd name="T8" fmla="*/ 25 w 104"/>
                <a:gd name="T9" fmla="*/ 65 h 128"/>
                <a:gd name="T10" fmla="*/ 23 w 104"/>
                <a:gd name="T11" fmla="*/ 45 h 128"/>
                <a:gd name="T12" fmla="*/ 101 w 104"/>
                <a:gd name="T13" fmla="*/ 0 h 128"/>
                <a:gd name="T14" fmla="*/ 23 w 104"/>
                <a:gd name="T15" fmla="*/ 45 h 128"/>
                <a:gd name="T16" fmla="*/ 104 w 104"/>
                <a:gd name="T17" fmla="*/ 0 h 128"/>
                <a:gd name="T18" fmla="*/ 104 w 104"/>
                <a:gd name="T19" fmla="*/ 0 h 128"/>
                <a:gd name="T20" fmla="*/ 104 w 104"/>
                <a:gd name="T21" fmla="*/ 0 h 128"/>
                <a:gd name="T22" fmla="*/ 103 w 104"/>
                <a:gd name="T23" fmla="*/ 0 h 128"/>
                <a:gd name="T24" fmla="*/ 101 w 104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8">
                  <a:moveTo>
                    <a:pt x="23" y="45"/>
                  </a:moveTo>
                  <a:cubicBezTo>
                    <a:pt x="17" y="57"/>
                    <a:pt x="13" y="71"/>
                    <a:pt x="12" y="90"/>
                  </a:cubicBezTo>
                  <a:cubicBezTo>
                    <a:pt x="12" y="90"/>
                    <a:pt x="30" y="114"/>
                    <a:pt x="7" y="124"/>
                  </a:cubicBezTo>
                  <a:cubicBezTo>
                    <a:pt x="0" y="126"/>
                    <a:pt x="0" y="128"/>
                    <a:pt x="3" y="128"/>
                  </a:cubicBezTo>
                  <a:cubicBezTo>
                    <a:pt x="10" y="128"/>
                    <a:pt x="38" y="114"/>
                    <a:pt x="25" y="65"/>
                  </a:cubicBezTo>
                  <a:cubicBezTo>
                    <a:pt x="23" y="57"/>
                    <a:pt x="23" y="51"/>
                    <a:pt x="23" y="45"/>
                  </a:cubicBezTo>
                  <a:moveTo>
                    <a:pt x="101" y="0"/>
                  </a:moveTo>
                  <a:cubicBezTo>
                    <a:pt x="87" y="0"/>
                    <a:pt x="26" y="3"/>
                    <a:pt x="23" y="45"/>
                  </a:cubicBezTo>
                  <a:cubicBezTo>
                    <a:pt x="46" y="3"/>
                    <a:pt x="96" y="1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3" y="0"/>
                  </a:cubicBezTo>
                  <a:cubicBezTo>
                    <a:pt x="103" y="0"/>
                    <a:pt x="102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41"/>
            <p:cNvSpPr/>
            <p:nvPr/>
          </p:nvSpPr>
          <p:spPr bwMode="auto">
            <a:xfrm>
              <a:off x="7986376" y="6853465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42"/>
            <p:cNvSpPr>
              <a:spLocks noEditPoints="1"/>
            </p:cNvSpPr>
            <p:nvPr/>
          </p:nvSpPr>
          <p:spPr bwMode="auto">
            <a:xfrm>
              <a:off x="7967326" y="4610327"/>
              <a:ext cx="642938" cy="2243138"/>
            </a:xfrm>
            <a:custGeom>
              <a:avLst/>
              <a:gdLst>
                <a:gd name="T0" fmla="*/ 59 w 171"/>
                <a:gd name="T1" fmla="*/ 279 h 597"/>
                <a:gd name="T2" fmla="*/ 5 w 171"/>
                <a:gd name="T3" fmla="*/ 597 h 597"/>
                <a:gd name="T4" fmla="*/ 58 w 171"/>
                <a:gd name="T5" fmla="*/ 410 h 597"/>
                <a:gd name="T6" fmla="*/ 61 w 171"/>
                <a:gd name="T7" fmla="*/ 308 h 597"/>
                <a:gd name="T8" fmla="*/ 59 w 171"/>
                <a:gd name="T9" fmla="*/ 279 h 597"/>
                <a:gd name="T10" fmla="*/ 76 w 171"/>
                <a:gd name="T11" fmla="*/ 252 h 597"/>
                <a:gd name="T12" fmla="*/ 71 w 171"/>
                <a:gd name="T13" fmla="*/ 259 h 597"/>
                <a:gd name="T14" fmla="*/ 68 w 171"/>
                <a:gd name="T15" fmla="*/ 266 h 597"/>
                <a:gd name="T16" fmla="*/ 69 w 171"/>
                <a:gd name="T17" fmla="*/ 273 h 597"/>
                <a:gd name="T18" fmla="*/ 76 w 171"/>
                <a:gd name="T19" fmla="*/ 252 h 597"/>
                <a:gd name="T20" fmla="*/ 170 w 171"/>
                <a:gd name="T21" fmla="*/ 182 h 597"/>
                <a:gd name="T22" fmla="*/ 70 w 171"/>
                <a:gd name="T23" fmla="*/ 290 h 597"/>
                <a:gd name="T24" fmla="*/ 72 w 171"/>
                <a:gd name="T25" fmla="*/ 379 h 597"/>
                <a:gd name="T26" fmla="*/ 147 w 171"/>
                <a:gd name="T27" fmla="*/ 248 h 597"/>
                <a:gd name="T28" fmla="*/ 170 w 171"/>
                <a:gd name="T29" fmla="*/ 182 h 597"/>
                <a:gd name="T30" fmla="*/ 144 w 171"/>
                <a:gd name="T31" fmla="*/ 71 h 597"/>
                <a:gd name="T32" fmla="*/ 134 w 171"/>
                <a:gd name="T33" fmla="*/ 81 h 597"/>
                <a:gd name="T34" fmla="*/ 154 w 171"/>
                <a:gd name="T35" fmla="*/ 96 h 597"/>
                <a:gd name="T36" fmla="*/ 158 w 171"/>
                <a:gd name="T37" fmla="*/ 95 h 597"/>
                <a:gd name="T38" fmla="*/ 150 w 171"/>
                <a:gd name="T39" fmla="*/ 73 h 597"/>
                <a:gd name="T40" fmla="*/ 144 w 171"/>
                <a:gd name="T41" fmla="*/ 71 h 597"/>
                <a:gd name="T42" fmla="*/ 136 w 171"/>
                <a:gd name="T43" fmla="*/ 41 h 597"/>
                <a:gd name="T44" fmla="*/ 123 w 171"/>
                <a:gd name="T45" fmla="*/ 50 h 597"/>
                <a:gd name="T46" fmla="*/ 89 w 171"/>
                <a:gd name="T47" fmla="*/ 228 h 597"/>
                <a:gd name="T48" fmla="*/ 170 w 171"/>
                <a:gd name="T49" fmla="*/ 177 h 597"/>
                <a:gd name="T50" fmla="*/ 159 w 171"/>
                <a:gd name="T51" fmla="*/ 98 h 597"/>
                <a:gd name="T52" fmla="*/ 155 w 171"/>
                <a:gd name="T53" fmla="*/ 99 h 597"/>
                <a:gd name="T54" fmla="*/ 133 w 171"/>
                <a:gd name="T55" fmla="*/ 81 h 597"/>
                <a:gd name="T56" fmla="*/ 145 w 171"/>
                <a:gd name="T57" fmla="*/ 60 h 597"/>
                <a:gd name="T58" fmla="*/ 136 w 171"/>
                <a:gd name="T59" fmla="*/ 41 h 597"/>
                <a:gd name="T60" fmla="*/ 108 w 171"/>
                <a:gd name="T61" fmla="*/ 0 h 597"/>
                <a:gd name="T62" fmla="*/ 108 w 171"/>
                <a:gd name="T63" fmla="*/ 0 h 597"/>
                <a:gd name="T64" fmla="*/ 108 w 171"/>
                <a:gd name="T65" fmla="*/ 2 h 597"/>
                <a:gd name="T66" fmla="*/ 108 w 171"/>
                <a:gd name="T67" fmla="*/ 3 h 597"/>
                <a:gd name="T68" fmla="*/ 122 w 171"/>
                <a:gd name="T69" fmla="*/ 47 h 597"/>
                <a:gd name="T70" fmla="*/ 135 w 171"/>
                <a:gd name="T71" fmla="*/ 40 h 597"/>
                <a:gd name="T72" fmla="*/ 108 w 171"/>
                <a:gd name="T73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1" h="597">
                  <a:moveTo>
                    <a:pt x="59" y="279"/>
                  </a:moveTo>
                  <a:cubicBezTo>
                    <a:pt x="2" y="378"/>
                    <a:pt x="0" y="513"/>
                    <a:pt x="5" y="597"/>
                  </a:cubicBezTo>
                  <a:cubicBezTo>
                    <a:pt x="10" y="540"/>
                    <a:pt x="31" y="473"/>
                    <a:pt x="58" y="410"/>
                  </a:cubicBezTo>
                  <a:cubicBezTo>
                    <a:pt x="61" y="376"/>
                    <a:pt x="62" y="342"/>
                    <a:pt x="61" y="308"/>
                  </a:cubicBezTo>
                  <a:cubicBezTo>
                    <a:pt x="60" y="298"/>
                    <a:pt x="60" y="289"/>
                    <a:pt x="59" y="279"/>
                  </a:cubicBezTo>
                  <a:moveTo>
                    <a:pt x="76" y="252"/>
                  </a:moveTo>
                  <a:cubicBezTo>
                    <a:pt x="74" y="254"/>
                    <a:pt x="73" y="256"/>
                    <a:pt x="71" y="259"/>
                  </a:cubicBezTo>
                  <a:cubicBezTo>
                    <a:pt x="70" y="262"/>
                    <a:pt x="69" y="264"/>
                    <a:pt x="68" y="266"/>
                  </a:cubicBezTo>
                  <a:cubicBezTo>
                    <a:pt x="68" y="268"/>
                    <a:pt x="68" y="271"/>
                    <a:pt x="69" y="273"/>
                  </a:cubicBezTo>
                  <a:cubicBezTo>
                    <a:pt x="70" y="266"/>
                    <a:pt x="73" y="258"/>
                    <a:pt x="76" y="252"/>
                  </a:cubicBezTo>
                  <a:moveTo>
                    <a:pt x="170" y="182"/>
                  </a:moveTo>
                  <a:cubicBezTo>
                    <a:pt x="119" y="192"/>
                    <a:pt x="78" y="237"/>
                    <a:pt x="70" y="290"/>
                  </a:cubicBezTo>
                  <a:cubicBezTo>
                    <a:pt x="72" y="319"/>
                    <a:pt x="73" y="349"/>
                    <a:pt x="72" y="379"/>
                  </a:cubicBezTo>
                  <a:cubicBezTo>
                    <a:pt x="96" y="328"/>
                    <a:pt x="123" y="282"/>
                    <a:pt x="147" y="248"/>
                  </a:cubicBezTo>
                  <a:cubicBezTo>
                    <a:pt x="161" y="228"/>
                    <a:pt x="168" y="205"/>
                    <a:pt x="170" y="182"/>
                  </a:cubicBezTo>
                  <a:moveTo>
                    <a:pt x="144" y="71"/>
                  </a:moveTo>
                  <a:cubicBezTo>
                    <a:pt x="138" y="71"/>
                    <a:pt x="133" y="75"/>
                    <a:pt x="134" y="81"/>
                  </a:cubicBezTo>
                  <a:cubicBezTo>
                    <a:pt x="137" y="91"/>
                    <a:pt x="145" y="96"/>
                    <a:pt x="154" y="96"/>
                  </a:cubicBezTo>
                  <a:cubicBezTo>
                    <a:pt x="155" y="96"/>
                    <a:pt x="157" y="96"/>
                    <a:pt x="158" y="95"/>
                  </a:cubicBezTo>
                  <a:cubicBezTo>
                    <a:pt x="156" y="88"/>
                    <a:pt x="153" y="80"/>
                    <a:pt x="150" y="73"/>
                  </a:cubicBezTo>
                  <a:cubicBezTo>
                    <a:pt x="148" y="72"/>
                    <a:pt x="146" y="71"/>
                    <a:pt x="144" y="71"/>
                  </a:cubicBezTo>
                  <a:moveTo>
                    <a:pt x="136" y="41"/>
                  </a:moveTo>
                  <a:cubicBezTo>
                    <a:pt x="131" y="43"/>
                    <a:pt x="127" y="46"/>
                    <a:pt x="123" y="50"/>
                  </a:cubicBezTo>
                  <a:cubicBezTo>
                    <a:pt x="132" y="88"/>
                    <a:pt x="133" y="146"/>
                    <a:pt x="89" y="228"/>
                  </a:cubicBezTo>
                  <a:cubicBezTo>
                    <a:pt x="109" y="202"/>
                    <a:pt x="138" y="183"/>
                    <a:pt x="170" y="177"/>
                  </a:cubicBezTo>
                  <a:cubicBezTo>
                    <a:pt x="171" y="151"/>
                    <a:pt x="167" y="123"/>
                    <a:pt x="159" y="98"/>
                  </a:cubicBezTo>
                  <a:cubicBezTo>
                    <a:pt x="158" y="99"/>
                    <a:pt x="156" y="99"/>
                    <a:pt x="155" y="99"/>
                  </a:cubicBezTo>
                  <a:cubicBezTo>
                    <a:pt x="145" y="99"/>
                    <a:pt x="136" y="92"/>
                    <a:pt x="133" y="81"/>
                  </a:cubicBezTo>
                  <a:cubicBezTo>
                    <a:pt x="131" y="72"/>
                    <a:pt x="137" y="63"/>
                    <a:pt x="145" y="60"/>
                  </a:cubicBezTo>
                  <a:cubicBezTo>
                    <a:pt x="142" y="53"/>
                    <a:pt x="139" y="47"/>
                    <a:pt x="136" y="41"/>
                  </a:cubicBezTo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1"/>
                    <a:pt x="108" y="2"/>
                    <a:pt x="108" y="2"/>
                  </a:cubicBezTo>
                  <a:cubicBezTo>
                    <a:pt x="108" y="2"/>
                    <a:pt x="108" y="3"/>
                    <a:pt x="108" y="3"/>
                  </a:cubicBezTo>
                  <a:cubicBezTo>
                    <a:pt x="110" y="12"/>
                    <a:pt x="117" y="26"/>
                    <a:pt x="122" y="47"/>
                  </a:cubicBezTo>
                  <a:cubicBezTo>
                    <a:pt x="126" y="44"/>
                    <a:pt x="131" y="41"/>
                    <a:pt x="135" y="40"/>
                  </a:cubicBezTo>
                  <a:cubicBezTo>
                    <a:pt x="123" y="16"/>
                    <a:pt x="111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43"/>
            <p:cNvSpPr>
              <a:spLocks noEditPoints="1"/>
            </p:cNvSpPr>
            <p:nvPr/>
          </p:nvSpPr>
          <p:spPr bwMode="auto">
            <a:xfrm>
              <a:off x="7111664" y="4538890"/>
              <a:ext cx="992188" cy="830263"/>
            </a:xfrm>
            <a:custGeom>
              <a:avLst/>
              <a:gdLst>
                <a:gd name="T0" fmla="*/ 121 w 264"/>
                <a:gd name="T1" fmla="*/ 95 h 221"/>
                <a:gd name="T2" fmla="*/ 115 w 264"/>
                <a:gd name="T3" fmla="*/ 96 h 221"/>
                <a:gd name="T4" fmla="*/ 111 w 264"/>
                <a:gd name="T5" fmla="*/ 97 h 221"/>
                <a:gd name="T6" fmla="*/ 104 w 264"/>
                <a:gd name="T7" fmla="*/ 112 h 221"/>
                <a:gd name="T8" fmla="*/ 106 w 264"/>
                <a:gd name="T9" fmla="*/ 159 h 221"/>
                <a:gd name="T10" fmla="*/ 175 w 264"/>
                <a:gd name="T11" fmla="*/ 203 h 221"/>
                <a:gd name="T12" fmla="*/ 208 w 264"/>
                <a:gd name="T13" fmla="*/ 195 h 221"/>
                <a:gd name="T14" fmla="*/ 254 w 264"/>
                <a:gd name="T15" fmla="*/ 148 h 221"/>
                <a:gd name="T16" fmla="*/ 252 w 264"/>
                <a:gd name="T17" fmla="*/ 141 h 221"/>
                <a:gd name="T18" fmla="*/ 210 w 264"/>
                <a:gd name="T19" fmla="*/ 186 h 221"/>
                <a:gd name="T20" fmla="*/ 170 w 264"/>
                <a:gd name="T21" fmla="*/ 195 h 221"/>
                <a:gd name="T22" fmla="*/ 107 w 264"/>
                <a:gd name="T23" fmla="*/ 158 h 221"/>
                <a:gd name="T24" fmla="*/ 113 w 264"/>
                <a:gd name="T25" fmla="*/ 117 h 221"/>
                <a:gd name="T26" fmla="*/ 121 w 264"/>
                <a:gd name="T27" fmla="*/ 95 h 221"/>
                <a:gd name="T28" fmla="*/ 135 w 264"/>
                <a:gd name="T29" fmla="*/ 77 h 221"/>
                <a:gd name="T30" fmla="*/ 115 w 264"/>
                <a:gd name="T31" fmla="*/ 93 h 221"/>
                <a:gd name="T32" fmla="*/ 124 w 264"/>
                <a:gd name="T33" fmla="*/ 90 h 221"/>
                <a:gd name="T34" fmla="*/ 136 w 264"/>
                <a:gd name="T35" fmla="*/ 78 h 221"/>
                <a:gd name="T36" fmla="*/ 135 w 264"/>
                <a:gd name="T37" fmla="*/ 77 h 221"/>
                <a:gd name="T38" fmla="*/ 37 w 264"/>
                <a:gd name="T39" fmla="*/ 59 h 221"/>
                <a:gd name="T40" fmla="*/ 16 w 264"/>
                <a:gd name="T41" fmla="*/ 199 h 221"/>
                <a:gd name="T42" fmla="*/ 22 w 264"/>
                <a:gd name="T43" fmla="*/ 213 h 221"/>
                <a:gd name="T44" fmla="*/ 31 w 264"/>
                <a:gd name="T45" fmla="*/ 221 h 221"/>
                <a:gd name="T46" fmla="*/ 29 w 264"/>
                <a:gd name="T47" fmla="*/ 216 h 221"/>
                <a:gd name="T48" fmla="*/ 41 w 264"/>
                <a:gd name="T49" fmla="*/ 66 h 221"/>
                <a:gd name="T50" fmla="*/ 37 w 264"/>
                <a:gd name="T51" fmla="*/ 59 h 221"/>
                <a:gd name="T52" fmla="*/ 228 w 264"/>
                <a:gd name="T53" fmla="*/ 33 h 221"/>
                <a:gd name="T54" fmla="*/ 239 w 264"/>
                <a:gd name="T55" fmla="*/ 68 h 221"/>
                <a:gd name="T56" fmla="*/ 242 w 264"/>
                <a:gd name="T57" fmla="*/ 74 h 221"/>
                <a:gd name="T58" fmla="*/ 253 w 264"/>
                <a:gd name="T59" fmla="*/ 107 h 221"/>
                <a:gd name="T60" fmla="*/ 261 w 264"/>
                <a:gd name="T61" fmla="*/ 127 h 221"/>
                <a:gd name="T62" fmla="*/ 253 w 264"/>
                <a:gd name="T63" fmla="*/ 68 h 221"/>
                <a:gd name="T64" fmla="*/ 228 w 264"/>
                <a:gd name="T65" fmla="*/ 33 h 221"/>
                <a:gd name="T66" fmla="*/ 78 w 264"/>
                <a:gd name="T67" fmla="*/ 21 h 221"/>
                <a:gd name="T68" fmla="*/ 40 w 264"/>
                <a:gd name="T69" fmla="*/ 56 h 221"/>
                <a:gd name="T70" fmla="*/ 43 w 264"/>
                <a:gd name="T71" fmla="*/ 62 h 221"/>
                <a:gd name="T72" fmla="*/ 76 w 264"/>
                <a:gd name="T73" fmla="*/ 29 h 221"/>
                <a:gd name="T74" fmla="*/ 78 w 264"/>
                <a:gd name="T75" fmla="*/ 21 h 221"/>
                <a:gd name="T76" fmla="*/ 145 w 264"/>
                <a:gd name="T77" fmla="*/ 0 h 221"/>
                <a:gd name="T78" fmla="*/ 127 w 264"/>
                <a:gd name="T79" fmla="*/ 1 h 221"/>
                <a:gd name="T80" fmla="*/ 137 w 264"/>
                <a:gd name="T81" fmla="*/ 7 h 221"/>
                <a:gd name="T82" fmla="*/ 143 w 264"/>
                <a:gd name="T83" fmla="*/ 7 h 221"/>
                <a:gd name="T84" fmla="*/ 225 w 264"/>
                <a:gd name="T85" fmla="*/ 47 h 221"/>
                <a:gd name="T86" fmla="*/ 219 w 264"/>
                <a:gd name="T87" fmla="*/ 25 h 221"/>
                <a:gd name="T88" fmla="*/ 145 w 264"/>
                <a:gd name="T8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4" h="221">
                  <a:moveTo>
                    <a:pt x="121" y="95"/>
                  </a:moveTo>
                  <a:cubicBezTo>
                    <a:pt x="119" y="95"/>
                    <a:pt x="117" y="96"/>
                    <a:pt x="115" y="96"/>
                  </a:cubicBezTo>
                  <a:cubicBezTo>
                    <a:pt x="114" y="97"/>
                    <a:pt x="113" y="97"/>
                    <a:pt x="111" y="97"/>
                  </a:cubicBezTo>
                  <a:cubicBezTo>
                    <a:pt x="108" y="102"/>
                    <a:pt x="106" y="107"/>
                    <a:pt x="104" y="112"/>
                  </a:cubicBezTo>
                  <a:cubicBezTo>
                    <a:pt x="98" y="128"/>
                    <a:pt x="99" y="144"/>
                    <a:pt x="106" y="159"/>
                  </a:cubicBezTo>
                  <a:cubicBezTo>
                    <a:pt x="119" y="186"/>
                    <a:pt x="147" y="203"/>
                    <a:pt x="175" y="203"/>
                  </a:cubicBezTo>
                  <a:cubicBezTo>
                    <a:pt x="186" y="203"/>
                    <a:pt x="198" y="200"/>
                    <a:pt x="208" y="195"/>
                  </a:cubicBezTo>
                  <a:cubicBezTo>
                    <a:pt x="229" y="185"/>
                    <a:pt x="245" y="168"/>
                    <a:pt x="254" y="148"/>
                  </a:cubicBezTo>
                  <a:cubicBezTo>
                    <a:pt x="253" y="146"/>
                    <a:pt x="252" y="143"/>
                    <a:pt x="252" y="141"/>
                  </a:cubicBezTo>
                  <a:cubicBezTo>
                    <a:pt x="246" y="160"/>
                    <a:pt x="233" y="175"/>
                    <a:pt x="210" y="186"/>
                  </a:cubicBezTo>
                  <a:cubicBezTo>
                    <a:pt x="197" y="192"/>
                    <a:pt x="184" y="195"/>
                    <a:pt x="170" y="195"/>
                  </a:cubicBezTo>
                  <a:cubicBezTo>
                    <a:pt x="144" y="195"/>
                    <a:pt x="119" y="183"/>
                    <a:pt x="107" y="158"/>
                  </a:cubicBezTo>
                  <a:cubicBezTo>
                    <a:pt x="100" y="144"/>
                    <a:pt x="108" y="132"/>
                    <a:pt x="113" y="117"/>
                  </a:cubicBezTo>
                  <a:cubicBezTo>
                    <a:pt x="116" y="110"/>
                    <a:pt x="118" y="102"/>
                    <a:pt x="121" y="95"/>
                  </a:cubicBezTo>
                  <a:moveTo>
                    <a:pt x="135" y="77"/>
                  </a:moveTo>
                  <a:cubicBezTo>
                    <a:pt x="127" y="81"/>
                    <a:pt x="120" y="86"/>
                    <a:pt x="115" y="93"/>
                  </a:cubicBezTo>
                  <a:cubicBezTo>
                    <a:pt x="118" y="92"/>
                    <a:pt x="121" y="91"/>
                    <a:pt x="124" y="90"/>
                  </a:cubicBezTo>
                  <a:cubicBezTo>
                    <a:pt x="126" y="85"/>
                    <a:pt x="130" y="81"/>
                    <a:pt x="136" y="78"/>
                  </a:cubicBezTo>
                  <a:cubicBezTo>
                    <a:pt x="135" y="77"/>
                    <a:pt x="135" y="77"/>
                    <a:pt x="135" y="77"/>
                  </a:cubicBezTo>
                  <a:moveTo>
                    <a:pt x="37" y="59"/>
                  </a:moveTo>
                  <a:cubicBezTo>
                    <a:pt x="9" y="99"/>
                    <a:pt x="0" y="152"/>
                    <a:pt x="16" y="199"/>
                  </a:cubicBezTo>
                  <a:cubicBezTo>
                    <a:pt x="18" y="204"/>
                    <a:pt x="20" y="209"/>
                    <a:pt x="22" y="213"/>
                  </a:cubicBezTo>
                  <a:cubicBezTo>
                    <a:pt x="31" y="221"/>
                    <a:pt x="31" y="221"/>
                    <a:pt x="31" y="221"/>
                  </a:cubicBezTo>
                  <a:cubicBezTo>
                    <a:pt x="30" y="219"/>
                    <a:pt x="30" y="217"/>
                    <a:pt x="29" y="216"/>
                  </a:cubicBezTo>
                  <a:cubicBezTo>
                    <a:pt x="7" y="166"/>
                    <a:pt x="12" y="108"/>
                    <a:pt x="41" y="66"/>
                  </a:cubicBezTo>
                  <a:cubicBezTo>
                    <a:pt x="39" y="64"/>
                    <a:pt x="38" y="61"/>
                    <a:pt x="37" y="59"/>
                  </a:cubicBezTo>
                  <a:moveTo>
                    <a:pt x="228" y="33"/>
                  </a:moveTo>
                  <a:cubicBezTo>
                    <a:pt x="231" y="45"/>
                    <a:pt x="235" y="57"/>
                    <a:pt x="239" y="68"/>
                  </a:cubicBezTo>
                  <a:cubicBezTo>
                    <a:pt x="240" y="70"/>
                    <a:pt x="241" y="72"/>
                    <a:pt x="242" y="74"/>
                  </a:cubicBezTo>
                  <a:cubicBezTo>
                    <a:pt x="247" y="85"/>
                    <a:pt x="251" y="96"/>
                    <a:pt x="253" y="107"/>
                  </a:cubicBezTo>
                  <a:cubicBezTo>
                    <a:pt x="256" y="114"/>
                    <a:pt x="258" y="121"/>
                    <a:pt x="261" y="127"/>
                  </a:cubicBezTo>
                  <a:cubicBezTo>
                    <a:pt x="264" y="108"/>
                    <a:pt x="262" y="87"/>
                    <a:pt x="253" y="68"/>
                  </a:cubicBezTo>
                  <a:cubicBezTo>
                    <a:pt x="247" y="54"/>
                    <a:pt x="238" y="42"/>
                    <a:pt x="228" y="33"/>
                  </a:cubicBezTo>
                  <a:moveTo>
                    <a:pt x="78" y="21"/>
                  </a:moveTo>
                  <a:cubicBezTo>
                    <a:pt x="63" y="30"/>
                    <a:pt x="51" y="42"/>
                    <a:pt x="40" y="56"/>
                  </a:cubicBezTo>
                  <a:cubicBezTo>
                    <a:pt x="41" y="58"/>
                    <a:pt x="42" y="60"/>
                    <a:pt x="43" y="62"/>
                  </a:cubicBezTo>
                  <a:cubicBezTo>
                    <a:pt x="52" y="50"/>
                    <a:pt x="63" y="38"/>
                    <a:pt x="76" y="29"/>
                  </a:cubicBezTo>
                  <a:cubicBezTo>
                    <a:pt x="76" y="26"/>
                    <a:pt x="77" y="23"/>
                    <a:pt x="78" y="21"/>
                  </a:cubicBezTo>
                  <a:moveTo>
                    <a:pt x="145" y="0"/>
                  </a:moveTo>
                  <a:cubicBezTo>
                    <a:pt x="139" y="0"/>
                    <a:pt x="133" y="0"/>
                    <a:pt x="127" y="1"/>
                  </a:cubicBezTo>
                  <a:cubicBezTo>
                    <a:pt x="131" y="3"/>
                    <a:pt x="134" y="4"/>
                    <a:pt x="137" y="7"/>
                  </a:cubicBezTo>
                  <a:cubicBezTo>
                    <a:pt x="139" y="7"/>
                    <a:pt x="141" y="7"/>
                    <a:pt x="143" y="7"/>
                  </a:cubicBezTo>
                  <a:cubicBezTo>
                    <a:pt x="175" y="7"/>
                    <a:pt x="204" y="21"/>
                    <a:pt x="225" y="47"/>
                  </a:cubicBezTo>
                  <a:cubicBezTo>
                    <a:pt x="223" y="40"/>
                    <a:pt x="221" y="33"/>
                    <a:pt x="219" y="25"/>
                  </a:cubicBezTo>
                  <a:cubicBezTo>
                    <a:pt x="198" y="9"/>
                    <a:pt x="172" y="0"/>
                    <a:pt x="14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44"/>
            <p:cNvSpPr>
              <a:spLocks noEditPoints="1"/>
            </p:cNvSpPr>
            <p:nvPr/>
          </p:nvSpPr>
          <p:spPr bwMode="auto">
            <a:xfrm>
              <a:off x="5444789" y="4297590"/>
              <a:ext cx="849313" cy="774700"/>
            </a:xfrm>
            <a:custGeom>
              <a:avLst/>
              <a:gdLst>
                <a:gd name="T0" fmla="*/ 72 w 226"/>
                <a:gd name="T1" fmla="*/ 149 h 206"/>
                <a:gd name="T2" fmla="*/ 73 w 226"/>
                <a:gd name="T3" fmla="*/ 150 h 206"/>
                <a:gd name="T4" fmla="*/ 72 w 226"/>
                <a:gd name="T5" fmla="*/ 149 h 206"/>
                <a:gd name="T6" fmla="*/ 121 w 226"/>
                <a:gd name="T7" fmla="*/ 0 h 206"/>
                <a:gd name="T8" fmla="*/ 29 w 226"/>
                <a:gd name="T9" fmla="*/ 40 h 206"/>
                <a:gd name="T10" fmla="*/ 1 w 226"/>
                <a:gd name="T11" fmla="*/ 113 h 206"/>
                <a:gd name="T12" fmla="*/ 33 w 226"/>
                <a:gd name="T13" fmla="*/ 184 h 206"/>
                <a:gd name="T14" fmla="*/ 89 w 226"/>
                <a:gd name="T15" fmla="*/ 206 h 206"/>
                <a:gd name="T16" fmla="*/ 91 w 226"/>
                <a:gd name="T17" fmla="*/ 206 h 206"/>
                <a:gd name="T18" fmla="*/ 148 w 226"/>
                <a:gd name="T19" fmla="*/ 180 h 206"/>
                <a:gd name="T20" fmla="*/ 145 w 226"/>
                <a:gd name="T21" fmla="*/ 88 h 206"/>
                <a:gd name="T22" fmla="*/ 109 w 226"/>
                <a:gd name="T23" fmla="*/ 74 h 206"/>
                <a:gd name="T24" fmla="*/ 71 w 226"/>
                <a:gd name="T25" fmla="*/ 90 h 206"/>
                <a:gd name="T26" fmla="*/ 72 w 226"/>
                <a:gd name="T27" fmla="*/ 149 h 206"/>
                <a:gd name="T28" fmla="*/ 92 w 226"/>
                <a:gd name="T29" fmla="*/ 121 h 206"/>
                <a:gd name="T30" fmla="*/ 129 w 226"/>
                <a:gd name="T31" fmla="*/ 83 h 206"/>
                <a:gd name="T32" fmla="*/ 144 w 226"/>
                <a:gd name="T33" fmla="*/ 89 h 206"/>
                <a:gd name="T34" fmla="*/ 144 w 226"/>
                <a:gd name="T35" fmla="*/ 178 h 206"/>
                <a:gd name="T36" fmla="*/ 91 w 226"/>
                <a:gd name="T37" fmla="*/ 204 h 206"/>
                <a:gd name="T38" fmla="*/ 89 w 226"/>
                <a:gd name="T39" fmla="*/ 205 h 206"/>
                <a:gd name="T40" fmla="*/ 37 w 226"/>
                <a:gd name="T41" fmla="*/ 180 h 206"/>
                <a:gd name="T42" fmla="*/ 2 w 226"/>
                <a:gd name="T43" fmla="*/ 113 h 206"/>
                <a:gd name="T44" fmla="*/ 35 w 226"/>
                <a:gd name="T45" fmla="*/ 49 h 206"/>
                <a:gd name="T46" fmla="*/ 123 w 226"/>
                <a:gd name="T47" fmla="*/ 14 h 206"/>
                <a:gd name="T48" fmla="*/ 205 w 226"/>
                <a:gd name="T49" fmla="*/ 37 h 206"/>
                <a:gd name="T50" fmla="*/ 226 w 226"/>
                <a:gd name="T51" fmla="*/ 53 h 206"/>
                <a:gd name="T52" fmla="*/ 208 w 226"/>
                <a:gd name="T53" fmla="*/ 35 h 206"/>
                <a:gd name="T54" fmla="*/ 184 w 226"/>
                <a:gd name="T55" fmla="*/ 17 h 206"/>
                <a:gd name="T56" fmla="*/ 121 w 226"/>
                <a:gd name="T5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6" h="206">
                  <a:moveTo>
                    <a:pt x="72" y="149"/>
                  </a:moveTo>
                  <a:cubicBezTo>
                    <a:pt x="73" y="149"/>
                    <a:pt x="73" y="149"/>
                    <a:pt x="73" y="150"/>
                  </a:cubicBezTo>
                  <a:cubicBezTo>
                    <a:pt x="73" y="149"/>
                    <a:pt x="73" y="149"/>
                    <a:pt x="72" y="149"/>
                  </a:cubicBezTo>
                  <a:moveTo>
                    <a:pt x="121" y="0"/>
                  </a:moveTo>
                  <a:cubicBezTo>
                    <a:pt x="87" y="0"/>
                    <a:pt x="54" y="14"/>
                    <a:pt x="29" y="40"/>
                  </a:cubicBezTo>
                  <a:cubicBezTo>
                    <a:pt x="10" y="60"/>
                    <a:pt x="0" y="86"/>
                    <a:pt x="1" y="113"/>
                  </a:cubicBezTo>
                  <a:cubicBezTo>
                    <a:pt x="2" y="140"/>
                    <a:pt x="13" y="165"/>
                    <a:pt x="33" y="184"/>
                  </a:cubicBezTo>
                  <a:cubicBezTo>
                    <a:pt x="48" y="198"/>
                    <a:pt x="68" y="206"/>
                    <a:pt x="89" y="206"/>
                  </a:cubicBezTo>
                  <a:cubicBezTo>
                    <a:pt x="89" y="206"/>
                    <a:pt x="90" y="206"/>
                    <a:pt x="91" y="206"/>
                  </a:cubicBezTo>
                  <a:cubicBezTo>
                    <a:pt x="113" y="205"/>
                    <a:pt x="133" y="196"/>
                    <a:pt x="148" y="180"/>
                  </a:cubicBezTo>
                  <a:cubicBezTo>
                    <a:pt x="172" y="154"/>
                    <a:pt x="171" y="113"/>
                    <a:pt x="145" y="88"/>
                  </a:cubicBezTo>
                  <a:cubicBezTo>
                    <a:pt x="135" y="79"/>
                    <a:pt x="122" y="74"/>
                    <a:pt x="109" y="74"/>
                  </a:cubicBezTo>
                  <a:cubicBezTo>
                    <a:pt x="95" y="74"/>
                    <a:pt x="82" y="79"/>
                    <a:pt x="71" y="90"/>
                  </a:cubicBezTo>
                  <a:cubicBezTo>
                    <a:pt x="56" y="107"/>
                    <a:pt x="56" y="133"/>
                    <a:pt x="72" y="149"/>
                  </a:cubicBezTo>
                  <a:cubicBezTo>
                    <a:pt x="58" y="134"/>
                    <a:pt x="94" y="144"/>
                    <a:pt x="92" y="121"/>
                  </a:cubicBezTo>
                  <a:cubicBezTo>
                    <a:pt x="90" y="104"/>
                    <a:pt x="110" y="83"/>
                    <a:pt x="129" y="83"/>
                  </a:cubicBezTo>
                  <a:cubicBezTo>
                    <a:pt x="134" y="83"/>
                    <a:pt x="140" y="85"/>
                    <a:pt x="144" y="89"/>
                  </a:cubicBezTo>
                  <a:cubicBezTo>
                    <a:pt x="170" y="113"/>
                    <a:pt x="168" y="152"/>
                    <a:pt x="144" y="178"/>
                  </a:cubicBezTo>
                  <a:cubicBezTo>
                    <a:pt x="129" y="193"/>
                    <a:pt x="112" y="204"/>
                    <a:pt x="91" y="204"/>
                  </a:cubicBezTo>
                  <a:cubicBezTo>
                    <a:pt x="90" y="205"/>
                    <a:pt x="90" y="205"/>
                    <a:pt x="89" y="205"/>
                  </a:cubicBezTo>
                  <a:cubicBezTo>
                    <a:pt x="69" y="205"/>
                    <a:pt x="52" y="194"/>
                    <a:pt x="37" y="180"/>
                  </a:cubicBezTo>
                  <a:cubicBezTo>
                    <a:pt x="17" y="161"/>
                    <a:pt x="3" y="139"/>
                    <a:pt x="2" y="113"/>
                  </a:cubicBezTo>
                  <a:cubicBezTo>
                    <a:pt x="1" y="86"/>
                    <a:pt x="16" y="68"/>
                    <a:pt x="35" y="49"/>
                  </a:cubicBezTo>
                  <a:cubicBezTo>
                    <a:pt x="57" y="25"/>
                    <a:pt x="90" y="14"/>
                    <a:pt x="123" y="14"/>
                  </a:cubicBezTo>
                  <a:cubicBezTo>
                    <a:pt x="152" y="14"/>
                    <a:pt x="181" y="22"/>
                    <a:pt x="205" y="37"/>
                  </a:cubicBezTo>
                  <a:cubicBezTo>
                    <a:pt x="212" y="41"/>
                    <a:pt x="219" y="47"/>
                    <a:pt x="226" y="53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00" y="28"/>
                    <a:pt x="192" y="22"/>
                    <a:pt x="184" y="17"/>
                  </a:cubicBezTo>
                  <a:cubicBezTo>
                    <a:pt x="164" y="6"/>
                    <a:pt x="143" y="0"/>
                    <a:pt x="12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45"/>
            <p:cNvSpPr/>
            <p:nvPr/>
          </p:nvSpPr>
          <p:spPr bwMode="auto">
            <a:xfrm>
              <a:off x="6124239" y="5289777"/>
              <a:ext cx="1370013" cy="492125"/>
            </a:xfrm>
            <a:custGeom>
              <a:avLst/>
              <a:gdLst>
                <a:gd name="T0" fmla="*/ 1 w 365"/>
                <a:gd name="T1" fmla="*/ 0 h 131"/>
                <a:gd name="T2" fmla="*/ 0 w 365"/>
                <a:gd name="T3" fmla="*/ 0 h 131"/>
                <a:gd name="T4" fmla="*/ 1 w 365"/>
                <a:gd name="T5" fmla="*/ 6 h 131"/>
                <a:gd name="T6" fmla="*/ 35 w 365"/>
                <a:gd name="T7" fmla="*/ 53 h 131"/>
                <a:gd name="T8" fmla="*/ 68 w 365"/>
                <a:gd name="T9" fmla="*/ 61 h 131"/>
                <a:gd name="T10" fmla="*/ 147 w 365"/>
                <a:gd name="T11" fmla="*/ 39 h 131"/>
                <a:gd name="T12" fmla="*/ 193 w 365"/>
                <a:gd name="T13" fmla="*/ 29 h 131"/>
                <a:gd name="T14" fmla="*/ 234 w 365"/>
                <a:gd name="T15" fmla="*/ 35 h 131"/>
                <a:gd name="T16" fmla="*/ 307 w 365"/>
                <a:gd name="T17" fmla="*/ 68 h 131"/>
                <a:gd name="T18" fmla="*/ 318 w 365"/>
                <a:gd name="T19" fmla="*/ 78 h 131"/>
                <a:gd name="T20" fmla="*/ 352 w 365"/>
                <a:gd name="T21" fmla="*/ 118 h 131"/>
                <a:gd name="T22" fmla="*/ 365 w 365"/>
                <a:gd name="T23" fmla="*/ 131 h 131"/>
                <a:gd name="T24" fmla="*/ 308 w 365"/>
                <a:gd name="T25" fmla="*/ 59 h 131"/>
                <a:gd name="T26" fmla="*/ 304 w 365"/>
                <a:gd name="T27" fmla="*/ 55 h 131"/>
                <a:gd name="T28" fmla="*/ 235 w 365"/>
                <a:gd name="T29" fmla="*/ 28 h 131"/>
                <a:gd name="T30" fmla="*/ 206 w 365"/>
                <a:gd name="T31" fmla="*/ 24 h 131"/>
                <a:gd name="T32" fmla="*/ 146 w 365"/>
                <a:gd name="T33" fmla="*/ 38 h 131"/>
                <a:gd name="T34" fmla="*/ 73 w 365"/>
                <a:gd name="T35" fmla="*/ 57 h 131"/>
                <a:gd name="T36" fmla="*/ 37 w 365"/>
                <a:gd name="T37" fmla="*/ 49 h 131"/>
                <a:gd name="T38" fmla="*/ 5 w 365"/>
                <a:gd name="T39" fmla="*/ 12 h 131"/>
                <a:gd name="T40" fmla="*/ 2 w 365"/>
                <a:gd name="T41" fmla="*/ 6 h 131"/>
                <a:gd name="T42" fmla="*/ 2 w 365"/>
                <a:gd name="T43" fmla="*/ 6 h 131"/>
                <a:gd name="T44" fmla="*/ 1 w 365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5" h="13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1" y="6"/>
                  </a:cubicBezTo>
                  <a:cubicBezTo>
                    <a:pt x="4" y="18"/>
                    <a:pt x="12" y="41"/>
                    <a:pt x="35" y="53"/>
                  </a:cubicBezTo>
                  <a:cubicBezTo>
                    <a:pt x="45" y="58"/>
                    <a:pt x="56" y="61"/>
                    <a:pt x="68" y="61"/>
                  </a:cubicBezTo>
                  <a:cubicBezTo>
                    <a:pt x="91" y="61"/>
                    <a:pt x="117" y="53"/>
                    <a:pt x="147" y="39"/>
                  </a:cubicBezTo>
                  <a:cubicBezTo>
                    <a:pt x="162" y="32"/>
                    <a:pt x="178" y="29"/>
                    <a:pt x="193" y="29"/>
                  </a:cubicBezTo>
                  <a:cubicBezTo>
                    <a:pt x="207" y="29"/>
                    <a:pt x="221" y="31"/>
                    <a:pt x="234" y="35"/>
                  </a:cubicBezTo>
                  <a:cubicBezTo>
                    <a:pt x="258" y="40"/>
                    <a:pt x="285" y="51"/>
                    <a:pt x="307" y="68"/>
                  </a:cubicBezTo>
                  <a:cubicBezTo>
                    <a:pt x="311" y="72"/>
                    <a:pt x="315" y="75"/>
                    <a:pt x="318" y="78"/>
                  </a:cubicBezTo>
                  <a:cubicBezTo>
                    <a:pt x="333" y="92"/>
                    <a:pt x="344" y="107"/>
                    <a:pt x="352" y="118"/>
                  </a:cubicBezTo>
                  <a:cubicBezTo>
                    <a:pt x="357" y="122"/>
                    <a:pt x="361" y="126"/>
                    <a:pt x="365" y="131"/>
                  </a:cubicBezTo>
                  <a:cubicBezTo>
                    <a:pt x="362" y="126"/>
                    <a:pt x="344" y="87"/>
                    <a:pt x="308" y="59"/>
                  </a:cubicBezTo>
                  <a:cubicBezTo>
                    <a:pt x="307" y="58"/>
                    <a:pt x="305" y="57"/>
                    <a:pt x="304" y="55"/>
                  </a:cubicBezTo>
                  <a:cubicBezTo>
                    <a:pt x="283" y="40"/>
                    <a:pt x="257" y="32"/>
                    <a:pt x="235" y="28"/>
                  </a:cubicBezTo>
                  <a:cubicBezTo>
                    <a:pt x="226" y="25"/>
                    <a:pt x="216" y="24"/>
                    <a:pt x="206" y="24"/>
                  </a:cubicBezTo>
                  <a:cubicBezTo>
                    <a:pt x="186" y="24"/>
                    <a:pt x="166" y="29"/>
                    <a:pt x="146" y="38"/>
                  </a:cubicBezTo>
                  <a:cubicBezTo>
                    <a:pt x="119" y="51"/>
                    <a:pt x="94" y="57"/>
                    <a:pt x="73" y="57"/>
                  </a:cubicBezTo>
                  <a:cubicBezTo>
                    <a:pt x="60" y="57"/>
                    <a:pt x="47" y="54"/>
                    <a:pt x="37" y="49"/>
                  </a:cubicBezTo>
                  <a:cubicBezTo>
                    <a:pt x="19" y="39"/>
                    <a:pt x="9" y="23"/>
                    <a:pt x="5" y="12"/>
                  </a:cubicBezTo>
                  <a:cubicBezTo>
                    <a:pt x="4" y="10"/>
                    <a:pt x="3" y="8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2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46"/>
            <p:cNvSpPr>
              <a:spLocks noEditPoints="1"/>
            </p:cNvSpPr>
            <p:nvPr/>
          </p:nvSpPr>
          <p:spPr bwMode="auto">
            <a:xfrm>
              <a:off x="6635414" y="5567590"/>
              <a:ext cx="919163" cy="725488"/>
            </a:xfrm>
            <a:custGeom>
              <a:avLst/>
              <a:gdLst>
                <a:gd name="T0" fmla="*/ 1 w 245"/>
                <a:gd name="T1" fmla="*/ 97 h 193"/>
                <a:gd name="T2" fmla="*/ 4 w 245"/>
                <a:gd name="T3" fmla="*/ 135 h 193"/>
                <a:gd name="T4" fmla="*/ 15 w 245"/>
                <a:gd name="T5" fmla="*/ 157 h 193"/>
                <a:gd name="T6" fmla="*/ 23 w 245"/>
                <a:gd name="T7" fmla="*/ 167 h 193"/>
                <a:gd name="T8" fmla="*/ 83 w 245"/>
                <a:gd name="T9" fmla="*/ 193 h 193"/>
                <a:gd name="T10" fmla="*/ 107 w 245"/>
                <a:gd name="T11" fmla="*/ 190 h 193"/>
                <a:gd name="T12" fmla="*/ 106 w 245"/>
                <a:gd name="T13" fmla="*/ 189 h 193"/>
                <a:gd name="T14" fmla="*/ 48 w 245"/>
                <a:gd name="T15" fmla="*/ 156 h 193"/>
                <a:gd name="T16" fmla="*/ 44 w 245"/>
                <a:gd name="T17" fmla="*/ 156 h 193"/>
                <a:gd name="T18" fmla="*/ 40 w 245"/>
                <a:gd name="T19" fmla="*/ 156 h 193"/>
                <a:gd name="T20" fmla="*/ 8 w 245"/>
                <a:gd name="T21" fmla="*/ 136 h 193"/>
                <a:gd name="T22" fmla="*/ 1 w 245"/>
                <a:gd name="T23" fmla="*/ 97 h 193"/>
                <a:gd name="T24" fmla="*/ 111 w 245"/>
                <a:gd name="T25" fmla="*/ 0 h 193"/>
                <a:gd name="T26" fmla="*/ 73 w 245"/>
                <a:gd name="T27" fmla="*/ 6 h 193"/>
                <a:gd name="T28" fmla="*/ 10 w 245"/>
                <a:gd name="T29" fmla="*/ 58 h 193"/>
                <a:gd name="T30" fmla="*/ 1 w 245"/>
                <a:gd name="T31" fmla="*/ 97 h 193"/>
                <a:gd name="T32" fmla="*/ 14 w 245"/>
                <a:gd name="T33" fmla="*/ 58 h 193"/>
                <a:gd name="T34" fmla="*/ 73 w 245"/>
                <a:gd name="T35" fmla="*/ 9 h 193"/>
                <a:gd name="T36" fmla="*/ 103 w 245"/>
                <a:gd name="T37" fmla="*/ 5 h 193"/>
                <a:gd name="T38" fmla="*/ 165 w 245"/>
                <a:gd name="T39" fmla="*/ 23 h 193"/>
                <a:gd name="T40" fmla="*/ 210 w 245"/>
                <a:gd name="T41" fmla="*/ 51 h 193"/>
                <a:gd name="T42" fmla="*/ 238 w 245"/>
                <a:gd name="T43" fmla="*/ 91 h 193"/>
                <a:gd name="T44" fmla="*/ 245 w 245"/>
                <a:gd name="T45" fmla="*/ 86 h 193"/>
                <a:gd name="T46" fmla="*/ 243 w 245"/>
                <a:gd name="T47" fmla="*/ 79 h 193"/>
                <a:gd name="T48" fmla="*/ 235 w 245"/>
                <a:gd name="T49" fmla="*/ 65 h 193"/>
                <a:gd name="T50" fmla="*/ 229 w 245"/>
                <a:gd name="T51" fmla="*/ 57 h 193"/>
                <a:gd name="T52" fmla="*/ 216 w 245"/>
                <a:gd name="T53" fmla="*/ 44 h 193"/>
                <a:gd name="T54" fmla="*/ 198 w 245"/>
                <a:gd name="T55" fmla="*/ 31 h 193"/>
                <a:gd name="T56" fmla="*/ 171 w 245"/>
                <a:gd name="T57" fmla="*/ 15 h 193"/>
                <a:gd name="T58" fmla="*/ 111 w 245"/>
                <a:gd name="T5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5" h="193">
                  <a:moveTo>
                    <a:pt x="1" y="97"/>
                  </a:moveTo>
                  <a:cubicBezTo>
                    <a:pt x="0" y="109"/>
                    <a:pt x="1" y="122"/>
                    <a:pt x="4" y="135"/>
                  </a:cubicBezTo>
                  <a:cubicBezTo>
                    <a:pt x="7" y="143"/>
                    <a:pt x="11" y="150"/>
                    <a:pt x="15" y="157"/>
                  </a:cubicBezTo>
                  <a:cubicBezTo>
                    <a:pt x="19" y="160"/>
                    <a:pt x="21" y="163"/>
                    <a:pt x="23" y="167"/>
                  </a:cubicBezTo>
                  <a:cubicBezTo>
                    <a:pt x="39" y="183"/>
                    <a:pt x="60" y="193"/>
                    <a:pt x="83" y="193"/>
                  </a:cubicBezTo>
                  <a:cubicBezTo>
                    <a:pt x="91" y="193"/>
                    <a:pt x="99" y="192"/>
                    <a:pt x="107" y="190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88" y="158"/>
                    <a:pt x="66" y="156"/>
                    <a:pt x="48" y="156"/>
                  </a:cubicBezTo>
                  <a:cubicBezTo>
                    <a:pt x="47" y="156"/>
                    <a:pt x="45" y="156"/>
                    <a:pt x="44" y="156"/>
                  </a:cubicBezTo>
                  <a:cubicBezTo>
                    <a:pt x="43" y="156"/>
                    <a:pt x="41" y="156"/>
                    <a:pt x="40" y="156"/>
                  </a:cubicBezTo>
                  <a:cubicBezTo>
                    <a:pt x="26" y="156"/>
                    <a:pt x="14" y="155"/>
                    <a:pt x="8" y="136"/>
                  </a:cubicBezTo>
                  <a:cubicBezTo>
                    <a:pt x="4" y="123"/>
                    <a:pt x="2" y="110"/>
                    <a:pt x="1" y="97"/>
                  </a:cubicBezTo>
                  <a:moveTo>
                    <a:pt x="111" y="0"/>
                  </a:moveTo>
                  <a:cubicBezTo>
                    <a:pt x="98" y="0"/>
                    <a:pt x="85" y="2"/>
                    <a:pt x="73" y="6"/>
                  </a:cubicBezTo>
                  <a:cubicBezTo>
                    <a:pt x="46" y="14"/>
                    <a:pt x="23" y="34"/>
                    <a:pt x="10" y="58"/>
                  </a:cubicBezTo>
                  <a:cubicBezTo>
                    <a:pt x="3" y="71"/>
                    <a:pt x="1" y="84"/>
                    <a:pt x="1" y="97"/>
                  </a:cubicBezTo>
                  <a:cubicBezTo>
                    <a:pt x="3" y="84"/>
                    <a:pt x="7" y="71"/>
                    <a:pt x="14" y="58"/>
                  </a:cubicBezTo>
                  <a:cubicBezTo>
                    <a:pt x="27" y="34"/>
                    <a:pt x="46" y="17"/>
                    <a:pt x="73" y="9"/>
                  </a:cubicBezTo>
                  <a:cubicBezTo>
                    <a:pt x="83" y="6"/>
                    <a:pt x="93" y="5"/>
                    <a:pt x="103" y="5"/>
                  </a:cubicBezTo>
                  <a:cubicBezTo>
                    <a:pt x="124" y="5"/>
                    <a:pt x="144" y="12"/>
                    <a:pt x="165" y="23"/>
                  </a:cubicBezTo>
                  <a:cubicBezTo>
                    <a:pt x="180" y="31"/>
                    <a:pt x="196" y="40"/>
                    <a:pt x="210" y="51"/>
                  </a:cubicBezTo>
                  <a:cubicBezTo>
                    <a:pt x="223" y="62"/>
                    <a:pt x="233" y="75"/>
                    <a:pt x="238" y="91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4"/>
                    <a:pt x="244" y="81"/>
                    <a:pt x="243" y="79"/>
                  </a:cubicBezTo>
                  <a:cubicBezTo>
                    <a:pt x="241" y="74"/>
                    <a:pt x="238" y="69"/>
                    <a:pt x="235" y="65"/>
                  </a:cubicBezTo>
                  <a:cubicBezTo>
                    <a:pt x="233" y="62"/>
                    <a:pt x="231" y="59"/>
                    <a:pt x="229" y="57"/>
                  </a:cubicBezTo>
                  <a:cubicBezTo>
                    <a:pt x="225" y="52"/>
                    <a:pt x="221" y="48"/>
                    <a:pt x="216" y="44"/>
                  </a:cubicBezTo>
                  <a:cubicBezTo>
                    <a:pt x="210" y="39"/>
                    <a:pt x="205" y="35"/>
                    <a:pt x="198" y="31"/>
                  </a:cubicBezTo>
                  <a:cubicBezTo>
                    <a:pt x="190" y="25"/>
                    <a:pt x="180" y="20"/>
                    <a:pt x="171" y="15"/>
                  </a:cubicBezTo>
                  <a:cubicBezTo>
                    <a:pt x="152" y="5"/>
                    <a:pt x="132" y="0"/>
                    <a:pt x="11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4623556" y="5691982"/>
              <a:ext cx="1962645" cy="1176228"/>
              <a:chOff x="4623556" y="5691982"/>
              <a:chExt cx="1962645" cy="1176228"/>
            </a:xfrm>
            <a:grpFill/>
          </p:grpSpPr>
          <p:sp>
            <p:nvSpPr>
              <p:cNvPr id="130" name="Freeform 61"/>
              <p:cNvSpPr>
                <a:spLocks noEditPoints="1"/>
              </p:cNvSpPr>
              <p:nvPr/>
            </p:nvSpPr>
            <p:spPr bwMode="auto">
              <a:xfrm>
                <a:off x="4736873" y="5691982"/>
                <a:ext cx="1849328" cy="1176228"/>
              </a:xfrm>
              <a:custGeom>
                <a:avLst/>
                <a:gdLst>
                  <a:gd name="T0" fmla="*/ 13 w 345"/>
                  <a:gd name="T1" fmla="*/ 22 h 219"/>
                  <a:gd name="T2" fmla="*/ 39 w 345"/>
                  <a:gd name="T3" fmla="*/ 54 h 219"/>
                  <a:gd name="T4" fmla="*/ 40 w 345"/>
                  <a:gd name="T5" fmla="*/ 54 h 219"/>
                  <a:gd name="T6" fmla="*/ 39 w 345"/>
                  <a:gd name="T7" fmla="*/ 54 h 219"/>
                  <a:gd name="T8" fmla="*/ 70 w 345"/>
                  <a:gd name="T9" fmla="*/ 82 h 219"/>
                  <a:gd name="T10" fmla="*/ 75 w 345"/>
                  <a:gd name="T11" fmla="*/ 86 h 219"/>
                  <a:gd name="T12" fmla="*/ 73 w 345"/>
                  <a:gd name="T13" fmla="*/ 85 h 219"/>
                  <a:gd name="T14" fmla="*/ 72 w 345"/>
                  <a:gd name="T15" fmla="*/ 85 h 219"/>
                  <a:gd name="T16" fmla="*/ 73 w 345"/>
                  <a:gd name="T17" fmla="*/ 85 h 219"/>
                  <a:gd name="T18" fmla="*/ 176 w 345"/>
                  <a:gd name="T19" fmla="*/ 156 h 219"/>
                  <a:gd name="T20" fmla="*/ 199 w 345"/>
                  <a:gd name="T21" fmla="*/ 164 h 219"/>
                  <a:gd name="T22" fmla="*/ 217 w 345"/>
                  <a:gd name="T23" fmla="*/ 174 h 219"/>
                  <a:gd name="T24" fmla="*/ 197 w 345"/>
                  <a:gd name="T25" fmla="*/ 166 h 219"/>
                  <a:gd name="T26" fmla="*/ 306 w 345"/>
                  <a:gd name="T27" fmla="*/ 217 h 219"/>
                  <a:gd name="T28" fmla="*/ 345 w 345"/>
                  <a:gd name="T29" fmla="*/ 219 h 219"/>
                  <a:gd name="T30" fmla="*/ 320 w 345"/>
                  <a:gd name="T31" fmla="*/ 208 h 219"/>
                  <a:gd name="T32" fmla="*/ 184 w 345"/>
                  <a:gd name="T33" fmla="*/ 153 h 219"/>
                  <a:gd name="T34" fmla="*/ 70 w 345"/>
                  <a:gd name="T35" fmla="*/ 73 h 219"/>
                  <a:gd name="T36" fmla="*/ 20 w 345"/>
                  <a:gd name="T37" fmla="*/ 25 h 219"/>
                  <a:gd name="T38" fmla="*/ 13 w 345"/>
                  <a:gd name="T39" fmla="*/ 22 h 219"/>
                  <a:gd name="T40" fmla="*/ 0 w 345"/>
                  <a:gd name="T41" fmla="*/ 0 h 219"/>
                  <a:gd name="T42" fmla="*/ 0 w 345"/>
                  <a:gd name="T43" fmla="*/ 1 h 219"/>
                  <a:gd name="T44" fmla="*/ 0 w 345"/>
                  <a:gd name="T45" fmla="*/ 1 h 219"/>
                  <a:gd name="T46" fmla="*/ 0 w 345"/>
                  <a:gd name="T4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5" h="219">
                    <a:moveTo>
                      <a:pt x="13" y="22"/>
                    </a:moveTo>
                    <a:cubicBezTo>
                      <a:pt x="21" y="33"/>
                      <a:pt x="30" y="44"/>
                      <a:pt x="3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39" y="54"/>
                    </a:cubicBezTo>
                    <a:cubicBezTo>
                      <a:pt x="49" y="64"/>
                      <a:pt x="59" y="73"/>
                      <a:pt x="70" y="82"/>
                    </a:cubicBezTo>
                    <a:cubicBezTo>
                      <a:pt x="74" y="85"/>
                      <a:pt x="75" y="86"/>
                      <a:pt x="75" y="86"/>
                    </a:cubicBezTo>
                    <a:cubicBezTo>
                      <a:pt x="75" y="86"/>
                      <a:pt x="74" y="86"/>
                      <a:pt x="73" y="85"/>
                    </a:cubicBezTo>
                    <a:cubicBezTo>
                      <a:pt x="73" y="85"/>
                      <a:pt x="72" y="85"/>
                      <a:pt x="72" y="85"/>
                    </a:cubicBezTo>
                    <a:cubicBezTo>
                      <a:pt x="72" y="85"/>
                      <a:pt x="72" y="85"/>
                      <a:pt x="73" y="85"/>
                    </a:cubicBezTo>
                    <a:cubicBezTo>
                      <a:pt x="101" y="108"/>
                      <a:pt x="134" y="134"/>
                      <a:pt x="176" y="156"/>
                    </a:cubicBezTo>
                    <a:cubicBezTo>
                      <a:pt x="184" y="157"/>
                      <a:pt x="191" y="160"/>
                      <a:pt x="199" y="164"/>
                    </a:cubicBezTo>
                    <a:cubicBezTo>
                      <a:pt x="217" y="174"/>
                      <a:pt x="217" y="174"/>
                      <a:pt x="217" y="174"/>
                    </a:cubicBezTo>
                    <a:cubicBezTo>
                      <a:pt x="211" y="170"/>
                      <a:pt x="204" y="168"/>
                      <a:pt x="197" y="166"/>
                    </a:cubicBezTo>
                    <a:cubicBezTo>
                      <a:pt x="239" y="187"/>
                      <a:pt x="279" y="205"/>
                      <a:pt x="306" y="217"/>
                    </a:cubicBezTo>
                    <a:cubicBezTo>
                      <a:pt x="319" y="218"/>
                      <a:pt x="332" y="219"/>
                      <a:pt x="345" y="219"/>
                    </a:cubicBezTo>
                    <a:cubicBezTo>
                      <a:pt x="338" y="216"/>
                      <a:pt x="329" y="211"/>
                      <a:pt x="320" y="208"/>
                    </a:cubicBezTo>
                    <a:cubicBezTo>
                      <a:pt x="292" y="199"/>
                      <a:pt x="239" y="180"/>
                      <a:pt x="184" y="153"/>
                    </a:cubicBezTo>
                    <a:cubicBezTo>
                      <a:pt x="136" y="129"/>
                      <a:pt x="101" y="100"/>
                      <a:pt x="70" y="73"/>
                    </a:cubicBezTo>
                    <a:cubicBezTo>
                      <a:pt x="50" y="57"/>
                      <a:pt x="33" y="41"/>
                      <a:pt x="20" y="25"/>
                    </a:cubicBezTo>
                    <a:cubicBezTo>
                      <a:pt x="18" y="25"/>
                      <a:pt x="16" y="24"/>
                      <a:pt x="13" y="22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" name="Freeform 72"/>
              <p:cNvSpPr>
                <a:spLocks noEditPoints="1"/>
              </p:cNvSpPr>
              <p:nvPr/>
            </p:nvSpPr>
            <p:spPr bwMode="auto">
              <a:xfrm>
                <a:off x="4623556" y="5982073"/>
                <a:ext cx="328619" cy="670835"/>
              </a:xfrm>
              <a:custGeom>
                <a:avLst/>
                <a:gdLst>
                  <a:gd name="T0" fmla="*/ 8 w 61"/>
                  <a:gd name="T1" fmla="*/ 55 h 125"/>
                  <a:gd name="T2" fmla="*/ 10 w 61"/>
                  <a:gd name="T3" fmla="*/ 93 h 125"/>
                  <a:gd name="T4" fmla="*/ 14 w 61"/>
                  <a:gd name="T5" fmla="*/ 120 h 125"/>
                  <a:gd name="T6" fmla="*/ 11 w 61"/>
                  <a:gd name="T7" fmla="*/ 125 h 125"/>
                  <a:gd name="T8" fmla="*/ 14 w 61"/>
                  <a:gd name="T9" fmla="*/ 70 h 125"/>
                  <a:gd name="T10" fmla="*/ 8 w 61"/>
                  <a:gd name="T11" fmla="*/ 55 h 125"/>
                  <a:gd name="T12" fmla="*/ 61 w 61"/>
                  <a:gd name="T13" fmla="*/ 0 h 125"/>
                  <a:gd name="T14" fmla="*/ 60 w 61"/>
                  <a:gd name="T15" fmla="*/ 0 h 125"/>
                  <a:gd name="T16" fmla="*/ 8 w 61"/>
                  <a:gd name="T17" fmla="*/ 55 h 125"/>
                  <a:gd name="T18" fmla="*/ 60 w 61"/>
                  <a:gd name="T19" fmla="*/ 0 h 125"/>
                  <a:gd name="T20" fmla="*/ 61 w 61"/>
                  <a:gd name="T2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25">
                    <a:moveTo>
                      <a:pt x="8" y="55"/>
                    </a:moveTo>
                    <a:cubicBezTo>
                      <a:pt x="5" y="65"/>
                      <a:pt x="6" y="78"/>
                      <a:pt x="10" y="93"/>
                    </a:cubicBezTo>
                    <a:cubicBezTo>
                      <a:pt x="10" y="93"/>
                      <a:pt x="30" y="107"/>
                      <a:pt x="14" y="120"/>
                    </a:cubicBezTo>
                    <a:cubicBezTo>
                      <a:pt x="10" y="124"/>
                      <a:pt x="10" y="125"/>
                      <a:pt x="11" y="125"/>
                    </a:cubicBezTo>
                    <a:cubicBezTo>
                      <a:pt x="15" y="125"/>
                      <a:pt x="38" y="108"/>
                      <a:pt x="14" y="70"/>
                    </a:cubicBezTo>
                    <a:cubicBezTo>
                      <a:pt x="11" y="64"/>
                      <a:pt x="9" y="59"/>
                      <a:pt x="8" y="55"/>
                    </a:cubicBezTo>
                    <a:moveTo>
                      <a:pt x="61" y="0"/>
                    </a:moveTo>
                    <a:cubicBezTo>
                      <a:pt x="61" y="0"/>
                      <a:pt x="61" y="0"/>
                      <a:pt x="60" y="0"/>
                    </a:cubicBezTo>
                    <a:cubicBezTo>
                      <a:pt x="54" y="2"/>
                      <a:pt x="0" y="18"/>
                      <a:pt x="8" y="55"/>
                    </a:cubicBezTo>
                    <a:cubicBezTo>
                      <a:pt x="15" y="16"/>
                      <a:pt x="55" y="2"/>
                      <a:pt x="60" y="0"/>
                    </a:cubicBezTo>
                    <a:cubicBezTo>
                      <a:pt x="61" y="0"/>
                      <a:pt x="61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" name="Freeform 76"/>
              <p:cNvSpPr/>
              <p:nvPr/>
            </p:nvSpPr>
            <p:spPr bwMode="auto">
              <a:xfrm>
                <a:off x="5079090" y="6512395"/>
                <a:ext cx="820413" cy="258362"/>
              </a:xfrm>
              <a:custGeom>
                <a:avLst/>
                <a:gdLst>
                  <a:gd name="T0" fmla="*/ 89 w 153"/>
                  <a:gd name="T1" fmla="*/ 0 h 48"/>
                  <a:gd name="T2" fmla="*/ 0 w 153"/>
                  <a:gd name="T3" fmla="*/ 48 h 48"/>
                  <a:gd name="T4" fmla="*/ 5 w 153"/>
                  <a:gd name="T5" fmla="*/ 47 h 48"/>
                  <a:gd name="T6" fmla="*/ 11 w 153"/>
                  <a:gd name="T7" fmla="*/ 48 h 48"/>
                  <a:gd name="T8" fmla="*/ 101 w 153"/>
                  <a:gd name="T9" fmla="*/ 9 h 48"/>
                  <a:gd name="T10" fmla="*/ 133 w 153"/>
                  <a:gd name="T11" fmla="*/ 13 h 48"/>
                  <a:gd name="T12" fmla="*/ 153 w 153"/>
                  <a:gd name="T13" fmla="*/ 21 h 48"/>
                  <a:gd name="T14" fmla="*/ 135 w 153"/>
                  <a:gd name="T15" fmla="*/ 11 h 48"/>
                  <a:gd name="T16" fmla="*/ 112 w 153"/>
                  <a:gd name="T17" fmla="*/ 3 h 48"/>
                  <a:gd name="T18" fmla="*/ 89 w 153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48">
                    <a:moveTo>
                      <a:pt x="89" y="0"/>
                    </a:moveTo>
                    <a:cubicBezTo>
                      <a:pt x="54" y="0"/>
                      <a:pt x="20" y="17"/>
                      <a:pt x="0" y="48"/>
                    </a:cubicBezTo>
                    <a:cubicBezTo>
                      <a:pt x="2" y="47"/>
                      <a:pt x="3" y="47"/>
                      <a:pt x="5" y="47"/>
                    </a:cubicBezTo>
                    <a:cubicBezTo>
                      <a:pt x="7" y="47"/>
                      <a:pt x="9" y="47"/>
                      <a:pt x="11" y="48"/>
                    </a:cubicBezTo>
                    <a:cubicBezTo>
                      <a:pt x="32" y="23"/>
                      <a:pt x="67" y="9"/>
                      <a:pt x="101" y="9"/>
                    </a:cubicBezTo>
                    <a:cubicBezTo>
                      <a:pt x="112" y="9"/>
                      <a:pt x="123" y="10"/>
                      <a:pt x="133" y="13"/>
                    </a:cubicBezTo>
                    <a:cubicBezTo>
                      <a:pt x="140" y="15"/>
                      <a:pt x="147" y="17"/>
                      <a:pt x="153" y="21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27" y="7"/>
                      <a:pt x="120" y="4"/>
                      <a:pt x="112" y="3"/>
                    </a:cubicBezTo>
                    <a:cubicBezTo>
                      <a:pt x="104" y="1"/>
                      <a:pt x="96" y="0"/>
                      <a:pt x="89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8" name="Freeform 77"/>
            <p:cNvSpPr>
              <a:spLocks noEditPoints="1"/>
            </p:cNvSpPr>
            <p:nvPr/>
          </p:nvSpPr>
          <p:spPr bwMode="auto">
            <a:xfrm>
              <a:off x="8211801" y="4354740"/>
              <a:ext cx="157163" cy="1254125"/>
            </a:xfrm>
            <a:custGeom>
              <a:avLst/>
              <a:gdLst>
                <a:gd name="T0" fmla="*/ 42 w 42"/>
                <a:gd name="T1" fmla="*/ 147 h 334"/>
                <a:gd name="T2" fmla="*/ 41 w 42"/>
                <a:gd name="T3" fmla="*/ 152 h 334"/>
                <a:gd name="T4" fmla="*/ 42 w 42"/>
                <a:gd name="T5" fmla="*/ 158 h 334"/>
                <a:gd name="T6" fmla="*/ 42 w 42"/>
                <a:gd name="T7" fmla="*/ 147 h 334"/>
                <a:gd name="T8" fmla="*/ 0 w 42"/>
                <a:gd name="T9" fmla="*/ 0 h 334"/>
                <a:gd name="T10" fmla="*/ 0 w 42"/>
                <a:gd name="T11" fmla="*/ 2 h 334"/>
                <a:gd name="T12" fmla="*/ 36 w 42"/>
                <a:gd name="T13" fmla="*/ 101 h 334"/>
                <a:gd name="T14" fmla="*/ 37 w 42"/>
                <a:gd name="T15" fmla="*/ 174 h 334"/>
                <a:gd name="T16" fmla="*/ 39 w 42"/>
                <a:gd name="T17" fmla="*/ 191 h 334"/>
                <a:gd name="T18" fmla="*/ 37 w 42"/>
                <a:gd name="T19" fmla="*/ 177 h 334"/>
                <a:gd name="T20" fmla="*/ 33 w 42"/>
                <a:gd name="T21" fmla="*/ 214 h 334"/>
                <a:gd name="T22" fmla="*/ 0 w 42"/>
                <a:gd name="T23" fmla="*/ 309 h 334"/>
                <a:gd name="T24" fmla="*/ 3 w 42"/>
                <a:gd name="T25" fmla="*/ 334 h 334"/>
                <a:gd name="T26" fmla="*/ 6 w 42"/>
                <a:gd name="T27" fmla="*/ 327 h 334"/>
                <a:gd name="T28" fmla="*/ 39 w 42"/>
                <a:gd name="T29" fmla="*/ 214 h 334"/>
                <a:gd name="T30" fmla="*/ 42 w 42"/>
                <a:gd name="T31" fmla="*/ 159 h 334"/>
                <a:gd name="T32" fmla="*/ 42 w 42"/>
                <a:gd name="T33" fmla="*/ 160 h 334"/>
                <a:gd name="T34" fmla="*/ 41 w 42"/>
                <a:gd name="T35" fmla="*/ 152 h 334"/>
                <a:gd name="T36" fmla="*/ 42 w 42"/>
                <a:gd name="T37" fmla="*/ 142 h 334"/>
                <a:gd name="T38" fmla="*/ 37 w 42"/>
                <a:gd name="T39" fmla="*/ 101 h 334"/>
                <a:gd name="T40" fmla="*/ 36 w 42"/>
                <a:gd name="T41" fmla="*/ 94 h 334"/>
                <a:gd name="T42" fmla="*/ 36 w 42"/>
                <a:gd name="T43" fmla="*/ 96 h 334"/>
                <a:gd name="T44" fmla="*/ 35 w 42"/>
                <a:gd name="T45" fmla="*/ 88 h 334"/>
                <a:gd name="T46" fmla="*/ 0 w 42"/>
                <a:gd name="T4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" h="334">
                  <a:moveTo>
                    <a:pt x="42" y="147"/>
                  </a:moveTo>
                  <a:cubicBezTo>
                    <a:pt x="42" y="149"/>
                    <a:pt x="41" y="150"/>
                    <a:pt x="41" y="152"/>
                  </a:cubicBezTo>
                  <a:cubicBezTo>
                    <a:pt x="41" y="154"/>
                    <a:pt x="42" y="156"/>
                    <a:pt x="42" y="158"/>
                  </a:cubicBezTo>
                  <a:cubicBezTo>
                    <a:pt x="42" y="155"/>
                    <a:pt x="42" y="151"/>
                    <a:pt x="42" y="147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8" y="31"/>
                    <a:pt x="30" y="64"/>
                    <a:pt x="36" y="101"/>
                  </a:cubicBezTo>
                  <a:cubicBezTo>
                    <a:pt x="40" y="124"/>
                    <a:pt x="40" y="148"/>
                    <a:pt x="37" y="174"/>
                  </a:cubicBezTo>
                  <a:cubicBezTo>
                    <a:pt x="40" y="182"/>
                    <a:pt x="39" y="191"/>
                    <a:pt x="39" y="191"/>
                  </a:cubicBezTo>
                  <a:cubicBezTo>
                    <a:pt x="39" y="191"/>
                    <a:pt x="39" y="185"/>
                    <a:pt x="37" y="177"/>
                  </a:cubicBezTo>
                  <a:cubicBezTo>
                    <a:pt x="36" y="189"/>
                    <a:pt x="34" y="202"/>
                    <a:pt x="33" y="214"/>
                  </a:cubicBezTo>
                  <a:cubicBezTo>
                    <a:pt x="26" y="266"/>
                    <a:pt x="8" y="298"/>
                    <a:pt x="0" y="309"/>
                  </a:cubicBezTo>
                  <a:cubicBezTo>
                    <a:pt x="1" y="318"/>
                    <a:pt x="2" y="326"/>
                    <a:pt x="3" y="334"/>
                  </a:cubicBezTo>
                  <a:cubicBezTo>
                    <a:pt x="4" y="332"/>
                    <a:pt x="5" y="330"/>
                    <a:pt x="6" y="327"/>
                  </a:cubicBezTo>
                  <a:cubicBezTo>
                    <a:pt x="15" y="306"/>
                    <a:pt x="32" y="263"/>
                    <a:pt x="39" y="214"/>
                  </a:cubicBezTo>
                  <a:cubicBezTo>
                    <a:pt x="41" y="195"/>
                    <a:pt x="42" y="177"/>
                    <a:pt x="42" y="159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1" y="158"/>
                    <a:pt x="41" y="155"/>
                    <a:pt x="41" y="152"/>
                  </a:cubicBezTo>
                  <a:cubicBezTo>
                    <a:pt x="41" y="148"/>
                    <a:pt x="41" y="145"/>
                    <a:pt x="42" y="142"/>
                  </a:cubicBezTo>
                  <a:cubicBezTo>
                    <a:pt x="41" y="128"/>
                    <a:pt x="39" y="114"/>
                    <a:pt x="37" y="101"/>
                  </a:cubicBezTo>
                  <a:cubicBezTo>
                    <a:pt x="37" y="99"/>
                    <a:pt x="36" y="97"/>
                    <a:pt x="36" y="94"/>
                  </a:cubicBezTo>
                  <a:cubicBezTo>
                    <a:pt x="36" y="95"/>
                    <a:pt x="36" y="96"/>
                    <a:pt x="36" y="96"/>
                  </a:cubicBezTo>
                  <a:cubicBezTo>
                    <a:pt x="36" y="96"/>
                    <a:pt x="35" y="93"/>
                    <a:pt x="35" y="88"/>
                  </a:cubicBezTo>
                  <a:cubicBezTo>
                    <a:pt x="28" y="56"/>
                    <a:pt x="16" y="26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" name="任意多边形 98"/>
            <p:cNvSpPr/>
            <p:nvPr/>
          </p:nvSpPr>
          <p:spPr bwMode="auto">
            <a:xfrm>
              <a:off x="8013364" y="4072164"/>
              <a:ext cx="319088" cy="323850"/>
            </a:xfrm>
            <a:custGeom>
              <a:avLst/>
              <a:gdLst>
                <a:gd name="connsiteX0" fmla="*/ 145800 w 319088"/>
                <a:gd name="connsiteY0" fmla="*/ 228600 h 323850"/>
                <a:gd name="connsiteX1" fmla="*/ 160839 w 319088"/>
                <a:gd name="connsiteY1" fmla="*/ 232410 h 323850"/>
                <a:gd name="connsiteX2" fmla="*/ 164599 w 319088"/>
                <a:gd name="connsiteY2" fmla="*/ 232410 h 323850"/>
                <a:gd name="connsiteX3" fmla="*/ 179639 w 319088"/>
                <a:gd name="connsiteY3" fmla="*/ 228600 h 323850"/>
                <a:gd name="connsiteX4" fmla="*/ 198438 w 319088"/>
                <a:gd name="connsiteY4" fmla="*/ 270510 h 323850"/>
                <a:gd name="connsiteX5" fmla="*/ 198438 w 319088"/>
                <a:gd name="connsiteY5" fmla="*/ 281940 h 323850"/>
                <a:gd name="connsiteX6" fmla="*/ 198438 w 319088"/>
                <a:gd name="connsiteY6" fmla="*/ 289560 h 323850"/>
                <a:gd name="connsiteX7" fmla="*/ 164599 w 319088"/>
                <a:gd name="connsiteY7" fmla="*/ 323850 h 323850"/>
                <a:gd name="connsiteX8" fmla="*/ 127000 w 319088"/>
                <a:gd name="connsiteY8" fmla="*/ 274320 h 323850"/>
                <a:gd name="connsiteX9" fmla="*/ 145800 w 319088"/>
                <a:gd name="connsiteY9" fmla="*/ 228600 h 323850"/>
                <a:gd name="connsiteX10" fmla="*/ 96837 w 319088"/>
                <a:gd name="connsiteY10" fmla="*/ 198437 h 323850"/>
                <a:gd name="connsiteX11" fmla="*/ 104378 w 319088"/>
                <a:gd name="connsiteY11" fmla="*/ 198437 h 323850"/>
                <a:gd name="connsiteX12" fmla="*/ 123230 w 319088"/>
                <a:gd name="connsiteY12" fmla="*/ 221215 h 323850"/>
                <a:gd name="connsiteX13" fmla="*/ 108148 w 319088"/>
                <a:gd name="connsiteY13" fmla="*/ 266769 h 323850"/>
                <a:gd name="connsiteX14" fmla="*/ 70445 w 319088"/>
                <a:gd name="connsiteY14" fmla="*/ 285750 h 323850"/>
                <a:gd name="connsiteX15" fmla="*/ 47823 w 319088"/>
                <a:gd name="connsiteY15" fmla="*/ 278158 h 323850"/>
                <a:gd name="connsiteX16" fmla="*/ 55363 w 319088"/>
                <a:gd name="connsiteY16" fmla="*/ 217418 h 323850"/>
                <a:gd name="connsiteX17" fmla="*/ 96837 w 319088"/>
                <a:gd name="connsiteY17" fmla="*/ 198437 h 323850"/>
                <a:gd name="connsiteX18" fmla="*/ 221488 w 319088"/>
                <a:gd name="connsiteY18" fmla="*/ 195262 h 323850"/>
                <a:gd name="connsiteX19" fmla="*/ 228981 w 319088"/>
                <a:gd name="connsiteY19" fmla="*/ 195262 h 323850"/>
                <a:gd name="connsiteX20" fmla="*/ 266446 w 319088"/>
                <a:gd name="connsiteY20" fmla="*/ 210447 h 323850"/>
                <a:gd name="connsiteX21" fmla="*/ 277686 w 319088"/>
                <a:gd name="connsiteY21" fmla="*/ 271187 h 323850"/>
                <a:gd name="connsiteX22" fmla="*/ 255207 w 319088"/>
                <a:gd name="connsiteY22" fmla="*/ 282575 h 323850"/>
                <a:gd name="connsiteX23" fmla="*/ 217741 w 319088"/>
                <a:gd name="connsiteY23" fmla="*/ 263594 h 323850"/>
                <a:gd name="connsiteX24" fmla="*/ 199009 w 319088"/>
                <a:gd name="connsiteY24" fmla="*/ 221836 h 323850"/>
                <a:gd name="connsiteX25" fmla="*/ 221488 w 319088"/>
                <a:gd name="connsiteY25" fmla="*/ 195262 h 323850"/>
                <a:gd name="connsiteX26" fmla="*/ 48705 w 319088"/>
                <a:gd name="connsiteY26" fmla="*/ 131762 h 323850"/>
                <a:gd name="connsiteX27" fmla="*/ 93663 w 319088"/>
                <a:gd name="connsiteY27" fmla="*/ 150562 h 323850"/>
                <a:gd name="connsiteX28" fmla="*/ 93663 w 319088"/>
                <a:gd name="connsiteY28" fmla="*/ 165601 h 323850"/>
                <a:gd name="connsiteX29" fmla="*/ 93663 w 319088"/>
                <a:gd name="connsiteY29" fmla="*/ 176881 h 323850"/>
                <a:gd name="connsiteX30" fmla="*/ 48705 w 319088"/>
                <a:gd name="connsiteY30" fmla="*/ 203200 h 323850"/>
                <a:gd name="connsiteX31" fmla="*/ 0 w 319088"/>
                <a:gd name="connsiteY31" fmla="*/ 169361 h 323850"/>
                <a:gd name="connsiteX32" fmla="*/ 48705 w 319088"/>
                <a:gd name="connsiteY32" fmla="*/ 131762 h 323850"/>
                <a:gd name="connsiteX33" fmla="*/ 270074 w 319088"/>
                <a:gd name="connsiteY33" fmla="*/ 123825 h 323850"/>
                <a:gd name="connsiteX34" fmla="*/ 273844 w 319088"/>
                <a:gd name="connsiteY34" fmla="*/ 123825 h 323850"/>
                <a:gd name="connsiteX35" fmla="*/ 319088 w 319088"/>
                <a:gd name="connsiteY35" fmla="*/ 157664 h 323850"/>
                <a:gd name="connsiteX36" fmla="*/ 273844 w 319088"/>
                <a:gd name="connsiteY36" fmla="*/ 195263 h 323850"/>
                <a:gd name="connsiteX37" fmla="*/ 270074 w 319088"/>
                <a:gd name="connsiteY37" fmla="*/ 195263 h 323850"/>
                <a:gd name="connsiteX38" fmla="*/ 228600 w 319088"/>
                <a:gd name="connsiteY38" fmla="*/ 176464 h 323850"/>
                <a:gd name="connsiteX39" fmla="*/ 232371 w 319088"/>
                <a:gd name="connsiteY39" fmla="*/ 157664 h 323850"/>
                <a:gd name="connsiteX40" fmla="*/ 228600 w 319088"/>
                <a:gd name="connsiteY40" fmla="*/ 142625 h 323850"/>
                <a:gd name="connsiteX41" fmla="*/ 270074 w 319088"/>
                <a:gd name="connsiteY41" fmla="*/ 123825 h 323850"/>
                <a:gd name="connsiteX42" fmla="*/ 63880 w 319088"/>
                <a:gd name="connsiteY42" fmla="*/ 44450 h 323850"/>
                <a:gd name="connsiteX43" fmla="*/ 101346 w 319088"/>
                <a:gd name="connsiteY43" fmla="*/ 59459 h 323850"/>
                <a:gd name="connsiteX44" fmla="*/ 120079 w 319088"/>
                <a:gd name="connsiteY44" fmla="*/ 104486 h 323850"/>
                <a:gd name="connsiteX45" fmla="*/ 101346 w 319088"/>
                <a:gd name="connsiteY45" fmla="*/ 127000 h 323850"/>
                <a:gd name="connsiteX46" fmla="*/ 90106 w 319088"/>
                <a:gd name="connsiteY46" fmla="*/ 127000 h 323850"/>
                <a:gd name="connsiteX47" fmla="*/ 52641 w 319088"/>
                <a:gd name="connsiteY47" fmla="*/ 111991 h 323850"/>
                <a:gd name="connsiteX48" fmla="*/ 41401 w 319088"/>
                <a:gd name="connsiteY48" fmla="*/ 51955 h 323850"/>
                <a:gd name="connsiteX49" fmla="*/ 63880 w 319088"/>
                <a:gd name="connsiteY49" fmla="*/ 44450 h 323850"/>
                <a:gd name="connsiteX50" fmla="*/ 247055 w 319088"/>
                <a:gd name="connsiteY50" fmla="*/ 38100 h 323850"/>
                <a:gd name="connsiteX51" fmla="*/ 269677 w 319088"/>
                <a:gd name="connsiteY51" fmla="*/ 45554 h 323850"/>
                <a:gd name="connsiteX52" fmla="*/ 262137 w 319088"/>
                <a:gd name="connsiteY52" fmla="*/ 105189 h 323850"/>
                <a:gd name="connsiteX53" fmla="*/ 220663 w 319088"/>
                <a:gd name="connsiteY53" fmla="*/ 123825 h 323850"/>
                <a:gd name="connsiteX54" fmla="*/ 194271 w 319088"/>
                <a:gd name="connsiteY54" fmla="*/ 101462 h 323850"/>
                <a:gd name="connsiteX55" fmla="*/ 209352 w 319088"/>
                <a:gd name="connsiteY55" fmla="*/ 56736 h 323850"/>
                <a:gd name="connsiteX56" fmla="*/ 247055 w 319088"/>
                <a:gd name="connsiteY56" fmla="*/ 38100 h 323850"/>
                <a:gd name="connsiteX57" fmla="*/ 152901 w 319088"/>
                <a:gd name="connsiteY57" fmla="*/ 0 h 323850"/>
                <a:gd name="connsiteX58" fmla="*/ 190500 w 319088"/>
                <a:gd name="connsiteY58" fmla="*/ 48705 h 323850"/>
                <a:gd name="connsiteX59" fmla="*/ 171701 w 319088"/>
                <a:gd name="connsiteY59" fmla="*/ 93663 h 323850"/>
                <a:gd name="connsiteX60" fmla="*/ 160421 w 319088"/>
                <a:gd name="connsiteY60" fmla="*/ 93663 h 323850"/>
                <a:gd name="connsiteX61" fmla="*/ 156661 w 319088"/>
                <a:gd name="connsiteY61" fmla="*/ 93663 h 323850"/>
                <a:gd name="connsiteX62" fmla="*/ 141622 w 319088"/>
                <a:gd name="connsiteY62" fmla="*/ 93663 h 323850"/>
                <a:gd name="connsiteX63" fmla="*/ 119062 w 319088"/>
                <a:gd name="connsiteY63" fmla="*/ 52451 h 323850"/>
                <a:gd name="connsiteX64" fmla="*/ 152901 w 319088"/>
                <a:gd name="connsiteY64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9088" h="323850">
                  <a:moveTo>
                    <a:pt x="145800" y="228600"/>
                  </a:moveTo>
                  <a:cubicBezTo>
                    <a:pt x="149560" y="232410"/>
                    <a:pt x="157079" y="232410"/>
                    <a:pt x="160839" y="232410"/>
                  </a:cubicBezTo>
                  <a:cubicBezTo>
                    <a:pt x="160839" y="232410"/>
                    <a:pt x="164599" y="232410"/>
                    <a:pt x="164599" y="232410"/>
                  </a:cubicBezTo>
                  <a:cubicBezTo>
                    <a:pt x="168359" y="232410"/>
                    <a:pt x="172119" y="228600"/>
                    <a:pt x="179639" y="228600"/>
                  </a:cubicBezTo>
                  <a:cubicBezTo>
                    <a:pt x="190918" y="236220"/>
                    <a:pt x="198438" y="251460"/>
                    <a:pt x="198438" y="270510"/>
                  </a:cubicBezTo>
                  <a:cubicBezTo>
                    <a:pt x="198438" y="274320"/>
                    <a:pt x="198438" y="278130"/>
                    <a:pt x="198438" y="281940"/>
                  </a:cubicBezTo>
                  <a:cubicBezTo>
                    <a:pt x="198438" y="285750"/>
                    <a:pt x="198438" y="285750"/>
                    <a:pt x="198438" y="289560"/>
                  </a:cubicBezTo>
                  <a:cubicBezTo>
                    <a:pt x="194678" y="308610"/>
                    <a:pt x="179639" y="323850"/>
                    <a:pt x="164599" y="323850"/>
                  </a:cubicBezTo>
                  <a:cubicBezTo>
                    <a:pt x="145800" y="323850"/>
                    <a:pt x="127000" y="300990"/>
                    <a:pt x="127000" y="274320"/>
                  </a:cubicBezTo>
                  <a:cubicBezTo>
                    <a:pt x="127000" y="255270"/>
                    <a:pt x="134520" y="236220"/>
                    <a:pt x="145800" y="228600"/>
                  </a:cubicBezTo>
                  <a:close/>
                  <a:moveTo>
                    <a:pt x="96837" y="198437"/>
                  </a:moveTo>
                  <a:cubicBezTo>
                    <a:pt x="96837" y="198437"/>
                    <a:pt x="100607" y="198437"/>
                    <a:pt x="104378" y="198437"/>
                  </a:cubicBezTo>
                  <a:cubicBezTo>
                    <a:pt x="108148" y="209826"/>
                    <a:pt x="115689" y="217418"/>
                    <a:pt x="123230" y="221215"/>
                  </a:cubicBezTo>
                  <a:cubicBezTo>
                    <a:pt x="127000" y="236399"/>
                    <a:pt x="123230" y="251584"/>
                    <a:pt x="108148" y="266769"/>
                  </a:cubicBezTo>
                  <a:cubicBezTo>
                    <a:pt x="96837" y="281954"/>
                    <a:pt x="81756" y="285750"/>
                    <a:pt x="70445" y="285750"/>
                  </a:cubicBezTo>
                  <a:cubicBezTo>
                    <a:pt x="62904" y="285750"/>
                    <a:pt x="55363" y="285750"/>
                    <a:pt x="47823" y="278158"/>
                  </a:cubicBezTo>
                  <a:cubicBezTo>
                    <a:pt x="36512" y="266769"/>
                    <a:pt x="36512" y="240196"/>
                    <a:pt x="55363" y="217418"/>
                  </a:cubicBezTo>
                  <a:cubicBezTo>
                    <a:pt x="66674" y="206030"/>
                    <a:pt x="81756" y="198437"/>
                    <a:pt x="96837" y="198437"/>
                  </a:cubicBezTo>
                  <a:close/>
                  <a:moveTo>
                    <a:pt x="221488" y="195262"/>
                  </a:moveTo>
                  <a:cubicBezTo>
                    <a:pt x="225234" y="195262"/>
                    <a:pt x="225234" y="195262"/>
                    <a:pt x="228981" y="195262"/>
                  </a:cubicBezTo>
                  <a:cubicBezTo>
                    <a:pt x="240220" y="195262"/>
                    <a:pt x="255207" y="202855"/>
                    <a:pt x="266446" y="210447"/>
                  </a:cubicBezTo>
                  <a:cubicBezTo>
                    <a:pt x="285179" y="229428"/>
                    <a:pt x="288925" y="256002"/>
                    <a:pt x="277686" y="271187"/>
                  </a:cubicBezTo>
                  <a:cubicBezTo>
                    <a:pt x="270193" y="278779"/>
                    <a:pt x="262700" y="282575"/>
                    <a:pt x="255207" y="282575"/>
                  </a:cubicBezTo>
                  <a:cubicBezTo>
                    <a:pt x="243967" y="282575"/>
                    <a:pt x="228981" y="274983"/>
                    <a:pt x="217741" y="263594"/>
                  </a:cubicBezTo>
                  <a:cubicBezTo>
                    <a:pt x="202755" y="252206"/>
                    <a:pt x="195262" y="237021"/>
                    <a:pt x="199009" y="221836"/>
                  </a:cubicBezTo>
                  <a:cubicBezTo>
                    <a:pt x="210248" y="214243"/>
                    <a:pt x="217741" y="206651"/>
                    <a:pt x="221488" y="195262"/>
                  </a:cubicBezTo>
                  <a:close/>
                  <a:moveTo>
                    <a:pt x="48705" y="131762"/>
                  </a:moveTo>
                  <a:cubicBezTo>
                    <a:pt x="67437" y="131762"/>
                    <a:pt x="86170" y="139282"/>
                    <a:pt x="93663" y="150562"/>
                  </a:cubicBezTo>
                  <a:cubicBezTo>
                    <a:pt x="93663" y="154322"/>
                    <a:pt x="89916" y="158082"/>
                    <a:pt x="93663" y="165601"/>
                  </a:cubicBezTo>
                  <a:cubicBezTo>
                    <a:pt x="93663" y="169361"/>
                    <a:pt x="93663" y="173121"/>
                    <a:pt x="93663" y="176881"/>
                  </a:cubicBezTo>
                  <a:cubicBezTo>
                    <a:pt x="86170" y="191921"/>
                    <a:pt x="71184" y="199440"/>
                    <a:pt x="48705" y="203200"/>
                  </a:cubicBezTo>
                  <a:cubicBezTo>
                    <a:pt x="22479" y="203200"/>
                    <a:pt x="0" y="188161"/>
                    <a:pt x="0" y="169361"/>
                  </a:cubicBezTo>
                  <a:cubicBezTo>
                    <a:pt x="0" y="146802"/>
                    <a:pt x="18732" y="131762"/>
                    <a:pt x="48705" y="131762"/>
                  </a:cubicBezTo>
                  <a:close/>
                  <a:moveTo>
                    <a:pt x="270074" y="123825"/>
                  </a:moveTo>
                  <a:cubicBezTo>
                    <a:pt x="270074" y="123825"/>
                    <a:pt x="270074" y="123825"/>
                    <a:pt x="273844" y="123825"/>
                  </a:cubicBezTo>
                  <a:cubicBezTo>
                    <a:pt x="296466" y="123825"/>
                    <a:pt x="319088" y="135105"/>
                    <a:pt x="319088" y="157664"/>
                  </a:cubicBezTo>
                  <a:cubicBezTo>
                    <a:pt x="319088" y="176464"/>
                    <a:pt x="300237" y="191503"/>
                    <a:pt x="273844" y="195263"/>
                  </a:cubicBezTo>
                  <a:cubicBezTo>
                    <a:pt x="270074" y="195263"/>
                    <a:pt x="270074" y="195263"/>
                    <a:pt x="270074" y="195263"/>
                  </a:cubicBezTo>
                  <a:cubicBezTo>
                    <a:pt x="251222" y="195263"/>
                    <a:pt x="236141" y="187743"/>
                    <a:pt x="228600" y="176464"/>
                  </a:cubicBezTo>
                  <a:cubicBezTo>
                    <a:pt x="232371" y="172704"/>
                    <a:pt x="232371" y="165184"/>
                    <a:pt x="232371" y="157664"/>
                  </a:cubicBezTo>
                  <a:cubicBezTo>
                    <a:pt x="232371" y="153904"/>
                    <a:pt x="228600" y="146385"/>
                    <a:pt x="228600" y="142625"/>
                  </a:cubicBezTo>
                  <a:cubicBezTo>
                    <a:pt x="236141" y="131345"/>
                    <a:pt x="251222" y="123825"/>
                    <a:pt x="270074" y="123825"/>
                  </a:cubicBezTo>
                  <a:close/>
                  <a:moveTo>
                    <a:pt x="63880" y="44450"/>
                  </a:moveTo>
                  <a:cubicBezTo>
                    <a:pt x="78867" y="44450"/>
                    <a:pt x="90106" y="48202"/>
                    <a:pt x="101346" y="59459"/>
                  </a:cubicBezTo>
                  <a:cubicBezTo>
                    <a:pt x="116332" y="74468"/>
                    <a:pt x="123825" y="89477"/>
                    <a:pt x="120079" y="104486"/>
                  </a:cubicBezTo>
                  <a:cubicBezTo>
                    <a:pt x="112585" y="111991"/>
                    <a:pt x="105092" y="119496"/>
                    <a:pt x="101346" y="127000"/>
                  </a:cubicBezTo>
                  <a:cubicBezTo>
                    <a:pt x="97599" y="127000"/>
                    <a:pt x="93853" y="127000"/>
                    <a:pt x="90106" y="127000"/>
                  </a:cubicBezTo>
                  <a:cubicBezTo>
                    <a:pt x="78867" y="127000"/>
                    <a:pt x="63880" y="123248"/>
                    <a:pt x="52641" y="111991"/>
                  </a:cubicBezTo>
                  <a:cubicBezTo>
                    <a:pt x="33908" y="93230"/>
                    <a:pt x="30162" y="66964"/>
                    <a:pt x="41401" y="51955"/>
                  </a:cubicBezTo>
                  <a:cubicBezTo>
                    <a:pt x="48894" y="44450"/>
                    <a:pt x="56387" y="44450"/>
                    <a:pt x="63880" y="44450"/>
                  </a:cubicBezTo>
                  <a:close/>
                  <a:moveTo>
                    <a:pt x="247055" y="38100"/>
                  </a:moveTo>
                  <a:cubicBezTo>
                    <a:pt x="254596" y="38100"/>
                    <a:pt x="262137" y="38100"/>
                    <a:pt x="269677" y="45554"/>
                  </a:cubicBezTo>
                  <a:cubicBezTo>
                    <a:pt x="280988" y="56736"/>
                    <a:pt x="280988" y="86553"/>
                    <a:pt x="262137" y="105189"/>
                  </a:cubicBezTo>
                  <a:cubicBezTo>
                    <a:pt x="250826" y="116371"/>
                    <a:pt x="235744" y="123825"/>
                    <a:pt x="220663" y="123825"/>
                  </a:cubicBezTo>
                  <a:cubicBezTo>
                    <a:pt x="213122" y="112644"/>
                    <a:pt x="201811" y="105189"/>
                    <a:pt x="194271" y="101462"/>
                  </a:cubicBezTo>
                  <a:cubicBezTo>
                    <a:pt x="190500" y="86553"/>
                    <a:pt x="194271" y="67918"/>
                    <a:pt x="209352" y="56736"/>
                  </a:cubicBezTo>
                  <a:cubicBezTo>
                    <a:pt x="220663" y="45554"/>
                    <a:pt x="235744" y="38100"/>
                    <a:pt x="247055" y="38100"/>
                  </a:cubicBezTo>
                  <a:close/>
                  <a:moveTo>
                    <a:pt x="152901" y="0"/>
                  </a:moveTo>
                  <a:cubicBezTo>
                    <a:pt x="171701" y="0"/>
                    <a:pt x="190500" y="22479"/>
                    <a:pt x="190500" y="48705"/>
                  </a:cubicBezTo>
                  <a:cubicBezTo>
                    <a:pt x="190500" y="67437"/>
                    <a:pt x="182980" y="82424"/>
                    <a:pt x="171701" y="93663"/>
                  </a:cubicBezTo>
                  <a:cubicBezTo>
                    <a:pt x="167941" y="93663"/>
                    <a:pt x="164181" y="93663"/>
                    <a:pt x="160421" y="93663"/>
                  </a:cubicBezTo>
                  <a:cubicBezTo>
                    <a:pt x="160421" y="93663"/>
                    <a:pt x="160421" y="93663"/>
                    <a:pt x="156661" y="93663"/>
                  </a:cubicBezTo>
                  <a:cubicBezTo>
                    <a:pt x="152901" y="93663"/>
                    <a:pt x="145382" y="93663"/>
                    <a:pt x="141622" y="93663"/>
                  </a:cubicBezTo>
                  <a:cubicBezTo>
                    <a:pt x="126582" y="86170"/>
                    <a:pt x="119062" y="71184"/>
                    <a:pt x="119062" y="52451"/>
                  </a:cubicBezTo>
                  <a:cubicBezTo>
                    <a:pt x="119062" y="26226"/>
                    <a:pt x="134102" y="3747"/>
                    <a:pt x="1529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86"/>
            <p:cNvSpPr>
              <a:spLocks noEditPoints="1"/>
            </p:cNvSpPr>
            <p:nvPr/>
          </p:nvSpPr>
          <p:spPr bwMode="auto">
            <a:xfrm>
              <a:off x="8103851" y="4165827"/>
              <a:ext cx="141288" cy="1397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88"/>
            <p:cNvSpPr>
              <a:spLocks noEditPoints="1"/>
            </p:cNvSpPr>
            <p:nvPr/>
          </p:nvSpPr>
          <p:spPr bwMode="auto">
            <a:xfrm>
              <a:off x="8340389" y="4215040"/>
              <a:ext cx="355600" cy="500063"/>
            </a:xfrm>
            <a:custGeom>
              <a:avLst/>
              <a:gdLst>
                <a:gd name="T0" fmla="*/ 20 w 95"/>
                <a:gd name="T1" fmla="*/ 78 h 133"/>
                <a:gd name="T2" fmla="*/ 1 w 95"/>
                <a:gd name="T3" fmla="*/ 125 h 133"/>
                <a:gd name="T4" fmla="*/ 2 w 95"/>
                <a:gd name="T5" fmla="*/ 133 h 133"/>
                <a:gd name="T6" fmla="*/ 2 w 95"/>
                <a:gd name="T7" fmla="*/ 131 h 133"/>
                <a:gd name="T8" fmla="*/ 9 w 95"/>
                <a:gd name="T9" fmla="*/ 107 h 133"/>
                <a:gd name="T10" fmla="*/ 9 w 95"/>
                <a:gd name="T11" fmla="*/ 105 h 133"/>
                <a:gd name="T12" fmla="*/ 20 w 95"/>
                <a:gd name="T13" fmla="*/ 78 h 133"/>
                <a:gd name="T14" fmla="*/ 90 w 95"/>
                <a:gd name="T15" fmla="*/ 14 h 133"/>
                <a:gd name="T16" fmla="*/ 58 w 95"/>
                <a:gd name="T17" fmla="*/ 35 h 133"/>
                <a:gd name="T18" fmla="*/ 20 w 95"/>
                <a:gd name="T19" fmla="*/ 78 h 133"/>
                <a:gd name="T20" fmla="*/ 37 w 95"/>
                <a:gd name="T21" fmla="*/ 68 h 133"/>
                <a:gd name="T22" fmla="*/ 90 w 95"/>
                <a:gd name="T23" fmla="*/ 14 h 133"/>
                <a:gd name="T24" fmla="*/ 94 w 95"/>
                <a:gd name="T25" fmla="*/ 0 h 133"/>
                <a:gd name="T26" fmla="*/ 90 w 95"/>
                <a:gd name="T27" fmla="*/ 14 h 133"/>
                <a:gd name="T28" fmla="*/ 94 w 95"/>
                <a:gd name="T2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33">
                  <a:moveTo>
                    <a:pt x="20" y="78"/>
                  </a:moveTo>
                  <a:cubicBezTo>
                    <a:pt x="2" y="94"/>
                    <a:pt x="0" y="114"/>
                    <a:pt x="1" y="125"/>
                  </a:cubicBezTo>
                  <a:cubicBezTo>
                    <a:pt x="1" y="130"/>
                    <a:pt x="2" y="133"/>
                    <a:pt x="2" y="133"/>
                  </a:cubicBezTo>
                  <a:cubicBezTo>
                    <a:pt x="2" y="133"/>
                    <a:pt x="2" y="132"/>
                    <a:pt x="2" y="131"/>
                  </a:cubicBezTo>
                  <a:cubicBezTo>
                    <a:pt x="3" y="128"/>
                    <a:pt x="5" y="119"/>
                    <a:pt x="9" y="107"/>
                  </a:cubicBezTo>
                  <a:cubicBezTo>
                    <a:pt x="9" y="107"/>
                    <a:pt x="9" y="106"/>
                    <a:pt x="9" y="105"/>
                  </a:cubicBezTo>
                  <a:cubicBezTo>
                    <a:pt x="12" y="97"/>
                    <a:pt x="16" y="88"/>
                    <a:pt x="20" y="78"/>
                  </a:cubicBezTo>
                  <a:moveTo>
                    <a:pt x="90" y="14"/>
                  </a:moveTo>
                  <a:cubicBezTo>
                    <a:pt x="85" y="20"/>
                    <a:pt x="76" y="28"/>
                    <a:pt x="58" y="35"/>
                  </a:cubicBezTo>
                  <a:cubicBezTo>
                    <a:pt x="42" y="42"/>
                    <a:pt x="29" y="60"/>
                    <a:pt x="20" y="78"/>
                  </a:cubicBezTo>
                  <a:cubicBezTo>
                    <a:pt x="25" y="75"/>
                    <a:pt x="30" y="71"/>
                    <a:pt x="37" y="68"/>
                  </a:cubicBezTo>
                  <a:cubicBezTo>
                    <a:pt x="68" y="54"/>
                    <a:pt x="83" y="29"/>
                    <a:pt x="90" y="14"/>
                  </a:cubicBezTo>
                  <a:moveTo>
                    <a:pt x="94" y="0"/>
                  </a:moveTo>
                  <a:cubicBezTo>
                    <a:pt x="94" y="0"/>
                    <a:pt x="93" y="6"/>
                    <a:pt x="90" y="14"/>
                  </a:cubicBezTo>
                  <a:cubicBezTo>
                    <a:pt x="95" y="6"/>
                    <a:pt x="94" y="0"/>
                    <a:pt x="9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89"/>
            <p:cNvSpPr>
              <a:spLocks noEditPoints="1"/>
            </p:cNvSpPr>
            <p:nvPr/>
          </p:nvSpPr>
          <p:spPr bwMode="auto">
            <a:xfrm>
              <a:off x="8145126" y="4896077"/>
              <a:ext cx="217488" cy="176213"/>
            </a:xfrm>
            <a:custGeom>
              <a:avLst/>
              <a:gdLst>
                <a:gd name="T0" fmla="*/ 38 w 58"/>
                <a:gd name="T1" fmla="*/ 10 h 47"/>
                <a:gd name="T2" fmla="*/ 55 w 58"/>
                <a:gd name="T3" fmla="*/ 33 h 47"/>
                <a:gd name="T4" fmla="*/ 57 w 58"/>
                <a:gd name="T5" fmla="*/ 47 h 47"/>
                <a:gd name="T6" fmla="*/ 55 w 58"/>
                <a:gd name="T7" fmla="*/ 30 h 47"/>
                <a:gd name="T8" fmla="*/ 38 w 58"/>
                <a:gd name="T9" fmla="*/ 10 h 47"/>
                <a:gd name="T10" fmla="*/ 1 w 58"/>
                <a:gd name="T11" fmla="*/ 0 h 47"/>
                <a:gd name="T12" fmla="*/ 3 w 58"/>
                <a:gd name="T13" fmla="*/ 6 h 47"/>
                <a:gd name="T14" fmla="*/ 18 w 58"/>
                <a:gd name="T15" fmla="*/ 12 h 47"/>
                <a:gd name="T16" fmla="*/ 29 w 58"/>
                <a:gd name="T17" fmla="*/ 11 h 47"/>
                <a:gd name="T18" fmla="*/ 36 w 58"/>
                <a:gd name="T19" fmla="*/ 10 h 47"/>
                <a:gd name="T20" fmla="*/ 38 w 58"/>
                <a:gd name="T21" fmla="*/ 10 h 47"/>
                <a:gd name="T22" fmla="*/ 18 w 58"/>
                <a:gd name="T23" fmla="*/ 5 h 47"/>
                <a:gd name="T24" fmla="*/ 10 w 58"/>
                <a:gd name="T25" fmla="*/ 8 h 47"/>
                <a:gd name="T26" fmla="*/ 2 w 58"/>
                <a:gd name="T27" fmla="*/ 2 h 47"/>
                <a:gd name="T28" fmla="*/ 1 w 58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47">
                  <a:moveTo>
                    <a:pt x="38" y="10"/>
                  </a:moveTo>
                  <a:cubicBezTo>
                    <a:pt x="48" y="16"/>
                    <a:pt x="53" y="25"/>
                    <a:pt x="55" y="33"/>
                  </a:cubicBezTo>
                  <a:cubicBezTo>
                    <a:pt x="57" y="41"/>
                    <a:pt x="57" y="47"/>
                    <a:pt x="57" y="47"/>
                  </a:cubicBezTo>
                  <a:cubicBezTo>
                    <a:pt x="57" y="47"/>
                    <a:pt x="58" y="38"/>
                    <a:pt x="55" y="30"/>
                  </a:cubicBezTo>
                  <a:cubicBezTo>
                    <a:pt x="53" y="21"/>
                    <a:pt x="48" y="11"/>
                    <a:pt x="38" y="10"/>
                  </a:cubicBezTo>
                  <a:moveTo>
                    <a:pt x="1" y="0"/>
                  </a:moveTo>
                  <a:cubicBezTo>
                    <a:pt x="0" y="0"/>
                    <a:pt x="0" y="3"/>
                    <a:pt x="3" y="6"/>
                  </a:cubicBezTo>
                  <a:cubicBezTo>
                    <a:pt x="5" y="9"/>
                    <a:pt x="10" y="12"/>
                    <a:pt x="18" y="12"/>
                  </a:cubicBezTo>
                  <a:cubicBezTo>
                    <a:pt x="21" y="12"/>
                    <a:pt x="25" y="12"/>
                    <a:pt x="29" y="11"/>
                  </a:cubicBezTo>
                  <a:cubicBezTo>
                    <a:pt x="31" y="10"/>
                    <a:pt x="34" y="10"/>
                    <a:pt x="36" y="10"/>
                  </a:cubicBezTo>
                  <a:cubicBezTo>
                    <a:pt x="36" y="10"/>
                    <a:pt x="37" y="10"/>
                    <a:pt x="38" y="10"/>
                  </a:cubicBezTo>
                  <a:cubicBezTo>
                    <a:pt x="32" y="7"/>
                    <a:pt x="26" y="5"/>
                    <a:pt x="18" y="5"/>
                  </a:cubicBezTo>
                  <a:cubicBezTo>
                    <a:pt x="18" y="5"/>
                    <a:pt x="14" y="8"/>
                    <a:pt x="10" y="8"/>
                  </a:cubicBezTo>
                  <a:cubicBezTo>
                    <a:pt x="7" y="8"/>
                    <a:pt x="4" y="7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90"/>
            <p:cNvSpPr>
              <a:spLocks noEditPoints="1"/>
            </p:cNvSpPr>
            <p:nvPr/>
          </p:nvSpPr>
          <p:spPr bwMode="auto">
            <a:xfrm>
              <a:off x="8365789" y="4753202"/>
              <a:ext cx="288925" cy="228600"/>
            </a:xfrm>
            <a:custGeom>
              <a:avLst/>
              <a:gdLst>
                <a:gd name="T0" fmla="*/ 0 w 77"/>
                <a:gd name="T1" fmla="*/ 46 h 61"/>
                <a:gd name="T2" fmla="*/ 1 w 77"/>
                <a:gd name="T3" fmla="*/ 54 h 61"/>
                <a:gd name="T4" fmla="*/ 1 w 77"/>
                <a:gd name="T5" fmla="*/ 53 h 61"/>
                <a:gd name="T6" fmla="*/ 1 w 77"/>
                <a:gd name="T7" fmla="*/ 52 h 61"/>
                <a:gd name="T8" fmla="*/ 1 w 77"/>
                <a:gd name="T9" fmla="*/ 52 h 61"/>
                <a:gd name="T10" fmla="*/ 0 w 77"/>
                <a:gd name="T11" fmla="*/ 46 h 61"/>
                <a:gd name="T12" fmla="*/ 41 w 77"/>
                <a:gd name="T13" fmla="*/ 0 h 61"/>
                <a:gd name="T14" fmla="*/ 34 w 77"/>
                <a:gd name="T15" fmla="*/ 1 h 61"/>
                <a:gd name="T16" fmla="*/ 29 w 77"/>
                <a:gd name="T17" fmla="*/ 2 h 61"/>
                <a:gd name="T18" fmla="*/ 16 w 77"/>
                <a:gd name="T19" fmla="*/ 9 h 61"/>
                <a:gd name="T20" fmla="*/ 7 w 77"/>
                <a:gd name="T21" fmla="*/ 20 h 61"/>
                <a:gd name="T22" fmla="*/ 1 w 77"/>
                <a:gd name="T23" fmla="*/ 36 h 61"/>
                <a:gd name="T24" fmla="*/ 0 w 77"/>
                <a:gd name="T25" fmla="*/ 46 h 61"/>
                <a:gd name="T26" fmla="*/ 1 w 77"/>
                <a:gd name="T27" fmla="*/ 41 h 61"/>
                <a:gd name="T28" fmla="*/ 9 w 77"/>
                <a:gd name="T29" fmla="*/ 22 h 61"/>
                <a:gd name="T30" fmla="*/ 17 w 77"/>
                <a:gd name="T31" fmla="*/ 12 h 61"/>
                <a:gd name="T32" fmla="*/ 30 w 77"/>
                <a:gd name="T33" fmla="*/ 3 h 61"/>
                <a:gd name="T34" fmla="*/ 34 w 77"/>
                <a:gd name="T35" fmla="*/ 2 h 61"/>
                <a:gd name="T36" fmla="*/ 41 w 77"/>
                <a:gd name="T37" fmla="*/ 1 h 61"/>
                <a:gd name="T38" fmla="*/ 59 w 77"/>
                <a:gd name="T39" fmla="*/ 6 h 61"/>
                <a:gd name="T40" fmla="*/ 72 w 77"/>
                <a:gd name="T41" fmla="*/ 27 h 61"/>
                <a:gd name="T42" fmla="*/ 71 w 77"/>
                <a:gd name="T43" fmla="*/ 47 h 61"/>
                <a:gd name="T44" fmla="*/ 54 w 77"/>
                <a:gd name="T45" fmla="*/ 57 h 61"/>
                <a:gd name="T46" fmla="*/ 52 w 77"/>
                <a:gd name="T47" fmla="*/ 57 h 61"/>
                <a:gd name="T48" fmla="*/ 48 w 77"/>
                <a:gd name="T49" fmla="*/ 58 h 61"/>
                <a:gd name="T50" fmla="*/ 28 w 77"/>
                <a:gd name="T51" fmla="*/ 43 h 61"/>
                <a:gd name="T52" fmla="*/ 38 w 77"/>
                <a:gd name="T53" fmla="*/ 33 h 61"/>
                <a:gd name="T54" fmla="*/ 44 w 77"/>
                <a:gd name="T55" fmla="*/ 35 h 61"/>
                <a:gd name="T56" fmla="*/ 45 w 77"/>
                <a:gd name="T57" fmla="*/ 35 h 61"/>
                <a:gd name="T58" fmla="*/ 48 w 77"/>
                <a:gd name="T59" fmla="*/ 36 h 61"/>
                <a:gd name="T60" fmla="*/ 53 w 77"/>
                <a:gd name="T61" fmla="*/ 33 h 61"/>
                <a:gd name="T62" fmla="*/ 57 w 77"/>
                <a:gd name="T63" fmla="*/ 30 h 61"/>
                <a:gd name="T64" fmla="*/ 58 w 77"/>
                <a:gd name="T65" fmla="*/ 33 h 61"/>
                <a:gd name="T66" fmla="*/ 44 w 77"/>
                <a:gd name="T67" fmla="*/ 21 h 61"/>
                <a:gd name="T68" fmla="*/ 41 w 77"/>
                <a:gd name="T69" fmla="*/ 22 h 61"/>
                <a:gd name="T70" fmla="*/ 39 w 77"/>
                <a:gd name="T71" fmla="*/ 22 h 61"/>
                <a:gd name="T72" fmla="*/ 27 w 77"/>
                <a:gd name="T73" fmla="*/ 43 h 61"/>
                <a:gd name="T74" fmla="*/ 49 w 77"/>
                <a:gd name="T75" fmla="*/ 61 h 61"/>
                <a:gd name="T76" fmla="*/ 53 w 77"/>
                <a:gd name="T77" fmla="*/ 60 h 61"/>
                <a:gd name="T78" fmla="*/ 54 w 77"/>
                <a:gd name="T79" fmla="*/ 60 h 61"/>
                <a:gd name="T80" fmla="*/ 72 w 77"/>
                <a:gd name="T81" fmla="*/ 48 h 61"/>
                <a:gd name="T82" fmla="*/ 75 w 77"/>
                <a:gd name="T83" fmla="*/ 27 h 61"/>
                <a:gd name="T84" fmla="*/ 60 w 77"/>
                <a:gd name="T85" fmla="*/ 5 h 61"/>
                <a:gd name="T86" fmla="*/ 41 w 77"/>
                <a:gd name="T8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" h="61">
                  <a:moveTo>
                    <a:pt x="0" y="46"/>
                  </a:moveTo>
                  <a:cubicBezTo>
                    <a:pt x="0" y="49"/>
                    <a:pt x="0" y="52"/>
                    <a:pt x="1" y="54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0"/>
                    <a:pt x="0" y="48"/>
                    <a:pt x="0" y="46"/>
                  </a:cubicBezTo>
                  <a:moveTo>
                    <a:pt x="41" y="0"/>
                  </a:moveTo>
                  <a:cubicBezTo>
                    <a:pt x="39" y="0"/>
                    <a:pt x="36" y="0"/>
                    <a:pt x="34" y="1"/>
                  </a:cubicBezTo>
                  <a:cubicBezTo>
                    <a:pt x="32" y="1"/>
                    <a:pt x="31" y="1"/>
                    <a:pt x="29" y="2"/>
                  </a:cubicBezTo>
                  <a:cubicBezTo>
                    <a:pt x="25" y="3"/>
                    <a:pt x="20" y="6"/>
                    <a:pt x="16" y="9"/>
                  </a:cubicBezTo>
                  <a:cubicBezTo>
                    <a:pt x="13" y="12"/>
                    <a:pt x="9" y="16"/>
                    <a:pt x="7" y="20"/>
                  </a:cubicBezTo>
                  <a:cubicBezTo>
                    <a:pt x="4" y="25"/>
                    <a:pt x="2" y="30"/>
                    <a:pt x="1" y="36"/>
                  </a:cubicBezTo>
                  <a:cubicBezTo>
                    <a:pt x="0" y="39"/>
                    <a:pt x="0" y="42"/>
                    <a:pt x="0" y="46"/>
                  </a:cubicBezTo>
                  <a:cubicBezTo>
                    <a:pt x="0" y="44"/>
                    <a:pt x="1" y="43"/>
                    <a:pt x="1" y="41"/>
                  </a:cubicBezTo>
                  <a:cubicBezTo>
                    <a:pt x="2" y="35"/>
                    <a:pt x="6" y="28"/>
                    <a:pt x="9" y="22"/>
                  </a:cubicBezTo>
                  <a:cubicBezTo>
                    <a:pt x="12" y="19"/>
                    <a:pt x="14" y="15"/>
                    <a:pt x="17" y="12"/>
                  </a:cubicBezTo>
                  <a:cubicBezTo>
                    <a:pt x="21" y="8"/>
                    <a:pt x="25" y="5"/>
                    <a:pt x="30" y="3"/>
                  </a:cubicBezTo>
                  <a:cubicBezTo>
                    <a:pt x="31" y="2"/>
                    <a:pt x="32" y="2"/>
                    <a:pt x="34" y="2"/>
                  </a:cubicBezTo>
                  <a:cubicBezTo>
                    <a:pt x="36" y="1"/>
                    <a:pt x="39" y="1"/>
                    <a:pt x="41" y="1"/>
                  </a:cubicBezTo>
                  <a:cubicBezTo>
                    <a:pt x="48" y="1"/>
                    <a:pt x="54" y="3"/>
                    <a:pt x="59" y="6"/>
                  </a:cubicBezTo>
                  <a:cubicBezTo>
                    <a:pt x="67" y="11"/>
                    <a:pt x="70" y="18"/>
                    <a:pt x="72" y="27"/>
                  </a:cubicBezTo>
                  <a:cubicBezTo>
                    <a:pt x="73" y="34"/>
                    <a:pt x="74" y="41"/>
                    <a:pt x="71" y="47"/>
                  </a:cubicBezTo>
                  <a:cubicBezTo>
                    <a:pt x="67" y="53"/>
                    <a:pt x="61" y="56"/>
                    <a:pt x="54" y="57"/>
                  </a:cubicBezTo>
                  <a:cubicBezTo>
                    <a:pt x="53" y="57"/>
                    <a:pt x="53" y="57"/>
                    <a:pt x="52" y="57"/>
                  </a:cubicBezTo>
                  <a:cubicBezTo>
                    <a:pt x="51" y="58"/>
                    <a:pt x="49" y="58"/>
                    <a:pt x="48" y="58"/>
                  </a:cubicBezTo>
                  <a:cubicBezTo>
                    <a:pt x="39" y="58"/>
                    <a:pt x="31" y="53"/>
                    <a:pt x="28" y="43"/>
                  </a:cubicBezTo>
                  <a:cubicBezTo>
                    <a:pt x="27" y="37"/>
                    <a:pt x="32" y="33"/>
                    <a:pt x="38" y="33"/>
                  </a:cubicBezTo>
                  <a:cubicBezTo>
                    <a:pt x="40" y="33"/>
                    <a:pt x="42" y="34"/>
                    <a:pt x="44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6"/>
                    <a:pt x="47" y="36"/>
                    <a:pt x="48" y="36"/>
                  </a:cubicBezTo>
                  <a:cubicBezTo>
                    <a:pt x="50" y="36"/>
                    <a:pt x="51" y="35"/>
                    <a:pt x="53" y="33"/>
                  </a:cubicBezTo>
                  <a:cubicBezTo>
                    <a:pt x="54" y="32"/>
                    <a:pt x="56" y="30"/>
                    <a:pt x="57" y="30"/>
                  </a:cubicBezTo>
                  <a:cubicBezTo>
                    <a:pt x="57" y="30"/>
                    <a:pt x="58" y="31"/>
                    <a:pt x="58" y="33"/>
                  </a:cubicBezTo>
                  <a:cubicBezTo>
                    <a:pt x="57" y="26"/>
                    <a:pt x="51" y="21"/>
                    <a:pt x="44" y="21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2"/>
                    <a:pt x="40" y="22"/>
                    <a:pt x="39" y="22"/>
                  </a:cubicBezTo>
                  <a:cubicBezTo>
                    <a:pt x="31" y="25"/>
                    <a:pt x="25" y="34"/>
                    <a:pt x="27" y="43"/>
                  </a:cubicBezTo>
                  <a:cubicBezTo>
                    <a:pt x="30" y="54"/>
                    <a:pt x="39" y="61"/>
                    <a:pt x="49" y="61"/>
                  </a:cubicBezTo>
                  <a:cubicBezTo>
                    <a:pt x="50" y="61"/>
                    <a:pt x="52" y="61"/>
                    <a:pt x="53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61" y="58"/>
                    <a:pt x="68" y="54"/>
                    <a:pt x="72" y="48"/>
                  </a:cubicBezTo>
                  <a:cubicBezTo>
                    <a:pt x="75" y="41"/>
                    <a:pt x="77" y="34"/>
                    <a:pt x="75" y="27"/>
                  </a:cubicBezTo>
                  <a:cubicBezTo>
                    <a:pt x="73" y="18"/>
                    <a:pt x="68" y="10"/>
                    <a:pt x="60" y="5"/>
                  </a:cubicBezTo>
                  <a:cubicBezTo>
                    <a:pt x="54" y="2"/>
                    <a:pt x="48" y="0"/>
                    <a:pt x="4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91"/>
            <p:cNvSpPr>
              <a:spLocks noEditPoints="1"/>
            </p:cNvSpPr>
            <p:nvPr/>
          </p:nvSpPr>
          <p:spPr bwMode="auto">
            <a:xfrm>
              <a:off x="7854614" y="3651477"/>
              <a:ext cx="387350" cy="3221038"/>
            </a:xfrm>
            <a:custGeom>
              <a:avLst/>
              <a:gdLst>
                <a:gd name="T0" fmla="*/ 9 w 103"/>
                <a:gd name="T1" fmla="*/ 25 h 857"/>
                <a:gd name="T2" fmla="*/ 2 w 103"/>
                <a:gd name="T3" fmla="*/ 65 h 857"/>
                <a:gd name="T4" fmla="*/ 2 w 103"/>
                <a:gd name="T5" fmla="*/ 65 h 857"/>
                <a:gd name="T6" fmla="*/ 2 w 103"/>
                <a:gd name="T7" fmla="*/ 65 h 857"/>
                <a:gd name="T8" fmla="*/ 1 w 103"/>
                <a:gd name="T9" fmla="*/ 106 h 857"/>
                <a:gd name="T10" fmla="*/ 1 w 103"/>
                <a:gd name="T11" fmla="*/ 113 h 857"/>
                <a:gd name="T12" fmla="*/ 0 w 103"/>
                <a:gd name="T13" fmla="*/ 111 h 857"/>
                <a:gd name="T14" fmla="*/ 0 w 103"/>
                <a:gd name="T15" fmla="*/ 110 h 857"/>
                <a:gd name="T16" fmla="*/ 0 w 103"/>
                <a:gd name="T17" fmla="*/ 110 h 857"/>
                <a:gd name="T18" fmla="*/ 14 w 103"/>
                <a:gd name="T19" fmla="*/ 234 h 857"/>
                <a:gd name="T20" fmla="*/ 23 w 103"/>
                <a:gd name="T21" fmla="*/ 257 h 857"/>
                <a:gd name="T22" fmla="*/ 28 w 103"/>
                <a:gd name="T23" fmla="*/ 278 h 857"/>
                <a:gd name="T24" fmla="*/ 20 w 103"/>
                <a:gd name="T25" fmla="*/ 257 h 857"/>
                <a:gd name="T26" fmla="*/ 21 w 103"/>
                <a:gd name="T27" fmla="*/ 261 h 857"/>
                <a:gd name="T28" fmla="*/ 27 w 103"/>
                <a:gd name="T29" fmla="*/ 283 h 857"/>
                <a:gd name="T30" fmla="*/ 54 w 103"/>
                <a:gd name="T31" fmla="*/ 377 h 857"/>
                <a:gd name="T32" fmla="*/ 56 w 103"/>
                <a:gd name="T33" fmla="*/ 384 h 857"/>
                <a:gd name="T34" fmla="*/ 64 w 103"/>
                <a:gd name="T35" fmla="*/ 409 h 857"/>
                <a:gd name="T36" fmla="*/ 89 w 103"/>
                <a:gd name="T37" fmla="*/ 534 h 857"/>
                <a:gd name="T38" fmla="*/ 91 w 103"/>
                <a:gd name="T39" fmla="*/ 563 h 857"/>
                <a:gd name="T40" fmla="*/ 88 w 103"/>
                <a:gd name="T41" fmla="*/ 665 h 857"/>
                <a:gd name="T42" fmla="*/ 82 w 103"/>
                <a:gd name="T43" fmla="*/ 731 h 857"/>
                <a:gd name="T44" fmla="*/ 61 w 103"/>
                <a:gd name="T45" fmla="*/ 853 h 857"/>
                <a:gd name="T46" fmla="*/ 62 w 103"/>
                <a:gd name="T47" fmla="*/ 854 h 857"/>
                <a:gd name="T48" fmla="*/ 77 w 103"/>
                <a:gd name="T49" fmla="*/ 857 h 857"/>
                <a:gd name="T50" fmla="*/ 95 w 103"/>
                <a:gd name="T51" fmla="*/ 733 h 857"/>
                <a:gd name="T52" fmla="*/ 102 w 103"/>
                <a:gd name="T53" fmla="*/ 634 h 857"/>
                <a:gd name="T54" fmla="*/ 100 w 103"/>
                <a:gd name="T55" fmla="*/ 545 h 857"/>
                <a:gd name="T56" fmla="*/ 100 w 103"/>
                <a:gd name="T57" fmla="*/ 550 h 857"/>
                <a:gd name="T58" fmla="*/ 97 w 103"/>
                <a:gd name="T59" fmla="*/ 540 h 857"/>
                <a:gd name="T60" fmla="*/ 99 w 103"/>
                <a:gd name="T61" fmla="*/ 528 h 857"/>
                <a:gd name="T62" fmla="*/ 98 w 103"/>
                <a:gd name="T63" fmla="*/ 521 h 857"/>
                <a:gd name="T64" fmla="*/ 95 w 103"/>
                <a:gd name="T65" fmla="*/ 496 h 857"/>
                <a:gd name="T66" fmla="*/ 79 w 103"/>
                <a:gd name="T67" fmla="*/ 415 h 857"/>
                <a:gd name="T68" fmla="*/ 69 w 103"/>
                <a:gd name="T69" fmla="*/ 378 h 857"/>
                <a:gd name="T70" fmla="*/ 63 w 103"/>
                <a:gd name="T71" fmla="*/ 363 h 857"/>
                <a:gd name="T72" fmla="*/ 55 w 103"/>
                <a:gd name="T73" fmla="*/ 343 h 857"/>
                <a:gd name="T74" fmla="*/ 41 w 103"/>
                <a:gd name="T75" fmla="*/ 304 h 857"/>
                <a:gd name="T76" fmla="*/ 30 w 103"/>
                <a:gd name="T77" fmla="*/ 269 h 857"/>
                <a:gd name="T78" fmla="*/ 21 w 103"/>
                <a:gd name="T79" fmla="*/ 239 h 857"/>
                <a:gd name="T80" fmla="*/ 7 w 103"/>
                <a:gd name="T81" fmla="*/ 100 h 857"/>
                <a:gd name="T82" fmla="*/ 11 w 103"/>
                <a:gd name="T83" fmla="*/ 32 h 857"/>
                <a:gd name="T84" fmla="*/ 9 w 103"/>
                <a:gd name="T85" fmla="*/ 25 h 857"/>
                <a:gd name="T86" fmla="*/ 16 w 103"/>
                <a:gd name="T87" fmla="*/ 0 h 857"/>
                <a:gd name="T88" fmla="*/ 16 w 103"/>
                <a:gd name="T89" fmla="*/ 0 h 857"/>
                <a:gd name="T90" fmla="*/ 17 w 103"/>
                <a:gd name="T91" fmla="*/ 0 h 857"/>
                <a:gd name="T92" fmla="*/ 16 w 103"/>
                <a:gd name="T9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857">
                  <a:moveTo>
                    <a:pt x="9" y="25"/>
                  </a:moveTo>
                  <a:cubicBezTo>
                    <a:pt x="5" y="37"/>
                    <a:pt x="3" y="51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78"/>
                    <a:pt x="0" y="92"/>
                    <a:pt x="1" y="106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0" y="113"/>
                    <a:pt x="0" y="112"/>
                    <a:pt x="0" y="11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" y="147"/>
                    <a:pt x="3" y="189"/>
                    <a:pt x="14" y="234"/>
                  </a:cubicBezTo>
                  <a:cubicBezTo>
                    <a:pt x="18" y="242"/>
                    <a:pt x="21" y="249"/>
                    <a:pt x="23" y="257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6" y="271"/>
                    <a:pt x="23" y="264"/>
                    <a:pt x="20" y="257"/>
                  </a:cubicBezTo>
                  <a:cubicBezTo>
                    <a:pt x="20" y="259"/>
                    <a:pt x="21" y="260"/>
                    <a:pt x="21" y="261"/>
                  </a:cubicBezTo>
                  <a:cubicBezTo>
                    <a:pt x="23" y="269"/>
                    <a:pt x="25" y="276"/>
                    <a:pt x="27" y="283"/>
                  </a:cubicBezTo>
                  <a:cubicBezTo>
                    <a:pt x="37" y="320"/>
                    <a:pt x="47" y="354"/>
                    <a:pt x="54" y="377"/>
                  </a:cubicBezTo>
                  <a:cubicBezTo>
                    <a:pt x="54" y="379"/>
                    <a:pt x="55" y="382"/>
                    <a:pt x="56" y="384"/>
                  </a:cubicBezTo>
                  <a:cubicBezTo>
                    <a:pt x="60" y="400"/>
                    <a:pt x="63" y="409"/>
                    <a:pt x="64" y="409"/>
                  </a:cubicBezTo>
                  <a:cubicBezTo>
                    <a:pt x="73" y="453"/>
                    <a:pt x="84" y="491"/>
                    <a:pt x="89" y="534"/>
                  </a:cubicBezTo>
                  <a:cubicBezTo>
                    <a:pt x="90" y="544"/>
                    <a:pt x="90" y="553"/>
                    <a:pt x="91" y="563"/>
                  </a:cubicBezTo>
                  <a:cubicBezTo>
                    <a:pt x="92" y="597"/>
                    <a:pt x="91" y="631"/>
                    <a:pt x="88" y="665"/>
                  </a:cubicBezTo>
                  <a:cubicBezTo>
                    <a:pt x="87" y="687"/>
                    <a:pt x="84" y="709"/>
                    <a:pt x="82" y="731"/>
                  </a:cubicBezTo>
                  <a:cubicBezTo>
                    <a:pt x="77" y="771"/>
                    <a:pt x="70" y="812"/>
                    <a:pt x="61" y="853"/>
                  </a:cubicBezTo>
                  <a:cubicBezTo>
                    <a:pt x="62" y="854"/>
                    <a:pt x="62" y="854"/>
                    <a:pt x="62" y="854"/>
                  </a:cubicBezTo>
                  <a:cubicBezTo>
                    <a:pt x="67" y="854"/>
                    <a:pt x="72" y="855"/>
                    <a:pt x="77" y="857"/>
                  </a:cubicBezTo>
                  <a:cubicBezTo>
                    <a:pt x="85" y="814"/>
                    <a:pt x="91" y="772"/>
                    <a:pt x="95" y="733"/>
                  </a:cubicBezTo>
                  <a:cubicBezTo>
                    <a:pt x="99" y="700"/>
                    <a:pt x="102" y="666"/>
                    <a:pt x="102" y="634"/>
                  </a:cubicBezTo>
                  <a:cubicBezTo>
                    <a:pt x="103" y="604"/>
                    <a:pt x="102" y="574"/>
                    <a:pt x="100" y="545"/>
                  </a:cubicBezTo>
                  <a:cubicBezTo>
                    <a:pt x="100" y="547"/>
                    <a:pt x="100" y="548"/>
                    <a:pt x="100" y="550"/>
                  </a:cubicBezTo>
                  <a:cubicBezTo>
                    <a:pt x="97" y="540"/>
                    <a:pt x="97" y="540"/>
                    <a:pt x="97" y="540"/>
                  </a:cubicBezTo>
                  <a:cubicBezTo>
                    <a:pt x="97" y="536"/>
                    <a:pt x="98" y="532"/>
                    <a:pt x="99" y="528"/>
                  </a:cubicBezTo>
                  <a:cubicBezTo>
                    <a:pt x="98" y="526"/>
                    <a:pt x="98" y="523"/>
                    <a:pt x="98" y="521"/>
                  </a:cubicBezTo>
                  <a:cubicBezTo>
                    <a:pt x="97" y="513"/>
                    <a:pt x="96" y="505"/>
                    <a:pt x="95" y="496"/>
                  </a:cubicBezTo>
                  <a:cubicBezTo>
                    <a:pt x="91" y="469"/>
                    <a:pt x="86" y="442"/>
                    <a:pt x="79" y="415"/>
                  </a:cubicBezTo>
                  <a:cubicBezTo>
                    <a:pt x="78" y="412"/>
                    <a:pt x="75" y="392"/>
                    <a:pt x="69" y="378"/>
                  </a:cubicBezTo>
                  <a:cubicBezTo>
                    <a:pt x="67" y="374"/>
                    <a:pt x="65" y="369"/>
                    <a:pt x="63" y="363"/>
                  </a:cubicBezTo>
                  <a:cubicBezTo>
                    <a:pt x="60" y="357"/>
                    <a:pt x="58" y="350"/>
                    <a:pt x="55" y="343"/>
                  </a:cubicBezTo>
                  <a:cubicBezTo>
                    <a:pt x="50" y="331"/>
                    <a:pt x="46" y="318"/>
                    <a:pt x="41" y="304"/>
                  </a:cubicBezTo>
                  <a:cubicBezTo>
                    <a:pt x="37" y="293"/>
                    <a:pt x="33" y="281"/>
                    <a:pt x="30" y="269"/>
                  </a:cubicBezTo>
                  <a:cubicBezTo>
                    <a:pt x="27" y="259"/>
                    <a:pt x="24" y="249"/>
                    <a:pt x="21" y="239"/>
                  </a:cubicBezTo>
                  <a:cubicBezTo>
                    <a:pt x="8" y="187"/>
                    <a:pt x="7" y="141"/>
                    <a:pt x="7" y="100"/>
                  </a:cubicBezTo>
                  <a:cubicBezTo>
                    <a:pt x="7" y="75"/>
                    <a:pt x="7" y="52"/>
                    <a:pt x="11" y="32"/>
                  </a:cubicBezTo>
                  <a:cubicBezTo>
                    <a:pt x="10" y="29"/>
                    <a:pt x="9" y="27"/>
                    <a:pt x="9" y="25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任意多边形 104"/>
            <p:cNvSpPr/>
            <p:nvPr/>
          </p:nvSpPr>
          <p:spPr bwMode="auto">
            <a:xfrm>
              <a:off x="7664114" y="3260952"/>
              <a:ext cx="550863" cy="552450"/>
            </a:xfrm>
            <a:custGeom>
              <a:avLst/>
              <a:gdLst>
                <a:gd name="connsiteX0" fmla="*/ 250680 w 550863"/>
                <a:gd name="connsiteY0" fmla="*/ 390525 h 552450"/>
                <a:gd name="connsiteX1" fmla="*/ 254433 w 550863"/>
                <a:gd name="connsiteY1" fmla="*/ 390525 h 552450"/>
                <a:gd name="connsiteX2" fmla="*/ 280699 w 550863"/>
                <a:gd name="connsiteY2" fmla="*/ 394291 h 552450"/>
                <a:gd name="connsiteX3" fmla="*/ 284451 w 550863"/>
                <a:gd name="connsiteY3" fmla="*/ 394291 h 552450"/>
                <a:gd name="connsiteX4" fmla="*/ 310717 w 550863"/>
                <a:gd name="connsiteY4" fmla="*/ 390525 h 552450"/>
                <a:gd name="connsiteX5" fmla="*/ 344487 w 550863"/>
                <a:gd name="connsiteY5" fmla="*/ 465839 h 552450"/>
                <a:gd name="connsiteX6" fmla="*/ 284451 w 550863"/>
                <a:gd name="connsiteY6" fmla="*/ 552450 h 552450"/>
                <a:gd name="connsiteX7" fmla="*/ 231919 w 550863"/>
                <a:gd name="connsiteY7" fmla="*/ 511027 h 552450"/>
                <a:gd name="connsiteX8" fmla="*/ 224415 w 550863"/>
                <a:gd name="connsiteY8" fmla="*/ 484668 h 552450"/>
                <a:gd name="connsiteX9" fmla="*/ 220662 w 550863"/>
                <a:gd name="connsiteY9" fmla="*/ 469605 h 552450"/>
                <a:gd name="connsiteX10" fmla="*/ 250680 w 550863"/>
                <a:gd name="connsiteY10" fmla="*/ 390525 h 552450"/>
                <a:gd name="connsiteX11" fmla="*/ 168276 w 550863"/>
                <a:gd name="connsiteY11" fmla="*/ 341313 h 552450"/>
                <a:gd name="connsiteX12" fmla="*/ 179502 w 550863"/>
                <a:gd name="connsiteY12" fmla="*/ 341313 h 552450"/>
                <a:gd name="connsiteX13" fmla="*/ 216921 w 550863"/>
                <a:gd name="connsiteY13" fmla="*/ 375017 h 552450"/>
                <a:gd name="connsiteX14" fmla="*/ 190727 w 550863"/>
                <a:gd name="connsiteY14" fmla="*/ 457404 h 552450"/>
                <a:gd name="connsiteX15" fmla="*/ 123372 w 550863"/>
                <a:gd name="connsiteY15" fmla="*/ 487363 h 552450"/>
                <a:gd name="connsiteX16" fmla="*/ 89694 w 550863"/>
                <a:gd name="connsiteY16" fmla="*/ 476129 h 552450"/>
                <a:gd name="connsiteX17" fmla="*/ 100920 w 550863"/>
                <a:gd name="connsiteY17" fmla="*/ 371272 h 552450"/>
                <a:gd name="connsiteX18" fmla="*/ 168276 w 550863"/>
                <a:gd name="connsiteY18" fmla="*/ 341313 h 552450"/>
                <a:gd name="connsiteX19" fmla="*/ 394032 w 550863"/>
                <a:gd name="connsiteY19" fmla="*/ 330200 h 552450"/>
                <a:gd name="connsiteX20" fmla="*/ 458049 w 550863"/>
                <a:gd name="connsiteY20" fmla="*/ 360159 h 552450"/>
                <a:gd name="connsiteX21" fmla="*/ 476877 w 550863"/>
                <a:gd name="connsiteY21" fmla="*/ 461271 h 552450"/>
                <a:gd name="connsiteX22" fmla="*/ 439220 w 550863"/>
                <a:gd name="connsiteY22" fmla="*/ 476250 h 552450"/>
                <a:gd name="connsiteX23" fmla="*/ 375204 w 550863"/>
                <a:gd name="connsiteY23" fmla="*/ 450036 h 552450"/>
                <a:gd name="connsiteX24" fmla="*/ 341312 w 550863"/>
                <a:gd name="connsiteY24" fmla="*/ 375139 h 552450"/>
                <a:gd name="connsiteX25" fmla="*/ 386501 w 550863"/>
                <a:gd name="connsiteY25" fmla="*/ 333945 h 552450"/>
                <a:gd name="connsiteX26" fmla="*/ 394032 w 550863"/>
                <a:gd name="connsiteY26" fmla="*/ 330200 h 552450"/>
                <a:gd name="connsiteX27" fmla="*/ 82550 w 550863"/>
                <a:gd name="connsiteY27" fmla="*/ 220663 h 552450"/>
                <a:gd name="connsiteX28" fmla="*/ 86303 w 550863"/>
                <a:gd name="connsiteY28" fmla="*/ 220663 h 552450"/>
                <a:gd name="connsiteX29" fmla="*/ 161348 w 550863"/>
                <a:gd name="connsiteY29" fmla="*/ 254596 h 552450"/>
                <a:gd name="connsiteX30" fmla="*/ 161348 w 550863"/>
                <a:gd name="connsiteY30" fmla="*/ 277218 h 552450"/>
                <a:gd name="connsiteX31" fmla="*/ 165100 w 550863"/>
                <a:gd name="connsiteY31" fmla="*/ 303610 h 552450"/>
                <a:gd name="connsiteX32" fmla="*/ 86303 w 550863"/>
                <a:gd name="connsiteY32" fmla="*/ 341313 h 552450"/>
                <a:gd name="connsiteX33" fmla="*/ 82550 w 550863"/>
                <a:gd name="connsiteY33" fmla="*/ 341313 h 552450"/>
                <a:gd name="connsiteX34" fmla="*/ 0 w 550863"/>
                <a:gd name="connsiteY34" fmla="*/ 284758 h 552450"/>
                <a:gd name="connsiteX35" fmla="*/ 82550 w 550863"/>
                <a:gd name="connsiteY35" fmla="*/ 220663 h 552450"/>
                <a:gd name="connsiteX36" fmla="*/ 464798 w 550863"/>
                <a:gd name="connsiteY36" fmla="*/ 206375 h 552450"/>
                <a:gd name="connsiteX37" fmla="*/ 468540 w 550863"/>
                <a:gd name="connsiteY37" fmla="*/ 206375 h 552450"/>
                <a:gd name="connsiteX38" fmla="*/ 550863 w 550863"/>
                <a:gd name="connsiteY38" fmla="*/ 262659 h 552450"/>
                <a:gd name="connsiteX39" fmla="*/ 468540 w 550863"/>
                <a:gd name="connsiteY39" fmla="*/ 330200 h 552450"/>
                <a:gd name="connsiteX40" fmla="*/ 464798 w 550863"/>
                <a:gd name="connsiteY40" fmla="*/ 330200 h 552450"/>
                <a:gd name="connsiteX41" fmla="*/ 397442 w 550863"/>
                <a:gd name="connsiteY41" fmla="*/ 300182 h 552450"/>
                <a:gd name="connsiteX42" fmla="*/ 401184 w 550863"/>
                <a:gd name="connsiteY42" fmla="*/ 270164 h 552450"/>
                <a:gd name="connsiteX43" fmla="*/ 393700 w 550863"/>
                <a:gd name="connsiteY43" fmla="*/ 240146 h 552450"/>
                <a:gd name="connsiteX44" fmla="*/ 464798 w 550863"/>
                <a:gd name="connsiteY44" fmla="*/ 206375 h 552450"/>
                <a:gd name="connsiteX45" fmla="*/ 112638 w 550863"/>
                <a:gd name="connsiteY45" fmla="*/ 71438 h 552450"/>
                <a:gd name="connsiteX46" fmla="*/ 176655 w 550863"/>
                <a:gd name="connsiteY46" fmla="*/ 97652 h 552450"/>
                <a:gd name="connsiteX47" fmla="*/ 210547 w 550863"/>
                <a:gd name="connsiteY47" fmla="*/ 176295 h 552450"/>
                <a:gd name="connsiteX48" fmla="*/ 176655 w 550863"/>
                <a:gd name="connsiteY48" fmla="*/ 213743 h 552450"/>
                <a:gd name="connsiteX49" fmla="*/ 157827 w 550863"/>
                <a:gd name="connsiteY49" fmla="*/ 217488 h 552450"/>
                <a:gd name="connsiteX50" fmla="*/ 93810 w 550863"/>
                <a:gd name="connsiteY50" fmla="*/ 187529 h 552450"/>
                <a:gd name="connsiteX51" fmla="*/ 74981 w 550863"/>
                <a:gd name="connsiteY51" fmla="*/ 86418 h 552450"/>
                <a:gd name="connsiteX52" fmla="*/ 112638 w 550863"/>
                <a:gd name="connsiteY52" fmla="*/ 71438 h 552450"/>
                <a:gd name="connsiteX53" fmla="*/ 427492 w 550863"/>
                <a:gd name="connsiteY53" fmla="*/ 58738 h 552450"/>
                <a:gd name="connsiteX54" fmla="*/ 464911 w 550863"/>
                <a:gd name="connsiteY54" fmla="*/ 70049 h 552450"/>
                <a:gd name="connsiteX55" fmla="*/ 449943 w 550863"/>
                <a:gd name="connsiteY55" fmla="*/ 175618 h 552450"/>
                <a:gd name="connsiteX56" fmla="*/ 382588 w 550863"/>
                <a:gd name="connsiteY56" fmla="*/ 209551 h 552450"/>
                <a:gd name="connsiteX57" fmla="*/ 378846 w 550863"/>
                <a:gd name="connsiteY57" fmla="*/ 209551 h 552450"/>
                <a:gd name="connsiteX58" fmla="*/ 333942 w 550863"/>
                <a:gd name="connsiteY58" fmla="*/ 168078 h 552450"/>
                <a:gd name="connsiteX59" fmla="*/ 360136 w 550863"/>
                <a:gd name="connsiteY59" fmla="*/ 92671 h 552450"/>
                <a:gd name="connsiteX60" fmla="*/ 427492 w 550863"/>
                <a:gd name="connsiteY60" fmla="*/ 58738 h 552450"/>
                <a:gd name="connsiteX61" fmla="*/ 266412 w 550863"/>
                <a:gd name="connsiteY61" fmla="*/ 0 h 552450"/>
                <a:gd name="connsiteX62" fmla="*/ 330200 w 550863"/>
                <a:gd name="connsiteY62" fmla="*/ 78582 h 552450"/>
                <a:gd name="connsiteX63" fmla="*/ 300182 w 550863"/>
                <a:gd name="connsiteY63" fmla="*/ 157163 h 552450"/>
                <a:gd name="connsiteX64" fmla="*/ 281421 w 550863"/>
                <a:gd name="connsiteY64" fmla="*/ 153421 h 552450"/>
                <a:gd name="connsiteX65" fmla="*/ 273916 w 550863"/>
                <a:gd name="connsiteY65" fmla="*/ 153421 h 552450"/>
                <a:gd name="connsiteX66" fmla="*/ 243898 w 550863"/>
                <a:gd name="connsiteY66" fmla="*/ 157163 h 552450"/>
                <a:gd name="connsiteX67" fmla="*/ 206375 w 550863"/>
                <a:gd name="connsiteY67" fmla="*/ 86066 h 552450"/>
                <a:gd name="connsiteX68" fmla="*/ 266412 w 550863"/>
                <a:gd name="connsiteY68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50863" h="552450">
                  <a:moveTo>
                    <a:pt x="250680" y="390525"/>
                  </a:moveTo>
                  <a:cubicBezTo>
                    <a:pt x="250680" y="390525"/>
                    <a:pt x="250680" y="390525"/>
                    <a:pt x="254433" y="390525"/>
                  </a:cubicBezTo>
                  <a:cubicBezTo>
                    <a:pt x="261937" y="394291"/>
                    <a:pt x="269442" y="394291"/>
                    <a:pt x="280699" y="394291"/>
                  </a:cubicBezTo>
                  <a:cubicBezTo>
                    <a:pt x="280699" y="394291"/>
                    <a:pt x="280699" y="394291"/>
                    <a:pt x="284451" y="394291"/>
                  </a:cubicBezTo>
                  <a:cubicBezTo>
                    <a:pt x="291955" y="394291"/>
                    <a:pt x="299460" y="394291"/>
                    <a:pt x="310717" y="390525"/>
                  </a:cubicBezTo>
                  <a:cubicBezTo>
                    <a:pt x="329478" y="405588"/>
                    <a:pt x="344487" y="431948"/>
                    <a:pt x="344487" y="465839"/>
                  </a:cubicBezTo>
                  <a:cubicBezTo>
                    <a:pt x="344487" y="511027"/>
                    <a:pt x="318221" y="548684"/>
                    <a:pt x="284451" y="552450"/>
                  </a:cubicBezTo>
                  <a:cubicBezTo>
                    <a:pt x="261937" y="552450"/>
                    <a:pt x="243176" y="533622"/>
                    <a:pt x="231919" y="511027"/>
                  </a:cubicBezTo>
                  <a:cubicBezTo>
                    <a:pt x="228167" y="499730"/>
                    <a:pt x="224415" y="492199"/>
                    <a:pt x="224415" y="484668"/>
                  </a:cubicBezTo>
                  <a:cubicBezTo>
                    <a:pt x="220662" y="477136"/>
                    <a:pt x="220662" y="473370"/>
                    <a:pt x="220662" y="469605"/>
                  </a:cubicBezTo>
                  <a:cubicBezTo>
                    <a:pt x="220662" y="435713"/>
                    <a:pt x="231919" y="405588"/>
                    <a:pt x="250680" y="390525"/>
                  </a:cubicBezTo>
                  <a:close/>
                  <a:moveTo>
                    <a:pt x="168276" y="341313"/>
                  </a:moveTo>
                  <a:cubicBezTo>
                    <a:pt x="172018" y="341313"/>
                    <a:pt x="175760" y="341313"/>
                    <a:pt x="179502" y="341313"/>
                  </a:cubicBezTo>
                  <a:cubicBezTo>
                    <a:pt x="190727" y="356293"/>
                    <a:pt x="201953" y="367527"/>
                    <a:pt x="216921" y="375017"/>
                  </a:cubicBezTo>
                  <a:cubicBezTo>
                    <a:pt x="220663" y="401231"/>
                    <a:pt x="213179" y="431190"/>
                    <a:pt x="190727" y="457404"/>
                  </a:cubicBezTo>
                  <a:cubicBezTo>
                    <a:pt x="172018" y="476129"/>
                    <a:pt x="145824" y="487363"/>
                    <a:pt x="123372" y="487363"/>
                  </a:cubicBezTo>
                  <a:cubicBezTo>
                    <a:pt x="108404" y="487363"/>
                    <a:pt x="97178" y="483618"/>
                    <a:pt x="89694" y="476129"/>
                  </a:cubicBezTo>
                  <a:cubicBezTo>
                    <a:pt x="63500" y="453659"/>
                    <a:pt x="67242" y="404976"/>
                    <a:pt x="100920" y="371272"/>
                  </a:cubicBezTo>
                  <a:cubicBezTo>
                    <a:pt x="119630" y="352548"/>
                    <a:pt x="145824" y="341313"/>
                    <a:pt x="168276" y="341313"/>
                  </a:cubicBezTo>
                  <a:close/>
                  <a:moveTo>
                    <a:pt x="394032" y="330200"/>
                  </a:moveTo>
                  <a:cubicBezTo>
                    <a:pt x="416626" y="330200"/>
                    <a:pt x="439220" y="341435"/>
                    <a:pt x="458049" y="360159"/>
                  </a:cubicBezTo>
                  <a:cubicBezTo>
                    <a:pt x="491940" y="390118"/>
                    <a:pt x="503237" y="438801"/>
                    <a:pt x="476877" y="461271"/>
                  </a:cubicBezTo>
                  <a:cubicBezTo>
                    <a:pt x="469346" y="472505"/>
                    <a:pt x="454283" y="476250"/>
                    <a:pt x="439220" y="476250"/>
                  </a:cubicBezTo>
                  <a:cubicBezTo>
                    <a:pt x="420392" y="476250"/>
                    <a:pt x="394032" y="468760"/>
                    <a:pt x="375204" y="450036"/>
                  </a:cubicBezTo>
                  <a:cubicBezTo>
                    <a:pt x="352609" y="427567"/>
                    <a:pt x="341312" y="401353"/>
                    <a:pt x="341312" y="375139"/>
                  </a:cubicBezTo>
                  <a:cubicBezTo>
                    <a:pt x="360141" y="367649"/>
                    <a:pt x="375204" y="348924"/>
                    <a:pt x="386501" y="333945"/>
                  </a:cubicBezTo>
                  <a:cubicBezTo>
                    <a:pt x="386501" y="333945"/>
                    <a:pt x="390266" y="330200"/>
                    <a:pt x="394032" y="330200"/>
                  </a:cubicBezTo>
                  <a:close/>
                  <a:moveTo>
                    <a:pt x="82550" y="220663"/>
                  </a:moveTo>
                  <a:cubicBezTo>
                    <a:pt x="82550" y="220663"/>
                    <a:pt x="86303" y="220663"/>
                    <a:pt x="86303" y="220663"/>
                  </a:cubicBezTo>
                  <a:cubicBezTo>
                    <a:pt x="120073" y="220663"/>
                    <a:pt x="150091" y="231974"/>
                    <a:pt x="161348" y="254596"/>
                  </a:cubicBezTo>
                  <a:cubicBezTo>
                    <a:pt x="161348" y="262137"/>
                    <a:pt x="161348" y="269677"/>
                    <a:pt x="161348" y="277218"/>
                  </a:cubicBezTo>
                  <a:cubicBezTo>
                    <a:pt x="161348" y="284758"/>
                    <a:pt x="161348" y="296069"/>
                    <a:pt x="165100" y="303610"/>
                  </a:cubicBezTo>
                  <a:cubicBezTo>
                    <a:pt x="150091" y="326232"/>
                    <a:pt x="123825" y="341313"/>
                    <a:pt x="86303" y="341313"/>
                  </a:cubicBezTo>
                  <a:cubicBezTo>
                    <a:pt x="86303" y="341313"/>
                    <a:pt x="82550" y="341313"/>
                    <a:pt x="82550" y="341313"/>
                  </a:cubicBezTo>
                  <a:cubicBezTo>
                    <a:pt x="37522" y="341313"/>
                    <a:pt x="0" y="318691"/>
                    <a:pt x="0" y="284758"/>
                  </a:cubicBezTo>
                  <a:cubicBezTo>
                    <a:pt x="0" y="250826"/>
                    <a:pt x="37522" y="220663"/>
                    <a:pt x="82550" y="220663"/>
                  </a:cubicBezTo>
                  <a:close/>
                  <a:moveTo>
                    <a:pt x="464798" y="206375"/>
                  </a:moveTo>
                  <a:cubicBezTo>
                    <a:pt x="464798" y="206375"/>
                    <a:pt x="468540" y="206375"/>
                    <a:pt x="468540" y="206375"/>
                  </a:cubicBezTo>
                  <a:cubicBezTo>
                    <a:pt x="513443" y="206375"/>
                    <a:pt x="550863" y="232641"/>
                    <a:pt x="550863" y="262659"/>
                  </a:cubicBezTo>
                  <a:cubicBezTo>
                    <a:pt x="550863" y="296430"/>
                    <a:pt x="517185" y="326448"/>
                    <a:pt x="468540" y="330200"/>
                  </a:cubicBezTo>
                  <a:cubicBezTo>
                    <a:pt x="468540" y="330200"/>
                    <a:pt x="468540" y="330200"/>
                    <a:pt x="464798" y="330200"/>
                  </a:cubicBezTo>
                  <a:cubicBezTo>
                    <a:pt x="434862" y="330200"/>
                    <a:pt x="412410" y="318943"/>
                    <a:pt x="397442" y="300182"/>
                  </a:cubicBezTo>
                  <a:cubicBezTo>
                    <a:pt x="397442" y="292677"/>
                    <a:pt x="401184" y="281421"/>
                    <a:pt x="401184" y="270164"/>
                  </a:cubicBezTo>
                  <a:cubicBezTo>
                    <a:pt x="397442" y="258907"/>
                    <a:pt x="397442" y="247650"/>
                    <a:pt x="393700" y="240146"/>
                  </a:cubicBezTo>
                  <a:cubicBezTo>
                    <a:pt x="408668" y="221384"/>
                    <a:pt x="434862" y="206375"/>
                    <a:pt x="464798" y="206375"/>
                  </a:cubicBezTo>
                  <a:close/>
                  <a:moveTo>
                    <a:pt x="112638" y="71438"/>
                  </a:moveTo>
                  <a:cubicBezTo>
                    <a:pt x="135233" y="71438"/>
                    <a:pt x="157827" y="78928"/>
                    <a:pt x="176655" y="97652"/>
                  </a:cubicBezTo>
                  <a:cubicBezTo>
                    <a:pt x="203015" y="123866"/>
                    <a:pt x="214312" y="153825"/>
                    <a:pt x="210547" y="176295"/>
                  </a:cubicBezTo>
                  <a:cubicBezTo>
                    <a:pt x="195484" y="187529"/>
                    <a:pt x="184187" y="198764"/>
                    <a:pt x="176655" y="213743"/>
                  </a:cubicBezTo>
                  <a:cubicBezTo>
                    <a:pt x="169124" y="217488"/>
                    <a:pt x="165358" y="217488"/>
                    <a:pt x="157827" y="217488"/>
                  </a:cubicBezTo>
                  <a:cubicBezTo>
                    <a:pt x="138998" y="217488"/>
                    <a:pt x="112638" y="206254"/>
                    <a:pt x="93810" y="187529"/>
                  </a:cubicBezTo>
                  <a:cubicBezTo>
                    <a:pt x="59919" y="157570"/>
                    <a:pt x="52387" y="112632"/>
                    <a:pt x="74981" y="86418"/>
                  </a:cubicBezTo>
                  <a:cubicBezTo>
                    <a:pt x="82513" y="75183"/>
                    <a:pt x="97576" y="71438"/>
                    <a:pt x="112638" y="71438"/>
                  </a:cubicBezTo>
                  <a:close/>
                  <a:moveTo>
                    <a:pt x="427492" y="58738"/>
                  </a:moveTo>
                  <a:cubicBezTo>
                    <a:pt x="442460" y="58738"/>
                    <a:pt x="453685" y="62508"/>
                    <a:pt x="464911" y="70049"/>
                  </a:cubicBezTo>
                  <a:cubicBezTo>
                    <a:pt x="487363" y="92671"/>
                    <a:pt x="483621" y="141685"/>
                    <a:pt x="449943" y="175618"/>
                  </a:cubicBezTo>
                  <a:cubicBezTo>
                    <a:pt x="431234" y="194470"/>
                    <a:pt x="405040" y="209551"/>
                    <a:pt x="382588" y="209551"/>
                  </a:cubicBezTo>
                  <a:cubicBezTo>
                    <a:pt x="382588" y="209551"/>
                    <a:pt x="382588" y="209551"/>
                    <a:pt x="378846" y="209551"/>
                  </a:cubicBezTo>
                  <a:cubicBezTo>
                    <a:pt x="367620" y="190700"/>
                    <a:pt x="352652" y="175618"/>
                    <a:pt x="333942" y="168078"/>
                  </a:cubicBezTo>
                  <a:cubicBezTo>
                    <a:pt x="330200" y="141685"/>
                    <a:pt x="341426" y="115293"/>
                    <a:pt x="360136" y="92671"/>
                  </a:cubicBezTo>
                  <a:cubicBezTo>
                    <a:pt x="382588" y="70049"/>
                    <a:pt x="405040" y="58738"/>
                    <a:pt x="427492" y="58738"/>
                  </a:cubicBezTo>
                  <a:close/>
                  <a:moveTo>
                    <a:pt x="266412" y="0"/>
                  </a:moveTo>
                  <a:cubicBezTo>
                    <a:pt x="300182" y="0"/>
                    <a:pt x="330200" y="33678"/>
                    <a:pt x="330200" y="78582"/>
                  </a:cubicBezTo>
                  <a:cubicBezTo>
                    <a:pt x="330200" y="112259"/>
                    <a:pt x="318943" y="142195"/>
                    <a:pt x="300182" y="157163"/>
                  </a:cubicBezTo>
                  <a:cubicBezTo>
                    <a:pt x="292678" y="153421"/>
                    <a:pt x="288925" y="153421"/>
                    <a:pt x="281421" y="153421"/>
                  </a:cubicBezTo>
                  <a:cubicBezTo>
                    <a:pt x="277668" y="153421"/>
                    <a:pt x="277668" y="153421"/>
                    <a:pt x="273916" y="153421"/>
                  </a:cubicBezTo>
                  <a:cubicBezTo>
                    <a:pt x="266412" y="153421"/>
                    <a:pt x="255155" y="157163"/>
                    <a:pt x="243898" y="157163"/>
                  </a:cubicBezTo>
                  <a:cubicBezTo>
                    <a:pt x="225137" y="145937"/>
                    <a:pt x="210128" y="119743"/>
                    <a:pt x="206375" y="86066"/>
                  </a:cubicBezTo>
                  <a:cubicBezTo>
                    <a:pt x="206375" y="37420"/>
                    <a:pt x="232641" y="0"/>
                    <a:pt x="2664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100"/>
            <p:cNvSpPr>
              <a:spLocks noEditPoints="1"/>
            </p:cNvSpPr>
            <p:nvPr/>
          </p:nvSpPr>
          <p:spPr bwMode="auto">
            <a:xfrm>
              <a:off x="7826039" y="3414940"/>
              <a:ext cx="239713" cy="2397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102"/>
            <p:cNvSpPr>
              <a:spLocks noEditPoints="1"/>
            </p:cNvSpPr>
            <p:nvPr/>
          </p:nvSpPr>
          <p:spPr bwMode="auto">
            <a:xfrm>
              <a:off x="7381539" y="3830865"/>
              <a:ext cx="481013" cy="241300"/>
            </a:xfrm>
            <a:custGeom>
              <a:avLst/>
              <a:gdLst>
                <a:gd name="T0" fmla="*/ 52 w 128"/>
                <a:gd name="T1" fmla="*/ 13 h 64"/>
                <a:gd name="T2" fmla="*/ 25 w 128"/>
                <a:gd name="T3" fmla="*/ 39 h 64"/>
                <a:gd name="T4" fmla="*/ 10 w 128"/>
                <a:gd name="T5" fmla="*/ 61 h 64"/>
                <a:gd name="T6" fmla="*/ 6 w 128"/>
                <a:gd name="T7" fmla="*/ 60 h 64"/>
                <a:gd name="T8" fmla="*/ 3 w 128"/>
                <a:gd name="T9" fmla="*/ 60 h 64"/>
                <a:gd name="T10" fmla="*/ 1 w 128"/>
                <a:gd name="T11" fmla="*/ 62 h 64"/>
                <a:gd name="T12" fmla="*/ 9 w 128"/>
                <a:gd name="T13" fmla="*/ 64 h 64"/>
                <a:gd name="T14" fmla="*/ 45 w 128"/>
                <a:gd name="T15" fmla="*/ 27 h 64"/>
                <a:gd name="T16" fmla="*/ 52 w 128"/>
                <a:gd name="T17" fmla="*/ 13 h 64"/>
                <a:gd name="T18" fmla="*/ 79 w 128"/>
                <a:gd name="T19" fmla="*/ 0 h 64"/>
                <a:gd name="T20" fmla="*/ 52 w 128"/>
                <a:gd name="T21" fmla="*/ 13 h 64"/>
                <a:gd name="T22" fmla="*/ 84 w 128"/>
                <a:gd name="T23" fmla="*/ 4 h 64"/>
                <a:gd name="T24" fmla="*/ 128 w 128"/>
                <a:gd name="T25" fmla="*/ 17 h 64"/>
                <a:gd name="T26" fmla="*/ 128 w 128"/>
                <a:gd name="T27" fmla="*/ 17 h 64"/>
                <a:gd name="T28" fmla="*/ 128 w 128"/>
                <a:gd name="T29" fmla="*/ 17 h 64"/>
                <a:gd name="T30" fmla="*/ 79 w 128"/>
                <a:gd name="T3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64">
                  <a:moveTo>
                    <a:pt x="52" y="13"/>
                  </a:moveTo>
                  <a:cubicBezTo>
                    <a:pt x="42" y="18"/>
                    <a:pt x="33" y="26"/>
                    <a:pt x="25" y="39"/>
                  </a:cubicBezTo>
                  <a:cubicBezTo>
                    <a:pt x="25" y="39"/>
                    <a:pt x="27" y="61"/>
                    <a:pt x="10" y="61"/>
                  </a:cubicBezTo>
                  <a:cubicBezTo>
                    <a:pt x="9" y="61"/>
                    <a:pt x="7" y="61"/>
                    <a:pt x="6" y="60"/>
                  </a:cubicBezTo>
                  <a:cubicBezTo>
                    <a:pt x="5" y="60"/>
                    <a:pt x="4" y="60"/>
                    <a:pt x="3" y="60"/>
                  </a:cubicBezTo>
                  <a:cubicBezTo>
                    <a:pt x="0" y="60"/>
                    <a:pt x="0" y="61"/>
                    <a:pt x="1" y="62"/>
                  </a:cubicBezTo>
                  <a:cubicBezTo>
                    <a:pt x="2" y="63"/>
                    <a:pt x="5" y="64"/>
                    <a:pt x="9" y="64"/>
                  </a:cubicBezTo>
                  <a:cubicBezTo>
                    <a:pt x="19" y="64"/>
                    <a:pt x="35" y="57"/>
                    <a:pt x="45" y="27"/>
                  </a:cubicBezTo>
                  <a:cubicBezTo>
                    <a:pt x="47" y="21"/>
                    <a:pt x="49" y="16"/>
                    <a:pt x="52" y="13"/>
                  </a:cubicBezTo>
                  <a:moveTo>
                    <a:pt x="79" y="0"/>
                  </a:moveTo>
                  <a:cubicBezTo>
                    <a:pt x="69" y="0"/>
                    <a:pt x="59" y="3"/>
                    <a:pt x="52" y="13"/>
                  </a:cubicBezTo>
                  <a:cubicBezTo>
                    <a:pt x="63" y="7"/>
                    <a:pt x="74" y="4"/>
                    <a:pt x="84" y="4"/>
                  </a:cubicBezTo>
                  <a:cubicBezTo>
                    <a:pt x="106" y="4"/>
                    <a:pt x="124" y="15"/>
                    <a:pt x="128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4" y="14"/>
                    <a:pt x="101" y="0"/>
                    <a:pt x="7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6016289" y="5805905"/>
              <a:ext cx="1493583" cy="1060450"/>
              <a:chOff x="6016289" y="5805905"/>
              <a:chExt cx="1493583" cy="1060450"/>
            </a:xfrm>
            <a:grpFill/>
          </p:grpSpPr>
          <p:grpSp>
            <p:nvGrpSpPr>
              <p:cNvPr id="120" name="组合 119"/>
              <p:cNvGrpSpPr/>
              <p:nvPr/>
            </p:nvGrpSpPr>
            <p:grpSpPr>
              <a:xfrm>
                <a:off x="6016289" y="5805905"/>
                <a:ext cx="839788" cy="1060450"/>
                <a:chOff x="6016289" y="5696177"/>
                <a:chExt cx="839788" cy="1060450"/>
              </a:xfrm>
              <a:grpFill/>
            </p:grpSpPr>
            <p:sp>
              <p:nvSpPr>
                <p:cNvPr id="126" name="Freeform 47"/>
                <p:cNvSpPr>
                  <a:spLocks noEditPoints="1"/>
                </p:cNvSpPr>
                <p:nvPr/>
              </p:nvSpPr>
              <p:spPr bwMode="auto">
                <a:xfrm>
                  <a:off x="6016289" y="6150202"/>
                  <a:ext cx="839788" cy="606425"/>
                </a:xfrm>
                <a:custGeom>
                  <a:avLst/>
                  <a:gdLst>
                    <a:gd name="T0" fmla="*/ 139 w 224"/>
                    <a:gd name="T1" fmla="*/ 65 h 161"/>
                    <a:gd name="T2" fmla="*/ 142 w 224"/>
                    <a:gd name="T3" fmla="*/ 69 h 161"/>
                    <a:gd name="T4" fmla="*/ 147 w 224"/>
                    <a:gd name="T5" fmla="*/ 72 h 161"/>
                    <a:gd name="T6" fmla="*/ 139 w 224"/>
                    <a:gd name="T7" fmla="*/ 65 h 161"/>
                    <a:gd name="T8" fmla="*/ 0 w 224"/>
                    <a:gd name="T9" fmla="*/ 0 h 161"/>
                    <a:gd name="T10" fmla="*/ 1 w 224"/>
                    <a:gd name="T11" fmla="*/ 1 h 161"/>
                    <a:gd name="T12" fmla="*/ 100 w 224"/>
                    <a:gd name="T13" fmla="*/ 39 h 161"/>
                    <a:gd name="T14" fmla="*/ 155 w 224"/>
                    <a:gd name="T15" fmla="*/ 85 h 161"/>
                    <a:gd name="T16" fmla="*/ 170 w 224"/>
                    <a:gd name="T17" fmla="*/ 96 h 161"/>
                    <a:gd name="T18" fmla="*/ 158 w 224"/>
                    <a:gd name="T19" fmla="*/ 88 h 161"/>
                    <a:gd name="T20" fmla="*/ 183 w 224"/>
                    <a:gd name="T21" fmla="*/ 115 h 161"/>
                    <a:gd name="T22" fmla="*/ 216 w 224"/>
                    <a:gd name="T23" fmla="*/ 160 h 161"/>
                    <a:gd name="T24" fmla="*/ 224 w 224"/>
                    <a:gd name="T25" fmla="*/ 161 h 161"/>
                    <a:gd name="T26" fmla="*/ 187 w 224"/>
                    <a:gd name="T27" fmla="*/ 111 h 161"/>
                    <a:gd name="T28" fmla="*/ 147 w 224"/>
                    <a:gd name="T29" fmla="*/ 72 h 161"/>
                    <a:gd name="T30" fmla="*/ 148 w 224"/>
                    <a:gd name="T31" fmla="*/ 74 h 161"/>
                    <a:gd name="T32" fmla="*/ 142 w 224"/>
                    <a:gd name="T33" fmla="*/ 69 h 161"/>
                    <a:gd name="T34" fmla="*/ 134 w 224"/>
                    <a:gd name="T35" fmla="*/ 61 h 161"/>
                    <a:gd name="T36" fmla="*/ 100 w 224"/>
                    <a:gd name="T37" fmla="*/ 38 h 161"/>
                    <a:gd name="T38" fmla="*/ 95 w 224"/>
                    <a:gd name="T39" fmla="*/ 35 h 161"/>
                    <a:gd name="T40" fmla="*/ 96 w 224"/>
                    <a:gd name="T41" fmla="*/ 36 h 161"/>
                    <a:gd name="T42" fmla="*/ 89 w 224"/>
                    <a:gd name="T43" fmla="*/ 31 h 161"/>
                    <a:gd name="T44" fmla="*/ 0 w 224"/>
                    <a:gd name="T45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4" h="161">
                      <a:moveTo>
                        <a:pt x="139" y="65"/>
                      </a:moveTo>
                      <a:cubicBezTo>
                        <a:pt x="140" y="66"/>
                        <a:pt x="140" y="67"/>
                        <a:pt x="142" y="69"/>
                      </a:cubicBezTo>
                      <a:cubicBezTo>
                        <a:pt x="143" y="70"/>
                        <a:pt x="145" y="71"/>
                        <a:pt x="147" y="72"/>
                      </a:cubicBezTo>
                      <a:cubicBezTo>
                        <a:pt x="144" y="70"/>
                        <a:pt x="141" y="67"/>
                        <a:pt x="139" y="65"/>
                      </a:cubicBezTo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35" y="7"/>
                        <a:pt x="68" y="20"/>
                        <a:pt x="100" y="39"/>
                      </a:cubicBezTo>
                      <a:cubicBezTo>
                        <a:pt x="120" y="51"/>
                        <a:pt x="138" y="67"/>
                        <a:pt x="155" y="85"/>
                      </a:cubicBezTo>
                      <a:cubicBezTo>
                        <a:pt x="164" y="90"/>
                        <a:pt x="170" y="96"/>
                        <a:pt x="170" y="96"/>
                      </a:cubicBezTo>
                      <a:cubicBezTo>
                        <a:pt x="170" y="96"/>
                        <a:pt x="165" y="91"/>
                        <a:pt x="158" y="88"/>
                      </a:cubicBezTo>
                      <a:cubicBezTo>
                        <a:pt x="167" y="97"/>
                        <a:pt x="175" y="106"/>
                        <a:pt x="183" y="115"/>
                      </a:cubicBezTo>
                      <a:cubicBezTo>
                        <a:pt x="198" y="132"/>
                        <a:pt x="208" y="147"/>
                        <a:pt x="216" y="160"/>
                      </a:cubicBezTo>
                      <a:cubicBezTo>
                        <a:pt x="219" y="160"/>
                        <a:pt x="221" y="160"/>
                        <a:pt x="224" y="161"/>
                      </a:cubicBezTo>
                      <a:cubicBezTo>
                        <a:pt x="214" y="145"/>
                        <a:pt x="202" y="128"/>
                        <a:pt x="187" y="111"/>
                      </a:cubicBezTo>
                      <a:cubicBezTo>
                        <a:pt x="174" y="97"/>
                        <a:pt x="161" y="84"/>
                        <a:pt x="147" y="72"/>
                      </a:cubicBezTo>
                      <a:cubicBezTo>
                        <a:pt x="148" y="74"/>
                        <a:pt x="148" y="74"/>
                        <a:pt x="148" y="74"/>
                      </a:cubicBezTo>
                      <a:cubicBezTo>
                        <a:pt x="146" y="72"/>
                        <a:pt x="143" y="71"/>
                        <a:pt x="142" y="69"/>
                      </a:cubicBezTo>
                      <a:cubicBezTo>
                        <a:pt x="139" y="66"/>
                        <a:pt x="136" y="64"/>
                        <a:pt x="134" y="61"/>
                      </a:cubicBezTo>
                      <a:cubicBezTo>
                        <a:pt x="123" y="53"/>
                        <a:pt x="112" y="45"/>
                        <a:pt x="100" y="38"/>
                      </a:cubicBezTo>
                      <a:cubicBezTo>
                        <a:pt x="98" y="37"/>
                        <a:pt x="97" y="36"/>
                        <a:pt x="95" y="35"/>
                      </a:cubicBezTo>
                      <a:cubicBezTo>
                        <a:pt x="95" y="35"/>
                        <a:pt x="96" y="36"/>
                        <a:pt x="96" y="36"/>
                      </a:cubicBezTo>
                      <a:cubicBezTo>
                        <a:pt x="96" y="36"/>
                        <a:pt x="93" y="34"/>
                        <a:pt x="89" y="31"/>
                      </a:cubicBezTo>
                      <a:cubicBezTo>
                        <a:pt x="60" y="16"/>
                        <a:pt x="30" y="5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58"/>
                <p:cNvSpPr>
                  <a:spLocks noEditPoints="1"/>
                </p:cNvSpPr>
                <p:nvPr/>
              </p:nvSpPr>
              <p:spPr bwMode="auto">
                <a:xfrm>
                  <a:off x="6214726" y="5696177"/>
                  <a:ext cx="161925" cy="590550"/>
                </a:xfrm>
                <a:custGeom>
                  <a:avLst/>
                  <a:gdLst>
                    <a:gd name="T0" fmla="*/ 14 w 43"/>
                    <a:gd name="T1" fmla="*/ 108 h 157"/>
                    <a:gd name="T2" fmla="*/ 36 w 43"/>
                    <a:gd name="T3" fmla="*/ 152 h 157"/>
                    <a:gd name="T4" fmla="*/ 43 w 43"/>
                    <a:gd name="T5" fmla="*/ 157 h 157"/>
                    <a:gd name="T6" fmla="*/ 42 w 43"/>
                    <a:gd name="T7" fmla="*/ 156 h 157"/>
                    <a:gd name="T8" fmla="*/ 14 w 43"/>
                    <a:gd name="T9" fmla="*/ 108 h 157"/>
                    <a:gd name="T10" fmla="*/ 10 w 43"/>
                    <a:gd name="T11" fmla="*/ 13 h 157"/>
                    <a:gd name="T12" fmla="*/ 6 w 43"/>
                    <a:gd name="T13" fmla="*/ 51 h 157"/>
                    <a:gd name="T14" fmla="*/ 14 w 43"/>
                    <a:gd name="T15" fmla="*/ 108 h 157"/>
                    <a:gd name="T16" fmla="*/ 17 w 43"/>
                    <a:gd name="T17" fmla="*/ 88 h 157"/>
                    <a:gd name="T18" fmla="*/ 10 w 43"/>
                    <a:gd name="T19" fmla="*/ 13 h 157"/>
                    <a:gd name="T20" fmla="*/ 3 w 43"/>
                    <a:gd name="T21" fmla="*/ 0 h 157"/>
                    <a:gd name="T22" fmla="*/ 10 w 43"/>
                    <a:gd name="T23" fmla="*/ 13 h 157"/>
                    <a:gd name="T24" fmla="*/ 3 w 43"/>
                    <a:gd name="T25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157">
                      <a:moveTo>
                        <a:pt x="14" y="108"/>
                      </a:moveTo>
                      <a:cubicBezTo>
                        <a:pt x="13" y="131"/>
                        <a:pt x="27" y="146"/>
                        <a:pt x="36" y="152"/>
                      </a:cubicBezTo>
                      <a:cubicBezTo>
                        <a:pt x="40" y="155"/>
                        <a:pt x="43" y="157"/>
                        <a:pt x="43" y="157"/>
                      </a:cubicBezTo>
                      <a:cubicBezTo>
                        <a:pt x="43" y="157"/>
                        <a:pt x="42" y="156"/>
                        <a:pt x="42" y="156"/>
                      </a:cubicBezTo>
                      <a:cubicBezTo>
                        <a:pt x="38" y="151"/>
                        <a:pt x="24" y="131"/>
                        <a:pt x="14" y="108"/>
                      </a:cubicBezTo>
                      <a:moveTo>
                        <a:pt x="10" y="13"/>
                      </a:moveTo>
                      <a:cubicBezTo>
                        <a:pt x="12" y="20"/>
                        <a:pt x="12" y="33"/>
                        <a:pt x="6" y="51"/>
                      </a:cubicBezTo>
                      <a:cubicBezTo>
                        <a:pt x="0" y="67"/>
                        <a:pt x="5" y="88"/>
                        <a:pt x="14" y="108"/>
                      </a:cubicBezTo>
                      <a:cubicBezTo>
                        <a:pt x="14" y="101"/>
                        <a:pt x="14" y="95"/>
                        <a:pt x="17" y="88"/>
                      </a:cubicBezTo>
                      <a:cubicBezTo>
                        <a:pt x="26" y="55"/>
                        <a:pt x="17" y="28"/>
                        <a:pt x="10" y="13"/>
                      </a:cubicBezTo>
                      <a:moveTo>
                        <a:pt x="3" y="0"/>
                      </a:moveTo>
                      <a:cubicBezTo>
                        <a:pt x="3" y="0"/>
                        <a:pt x="6" y="5"/>
                        <a:pt x="10" y="13"/>
                      </a:cubicBezTo>
                      <a:cubicBezTo>
                        <a:pt x="8" y="3"/>
                        <a:pt x="3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59"/>
                <p:cNvSpPr>
                  <a:spLocks noEditPoints="1"/>
                </p:cNvSpPr>
                <p:nvPr/>
              </p:nvSpPr>
              <p:spPr bwMode="auto">
                <a:xfrm>
                  <a:off x="6379826" y="6455002"/>
                  <a:ext cx="274638" cy="109538"/>
                </a:xfrm>
                <a:custGeom>
                  <a:avLst/>
                  <a:gdLst>
                    <a:gd name="T0" fmla="*/ 32 w 73"/>
                    <a:gd name="T1" fmla="*/ 5 h 29"/>
                    <a:gd name="T2" fmla="*/ 15 w 73"/>
                    <a:gd name="T3" fmla="*/ 17 h 29"/>
                    <a:gd name="T4" fmla="*/ 7 w 73"/>
                    <a:gd name="T5" fmla="*/ 27 h 29"/>
                    <a:gd name="T6" fmla="*/ 3 w 73"/>
                    <a:gd name="T7" fmla="*/ 27 h 29"/>
                    <a:gd name="T8" fmla="*/ 1 w 73"/>
                    <a:gd name="T9" fmla="*/ 26 h 29"/>
                    <a:gd name="T10" fmla="*/ 1 w 73"/>
                    <a:gd name="T11" fmla="*/ 28 h 29"/>
                    <a:gd name="T12" fmla="*/ 7 w 73"/>
                    <a:gd name="T13" fmla="*/ 29 h 29"/>
                    <a:gd name="T14" fmla="*/ 27 w 73"/>
                    <a:gd name="T15" fmla="*/ 13 h 29"/>
                    <a:gd name="T16" fmla="*/ 32 w 73"/>
                    <a:gd name="T17" fmla="*/ 5 h 29"/>
                    <a:gd name="T18" fmla="*/ 44 w 73"/>
                    <a:gd name="T19" fmla="*/ 0 h 29"/>
                    <a:gd name="T20" fmla="*/ 32 w 73"/>
                    <a:gd name="T21" fmla="*/ 5 h 29"/>
                    <a:gd name="T22" fmla="*/ 44 w 73"/>
                    <a:gd name="T23" fmla="*/ 3 h 29"/>
                    <a:gd name="T24" fmla="*/ 61 w 73"/>
                    <a:gd name="T25" fmla="*/ 7 h 29"/>
                    <a:gd name="T26" fmla="*/ 73 w 73"/>
                    <a:gd name="T27" fmla="*/ 15 h 29"/>
                    <a:gd name="T28" fmla="*/ 58 w 73"/>
                    <a:gd name="T29" fmla="*/ 4 h 29"/>
                    <a:gd name="T30" fmla="*/ 44 w 73"/>
                    <a:gd name="T3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3" h="29">
                      <a:moveTo>
                        <a:pt x="32" y="5"/>
                      </a:moveTo>
                      <a:cubicBezTo>
                        <a:pt x="27" y="7"/>
                        <a:pt x="21" y="11"/>
                        <a:pt x="15" y="17"/>
                      </a:cubicBezTo>
                      <a:cubicBezTo>
                        <a:pt x="15" y="17"/>
                        <a:pt x="14" y="27"/>
                        <a:pt x="7" y="27"/>
                      </a:cubicBezTo>
                      <a:cubicBezTo>
                        <a:pt x="6" y="27"/>
                        <a:pt x="5" y="27"/>
                        <a:pt x="3" y="27"/>
                      </a:cubicBezTo>
                      <a:cubicBezTo>
                        <a:pt x="2" y="26"/>
                        <a:pt x="2" y="26"/>
                        <a:pt x="1" y="26"/>
                      </a:cubicBezTo>
                      <a:cubicBezTo>
                        <a:pt x="0" y="26"/>
                        <a:pt x="0" y="27"/>
                        <a:pt x="1" y="28"/>
                      </a:cubicBezTo>
                      <a:cubicBezTo>
                        <a:pt x="2" y="28"/>
                        <a:pt x="4" y="29"/>
                        <a:pt x="7" y="29"/>
                      </a:cubicBezTo>
                      <a:cubicBezTo>
                        <a:pt x="12" y="29"/>
                        <a:pt x="20" y="26"/>
                        <a:pt x="27" y="13"/>
                      </a:cubicBezTo>
                      <a:cubicBezTo>
                        <a:pt x="29" y="9"/>
                        <a:pt x="30" y="7"/>
                        <a:pt x="32" y="5"/>
                      </a:cubicBezTo>
                      <a:moveTo>
                        <a:pt x="44" y="0"/>
                      </a:moveTo>
                      <a:cubicBezTo>
                        <a:pt x="40" y="0"/>
                        <a:pt x="36" y="2"/>
                        <a:pt x="32" y="5"/>
                      </a:cubicBezTo>
                      <a:cubicBezTo>
                        <a:pt x="36" y="4"/>
                        <a:pt x="40" y="3"/>
                        <a:pt x="44" y="3"/>
                      </a:cubicBezTo>
                      <a:cubicBezTo>
                        <a:pt x="51" y="3"/>
                        <a:pt x="56" y="5"/>
                        <a:pt x="61" y="7"/>
                      </a:cubicBezTo>
                      <a:cubicBezTo>
                        <a:pt x="68" y="10"/>
                        <a:pt x="73" y="15"/>
                        <a:pt x="73" y="15"/>
                      </a:cubicBezTo>
                      <a:cubicBezTo>
                        <a:pt x="73" y="15"/>
                        <a:pt x="67" y="9"/>
                        <a:pt x="58" y="4"/>
                      </a:cubicBezTo>
                      <a:cubicBezTo>
                        <a:pt x="54" y="2"/>
                        <a:pt x="49" y="0"/>
                        <a:pt x="44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60"/>
                <p:cNvSpPr>
                  <a:spLocks noEditPoints="1"/>
                </p:cNvSpPr>
                <p:nvPr/>
              </p:nvSpPr>
              <p:spPr bwMode="auto">
                <a:xfrm>
                  <a:off x="6476664" y="6132740"/>
                  <a:ext cx="260350" cy="296863"/>
                </a:xfrm>
                <a:custGeom>
                  <a:avLst/>
                  <a:gdLst>
                    <a:gd name="T0" fmla="*/ 19 w 69"/>
                    <a:gd name="T1" fmla="*/ 74 h 79"/>
                    <a:gd name="T2" fmla="*/ 25 w 69"/>
                    <a:gd name="T3" fmla="*/ 79 h 79"/>
                    <a:gd name="T4" fmla="*/ 24 w 69"/>
                    <a:gd name="T5" fmla="*/ 77 h 79"/>
                    <a:gd name="T6" fmla="*/ 24 w 69"/>
                    <a:gd name="T7" fmla="*/ 77 h 79"/>
                    <a:gd name="T8" fmla="*/ 24 w 69"/>
                    <a:gd name="T9" fmla="*/ 77 h 79"/>
                    <a:gd name="T10" fmla="*/ 19 w 69"/>
                    <a:gd name="T11" fmla="*/ 74 h 79"/>
                    <a:gd name="T12" fmla="*/ 37 w 69"/>
                    <a:gd name="T13" fmla="*/ 0 h 79"/>
                    <a:gd name="T14" fmla="*/ 27 w 69"/>
                    <a:gd name="T15" fmla="*/ 2 h 79"/>
                    <a:gd name="T16" fmla="*/ 6 w 69"/>
                    <a:gd name="T17" fmla="*/ 19 h 79"/>
                    <a:gd name="T18" fmla="*/ 3 w 69"/>
                    <a:gd name="T19" fmla="*/ 52 h 79"/>
                    <a:gd name="T20" fmla="*/ 11 w 69"/>
                    <a:gd name="T21" fmla="*/ 66 h 79"/>
                    <a:gd name="T22" fmla="*/ 19 w 69"/>
                    <a:gd name="T23" fmla="*/ 74 h 79"/>
                    <a:gd name="T24" fmla="*/ 16 w 69"/>
                    <a:gd name="T25" fmla="*/ 70 h 79"/>
                    <a:gd name="T26" fmla="*/ 7 w 69"/>
                    <a:gd name="T27" fmla="*/ 51 h 79"/>
                    <a:gd name="T28" fmla="*/ 7 w 69"/>
                    <a:gd name="T29" fmla="*/ 19 h 79"/>
                    <a:gd name="T30" fmla="*/ 27 w 69"/>
                    <a:gd name="T31" fmla="*/ 3 h 79"/>
                    <a:gd name="T32" fmla="*/ 34 w 69"/>
                    <a:gd name="T33" fmla="*/ 2 h 79"/>
                    <a:gd name="T34" fmla="*/ 51 w 69"/>
                    <a:gd name="T35" fmla="*/ 7 h 79"/>
                    <a:gd name="T36" fmla="*/ 66 w 69"/>
                    <a:gd name="T37" fmla="*/ 21 h 79"/>
                    <a:gd name="T38" fmla="*/ 62 w 69"/>
                    <a:gd name="T39" fmla="*/ 40 h 79"/>
                    <a:gd name="T40" fmla="*/ 44 w 69"/>
                    <a:gd name="T41" fmla="*/ 53 h 79"/>
                    <a:gd name="T42" fmla="*/ 35 w 69"/>
                    <a:gd name="T43" fmla="*/ 50 h 79"/>
                    <a:gd name="T44" fmla="*/ 40 w 69"/>
                    <a:gd name="T45" fmla="*/ 32 h 79"/>
                    <a:gd name="T46" fmla="*/ 45 w 69"/>
                    <a:gd name="T47" fmla="*/ 20 h 79"/>
                    <a:gd name="T48" fmla="*/ 47 w 69"/>
                    <a:gd name="T49" fmla="*/ 21 h 79"/>
                    <a:gd name="T50" fmla="*/ 40 w 69"/>
                    <a:gd name="T51" fmla="*/ 19 h 79"/>
                    <a:gd name="T52" fmla="*/ 27 w 69"/>
                    <a:gd name="T53" fmla="*/ 27 h 79"/>
                    <a:gd name="T54" fmla="*/ 34 w 69"/>
                    <a:gd name="T55" fmla="*/ 51 h 79"/>
                    <a:gd name="T56" fmla="*/ 45 w 69"/>
                    <a:gd name="T57" fmla="*/ 54 h 79"/>
                    <a:gd name="T58" fmla="*/ 65 w 69"/>
                    <a:gd name="T59" fmla="*/ 42 h 79"/>
                    <a:gd name="T60" fmla="*/ 67 w 69"/>
                    <a:gd name="T61" fmla="*/ 21 h 79"/>
                    <a:gd name="T62" fmla="*/ 65 w 69"/>
                    <a:gd name="T63" fmla="*/ 17 h 79"/>
                    <a:gd name="T64" fmla="*/ 57 w 69"/>
                    <a:gd name="T65" fmla="*/ 7 h 79"/>
                    <a:gd name="T66" fmla="*/ 53 w 69"/>
                    <a:gd name="T67" fmla="*/ 4 h 79"/>
                    <a:gd name="T68" fmla="*/ 37 w 69"/>
                    <a:gd name="T69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9" h="79">
                      <a:moveTo>
                        <a:pt x="19" y="74"/>
                      </a:moveTo>
                      <a:cubicBezTo>
                        <a:pt x="20" y="76"/>
                        <a:pt x="23" y="77"/>
                        <a:pt x="25" y="79"/>
                      </a:cubicBezTo>
                      <a:cubicBezTo>
                        <a:pt x="24" y="77"/>
                        <a:pt x="24" y="77"/>
                        <a:pt x="24" y="77"/>
                      </a:cubicBezTo>
                      <a:cubicBezTo>
                        <a:pt x="24" y="77"/>
                        <a:pt x="24" y="77"/>
                        <a:pt x="24" y="77"/>
                      </a:cubicBezTo>
                      <a:cubicBezTo>
                        <a:pt x="24" y="77"/>
                        <a:pt x="24" y="77"/>
                        <a:pt x="24" y="77"/>
                      </a:cubicBezTo>
                      <a:cubicBezTo>
                        <a:pt x="22" y="76"/>
                        <a:pt x="20" y="75"/>
                        <a:pt x="19" y="74"/>
                      </a:cubicBezTo>
                      <a:moveTo>
                        <a:pt x="37" y="0"/>
                      </a:moveTo>
                      <a:cubicBezTo>
                        <a:pt x="33" y="0"/>
                        <a:pt x="30" y="1"/>
                        <a:pt x="27" y="2"/>
                      </a:cubicBezTo>
                      <a:cubicBezTo>
                        <a:pt x="18" y="5"/>
                        <a:pt x="11" y="11"/>
                        <a:pt x="6" y="19"/>
                      </a:cubicBezTo>
                      <a:cubicBezTo>
                        <a:pt x="1" y="29"/>
                        <a:pt x="0" y="41"/>
                        <a:pt x="3" y="52"/>
                      </a:cubicBezTo>
                      <a:cubicBezTo>
                        <a:pt x="5" y="57"/>
                        <a:pt x="8" y="62"/>
                        <a:pt x="11" y="66"/>
                      </a:cubicBezTo>
                      <a:cubicBezTo>
                        <a:pt x="13" y="69"/>
                        <a:pt x="16" y="71"/>
                        <a:pt x="19" y="74"/>
                      </a:cubicBezTo>
                      <a:cubicBezTo>
                        <a:pt x="17" y="72"/>
                        <a:pt x="17" y="71"/>
                        <a:pt x="16" y="70"/>
                      </a:cubicBezTo>
                      <a:cubicBezTo>
                        <a:pt x="12" y="65"/>
                        <a:pt x="9" y="58"/>
                        <a:pt x="7" y="51"/>
                      </a:cubicBezTo>
                      <a:cubicBezTo>
                        <a:pt x="4" y="40"/>
                        <a:pt x="2" y="29"/>
                        <a:pt x="7" y="19"/>
                      </a:cubicBezTo>
                      <a:cubicBezTo>
                        <a:pt x="11" y="11"/>
                        <a:pt x="18" y="5"/>
                        <a:pt x="27" y="3"/>
                      </a:cubicBezTo>
                      <a:cubicBezTo>
                        <a:pt x="29" y="2"/>
                        <a:pt x="32" y="2"/>
                        <a:pt x="34" y="2"/>
                      </a:cubicBezTo>
                      <a:cubicBezTo>
                        <a:pt x="40" y="2"/>
                        <a:pt x="45" y="4"/>
                        <a:pt x="51" y="7"/>
                      </a:cubicBezTo>
                      <a:cubicBezTo>
                        <a:pt x="58" y="10"/>
                        <a:pt x="64" y="14"/>
                        <a:pt x="66" y="21"/>
                      </a:cubicBezTo>
                      <a:cubicBezTo>
                        <a:pt x="68" y="28"/>
                        <a:pt x="66" y="34"/>
                        <a:pt x="62" y="40"/>
                      </a:cubicBezTo>
                      <a:cubicBezTo>
                        <a:pt x="58" y="48"/>
                        <a:pt x="51" y="53"/>
                        <a:pt x="44" y="53"/>
                      </a:cubicBezTo>
                      <a:cubicBezTo>
                        <a:pt x="41" y="53"/>
                        <a:pt x="38" y="52"/>
                        <a:pt x="35" y="50"/>
                      </a:cubicBezTo>
                      <a:cubicBezTo>
                        <a:pt x="27" y="46"/>
                        <a:pt x="31" y="36"/>
                        <a:pt x="40" y="32"/>
                      </a:cubicBezTo>
                      <a:cubicBezTo>
                        <a:pt x="46" y="30"/>
                        <a:pt x="41" y="20"/>
                        <a:pt x="45" y="20"/>
                      </a:cubicBezTo>
                      <a:cubicBezTo>
                        <a:pt x="45" y="20"/>
                        <a:pt x="46" y="20"/>
                        <a:pt x="47" y="21"/>
                      </a:cubicBezTo>
                      <a:cubicBezTo>
                        <a:pt x="44" y="20"/>
                        <a:pt x="42" y="19"/>
                        <a:pt x="40" y="19"/>
                      </a:cubicBezTo>
                      <a:cubicBezTo>
                        <a:pt x="35" y="19"/>
                        <a:pt x="30" y="22"/>
                        <a:pt x="27" y="27"/>
                      </a:cubicBezTo>
                      <a:cubicBezTo>
                        <a:pt x="22" y="36"/>
                        <a:pt x="26" y="47"/>
                        <a:pt x="34" y="51"/>
                      </a:cubicBezTo>
                      <a:cubicBezTo>
                        <a:pt x="38" y="53"/>
                        <a:pt x="41" y="54"/>
                        <a:pt x="45" y="54"/>
                      </a:cubicBezTo>
                      <a:cubicBezTo>
                        <a:pt x="53" y="54"/>
                        <a:pt x="61" y="50"/>
                        <a:pt x="65" y="42"/>
                      </a:cubicBezTo>
                      <a:cubicBezTo>
                        <a:pt x="68" y="35"/>
                        <a:pt x="69" y="28"/>
                        <a:pt x="67" y="21"/>
                      </a:cubicBezTo>
                      <a:cubicBezTo>
                        <a:pt x="66" y="19"/>
                        <a:pt x="66" y="18"/>
                        <a:pt x="65" y="17"/>
                      </a:cubicBezTo>
                      <a:cubicBezTo>
                        <a:pt x="63" y="13"/>
                        <a:pt x="61" y="10"/>
                        <a:pt x="57" y="7"/>
                      </a:cubicBezTo>
                      <a:cubicBezTo>
                        <a:pt x="56" y="6"/>
                        <a:pt x="55" y="5"/>
                        <a:pt x="53" y="4"/>
                      </a:cubicBezTo>
                      <a:cubicBezTo>
                        <a:pt x="48" y="2"/>
                        <a:pt x="42" y="0"/>
                        <a:pt x="37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1" name="组合 120"/>
              <p:cNvGrpSpPr/>
              <p:nvPr/>
            </p:nvGrpSpPr>
            <p:grpSpPr>
              <a:xfrm>
                <a:off x="6744697" y="6265709"/>
                <a:ext cx="765175" cy="592518"/>
                <a:chOff x="6891001" y="6265709"/>
                <a:chExt cx="765175" cy="592518"/>
              </a:xfrm>
              <a:grpFill/>
            </p:grpSpPr>
            <p:sp>
              <p:nvSpPr>
                <p:cNvPr id="122" name="Freeform 73"/>
                <p:cNvSpPr>
                  <a:spLocks noEditPoints="1"/>
                </p:cNvSpPr>
                <p:nvPr/>
              </p:nvSpPr>
              <p:spPr bwMode="auto">
                <a:xfrm>
                  <a:off x="6891001" y="6265709"/>
                  <a:ext cx="765175" cy="555625"/>
                </a:xfrm>
                <a:custGeom>
                  <a:avLst/>
                  <a:gdLst>
                    <a:gd name="T0" fmla="*/ 198 w 204"/>
                    <a:gd name="T1" fmla="*/ 81 h 148"/>
                    <a:gd name="T2" fmla="*/ 177 w 204"/>
                    <a:gd name="T3" fmla="*/ 136 h 148"/>
                    <a:gd name="T4" fmla="*/ 161 w 204"/>
                    <a:gd name="T5" fmla="*/ 147 h 148"/>
                    <a:gd name="T6" fmla="*/ 171 w 204"/>
                    <a:gd name="T7" fmla="*/ 148 h 148"/>
                    <a:gd name="T8" fmla="*/ 171 w 204"/>
                    <a:gd name="T9" fmla="*/ 148 h 148"/>
                    <a:gd name="T10" fmla="*/ 171 w 204"/>
                    <a:gd name="T11" fmla="*/ 148 h 148"/>
                    <a:gd name="T12" fmla="*/ 178 w 204"/>
                    <a:gd name="T13" fmla="*/ 143 h 148"/>
                    <a:gd name="T14" fmla="*/ 203 w 204"/>
                    <a:gd name="T15" fmla="*/ 82 h 148"/>
                    <a:gd name="T16" fmla="*/ 198 w 204"/>
                    <a:gd name="T17" fmla="*/ 81 h 148"/>
                    <a:gd name="T18" fmla="*/ 110 w 204"/>
                    <a:gd name="T19" fmla="*/ 0 h 148"/>
                    <a:gd name="T20" fmla="*/ 44 w 204"/>
                    <a:gd name="T21" fmla="*/ 26 h 148"/>
                    <a:gd name="T22" fmla="*/ 4 w 204"/>
                    <a:gd name="T23" fmla="*/ 134 h 148"/>
                    <a:gd name="T24" fmla="*/ 10 w 204"/>
                    <a:gd name="T25" fmla="*/ 134 h 148"/>
                    <a:gd name="T26" fmla="*/ 46 w 204"/>
                    <a:gd name="T27" fmla="*/ 31 h 148"/>
                    <a:gd name="T28" fmla="*/ 105 w 204"/>
                    <a:gd name="T29" fmla="*/ 6 h 148"/>
                    <a:gd name="T30" fmla="*/ 175 w 204"/>
                    <a:gd name="T31" fmla="*/ 40 h 148"/>
                    <a:gd name="T32" fmla="*/ 195 w 204"/>
                    <a:gd name="T33" fmla="*/ 70 h 148"/>
                    <a:gd name="T34" fmla="*/ 200 w 204"/>
                    <a:gd name="T35" fmla="*/ 70 h 148"/>
                    <a:gd name="T36" fmla="*/ 202 w 204"/>
                    <a:gd name="T37" fmla="*/ 70 h 148"/>
                    <a:gd name="T38" fmla="*/ 183 w 204"/>
                    <a:gd name="T39" fmla="*/ 32 h 148"/>
                    <a:gd name="T40" fmla="*/ 110 w 204"/>
                    <a:gd name="T41" fmla="*/ 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4" h="148">
                      <a:moveTo>
                        <a:pt x="198" y="81"/>
                      </a:moveTo>
                      <a:cubicBezTo>
                        <a:pt x="201" y="100"/>
                        <a:pt x="195" y="119"/>
                        <a:pt x="177" y="136"/>
                      </a:cubicBezTo>
                      <a:cubicBezTo>
                        <a:pt x="172" y="140"/>
                        <a:pt x="166" y="144"/>
                        <a:pt x="161" y="147"/>
                      </a:cubicBezTo>
                      <a:cubicBezTo>
                        <a:pt x="164" y="148"/>
                        <a:pt x="167" y="148"/>
                        <a:pt x="171" y="148"/>
                      </a:cubicBezTo>
                      <a:cubicBezTo>
                        <a:pt x="171" y="148"/>
                        <a:pt x="171" y="148"/>
                        <a:pt x="171" y="148"/>
                      </a:cubicBezTo>
                      <a:cubicBezTo>
                        <a:pt x="171" y="148"/>
                        <a:pt x="171" y="148"/>
                        <a:pt x="171" y="148"/>
                      </a:cubicBezTo>
                      <a:cubicBezTo>
                        <a:pt x="173" y="147"/>
                        <a:pt x="175" y="145"/>
                        <a:pt x="178" y="143"/>
                      </a:cubicBezTo>
                      <a:cubicBezTo>
                        <a:pt x="195" y="127"/>
                        <a:pt x="204" y="104"/>
                        <a:pt x="203" y="82"/>
                      </a:cubicBezTo>
                      <a:cubicBezTo>
                        <a:pt x="201" y="82"/>
                        <a:pt x="200" y="81"/>
                        <a:pt x="198" y="81"/>
                      </a:cubicBezTo>
                      <a:moveTo>
                        <a:pt x="110" y="0"/>
                      </a:moveTo>
                      <a:cubicBezTo>
                        <a:pt x="86" y="0"/>
                        <a:pt x="62" y="8"/>
                        <a:pt x="44" y="26"/>
                      </a:cubicBezTo>
                      <a:cubicBezTo>
                        <a:pt x="13" y="54"/>
                        <a:pt x="0" y="94"/>
                        <a:pt x="4" y="134"/>
                      </a:cubicBezTo>
                      <a:cubicBezTo>
                        <a:pt x="6" y="134"/>
                        <a:pt x="8" y="134"/>
                        <a:pt x="10" y="134"/>
                      </a:cubicBezTo>
                      <a:cubicBezTo>
                        <a:pt x="5" y="96"/>
                        <a:pt x="16" y="57"/>
                        <a:pt x="46" y="31"/>
                      </a:cubicBezTo>
                      <a:cubicBezTo>
                        <a:pt x="64" y="14"/>
                        <a:pt x="84" y="6"/>
                        <a:pt x="105" y="6"/>
                      </a:cubicBezTo>
                      <a:cubicBezTo>
                        <a:pt x="130" y="6"/>
                        <a:pt x="155" y="18"/>
                        <a:pt x="175" y="40"/>
                      </a:cubicBezTo>
                      <a:cubicBezTo>
                        <a:pt x="184" y="49"/>
                        <a:pt x="191" y="60"/>
                        <a:pt x="195" y="70"/>
                      </a:cubicBezTo>
                      <a:cubicBezTo>
                        <a:pt x="197" y="70"/>
                        <a:pt x="199" y="70"/>
                        <a:pt x="200" y="70"/>
                      </a:cubicBezTo>
                      <a:cubicBezTo>
                        <a:pt x="201" y="70"/>
                        <a:pt x="201" y="70"/>
                        <a:pt x="202" y="70"/>
                      </a:cubicBezTo>
                      <a:cubicBezTo>
                        <a:pt x="199" y="56"/>
                        <a:pt x="193" y="43"/>
                        <a:pt x="183" y="32"/>
                      </a:cubicBezTo>
                      <a:cubicBezTo>
                        <a:pt x="163" y="11"/>
                        <a:pt x="137" y="0"/>
                        <a:pt x="110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 74"/>
                <p:cNvSpPr/>
                <p:nvPr/>
              </p:nvSpPr>
              <p:spPr bwMode="auto">
                <a:xfrm>
                  <a:off x="7224376" y="6782027"/>
                  <a:ext cx="307975" cy="76200"/>
                </a:xfrm>
                <a:custGeom>
                  <a:avLst/>
                  <a:gdLst>
                    <a:gd name="T0" fmla="*/ 0 w 82"/>
                    <a:gd name="T1" fmla="*/ 0 h 20"/>
                    <a:gd name="T2" fmla="*/ 46 w 82"/>
                    <a:gd name="T3" fmla="*/ 20 h 20"/>
                    <a:gd name="T4" fmla="*/ 82 w 82"/>
                    <a:gd name="T5" fmla="*/ 8 h 20"/>
                    <a:gd name="T6" fmla="*/ 82 w 82"/>
                    <a:gd name="T7" fmla="*/ 8 h 20"/>
                    <a:gd name="T8" fmla="*/ 72 w 82"/>
                    <a:gd name="T9" fmla="*/ 7 h 20"/>
                    <a:gd name="T10" fmla="*/ 72 w 82"/>
                    <a:gd name="T11" fmla="*/ 7 h 20"/>
                    <a:gd name="T12" fmla="*/ 40 w 82"/>
                    <a:gd name="T13" fmla="*/ 16 h 20"/>
                    <a:gd name="T14" fmla="*/ 2 w 82"/>
                    <a:gd name="T15" fmla="*/ 0 h 20"/>
                    <a:gd name="T16" fmla="*/ 0 w 82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2" h="20">
                      <a:moveTo>
                        <a:pt x="0" y="0"/>
                      </a:moveTo>
                      <a:cubicBezTo>
                        <a:pt x="13" y="13"/>
                        <a:pt x="29" y="20"/>
                        <a:pt x="46" y="20"/>
                      </a:cubicBezTo>
                      <a:cubicBezTo>
                        <a:pt x="58" y="20"/>
                        <a:pt x="71" y="16"/>
                        <a:pt x="82" y="8"/>
                      </a:cubicBezTo>
                      <a:cubicBezTo>
                        <a:pt x="82" y="8"/>
                        <a:pt x="82" y="8"/>
                        <a:pt x="82" y="8"/>
                      </a:cubicBezTo>
                      <a:cubicBezTo>
                        <a:pt x="78" y="8"/>
                        <a:pt x="75" y="8"/>
                        <a:pt x="72" y="7"/>
                      </a:cubicBezTo>
                      <a:cubicBezTo>
                        <a:pt x="72" y="7"/>
                        <a:pt x="72" y="7"/>
                        <a:pt x="72" y="7"/>
                      </a:cubicBezTo>
                      <a:cubicBezTo>
                        <a:pt x="61" y="13"/>
                        <a:pt x="50" y="16"/>
                        <a:pt x="40" y="16"/>
                      </a:cubicBezTo>
                      <a:cubicBezTo>
                        <a:pt x="26" y="16"/>
                        <a:pt x="12" y="11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 75"/>
                <p:cNvSpPr/>
                <p:nvPr/>
              </p:nvSpPr>
              <p:spPr bwMode="auto">
                <a:xfrm>
                  <a:off x="7171989" y="6512152"/>
                  <a:ext cx="63500" cy="269875"/>
                </a:xfrm>
                <a:custGeom>
                  <a:avLst/>
                  <a:gdLst>
                    <a:gd name="T0" fmla="*/ 17 w 17"/>
                    <a:gd name="T1" fmla="*/ 0 h 72"/>
                    <a:gd name="T2" fmla="*/ 0 w 17"/>
                    <a:gd name="T3" fmla="*/ 35 h 72"/>
                    <a:gd name="T4" fmla="*/ 13 w 17"/>
                    <a:gd name="T5" fmla="*/ 71 h 72"/>
                    <a:gd name="T6" fmla="*/ 14 w 17"/>
                    <a:gd name="T7" fmla="*/ 72 h 72"/>
                    <a:gd name="T8" fmla="*/ 16 w 17"/>
                    <a:gd name="T9" fmla="*/ 72 h 72"/>
                    <a:gd name="T10" fmla="*/ 14 w 17"/>
                    <a:gd name="T11" fmla="*/ 71 h 72"/>
                    <a:gd name="T12" fmla="*/ 9 w 17"/>
                    <a:gd name="T13" fmla="*/ 37 h 72"/>
                    <a:gd name="T14" fmla="*/ 17 w 17"/>
                    <a:gd name="T15" fmla="*/ 0 h 72"/>
                    <a:gd name="T16" fmla="*/ 17 w 17"/>
                    <a:gd name="T1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72">
                      <a:moveTo>
                        <a:pt x="17" y="0"/>
                      </a:moveTo>
                      <a:cubicBezTo>
                        <a:pt x="7" y="9"/>
                        <a:pt x="1" y="21"/>
                        <a:pt x="0" y="35"/>
                      </a:cubicBezTo>
                      <a:cubicBezTo>
                        <a:pt x="0" y="48"/>
                        <a:pt x="4" y="61"/>
                        <a:pt x="13" y="71"/>
                      </a:cubicBezTo>
                      <a:cubicBezTo>
                        <a:pt x="14" y="72"/>
                        <a:pt x="14" y="72"/>
                        <a:pt x="14" y="72"/>
                      </a:cubicBezTo>
                      <a:cubicBezTo>
                        <a:pt x="15" y="72"/>
                        <a:pt x="15" y="72"/>
                        <a:pt x="16" y="72"/>
                      </a:cubicBezTo>
                      <a:cubicBezTo>
                        <a:pt x="15" y="72"/>
                        <a:pt x="15" y="71"/>
                        <a:pt x="14" y="71"/>
                      </a:cubicBezTo>
                      <a:cubicBezTo>
                        <a:pt x="5" y="61"/>
                        <a:pt x="8" y="50"/>
                        <a:pt x="9" y="37"/>
                      </a:cubicBezTo>
                      <a:cubicBezTo>
                        <a:pt x="9" y="23"/>
                        <a:pt x="7" y="9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103"/>
                <p:cNvSpPr/>
                <p:nvPr/>
              </p:nvSpPr>
              <p:spPr bwMode="auto">
                <a:xfrm>
                  <a:off x="7405351" y="6639152"/>
                  <a:ext cx="11113" cy="22225"/>
                </a:xfrm>
                <a:custGeom>
                  <a:avLst/>
                  <a:gdLst>
                    <a:gd name="T0" fmla="*/ 3 w 3"/>
                    <a:gd name="T1" fmla="*/ 0 h 6"/>
                    <a:gd name="T2" fmla="*/ 0 w 3"/>
                    <a:gd name="T3" fmla="*/ 6 h 6"/>
                    <a:gd name="T4" fmla="*/ 3 w 3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3" y="0"/>
                      </a:moveTo>
                      <a:cubicBezTo>
                        <a:pt x="1" y="2"/>
                        <a:pt x="0" y="4"/>
                        <a:pt x="0" y="6"/>
                      </a:cubicBezTo>
                      <a:cubicBezTo>
                        <a:pt x="0" y="6"/>
                        <a:pt x="1" y="3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9" name="Freeform 104"/>
            <p:cNvSpPr/>
            <p:nvPr/>
          </p:nvSpPr>
          <p:spPr bwMode="auto">
            <a:xfrm>
              <a:off x="7416464" y="6491070"/>
              <a:ext cx="492125" cy="342900"/>
            </a:xfrm>
            <a:custGeom>
              <a:avLst/>
              <a:gdLst>
                <a:gd name="T0" fmla="*/ 60 w 131"/>
                <a:gd name="T1" fmla="*/ 0 h 91"/>
                <a:gd name="T2" fmla="*/ 55 w 131"/>
                <a:gd name="T3" fmla="*/ 0 h 91"/>
                <a:gd name="T4" fmla="*/ 0 w 131"/>
                <a:gd name="T5" fmla="*/ 32 h 91"/>
                <a:gd name="T6" fmla="*/ 56 w 131"/>
                <a:gd name="T7" fmla="*/ 11 h 91"/>
                <a:gd name="T8" fmla="*/ 58 w 131"/>
                <a:gd name="T9" fmla="*/ 11 h 91"/>
                <a:gd name="T10" fmla="*/ 63 w 131"/>
                <a:gd name="T11" fmla="*/ 12 h 91"/>
                <a:gd name="T12" fmla="*/ 94 w 131"/>
                <a:gd name="T13" fmla="*/ 38 h 91"/>
                <a:gd name="T14" fmla="*/ 123 w 131"/>
                <a:gd name="T15" fmla="*/ 90 h 91"/>
                <a:gd name="T16" fmla="*/ 128 w 131"/>
                <a:gd name="T17" fmla="*/ 91 h 91"/>
                <a:gd name="T18" fmla="*/ 131 w 131"/>
                <a:gd name="T19" fmla="*/ 91 h 91"/>
                <a:gd name="T20" fmla="*/ 131 w 131"/>
                <a:gd name="T21" fmla="*/ 91 h 91"/>
                <a:gd name="T22" fmla="*/ 126 w 131"/>
                <a:gd name="T23" fmla="*/ 81 h 91"/>
                <a:gd name="T24" fmla="*/ 122 w 131"/>
                <a:gd name="T25" fmla="*/ 70 h 91"/>
                <a:gd name="T26" fmla="*/ 99 w 131"/>
                <a:gd name="T27" fmla="*/ 7 h 91"/>
                <a:gd name="T28" fmla="*/ 81 w 131"/>
                <a:gd name="T29" fmla="*/ 2 h 91"/>
                <a:gd name="T30" fmla="*/ 62 w 131"/>
                <a:gd name="T31" fmla="*/ 0 h 91"/>
                <a:gd name="T32" fmla="*/ 60 w 131"/>
                <a:gd name="T3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91">
                  <a:moveTo>
                    <a:pt x="60" y="0"/>
                  </a:moveTo>
                  <a:cubicBezTo>
                    <a:pt x="59" y="0"/>
                    <a:pt x="57" y="0"/>
                    <a:pt x="55" y="0"/>
                  </a:cubicBezTo>
                  <a:cubicBezTo>
                    <a:pt x="20" y="2"/>
                    <a:pt x="5" y="21"/>
                    <a:pt x="0" y="32"/>
                  </a:cubicBezTo>
                  <a:cubicBezTo>
                    <a:pt x="8" y="21"/>
                    <a:pt x="34" y="11"/>
                    <a:pt x="56" y="11"/>
                  </a:cubicBezTo>
                  <a:cubicBezTo>
                    <a:pt x="57" y="11"/>
                    <a:pt x="57" y="11"/>
                    <a:pt x="58" y="11"/>
                  </a:cubicBezTo>
                  <a:cubicBezTo>
                    <a:pt x="60" y="11"/>
                    <a:pt x="61" y="12"/>
                    <a:pt x="63" y="12"/>
                  </a:cubicBezTo>
                  <a:cubicBezTo>
                    <a:pt x="79" y="13"/>
                    <a:pt x="92" y="21"/>
                    <a:pt x="94" y="38"/>
                  </a:cubicBezTo>
                  <a:cubicBezTo>
                    <a:pt x="97" y="58"/>
                    <a:pt x="109" y="76"/>
                    <a:pt x="123" y="90"/>
                  </a:cubicBezTo>
                  <a:cubicBezTo>
                    <a:pt x="125" y="90"/>
                    <a:pt x="126" y="90"/>
                    <a:pt x="128" y="91"/>
                  </a:cubicBezTo>
                  <a:cubicBezTo>
                    <a:pt x="129" y="91"/>
                    <a:pt x="130" y="91"/>
                    <a:pt x="13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29" y="88"/>
                    <a:pt x="127" y="85"/>
                    <a:pt x="126" y="81"/>
                  </a:cubicBezTo>
                  <a:cubicBezTo>
                    <a:pt x="124" y="78"/>
                    <a:pt x="123" y="74"/>
                    <a:pt x="122" y="70"/>
                  </a:cubicBezTo>
                  <a:cubicBezTo>
                    <a:pt x="115" y="44"/>
                    <a:pt x="122" y="19"/>
                    <a:pt x="99" y="7"/>
                  </a:cubicBezTo>
                  <a:cubicBezTo>
                    <a:pt x="94" y="5"/>
                    <a:pt x="88" y="3"/>
                    <a:pt x="81" y="2"/>
                  </a:cubicBezTo>
                  <a:cubicBezTo>
                    <a:pt x="74" y="1"/>
                    <a:pt x="68" y="0"/>
                    <a:pt x="62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105"/>
            <p:cNvSpPr/>
            <p:nvPr/>
          </p:nvSpPr>
          <p:spPr bwMode="auto">
            <a:xfrm>
              <a:off x="8219739" y="5267552"/>
              <a:ext cx="866775" cy="676275"/>
            </a:xfrm>
            <a:custGeom>
              <a:avLst/>
              <a:gdLst>
                <a:gd name="T0" fmla="*/ 125 w 231"/>
                <a:gd name="T1" fmla="*/ 0 h 180"/>
                <a:gd name="T2" fmla="*/ 103 w 231"/>
                <a:gd name="T3" fmla="*/ 2 h 180"/>
                <a:gd name="T4" fmla="*/ 22 w 231"/>
                <a:gd name="T5" fmla="*/ 53 h 180"/>
                <a:gd name="T6" fmla="*/ 9 w 231"/>
                <a:gd name="T7" fmla="*/ 77 h 180"/>
                <a:gd name="T8" fmla="*/ 2 w 231"/>
                <a:gd name="T9" fmla="*/ 98 h 180"/>
                <a:gd name="T10" fmla="*/ 0 w 231"/>
                <a:gd name="T11" fmla="*/ 110 h 180"/>
                <a:gd name="T12" fmla="*/ 3 w 231"/>
                <a:gd name="T13" fmla="*/ 120 h 180"/>
                <a:gd name="T14" fmla="*/ 3 w 231"/>
                <a:gd name="T15" fmla="*/ 115 h 180"/>
                <a:gd name="T16" fmla="*/ 103 w 231"/>
                <a:gd name="T17" fmla="*/ 7 h 180"/>
                <a:gd name="T18" fmla="*/ 123 w 231"/>
                <a:gd name="T19" fmla="*/ 5 h 180"/>
                <a:gd name="T20" fmla="*/ 136 w 231"/>
                <a:gd name="T21" fmla="*/ 6 h 180"/>
                <a:gd name="T22" fmla="*/ 214 w 231"/>
                <a:gd name="T23" fmla="*/ 110 h 180"/>
                <a:gd name="T24" fmla="*/ 152 w 231"/>
                <a:gd name="T25" fmla="*/ 175 h 180"/>
                <a:gd name="T26" fmla="*/ 142 w 231"/>
                <a:gd name="T27" fmla="*/ 174 h 180"/>
                <a:gd name="T28" fmla="*/ 83 w 231"/>
                <a:gd name="T29" fmla="*/ 110 h 180"/>
                <a:gd name="T30" fmla="*/ 105 w 231"/>
                <a:gd name="T31" fmla="*/ 83 h 180"/>
                <a:gd name="T32" fmla="*/ 136 w 231"/>
                <a:gd name="T33" fmla="*/ 66 h 180"/>
                <a:gd name="T34" fmla="*/ 138 w 231"/>
                <a:gd name="T35" fmla="*/ 66 h 180"/>
                <a:gd name="T36" fmla="*/ 138 w 231"/>
                <a:gd name="T37" fmla="*/ 65 h 180"/>
                <a:gd name="T38" fmla="*/ 132 w 231"/>
                <a:gd name="T39" fmla="*/ 65 h 180"/>
                <a:gd name="T40" fmla="*/ 101 w 231"/>
                <a:gd name="T41" fmla="*/ 76 h 180"/>
                <a:gd name="T42" fmla="*/ 82 w 231"/>
                <a:gd name="T43" fmla="*/ 109 h 180"/>
                <a:gd name="T44" fmla="*/ 137 w 231"/>
                <a:gd name="T45" fmla="*/ 180 h 180"/>
                <a:gd name="T46" fmla="*/ 147 w 231"/>
                <a:gd name="T47" fmla="*/ 180 h 180"/>
                <a:gd name="T48" fmla="*/ 225 w 231"/>
                <a:gd name="T49" fmla="*/ 110 h 180"/>
                <a:gd name="T50" fmla="*/ 139 w 231"/>
                <a:gd name="T51" fmla="*/ 1 h 180"/>
                <a:gd name="T52" fmla="*/ 125 w 231"/>
                <a:gd name="T5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1" h="180">
                  <a:moveTo>
                    <a:pt x="125" y="0"/>
                  </a:moveTo>
                  <a:cubicBezTo>
                    <a:pt x="117" y="0"/>
                    <a:pt x="110" y="1"/>
                    <a:pt x="103" y="2"/>
                  </a:cubicBezTo>
                  <a:cubicBezTo>
                    <a:pt x="71" y="8"/>
                    <a:pt x="42" y="27"/>
                    <a:pt x="22" y="53"/>
                  </a:cubicBezTo>
                  <a:cubicBezTo>
                    <a:pt x="17" y="60"/>
                    <a:pt x="12" y="68"/>
                    <a:pt x="9" y="77"/>
                  </a:cubicBezTo>
                  <a:cubicBezTo>
                    <a:pt x="6" y="83"/>
                    <a:pt x="3" y="91"/>
                    <a:pt x="2" y="98"/>
                  </a:cubicBezTo>
                  <a:cubicBezTo>
                    <a:pt x="1" y="102"/>
                    <a:pt x="0" y="106"/>
                    <a:pt x="0" y="110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3" y="118"/>
                    <a:pt x="3" y="117"/>
                    <a:pt x="3" y="115"/>
                  </a:cubicBezTo>
                  <a:cubicBezTo>
                    <a:pt x="11" y="62"/>
                    <a:pt x="52" y="17"/>
                    <a:pt x="103" y="7"/>
                  </a:cubicBezTo>
                  <a:cubicBezTo>
                    <a:pt x="109" y="6"/>
                    <a:pt x="116" y="5"/>
                    <a:pt x="123" y="5"/>
                  </a:cubicBezTo>
                  <a:cubicBezTo>
                    <a:pt x="128" y="5"/>
                    <a:pt x="132" y="6"/>
                    <a:pt x="136" y="6"/>
                  </a:cubicBezTo>
                  <a:cubicBezTo>
                    <a:pt x="190" y="12"/>
                    <a:pt x="221" y="57"/>
                    <a:pt x="214" y="110"/>
                  </a:cubicBezTo>
                  <a:cubicBezTo>
                    <a:pt x="210" y="149"/>
                    <a:pt x="189" y="175"/>
                    <a:pt x="152" y="175"/>
                  </a:cubicBezTo>
                  <a:cubicBezTo>
                    <a:pt x="149" y="175"/>
                    <a:pt x="146" y="175"/>
                    <a:pt x="142" y="174"/>
                  </a:cubicBezTo>
                  <a:cubicBezTo>
                    <a:pt x="108" y="170"/>
                    <a:pt x="79" y="144"/>
                    <a:pt x="83" y="110"/>
                  </a:cubicBezTo>
                  <a:cubicBezTo>
                    <a:pt x="85" y="96"/>
                    <a:pt x="95" y="92"/>
                    <a:pt x="105" y="83"/>
                  </a:cubicBezTo>
                  <a:cubicBezTo>
                    <a:pt x="115" y="76"/>
                    <a:pt x="124" y="66"/>
                    <a:pt x="136" y="66"/>
                  </a:cubicBezTo>
                  <a:cubicBezTo>
                    <a:pt x="136" y="66"/>
                    <a:pt x="137" y="66"/>
                    <a:pt x="138" y="66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36" y="65"/>
                    <a:pt x="134" y="65"/>
                    <a:pt x="132" y="65"/>
                  </a:cubicBezTo>
                  <a:cubicBezTo>
                    <a:pt x="121" y="65"/>
                    <a:pt x="110" y="68"/>
                    <a:pt x="101" y="76"/>
                  </a:cubicBezTo>
                  <a:cubicBezTo>
                    <a:pt x="90" y="84"/>
                    <a:pt x="84" y="96"/>
                    <a:pt x="82" y="109"/>
                  </a:cubicBezTo>
                  <a:cubicBezTo>
                    <a:pt x="78" y="144"/>
                    <a:pt x="103" y="175"/>
                    <a:pt x="137" y="180"/>
                  </a:cubicBezTo>
                  <a:cubicBezTo>
                    <a:pt x="140" y="180"/>
                    <a:pt x="144" y="180"/>
                    <a:pt x="147" y="180"/>
                  </a:cubicBezTo>
                  <a:cubicBezTo>
                    <a:pt x="186" y="180"/>
                    <a:pt x="220" y="151"/>
                    <a:pt x="225" y="110"/>
                  </a:cubicBezTo>
                  <a:cubicBezTo>
                    <a:pt x="231" y="57"/>
                    <a:pt x="193" y="8"/>
                    <a:pt x="139" y="1"/>
                  </a:cubicBezTo>
                  <a:cubicBezTo>
                    <a:pt x="134" y="1"/>
                    <a:pt x="129" y="0"/>
                    <a:pt x="12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106"/>
            <p:cNvSpPr>
              <a:spLocks noEditPoints="1"/>
            </p:cNvSpPr>
            <p:nvPr/>
          </p:nvSpPr>
          <p:spPr bwMode="auto">
            <a:xfrm>
              <a:off x="7216439" y="4324577"/>
              <a:ext cx="744538" cy="585788"/>
            </a:xfrm>
            <a:custGeom>
              <a:avLst/>
              <a:gdLst>
                <a:gd name="T0" fmla="*/ 48 w 198"/>
                <a:gd name="T1" fmla="*/ 99 h 156"/>
                <a:gd name="T2" fmla="*/ 48 w 198"/>
                <a:gd name="T3" fmla="*/ 99 h 156"/>
                <a:gd name="T4" fmla="*/ 48 w 198"/>
                <a:gd name="T5" fmla="*/ 99 h 156"/>
                <a:gd name="T6" fmla="*/ 92 w 198"/>
                <a:gd name="T7" fmla="*/ 0 h 156"/>
                <a:gd name="T8" fmla="*/ 66 w 198"/>
                <a:gd name="T9" fmla="*/ 3 h 156"/>
                <a:gd name="T10" fmla="*/ 14 w 198"/>
                <a:gd name="T11" fmla="*/ 42 h 156"/>
                <a:gd name="T12" fmla="*/ 5 w 198"/>
                <a:gd name="T13" fmla="*/ 105 h 156"/>
                <a:gd name="T14" fmla="*/ 9 w 198"/>
                <a:gd name="T15" fmla="*/ 116 h 156"/>
                <a:gd name="T16" fmla="*/ 13 w 198"/>
                <a:gd name="T17" fmla="*/ 123 h 156"/>
                <a:gd name="T18" fmla="*/ 36 w 198"/>
                <a:gd name="T19" fmla="*/ 146 h 156"/>
                <a:gd name="T20" fmla="*/ 70 w 198"/>
                <a:gd name="T21" fmla="*/ 156 h 156"/>
                <a:gd name="T22" fmla="*/ 83 w 198"/>
                <a:gd name="T23" fmla="*/ 154 h 156"/>
                <a:gd name="T24" fmla="*/ 87 w 198"/>
                <a:gd name="T25" fmla="*/ 153 h 156"/>
                <a:gd name="T26" fmla="*/ 93 w 198"/>
                <a:gd name="T27" fmla="*/ 152 h 156"/>
                <a:gd name="T28" fmla="*/ 126 w 198"/>
                <a:gd name="T29" fmla="*/ 88 h 156"/>
                <a:gd name="T30" fmla="*/ 109 w 198"/>
                <a:gd name="T31" fmla="*/ 64 h 156"/>
                <a:gd name="T32" fmla="*/ 99 w 198"/>
                <a:gd name="T33" fmla="*/ 58 h 156"/>
                <a:gd name="T34" fmla="*/ 84 w 198"/>
                <a:gd name="T35" fmla="*/ 56 h 156"/>
                <a:gd name="T36" fmla="*/ 73 w 198"/>
                <a:gd name="T37" fmla="*/ 57 h 156"/>
                <a:gd name="T38" fmla="*/ 50 w 198"/>
                <a:gd name="T39" fmla="*/ 78 h 156"/>
                <a:gd name="T40" fmla="*/ 48 w 198"/>
                <a:gd name="T41" fmla="*/ 86 h 156"/>
                <a:gd name="T42" fmla="*/ 48 w 198"/>
                <a:gd name="T43" fmla="*/ 99 h 156"/>
                <a:gd name="T44" fmla="*/ 51 w 198"/>
                <a:gd name="T45" fmla="*/ 92 h 156"/>
                <a:gd name="T46" fmla="*/ 57 w 198"/>
                <a:gd name="T47" fmla="*/ 93 h 156"/>
                <a:gd name="T48" fmla="*/ 64 w 198"/>
                <a:gd name="T49" fmla="*/ 94 h 156"/>
                <a:gd name="T50" fmla="*/ 74 w 198"/>
                <a:gd name="T51" fmla="*/ 88 h 156"/>
                <a:gd name="T52" fmla="*/ 103 w 198"/>
                <a:gd name="T53" fmla="*/ 73 h 156"/>
                <a:gd name="T54" fmla="*/ 125 w 198"/>
                <a:gd name="T55" fmla="*/ 88 h 156"/>
                <a:gd name="T56" fmla="*/ 96 w 198"/>
                <a:gd name="T57" fmla="*/ 147 h 156"/>
                <a:gd name="T58" fmla="*/ 87 w 198"/>
                <a:gd name="T59" fmla="*/ 150 h 156"/>
                <a:gd name="T60" fmla="*/ 86 w 198"/>
                <a:gd name="T61" fmla="*/ 150 h 156"/>
                <a:gd name="T62" fmla="*/ 65 w 198"/>
                <a:gd name="T63" fmla="*/ 153 h 156"/>
                <a:gd name="T64" fmla="*/ 37 w 198"/>
                <a:gd name="T65" fmla="*/ 145 h 156"/>
                <a:gd name="T66" fmla="*/ 15 w 198"/>
                <a:gd name="T67" fmla="*/ 119 h 156"/>
                <a:gd name="T68" fmla="*/ 12 w 198"/>
                <a:gd name="T69" fmla="*/ 113 h 156"/>
                <a:gd name="T70" fmla="*/ 10 w 198"/>
                <a:gd name="T71" fmla="*/ 104 h 156"/>
                <a:gd name="T72" fmla="*/ 15 w 198"/>
                <a:gd name="T73" fmla="*/ 42 h 156"/>
                <a:gd name="T74" fmla="*/ 66 w 198"/>
                <a:gd name="T75" fmla="*/ 12 h 156"/>
                <a:gd name="T76" fmla="*/ 87 w 198"/>
                <a:gd name="T77" fmla="*/ 9 h 156"/>
                <a:gd name="T78" fmla="*/ 190 w 198"/>
                <a:gd name="T79" fmla="*/ 78 h 156"/>
                <a:gd name="T80" fmla="*/ 198 w 198"/>
                <a:gd name="T81" fmla="*/ 99 h 156"/>
                <a:gd name="T82" fmla="*/ 193 w 198"/>
                <a:gd name="T83" fmla="*/ 78 h 156"/>
                <a:gd name="T84" fmla="*/ 184 w 198"/>
                <a:gd name="T85" fmla="*/ 55 h 156"/>
                <a:gd name="T86" fmla="*/ 92 w 198"/>
                <a:gd name="T8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8" h="156">
                  <a:moveTo>
                    <a:pt x="48" y="99"/>
                  </a:moveTo>
                  <a:cubicBezTo>
                    <a:pt x="48" y="99"/>
                    <a:pt x="48" y="99"/>
                    <a:pt x="48" y="99"/>
                  </a:cubicBezTo>
                  <a:cubicBezTo>
                    <a:pt x="48" y="99"/>
                    <a:pt x="48" y="99"/>
                    <a:pt x="48" y="99"/>
                  </a:cubicBezTo>
                  <a:moveTo>
                    <a:pt x="92" y="0"/>
                  </a:moveTo>
                  <a:cubicBezTo>
                    <a:pt x="83" y="0"/>
                    <a:pt x="74" y="1"/>
                    <a:pt x="66" y="3"/>
                  </a:cubicBezTo>
                  <a:cubicBezTo>
                    <a:pt x="44" y="9"/>
                    <a:pt x="26" y="22"/>
                    <a:pt x="14" y="42"/>
                  </a:cubicBezTo>
                  <a:cubicBezTo>
                    <a:pt x="3" y="61"/>
                    <a:pt x="0" y="84"/>
                    <a:pt x="5" y="105"/>
                  </a:cubicBezTo>
                  <a:cubicBezTo>
                    <a:pt x="6" y="109"/>
                    <a:pt x="8" y="113"/>
                    <a:pt x="9" y="116"/>
                  </a:cubicBezTo>
                  <a:cubicBezTo>
                    <a:pt x="10" y="118"/>
                    <a:pt x="11" y="121"/>
                    <a:pt x="13" y="123"/>
                  </a:cubicBezTo>
                  <a:cubicBezTo>
                    <a:pt x="18" y="132"/>
                    <a:pt x="26" y="140"/>
                    <a:pt x="36" y="146"/>
                  </a:cubicBezTo>
                  <a:cubicBezTo>
                    <a:pt x="47" y="152"/>
                    <a:pt x="58" y="156"/>
                    <a:pt x="70" y="156"/>
                  </a:cubicBezTo>
                  <a:cubicBezTo>
                    <a:pt x="75" y="156"/>
                    <a:pt x="79" y="155"/>
                    <a:pt x="83" y="154"/>
                  </a:cubicBezTo>
                  <a:cubicBezTo>
                    <a:pt x="85" y="154"/>
                    <a:pt x="86" y="154"/>
                    <a:pt x="87" y="153"/>
                  </a:cubicBezTo>
                  <a:cubicBezTo>
                    <a:pt x="89" y="153"/>
                    <a:pt x="91" y="152"/>
                    <a:pt x="93" y="152"/>
                  </a:cubicBezTo>
                  <a:cubicBezTo>
                    <a:pt x="118" y="142"/>
                    <a:pt x="133" y="115"/>
                    <a:pt x="126" y="88"/>
                  </a:cubicBezTo>
                  <a:cubicBezTo>
                    <a:pt x="123" y="78"/>
                    <a:pt x="117" y="69"/>
                    <a:pt x="109" y="64"/>
                  </a:cubicBezTo>
                  <a:cubicBezTo>
                    <a:pt x="106" y="61"/>
                    <a:pt x="103" y="60"/>
                    <a:pt x="99" y="58"/>
                  </a:cubicBezTo>
                  <a:cubicBezTo>
                    <a:pt x="94" y="57"/>
                    <a:pt x="89" y="56"/>
                    <a:pt x="84" y="56"/>
                  </a:cubicBezTo>
                  <a:cubicBezTo>
                    <a:pt x="81" y="56"/>
                    <a:pt x="77" y="56"/>
                    <a:pt x="73" y="57"/>
                  </a:cubicBezTo>
                  <a:cubicBezTo>
                    <a:pt x="62" y="60"/>
                    <a:pt x="54" y="68"/>
                    <a:pt x="50" y="78"/>
                  </a:cubicBezTo>
                  <a:cubicBezTo>
                    <a:pt x="49" y="80"/>
                    <a:pt x="48" y="83"/>
                    <a:pt x="48" y="86"/>
                  </a:cubicBezTo>
                  <a:cubicBezTo>
                    <a:pt x="47" y="90"/>
                    <a:pt x="47" y="94"/>
                    <a:pt x="48" y="99"/>
                  </a:cubicBezTo>
                  <a:cubicBezTo>
                    <a:pt x="47" y="93"/>
                    <a:pt x="48" y="92"/>
                    <a:pt x="51" y="92"/>
                  </a:cubicBezTo>
                  <a:cubicBezTo>
                    <a:pt x="52" y="92"/>
                    <a:pt x="54" y="92"/>
                    <a:pt x="57" y="93"/>
                  </a:cubicBezTo>
                  <a:cubicBezTo>
                    <a:pt x="59" y="94"/>
                    <a:pt x="61" y="94"/>
                    <a:pt x="64" y="94"/>
                  </a:cubicBezTo>
                  <a:cubicBezTo>
                    <a:pt x="68" y="94"/>
                    <a:pt x="71" y="93"/>
                    <a:pt x="74" y="88"/>
                  </a:cubicBezTo>
                  <a:cubicBezTo>
                    <a:pt x="78" y="79"/>
                    <a:pt x="91" y="73"/>
                    <a:pt x="103" y="73"/>
                  </a:cubicBezTo>
                  <a:cubicBezTo>
                    <a:pt x="113" y="73"/>
                    <a:pt x="122" y="78"/>
                    <a:pt x="125" y="88"/>
                  </a:cubicBezTo>
                  <a:cubicBezTo>
                    <a:pt x="131" y="113"/>
                    <a:pt x="118" y="136"/>
                    <a:pt x="96" y="147"/>
                  </a:cubicBezTo>
                  <a:cubicBezTo>
                    <a:pt x="93" y="148"/>
                    <a:pt x="90" y="149"/>
                    <a:pt x="87" y="150"/>
                  </a:cubicBezTo>
                  <a:cubicBezTo>
                    <a:pt x="86" y="150"/>
                    <a:pt x="86" y="150"/>
                    <a:pt x="86" y="150"/>
                  </a:cubicBezTo>
                  <a:cubicBezTo>
                    <a:pt x="79" y="152"/>
                    <a:pt x="72" y="153"/>
                    <a:pt x="65" y="153"/>
                  </a:cubicBezTo>
                  <a:cubicBezTo>
                    <a:pt x="55" y="153"/>
                    <a:pt x="46" y="151"/>
                    <a:pt x="37" y="145"/>
                  </a:cubicBezTo>
                  <a:cubicBezTo>
                    <a:pt x="26" y="139"/>
                    <a:pt x="19" y="130"/>
                    <a:pt x="15" y="119"/>
                  </a:cubicBezTo>
                  <a:cubicBezTo>
                    <a:pt x="14" y="117"/>
                    <a:pt x="13" y="115"/>
                    <a:pt x="12" y="113"/>
                  </a:cubicBezTo>
                  <a:cubicBezTo>
                    <a:pt x="11" y="110"/>
                    <a:pt x="11" y="107"/>
                    <a:pt x="10" y="104"/>
                  </a:cubicBezTo>
                  <a:cubicBezTo>
                    <a:pt x="4" y="83"/>
                    <a:pt x="4" y="61"/>
                    <a:pt x="15" y="42"/>
                  </a:cubicBezTo>
                  <a:cubicBezTo>
                    <a:pt x="27" y="23"/>
                    <a:pt x="45" y="17"/>
                    <a:pt x="66" y="12"/>
                  </a:cubicBezTo>
                  <a:cubicBezTo>
                    <a:pt x="73" y="10"/>
                    <a:pt x="80" y="9"/>
                    <a:pt x="87" y="9"/>
                  </a:cubicBezTo>
                  <a:cubicBezTo>
                    <a:pt x="129" y="9"/>
                    <a:pt x="171" y="39"/>
                    <a:pt x="190" y="78"/>
                  </a:cubicBezTo>
                  <a:cubicBezTo>
                    <a:pt x="193" y="85"/>
                    <a:pt x="196" y="92"/>
                    <a:pt x="198" y="99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1" y="70"/>
                    <a:pt x="188" y="63"/>
                    <a:pt x="184" y="55"/>
                  </a:cubicBezTo>
                  <a:cubicBezTo>
                    <a:pt x="166" y="21"/>
                    <a:pt x="130" y="0"/>
                    <a:pt x="9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38"/>
            <p:cNvSpPr>
              <a:spLocks noEditPoints="1"/>
            </p:cNvSpPr>
            <p:nvPr/>
          </p:nvSpPr>
          <p:spPr bwMode="auto">
            <a:xfrm>
              <a:off x="6068676" y="5229452"/>
              <a:ext cx="85725" cy="87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13"/>
            <p:cNvSpPr>
              <a:spLocks noEditPoints="1"/>
            </p:cNvSpPr>
            <p:nvPr/>
          </p:nvSpPr>
          <p:spPr bwMode="auto">
            <a:xfrm>
              <a:off x="7392026" y="2614418"/>
              <a:ext cx="540999" cy="451272"/>
            </a:xfrm>
            <a:custGeom>
              <a:avLst/>
              <a:gdLst>
                <a:gd name="T0" fmla="*/ 43 w 77"/>
                <a:gd name="T1" fmla="*/ 37 h 64"/>
                <a:gd name="T2" fmla="*/ 42 w 77"/>
                <a:gd name="T3" fmla="*/ 36 h 64"/>
                <a:gd name="T4" fmla="*/ 43 w 77"/>
                <a:gd name="T5" fmla="*/ 34 h 64"/>
                <a:gd name="T6" fmla="*/ 43 w 77"/>
                <a:gd name="T7" fmla="*/ 34 h 64"/>
                <a:gd name="T8" fmla="*/ 43 w 77"/>
                <a:gd name="T9" fmla="*/ 33 h 64"/>
                <a:gd name="T10" fmla="*/ 41 w 77"/>
                <a:gd name="T11" fmla="*/ 32 h 64"/>
                <a:gd name="T12" fmla="*/ 41 w 77"/>
                <a:gd name="T13" fmla="*/ 32 h 64"/>
                <a:gd name="T14" fmla="*/ 40 w 77"/>
                <a:gd name="T15" fmla="*/ 19 h 64"/>
                <a:gd name="T16" fmla="*/ 40 w 77"/>
                <a:gd name="T17" fmla="*/ 33 h 64"/>
                <a:gd name="T18" fmla="*/ 32 w 77"/>
                <a:gd name="T19" fmla="*/ 22 h 64"/>
                <a:gd name="T20" fmla="*/ 39 w 77"/>
                <a:gd name="T21" fmla="*/ 33 h 64"/>
                <a:gd name="T22" fmla="*/ 39 w 77"/>
                <a:gd name="T23" fmla="*/ 33 h 64"/>
                <a:gd name="T24" fmla="*/ 38 w 77"/>
                <a:gd name="T25" fmla="*/ 34 h 64"/>
                <a:gd name="T26" fmla="*/ 38 w 77"/>
                <a:gd name="T27" fmla="*/ 35 h 64"/>
                <a:gd name="T28" fmla="*/ 22 w 77"/>
                <a:gd name="T29" fmla="*/ 22 h 64"/>
                <a:gd name="T30" fmla="*/ 2 w 77"/>
                <a:gd name="T31" fmla="*/ 22 h 64"/>
                <a:gd name="T32" fmla="*/ 5 w 77"/>
                <a:gd name="T33" fmla="*/ 39 h 64"/>
                <a:gd name="T34" fmla="*/ 7 w 77"/>
                <a:gd name="T35" fmla="*/ 43 h 64"/>
                <a:gd name="T36" fmla="*/ 23 w 77"/>
                <a:gd name="T37" fmla="*/ 47 h 64"/>
                <a:gd name="T38" fmla="*/ 30 w 77"/>
                <a:gd name="T39" fmla="*/ 46 h 64"/>
                <a:gd name="T40" fmla="*/ 22 w 77"/>
                <a:gd name="T41" fmla="*/ 49 h 64"/>
                <a:gd name="T42" fmla="*/ 20 w 77"/>
                <a:gd name="T43" fmla="*/ 59 h 64"/>
                <a:gd name="T44" fmla="*/ 30 w 77"/>
                <a:gd name="T45" fmla="*/ 64 h 64"/>
                <a:gd name="T46" fmla="*/ 40 w 77"/>
                <a:gd name="T47" fmla="*/ 53 h 64"/>
                <a:gd name="T48" fmla="*/ 42 w 77"/>
                <a:gd name="T49" fmla="*/ 45 h 64"/>
                <a:gd name="T50" fmla="*/ 45 w 77"/>
                <a:gd name="T51" fmla="*/ 47 h 64"/>
                <a:gd name="T52" fmla="*/ 44 w 77"/>
                <a:gd name="T53" fmla="*/ 44 h 64"/>
                <a:gd name="T54" fmla="*/ 50 w 77"/>
                <a:gd name="T55" fmla="*/ 50 h 64"/>
                <a:gd name="T56" fmla="*/ 64 w 77"/>
                <a:gd name="T57" fmla="*/ 54 h 64"/>
                <a:gd name="T58" fmla="*/ 71 w 77"/>
                <a:gd name="T59" fmla="*/ 45 h 64"/>
                <a:gd name="T60" fmla="*/ 64 w 77"/>
                <a:gd name="T61" fmla="*/ 38 h 64"/>
                <a:gd name="T62" fmla="*/ 56 w 77"/>
                <a:gd name="T63" fmla="*/ 39 h 64"/>
                <a:gd name="T64" fmla="*/ 62 w 77"/>
                <a:gd name="T65" fmla="*/ 36 h 64"/>
                <a:gd name="T66" fmla="*/ 74 w 77"/>
                <a:gd name="T67" fmla="*/ 25 h 64"/>
                <a:gd name="T68" fmla="*/ 73 w 77"/>
                <a:gd name="T69" fmla="*/ 20 h 64"/>
                <a:gd name="T70" fmla="*/ 68 w 77"/>
                <a:gd name="T71" fmla="*/ 4 h 64"/>
                <a:gd name="T72" fmla="*/ 50 w 77"/>
                <a:gd name="T73" fmla="*/ 15 h 64"/>
                <a:gd name="T74" fmla="*/ 43 w 77"/>
                <a:gd name="T75" fmla="*/ 37 h 64"/>
                <a:gd name="T76" fmla="*/ 38 w 77"/>
                <a:gd name="T77" fmla="*/ 35 h 64"/>
                <a:gd name="T78" fmla="*/ 39 w 77"/>
                <a:gd name="T79" fmla="*/ 36 h 64"/>
                <a:gd name="T80" fmla="*/ 40 w 77"/>
                <a:gd name="T81" fmla="*/ 36 h 64"/>
                <a:gd name="T82" fmla="*/ 40 w 77"/>
                <a:gd name="T83" fmla="*/ 37 h 64"/>
                <a:gd name="T84" fmla="*/ 40 w 77"/>
                <a:gd name="T85" fmla="*/ 38 h 64"/>
                <a:gd name="T86" fmla="*/ 38 w 77"/>
                <a:gd name="T87" fmla="*/ 3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" h="64">
                  <a:moveTo>
                    <a:pt x="43" y="37"/>
                  </a:moveTo>
                  <a:cubicBezTo>
                    <a:pt x="43" y="37"/>
                    <a:pt x="43" y="36"/>
                    <a:pt x="42" y="36"/>
                  </a:cubicBezTo>
                  <a:cubicBezTo>
                    <a:pt x="43" y="35"/>
                    <a:pt x="43" y="35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3"/>
                  </a:cubicBezTo>
                  <a:cubicBezTo>
                    <a:pt x="43" y="33"/>
                    <a:pt x="42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28"/>
                    <a:pt x="41" y="24"/>
                    <a:pt x="40" y="19"/>
                  </a:cubicBezTo>
                  <a:cubicBezTo>
                    <a:pt x="41" y="24"/>
                    <a:pt x="41" y="29"/>
                    <a:pt x="40" y="33"/>
                  </a:cubicBezTo>
                  <a:cubicBezTo>
                    <a:pt x="38" y="30"/>
                    <a:pt x="36" y="27"/>
                    <a:pt x="32" y="22"/>
                  </a:cubicBezTo>
                  <a:cubicBezTo>
                    <a:pt x="35" y="26"/>
                    <a:pt x="37" y="29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4"/>
                    <a:pt x="38" y="35"/>
                    <a:pt x="38" y="35"/>
                  </a:cubicBezTo>
                  <a:cubicBezTo>
                    <a:pt x="35" y="30"/>
                    <a:pt x="30" y="26"/>
                    <a:pt x="22" y="22"/>
                  </a:cubicBezTo>
                  <a:cubicBezTo>
                    <a:pt x="9" y="16"/>
                    <a:pt x="3" y="16"/>
                    <a:pt x="2" y="22"/>
                  </a:cubicBezTo>
                  <a:cubicBezTo>
                    <a:pt x="1" y="28"/>
                    <a:pt x="0" y="38"/>
                    <a:pt x="5" y="39"/>
                  </a:cubicBezTo>
                  <a:cubicBezTo>
                    <a:pt x="10" y="40"/>
                    <a:pt x="8" y="41"/>
                    <a:pt x="7" y="43"/>
                  </a:cubicBezTo>
                  <a:cubicBezTo>
                    <a:pt x="5" y="45"/>
                    <a:pt x="12" y="49"/>
                    <a:pt x="23" y="47"/>
                  </a:cubicBezTo>
                  <a:cubicBezTo>
                    <a:pt x="25" y="47"/>
                    <a:pt x="27" y="46"/>
                    <a:pt x="30" y="46"/>
                  </a:cubicBezTo>
                  <a:cubicBezTo>
                    <a:pt x="26" y="47"/>
                    <a:pt x="24" y="48"/>
                    <a:pt x="22" y="49"/>
                  </a:cubicBezTo>
                  <a:cubicBezTo>
                    <a:pt x="18" y="52"/>
                    <a:pt x="16" y="54"/>
                    <a:pt x="20" y="59"/>
                  </a:cubicBezTo>
                  <a:cubicBezTo>
                    <a:pt x="23" y="64"/>
                    <a:pt x="27" y="64"/>
                    <a:pt x="30" y="64"/>
                  </a:cubicBezTo>
                  <a:cubicBezTo>
                    <a:pt x="34" y="63"/>
                    <a:pt x="39" y="58"/>
                    <a:pt x="40" y="53"/>
                  </a:cubicBezTo>
                  <a:cubicBezTo>
                    <a:pt x="41" y="50"/>
                    <a:pt x="42" y="47"/>
                    <a:pt x="42" y="45"/>
                  </a:cubicBezTo>
                  <a:cubicBezTo>
                    <a:pt x="44" y="49"/>
                    <a:pt x="45" y="52"/>
                    <a:pt x="45" y="47"/>
                  </a:cubicBezTo>
                  <a:cubicBezTo>
                    <a:pt x="44" y="46"/>
                    <a:pt x="44" y="45"/>
                    <a:pt x="44" y="44"/>
                  </a:cubicBezTo>
                  <a:cubicBezTo>
                    <a:pt x="45" y="45"/>
                    <a:pt x="48" y="48"/>
                    <a:pt x="50" y="50"/>
                  </a:cubicBezTo>
                  <a:cubicBezTo>
                    <a:pt x="54" y="54"/>
                    <a:pt x="61" y="56"/>
                    <a:pt x="64" y="54"/>
                  </a:cubicBezTo>
                  <a:cubicBezTo>
                    <a:pt x="67" y="53"/>
                    <a:pt x="71" y="51"/>
                    <a:pt x="71" y="45"/>
                  </a:cubicBezTo>
                  <a:cubicBezTo>
                    <a:pt x="72" y="39"/>
                    <a:pt x="69" y="38"/>
                    <a:pt x="64" y="38"/>
                  </a:cubicBezTo>
                  <a:cubicBezTo>
                    <a:pt x="62" y="37"/>
                    <a:pt x="59" y="38"/>
                    <a:pt x="56" y="39"/>
                  </a:cubicBezTo>
                  <a:cubicBezTo>
                    <a:pt x="58" y="38"/>
                    <a:pt x="60" y="37"/>
                    <a:pt x="62" y="36"/>
                  </a:cubicBezTo>
                  <a:cubicBezTo>
                    <a:pt x="72" y="32"/>
                    <a:pt x="76" y="26"/>
                    <a:pt x="74" y="25"/>
                  </a:cubicBezTo>
                  <a:cubicBezTo>
                    <a:pt x="72" y="24"/>
                    <a:pt x="69" y="24"/>
                    <a:pt x="73" y="20"/>
                  </a:cubicBezTo>
                  <a:cubicBezTo>
                    <a:pt x="77" y="17"/>
                    <a:pt x="72" y="9"/>
                    <a:pt x="68" y="4"/>
                  </a:cubicBezTo>
                  <a:cubicBezTo>
                    <a:pt x="64" y="0"/>
                    <a:pt x="58" y="3"/>
                    <a:pt x="50" y="15"/>
                  </a:cubicBezTo>
                  <a:cubicBezTo>
                    <a:pt x="44" y="24"/>
                    <a:pt x="43" y="30"/>
                    <a:pt x="43" y="37"/>
                  </a:cubicBezTo>
                  <a:close/>
                  <a:moveTo>
                    <a:pt x="38" y="35"/>
                  </a:moveTo>
                  <a:cubicBezTo>
                    <a:pt x="38" y="35"/>
                    <a:pt x="39" y="35"/>
                    <a:pt x="39" y="36"/>
                  </a:cubicBezTo>
                  <a:cubicBezTo>
                    <a:pt x="39" y="36"/>
                    <a:pt x="39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8"/>
                  </a:cubicBezTo>
                  <a:cubicBezTo>
                    <a:pt x="39" y="37"/>
                    <a:pt x="39" y="36"/>
                    <a:pt x="38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4522111" y="5360554"/>
              <a:ext cx="664640" cy="669226"/>
              <a:chOff x="4945018" y="5545364"/>
              <a:chExt cx="548664" cy="552450"/>
            </a:xfrm>
            <a:grpFill/>
          </p:grpSpPr>
          <p:sp>
            <p:nvSpPr>
              <p:cNvPr id="118" name="任意多边形 117"/>
              <p:cNvSpPr/>
              <p:nvPr/>
            </p:nvSpPr>
            <p:spPr bwMode="auto">
              <a:xfrm>
                <a:off x="4945018" y="5545364"/>
                <a:ext cx="548664" cy="552450"/>
              </a:xfrm>
              <a:custGeom>
                <a:avLst/>
                <a:gdLst>
                  <a:gd name="connsiteX0" fmla="*/ 312718 w 548664"/>
                  <a:gd name="connsiteY0" fmla="*/ 387350 h 552450"/>
                  <a:gd name="connsiteX1" fmla="*/ 354129 w 548664"/>
                  <a:gd name="connsiteY1" fmla="*/ 458643 h 552450"/>
                  <a:gd name="connsiteX2" fmla="*/ 305188 w 548664"/>
                  <a:gd name="connsiteY2" fmla="*/ 552450 h 552450"/>
                  <a:gd name="connsiteX3" fmla="*/ 297659 w 548664"/>
                  <a:gd name="connsiteY3" fmla="*/ 552450 h 552450"/>
                  <a:gd name="connsiteX4" fmla="*/ 233660 w 548664"/>
                  <a:gd name="connsiteY4" fmla="*/ 473653 h 552450"/>
                  <a:gd name="connsiteX5" fmla="*/ 260013 w 548664"/>
                  <a:gd name="connsiteY5" fmla="*/ 391103 h 552450"/>
                  <a:gd name="connsiteX6" fmla="*/ 275071 w 548664"/>
                  <a:gd name="connsiteY6" fmla="*/ 394855 h 552450"/>
                  <a:gd name="connsiteX7" fmla="*/ 312718 w 548664"/>
                  <a:gd name="connsiteY7" fmla="*/ 387350 h 552450"/>
                  <a:gd name="connsiteX8" fmla="*/ 173558 w 548664"/>
                  <a:gd name="connsiteY8" fmla="*/ 349250 h 552450"/>
                  <a:gd name="connsiteX9" fmla="*/ 184826 w 548664"/>
                  <a:gd name="connsiteY9" fmla="*/ 349250 h 552450"/>
                  <a:gd name="connsiteX10" fmla="*/ 199849 w 548664"/>
                  <a:gd name="connsiteY10" fmla="*/ 368029 h 552450"/>
                  <a:gd name="connsiteX11" fmla="*/ 222384 w 548664"/>
                  <a:gd name="connsiteY11" fmla="*/ 379297 h 552450"/>
                  <a:gd name="connsiteX12" fmla="*/ 199849 w 548664"/>
                  <a:gd name="connsiteY12" fmla="*/ 465680 h 552450"/>
                  <a:gd name="connsiteX13" fmla="*/ 132244 w 548664"/>
                  <a:gd name="connsiteY13" fmla="*/ 503238 h 552450"/>
                  <a:gd name="connsiteX14" fmla="*/ 102197 w 548664"/>
                  <a:gd name="connsiteY14" fmla="*/ 491971 h 552450"/>
                  <a:gd name="connsiteX15" fmla="*/ 105953 w 548664"/>
                  <a:gd name="connsiteY15" fmla="*/ 386808 h 552450"/>
                  <a:gd name="connsiteX16" fmla="*/ 173558 w 548664"/>
                  <a:gd name="connsiteY16" fmla="*/ 349250 h 552450"/>
                  <a:gd name="connsiteX17" fmla="*/ 398314 w 548664"/>
                  <a:gd name="connsiteY17" fmla="*/ 323850 h 552450"/>
                  <a:gd name="connsiteX18" fmla="*/ 462103 w 548664"/>
                  <a:gd name="connsiteY18" fmla="*/ 350169 h 552450"/>
                  <a:gd name="connsiteX19" fmla="*/ 488369 w 548664"/>
                  <a:gd name="connsiteY19" fmla="*/ 451686 h 552450"/>
                  <a:gd name="connsiteX20" fmla="*/ 447094 w 548664"/>
                  <a:gd name="connsiteY20" fmla="*/ 466725 h 552450"/>
                  <a:gd name="connsiteX21" fmla="*/ 420828 w 548664"/>
                  <a:gd name="connsiteY21" fmla="*/ 462965 h 552450"/>
                  <a:gd name="connsiteX22" fmla="*/ 394562 w 548664"/>
                  <a:gd name="connsiteY22" fmla="*/ 451686 h 552450"/>
                  <a:gd name="connsiteX23" fmla="*/ 383305 w 548664"/>
                  <a:gd name="connsiteY23" fmla="*/ 444166 h 552450"/>
                  <a:gd name="connsiteX24" fmla="*/ 345782 w 548664"/>
                  <a:gd name="connsiteY24" fmla="*/ 372729 h 552450"/>
                  <a:gd name="connsiteX25" fmla="*/ 345782 w 548664"/>
                  <a:gd name="connsiteY25" fmla="*/ 368969 h 552450"/>
                  <a:gd name="connsiteX26" fmla="*/ 368296 w 548664"/>
                  <a:gd name="connsiteY26" fmla="*/ 350169 h 552450"/>
                  <a:gd name="connsiteX27" fmla="*/ 383305 w 548664"/>
                  <a:gd name="connsiteY27" fmla="*/ 327610 h 552450"/>
                  <a:gd name="connsiteX28" fmla="*/ 398314 w 548664"/>
                  <a:gd name="connsiteY28" fmla="*/ 323850 h 552450"/>
                  <a:gd name="connsiteX29" fmla="*/ 75329 w 548664"/>
                  <a:gd name="connsiteY29" fmla="*/ 236537 h 552450"/>
                  <a:gd name="connsiteX30" fmla="*/ 86586 w 548664"/>
                  <a:gd name="connsiteY30" fmla="*/ 236537 h 552450"/>
                  <a:gd name="connsiteX31" fmla="*/ 154127 w 548664"/>
                  <a:gd name="connsiteY31" fmla="*/ 262929 h 552450"/>
                  <a:gd name="connsiteX32" fmla="*/ 161632 w 548664"/>
                  <a:gd name="connsiteY32" fmla="*/ 311943 h 552450"/>
                  <a:gd name="connsiteX33" fmla="*/ 90339 w 548664"/>
                  <a:gd name="connsiteY33" fmla="*/ 357187 h 552450"/>
                  <a:gd name="connsiteX34" fmla="*/ 75329 w 548664"/>
                  <a:gd name="connsiteY34" fmla="*/ 357187 h 552450"/>
                  <a:gd name="connsiteX35" fmla="*/ 284 w 548664"/>
                  <a:gd name="connsiteY35" fmla="*/ 304403 h 552450"/>
                  <a:gd name="connsiteX36" fmla="*/ 75329 w 548664"/>
                  <a:gd name="connsiteY36" fmla="*/ 236537 h 552450"/>
                  <a:gd name="connsiteX37" fmla="*/ 458350 w 548664"/>
                  <a:gd name="connsiteY37" fmla="*/ 195262 h 552450"/>
                  <a:gd name="connsiteX38" fmla="*/ 469607 w 548664"/>
                  <a:gd name="connsiteY38" fmla="*/ 195262 h 552450"/>
                  <a:gd name="connsiteX39" fmla="*/ 548405 w 548664"/>
                  <a:gd name="connsiteY39" fmla="*/ 248047 h 552450"/>
                  <a:gd name="connsiteX40" fmla="*/ 469607 w 548664"/>
                  <a:gd name="connsiteY40" fmla="*/ 315912 h 552450"/>
                  <a:gd name="connsiteX41" fmla="*/ 458350 w 548664"/>
                  <a:gd name="connsiteY41" fmla="*/ 315912 h 552450"/>
                  <a:gd name="connsiteX42" fmla="*/ 394562 w 548664"/>
                  <a:gd name="connsiteY42" fmla="*/ 293290 h 552450"/>
                  <a:gd name="connsiteX43" fmla="*/ 387057 w 548664"/>
                  <a:gd name="connsiteY43" fmla="*/ 232965 h 552450"/>
                  <a:gd name="connsiteX44" fmla="*/ 458350 w 548664"/>
                  <a:gd name="connsiteY44" fmla="*/ 195262 h 552450"/>
                  <a:gd name="connsiteX45" fmla="*/ 101824 w 548664"/>
                  <a:gd name="connsiteY45" fmla="*/ 87312 h 552450"/>
                  <a:gd name="connsiteX46" fmla="*/ 162075 w 548664"/>
                  <a:gd name="connsiteY46" fmla="*/ 109709 h 552450"/>
                  <a:gd name="connsiteX47" fmla="*/ 199732 w 548664"/>
                  <a:gd name="connsiteY47" fmla="*/ 180632 h 552450"/>
                  <a:gd name="connsiteX48" fmla="*/ 180903 w 548664"/>
                  <a:gd name="connsiteY48" fmla="*/ 199296 h 552450"/>
                  <a:gd name="connsiteX49" fmla="*/ 165840 w 548664"/>
                  <a:gd name="connsiteY49" fmla="*/ 225425 h 552450"/>
                  <a:gd name="connsiteX50" fmla="*/ 147012 w 548664"/>
                  <a:gd name="connsiteY50" fmla="*/ 225425 h 552450"/>
                  <a:gd name="connsiteX51" fmla="*/ 86761 w 548664"/>
                  <a:gd name="connsiteY51" fmla="*/ 203029 h 552450"/>
                  <a:gd name="connsiteX52" fmla="*/ 56635 w 548664"/>
                  <a:gd name="connsiteY52" fmla="*/ 102243 h 552450"/>
                  <a:gd name="connsiteX53" fmla="*/ 101824 w 548664"/>
                  <a:gd name="connsiteY53" fmla="*/ 87312 h 552450"/>
                  <a:gd name="connsiteX54" fmla="*/ 413309 w 548664"/>
                  <a:gd name="connsiteY54" fmla="*/ 49212 h 552450"/>
                  <a:gd name="connsiteX55" fmla="*/ 446763 w 548664"/>
                  <a:gd name="connsiteY55" fmla="*/ 60480 h 552450"/>
                  <a:gd name="connsiteX56" fmla="*/ 439329 w 548664"/>
                  <a:gd name="connsiteY56" fmla="*/ 165642 h 552450"/>
                  <a:gd name="connsiteX57" fmla="*/ 372421 w 548664"/>
                  <a:gd name="connsiteY57" fmla="*/ 203200 h 552450"/>
                  <a:gd name="connsiteX58" fmla="*/ 350119 w 548664"/>
                  <a:gd name="connsiteY58" fmla="*/ 180665 h 552450"/>
                  <a:gd name="connsiteX59" fmla="*/ 324099 w 548664"/>
                  <a:gd name="connsiteY59" fmla="*/ 161886 h 552450"/>
                  <a:gd name="connsiteX60" fmla="*/ 346402 w 548664"/>
                  <a:gd name="connsiteY60" fmla="*/ 86770 h 552450"/>
                  <a:gd name="connsiteX61" fmla="*/ 413309 w 548664"/>
                  <a:gd name="connsiteY61" fmla="*/ 49212 h 552450"/>
                  <a:gd name="connsiteX62" fmla="*/ 244092 w 548664"/>
                  <a:gd name="connsiteY62" fmla="*/ 0 h 552450"/>
                  <a:gd name="connsiteX63" fmla="*/ 247856 w 548664"/>
                  <a:gd name="connsiteY63" fmla="*/ 0 h 552450"/>
                  <a:gd name="connsiteX64" fmla="*/ 311856 w 548664"/>
                  <a:gd name="connsiteY64" fmla="*/ 79080 h 552450"/>
                  <a:gd name="connsiteX65" fmla="*/ 289268 w 548664"/>
                  <a:gd name="connsiteY65" fmla="*/ 154394 h 552450"/>
                  <a:gd name="connsiteX66" fmla="*/ 274209 w 548664"/>
                  <a:gd name="connsiteY66" fmla="*/ 154394 h 552450"/>
                  <a:gd name="connsiteX67" fmla="*/ 229033 w 548664"/>
                  <a:gd name="connsiteY67" fmla="*/ 161925 h 552450"/>
                  <a:gd name="connsiteX68" fmla="*/ 191387 w 548664"/>
                  <a:gd name="connsiteY68" fmla="*/ 90377 h 552450"/>
                  <a:gd name="connsiteX69" fmla="*/ 244092 w 548664"/>
                  <a:gd name="connsiteY69" fmla="*/ 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48664" h="552450">
                    <a:moveTo>
                      <a:pt x="312718" y="387350"/>
                    </a:moveTo>
                    <a:cubicBezTo>
                      <a:pt x="335306" y="398607"/>
                      <a:pt x="350364" y="424873"/>
                      <a:pt x="354129" y="458643"/>
                    </a:cubicBezTo>
                    <a:cubicBezTo>
                      <a:pt x="361658" y="507423"/>
                      <a:pt x="339070" y="548698"/>
                      <a:pt x="305188" y="552450"/>
                    </a:cubicBezTo>
                    <a:cubicBezTo>
                      <a:pt x="301424" y="552450"/>
                      <a:pt x="301424" y="552450"/>
                      <a:pt x="297659" y="552450"/>
                    </a:cubicBezTo>
                    <a:cubicBezTo>
                      <a:pt x="267542" y="552450"/>
                      <a:pt x="237425" y="518680"/>
                      <a:pt x="233660" y="473653"/>
                    </a:cubicBezTo>
                    <a:cubicBezTo>
                      <a:pt x="229895" y="439882"/>
                      <a:pt x="241189" y="409864"/>
                      <a:pt x="260013" y="391103"/>
                    </a:cubicBezTo>
                    <a:cubicBezTo>
                      <a:pt x="267542" y="394855"/>
                      <a:pt x="271306" y="394855"/>
                      <a:pt x="275071" y="394855"/>
                    </a:cubicBezTo>
                    <a:cubicBezTo>
                      <a:pt x="286365" y="394855"/>
                      <a:pt x="301424" y="391103"/>
                      <a:pt x="312718" y="387350"/>
                    </a:cubicBezTo>
                    <a:close/>
                    <a:moveTo>
                      <a:pt x="173558" y="349250"/>
                    </a:moveTo>
                    <a:cubicBezTo>
                      <a:pt x="177313" y="349250"/>
                      <a:pt x="181069" y="349250"/>
                      <a:pt x="184826" y="349250"/>
                    </a:cubicBezTo>
                    <a:cubicBezTo>
                      <a:pt x="188581" y="356762"/>
                      <a:pt x="196093" y="360518"/>
                      <a:pt x="199849" y="368029"/>
                    </a:cubicBezTo>
                    <a:cubicBezTo>
                      <a:pt x="207360" y="371785"/>
                      <a:pt x="214872" y="375541"/>
                      <a:pt x="222384" y="379297"/>
                    </a:cubicBezTo>
                    <a:cubicBezTo>
                      <a:pt x="229895" y="401832"/>
                      <a:pt x="222384" y="435634"/>
                      <a:pt x="199849" y="465680"/>
                    </a:cubicBezTo>
                    <a:cubicBezTo>
                      <a:pt x="181069" y="488215"/>
                      <a:pt x="154779" y="503238"/>
                      <a:pt x="132244" y="503238"/>
                    </a:cubicBezTo>
                    <a:cubicBezTo>
                      <a:pt x="120976" y="503238"/>
                      <a:pt x="109709" y="499482"/>
                      <a:pt x="102197" y="491971"/>
                    </a:cubicBezTo>
                    <a:cubicBezTo>
                      <a:pt x="75907" y="469436"/>
                      <a:pt x="75907" y="424366"/>
                      <a:pt x="105953" y="386808"/>
                    </a:cubicBezTo>
                    <a:cubicBezTo>
                      <a:pt x="124732" y="364273"/>
                      <a:pt x="151023" y="349250"/>
                      <a:pt x="173558" y="349250"/>
                    </a:cubicBezTo>
                    <a:close/>
                    <a:moveTo>
                      <a:pt x="398314" y="323850"/>
                    </a:moveTo>
                    <a:cubicBezTo>
                      <a:pt x="420828" y="323850"/>
                      <a:pt x="443341" y="335130"/>
                      <a:pt x="462103" y="350169"/>
                    </a:cubicBezTo>
                    <a:cubicBezTo>
                      <a:pt x="495873" y="380248"/>
                      <a:pt x="510882" y="421607"/>
                      <a:pt x="488369" y="451686"/>
                    </a:cubicBezTo>
                    <a:cubicBezTo>
                      <a:pt x="477112" y="462965"/>
                      <a:pt x="462103" y="466725"/>
                      <a:pt x="447094" y="466725"/>
                    </a:cubicBezTo>
                    <a:cubicBezTo>
                      <a:pt x="435837" y="466725"/>
                      <a:pt x="428332" y="466725"/>
                      <a:pt x="420828" y="462965"/>
                    </a:cubicBezTo>
                    <a:cubicBezTo>
                      <a:pt x="413323" y="462965"/>
                      <a:pt x="405819" y="459206"/>
                      <a:pt x="394562" y="451686"/>
                    </a:cubicBezTo>
                    <a:cubicBezTo>
                      <a:pt x="390810" y="451686"/>
                      <a:pt x="387057" y="447926"/>
                      <a:pt x="383305" y="444166"/>
                    </a:cubicBezTo>
                    <a:cubicBezTo>
                      <a:pt x="357039" y="425367"/>
                      <a:pt x="345782" y="395288"/>
                      <a:pt x="345782" y="372729"/>
                    </a:cubicBezTo>
                    <a:cubicBezTo>
                      <a:pt x="345782" y="372729"/>
                      <a:pt x="345782" y="372729"/>
                      <a:pt x="345782" y="368969"/>
                    </a:cubicBezTo>
                    <a:cubicBezTo>
                      <a:pt x="353287" y="365209"/>
                      <a:pt x="360791" y="357689"/>
                      <a:pt x="368296" y="350169"/>
                    </a:cubicBezTo>
                    <a:cubicBezTo>
                      <a:pt x="375800" y="342650"/>
                      <a:pt x="379553" y="335130"/>
                      <a:pt x="383305" y="327610"/>
                    </a:cubicBezTo>
                    <a:cubicBezTo>
                      <a:pt x="387057" y="327610"/>
                      <a:pt x="394562" y="323850"/>
                      <a:pt x="398314" y="323850"/>
                    </a:cubicBezTo>
                    <a:close/>
                    <a:moveTo>
                      <a:pt x="75329" y="236537"/>
                    </a:moveTo>
                    <a:cubicBezTo>
                      <a:pt x="79082" y="236537"/>
                      <a:pt x="82834" y="236537"/>
                      <a:pt x="86586" y="236537"/>
                    </a:cubicBezTo>
                    <a:cubicBezTo>
                      <a:pt x="116604" y="236537"/>
                      <a:pt x="142870" y="244078"/>
                      <a:pt x="154127" y="262929"/>
                    </a:cubicBezTo>
                    <a:cubicBezTo>
                      <a:pt x="154127" y="278011"/>
                      <a:pt x="157879" y="296862"/>
                      <a:pt x="161632" y="311943"/>
                    </a:cubicBezTo>
                    <a:cubicBezTo>
                      <a:pt x="150375" y="334565"/>
                      <a:pt x="124109" y="353417"/>
                      <a:pt x="90339" y="357187"/>
                    </a:cubicBezTo>
                    <a:cubicBezTo>
                      <a:pt x="82834" y="357187"/>
                      <a:pt x="79082" y="357187"/>
                      <a:pt x="75329" y="357187"/>
                    </a:cubicBezTo>
                    <a:cubicBezTo>
                      <a:pt x="34054" y="357187"/>
                      <a:pt x="284" y="338336"/>
                      <a:pt x="284" y="304403"/>
                    </a:cubicBezTo>
                    <a:cubicBezTo>
                      <a:pt x="-3468" y="274240"/>
                      <a:pt x="30302" y="240308"/>
                      <a:pt x="75329" y="236537"/>
                    </a:cubicBezTo>
                    <a:close/>
                    <a:moveTo>
                      <a:pt x="458350" y="195262"/>
                    </a:moveTo>
                    <a:cubicBezTo>
                      <a:pt x="462103" y="195262"/>
                      <a:pt x="465855" y="195262"/>
                      <a:pt x="469607" y="195262"/>
                    </a:cubicBezTo>
                    <a:cubicBezTo>
                      <a:pt x="510882" y="195262"/>
                      <a:pt x="544653" y="214114"/>
                      <a:pt x="548405" y="248047"/>
                    </a:cubicBezTo>
                    <a:cubicBezTo>
                      <a:pt x="552157" y="278209"/>
                      <a:pt x="514635" y="312142"/>
                      <a:pt x="469607" y="315912"/>
                    </a:cubicBezTo>
                    <a:cubicBezTo>
                      <a:pt x="465855" y="315912"/>
                      <a:pt x="462103" y="315912"/>
                      <a:pt x="458350" y="315912"/>
                    </a:cubicBezTo>
                    <a:cubicBezTo>
                      <a:pt x="432085" y="315912"/>
                      <a:pt x="409571" y="308372"/>
                      <a:pt x="394562" y="293290"/>
                    </a:cubicBezTo>
                    <a:cubicBezTo>
                      <a:pt x="398314" y="274439"/>
                      <a:pt x="394562" y="251817"/>
                      <a:pt x="387057" y="232965"/>
                    </a:cubicBezTo>
                    <a:cubicBezTo>
                      <a:pt x="402066" y="214114"/>
                      <a:pt x="424580" y="199033"/>
                      <a:pt x="458350" y="195262"/>
                    </a:cubicBezTo>
                    <a:close/>
                    <a:moveTo>
                      <a:pt x="101824" y="87312"/>
                    </a:moveTo>
                    <a:cubicBezTo>
                      <a:pt x="120652" y="87312"/>
                      <a:pt x="143246" y="94778"/>
                      <a:pt x="162075" y="109709"/>
                    </a:cubicBezTo>
                    <a:cubicBezTo>
                      <a:pt x="188435" y="128373"/>
                      <a:pt x="199732" y="158235"/>
                      <a:pt x="199732" y="180632"/>
                    </a:cubicBezTo>
                    <a:cubicBezTo>
                      <a:pt x="192201" y="184365"/>
                      <a:pt x="188435" y="191830"/>
                      <a:pt x="180903" y="199296"/>
                    </a:cubicBezTo>
                    <a:cubicBezTo>
                      <a:pt x="177138" y="206761"/>
                      <a:pt x="169606" y="214227"/>
                      <a:pt x="165840" y="225425"/>
                    </a:cubicBezTo>
                    <a:cubicBezTo>
                      <a:pt x="158309" y="225425"/>
                      <a:pt x="154543" y="225425"/>
                      <a:pt x="147012" y="225425"/>
                    </a:cubicBezTo>
                    <a:cubicBezTo>
                      <a:pt x="128183" y="225425"/>
                      <a:pt x="105589" y="217960"/>
                      <a:pt x="86761" y="203029"/>
                    </a:cubicBezTo>
                    <a:cubicBezTo>
                      <a:pt x="49104" y="173166"/>
                      <a:pt x="37807" y="128373"/>
                      <a:pt x="56635" y="102243"/>
                    </a:cubicBezTo>
                    <a:cubicBezTo>
                      <a:pt x="67932" y="91045"/>
                      <a:pt x="82995" y="87312"/>
                      <a:pt x="101824" y="87312"/>
                    </a:cubicBezTo>
                    <a:close/>
                    <a:moveTo>
                      <a:pt x="413309" y="49212"/>
                    </a:moveTo>
                    <a:cubicBezTo>
                      <a:pt x="424460" y="49212"/>
                      <a:pt x="435612" y="52968"/>
                      <a:pt x="446763" y="60480"/>
                    </a:cubicBezTo>
                    <a:cubicBezTo>
                      <a:pt x="472782" y="83014"/>
                      <a:pt x="469065" y="128084"/>
                      <a:pt x="439329" y="165642"/>
                    </a:cubicBezTo>
                    <a:cubicBezTo>
                      <a:pt x="420743" y="188177"/>
                      <a:pt x="394724" y="203200"/>
                      <a:pt x="372421" y="203200"/>
                    </a:cubicBezTo>
                    <a:cubicBezTo>
                      <a:pt x="368704" y="195689"/>
                      <a:pt x="361270" y="188177"/>
                      <a:pt x="350119" y="180665"/>
                    </a:cubicBezTo>
                    <a:cubicBezTo>
                      <a:pt x="342685" y="173154"/>
                      <a:pt x="335251" y="165642"/>
                      <a:pt x="324099" y="161886"/>
                    </a:cubicBezTo>
                    <a:cubicBezTo>
                      <a:pt x="320382" y="139352"/>
                      <a:pt x="327816" y="113061"/>
                      <a:pt x="346402" y="86770"/>
                    </a:cubicBezTo>
                    <a:cubicBezTo>
                      <a:pt x="364987" y="64235"/>
                      <a:pt x="391007" y="49212"/>
                      <a:pt x="413309" y="49212"/>
                    </a:cubicBezTo>
                    <a:close/>
                    <a:moveTo>
                      <a:pt x="244092" y="0"/>
                    </a:moveTo>
                    <a:cubicBezTo>
                      <a:pt x="244092" y="0"/>
                      <a:pt x="247856" y="0"/>
                      <a:pt x="247856" y="0"/>
                    </a:cubicBezTo>
                    <a:cubicBezTo>
                      <a:pt x="277974" y="0"/>
                      <a:pt x="308091" y="33892"/>
                      <a:pt x="311856" y="79080"/>
                    </a:cubicBezTo>
                    <a:cubicBezTo>
                      <a:pt x="315620" y="109205"/>
                      <a:pt x="308091" y="139331"/>
                      <a:pt x="289268" y="154394"/>
                    </a:cubicBezTo>
                    <a:cubicBezTo>
                      <a:pt x="285503" y="154394"/>
                      <a:pt x="281738" y="154394"/>
                      <a:pt x="274209" y="154394"/>
                    </a:cubicBezTo>
                    <a:cubicBezTo>
                      <a:pt x="259150" y="154394"/>
                      <a:pt x="244092" y="158160"/>
                      <a:pt x="229033" y="161925"/>
                    </a:cubicBezTo>
                    <a:cubicBezTo>
                      <a:pt x="210210" y="150628"/>
                      <a:pt x="195151" y="124268"/>
                      <a:pt x="191387" y="90377"/>
                    </a:cubicBezTo>
                    <a:cubicBezTo>
                      <a:pt x="183857" y="45189"/>
                      <a:pt x="210210" y="3766"/>
                      <a:pt x="2440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9" name="Freeform 70"/>
              <p:cNvSpPr>
                <a:spLocks noEditPoints="1"/>
              </p:cNvSpPr>
              <p:nvPr/>
            </p:nvSpPr>
            <p:spPr bwMode="auto">
              <a:xfrm>
                <a:off x="5098714" y="5699352"/>
                <a:ext cx="244475" cy="2413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5796501" y="6091655"/>
              <a:ext cx="318926" cy="319088"/>
              <a:chOff x="5738475" y="5943826"/>
              <a:chExt cx="318926" cy="319088"/>
            </a:xfrm>
            <a:grpFill/>
          </p:grpSpPr>
          <p:sp>
            <p:nvSpPr>
              <p:cNvPr id="116" name="任意多边形 115"/>
              <p:cNvSpPr/>
              <p:nvPr/>
            </p:nvSpPr>
            <p:spPr bwMode="auto">
              <a:xfrm>
                <a:off x="5738475" y="5943826"/>
                <a:ext cx="318926" cy="319088"/>
              </a:xfrm>
              <a:custGeom>
                <a:avLst/>
                <a:gdLst>
                  <a:gd name="connsiteX0" fmla="*/ 153591 w 318926"/>
                  <a:gd name="connsiteY0" fmla="*/ 225425 h 319088"/>
                  <a:gd name="connsiteX1" fmla="*/ 161053 w 318926"/>
                  <a:gd name="connsiteY1" fmla="*/ 225425 h 319088"/>
                  <a:gd name="connsiteX2" fmla="*/ 183437 w 318926"/>
                  <a:gd name="connsiteY2" fmla="*/ 225425 h 319088"/>
                  <a:gd name="connsiteX3" fmla="*/ 205821 w 318926"/>
                  <a:gd name="connsiteY3" fmla="*/ 266637 h 319088"/>
                  <a:gd name="connsiteX4" fmla="*/ 175975 w 318926"/>
                  <a:gd name="connsiteY4" fmla="*/ 319088 h 319088"/>
                  <a:gd name="connsiteX5" fmla="*/ 138669 w 318926"/>
                  <a:gd name="connsiteY5" fmla="*/ 274130 h 319088"/>
                  <a:gd name="connsiteX6" fmla="*/ 153591 w 318926"/>
                  <a:gd name="connsiteY6" fmla="*/ 225425 h 319088"/>
                  <a:gd name="connsiteX7" fmla="*/ 104775 w 318926"/>
                  <a:gd name="connsiteY7" fmla="*/ 203200 h 319088"/>
                  <a:gd name="connsiteX8" fmla="*/ 108546 w 318926"/>
                  <a:gd name="connsiteY8" fmla="*/ 203200 h 319088"/>
                  <a:gd name="connsiteX9" fmla="*/ 119857 w 318926"/>
                  <a:gd name="connsiteY9" fmla="*/ 210655 h 319088"/>
                  <a:gd name="connsiteX10" fmla="*/ 131168 w 318926"/>
                  <a:gd name="connsiteY10" fmla="*/ 218109 h 319088"/>
                  <a:gd name="connsiteX11" fmla="*/ 119857 w 318926"/>
                  <a:gd name="connsiteY11" fmla="*/ 266562 h 319088"/>
                  <a:gd name="connsiteX12" fmla="*/ 78383 w 318926"/>
                  <a:gd name="connsiteY12" fmla="*/ 288925 h 319088"/>
                  <a:gd name="connsiteX13" fmla="*/ 59531 w 318926"/>
                  <a:gd name="connsiteY13" fmla="*/ 285198 h 319088"/>
                  <a:gd name="connsiteX14" fmla="*/ 63301 w 318926"/>
                  <a:gd name="connsiteY14" fmla="*/ 225563 h 319088"/>
                  <a:gd name="connsiteX15" fmla="*/ 104775 w 318926"/>
                  <a:gd name="connsiteY15" fmla="*/ 203200 h 319088"/>
                  <a:gd name="connsiteX16" fmla="*/ 224092 w 318926"/>
                  <a:gd name="connsiteY16" fmla="*/ 188913 h 319088"/>
                  <a:gd name="connsiteX17" fmla="*/ 231585 w 318926"/>
                  <a:gd name="connsiteY17" fmla="*/ 188913 h 319088"/>
                  <a:gd name="connsiteX18" fmla="*/ 269051 w 318926"/>
                  <a:gd name="connsiteY18" fmla="*/ 203922 h 319088"/>
                  <a:gd name="connsiteX19" fmla="*/ 276544 w 318926"/>
                  <a:gd name="connsiteY19" fmla="*/ 207675 h 319088"/>
                  <a:gd name="connsiteX20" fmla="*/ 280290 w 318926"/>
                  <a:gd name="connsiteY20" fmla="*/ 211427 h 319088"/>
                  <a:gd name="connsiteX21" fmla="*/ 284037 w 318926"/>
                  <a:gd name="connsiteY21" fmla="*/ 260206 h 319088"/>
                  <a:gd name="connsiteX22" fmla="*/ 257811 w 318926"/>
                  <a:gd name="connsiteY22" fmla="*/ 271463 h 319088"/>
                  <a:gd name="connsiteX23" fmla="*/ 224092 w 318926"/>
                  <a:gd name="connsiteY23" fmla="*/ 256454 h 319088"/>
                  <a:gd name="connsiteX24" fmla="*/ 201613 w 318926"/>
                  <a:gd name="connsiteY24" fmla="*/ 215179 h 319088"/>
                  <a:gd name="connsiteX25" fmla="*/ 216599 w 318926"/>
                  <a:gd name="connsiteY25" fmla="*/ 203922 h 319088"/>
                  <a:gd name="connsiteX26" fmla="*/ 224092 w 318926"/>
                  <a:gd name="connsiteY26" fmla="*/ 188913 h 319088"/>
                  <a:gd name="connsiteX27" fmla="*/ 44694 w 318926"/>
                  <a:gd name="connsiteY27" fmla="*/ 134938 h 319088"/>
                  <a:gd name="connsiteX28" fmla="*/ 52143 w 318926"/>
                  <a:gd name="connsiteY28" fmla="*/ 134938 h 319088"/>
                  <a:gd name="connsiteX29" fmla="*/ 93113 w 318926"/>
                  <a:gd name="connsiteY29" fmla="*/ 149978 h 319088"/>
                  <a:gd name="connsiteX30" fmla="*/ 96838 w 318926"/>
                  <a:gd name="connsiteY30" fmla="*/ 180057 h 319088"/>
                  <a:gd name="connsiteX31" fmla="*/ 52143 w 318926"/>
                  <a:gd name="connsiteY31" fmla="*/ 206376 h 319088"/>
                  <a:gd name="connsiteX32" fmla="*/ 44694 w 318926"/>
                  <a:gd name="connsiteY32" fmla="*/ 206376 h 319088"/>
                  <a:gd name="connsiteX33" fmla="*/ 0 w 318926"/>
                  <a:gd name="connsiteY33" fmla="*/ 176297 h 319088"/>
                  <a:gd name="connsiteX34" fmla="*/ 44694 w 318926"/>
                  <a:gd name="connsiteY34" fmla="*/ 134938 h 319088"/>
                  <a:gd name="connsiteX35" fmla="*/ 266065 w 318926"/>
                  <a:gd name="connsiteY35" fmla="*/ 112713 h 319088"/>
                  <a:gd name="connsiteX36" fmla="*/ 273558 w 318926"/>
                  <a:gd name="connsiteY36" fmla="*/ 112713 h 319088"/>
                  <a:gd name="connsiteX37" fmla="*/ 318517 w 318926"/>
                  <a:gd name="connsiteY37" fmla="*/ 142792 h 319088"/>
                  <a:gd name="connsiteX38" fmla="*/ 273558 w 318926"/>
                  <a:gd name="connsiteY38" fmla="*/ 184151 h 319088"/>
                  <a:gd name="connsiteX39" fmla="*/ 266065 w 318926"/>
                  <a:gd name="connsiteY39" fmla="*/ 184151 h 319088"/>
                  <a:gd name="connsiteX40" fmla="*/ 228600 w 318926"/>
                  <a:gd name="connsiteY40" fmla="*/ 169112 h 319088"/>
                  <a:gd name="connsiteX41" fmla="*/ 228600 w 318926"/>
                  <a:gd name="connsiteY41" fmla="*/ 135273 h 319088"/>
                  <a:gd name="connsiteX42" fmla="*/ 266065 w 318926"/>
                  <a:gd name="connsiteY42" fmla="*/ 112713 h 319088"/>
                  <a:gd name="connsiteX43" fmla="*/ 59470 w 318926"/>
                  <a:gd name="connsiteY43" fmla="*/ 49213 h 319088"/>
                  <a:gd name="connsiteX44" fmla="*/ 96716 w 318926"/>
                  <a:gd name="connsiteY44" fmla="*/ 60470 h 319088"/>
                  <a:gd name="connsiteX45" fmla="*/ 115339 w 318926"/>
                  <a:gd name="connsiteY45" fmla="*/ 101745 h 319088"/>
                  <a:gd name="connsiteX46" fmla="*/ 107889 w 318926"/>
                  <a:gd name="connsiteY46" fmla="*/ 113002 h 319088"/>
                  <a:gd name="connsiteX47" fmla="*/ 96716 w 318926"/>
                  <a:gd name="connsiteY47" fmla="*/ 128011 h 319088"/>
                  <a:gd name="connsiteX48" fmla="*/ 85542 w 318926"/>
                  <a:gd name="connsiteY48" fmla="*/ 131763 h 319088"/>
                  <a:gd name="connsiteX49" fmla="*/ 52021 w 318926"/>
                  <a:gd name="connsiteY49" fmla="*/ 116754 h 319088"/>
                  <a:gd name="connsiteX50" fmla="*/ 33398 w 318926"/>
                  <a:gd name="connsiteY50" fmla="*/ 60470 h 319088"/>
                  <a:gd name="connsiteX51" fmla="*/ 59470 w 318926"/>
                  <a:gd name="connsiteY51" fmla="*/ 49213 h 319088"/>
                  <a:gd name="connsiteX52" fmla="*/ 243880 w 318926"/>
                  <a:gd name="connsiteY52" fmla="*/ 26988 h 319088"/>
                  <a:gd name="connsiteX53" fmla="*/ 262732 w 318926"/>
                  <a:gd name="connsiteY53" fmla="*/ 34529 h 319088"/>
                  <a:gd name="connsiteX54" fmla="*/ 258962 w 318926"/>
                  <a:gd name="connsiteY54" fmla="*/ 94854 h 319088"/>
                  <a:gd name="connsiteX55" fmla="*/ 217488 w 318926"/>
                  <a:gd name="connsiteY55" fmla="*/ 117476 h 319088"/>
                  <a:gd name="connsiteX56" fmla="*/ 206177 w 318926"/>
                  <a:gd name="connsiteY56" fmla="*/ 102395 h 319088"/>
                  <a:gd name="connsiteX57" fmla="*/ 191096 w 318926"/>
                  <a:gd name="connsiteY57" fmla="*/ 94854 h 319088"/>
                  <a:gd name="connsiteX58" fmla="*/ 202407 w 318926"/>
                  <a:gd name="connsiteY58" fmla="*/ 49610 h 319088"/>
                  <a:gd name="connsiteX59" fmla="*/ 243880 w 318926"/>
                  <a:gd name="connsiteY59" fmla="*/ 26988 h 319088"/>
                  <a:gd name="connsiteX60" fmla="*/ 141968 w 318926"/>
                  <a:gd name="connsiteY60" fmla="*/ 0 h 319088"/>
                  <a:gd name="connsiteX61" fmla="*/ 145748 w 318926"/>
                  <a:gd name="connsiteY61" fmla="*/ 0 h 319088"/>
                  <a:gd name="connsiteX62" fmla="*/ 183545 w 318926"/>
                  <a:gd name="connsiteY62" fmla="*/ 44958 h 319088"/>
                  <a:gd name="connsiteX63" fmla="*/ 172206 w 318926"/>
                  <a:gd name="connsiteY63" fmla="*/ 86170 h 319088"/>
                  <a:gd name="connsiteX64" fmla="*/ 160867 w 318926"/>
                  <a:gd name="connsiteY64" fmla="*/ 86170 h 319088"/>
                  <a:gd name="connsiteX65" fmla="*/ 134409 w 318926"/>
                  <a:gd name="connsiteY65" fmla="*/ 93663 h 319088"/>
                  <a:gd name="connsiteX66" fmla="*/ 111730 w 318926"/>
                  <a:gd name="connsiteY66" fmla="*/ 52452 h 319088"/>
                  <a:gd name="connsiteX67" fmla="*/ 141968 w 318926"/>
                  <a:gd name="connsiteY67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18926" h="319088">
                    <a:moveTo>
                      <a:pt x="153591" y="225425"/>
                    </a:moveTo>
                    <a:cubicBezTo>
                      <a:pt x="157322" y="225425"/>
                      <a:pt x="157322" y="225425"/>
                      <a:pt x="161053" y="225425"/>
                    </a:cubicBezTo>
                    <a:cubicBezTo>
                      <a:pt x="168514" y="225425"/>
                      <a:pt x="175975" y="225425"/>
                      <a:pt x="183437" y="225425"/>
                    </a:cubicBezTo>
                    <a:cubicBezTo>
                      <a:pt x="194629" y="229172"/>
                      <a:pt x="205821" y="247904"/>
                      <a:pt x="205821" y="266637"/>
                    </a:cubicBezTo>
                    <a:cubicBezTo>
                      <a:pt x="209551" y="292863"/>
                      <a:pt x="198359" y="315342"/>
                      <a:pt x="175975" y="319088"/>
                    </a:cubicBezTo>
                    <a:cubicBezTo>
                      <a:pt x="157322" y="319088"/>
                      <a:pt x="138669" y="300356"/>
                      <a:pt x="138669" y="274130"/>
                    </a:cubicBezTo>
                    <a:cubicBezTo>
                      <a:pt x="134938" y="255397"/>
                      <a:pt x="142400" y="236665"/>
                      <a:pt x="153591" y="225425"/>
                    </a:cubicBezTo>
                    <a:close/>
                    <a:moveTo>
                      <a:pt x="104775" y="203200"/>
                    </a:moveTo>
                    <a:cubicBezTo>
                      <a:pt x="104775" y="203200"/>
                      <a:pt x="104775" y="203200"/>
                      <a:pt x="108546" y="203200"/>
                    </a:cubicBezTo>
                    <a:cubicBezTo>
                      <a:pt x="112316" y="206927"/>
                      <a:pt x="116087" y="210655"/>
                      <a:pt x="119857" y="210655"/>
                    </a:cubicBezTo>
                    <a:cubicBezTo>
                      <a:pt x="123627" y="214382"/>
                      <a:pt x="127398" y="218109"/>
                      <a:pt x="131168" y="218109"/>
                    </a:cubicBezTo>
                    <a:cubicBezTo>
                      <a:pt x="134938" y="233018"/>
                      <a:pt x="131168" y="251654"/>
                      <a:pt x="119857" y="266562"/>
                    </a:cubicBezTo>
                    <a:cubicBezTo>
                      <a:pt x="108546" y="281471"/>
                      <a:pt x="93464" y="288925"/>
                      <a:pt x="78383" y="288925"/>
                    </a:cubicBezTo>
                    <a:cubicBezTo>
                      <a:pt x="70842" y="288925"/>
                      <a:pt x="63301" y="288925"/>
                      <a:pt x="59531" y="285198"/>
                    </a:cubicBezTo>
                    <a:cubicBezTo>
                      <a:pt x="44450" y="270289"/>
                      <a:pt x="44450" y="244199"/>
                      <a:pt x="63301" y="225563"/>
                    </a:cubicBezTo>
                    <a:cubicBezTo>
                      <a:pt x="74612" y="210655"/>
                      <a:pt x="89694" y="203200"/>
                      <a:pt x="104775" y="203200"/>
                    </a:cubicBezTo>
                    <a:close/>
                    <a:moveTo>
                      <a:pt x="224092" y="188913"/>
                    </a:moveTo>
                    <a:cubicBezTo>
                      <a:pt x="227839" y="188913"/>
                      <a:pt x="227839" y="188913"/>
                      <a:pt x="231585" y="188913"/>
                    </a:cubicBezTo>
                    <a:cubicBezTo>
                      <a:pt x="242825" y="188913"/>
                      <a:pt x="257811" y="192666"/>
                      <a:pt x="269051" y="203922"/>
                    </a:cubicBezTo>
                    <a:cubicBezTo>
                      <a:pt x="272797" y="203922"/>
                      <a:pt x="272797" y="207675"/>
                      <a:pt x="276544" y="207675"/>
                    </a:cubicBezTo>
                    <a:cubicBezTo>
                      <a:pt x="276544" y="211427"/>
                      <a:pt x="276544" y="211427"/>
                      <a:pt x="280290" y="211427"/>
                    </a:cubicBezTo>
                    <a:cubicBezTo>
                      <a:pt x="291530" y="230188"/>
                      <a:pt x="295276" y="248950"/>
                      <a:pt x="284037" y="260206"/>
                    </a:cubicBezTo>
                    <a:cubicBezTo>
                      <a:pt x="280290" y="267711"/>
                      <a:pt x="269051" y="271463"/>
                      <a:pt x="257811" y="271463"/>
                    </a:cubicBezTo>
                    <a:cubicBezTo>
                      <a:pt x="246571" y="271463"/>
                      <a:pt x="235332" y="267711"/>
                      <a:pt x="224092" y="256454"/>
                    </a:cubicBezTo>
                    <a:cubicBezTo>
                      <a:pt x="209106" y="245197"/>
                      <a:pt x="201613" y="230188"/>
                      <a:pt x="201613" y="215179"/>
                    </a:cubicBezTo>
                    <a:cubicBezTo>
                      <a:pt x="205360" y="211427"/>
                      <a:pt x="212853" y="207675"/>
                      <a:pt x="216599" y="203922"/>
                    </a:cubicBezTo>
                    <a:cubicBezTo>
                      <a:pt x="216599" y="196418"/>
                      <a:pt x="220346" y="192666"/>
                      <a:pt x="224092" y="188913"/>
                    </a:cubicBezTo>
                    <a:close/>
                    <a:moveTo>
                      <a:pt x="44694" y="134938"/>
                    </a:moveTo>
                    <a:cubicBezTo>
                      <a:pt x="48419" y="134938"/>
                      <a:pt x="52143" y="134938"/>
                      <a:pt x="52143" y="134938"/>
                    </a:cubicBezTo>
                    <a:cubicBezTo>
                      <a:pt x="70766" y="134938"/>
                      <a:pt x="85664" y="142458"/>
                      <a:pt x="93113" y="149978"/>
                    </a:cubicBezTo>
                    <a:cubicBezTo>
                      <a:pt x="89389" y="161258"/>
                      <a:pt x="93113" y="172537"/>
                      <a:pt x="96838" y="180057"/>
                    </a:cubicBezTo>
                    <a:cubicBezTo>
                      <a:pt x="89389" y="195097"/>
                      <a:pt x="74491" y="202616"/>
                      <a:pt x="52143" y="206376"/>
                    </a:cubicBezTo>
                    <a:cubicBezTo>
                      <a:pt x="52143" y="206376"/>
                      <a:pt x="48419" y="206376"/>
                      <a:pt x="44694" y="206376"/>
                    </a:cubicBezTo>
                    <a:cubicBezTo>
                      <a:pt x="22347" y="206376"/>
                      <a:pt x="3724" y="195097"/>
                      <a:pt x="0" y="176297"/>
                    </a:cubicBezTo>
                    <a:cubicBezTo>
                      <a:pt x="0" y="157498"/>
                      <a:pt x="18622" y="138698"/>
                      <a:pt x="44694" y="134938"/>
                    </a:cubicBezTo>
                    <a:close/>
                    <a:moveTo>
                      <a:pt x="266065" y="112713"/>
                    </a:moveTo>
                    <a:cubicBezTo>
                      <a:pt x="269812" y="112713"/>
                      <a:pt x="273558" y="112713"/>
                      <a:pt x="273558" y="112713"/>
                    </a:cubicBezTo>
                    <a:cubicBezTo>
                      <a:pt x="299784" y="112713"/>
                      <a:pt x="318517" y="123993"/>
                      <a:pt x="318517" y="142792"/>
                    </a:cubicBezTo>
                    <a:cubicBezTo>
                      <a:pt x="322263" y="161592"/>
                      <a:pt x="299784" y="180391"/>
                      <a:pt x="273558" y="184151"/>
                    </a:cubicBezTo>
                    <a:cubicBezTo>
                      <a:pt x="273558" y="184151"/>
                      <a:pt x="269812" y="184151"/>
                      <a:pt x="266065" y="184151"/>
                    </a:cubicBezTo>
                    <a:cubicBezTo>
                      <a:pt x="251079" y="184151"/>
                      <a:pt x="239840" y="176631"/>
                      <a:pt x="228600" y="169112"/>
                    </a:cubicBezTo>
                    <a:cubicBezTo>
                      <a:pt x="232347" y="157832"/>
                      <a:pt x="232347" y="146552"/>
                      <a:pt x="228600" y="135273"/>
                    </a:cubicBezTo>
                    <a:cubicBezTo>
                      <a:pt x="236093" y="120233"/>
                      <a:pt x="251079" y="112713"/>
                      <a:pt x="266065" y="112713"/>
                    </a:cubicBezTo>
                    <a:close/>
                    <a:moveTo>
                      <a:pt x="59470" y="49213"/>
                    </a:moveTo>
                    <a:cubicBezTo>
                      <a:pt x="70644" y="49213"/>
                      <a:pt x="85542" y="52966"/>
                      <a:pt x="96716" y="60470"/>
                    </a:cubicBezTo>
                    <a:cubicBezTo>
                      <a:pt x="107889" y="71727"/>
                      <a:pt x="119063" y="90488"/>
                      <a:pt x="115339" y="101745"/>
                    </a:cubicBezTo>
                    <a:cubicBezTo>
                      <a:pt x="111614" y="105497"/>
                      <a:pt x="111614" y="109250"/>
                      <a:pt x="107889" y="113002"/>
                    </a:cubicBezTo>
                    <a:cubicBezTo>
                      <a:pt x="104165" y="120506"/>
                      <a:pt x="100440" y="124259"/>
                      <a:pt x="96716" y="128011"/>
                    </a:cubicBezTo>
                    <a:cubicBezTo>
                      <a:pt x="92991" y="131763"/>
                      <a:pt x="89266" y="131763"/>
                      <a:pt x="85542" y="131763"/>
                    </a:cubicBezTo>
                    <a:cubicBezTo>
                      <a:pt x="74368" y="131763"/>
                      <a:pt x="63195" y="128011"/>
                      <a:pt x="52021" y="116754"/>
                    </a:cubicBezTo>
                    <a:cubicBezTo>
                      <a:pt x="29674" y="101745"/>
                      <a:pt x="22225" y="75479"/>
                      <a:pt x="33398" y="60470"/>
                    </a:cubicBezTo>
                    <a:cubicBezTo>
                      <a:pt x="40847" y="52966"/>
                      <a:pt x="48297" y="49213"/>
                      <a:pt x="59470" y="49213"/>
                    </a:cubicBezTo>
                    <a:close/>
                    <a:moveTo>
                      <a:pt x="243880" y="26988"/>
                    </a:moveTo>
                    <a:cubicBezTo>
                      <a:pt x="251421" y="26988"/>
                      <a:pt x="255191" y="30759"/>
                      <a:pt x="262732" y="34529"/>
                    </a:cubicBezTo>
                    <a:cubicBezTo>
                      <a:pt x="277813" y="45840"/>
                      <a:pt x="274043" y="76003"/>
                      <a:pt x="258962" y="94854"/>
                    </a:cubicBezTo>
                    <a:cubicBezTo>
                      <a:pt x="247651" y="109936"/>
                      <a:pt x="232569" y="117476"/>
                      <a:pt x="217488" y="117476"/>
                    </a:cubicBezTo>
                    <a:cubicBezTo>
                      <a:pt x="213718" y="113706"/>
                      <a:pt x="209947" y="106165"/>
                      <a:pt x="206177" y="102395"/>
                    </a:cubicBezTo>
                    <a:cubicBezTo>
                      <a:pt x="198636" y="98625"/>
                      <a:pt x="194866" y="94854"/>
                      <a:pt x="191096" y="94854"/>
                    </a:cubicBezTo>
                    <a:cubicBezTo>
                      <a:pt x="187325" y="79773"/>
                      <a:pt x="191096" y="64692"/>
                      <a:pt x="202407" y="49610"/>
                    </a:cubicBezTo>
                    <a:cubicBezTo>
                      <a:pt x="213718" y="34529"/>
                      <a:pt x="228799" y="26988"/>
                      <a:pt x="243880" y="26988"/>
                    </a:cubicBezTo>
                    <a:close/>
                    <a:moveTo>
                      <a:pt x="141968" y="0"/>
                    </a:moveTo>
                    <a:cubicBezTo>
                      <a:pt x="141968" y="0"/>
                      <a:pt x="145748" y="0"/>
                      <a:pt x="145748" y="0"/>
                    </a:cubicBezTo>
                    <a:cubicBezTo>
                      <a:pt x="164647" y="0"/>
                      <a:pt x="179766" y="18733"/>
                      <a:pt x="183545" y="44958"/>
                    </a:cubicBezTo>
                    <a:cubicBezTo>
                      <a:pt x="187325" y="63691"/>
                      <a:pt x="179766" y="78677"/>
                      <a:pt x="172206" y="86170"/>
                    </a:cubicBezTo>
                    <a:cubicBezTo>
                      <a:pt x="168426" y="86170"/>
                      <a:pt x="164647" y="86170"/>
                      <a:pt x="160867" y="86170"/>
                    </a:cubicBezTo>
                    <a:cubicBezTo>
                      <a:pt x="153307" y="86170"/>
                      <a:pt x="141968" y="89917"/>
                      <a:pt x="134409" y="93663"/>
                    </a:cubicBezTo>
                    <a:cubicBezTo>
                      <a:pt x="123069" y="86170"/>
                      <a:pt x="115510" y="71184"/>
                      <a:pt x="111730" y="52452"/>
                    </a:cubicBezTo>
                    <a:cubicBezTo>
                      <a:pt x="107950" y="26226"/>
                      <a:pt x="123069" y="0"/>
                      <a:pt x="1419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Freeform 56"/>
              <p:cNvSpPr>
                <a:spLocks noEditPoints="1"/>
              </p:cNvSpPr>
              <p:nvPr/>
            </p:nvSpPr>
            <p:spPr bwMode="auto">
              <a:xfrm>
                <a:off x="5827376" y="6031140"/>
                <a:ext cx="142875" cy="13811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5" name="图片占位符 14"/>
          <p:cNvPicPr>
            <a:picLocks noGrp="1" noChangeAspect="1"/>
          </p:cNvPicPr>
          <p:nvPr>
            <p:ph type="pic" sz="quarter" idx="13"/>
          </p:nvPr>
        </p:nvPicPr>
        <p:blipFill>
          <a:blip r:embed="rId9" cstate="screen"/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10" cstate="screen"/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1"/>
          </p:nvPr>
        </p:nvPicPr>
        <p:blipFill>
          <a:blip r:embed="rId11" cstate="screen"/>
          <a:srcRect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0"/>
          </p:nvPr>
        </p:nvPicPr>
        <p:blipFill>
          <a:blip r:embed="rId12" cstate="screen"/>
          <a:srcRect/>
          <a:stretch>
            <a:fillRect/>
          </a:stretch>
        </p:blipFill>
        <p:spPr/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组合 134"/>
          <p:cNvGrpSpPr/>
          <p:nvPr>
            <p:custDataLst>
              <p:tags r:id="rId2"/>
            </p:custDataLst>
          </p:nvPr>
        </p:nvGrpSpPr>
        <p:grpSpPr>
          <a:xfrm>
            <a:off x="7265748" y="2861028"/>
            <a:ext cx="649588" cy="649588"/>
            <a:chOff x="8354711" y="2250273"/>
            <a:chExt cx="649588" cy="649588"/>
          </a:xfrm>
          <a:solidFill>
            <a:srgbClr val="C3496D"/>
          </a:solidFill>
        </p:grpSpPr>
        <p:sp>
          <p:nvSpPr>
            <p:cNvPr id="136" name="Freeform 665"/>
            <p:cNvSpPr>
              <a:spLocks noEditPoints="1"/>
            </p:cNvSpPr>
            <p:nvPr/>
          </p:nvSpPr>
          <p:spPr bwMode="auto">
            <a:xfrm flipH="1" flipV="1">
              <a:off x="8354711" y="2250273"/>
              <a:ext cx="649588" cy="649588"/>
            </a:xfrm>
            <a:custGeom>
              <a:avLst/>
              <a:gdLst>
                <a:gd name="T0" fmla="*/ 313 w 319"/>
                <a:gd name="T1" fmla="*/ 211 h 319"/>
                <a:gd name="T2" fmla="*/ 219 w 319"/>
                <a:gd name="T3" fmla="*/ 112 h 319"/>
                <a:gd name="T4" fmla="*/ 194 w 319"/>
                <a:gd name="T5" fmla="*/ 33 h 319"/>
                <a:gd name="T6" fmla="*/ 50 w 319"/>
                <a:gd name="T7" fmla="*/ 57 h 319"/>
                <a:gd name="T8" fmla="*/ 15 w 319"/>
                <a:gd name="T9" fmla="*/ 225 h 319"/>
                <a:gd name="T10" fmla="*/ 0 w 319"/>
                <a:gd name="T11" fmla="*/ 267 h 319"/>
                <a:gd name="T12" fmla="*/ 130 w 319"/>
                <a:gd name="T13" fmla="*/ 283 h 319"/>
                <a:gd name="T14" fmla="*/ 313 w 319"/>
                <a:gd name="T15" fmla="*/ 211 h 319"/>
                <a:gd name="T16" fmla="*/ 220 w 319"/>
                <a:gd name="T17" fmla="*/ 259 h 319"/>
                <a:gd name="T18" fmla="*/ 84 w 319"/>
                <a:gd name="T19" fmla="*/ 251 h 319"/>
                <a:gd name="T20" fmla="*/ 21 w 319"/>
                <a:gd name="T21" fmla="*/ 244 h 319"/>
                <a:gd name="T22" fmla="*/ 49 w 319"/>
                <a:gd name="T23" fmla="*/ 124 h 319"/>
                <a:gd name="T24" fmla="*/ 144 w 319"/>
                <a:gd name="T25" fmla="*/ 31 h 319"/>
                <a:gd name="T26" fmla="*/ 196 w 319"/>
                <a:gd name="T27" fmla="*/ 91 h 319"/>
                <a:gd name="T28" fmla="*/ 188 w 319"/>
                <a:gd name="T29" fmla="*/ 141 h 319"/>
                <a:gd name="T30" fmla="*/ 198 w 319"/>
                <a:gd name="T31" fmla="*/ 148 h 319"/>
                <a:gd name="T32" fmla="*/ 279 w 319"/>
                <a:gd name="T33" fmla="*/ 151 h 319"/>
                <a:gd name="T34" fmla="*/ 220 w 319"/>
                <a:gd name="T35" fmla="*/ 25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9" h="319">
                  <a:moveTo>
                    <a:pt x="313" y="211"/>
                  </a:moveTo>
                  <a:cubicBezTo>
                    <a:pt x="319" y="103"/>
                    <a:pt x="219" y="112"/>
                    <a:pt x="219" y="112"/>
                  </a:cubicBezTo>
                  <a:cubicBezTo>
                    <a:pt x="219" y="112"/>
                    <a:pt x="227" y="66"/>
                    <a:pt x="194" y="33"/>
                  </a:cubicBezTo>
                  <a:cubicBezTo>
                    <a:pt x="160" y="0"/>
                    <a:pt x="74" y="18"/>
                    <a:pt x="50" y="57"/>
                  </a:cubicBezTo>
                  <a:cubicBezTo>
                    <a:pt x="26" y="95"/>
                    <a:pt x="17" y="202"/>
                    <a:pt x="15" y="225"/>
                  </a:cubicBezTo>
                  <a:cubicBezTo>
                    <a:pt x="13" y="248"/>
                    <a:pt x="0" y="267"/>
                    <a:pt x="0" y="267"/>
                  </a:cubicBezTo>
                  <a:cubicBezTo>
                    <a:pt x="0" y="267"/>
                    <a:pt x="97" y="277"/>
                    <a:pt x="130" y="283"/>
                  </a:cubicBezTo>
                  <a:cubicBezTo>
                    <a:pt x="163" y="290"/>
                    <a:pt x="308" y="319"/>
                    <a:pt x="313" y="211"/>
                  </a:cubicBezTo>
                  <a:close/>
                  <a:moveTo>
                    <a:pt x="220" y="259"/>
                  </a:moveTo>
                  <a:cubicBezTo>
                    <a:pt x="175" y="269"/>
                    <a:pt x="114" y="257"/>
                    <a:pt x="84" y="251"/>
                  </a:cubicBezTo>
                  <a:cubicBezTo>
                    <a:pt x="54" y="246"/>
                    <a:pt x="21" y="244"/>
                    <a:pt x="21" y="244"/>
                  </a:cubicBezTo>
                  <a:cubicBezTo>
                    <a:pt x="21" y="244"/>
                    <a:pt x="51" y="165"/>
                    <a:pt x="49" y="124"/>
                  </a:cubicBezTo>
                  <a:cubicBezTo>
                    <a:pt x="47" y="83"/>
                    <a:pt x="87" y="17"/>
                    <a:pt x="144" y="31"/>
                  </a:cubicBezTo>
                  <a:cubicBezTo>
                    <a:pt x="201" y="45"/>
                    <a:pt x="209" y="77"/>
                    <a:pt x="196" y="91"/>
                  </a:cubicBezTo>
                  <a:cubicBezTo>
                    <a:pt x="183" y="105"/>
                    <a:pt x="188" y="141"/>
                    <a:pt x="188" y="141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8"/>
                    <a:pt x="255" y="107"/>
                    <a:pt x="279" y="151"/>
                  </a:cubicBezTo>
                  <a:cubicBezTo>
                    <a:pt x="303" y="195"/>
                    <a:pt x="266" y="248"/>
                    <a:pt x="220" y="2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666"/>
            <p:cNvSpPr/>
            <p:nvPr/>
          </p:nvSpPr>
          <p:spPr bwMode="auto">
            <a:xfrm flipH="1" flipV="1">
              <a:off x="8466796" y="2436235"/>
              <a:ext cx="66232" cy="76422"/>
            </a:xfrm>
            <a:custGeom>
              <a:avLst/>
              <a:gdLst>
                <a:gd name="T0" fmla="*/ 26 w 33"/>
                <a:gd name="T1" fmla="*/ 11 h 38"/>
                <a:gd name="T2" fmla="*/ 26 w 33"/>
                <a:gd name="T3" fmla="*/ 28 h 38"/>
                <a:gd name="T4" fmla="*/ 4 w 33"/>
                <a:gd name="T5" fmla="*/ 29 h 38"/>
                <a:gd name="T6" fmla="*/ 8 w 33"/>
                <a:gd name="T7" fmla="*/ 8 h 38"/>
                <a:gd name="T8" fmla="*/ 26 w 33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26" y="11"/>
                  </a:moveTo>
                  <a:cubicBezTo>
                    <a:pt x="27" y="11"/>
                    <a:pt x="33" y="22"/>
                    <a:pt x="26" y="28"/>
                  </a:cubicBezTo>
                  <a:cubicBezTo>
                    <a:pt x="18" y="34"/>
                    <a:pt x="8" y="38"/>
                    <a:pt x="4" y="29"/>
                  </a:cubicBezTo>
                  <a:cubicBezTo>
                    <a:pt x="0" y="20"/>
                    <a:pt x="3" y="17"/>
                    <a:pt x="8" y="8"/>
                  </a:cubicBezTo>
                  <a:cubicBezTo>
                    <a:pt x="12" y="0"/>
                    <a:pt x="26" y="11"/>
                    <a:pt x="2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667"/>
            <p:cNvSpPr/>
            <p:nvPr/>
          </p:nvSpPr>
          <p:spPr bwMode="auto">
            <a:xfrm flipH="1" flipV="1">
              <a:off x="8489722" y="2530489"/>
              <a:ext cx="53496" cy="61138"/>
            </a:xfrm>
            <a:custGeom>
              <a:avLst/>
              <a:gdLst>
                <a:gd name="T0" fmla="*/ 21 w 26"/>
                <a:gd name="T1" fmla="*/ 13 h 30"/>
                <a:gd name="T2" fmla="*/ 16 w 26"/>
                <a:gd name="T3" fmla="*/ 25 h 30"/>
                <a:gd name="T4" fmla="*/ 1 w 26"/>
                <a:gd name="T5" fmla="*/ 17 h 30"/>
                <a:gd name="T6" fmla="*/ 13 w 26"/>
                <a:gd name="T7" fmla="*/ 2 h 30"/>
                <a:gd name="T8" fmla="*/ 21 w 2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21" y="13"/>
                  </a:moveTo>
                  <a:cubicBezTo>
                    <a:pt x="21" y="16"/>
                    <a:pt x="26" y="19"/>
                    <a:pt x="16" y="25"/>
                  </a:cubicBezTo>
                  <a:cubicBezTo>
                    <a:pt x="7" y="30"/>
                    <a:pt x="0" y="23"/>
                    <a:pt x="1" y="17"/>
                  </a:cubicBezTo>
                  <a:cubicBezTo>
                    <a:pt x="1" y="11"/>
                    <a:pt x="8" y="3"/>
                    <a:pt x="13" y="2"/>
                  </a:cubicBezTo>
                  <a:cubicBezTo>
                    <a:pt x="17" y="0"/>
                    <a:pt x="21" y="9"/>
                    <a:pt x="2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668"/>
            <p:cNvSpPr/>
            <p:nvPr/>
          </p:nvSpPr>
          <p:spPr bwMode="auto">
            <a:xfrm flipH="1" flipV="1">
              <a:off x="8553408" y="2390381"/>
              <a:ext cx="53496" cy="66232"/>
            </a:xfrm>
            <a:custGeom>
              <a:avLst/>
              <a:gdLst>
                <a:gd name="T0" fmla="*/ 27 w 27"/>
                <a:gd name="T1" fmla="*/ 12 h 33"/>
                <a:gd name="T2" fmla="*/ 26 w 27"/>
                <a:gd name="T3" fmla="*/ 15 h 33"/>
                <a:gd name="T4" fmla="*/ 9 w 27"/>
                <a:gd name="T5" fmla="*/ 28 h 33"/>
                <a:gd name="T6" fmla="*/ 6 w 27"/>
                <a:gd name="T7" fmla="*/ 9 h 33"/>
                <a:gd name="T8" fmla="*/ 21 w 27"/>
                <a:gd name="T9" fmla="*/ 5 h 33"/>
                <a:gd name="T10" fmla="*/ 27 w 27"/>
                <a:gd name="T1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3">
                  <a:moveTo>
                    <a:pt x="27" y="12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15" y="33"/>
                    <a:pt x="9" y="28"/>
                  </a:cubicBezTo>
                  <a:cubicBezTo>
                    <a:pt x="2" y="23"/>
                    <a:pt x="0" y="19"/>
                    <a:pt x="6" y="9"/>
                  </a:cubicBezTo>
                  <a:cubicBezTo>
                    <a:pt x="13" y="0"/>
                    <a:pt x="17" y="2"/>
                    <a:pt x="21" y="5"/>
                  </a:cubicBezTo>
                  <a:cubicBezTo>
                    <a:pt x="25" y="9"/>
                    <a:pt x="27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669"/>
            <p:cNvSpPr/>
            <p:nvPr/>
          </p:nvSpPr>
          <p:spPr bwMode="auto">
            <a:xfrm flipH="1" flipV="1">
              <a:off x="8650209" y="2372550"/>
              <a:ext cx="61138" cy="45853"/>
            </a:xfrm>
            <a:custGeom>
              <a:avLst/>
              <a:gdLst>
                <a:gd name="T0" fmla="*/ 30 w 30"/>
                <a:gd name="T1" fmla="*/ 12 h 22"/>
                <a:gd name="T2" fmla="*/ 5 w 30"/>
                <a:gd name="T3" fmla="*/ 11 h 22"/>
                <a:gd name="T4" fmla="*/ 20 w 30"/>
                <a:gd name="T5" fmla="*/ 2 h 22"/>
                <a:gd name="T6" fmla="*/ 30 w 30"/>
                <a:gd name="T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2">
                  <a:moveTo>
                    <a:pt x="30" y="12"/>
                  </a:moveTo>
                  <a:cubicBezTo>
                    <a:pt x="30" y="12"/>
                    <a:pt x="10" y="22"/>
                    <a:pt x="5" y="11"/>
                  </a:cubicBezTo>
                  <a:cubicBezTo>
                    <a:pt x="0" y="1"/>
                    <a:pt x="15" y="0"/>
                    <a:pt x="20" y="2"/>
                  </a:cubicBezTo>
                  <a:cubicBezTo>
                    <a:pt x="25" y="3"/>
                    <a:pt x="3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670"/>
            <p:cNvSpPr/>
            <p:nvPr/>
          </p:nvSpPr>
          <p:spPr bwMode="auto">
            <a:xfrm flipH="1" flipV="1">
              <a:off x="8757200" y="2380192"/>
              <a:ext cx="48401" cy="50948"/>
            </a:xfrm>
            <a:custGeom>
              <a:avLst/>
              <a:gdLst>
                <a:gd name="T0" fmla="*/ 24 w 24"/>
                <a:gd name="T1" fmla="*/ 9 h 25"/>
                <a:gd name="T2" fmla="*/ 6 w 24"/>
                <a:gd name="T3" fmla="*/ 12 h 25"/>
                <a:gd name="T4" fmla="*/ 14 w 24"/>
                <a:gd name="T5" fmla="*/ 3 h 25"/>
                <a:gd name="T6" fmla="*/ 24 w 24"/>
                <a:gd name="T7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5">
                  <a:moveTo>
                    <a:pt x="24" y="9"/>
                  </a:moveTo>
                  <a:cubicBezTo>
                    <a:pt x="24" y="9"/>
                    <a:pt x="11" y="25"/>
                    <a:pt x="6" y="12"/>
                  </a:cubicBezTo>
                  <a:cubicBezTo>
                    <a:pt x="0" y="0"/>
                    <a:pt x="9" y="3"/>
                    <a:pt x="14" y="3"/>
                  </a:cubicBezTo>
                  <a:cubicBezTo>
                    <a:pt x="19" y="3"/>
                    <a:pt x="24" y="9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671"/>
            <p:cNvSpPr/>
            <p:nvPr/>
          </p:nvSpPr>
          <p:spPr bwMode="auto">
            <a:xfrm flipH="1" flipV="1">
              <a:off x="8823433" y="2392930"/>
              <a:ext cx="53496" cy="61138"/>
            </a:xfrm>
            <a:custGeom>
              <a:avLst/>
              <a:gdLst>
                <a:gd name="T0" fmla="*/ 23 w 26"/>
                <a:gd name="T1" fmla="*/ 19 h 30"/>
                <a:gd name="T2" fmla="*/ 10 w 26"/>
                <a:gd name="T3" fmla="*/ 26 h 30"/>
                <a:gd name="T4" fmla="*/ 6 w 26"/>
                <a:gd name="T5" fmla="*/ 8 h 30"/>
                <a:gd name="T6" fmla="*/ 23 w 26"/>
                <a:gd name="T7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0">
                  <a:moveTo>
                    <a:pt x="23" y="19"/>
                  </a:moveTo>
                  <a:cubicBezTo>
                    <a:pt x="26" y="27"/>
                    <a:pt x="14" y="30"/>
                    <a:pt x="10" y="26"/>
                  </a:cubicBezTo>
                  <a:cubicBezTo>
                    <a:pt x="5" y="21"/>
                    <a:pt x="0" y="16"/>
                    <a:pt x="6" y="8"/>
                  </a:cubicBezTo>
                  <a:cubicBezTo>
                    <a:pt x="13" y="0"/>
                    <a:pt x="21" y="10"/>
                    <a:pt x="2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672"/>
            <p:cNvSpPr/>
            <p:nvPr/>
          </p:nvSpPr>
          <p:spPr bwMode="auto">
            <a:xfrm flipH="1" flipV="1">
              <a:off x="8889665" y="2405666"/>
              <a:ext cx="43307" cy="66232"/>
            </a:xfrm>
            <a:custGeom>
              <a:avLst/>
              <a:gdLst>
                <a:gd name="T0" fmla="*/ 22 w 22"/>
                <a:gd name="T1" fmla="*/ 12 h 33"/>
                <a:gd name="T2" fmla="*/ 7 w 22"/>
                <a:gd name="T3" fmla="*/ 24 h 33"/>
                <a:gd name="T4" fmla="*/ 9 w 22"/>
                <a:gd name="T5" fmla="*/ 6 h 33"/>
                <a:gd name="T6" fmla="*/ 22 w 22"/>
                <a:gd name="T7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3">
                  <a:moveTo>
                    <a:pt x="22" y="12"/>
                  </a:moveTo>
                  <a:cubicBezTo>
                    <a:pt x="22" y="12"/>
                    <a:pt x="13" y="33"/>
                    <a:pt x="7" y="24"/>
                  </a:cubicBezTo>
                  <a:cubicBezTo>
                    <a:pt x="0" y="15"/>
                    <a:pt x="1" y="12"/>
                    <a:pt x="9" y="6"/>
                  </a:cubicBezTo>
                  <a:cubicBezTo>
                    <a:pt x="17" y="0"/>
                    <a:pt x="22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673"/>
            <p:cNvSpPr/>
            <p:nvPr/>
          </p:nvSpPr>
          <p:spPr bwMode="auto">
            <a:xfrm flipH="1" flipV="1">
              <a:off x="8861644" y="2510108"/>
              <a:ext cx="45853" cy="63686"/>
            </a:xfrm>
            <a:custGeom>
              <a:avLst/>
              <a:gdLst>
                <a:gd name="T0" fmla="*/ 21 w 22"/>
                <a:gd name="T1" fmla="*/ 15 h 31"/>
                <a:gd name="T2" fmla="*/ 12 w 22"/>
                <a:gd name="T3" fmla="*/ 2 h 31"/>
                <a:gd name="T4" fmla="*/ 7 w 22"/>
                <a:gd name="T5" fmla="*/ 24 h 31"/>
                <a:gd name="T6" fmla="*/ 21 w 22"/>
                <a:gd name="T7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1">
                  <a:moveTo>
                    <a:pt x="21" y="15"/>
                  </a:moveTo>
                  <a:cubicBezTo>
                    <a:pt x="22" y="14"/>
                    <a:pt x="22" y="0"/>
                    <a:pt x="12" y="2"/>
                  </a:cubicBezTo>
                  <a:cubicBezTo>
                    <a:pt x="2" y="4"/>
                    <a:pt x="0" y="18"/>
                    <a:pt x="7" y="24"/>
                  </a:cubicBezTo>
                  <a:cubicBezTo>
                    <a:pt x="15" y="31"/>
                    <a:pt x="20" y="16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674"/>
            <p:cNvSpPr/>
            <p:nvPr/>
          </p:nvSpPr>
          <p:spPr bwMode="auto">
            <a:xfrm flipH="1" flipV="1">
              <a:off x="8836169" y="2619648"/>
              <a:ext cx="63686" cy="81517"/>
            </a:xfrm>
            <a:custGeom>
              <a:avLst/>
              <a:gdLst>
                <a:gd name="T0" fmla="*/ 31 w 31"/>
                <a:gd name="T1" fmla="*/ 24 h 40"/>
                <a:gd name="T2" fmla="*/ 29 w 31"/>
                <a:gd name="T3" fmla="*/ 21 h 40"/>
                <a:gd name="T4" fmla="*/ 9 w 31"/>
                <a:gd name="T5" fmla="*/ 33 h 40"/>
                <a:gd name="T6" fmla="*/ 8 w 31"/>
                <a:gd name="T7" fmla="*/ 7 h 40"/>
                <a:gd name="T8" fmla="*/ 28 w 31"/>
                <a:gd name="T9" fmla="*/ 13 h 40"/>
                <a:gd name="T10" fmla="*/ 31 w 31"/>
                <a:gd name="T11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0">
                  <a:moveTo>
                    <a:pt x="31" y="24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15" y="40"/>
                    <a:pt x="9" y="33"/>
                  </a:cubicBezTo>
                  <a:cubicBezTo>
                    <a:pt x="3" y="27"/>
                    <a:pt x="0" y="14"/>
                    <a:pt x="8" y="7"/>
                  </a:cubicBezTo>
                  <a:cubicBezTo>
                    <a:pt x="16" y="0"/>
                    <a:pt x="24" y="9"/>
                    <a:pt x="28" y="13"/>
                  </a:cubicBezTo>
                  <a:cubicBezTo>
                    <a:pt x="31" y="18"/>
                    <a:pt x="31" y="24"/>
                    <a:pt x="3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675"/>
            <p:cNvSpPr/>
            <p:nvPr/>
          </p:nvSpPr>
          <p:spPr bwMode="auto">
            <a:xfrm flipH="1" flipV="1">
              <a:off x="8757200" y="2724092"/>
              <a:ext cx="73875" cy="56043"/>
            </a:xfrm>
            <a:custGeom>
              <a:avLst/>
              <a:gdLst>
                <a:gd name="T0" fmla="*/ 17 w 37"/>
                <a:gd name="T1" fmla="*/ 28 h 28"/>
                <a:gd name="T2" fmla="*/ 34 w 37"/>
                <a:gd name="T3" fmla="*/ 12 h 28"/>
                <a:gd name="T4" fmla="*/ 15 w 37"/>
                <a:gd name="T5" fmla="*/ 2 h 28"/>
                <a:gd name="T6" fmla="*/ 1 w 37"/>
                <a:gd name="T7" fmla="*/ 17 h 28"/>
                <a:gd name="T8" fmla="*/ 17 w 3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8">
                  <a:moveTo>
                    <a:pt x="17" y="28"/>
                  </a:moveTo>
                  <a:cubicBezTo>
                    <a:pt x="17" y="28"/>
                    <a:pt x="31" y="21"/>
                    <a:pt x="34" y="12"/>
                  </a:cubicBezTo>
                  <a:cubicBezTo>
                    <a:pt x="37" y="3"/>
                    <a:pt x="21" y="0"/>
                    <a:pt x="15" y="2"/>
                  </a:cubicBezTo>
                  <a:cubicBezTo>
                    <a:pt x="10" y="4"/>
                    <a:pt x="0" y="13"/>
                    <a:pt x="1" y="17"/>
                  </a:cubicBezTo>
                  <a:cubicBezTo>
                    <a:pt x="1" y="22"/>
                    <a:pt x="17" y="28"/>
                    <a:pt x="1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676"/>
            <p:cNvSpPr/>
            <p:nvPr/>
          </p:nvSpPr>
          <p:spPr bwMode="auto">
            <a:xfrm flipH="1" flipV="1">
              <a:off x="8619640" y="2673142"/>
              <a:ext cx="66232" cy="73875"/>
            </a:xfrm>
            <a:custGeom>
              <a:avLst/>
              <a:gdLst>
                <a:gd name="T0" fmla="*/ 14 w 32"/>
                <a:gd name="T1" fmla="*/ 37 h 37"/>
                <a:gd name="T2" fmla="*/ 23 w 32"/>
                <a:gd name="T3" fmla="*/ 12 h 37"/>
                <a:gd name="T4" fmla="*/ 2 w 32"/>
                <a:gd name="T5" fmla="*/ 22 h 37"/>
                <a:gd name="T6" fmla="*/ 14 w 32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7">
                  <a:moveTo>
                    <a:pt x="14" y="37"/>
                  </a:moveTo>
                  <a:cubicBezTo>
                    <a:pt x="21" y="37"/>
                    <a:pt x="32" y="23"/>
                    <a:pt x="23" y="12"/>
                  </a:cubicBezTo>
                  <a:cubicBezTo>
                    <a:pt x="14" y="0"/>
                    <a:pt x="0" y="11"/>
                    <a:pt x="2" y="22"/>
                  </a:cubicBezTo>
                  <a:cubicBezTo>
                    <a:pt x="3" y="32"/>
                    <a:pt x="6" y="37"/>
                    <a:pt x="1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677"/>
            <p:cNvSpPr/>
            <p:nvPr/>
          </p:nvSpPr>
          <p:spPr bwMode="auto">
            <a:xfrm flipH="1" flipV="1">
              <a:off x="8673135" y="2749564"/>
              <a:ext cx="68781" cy="73875"/>
            </a:xfrm>
            <a:custGeom>
              <a:avLst/>
              <a:gdLst>
                <a:gd name="T0" fmla="*/ 34 w 34"/>
                <a:gd name="T1" fmla="*/ 15 h 36"/>
                <a:gd name="T2" fmla="*/ 17 w 34"/>
                <a:gd name="T3" fmla="*/ 35 h 36"/>
                <a:gd name="T4" fmla="*/ 1 w 34"/>
                <a:gd name="T5" fmla="*/ 17 h 36"/>
                <a:gd name="T6" fmla="*/ 20 w 34"/>
                <a:gd name="T7" fmla="*/ 4 h 36"/>
                <a:gd name="T8" fmla="*/ 34 w 34"/>
                <a:gd name="T9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34" y="15"/>
                  </a:moveTo>
                  <a:cubicBezTo>
                    <a:pt x="34" y="15"/>
                    <a:pt x="27" y="35"/>
                    <a:pt x="17" y="35"/>
                  </a:cubicBezTo>
                  <a:cubicBezTo>
                    <a:pt x="6" y="36"/>
                    <a:pt x="0" y="27"/>
                    <a:pt x="1" y="17"/>
                  </a:cubicBezTo>
                  <a:cubicBezTo>
                    <a:pt x="2" y="7"/>
                    <a:pt x="8" y="0"/>
                    <a:pt x="20" y="4"/>
                  </a:cubicBezTo>
                  <a:cubicBezTo>
                    <a:pt x="31" y="9"/>
                    <a:pt x="34" y="15"/>
                    <a:pt x="3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9" name="Freeform 678"/>
            <p:cNvSpPr/>
            <p:nvPr/>
          </p:nvSpPr>
          <p:spPr bwMode="auto">
            <a:xfrm flipH="1" flipV="1">
              <a:off x="8637473" y="2581437"/>
              <a:ext cx="40758" cy="61138"/>
            </a:xfrm>
            <a:custGeom>
              <a:avLst/>
              <a:gdLst>
                <a:gd name="T0" fmla="*/ 21 w 21"/>
                <a:gd name="T1" fmla="*/ 12 h 30"/>
                <a:gd name="T2" fmla="*/ 14 w 21"/>
                <a:gd name="T3" fmla="*/ 29 h 30"/>
                <a:gd name="T4" fmla="*/ 2 w 21"/>
                <a:gd name="T5" fmla="*/ 19 h 30"/>
                <a:gd name="T6" fmla="*/ 8 w 21"/>
                <a:gd name="T7" fmla="*/ 3 h 30"/>
                <a:gd name="T8" fmla="*/ 21 w 21"/>
                <a:gd name="T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0">
                  <a:moveTo>
                    <a:pt x="21" y="12"/>
                  </a:moveTo>
                  <a:cubicBezTo>
                    <a:pt x="21" y="12"/>
                    <a:pt x="19" y="27"/>
                    <a:pt x="14" y="29"/>
                  </a:cubicBezTo>
                  <a:cubicBezTo>
                    <a:pt x="9" y="30"/>
                    <a:pt x="5" y="28"/>
                    <a:pt x="2" y="19"/>
                  </a:cubicBezTo>
                  <a:cubicBezTo>
                    <a:pt x="0" y="10"/>
                    <a:pt x="4" y="6"/>
                    <a:pt x="8" y="3"/>
                  </a:cubicBezTo>
                  <a:cubicBezTo>
                    <a:pt x="12" y="0"/>
                    <a:pt x="21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679"/>
            <p:cNvSpPr>
              <a:spLocks noEditPoints="1"/>
            </p:cNvSpPr>
            <p:nvPr/>
          </p:nvSpPr>
          <p:spPr bwMode="auto">
            <a:xfrm flipH="1" flipV="1">
              <a:off x="8576335" y="2415855"/>
              <a:ext cx="280214" cy="285309"/>
            </a:xfrm>
            <a:custGeom>
              <a:avLst/>
              <a:gdLst>
                <a:gd name="T0" fmla="*/ 137 w 138"/>
                <a:gd name="T1" fmla="*/ 86 h 140"/>
                <a:gd name="T2" fmla="*/ 91 w 138"/>
                <a:gd name="T3" fmla="*/ 63 h 140"/>
                <a:gd name="T4" fmla="*/ 83 w 138"/>
                <a:gd name="T5" fmla="*/ 39 h 140"/>
                <a:gd name="T6" fmla="*/ 53 w 138"/>
                <a:gd name="T7" fmla="*/ 1 h 140"/>
                <a:gd name="T8" fmla="*/ 7 w 138"/>
                <a:gd name="T9" fmla="*/ 46 h 140"/>
                <a:gd name="T10" fmla="*/ 0 w 138"/>
                <a:gd name="T11" fmla="*/ 116 h 140"/>
                <a:gd name="T12" fmla="*/ 77 w 138"/>
                <a:gd name="T13" fmla="*/ 135 h 140"/>
                <a:gd name="T14" fmla="*/ 137 w 138"/>
                <a:gd name="T15" fmla="*/ 86 h 140"/>
                <a:gd name="T16" fmla="*/ 81 w 138"/>
                <a:gd name="T17" fmla="*/ 119 h 140"/>
                <a:gd name="T18" fmla="*/ 10 w 138"/>
                <a:gd name="T19" fmla="*/ 111 h 140"/>
                <a:gd name="T20" fmla="*/ 23 w 138"/>
                <a:gd name="T21" fmla="*/ 40 h 140"/>
                <a:gd name="T22" fmla="*/ 71 w 138"/>
                <a:gd name="T23" fmla="*/ 23 h 140"/>
                <a:gd name="T24" fmla="*/ 74 w 138"/>
                <a:gd name="T25" fmla="*/ 69 h 140"/>
                <a:gd name="T26" fmla="*/ 81 w 138"/>
                <a:gd name="T27" fmla="*/ 77 h 140"/>
                <a:gd name="T28" fmla="*/ 120 w 138"/>
                <a:gd name="T29" fmla="*/ 83 h 140"/>
                <a:gd name="T30" fmla="*/ 81 w 138"/>
                <a:gd name="T31" fmla="*/ 11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140">
                  <a:moveTo>
                    <a:pt x="137" y="86"/>
                  </a:moveTo>
                  <a:cubicBezTo>
                    <a:pt x="136" y="50"/>
                    <a:pt x="91" y="63"/>
                    <a:pt x="91" y="63"/>
                  </a:cubicBezTo>
                  <a:cubicBezTo>
                    <a:pt x="91" y="63"/>
                    <a:pt x="87" y="56"/>
                    <a:pt x="83" y="39"/>
                  </a:cubicBezTo>
                  <a:cubicBezTo>
                    <a:pt x="78" y="23"/>
                    <a:pt x="79" y="1"/>
                    <a:pt x="53" y="1"/>
                  </a:cubicBezTo>
                  <a:cubicBezTo>
                    <a:pt x="28" y="0"/>
                    <a:pt x="9" y="30"/>
                    <a:pt x="7" y="46"/>
                  </a:cubicBezTo>
                  <a:cubicBezTo>
                    <a:pt x="5" y="62"/>
                    <a:pt x="0" y="116"/>
                    <a:pt x="0" y="116"/>
                  </a:cubicBezTo>
                  <a:cubicBezTo>
                    <a:pt x="0" y="116"/>
                    <a:pt x="51" y="131"/>
                    <a:pt x="77" y="135"/>
                  </a:cubicBezTo>
                  <a:cubicBezTo>
                    <a:pt x="103" y="140"/>
                    <a:pt x="138" y="123"/>
                    <a:pt x="137" y="86"/>
                  </a:cubicBezTo>
                  <a:close/>
                  <a:moveTo>
                    <a:pt x="81" y="119"/>
                  </a:moveTo>
                  <a:cubicBezTo>
                    <a:pt x="54" y="117"/>
                    <a:pt x="10" y="111"/>
                    <a:pt x="10" y="111"/>
                  </a:cubicBezTo>
                  <a:cubicBezTo>
                    <a:pt x="10" y="111"/>
                    <a:pt x="15" y="61"/>
                    <a:pt x="23" y="40"/>
                  </a:cubicBezTo>
                  <a:cubicBezTo>
                    <a:pt x="31" y="19"/>
                    <a:pt x="58" y="5"/>
                    <a:pt x="71" y="23"/>
                  </a:cubicBezTo>
                  <a:cubicBezTo>
                    <a:pt x="83" y="41"/>
                    <a:pt x="75" y="61"/>
                    <a:pt x="74" y="69"/>
                  </a:cubicBezTo>
                  <a:cubicBezTo>
                    <a:pt x="74" y="78"/>
                    <a:pt x="81" y="77"/>
                    <a:pt x="81" y="77"/>
                  </a:cubicBezTo>
                  <a:cubicBezTo>
                    <a:pt x="81" y="77"/>
                    <a:pt x="120" y="61"/>
                    <a:pt x="120" y="83"/>
                  </a:cubicBezTo>
                  <a:cubicBezTo>
                    <a:pt x="119" y="106"/>
                    <a:pt x="109" y="121"/>
                    <a:pt x="81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1" name="Freeform 681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 flipH="1" flipV="1">
            <a:off x="5564083" y="1661203"/>
            <a:ext cx="1874888" cy="2045564"/>
          </a:xfrm>
          <a:custGeom>
            <a:avLst/>
            <a:gdLst>
              <a:gd name="T0" fmla="*/ 8 w 920"/>
              <a:gd name="T1" fmla="*/ 191 h 1004"/>
              <a:gd name="T2" fmla="*/ 46 w 920"/>
              <a:gd name="T3" fmla="*/ 146 h 1004"/>
              <a:gd name="T4" fmla="*/ 81 w 920"/>
              <a:gd name="T5" fmla="*/ 136 h 1004"/>
              <a:gd name="T6" fmla="*/ 123 w 920"/>
              <a:gd name="T7" fmla="*/ 95 h 1004"/>
              <a:gd name="T8" fmla="*/ 159 w 920"/>
              <a:gd name="T9" fmla="*/ 87 h 1004"/>
              <a:gd name="T10" fmla="*/ 159 w 920"/>
              <a:gd name="T11" fmla="*/ 87 h 1004"/>
              <a:gd name="T12" fmla="*/ 258 w 920"/>
              <a:gd name="T13" fmla="*/ 29 h 1004"/>
              <a:gd name="T14" fmla="*/ 262 w 920"/>
              <a:gd name="T15" fmla="*/ 40 h 1004"/>
              <a:gd name="T16" fmla="*/ 258 w 920"/>
              <a:gd name="T17" fmla="*/ 29 h 1004"/>
              <a:gd name="T18" fmla="*/ 385 w 920"/>
              <a:gd name="T19" fmla="*/ 12 h 1004"/>
              <a:gd name="T20" fmla="*/ 776 w 920"/>
              <a:gd name="T21" fmla="*/ 959 h 1004"/>
              <a:gd name="T22" fmla="*/ 731 w 920"/>
              <a:gd name="T23" fmla="*/ 994 h 1004"/>
              <a:gd name="T24" fmla="*/ 477 w 920"/>
              <a:gd name="T25" fmla="*/ 10 h 1004"/>
              <a:gd name="T26" fmla="*/ 419 w 920"/>
              <a:gd name="T27" fmla="*/ 12 h 1004"/>
              <a:gd name="T28" fmla="*/ 577 w 920"/>
              <a:gd name="T29" fmla="*/ 298 h 1004"/>
              <a:gd name="T30" fmla="*/ 580 w 920"/>
              <a:gd name="T31" fmla="*/ 344 h 1004"/>
              <a:gd name="T32" fmla="*/ 567 w 920"/>
              <a:gd name="T33" fmla="*/ 292 h 1004"/>
              <a:gd name="T34" fmla="*/ 808 w 920"/>
              <a:gd name="T35" fmla="*/ 942 h 1004"/>
              <a:gd name="T36" fmla="*/ 607 w 920"/>
              <a:gd name="T37" fmla="*/ 353 h 1004"/>
              <a:gd name="T38" fmla="*/ 655 w 920"/>
              <a:gd name="T39" fmla="*/ 325 h 1004"/>
              <a:gd name="T40" fmla="*/ 607 w 920"/>
              <a:gd name="T41" fmla="*/ 353 h 1004"/>
              <a:gd name="T42" fmla="*/ 556 w 920"/>
              <a:gd name="T43" fmla="*/ 59 h 1004"/>
              <a:gd name="T44" fmla="*/ 616 w 920"/>
              <a:gd name="T45" fmla="*/ 252 h 1004"/>
              <a:gd name="T46" fmla="*/ 620 w 920"/>
              <a:gd name="T47" fmla="*/ 263 h 1004"/>
              <a:gd name="T48" fmla="*/ 616 w 920"/>
              <a:gd name="T49" fmla="*/ 252 h 1004"/>
              <a:gd name="T50" fmla="*/ 889 w 920"/>
              <a:gd name="T51" fmla="*/ 814 h 1004"/>
              <a:gd name="T52" fmla="*/ 879 w 920"/>
              <a:gd name="T53" fmla="*/ 810 h 1004"/>
              <a:gd name="T54" fmla="*/ 669 w 920"/>
              <a:gd name="T55" fmla="*/ 292 h 1004"/>
              <a:gd name="T56" fmla="*/ 590 w 920"/>
              <a:gd name="T57" fmla="*/ 71 h 1004"/>
              <a:gd name="T58" fmla="*/ 583 w 920"/>
              <a:gd name="T59" fmla="*/ 79 h 1004"/>
              <a:gd name="T60" fmla="*/ 663 w 920"/>
              <a:gd name="T61" fmla="*/ 171 h 1004"/>
              <a:gd name="T62" fmla="*/ 652 w 920"/>
              <a:gd name="T63" fmla="*/ 175 h 1004"/>
              <a:gd name="T64" fmla="*/ 685 w 920"/>
              <a:gd name="T65" fmla="*/ 250 h 1004"/>
              <a:gd name="T66" fmla="*/ 682 w 920"/>
              <a:gd name="T67" fmla="*/ 261 h 1004"/>
              <a:gd name="T68" fmla="*/ 915 w 920"/>
              <a:gd name="T69" fmla="*/ 724 h 1004"/>
              <a:gd name="T70" fmla="*/ 903 w 920"/>
              <a:gd name="T71" fmla="*/ 723 h 1004"/>
              <a:gd name="T72" fmla="*/ 795 w 920"/>
              <a:gd name="T73" fmla="*/ 349 h 1004"/>
              <a:gd name="T74" fmla="*/ 766 w 920"/>
              <a:gd name="T75" fmla="*/ 298 h 1004"/>
              <a:gd name="T76" fmla="*/ 918 w 920"/>
              <a:gd name="T77" fmla="*/ 690 h 1004"/>
              <a:gd name="T78" fmla="*/ 824 w 920"/>
              <a:gd name="T79" fmla="*/ 371 h 1004"/>
              <a:gd name="T80" fmla="*/ 815 w 920"/>
              <a:gd name="T81" fmla="*/ 377 h 1004"/>
              <a:gd name="T82" fmla="*/ 902 w 920"/>
              <a:gd name="T83" fmla="*/ 539 h 1004"/>
              <a:gd name="T84" fmla="*/ 891 w 920"/>
              <a:gd name="T85" fmla="*/ 543 h 1004"/>
              <a:gd name="T86" fmla="*/ 890 w 920"/>
              <a:gd name="T87" fmla="*/ 503 h 1004"/>
              <a:gd name="T88" fmla="*/ 879 w 920"/>
              <a:gd name="T89" fmla="*/ 507 h 1004"/>
              <a:gd name="T90" fmla="*/ 869 w 920"/>
              <a:gd name="T91" fmla="*/ 452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20" h="1004">
                <a:moveTo>
                  <a:pt x="46" y="146"/>
                </a:moveTo>
                <a:cubicBezTo>
                  <a:pt x="53" y="156"/>
                  <a:pt x="53" y="156"/>
                  <a:pt x="53" y="156"/>
                </a:cubicBezTo>
                <a:cubicBezTo>
                  <a:pt x="25" y="176"/>
                  <a:pt x="8" y="191"/>
                  <a:pt x="8" y="191"/>
                </a:cubicBezTo>
                <a:cubicBezTo>
                  <a:pt x="8" y="191"/>
                  <a:pt x="8" y="191"/>
                  <a:pt x="8" y="191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2"/>
                  <a:pt x="17" y="167"/>
                  <a:pt x="46" y="146"/>
                </a:cubicBezTo>
                <a:close/>
                <a:moveTo>
                  <a:pt x="123" y="95"/>
                </a:moveTo>
                <a:cubicBezTo>
                  <a:pt x="129" y="105"/>
                  <a:pt x="129" y="105"/>
                  <a:pt x="129" y="105"/>
                </a:cubicBezTo>
                <a:cubicBezTo>
                  <a:pt x="112" y="115"/>
                  <a:pt x="96" y="126"/>
                  <a:pt x="81" y="136"/>
                </a:cubicBezTo>
                <a:cubicBezTo>
                  <a:pt x="81" y="136"/>
                  <a:pt x="81" y="136"/>
                  <a:pt x="81" y="13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89" y="116"/>
                  <a:pt x="106" y="105"/>
                  <a:pt x="123" y="95"/>
                </a:cubicBezTo>
                <a:close/>
                <a:moveTo>
                  <a:pt x="205" y="51"/>
                </a:moveTo>
                <a:cubicBezTo>
                  <a:pt x="210" y="61"/>
                  <a:pt x="210" y="61"/>
                  <a:pt x="210" y="61"/>
                </a:cubicBezTo>
                <a:cubicBezTo>
                  <a:pt x="192" y="69"/>
                  <a:pt x="175" y="78"/>
                  <a:pt x="159" y="87"/>
                </a:cubicBezTo>
                <a:cubicBezTo>
                  <a:pt x="154" y="77"/>
                  <a:pt x="154" y="77"/>
                  <a:pt x="154" y="77"/>
                </a:cubicBezTo>
                <a:cubicBezTo>
                  <a:pt x="170" y="68"/>
                  <a:pt x="187" y="59"/>
                  <a:pt x="205" y="51"/>
                </a:cubicBezTo>
                <a:close/>
                <a:moveTo>
                  <a:pt x="159" y="87"/>
                </a:moveTo>
                <a:cubicBezTo>
                  <a:pt x="159" y="87"/>
                  <a:pt x="159" y="87"/>
                  <a:pt x="159" y="87"/>
                </a:cubicBezTo>
                <a:cubicBezTo>
                  <a:pt x="159" y="87"/>
                  <a:pt x="159" y="87"/>
                  <a:pt x="159" y="87"/>
                </a:cubicBezTo>
                <a:close/>
                <a:moveTo>
                  <a:pt x="258" y="29"/>
                </a:moveTo>
                <a:cubicBezTo>
                  <a:pt x="269" y="25"/>
                  <a:pt x="281" y="21"/>
                  <a:pt x="292" y="17"/>
                </a:cubicBezTo>
                <a:cubicBezTo>
                  <a:pt x="295" y="28"/>
                  <a:pt x="295" y="28"/>
                  <a:pt x="295" y="28"/>
                </a:cubicBezTo>
                <a:cubicBezTo>
                  <a:pt x="284" y="32"/>
                  <a:pt x="273" y="35"/>
                  <a:pt x="262" y="40"/>
                </a:cubicBezTo>
                <a:cubicBezTo>
                  <a:pt x="255" y="42"/>
                  <a:pt x="248" y="45"/>
                  <a:pt x="242" y="47"/>
                </a:cubicBezTo>
                <a:cubicBezTo>
                  <a:pt x="237" y="37"/>
                  <a:pt x="237" y="37"/>
                  <a:pt x="237" y="37"/>
                </a:cubicBezTo>
                <a:cubicBezTo>
                  <a:pt x="244" y="34"/>
                  <a:pt x="251" y="31"/>
                  <a:pt x="258" y="29"/>
                </a:cubicBezTo>
                <a:close/>
                <a:moveTo>
                  <a:pt x="326" y="9"/>
                </a:moveTo>
                <a:cubicBezTo>
                  <a:pt x="345" y="4"/>
                  <a:pt x="365" y="1"/>
                  <a:pt x="384" y="0"/>
                </a:cubicBezTo>
                <a:cubicBezTo>
                  <a:pt x="385" y="12"/>
                  <a:pt x="385" y="12"/>
                  <a:pt x="385" y="12"/>
                </a:cubicBezTo>
                <a:cubicBezTo>
                  <a:pt x="366" y="13"/>
                  <a:pt x="347" y="16"/>
                  <a:pt x="329" y="20"/>
                </a:cubicBezTo>
                <a:lnTo>
                  <a:pt x="326" y="9"/>
                </a:lnTo>
                <a:close/>
                <a:moveTo>
                  <a:pt x="776" y="959"/>
                </a:moveTo>
                <a:cubicBezTo>
                  <a:pt x="783" y="967"/>
                  <a:pt x="783" y="967"/>
                  <a:pt x="783" y="967"/>
                </a:cubicBezTo>
                <a:cubicBezTo>
                  <a:pt x="768" y="981"/>
                  <a:pt x="752" y="994"/>
                  <a:pt x="738" y="1004"/>
                </a:cubicBezTo>
                <a:cubicBezTo>
                  <a:pt x="731" y="994"/>
                  <a:pt x="731" y="994"/>
                  <a:pt x="731" y="994"/>
                </a:cubicBezTo>
                <a:cubicBezTo>
                  <a:pt x="746" y="984"/>
                  <a:pt x="761" y="973"/>
                  <a:pt x="776" y="959"/>
                </a:cubicBezTo>
                <a:close/>
                <a:moveTo>
                  <a:pt x="419" y="0"/>
                </a:moveTo>
                <a:cubicBezTo>
                  <a:pt x="439" y="1"/>
                  <a:pt x="458" y="4"/>
                  <a:pt x="477" y="10"/>
                </a:cubicBezTo>
                <a:cubicBezTo>
                  <a:pt x="474" y="21"/>
                  <a:pt x="474" y="21"/>
                  <a:pt x="474" y="21"/>
                </a:cubicBezTo>
                <a:cubicBezTo>
                  <a:pt x="456" y="15"/>
                  <a:pt x="437" y="13"/>
                  <a:pt x="419" y="12"/>
                </a:cubicBezTo>
                <a:cubicBezTo>
                  <a:pt x="419" y="12"/>
                  <a:pt x="419" y="12"/>
                  <a:pt x="419" y="12"/>
                </a:cubicBezTo>
                <a:lnTo>
                  <a:pt x="419" y="0"/>
                </a:lnTo>
                <a:close/>
                <a:moveTo>
                  <a:pt x="567" y="292"/>
                </a:moveTo>
                <a:cubicBezTo>
                  <a:pt x="577" y="298"/>
                  <a:pt x="577" y="298"/>
                  <a:pt x="577" y="298"/>
                </a:cubicBezTo>
                <a:cubicBezTo>
                  <a:pt x="570" y="310"/>
                  <a:pt x="569" y="322"/>
                  <a:pt x="572" y="332"/>
                </a:cubicBezTo>
                <a:cubicBezTo>
                  <a:pt x="574" y="337"/>
                  <a:pt x="576" y="340"/>
                  <a:pt x="580" y="344"/>
                </a:cubicBezTo>
                <a:cubicBezTo>
                  <a:pt x="580" y="344"/>
                  <a:pt x="580" y="344"/>
                  <a:pt x="580" y="344"/>
                </a:cubicBezTo>
                <a:cubicBezTo>
                  <a:pt x="572" y="352"/>
                  <a:pt x="572" y="352"/>
                  <a:pt x="572" y="352"/>
                </a:cubicBezTo>
                <a:cubicBezTo>
                  <a:pt x="567" y="348"/>
                  <a:pt x="564" y="342"/>
                  <a:pt x="561" y="336"/>
                </a:cubicBezTo>
                <a:cubicBezTo>
                  <a:pt x="556" y="322"/>
                  <a:pt x="559" y="306"/>
                  <a:pt x="567" y="292"/>
                </a:cubicBezTo>
                <a:close/>
                <a:moveTo>
                  <a:pt x="835" y="890"/>
                </a:moveTo>
                <a:cubicBezTo>
                  <a:pt x="845" y="896"/>
                  <a:pt x="845" y="896"/>
                  <a:pt x="845" y="896"/>
                </a:cubicBezTo>
                <a:cubicBezTo>
                  <a:pt x="833" y="913"/>
                  <a:pt x="821" y="928"/>
                  <a:pt x="808" y="942"/>
                </a:cubicBezTo>
                <a:cubicBezTo>
                  <a:pt x="800" y="934"/>
                  <a:pt x="800" y="934"/>
                  <a:pt x="800" y="934"/>
                </a:cubicBezTo>
                <a:cubicBezTo>
                  <a:pt x="812" y="921"/>
                  <a:pt x="824" y="906"/>
                  <a:pt x="835" y="890"/>
                </a:cubicBezTo>
                <a:close/>
                <a:moveTo>
                  <a:pt x="607" y="353"/>
                </a:moveTo>
                <a:cubicBezTo>
                  <a:pt x="609" y="353"/>
                  <a:pt x="611" y="352"/>
                  <a:pt x="613" y="351"/>
                </a:cubicBezTo>
                <a:cubicBezTo>
                  <a:pt x="624" y="347"/>
                  <a:pt x="636" y="336"/>
                  <a:pt x="645" y="320"/>
                </a:cubicBezTo>
                <a:cubicBezTo>
                  <a:pt x="655" y="325"/>
                  <a:pt x="655" y="325"/>
                  <a:pt x="655" y="325"/>
                </a:cubicBezTo>
                <a:cubicBezTo>
                  <a:pt x="645" y="343"/>
                  <a:pt x="632" y="356"/>
                  <a:pt x="617" y="362"/>
                </a:cubicBezTo>
                <a:cubicBezTo>
                  <a:pt x="614" y="363"/>
                  <a:pt x="611" y="364"/>
                  <a:pt x="609" y="364"/>
                </a:cubicBezTo>
                <a:lnTo>
                  <a:pt x="607" y="353"/>
                </a:lnTo>
                <a:close/>
                <a:moveTo>
                  <a:pt x="511" y="22"/>
                </a:moveTo>
                <a:cubicBezTo>
                  <a:pt x="530" y="30"/>
                  <a:pt x="547" y="40"/>
                  <a:pt x="562" y="50"/>
                </a:cubicBezTo>
                <a:cubicBezTo>
                  <a:pt x="556" y="59"/>
                  <a:pt x="556" y="59"/>
                  <a:pt x="556" y="59"/>
                </a:cubicBezTo>
                <a:cubicBezTo>
                  <a:pt x="541" y="50"/>
                  <a:pt x="524" y="41"/>
                  <a:pt x="506" y="32"/>
                </a:cubicBezTo>
                <a:lnTo>
                  <a:pt x="511" y="22"/>
                </a:lnTo>
                <a:close/>
                <a:moveTo>
                  <a:pt x="616" y="252"/>
                </a:moveTo>
                <a:cubicBezTo>
                  <a:pt x="626" y="248"/>
                  <a:pt x="637" y="246"/>
                  <a:pt x="649" y="246"/>
                </a:cubicBezTo>
                <a:cubicBezTo>
                  <a:pt x="649" y="257"/>
                  <a:pt x="649" y="257"/>
                  <a:pt x="649" y="257"/>
                </a:cubicBezTo>
                <a:cubicBezTo>
                  <a:pt x="639" y="258"/>
                  <a:pt x="629" y="260"/>
                  <a:pt x="620" y="263"/>
                </a:cubicBezTo>
                <a:cubicBezTo>
                  <a:pt x="612" y="266"/>
                  <a:pt x="605" y="270"/>
                  <a:pt x="599" y="274"/>
                </a:cubicBezTo>
                <a:cubicBezTo>
                  <a:pt x="592" y="265"/>
                  <a:pt x="592" y="265"/>
                  <a:pt x="592" y="265"/>
                </a:cubicBezTo>
                <a:cubicBezTo>
                  <a:pt x="599" y="260"/>
                  <a:pt x="607" y="255"/>
                  <a:pt x="616" y="252"/>
                </a:cubicBezTo>
                <a:close/>
                <a:moveTo>
                  <a:pt x="879" y="810"/>
                </a:moveTo>
                <a:cubicBezTo>
                  <a:pt x="879" y="810"/>
                  <a:pt x="879" y="810"/>
                  <a:pt x="879" y="810"/>
                </a:cubicBezTo>
                <a:cubicBezTo>
                  <a:pt x="889" y="814"/>
                  <a:pt x="889" y="814"/>
                  <a:pt x="889" y="814"/>
                </a:cubicBezTo>
                <a:cubicBezTo>
                  <a:pt x="882" y="833"/>
                  <a:pt x="873" y="850"/>
                  <a:pt x="863" y="867"/>
                </a:cubicBezTo>
                <a:cubicBezTo>
                  <a:pt x="853" y="861"/>
                  <a:pt x="853" y="861"/>
                  <a:pt x="853" y="861"/>
                </a:cubicBezTo>
                <a:cubicBezTo>
                  <a:pt x="863" y="845"/>
                  <a:pt x="871" y="828"/>
                  <a:pt x="879" y="810"/>
                </a:cubicBezTo>
                <a:close/>
                <a:moveTo>
                  <a:pt x="664" y="234"/>
                </a:moveTo>
                <a:cubicBezTo>
                  <a:pt x="676" y="233"/>
                  <a:pt x="676" y="233"/>
                  <a:pt x="676" y="233"/>
                </a:cubicBezTo>
                <a:cubicBezTo>
                  <a:pt x="677" y="254"/>
                  <a:pt x="674" y="274"/>
                  <a:pt x="669" y="292"/>
                </a:cubicBezTo>
                <a:cubicBezTo>
                  <a:pt x="658" y="289"/>
                  <a:pt x="658" y="289"/>
                  <a:pt x="658" y="289"/>
                </a:cubicBezTo>
                <a:cubicBezTo>
                  <a:pt x="663" y="272"/>
                  <a:pt x="665" y="254"/>
                  <a:pt x="664" y="234"/>
                </a:cubicBezTo>
                <a:close/>
                <a:moveTo>
                  <a:pt x="590" y="71"/>
                </a:moveTo>
                <a:cubicBezTo>
                  <a:pt x="607" y="84"/>
                  <a:pt x="620" y="98"/>
                  <a:pt x="631" y="113"/>
                </a:cubicBezTo>
                <a:cubicBezTo>
                  <a:pt x="622" y="120"/>
                  <a:pt x="622" y="120"/>
                  <a:pt x="622" y="120"/>
                </a:cubicBezTo>
                <a:cubicBezTo>
                  <a:pt x="611" y="106"/>
                  <a:pt x="599" y="92"/>
                  <a:pt x="583" y="79"/>
                </a:cubicBezTo>
                <a:lnTo>
                  <a:pt x="590" y="71"/>
                </a:lnTo>
                <a:close/>
                <a:moveTo>
                  <a:pt x="651" y="143"/>
                </a:moveTo>
                <a:cubicBezTo>
                  <a:pt x="656" y="152"/>
                  <a:pt x="660" y="161"/>
                  <a:pt x="663" y="171"/>
                </a:cubicBezTo>
                <a:cubicBezTo>
                  <a:pt x="667" y="180"/>
                  <a:pt x="669" y="189"/>
                  <a:pt x="671" y="198"/>
                </a:cubicBezTo>
                <a:cubicBezTo>
                  <a:pt x="660" y="200"/>
                  <a:pt x="660" y="200"/>
                  <a:pt x="660" y="200"/>
                </a:cubicBezTo>
                <a:cubicBezTo>
                  <a:pt x="658" y="192"/>
                  <a:pt x="656" y="183"/>
                  <a:pt x="652" y="175"/>
                </a:cubicBezTo>
                <a:cubicBezTo>
                  <a:pt x="649" y="166"/>
                  <a:pt x="645" y="157"/>
                  <a:pt x="640" y="148"/>
                </a:cubicBezTo>
                <a:lnTo>
                  <a:pt x="651" y="143"/>
                </a:lnTo>
                <a:close/>
                <a:moveTo>
                  <a:pt x="685" y="250"/>
                </a:moveTo>
                <a:cubicBezTo>
                  <a:pt x="702" y="254"/>
                  <a:pt x="720" y="263"/>
                  <a:pt x="738" y="276"/>
                </a:cubicBezTo>
                <a:cubicBezTo>
                  <a:pt x="732" y="285"/>
                  <a:pt x="732" y="285"/>
                  <a:pt x="732" y="285"/>
                </a:cubicBezTo>
                <a:cubicBezTo>
                  <a:pt x="714" y="273"/>
                  <a:pt x="698" y="265"/>
                  <a:pt x="682" y="261"/>
                </a:cubicBezTo>
                <a:lnTo>
                  <a:pt x="685" y="250"/>
                </a:lnTo>
                <a:close/>
                <a:moveTo>
                  <a:pt x="903" y="723"/>
                </a:moveTo>
                <a:cubicBezTo>
                  <a:pt x="915" y="724"/>
                  <a:pt x="915" y="724"/>
                  <a:pt x="915" y="724"/>
                </a:cubicBezTo>
                <a:cubicBezTo>
                  <a:pt x="911" y="744"/>
                  <a:pt x="907" y="763"/>
                  <a:pt x="901" y="781"/>
                </a:cubicBezTo>
                <a:cubicBezTo>
                  <a:pt x="890" y="778"/>
                  <a:pt x="890" y="778"/>
                  <a:pt x="890" y="778"/>
                </a:cubicBezTo>
                <a:cubicBezTo>
                  <a:pt x="896" y="760"/>
                  <a:pt x="900" y="742"/>
                  <a:pt x="903" y="723"/>
                </a:cubicBezTo>
                <a:close/>
                <a:moveTo>
                  <a:pt x="766" y="298"/>
                </a:moveTo>
                <a:cubicBezTo>
                  <a:pt x="779" y="310"/>
                  <a:pt x="791" y="325"/>
                  <a:pt x="804" y="342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83" y="332"/>
                  <a:pt x="770" y="318"/>
                  <a:pt x="758" y="306"/>
                </a:cubicBezTo>
                <a:cubicBezTo>
                  <a:pt x="758" y="306"/>
                  <a:pt x="758" y="306"/>
                  <a:pt x="758" y="306"/>
                </a:cubicBezTo>
                <a:lnTo>
                  <a:pt x="766" y="298"/>
                </a:lnTo>
                <a:close/>
                <a:moveTo>
                  <a:pt x="907" y="632"/>
                </a:moveTo>
                <a:cubicBezTo>
                  <a:pt x="918" y="631"/>
                  <a:pt x="918" y="631"/>
                  <a:pt x="918" y="631"/>
                </a:cubicBezTo>
                <a:cubicBezTo>
                  <a:pt x="920" y="651"/>
                  <a:pt x="920" y="671"/>
                  <a:pt x="918" y="690"/>
                </a:cubicBezTo>
                <a:cubicBezTo>
                  <a:pt x="907" y="689"/>
                  <a:pt x="907" y="689"/>
                  <a:pt x="907" y="689"/>
                </a:cubicBezTo>
                <a:cubicBezTo>
                  <a:pt x="908" y="670"/>
                  <a:pt x="908" y="652"/>
                  <a:pt x="907" y="632"/>
                </a:cubicBezTo>
                <a:close/>
                <a:moveTo>
                  <a:pt x="824" y="371"/>
                </a:moveTo>
                <a:cubicBezTo>
                  <a:pt x="834" y="386"/>
                  <a:pt x="844" y="403"/>
                  <a:pt x="853" y="421"/>
                </a:cubicBezTo>
                <a:cubicBezTo>
                  <a:pt x="843" y="426"/>
                  <a:pt x="843" y="426"/>
                  <a:pt x="843" y="426"/>
                </a:cubicBezTo>
                <a:cubicBezTo>
                  <a:pt x="834" y="408"/>
                  <a:pt x="824" y="392"/>
                  <a:pt x="815" y="377"/>
                </a:cubicBezTo>
                <a:lnTo>
                  <a:pt x="824" y="371"/>
                </a:lnTo>
                <a:close/>
                <a:moveTo>
                  <a:pt x="891" y="543"/>
                </a:moveTo>
                <a:cubicBezTo>
                  <a:pt x="902" y="539"/>
                  <a:pt x="902" y="539"/>
                  <a:pt x="902" y="539"/>
                </a:cubicBezTo>
                <a:cubicBezTo>
                  <a:pt x="907" y="559"/>
                  <a:pt x="911" y="578"/>
                  <a:pt x="914" y="596"/>
                </a:cubicBezTo>
                <a:cubicBezTo>
                  <a:pt x="903" y="598"/>
                  <a:pt x="903" y="598"/>
                  <a:pt x="903" y="598"/>
                </a:cubicBezTo>
                <a:cubicBezTo>
                  <a:pt x="900" y="580"/>
                  <a:pt x="896" y="562"/>
                  <a:pt x="891" y="543"/>
                </a:cubicBezTo>
                <a:close/>
                <a:moveTo>
                  <a:pt x="869" y="452"/>
                </a:moveTo>
                <a:cubicBezTo>
                  <a:pt x="872" y="460"/>
                  <a:pt x="876" y="468"/>
                  <a:pt x="879" y="476"/>
                </a:cubicBezTo>
                <a:cubicBezTo>
                  <a:pt x="883" y="485"/>
                  <a:pt x="887" y="494"/>
                  <a:pt x="890" y="503"/>
                </a:cubicBezTo>
                <a:cubicBezTo>
                  <a:pt x="890" y="504"/>
                  <a:pt x="891" y="505"/>
                  <a:pt x="891" y="506"/>
                </a:cubicBezTo>
                <a:cubicBezTo>
                  <a:pt x="880" y="510"/>
                  <a:pt x="880" y="510"/>
                  <a:pt x="880" y="510"/>
                </a:cubicBezTo>
                <a:cubicBezTo>
                  <a:pt x="880" y="509"/>
                  <a:pt x="879" y="508"/>
                  <a:pt x="879" y="507"/>
                </a:cubicBezTo>
                <a:cubicBezTo>
                  <a:pt x="876" y="498"/>
                  <a:pt x="872" y="489"/>
                  <a:pt x="868" y="480"/>
                </a:cubicBezTo>
                <a:cubicBezTo>
                  <a:pt x="865" y="472"/>
                  <a:pt x="862" y="465"/>
                  <a:pt x="858" y="457"/>
                </a:cubicBezTo>
                <a:lnTo>
                  <a:pt x="869" y="452"/>
                </a:lnTo>
                <a:close/>
              </a:path>
            </a:pathLst>
          </a:custGeom>
          <a:solidFill>
            <a:srgbClr val="C3496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52" name="组合 151"/>
          <p:cNvGrpSpPr/>
          <p:nvPr>
            <p:custDataLst>
              <p:tags r:id="rId4"/>
            </p:custDataLst>
          </p:nvPr>
        </p:nvGrpSpPr>
        <p:grpSpPr>
          <a:xfrm flipH="1">
            <a:off x="5284683" y="610224"/>
            <a:ext cx="1689101" cy="993775"/>
            <a:chOff x="862739" y="872385"/>
            <a:chExt cx="1689101" cy="993775"/>
          </a:xfrm>
          <a:noFill/>
        </p:grpSpPr>
        <p:sp>
          <p:nvSpPr>
            <p:cNvPr id="153" name="Freeform 2413"/>
            <p:cNvSpPr/>
            <p:nvPr/>
          </p:nvSpPr>
          <p:spPr bwMode="auto">
            <a:xfrm>
              <a:off x="862739" y="872385"/>
              <a:ext cx="517525" cy="628650"/>
            </a:xfrm>
            <a:custGeom>
              <a:avLst/>
              <a:gdLst>
                <a:gd name="T0" fmla="*/ 124 w 153"/>
                <a:gd name="T1" fmla="*/ 87 h 186"/>
                <a:gd name="T2" fmla="*/ 132 w 153"/>
                <a:gd name="T3" fmla="*/ 23 h 186"/>
                <a:gd name="T4" fmla="*/ 74 w 153"/>
                <a:gd name="T5" fmla="*/ 30 h 186"/>
                <a:gd name="T6" fmla="*/ 50 w 153"/>
                <a:gd name="T7" fmla="*/ 60 h 186"/>
                <a:gd name="T8" fmla="*/ 17 w 153"/>
                <a:gd name="T9" fmla="*/ 60 h 186"/>
                <a:gd name="T10" fmla="*/ 124 w 153"/>
                <a:gd name="T11" fmla="*/ 8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86">
                  <a:moveTo>
                    <a:pt x="124" y="87"/>
                  </a:moveTo>
                  <a:cubicBezTo>
                    <a:pt x="126" y="81"/>
                    <a:pt x="153" y="39"/>
                    <a:pt x="132" y="23"/>
                  </a:cubicBezTo>
                  <a:cubicBezTo>
                    <a:pt x="101" y="0"/>
                    <a:pt x="91" y="53"/>
                    <a:pt x="74" y="30"/>
                  </a:cubicBezTo>
                  <a:cubicBezTo>
                    <a:pt x="58" y="8"/>
                    <a:pt x="35" y="23"/>
                    <a:pt x="50" y="60"/>
                  </a:cubicBezTo>
                  <a:cubicBezTo>
                    <a:pt x="50" y="60"/>
                    <a:pt x="33" y="35"/>
                    <a:pt x="17" y="60"/>
                  </a:cubicBezTo>
                  <a:cubicBezTo>
                    <a:pt x="0" y="85"/>
                    <a:pt x="90" y="186"/>
                    <a:pt x="124" y="87"/>
                  </a:cubicBezTo>
                  <a:close/>
                </a:path>
              </a:pathLst>
            </a:custGeom>
            <a:grpFill/>
            <a:ln>
              <a:solidFill>
                <a:srgbClr val="C3496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4" name="Freeform 2414"/>
            <p:cNvSpPr/>
            <p:nvPr/>
          </p:nvSpPr>
          <p:spPr bwMode="auto">
            <a:xfrm>
              <a:off x="1161189" y="986685"/>
              <a:ext cx="1270000" cy="879475"/>
            </a:xfrm>
            <a:custGeom>
              <a:avLst/>
              <a:gdLst>
                <a:gd name="T0" fmla="*/ 337 w 376"/>
                <a:gd name="T1" fmla="*/ 142 h 260"/>
                <a:gd name="T2" fmla="*/ 129 w 376"/>
                <a:gd name="T3" fmla="*/ 224 h 260"/>
                <a:gd name="T4" fmla="*/ 50 w 376"/>
                <a:gd name="T5" fmla="*/ 85 h 260"/>
                <a:gd name="T6" fmla="*/ 167 w 376"/>
                <a:gd name="T7" fmla="*/ 51 h 260"/>
                <a:gd name="T8" fmla="*/ 337 w 376"/>
                <a:gd name="T9" fmla="*/ 14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260">
                  <a:moveTo>
                    <a:pt x="337" y="142"/>
                  </a:moveTo>
                  <a:cubicBezTo>
                    <a:pt x="327" y="168"/>
                    <a:pt x="245" y="260"/>
                    <a:pt x="129" y="224"/>
                  </a:cubicBezTo>
                  <a:cubicBezTo>
                    <a:pt x="14" y="187"/>
                    <a:pt x="0" y="69"/>
                    <a:pt x="50" y="85"/>
                  </a:cubicBezTo>
                  <a:cubicBezTo>
                    <a:pt x="98" y="101"/>
                    <a:pt x="118" y="90"/>
                    <a:pt x="167" y="51"/>
                  </a:cubicBezTo>
                  <a:cubicBezTo>
                    <a:pt x="234" y="0"/>
                    <a:pt x="376" y="38"/>
                    <a:pt x="337" y="142"/>
                  </a:cubicBezTo>
                  <a:close/>
                </a:path>
              </a:pathLst>
            </a:custGeom>
            <a:grpFill/>
            <a:ln>
              <a:solidFill>
                <a:srgbClr val="C3496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2415"/>
            <p:cNvSpPr>
              <a:spLocks noEditPoints="1"/>
            </p:cNvSpPr>
            <p:nvPr/>
          </p:nvSpPr>
          <p:spPr bwMode="auto">
            <a:xfrm>
              <a:off x="2147027" y="1440710"/>
              <a:ext cx="47625" cy="42863"/>
            </a:xfrm>
            <a:custGeom>
              <a:avLst/>
              <a:gdLst>
                <a:gd name="T0" fmla="*/ 2 w 14"/>
                <a:gd name="T1" fmla="*/ 11 h 13"/>
                <a:gd name="T2" fmla="*/ 0 w 14"/>
                <a:gd name="T3" fmla="*/ 8 h 13"/>
                <a:gd name="T4" fmla="*/ 4 w 14"/>
                <a:gd name="T5" fmla="*/ 2 h 13"/>
                <a:gd name="T6" fmla="*/ 10 w 14"/>
                <a:gd name="T7" fmla="*/ 0 h 13"/>
                <a:gd name="T8" fmla="*/ 13 w 14"/>
                <a:gd name="T9" fmla="*/ 1 h 13"/>
                <a:gd name="T10" fmla="*/ 12 w 14"/>
                <a:gd name="T11" fmla="*/ 2 h 13"/>
                <a:gd name="T12" fmla="*/ 13 w 14"/>
                <a:gd name="T13" fmla="*/ 1 h 13"/>
                <a:gd name="T14" fmla="*/ 14 w 14"/>
                <a:gd name="T15" fmla="*/ 4 h 13"/>
                <a:gd name="T16" fmla="*/ 11 w 14"/>
                <a:gd name="T17" fmla="*/ 9 h 13"/>
                <a:gd name="T18" fmla="*/ 5 w 14"/>
                <a:gd name="T19" fmla="*/ 13 h 13"/>
                <a:gd name="T20" fmla="*/ 5 w 14"/>
                <a:gd name="T21" fmla="*/ 13 h 13"/>
                <a:gd name="T22" fmla="*/ 2 w 14"/>
                <a:gd name="T23" fmla="*/ 11 h 13"/>
                <a:gd name="T24" fmla="*/ 6 w 14"/>
                <a:gd name="T25" fmla="*/ 4 h 13"/>
                <a:gd name="T26" fmla="*/ 3 w 14"/>
                <a:gd name="T27" fmla="*/ 8 h 13"/>
                <a:gd name="T28" fmla="*/ 4 w 14"/>
                <a:gd name="T29" fmla="*/ 9 h 13"/>
                <a:gd name="T30" fmla="*/ 5 w 14"/>
                <a:gd name="T31" fmla="*/ 10 h 13"/>
                <a:gd name="T32" fmla="*/ 9 w 14"/>
                <a:gd name="T33" fmla="*/ 7 h 13"/>
                <a:gd name="T34" fmla="*/ 11 w 14"/>
                <a:gd name="T35" fmla="*/ 4 h 13"/>
                <a:gd name="T36" fmla="*/ 11 w 14"/>
                <a:gd name="T37" fmla="*/ 3 h 13"/>
                <a:gd name="T38" fmla="*/ 10 w 14"/>
                <a:gd name="T39" fmla="*/ 3 h 13"/>
                <a:gd name="T40" fmla="*/ 10 w 14"/>
                <a:gd name="T41" fmla="*/ 3 h 13"/>
                <a:gd name="T42" fmla="*/ 6 w 14"/>
                <a:gd name="T4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2" y="11"/>
                  </a:moveTo>
                  <a:cubicBezTo>
                    <a:pt x="1" y="10"/>
                    <a:pt x="0" y="9"/>
                    <a:pt x="0" y="8"/>
                  </a:cubicBezTo>
                  <a:cubicBezTo>
                    <a:pt x="0" y="5"/>
                    <a:pt x="2" y="3"/>
                    <a:pt x="4" y="2"/>
                  </a:cubicBezTo>
                  <a:cubicBezTo>
                    <a:pt x="6" y="1"/>
                    <a:pt x="8" y="0"/>
                    <a:pt x="10" y="0"/>
                  </a:cubicBezTo>
                  <a:cubicBezTo>
                    <a:pt x="11" y="0"/>
                    <a:pt x="13" y="0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3"/>
                    <a:pt x="14" y="4"/>
                  </a:cubicBezTo>
                  <a:cubicBezTo>
                    <a:pt x="14" y="5"/>
                    <a:pt x="13" y="7"/>
                    <a:pt x="11" y="9"/>
                  </a:cubicBezTo>
                  <a:cubicBezTo>
                    <a:pt x="9" y="11"/>
                    <a:pt x="7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2"/>
                    <a:pt x="2" y="11"/>
                  </a:cubicBezTo>
                  <a:close/>
                  <a:moveTo>
                    <a:pt x="6" y="4"/>
                  </a:moveTo>
                  <a:cubicBezTo>
                    <a:pt x="4" y="5"/>
                    <a:pt x="3" y="7"/>
                    <a:pt x="3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5" y="10"/>
                    <a:pt x="7" y="9"/>
                    <a:pt x="9" y="7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7" y="4"/>
                    <a:pt x="6" y="4"/>
                  </a:cubicBez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6" name="Freeform 2417"/>
            <p:cNvSpPr/>
            <p:nvPr/>
          </p:nvSpPr>
          <p:spPr bwMode="auto">
            <a:xfrm>
              <a:off x="2272439" y="1447060"/>
              <a:ext cx="266700" cy="165100"/>
            </a:xfrm>
            <a:custGeom>
              <a:avLst/>
              <a:gdLst>
                <a:gd name="T0" fmla="*/ 0 w 79"/>
                <a:gd name="T1" fmla="*/ 49 h 49"/>
                <a:gd name="T2" fmla="*/ 79 w 79"/>
                <a:gd name="T3" fmla="*/ 46 h 49"/>
                <a:gd name="T4" fmla="*/ 25 w 79"/>
                <a:gd name="T5" fmla="*/ 0 h 49"/>
                <a:gd name="T6" fmla="*/ 0 w 79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9">
                  <a:moveTo>
                    <a:pt x="0" y="49"/>
                  </a:moveTo>
                  <a:cubicBezTo>
                    <a:pt x="79" y="46"/>
                    <a:pt x="79" y="46"/>
                    <a:pt x="79" y="4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9" y="32"/>
                    <a:pt x="0" y="49"/>
                  </a:cubicBezTo>
                  <a:close/>
                </a:path>
              </a:pathLst>
            </a:custGeom>
            <a:grpFill/>
            <a:ln>
              <a:solidFill>
                <a:srgbClr val="C3496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2418"/>
            <p:cNvSpPr>
              <a:spLocks noEditPoints="1"/>
            </p:cNvSpPr>
            <p:nvPr/>
          </p:nvSpPr>
          <p:spPr bwMode="auto">
            <a:xfrm>
              <a:off x="2258152" y="1435947"/>
              <a:ext cx="293688" cy="179388"/>
            </a:xfrm>
            <a:custGeom>
              <a:avLst/>
              <a:gdLst>
                <a:gd name="T0" fmla="*/ 3 w 87"/>
                <a:gd name="T1" fmla="*/ 50 h 53"/>
                <a:gd name="T2" fmla="*/ 27 w 87"/>
                <a:gd name="T3" fmla="*/ 2 h 53"/>
                <a:gd name="T4" fmla="*/ 28 w 87"/>
                <a:gd name="T5" fmla="*/ 0 h 53"/>
                <a:gd name="T6" fmla="*/ 87 w 87"/>
                <a:gd name="T7" fmla="*/ 50 h 53"/>
                <a:gd name="T8" fmla="*/ 4 w 87"/>
                <a:gd name="T9" fmla="*/ 53 h 53"/>
                <a:gd name="T10" fmla="*/ 4 w 87"/>
                <a:gd name="T11" fmla="*/ 52 h 53"/>
                <a:gd name="T12" fmla="*/ 4 w 87"/>
                <a:gd name="T13" fmla="*/ 53 h 53"/>
                <a:gd name="T14" fmla="*/ 0 w 87"/>
                <a:gd name="T15" fmla="*/ 53 h 53"/>
                <a:gd name="T16" fmla="*/ 3 w 87"/>
                <a:gd name="T17" fmla="*/ 50 h 53"/>
                <a:gd name="T18" fmla="*/ 8 w 87"/>
                <a:gd name="T19" fmla="*/ 50 h 53"/>
                <a:gd name="T20" fmla="*/ 79 w 87"/>
                <a:gd name="T21" fmla="*/ 48 h 53"/>
                <a:gd name="T22" fmla="*/ 30 w 87"/>
                <a:gd name="T23" fmla="*/ 5 h 53"/>
                <a:gd name="T24" fmla="*/ 8 w 87"/>
                <a:gd name="T2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53">
                  <a:moveTo>
                    <a:pt x="3" y="50"/>
                  </a:moveTo>
                  <a:cubicBezTo>
                    <a:pt x="21" y="35"/>
                    <a:pt x="27" y="2"/>
                    <a:pt x="27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" y="50"/>
                  </a:lnTo>
                  <a:close/>
                  <a:moveTo>
                    <a:pt x="8" y="50"/>
                  </a:moveTo>
                  <a:cubicBezTo>
                    <a:pt x="79" y="48"/>
                    <a:pt x="79" y="48"/>
                    <a:pt x="79" y="4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8" y="13"/>
                    <a:pt x="22" y="36"/>
                    <a:pt x="8" y="50"/>
                  </a:cubicBez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8" name="Freeform 2419"/>
            <p:cNvSpPr/>
            <p:nvPr/>
          </p:nvSpPr>
          <p:spPr bwMode="auto">
            <a:xfrm>
              <a:off x="910364" y="885085"/>
              <a:ext cx="1449388" cy="909638"/>
            </a:xfrm>
            <a:custGeom>
              <a:avLst/>
              <a:gdLst>
                <a:gd name="T0" fmla="*/ 114 w 429"/>
                <a:gd name="T1" fmla="*/ 186 h 269"/>
                <a:gd name="T2" fmla="*/ 87 w 429"/>
                <a:gd name="T3" fmla="*/ 125 h 269"/>
                <a:gd name="T4" fmla="*/ 116 w 429"/>
                <a:gd name="T5" fmla="*/ 185 h 269"/>
                <a:gd name="T6" fmla="*/ 270 w 429"/>
                <a:gd name="T7" fmla="*/ 266 h 269"/>
                <a:gd name="T8" fmla="*/ 415 w 429"/>
                <a:gd name="T9" fmla="*/ 197 h 269"/>
                <a:gd name="T10" fmla="*/ 372 w 429"/>
                <a:gd name="T11" fmla="*/ 84 h 269"/>
                <a:gd name="T12" fmla="*/ 247 w 429"/>
                <a:gd name="T13" fmla="*/ 91 h 269"/>
                <a:gd name="T14" fmla="*/ 131 w 429"/>
                <a:gd name="T15" fmla="*/ 120 h 269"/>
                <a:gd name="T16" fmla="*/ 121 w 429"/>
                <a:gd name="T17" fmla="*/ 56 h 269"/>
                <a:gd name="T18" fmla="*/ 116 w 429"/>
                <a:gd name="T19" fmla="*/ 8 h 269"/>
                <a:gd name="T20" fmla="*/ 75 w 429"/>
                <a:gd name="T21" fmla="*/ 13 h 269"/>
                <a:gd name="T22" fmla="*/ 73 w 429"/>
                <a:gd name="T23" fmla="*/ 29 h 269"/>
                <a:gd name="T24" fmla="*/ 70 w 429"/>
                <a:gd name="T25" fmla="*/ 36 h 269"/>
                <a:gd name="T26" fmla="*/ 43 w 429"/>
                <a:gd name="T27" fmla="*/ 14 h 269"/>
                <a:gd name="T28" fmla="*/ 30 w 429"/>
                <a:gd name="T29" fmla="*/ 28 h 269"/>
                <a:gd name="T30" fmla="*/ 37 w 429"/>
                <a:gd name="T31" fmla="*/ 50 h 269"/>
                <a:gd name="T32" fmla="*/ 38 w 429"/>
                <a:gd name="T33" fmla="*/ 56 h 269"/>
                <a:gd name="T34" fmla="*/ 28 w 429"/>
                <a:gd name="T35" fmla="*/ 50 h 269"/>
                <a:gd name="T36" fmla="*/ 9 w 429"/>
                <a:gd name="T37" fmla="*/ 50 h 269"/>
                <a:gd name="T38" fmla="*/ 5 w 429"/>
                <a:gd name="T39" fmla="*/ 79 h 269"/>
                <a:gd name="T40" fmla="*/ 64 w 429"/>
                <a:gd name="T41" fmla="*/ 123 h 269"/>
                <a:gd name="T42" fmla="*/ 82 w 429"/>
                <a:gd name="T43" fmla="*/ 104 h 269"/>
                <a:gd name="T44" fmla="*/ 62 w 429"/>
                <a:gd name="T45" fmla="*/ 75 h 269"/>
                <a:gd name="T46" fmla="*/ 45 w 429"/>
                <a:gd name="T47" fmla="*/ 88 h 269"/>
                <a:gd name="T48" fmla="*/ 55 w 429"/>
                <a:gd name="T49" fmla="*/ 98 h 269"/>
                <a:gd name="T50" fmla="*/ 60 w 429"/>
                <a:gd name="T51" fmla="*/ 98 h 269"/>
                <a:gd name="T52" fmla="*/ 57 w 429"/>
                <a:gd name="T53" fmla="*/ 96 h 269"/>
                <a:gd name="T54" fmla="*/ 53 w 429"/>
                <a:gd name="T55" fmla="*/ 94 h 269"/>
                <a:gd name="T56" fmla="*/ 61 w 429"/>
                <a:gd name="T57" fmla="*/ 95 h 269"/>
                <a:gd name="T58" fmla="*/ 57 w 429"/>
                <a:gd name="T59" fmla="*/ 102 h 269"/>
                <a:gd name="T60" fmla="*/ 42 w 429"/>
                <a:gd name="T61" fmla="*/ 89 h 269"/>
                <a:gd name="T62" fmla="*/ 47 w 429"/>
                <a:gd name="T63" fmla="*/ 76 h 269"/>
                <a:gd name="T64" fmla="*/ 62 w 429"/>
                <a:gd name="T65" fmla="*/ 72 h 269"/>
                <a:gd name="T66" fmla="*/ 85 w 429"/>
                <a:gd name="T67" fmla="*/ 104 h 269"/>
                <a:gd name="T68" fmla="*/ 64 w 429"/>
                <a:gd name="T69" fmla="*/ 126 h 269"/>
                <a:gd name="T70" fmla="*/ 2 w 429"/>
                <a:gd name="T71" fmla="*/ 79 h 269"/>
                <a:gd name="T72" fmla="*/ 7 w 429"/>
                <a:gd name="T73" fmla="*/ 48 h 269"/>
                <a:gd name="T74" fmla="*/ 30 w 429"/>
                <a:gd name="T75" fmla="*/ 48 h 269"/>
                <a:gd name="T76" fmla="*/ 35 w 429"/>
                <a:gd name="T77" fmla="*/ 52 h 269"/>
                <a:gd name="T78" fmla="*/ 27 w 429"/>
                <a:gd name="T79" fmla="*/ 28 h 269"/>
                <a:gd name="T80" fmla="*/ 43 w 429"/>
                <a:gd name="T81" fmla="*/ 11 h 269"/>
                <a:gd name="T82" fmla="*/ 69 w 429"/>
                <a:gd name="T83" fmla="*/ 32 h 269"/>
                <a:gd name="T84" fmla="*/ 70 w 429"/>
                <a:gd name="T85" fmla="*/ 33 h 269"/>
                <a:gd name="T86" fmla="*/ 70 w 429"/>
                <a:gd name="T87" fmla="*/ 29 h 269"/>
                <a:gd name="T88" fmla="*/ 73 w 429"/>
                <a:gd name="T89" fmla="*/ 11 h 269"/>
                <a:gd name="T90" fmla="*/ 117 w 429"/>
                <a:gd name="T91" fmla="*/ 5 h 269"/>
                <a:gd name="T92" fmla="*/ 124 w 429"/>
                <a:gd name="T93" fmla="*/ 58 h 269"/>
                <a:gd name="T94" fmla="*/ 133 w 429"/>
                <a:gd name="T95" fmla="*/ 118 h 269"/>
                <a:gd name="T96" fmla="*/ 245 w 429"/>
                <a:gd name="T97" fmla="*/ 89 h 269"/>
                <a:gd name="T98" fmla="*/ 373 w 429"/>
                <a:gd name="T99" fmla="*/ 81 h 269"/>
                <a:gd name="T100" fmla="*/ 417 w 429"/>
                <a:gd name="T101" fmla="*/ 198 h 269"/>
                <a:gd name="T102" fmla="*/ 270 w 429"/>
                <a:gd name="T103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9" h="269">
                  <a:moveTo>
                    <a:pt x="171" y="242"/>
                  </a:moveTo>
                  <a:cubicBezTo>
                    <a:pt x="149" y="232"/>
                    <a:pt x="130" y="208"/>
                    <a:pt x="114" y="186"/>
                  </a:cubicBezTo>
                  <a:cubicBezTo>
                    <a:pt x="98" y="164"/>
                    <a:pt x="87" y="125"/>
                    <a:pt x="87" y="125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90" y="124"/>
                    <a:pt x="90" y="124"/>
                    <a:pt x="90" y="124"/>
                  </a:cubicBezTo>
                  <a:cubicBezTo>
                    <a:pt x="90" y="124"/>
                    <a:pt x="101" y="163"/>
                    <a:pt x="116" y="185"/>
                  </a:cubicBezTo>
                  <a:cubicBezTo>
                    <a:pt x="132" y="206"/>
                    <a:pt x="152" y="230"/>
                    <a:pt x="173" y="239"/>
                  </a:cubicBezTo>
                  <a:cubicBezTo>
                    <a:pt x="191" y="248"/>
                    <a:pt x="229" y="266"/>
                    <a:pt x="270" y="266"/>
                  </a:cubicBezTo>
                  <a:cubicBezTo>
                    <a:pt x="276" y="266"/>
                    <a:pt x="283" y="266"/>
                    <a:pt x="290" y="264"/>
                  </a:cubicBezTo>
                  <a:cubicBezTo>
                    <a:pt x="338" y="257"/>
                    <a:pt x="393" y="234"/>
                    <a:pt x="415" y="197"/>
                  </a:cubicBezTo>
                  <a:cubicBezTo>
                    <a:pt x="422" y="184"/>
                    <a:pt x="426" y="169"/>
                    <a:pt x="426" y="154"/>
                  </a:cubicBezTo>
                  <a:cubicBezTo>
                    <a:pt x="426" y="127"/>
                    <a:pt x="411" y="99"/>
                    <a:pt x="372" y="84"/>
                  </a:cubicBezTo>
                  <a:cubicBezTo>
                    <a:pt x="348" y="74"/>
                    <a:pt x="328" y="71"/>
                    <a:pt x="311" y="71"/>
                  </a:cubicBezTo>
                  <a:cubicBezTo>
                    <a:pt x="284" y="71"/>
                    <a:pt x="265" y="79"/>
                    <a:pt x="247" y="91"/>
                  </a:cubicBezTo>
                  <a:cubicBezTo>
                    <a:pt x="225" y="106"/>
                    <a:pt x="190" y="129"/>
                    <a:pt x="159" y="129"/>
                  </a:cubicBezTo>
                  <a:cubicBezTo>
                    <a:pt x="149" y="129"/>
                    <a:pt x="139" y="126"/>
                    <a:pt x="131" y="120"/>
                  </a:cubicBezTo>
                  <a:cubicBezTo>
                    <a:pt x="115" y="108"/>
                    <a:pt x="109" y="97"/>
                    <a:pt x="109" y="87"/>
                  </a:cubicBezTo>
                  <a:cubicBezTo>
                    <a:pt x="109" y="76"/>
                    <a:pt x="115" y="66"/>
                    <a:pt x="121" y="56"/>
                  </a:cubicBezTo>
                  <a:cubicBezTo>
                    <a:pt x="127" y="47"/>
                    <a:pt x="130" y="38"/>
                    <a:pt x="130" y="30"/>
                  </a:cubicBezTo>
                  <a:cubicBezTo>
                    <a:pt x="130" y="21"/>
                    <a:pt x="127" y="14"/>
                    <a:pt x="116" y="8"/>
                  </a:cubicBezTo>
                  <a:cubicBezTo>
                    <a:pt x="110" y="4"/>
                    <a:pt x="104" y="3"/>
                    <a:pt x="98" y="3"/>
                  </a:cubicBezTo>
                  <a:cubicBezTo>
                    <a:pt x="88" y="3"/>
                    <a:pt x="79" y="7"/>
                    <a:pt x="75" y="13"/>
                  </a:cubicBezTo>
                  <a:cubicBezTo>
                    <a:pt x="72" y="18"/>
                    <a:pt x="72" y="21"/>
                    <a:pt x="72" y="23"/>
                  </a:cubicBezTo>
                  <a:cubicBezTo>
                    <a:pt x="72" y="25"/>
                    <a:pt x="73" y="27"/>
                    <a:pt x="73" y="29"/>
                  </a:cubicBezTo>
                  <a:cubicBezTo>
                    <a:pt x="73" y="30"/>
                    <a:pt x="73" y="30"/>
                    <a:pt x="73" y="31"/>
                  </a:cubicBezTo>
                  <a:cubicBezTo>
                    <a:pt x="73" y="33"/>
                    <a:pt x="73" y="35"/>
                    <a:pt x="70" y="36"/>
                  </a:cubicBezTo>
                  <a:cubicBezTo>
                    <a:pt x="68" y="36"/>
                    <a:pt x="66" y="34"/>
                    <a:pt x="65" y="31"/>
                  </a:cubicBezTo>
                  <a:cubicBezTo>
                    <a:pt x="60" y="23"/>
                    <a:pt x="57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6" y="14"/>
                    <a:pt x="30" y="24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9"/>
                    <a:pt x="33" y="45"/>
                    <a:pt x="37" y="50"/>
                  </a:cubicBezTo>
                  <a:cubicBezTo>
                    <a:pt x="38" y="52"/>
                    <a:pt x="39" y="53"/>
                    <a:pt x="39" y="54"/>
                  </a:cubicBezTo>
                  <a:cubicBezTo>
                    <a:pt x="39" y="54"/>
                    <a:pt x="39" y="55"/>
                    <a:pt x="38" y="56"/>
                  </a:cubicBezTo>
                  <a:cubicBezTo>
                    <a:pt x="38" y="56"/>
                    <a:pt x="37" y="56"/>
                    <a:pt x="37" y="56"/>
                  </a:cubicBezTo>
                  <a:cubicBezTo>
                    <a:pt x="34" y="56"/>
                    <a:pt x="32" y="54"/>
                    <a:pt x="28" y="50"/>
                  </a:cubicBezTo>
                  <a:cubicBezTo>
                    <a:pt x="25" y="48"/>
                    <a:pt x="21" y="46"/>
                    <a:pt x="17" y="46"/>
                  </a:cubicBezTo>
                  <a:cubicBezTo>
                    <a:pt x="15" y="46"/>
                    <a:pt x="12" y="47"/>
                    <a:pt x="9" y="50"/>
                  </a:cubicBezTo>
                  <a:cubicBezTo>
                    <a:pt x="5" y="55"/>
                    <a:pt x="3" y="59"/>
                    <a:pt x="3" y="65"/>
                  </a:cubicBezTo>
                  <a:cubicBezTo>
                    <a:pt x="3" y="69"/>
                    <a:pt x="4" y="74"/>
                    <a:pt x="5" y="79"/>
                  </a:cubicBezTo>
                  <a:cubicBezTo>
                    <a:pt x="8" y="93"/>
                    <a:pt x="18" y="104"/>
                    <a:pt x="32" y="112"/>
                  </a:cubicBezTo>
                  <a:cubicBezTo>
                    <a:pt x="46" y="119"/>
                    <a:pt x="55" y="123"/>
                    <a:pt x="64" y="123"/>
                  </a:cubicBezTo>
                  <a:cubicBezTo>
                    <a:pt x="67" y="123"/>
                    <a:pt x="70" y="123"/>
                    <a:pt x="73" y="121"/>
                  </a:cubicBezTo>
                  <a:cubicBezTo>
                    <a:pt x="78" y="119"/>
                    <a:pt x="82" y="112"/>
                    <a:pt x="82" y="104"/>
                  </a:cubicBezTo>
                  <a:cubicBezTo>
                    <a:pt x="82" y="102"/>
                    <a:pt x="82" y="101"/>
                    <a:pt x="82" y="99"/>
                  </a:cubicBezTo>
                  <a:cubicBezTo>
                    <a:pt x="80" y="90"/>
                    <a:pt x="74" y="75"/>
                    <a:pt x="62" y="75"/>
                  </a:cubicBezTo>
                  <a:cubicBezTo>
                    <a:pt x="62" y="75"/>
                    <a:pt x="61" y="75"/>
                    <a:pt x="61" y="75"/>
                  </a:cubicBezTo>
                  <a:cubicBezTo>
                    <a:pt x="50" y="75"/>
                    <a:pt x="45" y="80"/>
                    <a:pt x="45" y="88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6" y="94"/>
                    <a:pt x="49" y="98"/>
                    <a:pt x="55" y="98"/>
                  </a:cubicBezTo>
                  <a:cubicBezTo>
                    <a:pt x="56" y="99"/>
                    <a:pt x="57" y="99"/>
                    <a:pt x="57" y="99"/>
                  </a:cubicBezTo>
                  <a:cubicBezTo>
                    <a:pt x="59" y="99"/>
                    <a:pt x="59" y="98"/>
                    <a:pt x="60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7" y="96"/>
                    <a:pt x="57" y="96"/>
                  </a:cubicBezTo>
                  <a:cubicBezTo>
                    <a:pt x="55" y="96"/>
                    <a:pt x="54" y="97"/>
                    <a:pt x="54" y="9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5" y="93"/>
                    <a:pt x="57" y="93"/>
                  </a:cubicBezTo>
                  <a:cubicBezTo>
                    <a:pt x="58" y="93"/>
                    <a:pt x="59" y="94"/>
                    <a:pt x="61" y="95"/>
                  </a:cubicBezTo>
                  <a:cubicBezTo>
                    <a:pt x="62" y="96"/>
                    <a:pt x="63" y="97"/>
                    <a:pt x="63" y="98"/>
                  </a:cubicBezTo>
                  <a:cubicBezTo>
                    <a:pt x="62" y="101"/>
                    <a:pt x="60" y="102"/>
                    <a:pt x="57" y="102"/>
                  </a:cubicBezTo>
                  <a:cubicBezTo>
                    <a:pt x="56" y="102"/>
                    <a:pt x="56" y="101"/>
                    <a:pt x="55" y="101"/>
                  </a:cubicBezTo>
                  <a:cubicBezTo>
                    <a:pt x="48" y="101"/>
                    <a:pt x="43" y="96"/>
                    <a:pt x="42" y="89"/>
                  </a:cubicBezTo>
                  <a:cubicBezTo>
                    <a:pt x="42" y="89"/>
                    <a:pt x="42" y="88"/>
                    <a:pt x="42" y="88"/>
                  </a:cubicBezTo>
                  <a:cubicBezTo>
                    <a:pt x="42" y="83"/>
                    <a:pt x="44" y="79"/>
                    <a:pt x="47" y="76"/>
                  </a:cubicBezTo>
                  <a:cubicBezTo>
                    <a:pt x="50" y="73"/>
                    <a:pt x="55" y="72"/>
                    <a:pt x="61" y="72"/>
                  </a:cubicBezTo>
                  <a:cubicBezTo>
                    <a:pt x="61" y="72"/>
                    <a:pt x="62" y="72"/>
                    <a:pt x="62" y="72"/>
                  </a:cubicBezTo>
                  <a:cubicBezTo>
                    <a:pt x="76" y="73"/>
                    <a:pt x="83" y="89"/>
                    <a:pt x="85" y="99"/>
                  </a:cubicBezTo>
                  <a:cubicBezTo>
                    <a:pt x="85" y="100"/>
                    <a:pt x="85" y="102"/>
                    <a:pt x="85" y="104"/>
                  </a:cubicBezTo>
                  <a:cubicBezTo>
                    <a:pt x="85" y="113"/>
                    <a:pt x="80" y="121"/>
                    <a:pt x="74" y="124"/>
                  </a:cubicBezTo>
                  <a:cubicBezTo>
                    <a:pt x="70" y="125"/>
                    <a:pt x="67" y="126"/>
                    <a:pt x="64" y="126"/>
                  </a:cubicBezTo>
                  <a:cubicBezTo>
                    <a:pt x="54" y="126"/>
                    <a:pt x="44" y="121"/>
                    <a:pt x="31" y="114"/>
                  </a:cubicBezTo>
                  <a:cubicBezTo>
                    <a:pt x="16" y="107"/>
                    <a:pt x="6" y="95"/>
                    <a:pt x="2" y="79"/>
                  </a:cubicBezTo>
                  <a:cubicBezTo>
                    <a:pt x="1" y="74"/>
                    <a:pt x="0" y="69"/>
                    <a:pt x="0" y="65"/>
                  </a:cubicBezTo>
                  <a:cubicBezTo>
                    <a:pt x="0" y="59"/>
                    <a:pt x="2" y="53"/>
                    <a:pt x="7" y="48"/>
                  </a:cubicBezTo>
                  <a:cubicBezTo>
                    <a:pt x="10" y="44"/>
                    <a:pt x="14" y="43"/>
                    <a:pt x="17" y="43"/>
                  </a:cubicBezTo>
                  <a:cubicBezTo>
                    <a:pt x="22" y="43"/>
                    <a:pt x="27" y="46"/>
                    <a:pt x="30" y="48"/>
                  </a:cubicBezTo>
                  <a:cubicBezTo>
                    <a:pt x="32" y="50"/>
                    <a:pt x="34" y="52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1" y="47"/>
                    <a:pt x="27" y="40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8" y="22"/>
                    <a:pt x="33" y="12"/>
                    <a:pt x="42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58" y="11"/>
                    <a:pt x="63" y="22"/>
                    <a:pt x="67" y="29"/>
                  </a:cubicBezTo>
                  <a:cubicBezTo>
                    <a:pt x="68" y="31"/>
                    <a:pt x="69" y="32"/>
                    <a:pt x="69" y="32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2"/>
                    <a:pt x="70" y="31"/>
                    <a:pt x="70" y="31"/>
                  </a:cubicBezTo>
                  <a:cubicBezTo>
                    <a:pt x="70" y="30"/>
                    <a:pt x="70" y="30"/>
                    <a:pt x="70" y="29"/>
                  </a:cubicBezTo>
                  <a:cubicBezTo>
                    <a:pt x="70" y="28"/>
                    <a:pt x="69" y="26"/>
                    <a:pt x="69" y="23"/>
                  </a:cubicBezTo>
                  <a:cubicBezTo>
                    <a:pt x="69" y="20"/>
                    <a:pt x="70" y="17"/>
                    <a:pt x="73" y="11"/>
                  </a:cubicBezTo>
                  <a:cubicBezTo>
                    <a:pt x="77" y="4"/>
                    <a:pt x="87" y="0"/>
                    <a:pt x="98" y="0"/>
                  </a:cubicBezTo>
                  <a:cubicBezTo>
                    <a:pt x="104" y="0"/>
                    <a:pt x="111" y="1"/>
                    <a:pt x="117" y="5"/>
                  </a:cubicBezTo>
                  <a:cubicBezTo>
                    <a:pt x="129" y="11"/>
                    <a:pt x="133" y="20"/>
                    <a:pt x="133" y="30"/>
                  </a:cubicBezTo>
                  <a:cubicBezTo>
                    <a:pt x="133" y="39"/>
                    <a:pt x="130" y="49"/>
                    <a:pt x="124" y="58"/>
                  </a:cubicBezTo>
                  <a:cubicBezTo>
                    <a:pt x="118" y="68"/>
                    <a:pt x="112" y="77"/>
                    <a:pt x="112" y="87"/>
                  </a:cubicBezTo>
                  <a:cubicBezTo>
                    <a:pt x="112" y="96"/>
                    <a:pt x="117" y="106"/>
                    <a:pt x="133" y="118"/>
                  </a:cubicBezTo>
                  <a:cubicBezTo>
                    <a:pt x="141" y="124"/>
                    <a:pt x="150" y="126"/>
                    <a:pt x="159" y="126"/>
                  </a:cubicBezTo>
                  <a:cubicBezTo>
                    <a:pt x="188" y="126"/>
                    <a:pt x="223" y="103"/>
                    <a:pt x="245" y="89"/>
                  </a:cubicBezTo>
                  <a:cubicBezTo>
                    <a:pt x="263" y="77"/>
                    <a:pt x="284" y="68"/>
                    <a:pt x="311" y="68"/>
                  </a:cubicBezTo>
                  <a:cubicBezTo>
                    <a:pt x="328" y="68"/>
                    <a:pt x="349" y="72"/>
                    <a:pt x="373" y="81"/>
                  </a:cubicBezTo>
                  <a:cubicBezTo>
                    <a:pt x="413" y="97"/>
                    <a:pt x="429" y="126"/>
                    <a:pt x="429" y="154"/>
                  </a:cubicBezTo>
                  <a:cubicBezTo>
                    <a:pt x="429" y="170"/>
                    <a:pt x="425" y="185"/>
                    <a:pt x="417" y="198"/>
                  </a:cubicBezTo>
                  <a:cubicBezTo>
                    <a:pt x="395" y="237"/>
                    <a:pt x="339" y="260"/>
                    <a:pt x="290" y="267"/>
                  </a:cubicBezTo>
                  <a:cubicBezTo>
                    <a:pt x="283" y="268"/>
                    <a:pt x="276" y="269"/>
                    <a:pt x="270" y="269"/>
                  </a:cubicBezTo>
                  <a:cubicBezTo>
                    <a:pt x="228" y="269"/>
                    <a:pt x="190" y="250"/>
                    <a:pt x="171" y="242"/>
                  </a:cubicBez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9" name="Freeform 2420"/>
            <p:cNvSpPr/>
            <p:nvPr/>
          </p:nvSpPr>
          <p:spPr bwMode="auto">
            <a:xfrm>
              <a:off x="2042252" y="1199410"/>
              <a:ext cx="209550" cy="182563"/>
            </a:xfrm>
            <a:custGeom>
              <a:avLst/>
              <a:gdLst>
                <a:gd name="T0" fmla="*/ 4 w 62"/>
                <a:gd name="T1" fmla="*/ 46 h 54"/>
                <a:gd name="T2" fmla="*/ 0 w 62"/>
                <a:gd name="T3" fmla="*/ 35 h 54"/>
                <a:gd name="T4" fmla="*/ 5 w 62"/>
                <a:gd name="T5" fmla="*/ 17 h 54"/>
                <a:gd name="T6" fmla="*/ 32 w 62"/>
                <a:gd name="T7" fmla="*/ 0 h 54"/>
                <a:gd name="T8" fmla="*/ 42 w 62"/>
                <a:gd name="T9" fmla="*/ 0 h 54"/>
                <a:gd name="T10" fmla="*/ 62 w 62"/>
                <a:gd name="T11" fmla="*/ 1 h 54"/>
                <a:gd name="T12" fmla="*/ 62 w 62"/>
                <a:gd name="T13" fmla="*/ 1 h 54"/>
                <a:gd name="T14" fmla="*/ 62 w 62"/>
                <a:gd name="T15" fmla="*/ 4 h 54"/>
                <a:gd name="T16" fmla="*/ 42 w 62"/>
                <a:gd name="T17" fmla="*/ 3 h 54"/>
                <a:gd name="T18" fmla="*/ 33 w 62"/>
                <a:gd name="T19" fmla="*/ 3 h 54"/>
                <a:gd name="T20" fmla="*/ 7 w 62"/>
                <a:gd name="T21" fmla="*/ 19 h 54"/>
                <a:gd name="T22" fmla="*/ 3 w 62"/>
                <a:gd name="T23" fmla="*/ 35 h 54"/>
                <a:gd name="T24" fmla="*/ 6 w 62"/>
                <a:gd name="T25" fmla="*/ 44 h 54"/>
                <a:gd name="T26" fmla="*/ 19 w 62"/>
                <a:gd name="T27" fmla="*/ 51 h 54"/>
                <a:gd name="T28" fmla="*/ 22 w 62"/>
                <a:gd name="T29" fmla="*/ 51 h 54"/>
                <a:gd name="T30" fmla="*/ 35 w 62"/>
                <a:gd name="T31" fmla="*/ 40 h 54"/>
                <a:gd name="T32" fmla="*/ 35 w 62"/>
                <a:gd name="T33" fmla="*/ 39 h 54"/>
                <a:gd name="T34" fmla="*/ 23 w 62"/>
                <a:gd name="T35" fmla="*/ 31 h 54"/>
                <a:gd name="T36" fmla="*/ 21 w 62"/>
                <a:gd name="T37" fmla="*/ 30 h 54"/>
                <a:gd name="T38" fmla="*/ 14 w 62"/>
                <a:gd name="T39" fmla="*/ 36 h 54"/>
                <a:gd name="T40" fmla="*/ 11 w 62"/>
                <a:gd name="T41" fmla="*/ 36 h 54"/>
                <a:gd name="T42" fmla="*/ 21 w 62"/>
                <a:gd name="T43" fmla="*/ 27 h 54"/>
                <a:gd name="T44" fmla="*/ 24 w 62"/>
                <a:gd name="T45" fmla="*/ 28 h 54"/>
                <a:gd name="T46" fmla="*/ 38 w 62"/>
                <a:gd name="T47" fmla="*/ 39 h 54"/>
                <a:gd name="T48" fmla="*/ 38 w 62"/>
                <a:gd name="T49" fmla="*/ 40 h 54"/>
                <a:gd name="T50" fmla="*/ 22 w 62"/>
                <a:gd name="T51" fmla="*/ 54 h 54"/>
                <a:gd name="T52" fmla="*/ 19 w 62"/>
                <a:gd name="T53" fmla="*/ 54 h 54"/>
                <a:gd name="T54" fmla="*/ 4 w 62"/>
                <a:gd name="T55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" h="54">
                  <a:moveTo>
                    <a:pt x="4" y="46"/>
                  </a:moveTo>
                  <a:cubicBezTo>
                    <a:pt x="1" y="43"/>
                    <a:pt x="0" y="39"/>
                    <a:pt x="0" y="35"/>
                  </a:cubicBezTo>
                  <a:cubicBezTo>
                    <a:pt x="0" y="29"/>
                    <a:pt x="2" y="22"/>
                    <a:pt x="5" y="17"/>
                  </a:cubicBezTo>
                  <a:cubicBezTo>
                    <a:pt x="9" y="8"/>
                    <a:pt x="20" y="1"/>
                    <a:pt x="32" y="0"/>
                  </a:cubicBezTo>
                  <a:cubicBezTo>
                    <a:pt x="35" y="0"/>
                    <a:pt x="39" y="0"/>
                    <a:pt x="42" y="0"/>
                  </a:cubicBezTo>
                  <a:cubicBezTo>
                    <a:pt x="52" y="0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52" y="3"/>
                    <a:pt x="42" y="3"/>
                  </a:cubicBezTo>
                  <a:cubicBezTo>
                    <a:pt x="39" y="3"/>
                    <a:pt x="36" y="3"/>
                    <a:pt x="33" y="3"/>
                  </a:cubicBezTo>
                  <a:cubicBezTo>
                    <a:pt x="21" y="4"/>
                    <a:pt x="12" y="10"/>
                    <a:pt x="7" y="19"/>
                  </a:cubicBezTo>
                  <a:cubicBezTo>
                    <a:pt x="5" y="23"/>
                    <a:pt x="3" y="29"/>
                    <a:pt x="3" y="35"/>
                  </a:cubicBezTo>
                  <a:cubicBezTo>
                    <a:pt x="3" y="38"/>
                    <a:pt x="4" y="42"/>
                    <a:pt x="6" y="44"/>
                  </a:cubicBezTo>
                  <a:cubicBezTo>
                    <a:pt x="9" y="47"/>
                    <a:pt x="14" y="51"/>
                    <a:pt x="19" y="51"/>
                  </a:cubicBezTo>
                  <a:cubicBezTo>
                    <a:pt x="20" y="51"/>
                    <a:pt x="21" y="51"/>
                    <a:pt x="22" y="51"/>
                  </a:cubicBezTo>
                  <a:cubicBezTo>
                    <a:pt x="29" y="50"/>
                    <a:pt x="35" y="44"/>
                    <a:pt x="35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5"/>
                    <a:pt x="29" y="32"/>
                    <a:pt x="23" y="31"/>
                  </a:cubicBezTo>
                  <a:cubicBezTo>
                    <a:pt x="23" y="30"/>
                    <a:pt x="22" y="30"/>
                    <a:pt x="21" y="30"/>
                  </a:cubicBezTo>
                  <a:cubicBezTo>
                    <a:pt x="15" y="30"/>
                    <a:pt x="14" y="36"/>
                    <a:pt x="14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3" y="27"/>
                    <a:pt x="21" y="27"/>
                  </a:cubicBezTo>
                  <a:cubicBezTo>
                    <a:pt x="22" y="27"/>
                    <a:pt x="23" y="27"/>
                    <a:pt x="24" y="28"/>
                  </a:cubicBezTo>
                  <a:cubicBezTo>
                    <a:pt x="30" y="29"/>
                    <a:pt x="38" y="32"/>
                    <a:pt x="38" y="3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7" y="46"/>
                    <a:pt x="30" y="52"/>
                    <a:pt x="22" y="54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2" y="54"/>
                    <a:pt x="7" y="49"/>
                    <a:pt x="4" y="46"/>
                  </a:cubicBez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0" name="Freeform 2421"/>
            <p:cNvSpPr/>
            <p:nvPr/>
          </p:nvSpPr>
          <p:spPr bwMode="auto">
            <a:xfrm>
              <a:off x="2315302" y="1540722"/>
              <a:ext cx="206375" cy="58738"/>
            </a:xfrm>
            <a:custGeom>
              <a:avLst/>
              <a:gdLst>
                <a:gd name="T0" fmla="*/ 35 w 61"/>
                <a:gd name="T1" fmla="*/ 8 h 17"/>
                <a:gd name="T2" fmla="*/ 24 w 61"/>
                <a:gd name="T3" fmla="*/ 7 h 17"/>
                <a:gd name="T4" fmla="*/ 17 w 61"/>
                <a:gd name="T5" fmla="*/ 7 h 17"/>
                <a:gd name="T6" fmla="*/ 11 w 61"/>
                <a:gd name="T7" fmla="*/ 6 h 17"/>
                <a:gd name="T8" fmla="*/ 0 w 61"/>
                <a:gd name="T9" fmla="*/ 3 h 17"/>
                <a:gd name="T10" fmla="*/ 1 w 61"/>
                <a:gd name="T11" fmla="*/ 0 h 17"/>
                <a:gd name="T12" fmla="*/ 12 w 61"/>
                <a:gd name="T13" fmla="*/ 3 h 17"/>
                <a:gd name="T14" fmla="*/ 17 w 61"/>
                <a:gd name="T15" fmla="*/ 4 h 17"/>
                <a:gd name="T16" fmla="*/ 24 w 61"/>
                <a:gd name="T17" fmla="*/ 4 h 17"/>
                <a:gd name="T18" fmla="*/ 36 w 61"/>
                <a:gd name="T19" fmla="*/ 6 h 17"/>
                <a:gd name="T20" fmla="*/ 61 w 61"/>
                <a:gd name="T21" fmla="*/ 14 h 17"/>
                <a:gd name="T22" fmla="*/ 61 w 61"/>
                <a:gd name="T23" fmla="*/ 14 h 17"/>
                <a:gd name="T24" fmla="*/ 60 w 61"/>
                <a:gd name="T25" fmla="*/ 17 h 17"/>
                <a:gd name="T26" fmla="*/ 35 w 61"/>
                <a:gd name="T2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7">
                  <a:moveTo>
                    <a:pt x="35" y="8"/>
                  </a:moveTo>
                  <a:cubicBezTo>
                    <a:pt x="31" y="7"/>
                    <a:pt x="27" y="7"/>
                    <a:pt x="24" y="7"/>
                  </a:cubicBezTo>
                  <a:cubicBezTo>
                    <a:pt x="22" y="7"/>
                    <a:pt x="19" y="7"/>
                    <a:pt x="17" y="7"/>
                  </a:cubicBezTo>
                  <a:cubicBezTo>
                    <a:pt x="15" y="7"/>
                    <a:pt x="13" y="7"/>
                    <a:pt x="11" y="6"/>
                  </a:cubicBezTo>
                  <a:cubicBezTo>
                    <a:pt x="6" y="4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6" y="1"/>
                    <a:pt x="12" y="3"/>
                  </a:cubicBezTo>
                  <a:cubicBezTo>
                    <a:pt x="14" y="4"/>
                    <a:pt x="15" y="4"/>
                    <a:pt x="17" y="4"/>
                  </a:cubicBezTo>
                  <a:cubicBezTo>
                    <a:pt x="19" y="4"/>
                    <a:pt x="22" y="4"/>
                    <a:pt x="24" y="4"/>
                  </a:cubicBezTo>
                  <a:cubicBezTo>
                    <a:pt x="28" y="4"/>
                    <a:pt x="31" y="4"/>
                    <a:pt x="36" y="6"/>
                  </a:cubicBezTo>
                  <a:cubicBezTo>
                    <a:pt x="46" y="9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45" y="12"/>
                    <a:pt x="35" y="8"/>
                  </a:cubicBez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1" name="Freeform 2422"/>
            <p:cNvSpPr/>
            <p:nvPr/>
          </p:nvSpPr>
          <p:spPr bwMode="auto">
            <a:xfrm>
              <a:off x="1470752" y="872385"/>
              <a:ext cx="406400" cy="374650"/>
            </a:xfrm>
            <a:custGeom>
              <a:avLst/>
              <a:gdLst>
                <a:gd name="T0" fmla="*/ 114 w 120"/>
                <a:gd name="T1" fmla="*/ 111 h 111"/>
                <a:gd name="T2" fmla="*/ 60 w 120"/>
                <a:gd name="T3" fmla="*/ 22 h 111"/>
                <a:gd name="T4" fmla="*/ 13 w 120"/>
                <a:gd name="T5" fmla="*/ 64 h 111"/>
                <a:gd name="T6" fmla="*/ 114 w 120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11">
                  <a:moveTo>
                    <a:pt x="114" y="111"/>
                  </a:moveTo>
                  <a:cubicBezTo>
                    <a:pt x="114" y="111"/>
                    <a:pt x="120" y="43"/>
                    <a:pt x="60" y="22"/>
                  </a:cubicBezTo>
                  <a:cubicBezTo>
                    <a:pt x="0" y="0"/>
                    <a:pt x="0" y="56"/>
                    <a:pt x="13" y="64"/>
                  </a:cubicBezTo>
                  <a:cubicBezTo>
                    <a:pt x="53" y="86"/>
                    <a:pt x="71" y="47"/>
                    <a:pt x="114" y="111"/>
                  </a:cubicBezTo>
                  <a:close/>
                </a:path>
              </a:pathLst>
            </a:custGeom>
            <a:grpFill/>
            <a:ln>
              <a:solidFill>
                <a:srgbClr val="C3496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2423"/>
            <p:cNvSpPr/>
            <p:nvPr/>
          </p:nvSpPr>
          <p:spPr bwMode="auto">
            <a:xfrm>
              <a:off x="1467577" y="905722"/>
              <a:ext cx="398463" cy="415925"/>
            </a:xfrm>
            <a:custGeom>
              <a:avLst/>
              <a:gdLst>
                <a:gd name="T0" fmla="*/ 99 w 118"/>
                <a:gd name="T1" fmla="*/ 120 h 123"/>
                <a:gd name="T2" fmla="*/ 115 w 118"/>
                <a:gd name="T3" fmla="*/ 81 h 123"/>
                <a:gd name="T4" fmla="*/ 115 w 118"/>
                <a:gd name="T5" fmla="*/ 81 h 123"/>
                <a:gd name="T6" fmla="*/ 106 w 118"/>
                <a:gd name="T7" fmla="*/ 46 h 123"/>
                <a:gd name="T8" fmla="*/ 63 w 118"/>
                <a:gd name="T9" fmla="*/ 5 h 123"/>
                <a:gd name="T10" fmla="*/ 48 w 118"/>
                <a:gd name="T11" fmla="*/ 3 h 123"/>
                <a:gd name="T12" fmla="*/ 11 w 118"/>
                <a:gd name="T13" fmla="*/ 13 h 123"/>
                <a:gd name="T14" fmla="*/ 3 w 118"/>
                <a:gd name="T15" fmla="*/ 33 h 123"/>
                <a:gd name="T16" fmla="*/ 3 w 118"/>
                <a:gd name="T17" fmla="*/ 41 h 123"/>
                <a:gd name="T18" fmla="*/ 28 w 118"/>
                <a:gd name="T19" fmla="*/ 62 h 123"/>
                <a:gd name="T20" fmla="*/ 31 w 118"/>
                <a:gd name="T21" fmla="*/ 62 h 123"/>
                <a:gd name="T22" fmla="*/ 59 w 118"/>
                <a:gd name="T23" fmla="*/ 49 h 123"/>
                <a:gd name="T24" fmla="*/ 65 w 118"/>
                <a:gd name="T25" fmla="*/ 37 h 123"/>
                <a:gd name="T26" fmla="*/ 61 w 118"/>
                <a:gd name="T27" fmla="*/ 30 h 123"/>
                <a:gd name="T28" fmla="*/ 43 w 118"/>
                <a:gd name="T29" fmla="*/ 23 h 123"/>
                <a:gd name="T30" fmla="*/ 38 w 118"/>
                <a:gd name="T31" fmla="*/ 24 h 123"/>
                <a:gd name="T32" fmla="*/ 30 w 118"/>
                <a:gd name="T33" fmla="*/ 30 h 123"/>
                <a:gd name="T34" fmla="*/ 27 w 118"/>
                <a:gd name="T35" fmla="*/ 28 h 123"/>
                <a:gd name="T36" fmla="*/ 37 w 118"/>
                <a:gd name="T37" fmla="*/ 21 h 123"/>
                <a:gd name="T38" fmla="*/ 43 w 118"/>
                <a:gd name="T39" fmla="*/ 20 h 123"/>
                <a:gd name="T40" fmla="*/ 63 w 118"/>
                <a:gd name="T41" fmla="*/ 27 h 123"/>
                <a:gd name="T42" fmla="*/ 68 w 118"/>
                <a:gd name="T43" fmla="*/ 37 h 123"/>
                <a:gd name="T44" fmla="*/ 61 w 118"/>
                <a:gd name="T45" fmla="*/ 51 h 123"/>
                <a:gd name="T46" fmla="*/ 31 w 118"/>
                <a:gd name="T47" fmla="*/ 65 h 123"/>
                <a:gd name="T48" fmla="*/ 27 w 118"/>
                <a:gd name="T49" fmla="*/ 65 h 123"/>
                <a:gd name="T50" fmla="*/ 0 w 118"/>
                <a:gd name="T51" fmla="*/ 42 h 123"/>
                <a:gd name="T52" fmla="*/ 0 w 118"/>
                <a:gd name="T53" fmla="*/ 33 h 123"/>
                <a:gd name="T54" fmla="*/ 9 w 118"/>
                <a:gd name="T55" fmla="*/ 10 h 123"/>
                <a:gd name="T56" fmla="*/ 48 w 118"/>
                <a:gd name="T57" fmla="*/ 0 h 123"/>
                <a:gd name="T58" fmla="*/ 64 w 118"/>
                <a:gd name="T59" fmla="*/ 2 h 123"/>
                <a:gd name="T60" fmla="*/ 109 w 118"/>
                <a:gd name="T61" fmla="*/ 45 h 123"/>
                <a:gd name="T62" fmla="*/ 118 w 118"/>
                <a:gd name="T63" fmla="*/ 81 h 123"/>
                <a:gd name="T64" fmla="*/ 118 w 118"/>
                <a:gd name="T65" fmla="*/ 81 h 123"/>
                <a:gd name="T66" fmla="*/ 100 w 118"/>
                <a:gd name="T67" fmla="*/ 123 h 123"/>
                <a:gd name="T68" fmla="*/ 99 w 118"/>
                <a:gd name="T69" fmla="*/ 12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123">
                  <a:moveTo>
                    <a:pt x="99" y="120"/>
                  </a:moveTo>
                  <a:cubicBezTo>
                    <a:pt x="109" y="116"/>
                    <a:pt x="115" y="94"/>
                    <a:pt x="115" y="81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5" y="76"/>
                    <a:pt x="113" y="60"/>
                    <a:pt x="106" y="46"/>
                  </a:cubicBezTo>
                  <a:cubicBezTo>
                    <a:pt x="99" y="32"/>
                    <a:pt x="82" y="10"/>
                    <a:pt x="63" y="5"/>
                  </a:cubicBezTo>
                  <a:cubicBezTo>
                    <a:pt x="59" y="3"/>
                    <a:pt x="53" y="3"/>
                    <a:pt x="48" y="3"/>
                  </a:cubicBezTo>
                  <a:cubicBezTo>
                    <a:pt x="33" y="2"/>
                    <a:pt x="16" y="8"/>
                    <a:pt x="11" y="13"/>
                  </a:cubicBezTo>
                  <a:cubicBezTo>
                    <a:pt x="5" y="17"/>
                    <a:pt x="3" y="25"/>
                    <a:pt x="3" y="33"/>
                  </a:cubicBezTo>
                  <a:cubicBezTo>
                    <a:pt x="3" y="36"/>
                    <a:pt x="3" y="39"/>
                    <a:pt x="3" y="41"/>
                  </a:cubicBezTo>
                  <a:cubicBezTo>
                    <a:pt x="5" y="53"/>
                    <a:pt x="18" y="60"/>
                    <a:pt x="28" y="62"/>
                  </a:cubicBezTo>
                  <a:cubicBezTo>
                    <a:pt x="29" y="62"/>
                    <a:pt x="30" y="62"/>
                    <a:pt x="31" y="62"/>
                  </a:cubicBezTo>
                  <a:cubicBezTo>
                    <a:pt x="40" y="62"/>
                    <a:pt x="52" y="56"/>
                    <a:pt x="59" y="49"/>
                  </a:cubicBezTo>
                  <a:cubicBezTo>
                    <a:pt x="63" y="44"/>
                    <a:pt x="65" y="40"/>
                    <a:pt x="65" y="37"/>
                  </a:cubicBezTo>
                  <a:cubicBezTo>
                    <a:pt x="65" y="34"/>
                    <a:pt x="64" y="32"/>
                    <a:pt x="61" y="30"/>
                  </a:cubicBezTo>
                  <a:cubicBezTo>
                    <a:pt x="57" y="26"/>
                    <a:pt x="48" y="23"/>
                    <a:pt x="43" y="23"/>
                  </a:cubicBezTo>
                  <a:cubicBezTo>
                    <a:pt x="41" y="23"/>
                    <a:pt x="39" y="23"/>
                    <a:pt x="38" y="24"/>
                  </a:cubicBezTo>
                  <a:cubicBezTo>
                    <a:pt x="33" y="26"/>
                    <a:pt x="30" y="30"/>
                    <a:pt x="30" y="3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31" y="24"/>
                    <a:pt x="37" y="21"/>
                  </a:cubicBezTo>
                  <a:cubicBezTo>
                    <a:pt x="39" y="20"/>
                    <a:pt x="41" y="20"/>
                    <a:pt x="43" y="20"/>
                  </a:cubicBezTo>
                  <a:cubicBezTo>
                    <a:pt x="49" y="20"/>
                    <a:pt x="58" y="23"/>
                    <a:pt x="63" y="27"/>
                  </a:cubicBezTo>
                  <a:cubicBezTo>
                    <a:pt x="66" y="30"/>
                    <a:pt x="68" y="33"/>
                    <a:pt x="68" y="37"/>
                  </a:cubicBezTo>
                  <a:cubicBezTo>
                    <a:pt x="68" y="41"/>
                    <a:pt x="66" y="46"/>
                    <a:pt x="61" y="51"/>
                  </a:cubicBezTo>
                  <a:cubicBezTo>
                    <a:pt x="54" y="59"/>
                    <a:pt x="42" y="65"/>
                    <a:pt x="31" y="65"/>
                  </a:cubicBezTo>
                  <a:cubicBezTo>
                    <a:pt x="30" y="65"/>
                    <a:pt x="29" y="65"/>
                    <a:pt x="27" y="65"/>
                  </a:cubicBezTo>
                  <a:cubicBezTo>
                    <a:pt x="16" y="63"/>
                    <a:pt x="3" y="55"/>
                    <a:pt x="0" y="42"/>
                  </a:cubicBezTo>
                  <a:cubicBezTo>
                    <a:pt x="0" y="39"/>
                    <a:pt x="0" y="36"/>
                    <a:pt x="0" y="33"/>
                  </a:cubicBezTo>
                  <a:cubicBezTo>
                    <a:pt x="0" y="24"/>
                    <a:pt x="2" y="16"/>
                    <a:pt x="9" y="10"/>
                  </a:cubicBezTo>
                  <a:cubicBezTo>
                    <a:pt x="15" y="5"/>
                    <a:pt x="32" y="0"/>
                    <a:pt x="48" y="0"/>
                  </a:cubicBezTo>
                  <a:cubicBezTo>
                    <a:pt x="54" y="0"/>
                    <a:pt x="59" y="0"/>
                    <a:pt x="64" y="2"/>
                  </a:cubicBezTo>
                  <a:cubicBezTo>
                    <a:pt x="84" y="8"/>
                    <a:pt x="102" y="30"/>
                    <a:pt x="109" y="45"/>
                  </a:cubicBezTo>
                  <a:cubicBezTo>
                    <a:pt x="116" y="59"/>
                    <a:pt x="118" y="75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95"/>
                    <a:pt x="112" y="117"/>
                    <a:pt x="100" y="123"/>
                  </a:cubicBezTo>
                  <a:lnTo>
                    <a:pt x="99" y="120"/>
                  </a:ln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3" name="组合 162"/>
          <p:cNvGrpSpPr/>
          <p:nvPr>
            <p:custDataLst>
              <p:tags r:id="rId5"/>
            </p:custDataLst>
          </p:nvPr>
        </p:nvGrpSpPr>
        <p:grpSpPr>
          <a:xfrm flipH="1">
            <a:off x="7876578" y="336668"/>
            <a:ext cx="1233321" cy="725620"/>
            <a:chOff x="862739" y="872385"/>
            <a:chExt cx="1689101" cy="993775"/>
          </a:xfrm>
          <a:noFill/>
        </p:grpSpPr>
        <p:sp>
          <p:nvSpPr>
            <p:cNvPr id="164" name="Freeform 2413"/>
            <p:cNvSpPr/>
            <p:nvPr/>
          </p:nvSpPr>
          <p:spPr bwMode="auto">
            <a:xfrm>
              <a:off x="862739" y="872385"/>
              <a:ext cx="517525" cy="628650"/>
            </a:xfrm>
            <a:custGeom>
              <a:avLst/>
              <a:gdLst>
                <a:gd name="T0" fmla="*/ 124 w 153"/>
                <a:gd name="T1" fmla="*/ 87 h 186"/>
                <a:gd name="T2" fmla="*/ 132 w 153"/>
                <a:gd name="T3" fmla="*/ 23 h 186"/>
                <a:gd name="T4" fmla="*/ 74 w 153"/>
                <a:gd name="T5" fmla="*/ 30 h 186"/>
                <a:gd name="T6" fmla="*/ 50 w 153"/>
                <a:gd name="T7" fmla="*/ 60 h 186"/>
                <a:gd name="T8" fmla="*/ 17 w 153"/>
                <a:gd name="T9" fmla="*/ 60 h 186"/>
                <a:gd name="T10" fmla="*/ 124 w 153"/>
                <a:gd name="T11" fmla="*/ 8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86">
                  <a:moveTo>
                    <a:pt x="124" y="87"/>
                  </a:moveTo>
                  <a:cubicBezTo>
                    <a:pt x="126" y="81"/>
                    <a:pt x="153" y="39"/>
                    <a:pt x="132" y="23"/>
                  </a:cubicBezTo>
                  <a:cubicBezTo>
                    <a:pt x="101" y="0"/>
                    <a:pt x="91" y="53"/>
                    <a:pt x="74" y="30"/>
                  </a:cubicBezTo>
                  <a:cubicBezTo>
                    <a:pt x="58" y="8"/>
                    <a:pt x="35" y="23"/>
                    <a:pt x="50" y="60"/>
                  </a:cubicBezTo>
                  <a:cubicBezTo>
                    <a:pt x="50" y="60"/>
                    <a:pt x="33" y="35"/>
                    <a:pt x="17" y="60"/>
                  </a:cubicBezTo>
                  <a:cubicBezTo>
                    <a:pt x="0" y="85"/>
                    <a:pt x="90" y="186"/>
                    <a:pt x="124" y="87"/>
                  </a:cubicBezTo>
                  <a:close/>
                </a:path>
              </a:pathLst>
            </a:custGeom>
            <a:grpFill/>
            <a:ln>
              <a:solidFill>
                <a:srgbClr val="C3496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2414"/>
            <p:cNvSpPr/>
            <p:nvPr/>
          </p:nvSpPr>
          <p:spPr bwMode="auto">
            <a:xfrm>
              <a:off x="1161189" y="986685"/>
              <a:ext cx="1270000" cy="879475"/>
            </a:xfrm>
            <a:custGeom>
              <a:avLst/>
              <a:gdLst>
                <a:gd name="T0" fmla="*/ 337 w 376"/>
                <a:gd name="T1" fmla="*/ 142 h 260"/>
                <a:gd name="T2" fmla="*/ 129 w 376"/>
                <a:gd name="T3" fmla="*/ 224 h 260"/>
                <a:gd name="T4" fmla="*/ 50 w 376"/>
                <a:gd name="T5" fmla="*/ 85 h 260"/>
                <a:gd name="T6" fmla="*/ 167 w 376"/>
                <a:gd name="T7" fmla="*/ 51 h 260"/>
                <a:gd name="T8" fmla="*/ 337 w 376"/>
                <a:gd name="T9" fmla="*/ 14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260">
                  <a:moveTo>
                    <a:pt x="337" y="142"/>
                  </a:moveTo>
                  <a:cubicBezTo>
                    <a:pt x="327" y="168"/>
                    <a:pt x="245" y="260"/>
                    <a:pt x="129" y="224"/>
                  </a:cubicBezTo>
                  <a:cubicBezTo>
                    <a:pt x="14" y="187"/>
                    <a:pt x="0" y="69"/>
                    <a:pt x="50" y="85"/>
                  </a:cubicBezTo>
                  <a:cubicBezTo>
                    <a:pt x="98" y="101"/>
                    <a:pt x="118" y="90"/>
                    <a:pt x="167" y="51"/>
                  </a:cubicBezTo>
                  <a:cubicBezTo>
                    <a:pt x="234" y="0"/>
                    <a:pt x="376" y="38"/>
                    <a:pt x="337" y="142"/>
                  </a:cubicBezTo>
                  <a:close/>
                </a:path>
              </a:pathLst>
            </a:custGeom>
            <a:grpFill/>
            <a:ln>
              <a:solidFill>
                <a:srgbClr val="C3496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2415"/>
            <p:cNvSpPr>
              <a:spLocks noEditPoints="1"/>
            </p:cNvSpPr>
            <p:nvPr/>
          </p:nvSpPr>
          <p:spPr bwMode="auto">
            <a:xfrm>
              <a:off x="2147027" y="1440710"/>
              <a:ext cx="47625" cy="42863"/>
            </a:xfrm>
            <a:custGeom>
              <a:avLst/>
              <a:gdLst>
                <a:gd name="T0" fmla="*/ 2 w 14"/>
                <a:gd name="T1" fmla="*/ 11 h 13"/>
                <a:gd name="T2" fmla="*/ 0 w 14"/>
                <a:gd name="T3" fmla="*/ 8 h 13"/>
                <a:gd name="T4" fmla="*/ 4 w 14"/>
                <a:gd name="T5" fmla="*/ 2 h 13"/>
                <a:gd name="T6" fmla="*/ 10 w 14"/>
                <a:gd name="T7" fmla="*/ 0 h 13"/>
                <a:gd name="T8" fmla="*/ 13 w 14"/>
                <a:gd name="T9" fmla="*/ 1 h 13"/>
                <a:gd name="T10" fmla="*/ 12 w 14"/>
                <a:gd name="T11" fmla="*/ 2 h 13"/>
                <a:gd name="T12" fmla="*/ 13 w 14"/>
                <a:gd name="T13" fmla="*/ 1 h 13"/>
                <a:gd name="T14" fmla="*/ 14 w 14"/>
                <a:gd name="T15" fmla="*/ 4 h 13"/>
                <a:gd name="T16" fmla="*/ 11 w 14"/>
                <a:gd name="T17" fmla="*/ 9 h 13"/>
                <a:gd name="T18" fmla="*/ 5 w 14"/>
                <a:gd name="T19" fmla="*/ 13 h 13"/>
                <a:gd name="T20" fmla="*/ 5 w 14"/>
                <a:gd name="T21" fmla="*/ 13 h 13"/>
                <a:gd name="T22" fmla="*/ 2 w 14"/>
                <a:gd name="T23" fmla="*/ 11 h 13"/>
                <a:gd name="T24" fmla="*/ 6 w 14"/>
                <a:gd name="T25" fmla="*/ 4 h 13"/>
                <a:gd name="T26" fmla="*/ 3 w 14"/>
                <a:gd name="T27" fmla="*/ 8 h 13"/>
                <a:gd name="T28" fmla="*/ 4 w 14"/>
                <a:gd name="T29" fmla="*/ 9 h 13"/>
                <a:gd name="T30" fmla="*/ 5 w 14"/>
                <a:gd name="T31" fmla="*/ 10 h 13"/>
                <a:gd name="T32" fmla="*/ 9 w 14"/>
                <a:gd name="T33" fmla="*/ 7 h 13"/>
                <a:gd name="T34" fmla="*/ 11 w 14"/>
                <a:gd name="T35" fmla="*/ 4 h 13"/>
                <a:gd name="T36" fmla="*/ 11 w 14"/>
                <a:gd name="T37" fmla="*/ 3 h 13"/>
                <a:gd name="T38" fmla="*/ 10 w 14"/>
                <a:gd name="T39" fmla="*/ 3 h 13"/>
                <a:gd name="T40" fmla="*/ 10 w 14"/>
                <a:gd name="T41" fmla="*/ 3 h 13"/>
                <a:gd name="T42" fmla="*/ 6 w 14"/>
                <a:gd name="T4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2" y="11"/>
                  </a:moveTo>
                  <a:cubicBezTo>
                    <a:pt x="1" y="10"/>
                    <a:pt x="0" y="9"/>
                    <a:pt x="0" y="8"/>
                  </a:cubicBezTo>
                  <a:cubicBezTo>
                    <a:pt x="0" y="5"/>
                    <a:pt x="2" y="3"/>
                    <a:pt x="4" y="2"/>
                  </a:cubicBezTo>
                  <a:cubicBezTo>
                    <a:pt x="6" y="1"/>
                    <a:pt x="8" y="0"/>
                    <a:pt x="10" y="0"/>
                  </a:cubicBezTo>
                  <a:cubicBezTo>
                    <a:pt x="11" y="0"/>
                    <a:pt x="13" y="0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3"/>
                    <a:pt x="14" y="4"/>
                  </a:cubicBezTo>
                  <a:cubicBezTo>
                    <a:pt x="14" y="5"/>
                    <a:pt x="13" y="7"/>
                    <a:pt x="11" y="9"/>
                  </a:cubicBezTo>
                  <a:cubicBezTo>
                    <a:pt x="9" y="11"/>
                    <a:pt x="7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2"/>
                    <a:pt x="2" y="11"/>
                  </a:cubicBezTo>
                  <a:close/>
                  <a:moveTo>
                    <a:pt x="6" y="4"/>
                  </a:moveTo>
                  <a:cubicBezTo>
                    <a:pt x="4" y="5"/>
                    <a:pt x="3" y="7"/>
                    <a:pt x="3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5" y="10"/>
                    <a:pt x="7" y="9"/>
                    <a:pt x="9" y="7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7" y="4"/>
                    <a:pt x="6" y="4"/>
                  </a:cubicBez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2417"/>
            <p:cNvSpPr/>
            <p:nvPr/>
          </p:nvSpPr>
          <p:spPr bwMode="auto">
            <a:xfrm>
              <a:off x="2272439" y="1447060"/>
              <a:ext cx="266700" cy="165100"/>
            </a:xfrm>
            <a:custGeom>
              <a:avLst/>
              <a:gdLst>
                <a:gd name="T0" fmla="*/ 0 w 79"/>
                <a:gd name="T1" fmla="*/ 49 h 49"/>
                <a:gd name="T2" fmla="*/ 79 w 79"/>
                <a:gd name="T3" fmla="*/ 46 h 49"/>
                <a:gd name="T4" fmla="*/ 25 w 79"/>
                <a:gd name="T5" fmla="*/ 0 h 49"/>
                <a:gd name="T6" fmla="*/ 0 w 79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9">
                  <a:moveTo>
                    <a:pt x="0" y="49"/>
                  </a:moveTo>
                  <a:cubicBezTo>
                    <a:pt x="79" y="46"/>
                    <a:pt x="79" y="46"/>
                    <a:pt x="79" y="4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9" y="32"/>
                    <a:pt x="0" y="49"/>
                  </a:cubicBezTo>
                  <a:close/>
                </a:path>
              </a:pathLst>
            </a:custGeom>
            <a:grpFill/>
            <a:ln>
              <a:solidFill>
                <a:srgbClr val="C3496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2418"/>
            <p:cNvSpPr>
              <a:spLocks noEditPoints="1"/>
            </p:cNvSpPr>
            <p:nvPr/>
          </p:nvSpPr>
          <p:spPr bwMode="auto">
            <a:xfrm>
              <a:off x="2258152" y="1435947"/>
              <a:ext cx="293688" cy="179388"/>
            </a:xfrm>
            <a:custGeom>
              <a:avLst/>
              <a:gdLst>
                <a:gd name="T0" fmla="*/ 3 w 87"/>
                <a:gd name="T1" fmla="*/ 50 h 53"/>
                <a:gd name="T2" fmla="*/ 27 w 87"/>
                <a:gd name="T3" fmla="*/ 2 h 53"/>
                <a:gd name="T4" fmla="*/ 28 w 87"/>
                <a:gd name="T5" fmla="*/ 0 h 53"/>
                <a:gd name="T6" fmla="*/ 87 w 87"/>
                <a:gd name="T7" fmla="*/ 50 h 53"/>
                <a:gd name="T8" fmla="*/ 4 w 87"/>
                <a:gd name="T9" fmla="*/ 53 h 53"/>
                <a:gd name="T10" fmla="*/ 4 w 87"/>
                <a:gd name="T11" fmla="*/ 52 h 53"/>
                <a:gd name="T12" fmla="*/ 4 w 87"/>
                <a:gd name="T13" fmla="*/ 53 h 53"/>
                <a:gd name="T14" fmla="*/ 0 w 87"/>
                <a:gd name="T15" fmla="*/ 53 h 53"/>
                <a:gd name="T16" fmla="*/ 3 w 87"/>
                <a:gd name="T17" fmla="*/ 50 h 53"/>
                <a:gd name="T18" fmla="*/ 8 w 87"/>
                <a:gd name="T19" fmla="*/ 50 h 53"/>
                <a:gd name="T20" fmla="*/ 79 w 87"/>
                <a:gd name="T21" fmla="*/ 48 h 53"/>
                <a:gd name="T22" fmla="*/ 30 w 87"/>
                <a:gd name="T23" fmla="*/ 5 h 53"/>
                <a:gd name="T24" fmla="*/ 8 w 87"/>
                <a:gd name="T2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53">
                  <a:moveTo>
                    <a:pt x="3" y="50"/>
                  </a:moveTo>
                  <a:cubicBezTo>
                    <a:pt x="21" y="35"/>
                    <a:pt x="27" y="2"/>
                    <a:pt x="27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" y="50"/>
                  </a:lnTo>
                  <a:close/>
                  <a:moveTo>
                    <a:pt x="8" y="50"/>
                  </a:moveTo>
                  <a:cubicBezTo>
                    <a:pt x="79" y="48"/>
                    <a:pt x="79" y="48"/>
                    <a:pt x="79" y="4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8" y="13"/>
                    <a:pt x="22" y="36"/>
                    <a:pt x="8" y="50"/>
                  </a:cubicBez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2419"/>
            <p:cNvSpPr/>
            <p:nvPr/>
          </p:nvSpPr>
          <p:spPr bwMode="auto">
            <a:xfrm>
              <a:off x="910364" y="885085"/>
              <a:ext cx="1449388" cy="909638"/>
            </a:xfrm>
            <a:custGeom>
              <a:avLst/>
              <a:gdLst>
                <a:gd name="T0" fmla="*/ 114 w 429"/>
                <a:gd name="T1" fmla="*/ 186 h 269"/>
                <a:gd name="T2" fmla="*/ 87 w 429"/>
                <a:gd name="T3" fmla="*/ 125 h 269"/>
                <a:gd name="T4" fmla="*/ 116 w 429"/>
                <a:gd name="T5" fmla="*/ 185 h 269"/>
                <a:gd name="T6" fmla="*/ 270 w 429"/>
                <a:gd name="T7" fmla="*/ 266 h 269"/>
                <a:gd name="T8" fmla="*/ 415 w 429"/>
                <a:gd name="T9" fmla="*/ 197 h 269"/>
                <a:gd name="T10" fmla="*/ 372 w 429"/>
                <a:gd name="T11" fmla="*/ 84 h 269"/>
                <a:gd name="T12" fmla="*/ 247 w 429"/>
                <a:gd name="T13" fmla="*/ 91 h 269"/>
                <a:gd name="T14" fmla="*/ 131 w 429"/>
                <a:gd name="T15" fmla="*/ 120 h 269"/>
                <a:gd name="T16" fmla="*/ 121 w 429"/>
                <a:gd name="T17" fmla="*/ 56 h 269"/>
                <a:gd name="T18" fmla="*/ 116 w 429"/>
                <a:gd name="T19" fmla="*/ 8 h 269"/>
                <a:gd name="T20" fmla="*/ 75 w 429"/>
                <a:gd name="T21" fmla="*/ 13 h 269"/>
                <a:gd name="T22" fmla="*/ 73 w 429"/>
                <a:gd name="T23" fmla="*/ 29 h 269"/>
                <a:gd name="T24" fmla="*/ 70 w 429"/>
                <a:gd name="T25" fmla="*/ 36 h 269"/>
                <a:gd name="T26" fmla="*/ 43 w 429"/>
                <a:gd name="T27" fmla="*/ 14 h 269"/>
                <a:gd name="T28" fmla="*/ 30 w 429"/>
                <a:gd name="T29" fmla="*/ 28 h 269"/>
                <a:gd name="T30" fmla="*/ 37 w 429"/>
                <a:gd name="T31" fmla="*/ 50 h 269"/>
                <a:gd name="T32" fmla="*/ 38 w 429"/>
                <a:gd name="T33" fmla="*/ 56 h 269"/>
                <a:gd name="T34" fmla="*/ 28 w 429"/>
                <a:gd name="T35" fmla="*/ 50 h 269"/>
                <a:gd name="T36" fmla="*/ 9 w 429"/>
                <a:gd name="T37" fmla="*/ 50 h 269"/>
                <a:gd name="T38" fmla="*/ 5 w 429"/>
                <a:gd name="T39" fmla="*/ 79 h 269"/>
                <a:gd name="T40" fmla="*/ 64 w 429"/>
                <a:gd name="T41" fmla="*/ 123 h 269"/>
                <a:gd name="T42" fmla="*/ 82 w 429"/>
                <a:gd name="T43" fmla="*/ 104 h 269"/>
                <a:gd name="T44" fmla="*/ 62 w 429"/>
                <a:gd name="T45" fmla="*/ 75 h 269"/>
                <a:gd name="T46" fmla="*/ 45 w 429"/>
                <a:gd name="T47" fmla="*/ 88 h 269"/>
                <a:gd name="T48" fmla="*/ 55 w 429"/>
                <a:gd name="T49" fmla="*/ 98 h 269"/>
                <a:gd name="T50" fmla="*/ 60 w 429"/>
                <a:gd name="T51" fmla="*/ 98 h 269"/>
                <a:gd name="T52" fmla="*/ 57 w 429"/>
                <a:gd name="T53" fmla="*/ 96 h 269"/>
                <a:gd name="T54" fmla="*/ 53 w 429"/>
                <a:gd name="T55" fmla="*/ 94 h 269"/>
                <a:gd name="T56" fmla="*/ 61 w 429"/>
                <a:gd name="T57" fmla="*/ 95 h 269"/>
                <a:gd name="T58" fmla="*/ 57 w 429"/>
                <a:gd name="T59" fmla="*/ 102 h 269"/>
                <a:gd name="T60" fmla="*/ 42 w 429"/>
                <a:gd name="T61" fmla="*/ 89 h 269"/>
                <a:gd name="T62" fmla="*/ 47 w 429"/>
                <a:gd name="T63" fmla="*/ 76 h 269"/>
                <a:gd name="T64" fmla="*/ 62 w 429"/>
                <a:gd name="T65" fmla="*/ 72 h 269"/>
                <a:gd name="T66" fmla="*/ 85 w 429"/>
                <a:gd name="T67" fmla="*/ 104 h 269"/>
                <a:gd name="T68" fmla="*/ 64 w 429"/>
                <a:gd name="T69" fmla="*/ 126 h 269"/>
                <a:gd name="T70" fmla="*/ 2 w 429"/>
                <a:gd name="T71" fmla="*/ 79 h 269"/>
                <a:gd name="T72" fmla="*/ 7 w 429"/>
                <a:gd name="T73" fmla="*/ 48 h 269"/>
                <a:gd name="T74" fmla="*/ 30 w 429"/>
                <a:gd name="T75" fmla="*/ 48 h 269"/>
                <a:gd name="T76" fmla="*/ 35 w 429"/>
                <a:gd name="T77" fmla="*/ 52 h 269"/>
                <a:gd name="T78" fmla="*/ 27 w 429"/>
                <a:gd name="T79" fmla="*/ 28 h 269"/>
                <a:gd name="T80" fmla="*/ 43 w 429"/>
                <a:gd name="T81" fmla="*/ 11 h 269"/>
                <a:gd name="T82" fmla="*/ 69 w 429"/>
                <a:gd name="T83" fmla="*/ 32 h 269"/>
                <a:gd name="T84" fmla="*/ 70 w 429"/>
                <a:gd name="T85" fmla="*/ 33 h 269"/>
                <a:gd name="T86" fmla="*/ 70 w 429"/>
                <a:gd name="T87" fmla="*/ 29 h 269"/>
                <a:gd name="T88" fmla="*/ 73 w 429"/>
                <a:gd name="T89" fmla="*/ 11 h 269"/>
                <a:gd name="T90" fmla="*/ 117 w 429"/>
                <a:gd name="T91" fmla="*/ 5 h 269"/>
                <a:gd name="T92" fmla="*/ 124 w 429"/>
                <a:gd name="T93" fmla="*/ 58 h 269"/>
                <a:gd name="T94" fmla="*/ 133 w 429"/>
                <a:gd name="T95" fmla="*/ 118 h 269"/>
                <a:gd name="T96" fmla="*/ 245 w 429"/>
                <a:gd name="T97" fmla="*/ 89 h 269"/>
                <a:gd name="T98" fmla="*/ 373 w 429"/>
                <a:gd name="T99" fmla="*/ 81 h 269"/>
                <a:gd name="T100" fmla="*/ 417 w 429"/>
                <a:gd name="T101" fmla="*/ 198 h 269"/>
                <a:gd name="T102" fmla="*/ 270 w 429"/>
                <a:gd name="T103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9" h="269">
                  <a:moveTo>
                    <a:pt x="171" y="242"/>
                  </a:moveTo>
                  <a:cubicBezTo>
                    <a:pt x="149" y="232"/>
                    <a:pt x="130" y="208"/>
                    <a:pt x="114" y="186"/>
                  </a:cubicBezTo>
                  <a:cubicBezTo>
                    <a:pt x="98" y="164"/>
                    <a:pt x="87" y="125"/>
                    <a:pt x="87" y="125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90" y="124"/>
                    <a:pt x="90" y="124"/>
                    <a:pt x="90" y="124"/>
                  </a:cubicBezTo>
                  <a:cubicBezTo>
                    <a:pt x="90" y="124"/>
                    <a:pt x="101" y="163"/>
                    <a:pt x="116" y="185"/>
                  </a:cubicBezTo>
                  <a:cubicBezTo>
                    <a:pt x="132" y="206"/>
                    <a:pt x="152" y="230"/>
                    <a:pt x="173" y="239"/>
                  </a:cubicBezTo>
                  <a:cubicBezTo>
                    <a:pt x="191" y="248"/>
                    <a:pt x="229" y="266"/>
                    <a:pt x="270" y="266"/>
                  </a:cubicBezTo>
                  <a:cubicBezTo>
                    <a:pt x="276" y="266"/>
                    <a:pt x="283" y="266"/>
                    <a:pt x="290" y="264"/>
                  </a:cubicBezTo>
                  <a:cubicBezTo>
                    <a:pt x="338" y="257"/>
                    <a:pt x="393" y="234"/>
                    <a:pt x="415" y="197"/>
                  </a:cubicBezTo>
                  <a:cubicBezTo>
                    <a:pt x="422" y="184"/>
                    <a:pt x="426" y="169"/>
                    <a:pt x="426" y="154"/>
                  </a:cubicBezTo>
                  <a:cubicBezTo>
                    <a:pt x="426" y="127"/>
                    <a:pt x="411" y="99"/>
                    <a:pt x="372" y="84"/>
                  </a:cubicBezTo>
                  <a:cubicBezTo>
                    <a:pt x="348" y="74"/>
                    <a:pt x="328" y="71"/>
                    <a:pt x="311" y="71"/>
                  </a:cubicBezTo>
                  <a:cubicBezTo>
                    <a:pt x="284" y="71"/>
                    <a:pt x="265" y="79"/>
                    <a:pt x="247" y="91"/>
                  </a:cubicBezTo>
                  <a:cubicBezTo>
                    <a:pt x="225" y="106"/>
                    <a:pt x="190" y="129"/>
                    <a:pt x="159" y="129"/>
                  </a:cubicBezTo>
                  <a:cubicBezTo>
                    <a:pt x="149" y="129"/>
                    <a:pt x="139" y="126"/>
                    <a:pt x="131" y="120"/>
                  </a:cubicBezTo>
                  <a:cubicBezTo>
                    <a:pt x="115" y="108"/>
                    <a:pt x="109" y="97"/>
                    <a:pt x="109" y="87"/>
                  </a:cubicBezTo>
                  <a:cubicBezTo>
                    <a:pt x="109" y="76"/>
                    <a:pt x="115" y="66"/>
                    <a:pt x="121" y="56"/>
                  </a:cubicBezTo>
                  <a:cubicBezTo>
                    <a:pt x="127" y="47"/>
                    <a:pt x="130" y="38"/>
                    <a:pt x="130" y="30"/>
                  </a:cubicBezTo>
                  <a:cubicBezTo>
                    <a:pt x="130" y="21"/>
                    <a:pt x="127" y="14"/>
                    <a:pt x="116" y="8"/>
                  </a:cubicBezTo>
                  <a:cubicBezTo>
                    <a:pt x="110" y="4"/>
                    <a:pt x="104" y="3"/>
                    <a:pt x="98" y="3"/>
                  </a:cubicBezTo>
                  <a:cubicBezTo>
                    <a:pt x="88" y="3"/>
                    <a:pt x="79" y="7"/>
                    <a:pt x="75" y="13"/>
                  </a:cubicBezTo>
                  <a:cubicBezTo>
                    <a:pt x="72" y="18"/>
                    <a:pt x="72" y="21"/>
                    <a:pt x="72" y="23"/>
                  </a:cubicBezTo>
                  <a:cubicBezTo>
                    <a:pt x="72" y="25"/>
                    <a:pt x="73" y="27"/>
                    <a:pt x="73" y="29"/>
                  </a:cubicBezTo>
                  <a:cubicBezTo>
                    <a:pt x="73" y="30"/>
                    <a:pt x="73" y="30"/>
                    <a:pt x="73" y="31"/>
                  </a:cubicBezTo>
                  <a:cubicBezTo>
                    <a:pt x="73" y="33"/>
                    <a:pt x="73" y="35"/>
                    <a:pt x="70" y="36"/>
                  </a:cubicBezTo>
                  <a:cubicBezTo>
                    <a:pt x="68" y="36"/>
                    <a:pt x="66" y="34"/>
                    <a:pt x="65" y="31"/>
                  </a:cubicBezTo>
                  <a:cubicBezTo>
                    <a:pt x="60" y="23"/>
                    <a:pt x="57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6" y="14"/>
                    <a:pt x="30" y="24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9"/>
                    <a:pt x="33" y="45"/>
                    <a:pt x="37" y="50"/>
                  </a:cubicBezTo>
                  <a:cubicBezTo>
                    <a:pt x="38" y="52"/>
                    <a:pt x="39" y="53"/>
                    <a:pt x="39" y="54"/>
                  </a:cubicBezTo>
                  <a:cubicBezTo>
                    <a:pt x="39" y="54"/>
                    <a:pt x="39" y="55"/>
                    <a:pt x="38" y="56"/>
                  </a:cubicBezTo>
                  <a:cubicBezTo>
                    <a:pt x="38" y="56"/>
                    <a:pt x="37" y="56"/>
                    <a:pt x="37" y="56"/>
                  </a:cubicBezTo>
                  <a:cubicBezTo>
                    <a:pt x="34" y="56"/>
                    <a:pt x="32" y="54"/>
                    <a:pt x="28" y="50"/>
                  </a:cubicBezTo>
                  <a:cubicBezTo>
                    <a:pt x="25" y="48"/>
                    <a:pt x="21" y="46"/>
                    <a:pt x="17" y="46"/>
                  </a:cubicBezTo>
                  <a:cubicBezTo>
                    <a:pt x="15" y="46"/>
                    <a:pt x="12" y="47"/>
                    <a:pt x="9" y="50"/>
                  </a:cubicBezTo>
                  <a:cubicBezTo>
                    <a:pt x="5" y="55"/>
                    <a:pt x="3" y="59"/>
                    <a:pt x="3" y="65"/>
                  </a:cubicBezTo>
                  <a:cubicBezTo>
                    <a:pt x="3" y="69"/>
                    <a:pt x="4" y="74"/>
                    <a:pt x="5" y="79"/>
                  </a:cubicBezTo>
                  <a:cubicBezTo>
                    <a:pt x="8" y="93"/>
                    <a:pt x="18" y="104"/>
                    <a:pt x="32" y="112"/>
                  </a:cubicBezTo>
                  <a:cubicBezTo>
                    <a:pt x="46" y="119"/>
                    <a:pt x="55" y="123"/>
                    <a:pt x="64" y="123"/>
                  </a:cubicBezTo>
                  <a:cubicBezTo>
                    <a:pt x="67" y="123"/>
                    <a:pt x="70" y="123"/>
                    <a:pt x="73" y="121"/>
                  </a:cubicBezTo>
                  <a:cubicBezTo>
                    <a:pt x="78" y="119"/>
                    <a:pt x="82" y="112"/>
                    <a:pt x="82" y="104"/>
                  </a:cubicBezTo>
                  <a:cubicBezTo>
                    <a:pt x="82" y="102"/>
                    <a:pt x="82" y="101"/>
                    <a:pt x="82" y="99"/>
                  </a:cubicBezTo>
                  <a:cubicBezTo>
                    <a:pt x="80" y="90"/>
                    <a:pt x="74" y="75"/>
                    <a:pt x="62" y="75"/>
                  </a:cubicBezTo>
                  <a:cubicBezTo>
                    <a:pt x="62" y="75"/>
                    <a:pt x="61" y="75"/>
                    <a:pt x="61" y="75"/>
                  </a:cubicBezTo>
                  <a:cubicBezTo>
                    <a:pt x="50" y="75"/>
                    <a:pt x="45" y="80"/>
                    <a:pt x="45" y="88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6" y="94"/>
                    <a:pt x="49" y="98"/>
                    <a:pt x="55" y="98"/>
                  </a:cubicBezTo>
                  <a:cubicBezTo>
                    <a:pt x="56" y="99"/>
                    <a:pt x="57" y="99"/>
                    <a:pt x="57" y="99"/>
                  </a:cubicBezTo>
                  <a:cubicBezTo>
                    <a:pt x="59" y="99"/>
                    <a:pt x="59" y="98"/>
                    <a:pt x="60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7" y="96"/>
                    <a:pt x="57" y="96"/>
                  </a:cubicBezTo>
                  <a:cubicBezTo>
                    <a:pt x="55" y="96"/>
                    <a:pt x="54" y="97"/>
                    <a:pt x="54" y="9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5" y="93"/>
                    <a:pt x="57" y="93"/>
                  </a:cubicBezTo>
                  <a:cubicBezTo>
                    <a:pt x="58" y="93"/>
                    <a:pt x="59" y="94"/>
                    <a:pt x="61" y="95"/>
                  </a:cubicBezTo>
                  <a:cubicBezTo>
                    <a:pt x="62" y="96"/>
                    <a:pt x="63" y="97"/>
                    <a:pt x="63" y="98"/>
                  </a:cubicBezTo>
                  <a:cubicBezTo>
                    <a:pt x="62" y="101"/>
                    <a:pt x="60" y="102"/>
                    <a:pt x="57" y="102"/>
                  </a:cubicBezTo>
                  <a:cubicBezTo>
                    <a:pt x="56" y="102"/>
                    <a:pt x="56" y="101"/>
                    <a:pt x="55" y="101"/>
                  </a:cubicBezTo>
                  <a:cubicBezTo>
                    <a:pt x="48" y="101"/>
                    <a:pt x="43" y="96"/>
                    <a:pt x="42" y="89"/>
                  </a:cubicBezTo>
                  <a:cubicBezTo>
                    <a:pt x="42" y="89"/>
                    <a:pt x="42" y="88"/>
                    <a:pt x="42" y="88"/>
                  </a:cubicBezTo>
                  <a:cubicBezTo>
                    <a:pt x="42" y="83"/>
                    <a:pt x="44" y="79"/>
                    <a:pt x="47" y="76"/>
                  </a:cubicBezTo>
                  <a:cubicBezTo>
                    <a:pt x="50" y="73"/>
                    <a:pt x="55" y="72"/>
                    <a:pt x="61" y="72"/>
                  </a:cubicBezTo>
                  <a:cubicBezTo>
                    <a:pt x="61" y="72"/>
                    <a:pt x="62" y="72"/>
                    <a:pt x="62" y="72"/>
                  </a:cubicBezTo>
                  <a:cubicBezTo>
                    <a:pt x="76" y="73"/>
                    <a:pt x="83" y="89"/>
                    <a:pt x="85" y="99"/>
                  </a:cubicBezTo>
                  <a:cubicBezTo>
                    <a:pt x="85" y="100"/>
                    <a:pt x="85" y="102"/>
                    <a:pt x="85" y="104"/>
                  </a:cubicBezTo>
                  <a:cubicBezTo>
                    <a:pt x="85" y="113"/>
                    <a:pt x="80" y="121"/>
                    <a:pt x="74" y="124"/>
                  </a:cubicBezTo>
                  <a:cubicBezTo>
                    <a:pt x="70" y="125"/>
                    <a:pt x="67" y="126"/>
                    <a:pt x="64" y="126"/>
                  </a:cubicBezTo>
                  <a:cubicBezTo>
                    <a:pt x="54" y="126"/>
                    <a:pt x="44" y="121"/>
                    <a:pt x="31" y="114"/>
                  </a:cubicBezTo>
                  <a:cubicBezTo>
                    <a:pt x="16" y="107"/>
                    <a:pt x="6" y="95"/>
                    <a:pt x="2" y="79"/>
                  </a:cubicBezTo>
                  <a:cubicBezTo>
                    <a:pt x="1" y="74"/>
                    <a:pt x="0" y="69"/>
                    <a:pt x="0" y="65"/>
                  </a:cubicBezTo>
                  <a:cubicBezTo>
                    <a:pt x="0" y="59"/>
                    <a:pt x="2" y="53"/>
                    <a:pt x="7" y="48"/>
                  </a:cubicBezTo>
                  <a:cubicBezTo>
                    <a:pt x="10" y="44"/>
                    <a:pt x="14" y="43"/>
                    <a:pt x="17" y="43"/>
                  </a:cubicBezTo>
                  <a:cubicBezTo>
                    <a:pt x="22" y="43"/>
                    <a:pt x="27" y="46"/>
                    <a:pt x="30" y="48"/>
                  </a:cubicBezTo>
                  <a:cubicBezTo>
                    <a:pt x="32" y="50"/>
                    <a:pt x="34" y="52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1" y="47"/>
                    <a:pt x="27" y="40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8" y="22"/>
                    <a:pt x="33" y="12"/>
                    <a:pt x="42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58" y="11"/>
                    <a:pt x="63" y="22"/>
                    <a:pt x="67" y="29"/>
                  </a:cubicBezTo>
                  <a:cubicBezTo>
                    <a:pt x="68" y="31"/>
                    <a:pt x="69" y="32"/>
                    <a:pt x="69" y="32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2"/>
                    <a:pt x="70" y="31"/>
                    <a:pt x="70" y="31"/>
                  </a:cubicBezTo>
                  <a:cubicBezTo>
                    <a:pt x="70" y="30"/>
                    <a:pt x="70" y="30"/>
                    <a:pt x="70" y="29"/>
                  </a:cubicBezTo>
                  <a:cubicBezTo>
                    <a:pt x="70" y="28"/>
                    <a:pt x="69" y="26"/>
                    <a:pt x="69" y="23"/>
                  </a:cubicBezTo>
                  <a:cubicBezTo>
                    <a:pt x="69" y="20"/>
                    <a:pt x="70" y="17"/>
                    <a:pt x="73" y="11"/>
                  </a:cubicBezTo>
                  <a:cubicBezTo>
                    <a:pt x="77" y="4"/>
                    <a:pt x="87" y="0"/>
                    <a:pt x="98" y="0"/>
                  </a:cubicBezTo>
                  <a:cubicBezTo>
                    <a:pt x="104" y="0"/>
                    <a:pt x="111" y="1"/>
                    <a:pt x="117" y="5"/>
                  </a:cubicBezTo>
                  <a:cubicBezTo>
                    <a:pt x="129" y="11"/>
                    <a:pt x="133" y="20"/>
                    <a:pt x="133" y="30"/>
                  </a:cubicBezTo>
                  <a:cubicBezTo>
                    <a:pt x="133" y="39"/>
                    <a:pt x="130" y="49"/>
                    <a:pt x="124" y="58"/>
                  </a:cubicBezTo>
                  <a:cubicBezTo>
                    <a:pt x="118" y="68"/>
                    <a:pt x="112" y="77"/>
                    <a:pt x="112" y="87"/>
                  </a:cubicBezTo>
                  <a:cubicBezTo>
                    <a:pt x="112" y="96"/>
                    <a:pt x="117" y="106"/>
                    <a:pt x="133" y="118"/>
                  </a:cubicBezTo>
                  <a:cubicBezTo>
                    <a:pt x="141" y="124"/>
                    <a:pt x="150" y="126"/>
                    <a:pt x="159" y="126"/>
                  </a:cubicBezTo>
                  <a:cubicBezTo>
                    <a:pt x="188" y="126"/>
                    <a:pt x="223" y="103"/>
                    <a:pt x="245" y="89"/>
                  </a:cubicBezTo>
                  <a:cubicBezTo>
                    <a:pt x="263" y="77"/>
                    <a:pt x="284" y="68"/>
                    <a:pt x="311" y="68"/>
                  </a:cubicBezTo>
                  <a:cubicBezTo>
                    <a:pt x="328" y="68"/>
                    <a:pt x="349" y="72"/>
                    <a:pt x="373" y="81"/>
                  </a:cubicBezTo>
                  <a:cubicBezTo>
                    <a:pt x="413" y="97"/>
                    <a:pt x="429" y="126"/>
                    <a:pt x="429" y="154"/>
                  </a:cubicBezTo>
                  <a:cubicBezTo>
                    <a:pt x="429" y="170"/>
                    <a:pt x="425" y="185"/>
                    <a:pt x="417" y="198"/>
                  </a:cubicBezTo>
                  <a:cubicBezTo>
                    <a:pt x="395" y="237"/>
                    <a:pt x="339" y="260"/>
                    <a:pt x="290" y="267"/>
                  </a:cubicBezTo>
                  <a:cubicBezTo>
                    <a:pt x="283" y="268"/>
                    <a:pt x="276" y="269"/>
                    <a:pt x="270" y="269"/>
                  </a:cubicBezTo>
                  <a:cubicBezTo>
                    <a:pt x="228" y="269"/>
                    <a:pt x="190" y="250"/>
                    <a:pt x="171" y="242"/>
                  </a:cubicBez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2420"/>
            <p:cNvSpPr/>
            <p:nvPr/>
          </p:nvSpPr>
          <p:spPr bwMode="auto">
            <a:xfrm>
              <a:off x="2042252" y="1199410"/>
              <a:ext cx="209550" cy="182563"/>
            </a:xfrm>
            <a:custGeom>
              <a:avLst/>
              <a:gdLst>
                <a:gd name="T0" fmla="*/ 4 w 62"/>
                <a:gd name="T1" fmla="*/ 46 h 54"/>
                <a:gd name="T2" fmla="*/ 0 w 62"/>
                <a:gd name="T3" fmla="*/ 35 h 54"/>
                <a:gd name="T4" fmla="*/ 5 w 62"/>
                <a:gd name="T5" fmla="*/ 17 h 54"/>
                <a:gd name="T6" fmla="*/ 32 w 62"/>
                <a:gd name="T7" fmla="*/ 0 h 54"/>
                <a:gd name="T8" fmla="*/ 42 w 62"/>
                <a:gd name="T9" fmla="*/ 0 h 54"/>
                <a:gd name="T10" fmla="*/ 62 w 62"/>
                <a:gd name="T11" fmla="*/ 1 h 54"/>
                <a:gd name="T12" fmla="*/ 62 w 62"/>
                <a:gd name="T13" fmla="*/ 1 h 54"/>
                <a:gd name="T14" fmla="*/ 62 w 62"/>
                <a:gd name="T15" fmla="*/ 4 h 54"/>
                <a:gd name="T16" fmla="*/ 42 w 62"/>
                <a:gd name="T17" fmla="*/ 3 h 54"/>
                <a:gd name="T18" fmla="*/ 33 w 62"/>
                <a:gd name="T19" fmla="*/ 3 h 54"/>
                <a:gd name="T20" fmla="*/ 7 w 62"/>
                <a:gd name="T21" fmla="*/ 19 h 54"/>
                <a:gd name="T22" fmla="*/ 3 w 62"/>
                <a:gd name="T23" fmla="*/ 35 h 54"/>
                <a:gd name="T24" fmla="*/ 6 w 62"/>
                <a:gd name="T25" fmla="*/ 44 h 54"/>
                <a:gd name="T26" fmla="*/ 19 w 62"/>
                <a:gd name="T27" fmla="*/ 51 h 54"/>
                <a:gd name="T28" fmla="*/ 22 w 62"/>
                <a:gd name="T29" fmla="*/ 51 h 54"/>
                <a:gd name="T30" fmla="*/ 35 w 62"/>
                <a:gd name="T31" fmla="*/ 40 h 54"/>
                <a:gd name="T32" fmla="*/ 35 w 62"/>
                <a:gd name="T33" fmla="*/ 39 h 54"/>
                <a:gd name="T34" fmla="*/ 23 w 62"/>
                <a:gd name="T35" fmla="*/ 31 h 54"/>
                <a:gd name="T36" fmla="*/ 21 w 62"/>
                <a:gd name="T37" fmla="*/ 30 h 54"/>
                <a:gd name="T38" fmla="*/ 14 w 62"/>
                <a:gd name="T39" fmla="*/ 36 h 54"/>
                <a:gd name="T40" fmla="*/ 11 w 62"/>
                <a:gd name="T41" fmla="*/ 36 h 54"/>
                <a:gd name="T42" fmla="*/ 21 w 62"/>
                <a:gd name="T43" fmla="*/ 27 h 54"/>
                <a:gd name="T44" fmla="*/ 24 w 62"/>
                <a:gd name="T45" fmla="*/ 28 h 54"/>
                <a:gd name="T46" fmla="*/ 38 w 62"/>
                <a:gd name="T47" fmla="*/ 39 h 54"/>
                <a:gd name="T48" fmla="*/ 38 w 62"/>
                <a:gd name="T49" fmla="*/ 40 h 54"/>
                <a:gd name="T50" fmla="*/ 22 w 62"/>
                <a:gd name="T51" fmla="*/ 54 h 54"/>
                <a:gd name="T52" fmla="*/ 19 w 62"/>
                <a:gd name="T53" fmla="*/ 54 h 54"/>
                <a:gd name="T54" fmla="*/ 4 w 62"/>
                <a:gd name="T55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" h="54">
                  <a:moveTo>
                    <a:pt x="4" y="46"/>
                  </a:moveTo>
                  <a:cubicBezTo>
                    <a:pt x="1" y="43"/>
                    <a:pt x="0" y="39"/>
                    <a:pt x="0" y="35"/>
                  </a:cubicBezTo>
                  <a:cubicBezTo>
                    <a:pt x="0" y="29"/>
                    <a:pt x="2" y="22"/>
                    <a:pt x="5" y="17"/>
                  </a:cubicBezTo>
                  <a:cubicBezTo>
                    <a:pt x="9" y="8"/>
                    <a:pt x="20" y="1"/>
                    <a:pt x="32" y="0"/>
                  </a:cubicBezTo>
                  <a:cubicBezTo>
                    <a:pt x="35" y="0"/>
                    <a:pt x="39" y="0"/>
                    <a:pt x="42" y="0"/>
                  </a:cubicBezTo>
                  <a:cubicBezTo>
                    <a:pt x="52" y="0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52" y="3"/>
                    <a:pt x="42" y="3"/>
                  </a:cubicBezTo>
                  <a:cubicBezTo>
                    <a:pt x="39" y="3"/>
                    <a:pt x="36" y="3"/>
                    <a:pt x="33" y="3"/>
                  </a:cubicBezTo>
                  <a:cubicBezTo>
                    <a:pt x="21" y="4"/>
                    <a:pt x="12" y="10"/>
                    <a:pt x="7" y="19"/>
                  </a:cubicBezTo>
                  <a:cubicBezTo>
                    <a:pt x="5" y="23"/>
                    <a:pt x="3" y="29"/>
                    <a:pt x="3" y="35"/>
                  </a:cubicBezTo>
                  <a:cubicBezTo>
                    <a:pt x="3" y="38"/>
                    <a:pt x="4" y="42"/>
                    <a:pt x="6" y="44"/>
                  </a:cubicBezTo>
                  <a:cubicBezTo>
                    <a:pt x="9" y="47"/>
                    <a:pt x="14" y="51"/>
                    <a:pt x="19" y="51"/>
                  </a:cubicBezTo>
                  <a:cubicBezTo>
                    <a:pt x="20" y="51"/>
                    <a:pt x="21" y="51"/>
                    <a:pt x="22" y="51"/>
                  </a:cubicBezTo>
                  <a:cubicBezTo>
                    <a:pt x="29" y="50"/>
                    <a:pt x="35" y="44"/>
                    <a:pt x="35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5"/>
                    <a:pt x="29" y="32"/>
                    <a:pt x="23" y="31"/>
                  </a:cubicBezTo>
                  <a:cubicBezTo>
                    <a:pt x="23" y="30"/>
                    <a:pt x="22" y="30"/>
                    <a:pt x="21" y="30"/>
                  </a:cubicBezTo>
                  <a:cubicBezTo>
                    <a:pt x="15" y="30"/>
                    <a:pt x="14" y="36"/>
                    <a:pt x="14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3" y="27"/>
                    <a:pt x="21" y="27"/>
                  </a:cubicBezTo>
                  <a:cubicBezTo>
                    <a:pt x="22" y="27"/>
                    <a:pt x="23" y="27"/>
                    <a:pt x="24" y="28"/>
                  </a:cubicBezTo>
                  <a:cubicBezTo>
                    <a:pt x="30" y="29"/>
                    <a:pt x="38" y="32"/>
                    <a:pt x="38" y="3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7" y="46"/>
                    <a:pt x="30" y="52"/>
                    <a:pt x="22" y="54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2" y="54"/>
                    <a:pt x="7" y="49"/>
                    <a:pt x="4" y="46"/>
                  </a:cubicBez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2421"/>
            <p:cNvSpPr/>
            <p:nvPr/>
          </p:nvSpPr>
          <p:spPr bwMode="auto">
            <a:xfrm>
              <a:off x="2315302" y="1540722"/>
              <a:ext cx="206375" cy="58738"/>
            </a:xfrm>
            <a:custGeom>
              <a:avLst/>
              <a:gdLst>
                <a:gd name="T0" fmla="*/ 35 w 61"/>
                <a:gd name="T1" fmla="*/ 8 h 17"/>
                <a:gd name="T2" fmla="*/ 24 w 61"/>
                <a:gd name="T3" fmla="*/ 7 h 17"/>
                <a:gd name="T4" fmla="*/ 17 w 61"/>
                <a:gd name="T5" fmla="*/ 7 h 17"/>
                <a:gd name="T6" fmla="*/ 11 w 61"/>
                <a:gd name="T7" fmla="*/ 6 h 17"/>
                <a:gd name="T8" fmla="*/ 0 w 61"/>
                <a:gd name="T9" fmla="*/ 3 h 17"/>
                <a:gd name="T10" fmla="*/ 1 w 61"/>
                <a:gd name="T11" fmla="*/ 0 h 17"/>
                <a:gd name="T12" fmla="*/ 12 w 61"/>
                <a:gd name="T13" fmla="*/ 3 h 17"/>
                <a:gd name="T14" fmla="*/ 17 w 61"/>
                <a:gd name="T15" fmla="*/ 4 h 17"/>
                <a:gd name="T16" fmla="*/ 24 w 61"/>
                <a:gd name="T17" fmla="*/ 4 h 17"/>
                <a:gd name="T18" fmla="*/ 36 w 61"/>
                <a:gd name="T19" fmla="*/ 6 h 17"/>
                <a:gd name="T20" fmla="*/ 61 w 61"/>
                <a:gd name="T21" fmla="*/ 14 h 17"/>
                <a:gd name="T22" fmla="*/ 61 w 61"/>
                <a:gd name="T23" fmla="*/ 14 h 17"/>
                <a:gd name="T24" fmla="*/ 60 w 61"/>
                <a:gd name="T25" fmla="*/ 17 h 17"/>
                <a:gd name="T26" fmla="*/ 35 w 61"/>
                <a:gd name="T2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7">
                  <a:moveTo>
                    <a:pt x="35" y="8"/>
                  </a:moveTo>
                  <a:cubicBezTo>
                    <a:pt x="31" y="7"/>
                    <a:pt x="27" y="7"/>
                    <a:pt x="24" y="7"/>
                  </a:cubicBezTo>
                  <a:cubicBezTo>
                    <a:pt x="22" y="7"/>
                    <a:pt x="19" y="7"/>
                    <a:pt x="17" y="7"/>
                  </a:cubicBezTo>
                  <a:cubicBezTo>
                    <a:pt x="15" y="7"/>
                    <a:pt x="13" y="7"/>
                    <a:pt x="11" y="6"/>
                  </a:cubicBezTo>
                  <a:cubicBezTo>
                    <a:pt x="6" y="4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6" y="1"/>
                    <a:pt x="12" y="3"/>
                  </a:cubicBezTo>
                  <a:cubicBezTo>
                    <a:pt x="14" y="4"/>
                    <a:pt x="15" y="4"/>
                    <a:pt x="17" y="4"/>
                  </a:cubicBezTo>
                  <a:cubicBezTo>
                    <a:pt x="19" y="4"/>
                    <a:pt x="22" y="4"/>
                    <a:pt x="24" y="4"/>
                  </a:cubicBezTo>
                  <a:cubicBezTo>
                    <a:pt x="28" y="4"/>
                    <a:pt x="31" y="4"/>
                    <a:pt x="36" y="6"/>
                  </a:cubicBezTo>
                  <a:cubicBezTo>
                    <a:pt x="46" y="9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45" y="12"/>
                    <a:pt x="35" y="8"/>
                  </a:cubicBez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2422"/>
            <p:cNvSpPr/>
            <p:nvPr/>
          </p:nvSpPr>
          <p:spPr bwMode="auto">
            <a:xfrm>
              <a:off x="1470752" y="872385"/>
              <a:ext cx="406400" cy="374650"/>
            </a:xfrm>
            <a:custGeom>
              <a:avLst/>
              <a:gdLst>
                <a:gd name="T0" fmla="*/ 114 w 120"/>
                <a:gd name="T1" fmla="*/ 111 h 111"/>
                <a:gd name="T2" fmla="*/ 60 w 120"/>
                <a:gd name="T3" fmla="*/ 22 h 111"/>
                <a:gd name="T4" fmla="*/ 13 w 120"/>
                <a:gd name="T5" fmla="*/ 64 h 111"/>
                <a:gd name="T6" fmla="*/ 114 w 120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11">
                  <a:moveTo>
                    <a:pt x="114" y="111"/>
                  </a:moveTo>
                  <a:cubicBezTo>
                    <a:pt x="114" y="111"/>
                    <a:pt x="120" y="43"/>
                    <a:pt x="60" y="22"/>
                  </a:cubicBezTo>
                  <a:cubicBezTo>
                    <a:pt x="0" y="0"/>
                    <a:pt x="0" y="56"/>
                    <a:pt x="13" y="64"/>
                  </a:cubicBezTo>
                  <a:cubicBezTo>
                    <a:pt x="53" y="86"/>
                    <a:pt x="71" y="47"/>
                    <a:pt x="114" y="111"/>
                  </a:cubicBezTo>
                  <a:close/>
                </a:path>
              </a:pathLst>
            </a:custGeom>
            <a:grpFill/>
            <a:ln>
              <a:solidFill>
                <a:srgbClr val="C3496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2423"/>
            <p:cNvSpPr/>
            <p:nvPr/>
          </p:nvSpPr>
          <p:spPr bwMode="auto">
            <a:xfrm>
              <a:off x="1467577" y="905722"/>
              <a:ext cx="398463" cy="415925"/>
            </a:xfrm>
            <a:custGeom>
              <a:avLst/>
              <a:gdLst>
                <a:gd name="T0" fmla="*/ 99 w 118"/>
                <a:gd name="T1" fmla="*/ 120 h 123"/>
                <a:gd name="T2" fmla="*/ 115 w 118"/>
                <a:gd name="T3" fmla="*/ 81 h 123"/>
                <a:gd name="T4" fmla="*/ 115 w 118"/>
                <a:gd name="T5" fmla="*/ 81 h 123"/>
                <a:gd name="T6" fmla="*/ 106 w 118"/>
                <a:gd name="T7" fmla="*/ 46 h 123"/>
                <a:gd name="T8" fmla="*/ 63 w 118"/>
                <a:gd name="T9" fmla="*/ 5 h 123"/>
                <a:gd name="T10" fmla="*/ 48 w 118"/>
                <a:gd name="T11" fmla="*/ 3 h 123"/>
                <a:gd name="T12" fmla="*/ 11 w 118"/>
                <a:gd name="T13" fmla="*/ 13 h 123"/>
                <a:gd name="T14" fmla="*/ 3 w 118"/>
                <a:gd name="T15" fmla="*/ 33 h 123"/>
                <a:gd name="T16" fmla="*/ 3 w 118"/>
                <a:gd name="T17" fmla="*/ 41 h 123"/>
                <a:gd name="T18" fmla="*/ 28 w 118"/>
                <a:gd name="T19" fmla="*/ 62 h 123"/>
                <a:gd name="T20" fmla="*/ 31 w 118"/>
                <a:gd name="T21" fmla="*/ 62 h 123"/>
                <a:gd name="T22" fmla="*/ 59 w 118"/>
                <a:gd name="T23" fmla="*/ 49 h 123"/>
                <a:gd name="T24" fmla="*/ 65 w 118"/>
                <a:gd name="T25" fmla="*/ 37 h 123"/>
                <a:gd name="T26" fmla="*/ 61 w 118"/>
                <a:gd name="T27" fmla="*/ 30 h 123"/>
                <a:gd name="T28" fmla="*/ 43 w 118"/>
                <a:gd name="T29" fmla="*/ 23 h 123"/>
                <a:gd name="T30" fmla="*/ 38 w 118"/>
                <a:gd name="T31" fmla="*/ 24 h 123"/>
                <a:gd name="T32" fmla="*/ 30 w 118"/>
                <a:gd name="T33" fmla="*/ 30 h 123"/>
                <a:gd name="T34" fmla="*/ 27 w 118"/>
                <a:gd name="T35" fmla="*/ 28 h 123"/>
                <a:gd name="T36" fmla="*/ 37 w 118"/>
                <a:gd name="T37" fmla="*/ 21 h 123"/>
                <a:gd name="T38" fmla="*/ 43 w 118"/>
                <a:gd name="T39" fmla="*/ 20 h 123"/>
                <a:gd name="T40" fmla="*/ 63 w 118"/>
                <a:gd name="T41" fmla="*/ 27 h 123"/>
                <a:gd name="T42" fmla="*/ 68 w 118"/>
                <a:gd name="T43" fmla="*/ 37 h 123"/>
                <a:gd name="T44" fmla="*/ 61 w 118"/>
                <a:gd name="T45" fmla="*/ 51 h 123"/>
                <a:gd name="T46" fmla="*/ 31 w 118"/>
                <a:gd name="T47" fmla="*/ 65 h 123"/>
                <a:gd name="T48" fmla="*/ 27 w 118"/>
                <a:gd name="T49" fmla="*/ 65 h 123"/>
                <a:gd name="T50" fmla="*/ 0 w 118"/>
                <a:gd name="T51" fmla="*/ 42 h 123"/>
                <a:gd name="T52" fmla="*/ 0 w 118"/>
                <a:gd name="T53" fmla="*/ 33 h 123"/>
                <a:gd name="T54" fmla="*/ 9 w 118"/>
                <a:gd name="T55" fmla="*/ 10 h 123"/>
                <a:gd name="T56" fmla="*/ 48 w 118"/>
                <a:gd name="T57" fmla="*/ 0 h 123"/>
                <a:gd name="T58" fmla="*/ 64 w 118"/>
                <a:gd name="T59" fmla="*/ 2 h 123"/>
                <a:gd name="T60" fmla="*/ 109 w 118"/>
                <a:gd name="T61" fmla="*/ 45 h 123"/>
                <a:gd name="T62" fmla="*/ 118 w 118"/>
                <a:gd name="T63" fmla="*/ 81 h 123"/>
                <a:gd name="T64" fmla="*/ 118 w 118"/>
                <a:gd name="T65" fmla="*/ 81 h 123"/>
                <a:gd name="T66" fmla="*/ 100 w 118"/>
                <a:gd name="T67" fmla="*/ 123 h 123"/>
                <a:gd name="T68" fmla="*/ 99 w 118"/>
                <a:gd name="T69" fmla="*/ 12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123">
                  <a:moveTo>
                    <a:pt x="99" y="120"/>
                  </a:moveTo>
                  <a:cubicBezTo>
                    <a:pt x="109" y="116"/>
                    <a:pt x="115" y="94"/>
                    <a:pt x="115" y="81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5" y="76"/>
                    <a:pt x="113" y="60"/>
                    <a:pt x="106" y="46"/>
                  </a:cubicBezTo>
                  <a:cubicBezTo>
                    <a:pt x="99" y="32"/>
                    <a:pt x="82" y="10"/>
                    <a:pt x="63" y="5"/>
                  </a:cubicBezTo>
                  <a:cubicBezTo>
                    <a:pt x="59" y="3"/>
                    <a:pt x="53" y="3"/>
                    <a:pt x="48" y="3"/>
                  </a:cubicBezTo>
                  <a:cubicBezTo>
                    <a:pt x="33" y="2"/>
                    <a:pt x="16" y="8"/>
                    <a:pt x="11" y="13"/>
                  </a:cubicBezTo>
                  <a:cubicBezTo>
                    <a:pt x="5" y="17"/>
                    <a:pt x="3" y="25"/>
                    <a:pt x="3" y="33"/>
                  </a:cubicBezTo>
                  <a:cubicBezTo>
                    <a:pt x="3" y="36"/>
                    <a:pt x="3" y="39"/>
                    <a:pt x="3" y="41"/>
                  </a:cubicBezTo>
                  <a:cubicBezTo>
                    <a:pt x="5" y="53"/>
                    <a:pt x="18" y="60"/>
                    <a:pt x="28" y="62"/>
                  </a:cubicBezTo>
                  <a:cubicBezTo>
                    <a:pt x="29" y="62"/>
                    <a:pt x="30" y="62"/>
                    <a:pt x="31" y="62"/>
                  </a:cubicBezTo>
                  <a:cubicBezTo>
                    <a:pt x="40" y="62"/>
                    <a:pt x="52" y="56"/>
                    <a:pt x="59" y="49"/>
                  </a:cubicBezTo>
                  <a:cubicBezTo>
                    <a:pt x="63" y="44"/>
                    <a:pt x="65" y="40"/>
                    <a:pt x="65" y="37"/>
                  </a:cubicBezTo>
                  <a:cubicBezTo>
                    <a:pt x="65" y="34"/>
                    <a:pt x="64" y="32"/>
                    <a:pt x="61" y="30"/>
                  </a:cubicBezTo>
                  <a:cubicBezTo>
                    <a:pt x="57" y="26"/>
                    <a:pt x="48" y="23"/>
                    <a:pt x="43" y="23"/>
                  </a:cubicBezTo>
                  <a:cubicBezTo>
                    <a:pt x="41" y="23"/>
                    <a:pt x="39" y="23"/>
                    <a:pt x="38" y="24"/>
                  </a:cubicBezTo>
                  <a:cubicBezTo>
                    <a:pt x="33" y="26"/>
                    <a:pt x="30" y="30"/>
                    <a:pt x="30" y="3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31" y="24"/>
                    <a:pt x="37" y="21"/>
                  </a:cubicBezTo>
                  <a:cubicBezTo>
                    <a:pt x="39" y="20"/>
                    <a:pt x="41" y="20"/>
                    <a:pt x="43" y="20"/>
                  </a:cubicBezTo>
                  <a:cubicBezTo>
                    <a:pt x="49" y="20"/>
                    <a:pt x="58" y="23"/>
                    <a:pt x="63" y="27"/>
                  </a:cubicBezTo>
                  <a:cubicBezTo>
                    <a:pt x="66" y="30"/>
                    <a:pt x="68" y="33"/>
                    <a:pt x="68" y="37"/>
                  </a:cubicBezTo>
                  <a:cubicBezTo>
                    <a:pt x="68" y="41"/>
                    <a:pt x="66" y="46"/>
                    <a:pt x="61" y="51"/>
                  </a:cubicBezTo>
                  <a:cubicBezTo>
                    <a:pt x="54" y="59"/>
                    <a:pt x="42" y="65"/>
                    <a:pt x="31" y="65"/>
                  </a:cubicBezTo>
                  <a:cubicBezTo>
                    <a:pt x="30" y="65"/>
                    <a:pt x="29" y="65"/>
                    <a:pt x="27" y="65"/>
                  </a:cubicBezTo>
                  <a:cubicBezTo>
                    <a:pt x="16" y="63"/>
                    <a:pt x="3" y="55"/>
                    <a:pt x="0" y="42"/>
                  </a:cubicBezTo>
                  <a:cubicBezTo>
                    <a:pt x="0" y="39"/>
                    <a:pt x="0" y="36"/>
                    <a:pt x="0" y="33"/>
                  </a:cubicBezTo>
                  <a:cubicBezTo>
                    <a:pt x="0" y="24"/>
                    <a:pt x="2" y="16"/>
                    <a:pt x="9" y="10"/>
                  </a:cubicBezTo>
                  <a:cubicBezTo>
                    <a:pt x="15" y="5"/>
                    <a:pt x="32" y="0"/>
                    <a:pt x="48" y="0"/>
                  </a:cubicBezTo>
                  <a:cubicBezTo>
                    <a:pt x="54" y="0"/>
                    <a:pt x="59" y="0"/>
                    <a:pt x="64" y="2"/>
                  </a:cubicBezTo>
                  <a:cubicBezTo>
                    <a:pt x="84" y="8"/>
                    <a:pt x="102" y="30"/>
                    <a:pt x="109" y="45"/>
                  </a:cubicBezTo>
                  <a:cubicBezTo>
                    <a:pt x="116" y="59"/>
                    <a:pt x="118" y="75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95"/>
                    <a:pt x="112" y="117"/>
                    <a:pt x="100" y="123"/>
                  </a:cubicBezTo>
                  <a:lnTo>
                    <a:pt x="99" y="120"/>
                  </a:ln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4" name="组合 173"/>
          <p:cNvGrpSpPr/>
          <p:nvPr>
            <p:custDataLst>
              <p:tags r:id="rId6"/>
            </p:custDataLst>
          </p:nvPr>
        </p:nvGrpSpPr>
        <p:grpSpPr>
          <a:xfrm flipH="1">
            <a:off x="9519331" y="383033"/>
            <a:ext cx="816679" cy="480490"/>
            <a:chOff x="862739" y="872385"/>
            <a:chExt cx="1689101" cy="993775"/>
          </a:xfrm>
          <a:noFill/>
        </p:grpSpPr>
        <p:sp>
          <p:nvSpPr>
            <p:cNvPr id="175" name="Freeform 2413"/>
            <p:cNvSpPr/>
            <p:nvPr/>
          </p:nvSpPr>
          <p:spPr bwMode="auto">
            <a:xfrm>
              <a:off x="862739" y="872385"/>
              <a:ext cx="517525" cy="628650"/>
            </a:xfrm>
            <a:custGeom>
              <a:avLst/>
              <a:gdLst>
                <a:gd name="T0" fmla="*/ 124 w 153"/>
                <a:gd name="T1" fmla="*/ 87 h 186"/>
                <a:gd name="T2" fmla="*/ 132 w 153"/>
                <a:gd name="T3" fmla="*/ 23 h 186"/>
                <a:gd name="T4" fmla="*/ 74 w 153"/>
                <a:gd name="T5" fmla="*/ 30 h 186"/>
                <a:gd name="T6" fmla="*/ 50 w 153"/>
                <a:gd name="T7" fmla="*/ 60 h 186"/>
                <a:gd name="T8" fmla="*/ 17 w 153"/>
                <a:gd name="T9" fmla="*/ 60 h 186"/>
                <a:gd name="T10" fmla="*/ 124 w 153"/>
                <a:gd name="T11" fmla="*/ 8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86">
                  <a:moveTo>
                    <a:pt x="124" y="87"/>
                  </a:moveTo>
                  <a:cubicBezTo>
                    <a:pt x="126" y="81"/>
                    <a:pt x="153" y="39"/>
                    <a:pt x="132" y="23"/>
                  </a:cubicBezTo>
                  <a:cubicBezTo>
                    <a:pt x="101" y="0"/>
                    <a:pt x="91" y="53"/>
                    <a:pt x="74" y="30"/>
                  </a:cubicBezTo>
                  <a:cubicBezTo>
                    <a:pt x="58" y="8"/>
                    <a:pt x="35" y="23"/>
                    <a:pt x="50" y="60"/>
                  </a:cubicBezTo>
                  <a:cubicBezTo>
                    <a:pt x="50" y="60"/>
                    <a:pt x="33" y="35"/>
                    <a:pt x="17" y="60"/>
                  </a:cubicBezTo>
                  <a:cubicBezTo>
                    <a:pt x="0" y="85"/>
                    <a:pt x="90" y="186"/>
                    <a:pt x="124" y="87"/>
                  </a:cubicBezTo>
                  <a:close/>
                </a:path>
              </a:pathLst>
            </a:custGeom>
            <a:grpFill/>
            <a:ln>
              <a:solidFill>
                <a:srgbClr val="C3496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2414"/>
            <p:cNvSpPr/>
            <p:nvPr/>
          </p:nvSpPr>
          <p:spPr bwMode="auto">
            <a:xfrm>
              <a:off x="1161189" y="986685"/>
              <a:ext cx="1270000" cy="879475"/>
            </a:xfrm>
            <a:custGeom>
              <a:avLst/>
              <a:gdLst>
                <a:gd name="T0" fmla="*/ 337 w 376"/>
                <a:gd name="T1" fmla="*/ 142 h 260"/>
                <a:gd name="T2" fmla="*/ 129 w 376"/>
                <a:gd name="T3" fmla="*/ 224 h 260"/>
                <a:gd name="T4" fmla="*/ 50 w 376"/>
                <a:gd name="T5" fmla="*/ 85 h 260"/>
                <a:gd name="T6" fmla="*/ 167 w 376"/>
                <a:gd name="T7" fmla="*/ 51 h 260"/>
                <a:gd name="T8" fmla="*/ 337 w 376"/>
                <a:gd name="T9" fmla="*/ 14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260">
                  <a:moveTo>
                    <a:pt x="337" y="142"/>
                  </a:moveTo>
                  <a:cubicBezTo>
                    <a:pt x="327" y="168"/>
                    <a:pt x="245" y="260"/>
                    <a:pt x="129" y="224"/>
                  </a:cubicBezTo>
                  <a:cubicBezTo>
                    <a:pt x="14" y="187"/>
                    <a:pt x="0" y="69"/>
                    <a:pt x="50" y="85"/>
                  </a:cubicBezTo>
                  <a:cubicBezTo>
                    <a:pt x="98" y="101"/>
                    <a:pt x="118" y="90"/>
                    <a:pt x="167" y="51"/>
                  </a:cubicBezTo>
                  <a:cubicBezTo>
                    <a:pt x="234" y="0"/>
                    <a:pt x="376" y="38"/>
                    <a:pt x="337" y="142"/>
                  </a:cubicBezTo>
                  <a:close/>
                </a:path>
              </a:pathLst>
            </a:custGeom>
            <a:grpFill/>
            <a:ln>
              <a:solidFill>
                <a:srgbClr val="C3496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7" name="Freeform 2415"/>
            <p:cNvSpPr>
              <a:spLocks noEditPoints="1"/>
            </p:cNvSpPr>
            <p:nvPr/>
          </p:nvSpPr>
          <p:spPr bwMode="auto">
            <a:xfrm>
              <a:off x="2147027" y="1440710"/>
              <a:ext cx="47625" cy="42863"/>
            </a:xfrm>
            <a:custGeom>
              <a:avLst/>
              <a:gdLst>
                <a:gd name="T0" fmla="*/ 2 w 14"/>
                <a:gd name="T1" fmla="*/ 11 h 13"/>
                <a:gd name="T2" fmla="*/ 0 w 14"/>
                <a:gd name="T3" fmla="*/ 8 h 13"/>
                <a:gd name="T4" fmla="*/ 4 w 14"/>
                <a:gd name="T5" fmla="*/ 2 h 13"/>
                <a:gd name="T6" fmla="*/ 10 w 14"/>
                <a:gd name="T7" fmla="*/ 0 h 13"/>
                <a:gd name="T8" fmla="*/ 13 w 14"/>
                <a:gd name="T9" fmla="*/ 1 h 13"/>
                <a:gd name="T10" fmla="*/ 12 w 14"/>
                <a:gd name="T11" fmla="*/ 2 h 13"/>
                <a:gd name="T12" fmla="*/ 13 w 14"/>
                <a:gd name="T13" fmla="*/ 1 h 13"/>
                <a:gd name="T14" fmla="*/ 14 w 14"/>
                <a:gd name="T15" fmla="*/ 4 h 13"/>
                <a:gd name="T16" fmla="*/ 11 w 14"/>
                <a:gd name="T17" fmla="*/ 9 h 13"/>
                <a:gd name="T18" fmla="*/ 5 w 14"/>
                <a:gd name="T19" fmla="*/ 13 h 13"/>
                <a:gd name="T20" fmla="*/ 5 w 14"/>
                <a:gd name="T21" fmla="*/ 13 h 13"/>
                <a:gd name="T22" fmla="*/ 2 w 14"/>
                <a:gd name="T23" fmla="*/ 11 h 13"/>
                <a:gd name="T24" fmla="*/ 6 w 14"/>
                <a:gd name="T25" fmla="*/ 4 h 13"/>
                <a:gd name="T26" fmla="*/ 3 w 14"/>
                <a:gd name="T27" fmla="*/ 8 h 13"/>
                <a:gd name="T28" fmla="*/ 4 w 14"/>
                <a:gd name="T29" fmla="*/ 9 h 13"/>
                <a:gd name="T30" fmla="*/ 5 w 14"/>
                <a:gd name="T31" fmla="*/ 10 h 13"/>
                <a:gd name="T32" fmla="*/ 9 w 14"/>
                <a:gd name="T33" fmla="*/ 7 h 13"/>
                <a:gd name="T34" fmla="*/ 11 w 14"/>
                <a:gd name="T35" fmla="*/ 4 h 13"/>
                <a:gd name="T36" fmla="*/ 11 w 14"/>
                <a:gd name="T37" fmla="*/ 3 h 13"/>
                <a:gd name="T38" fmla="*/ 10 w 14"/>
                <a:gd name="T39" fmla="*/ 3 h 13"/>
                <a:gd name="T40" fmla="*/ 10 w 14"/>
                <a:gd name="T41" fmla="*/ 3 h 13"/>
                <a:gd name="T42" fmla="*/ 6 w 14"/>
                <a:gd name="T4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2" y="11"/>
                  </a:moveTo>
                  <a:cubicBezTo>
                    <a:pt x="1" y="10"/>
                    <a:pt x="0" y="9"/>
                    <a:pt x="0" y="8"/>
                  </a:cubicBezTo>
                  <a:cubicBezTo>
                    <a:pt x="0" y="5"/>
                    <a:pt x="2" y="3"/>
                    <a:pt x="4" y="2"/>
                  </a:cubicBezTo>
                  <a:cubicBezTo>
                    <a:pt x="6" y="1"/>
                    <a:pt x="8" y="0"/>
                    <a:pt x="10" y="0"/>
                  </a:cubicBezTo>
                  <a:cubicBezTo>
                    <a:pt x="11" y="0"/>
                    <a:pt x="13" y="0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3"/>
                    <a:pt x="14" y="4"/>
                  </a:cubicBezTo>
                  <a:cubicBezTo>
                    <a:pt x="14" y="5"/>
                    <a:pt x="13" y="7"/>
                    <a:pt x="11" y="9"/>
                  </a:cubicBezTo>
                  <a:cubicBezTo>
                    <a:pt x="9" y="11"/>
                    <a:pt x="7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2"/>
                    <a:pt x="2" y="11"/>
                  </a:cubicBezTo>
                  <a:close/>
                  <a:moveTo>
                    <a:pt x="6" y="4"/>
                  </a:moveTo>
                  <a:cubicBezTo>
                    <a:pt x="4" y="5"/>
                    <a:pt x="3" y="7"/>
                    <a:pt x="3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5" y="10"/>
                    <a:pt x="7" y="9"/>
                    <a:pt x="9" y="7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7" y="4"/>
                    <a:pt x="6" y="4"/>
                  </a:cubicBez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8" name="Freeform 2417"/>
            <p:cNvSpPr/>
            <p:nvPr/>
          </p:nvSpPr>
          <p:spPr bwMode="auto">
            <a:xfrm>
              <a:off x="2272439" y="1447060"/>
              <a:ext cx="266700" cy="165100"/>
            </a:xfrm>
            <a:custGeom>
              <a:avLst/>
              <a:gdLst>
                <a:gd name="T0" fmla="*/ 0 w 79"/>
                <a:gd name="T1" fmla="*/ 49 h 49"/>
                <a:gd name="T2" fmla="*/ 79 w 79"/>
                <a:gd name="T3" fmla="*/ 46 h 49"/>
                <a:gd name="T4" fmla="*/ 25 w 79"/>
                <a:gd name="T5" fmla="*/ 0 h 49"/>
                <a:gd name="T6" fmla="*/ 0 w 79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9">
                  <a:moveTo>
                    <a:pt x="0" y="49"/>
                  </a:moveTo>
                  <a:cubicBezTo>
                    <a:pt x="79" y="46"/>
                    <a:pt x="79" y="46"/>
                    <a:pt x="79" y="4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19" y="32"/>
                    <a:pt x="0" y="49"/>
                  </a:cubicBezTo>
                  <a:close/>
                </a:path>
              </a:pathLst>
            </a:custGeom>
            <a:grpFill/>
            <a:ln>
              <a:solidFill>
                <a:srgbClr val="C3496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9" name="Freeform 2418"/>
            <p:cNvSpPr>
              <a:spLocks noEditPoints="1"/>
            </p:cNvSpPr>
            <p:nvPr/>
          </p:nvSpPr>
          <p:spPr bwMode="auto">
            <a:xfrm>
              <a:off x="2258152" y="1435947"/>
              <a:ext cx="293688" cy="179388"/>
            </a:xfrm>
            <a:custGeom>
              <a:avLst/>
              <a:gdLst>
                <a:gd name="T0" fmla="*/ 3 w 87"/>
                <a:gd name="T1" fmla="*/ 50 h 53"/>
                <a:gd name="T2" fmla="*/ 27 w 87"/>
                <a:gd name="T3" fmla="*/ 2 h 53"/>
                <a:gd name="T4" fmla="*/ 28 w 87"/>
                <a:gd name="T5" fmla="*/ 0 h 53"/>
                <a:gd name="T6" fmla="*/ 87 w 87"/>
                <a:gd name="T7" fmla="*/ 50 h 53"/>
                <a:gd name="T8" fmla="*/ 4 w 87"/>
                <a:gd name="T9" fmla="*/ 53 h 53"/>
                <a:gd name="T10" fmla="*/ 4 w 87"/>
                <a:gd name="T11" fmla="*/ 52 h 53"/>
                <a:gd name="T12" fmla="*/ 4 w 87"/>
                <a:gd name="T13" fmla="*/ 53 h 53"/>
                <a:gd name="T14" fmla="*/ 0 w 87"/>
                <a:gd name="T15" fmla="*/ 53 h 53"/>
                <a:gd name="T16" fmla="*/ 3 w 87"/>
                <a:gd name="T17" fmla="*/ 50 h 53"/>
                <a:gd name="T18" fmla="*/ 8 w 87"/>
                <a:gd name="T19" fmla="*/ 50 h 53"/>
                <a:gd name="T20" fmla="*/ 79 w 87"/>
                <a:gd name="T21" fmla="*/ 48 h 53"/>
                <a:gd name="T22" fmla="*/ 30 w 87"/>
                <a:gd name="T23" fmla="*/ 5 h 53"/>
                <a:gd name="T24" fmla="*/ 8 w 87"/>
                <a:gd name="T2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53">
                  <a:moveTo>
                    <a:pt x="3" y="50"/>
                  </a:moveTo>
                  <a:cubicBezTo>
                    <a:pt x="21" y="35"/>
                    <a:pt x="27" y="2"/>
                    <a:pt x="27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" y="50"/>
                  </a:lnTo>
                  <a:close/>
                  <a:moveTo>
                    <a:pt x="8" y="50"/>
                  </a:moveTo>
                  <a:cubicBezTo>
                    <a:pt x="79" y="48"/>
                    <a:pt x="79" y="48"/>
                    <a:pt x="79" y="4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8" y="13"/>
                    <a:pt x="22" y="36"/>
                    <a:pt x="8" y="50"/>
                  </a:cubicBez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0" name="Freeform 2419"/>
            <p:cNvSpPr/>
            <p:nvPr/>
          </p:nvSpPr>
          <p:spPr bwMode="auto">
            <a:xfrm>
              <a:off x="910364" y="885085"/>
              <a:ext cx="1449388" cy="909638"/>
            </a:xfrm>
            <a:custGeom>
              <a:avLst/>
              <a:gdLst>
                <a:gd name="T0" fmla="*/ 114 w 429"/>
                <a:gd name="T1" fmla="*/ 186 h 269"/>
                <a:gd name="T2" fmla="*/ 87 w 429"/>
                <a:gd name="T3" fmla="*/ 125 h 269"/>
                <a:gd name="T4" fmla="*/ 116 w 429"/>
                <a:gd name="T5" fmla="*/ 185 h 269"/>
                <a:gd name="T6" fmla="*/ 270 w 429"/>
                <a:gd name="T7" fmla="*/ 266 h 269"/>
                <a:gd name="T8" fmla="*/ 415 w 429"/>
                <a:gd name="T9" fmla="*/ 197 h 269"/>
                <a:gd name="T10" fmla="*/ 372 w 429"/>
                <a:gd name="T11" fmla="*/ 84 h 269"/>
                <a:gd name="T12" fmla="*/ 247 w 429"/>
                <a:gd name="T13" fmla="*/ 91 h 269"/>
                <a:gd name="T14" fmla="*/ 131 w 429"/>
                <a:gd name="T15" fmla="*/ 120 h 269"/>
                <a:gd name="T16" fmla="*/ 121 w 429"/>
                <a:gd name="T17" fmla="*/ 56 h 269"/>
                <a:gd name="T18" fmla="*/ 116 w 429"/>
                <a:gd name="T19" fmla="*/ 8 h 269"/>
                <a:gd name="T20" fmla="*/ 75 w 429"/>
                <a:gd name="T21" fmla="*/ 13 h 269"/>
                <a:gd name="T22" fmla="*/ 73 w 429"/>
                <a:gd name="T23" fmla="*/ 29 h 269"/>
                <a:gd name="T24" fmla="*/ 70 w 429"/>
                <a:gd name="T25" fmla="*/ 36 h 269"/>
                <a:gd name="T26" fmla="*/ 43 w 429"/>
                <a:gd name="T27" fmla="*/ 14 h 269"/>
                <a:gd name="T28" fmla="*/ 30 w 429"/>
                <a:gd name="T29" fmla="*/ 28 h 269"/>
                <a:gd name="T30" fmla="*/ 37 w 429"/>
                <a:gd name="T31" fmla="*/ 50 h 269"/>
                <a:gd name="T32" fmla="*/ 38 w 429"/>
                <a:gd name="T33" fmla="*/ 56 h 269"/>
                <a:gd name="T34" fmla="*/ 28 w 429"/>
                <a:gd name="T35" fmla="*/ 50 h 269"/>
                <a:gd name="T36" fmla="*/ 9 w 429"/>
                <a:gd name="T37" fmla="*/ 50 h 269"/>
                <a:gd name="T38" fmla="*/ 5 w 429"/>
                <a:gd name="T39" fmla="*/ 79 h 269"/>
                <a:gd name="T40" fmla="*/ 64 w 429"/>
                <a:gd name="T41" fmla="*/ 123 h 269"/>
                <a:gd name="T42" fmla="*/ 82 w 429"/>
                <a:gd name="T43" fmla="*/ 104 h 269"/>
                <a:gd name="T44" fmla="*/ 62 w 429"/>
                <a:gd name="T45" fmla="*/ 75 h 269"/>
                <a:gd name="T46" fmla="*/ 45 w 429"/>
                <a:gd name="T47" fmla="*/ 88 h 269"/>
                <a:gd name="T48" fmla="*/ 55 w 429"/>
                <a:gd name="T49" fmla="*/ 98 h 269"/>
                <a:gd name="T50" fmla="*/ 60 w 429"/>
                <a:gd name="T51" fmla="*/ 98 h 269"/>
                <a:gd name="T52" fmla="*/ 57 w 429"/>
                <a:gd name="T53" fmla="*/ 96 h 269"/>
                <a:gd name="T54" fmla="*/ 53 w 429"/>
                <a:gd name="T55" fmla="*/ 94 h 269"/>
                <a:gd name="T56" fmla="*/ 61 w 429"/>
                <a:gd name="T57" fmla="*/ 95 h 269"/>
                <a:gd name="T58" fmla="*/ 57 w 429"/>
                <a:gd name="T59" fmla="*/ 102 h 269"/>
                <a:gd name="T60" fmla="*/ 42 w 429"/>
                <a:gd name="T61" fmla="*/ 89 h 269"/>
                <a:gd name="T62" fmla="*/ 47 w 429"/>
                <a:gd name="T63" fmla="*/ 76 h 269"/>
                <a:gd name="T64" fmla="*/ 62 w 429"/>
                <a:gd name="T65" fmla="*/ 72 h 269"/>
                <a:gd name="T66" fmla="*/ 85 w 429"/>
                <a:gd name="T67" fmla="*/ 104 h 269"/>
                <a:gd name="T68" fmla="*/ 64 w 429"/>
                <a:gd name="T69" fmla="*/ 126 h 269"/>
                <a:gd name="T70" fmla="*/ 2 w 429"/>
                <a:gd name="T71" fmla="*/ 79 h 269"/>
                <a:gd name="T72" fmla="*/ 7 w 429"/>
                <a:gd name="T73" fmla="*/ 48 h 269"/>
                <a:gd name="T74" fmla="*/ 30 w 429"/>
                <a:gd name="T75" fmla="*/ 48 h 269"/>
                <a:gd name="T76" fmla="*/ 35 w 429"/>
                <a:gd name="T77" fmla="*/ 52 h 269"/>
                <a:gd name="T78" fmla="*/ 27 w 429"/>
                <a:gd name="T79" fmla="*/ 28 h 269"/>
                <a:gd name="T80" fmla="*/ 43 w 429"/>
                <a:gd name="T81" fmla="*/ 11 h 269"/>
                <a:gd name="T82" fmla="*/ 69 w 429"/>
                <a:gd name="T83" fmla="*/ 32 h 269"/>
                <a:gd name="T84" fmla="*/ 70 w 429"/>
                <a:gd name="T85" fmla="*/ 33 h 269"/>
                <a:gd name="T86" fmla="*/ 70 w 429"/>
                <a:gd name="T87" fmla="*/ 29 h 269"/>
                <a:gd name="T88" fmla="*/ 73 w 429"/>
                <a:gd name="T89" fmla="*/ 11 h 269"/>
                <a:gd name="T90" fmla="*/ 117 w 429"/>
                <a:gd name="T91" fmla="*/ 5 h 269"/>
                <a:gd name="T92" fmla="*/ 124 w 429"/>
                <a:gd name="T93" fmla="*/ 58 h 269"/>
                <a:gd name="T94" fmla="*/ 133 w 429"/>
                <a:gd name="T95" fmla="*/ 118 h 269"/>
                <a:gd name="T96" fmla="*/ 245 w 429"/>
                <a:gd name="T97" fmla="*/ 89 h 269"/>
                <a:gd name="T98" fmla="*/ 373 w 429"/>
                <a:gd name="T99" fmla="*/ 81 h 269"/>
                <a:gd name="T100" fmla="*/ 417 w 429"/>
                <a:gd name="T101" fmla="*/ 198 h 269"/>
                <a:gd name="T102" fmla="*/ 270 w 429"/>
                <a:gd name="T103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9" h="269">
                  <a:moveTo>
                    <a:pt x="171" y="242"/>
                  </a:moveTo>
                  <a:cubicBezTo>
                    <a:pt x="149" y="232"/>
                    <a:pt x="130" y="208"/>
                    <a:pt x="114" y="186"/>
                  </a:cubicBezTo>
                  <a:cubicBezTo>
                    <a:pt x="98" y="164"/>
                    <a:pt x="87" y="125"/>
                    <a:pt x="87" y="125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90" y="124"/>
                    <a:pt x="90" y="124"/>
                    <a:pt x="90" y="124"/>
                  </a:cubicBezTo>
                  <a:cubicBezTo>
                    <a:pt x="90" y="124"/>
                    <a:pt x="101" y="163"/>
                    <a:pt x="116" y="185"/>
                  </a:cubicBezTo>
                  <a:cubicBezTo>
                    <a:pt x="132" y="206"/>
                    <a:pt x="152" y="230"/>
                    <a:pt x="173" y="239"/>
                  </a:cubicBezTo>
                  <a:cubicBezTo>
                    <a:pt x="191" y="248"/>
                    <a:pt x="229" y="266"/>
                    <a:pt x="270" y="266"/>
                  </a:cubicBezTo>
                  <a:cubicBezTo>
                    <a:pt x="276" y="266"/>
                    <a:pt x="283" y="266"/>
                    <a:pt x="290" y="264"/>
                  </a:cubicBezTo>
                  <a:cubicBezTo>
                    <a:pt x="338" y="257"/>
                    <a:pt x="393" y="234"/>
                    <a:pt x="415" y="197"/>
                  </a:cubicBezTo>
                  <a:cubicBezTo>
                    <a:pt x="422" y="184"/>
                    <a:pt x="426" y="169"/>
                    <a:pt x="426" y="154"/>
                  </a:cubicBezTo>
                  <a:cubicBezTo>
                    <a:pt x="426" y="127"/>
                    <a:pt x="411" y="99"/>
                    <a:pt x="372" y="84"/>
                  </a:cubicBezTo>
                  <a:cubicBezTo>
                    <a:pt x="348" y="74"/>
                    <a:pt x="328" y="71"/>
                    <a:pt x="311" y="71"/>
                  </a:cubicBezTo>
                  <a:cubicBezTo>
                    <a:pt x="284" y="71"/>
                    <a:pt x="265" y="79"/>
                    <a:pt x="247" y="91"/>
                  </a:cubicBezTo>
                  <a:cubicBezTo>
                    <a:pt x="225" y="106"/>
                    <a:pt x="190" y="129"/>
                    <a:pt x="159" y="129"/>
                  </a:cubicBezTo>
                  <a:cubicBezTo>
                    <a:pt x="149" y="129"/>
                    <a:pt x="139" y="126"/>
                    <a:pt x="131" y="120"/>
                  </a:cubicBezTo>
                  <a:cubicBezTo>
                    <a:pt x="115" y="108"/>
                    <a:pt x="109" y="97"/>
                    <a:pt x="109" y="87"/>
                  </a:cubicBezTo>
                  <a:cubicBezTo>
                    <a:pt x="109" y="76"/>
                    <a:pt x="115" y="66"/>
                    <a:pt x="121" y="56"/>
                  </a:cubicBezTo>
                  <a:cubicBezTo>
                    <a:pt x="127" y="47"/>
                    <a:pt x="130" y="38"/>
                    <a:pt x="130" y="30"/>
                  </a:cubicBezTo>
                  <a:cubicBezTo>
                    <a:pt x="130" y="21"/>
                    <a:pt x="127" y="14"/>
                    <a:pt x="116" y="8"/>
                  </a:cubicBezTo>
                  <a:cubicBezTo>
                    <a:pt x="110" y="4"/>
                    <a:pt x="104" y="3"/>
                    <a:pt x="98" y="3"/>
                  </a:cubicBezTo>
                  <a:cubicBezTo>
                    <a:pt x="88" y="3"/>
                    <a:pt x="79" y="7"/>
                    <a:pt x="75" y="13"/>
                  </a:cubicBezTo>
                  <a:cubicBezTo>
                    <a:pt x="72" y="18"/>
                    <a:pt x="72" y="21"/>
                    <a:pt x="72" y="23"/>
                  </a:cubicBezTo>
                  <a:cubicBezTo>
                    <a:pt x="72" y="25"/>
                    <a:pt x="73" y="27"/>
                    <a:pt x="73" y="29"/>
                  </a:cubicBezTo>
                  <a:cubicBezTo>
                    <a:pt x="73" y="30"/>
                    <a:pt x="73" y="30"/>
                    <a:pt x="73" y="31"/>
                  </a:cubicBezTo>
                  <a:cubicBezTo>
                    <a:pt x="73" y="33"/>
                    <a:pt x="73" y="35"/>
                    <a:pt x="70" y="36"/>
                  </a:cubicBezTo>
                  <a:cubicBezTo>
                    <a:pt x="68" y="36"/>
                    <a:pt x="66" y="34"/>
                    <a:pt x="65" y="31"/>
                  </a:cubicBezTo>
                  <a:cubicBezTo>
                    <a:pt x="60" y="23"/>
                    <a:pt x="57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6" y="14"/>
                    <a:pt x="30" y="24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9"/>
                    <a:pt x="33" y="45"/>
                    <a:pt x="37" y="50"/>
                  </a:cubicBezTo>
                  <a:cubicBezTo>
                    <a:pt x="38" y="52"/>
                    <a:pt x="39" y="53"/>
                    <a:pt x="39" y="54"/>
                  </a:cubicBezTo>
                  <a:cubicBezTo>
                    <a:pt x="39" y="54"/>
                    <a:pt x="39" y="55"/>
                    <a:pt x="38" y="56"/>
                  </a:cubicBezTo>
                  <a:cubicBezTo>
                    <a:pt x="38" y="56"/>
                    <a:pt x="37" y="56"/>
                    <a:pt x="37" y="56"/>
                  </a:cubicBezTo>
                  <a:cubicBezTo>
                    <a:pt x="34" y="56"/>
                    <a:pt x="32" y="54"/>
                    <a:pt x="28" y="50"/>
                  </a:cubicBezTo>
                  <a:cubicBezTo>
                    <a:pt x="25" y="48"/>
                    <a:pt x="21" y="46"/>
                    <a:pt x="17" y="46"/>
                  </a:cubicBezTo>
                  <a:cubicBezTo>
                    <a:pt x="15" y="46"/>
                    <a:pt x="12" y="47"/>
                    <a:pt x="9" y="50"/>
                  </a:cubicBezTo>
                  <a:cubicBezTo>
                    <a:pt x="5" y="55"/>
                    <a:pt x="3" y="59"/>
                    <a:pt x="3" y="65"/>
                  </a:cubicBezTo>
                  <a:cubicBezTo>
                    <a:pt x="3" y="69"/>
                    <a:pt x="4" y="74"/>
                    <a:pt x="5" y="79"/>
                  </a:cubicBezTo>
                  <a:cubicBezTo>
                    <a:pt x="8" y="93"/>
                    <a:pt x="18" y="104"/>
                    <a:pt x="32" y="112"/>
                  </a:cubicBezTo>
                  <a:cubicBezTo>
                    <a:pt x="46" y="119"/>
                    <a:pt x="55" y="123"/>
                    <a:pt x="64" y="123"/>
                  </a:cubicBezTo>
                  <a:cubicBezTo>
                    <a:pt x="67" y="123"/>
                    <a:pt x="70" y="123"/>
                    <a:pt x="73" y="121"/>
                  </a:cubicBezTo>
                  <a:cubicBezTo>
                    <a:pt x="78" y="119"/>
                    <a:pt x="82" y="112"/>
                    <a:pt x="82" y="104"/>
                  </a:cubicBezTo>
                  <a:cubicBezTo>
                    <a:pt x="82" y="102"/>
                    <a:pt x="82" y="101"/>
                    <a:pt x="82" y="99"/>
                  </a:cubicBezTo>
                  <a:cubicBezTo>
                    <a:pt x="80" y="90"/>
                    <a:pt x="74" y="75"/>
                    <a:pt x="62" y="75"/>
                  </a:cubicBezTo>
                  <a:cubicBezTo>
                    <a:pt x="62" y="75"/>
                    <a:pt x="61" y="75"/>
                    <a:pt x="61" y="75"/>
                  </a:cubicBezTo>
                  <a:cubicBezTo>
                    <a:pt x="50" y="75"/>
                    <a:pt x="45" y="80"/>
                    <a:pt x="45" y="88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6" y="94"/>
                    <a:pt x="49" y="98"/>
                    <a:pt x="55" y="98"/>
                  </a:cubicBezTo>
                  <a:cubicBezTo>
                    <a:pt x="56" y="99"/>
                    <a:pt x="57" y="99"/>
                    <a:pt x="57" y="99"/>
                  </a:cubicBezTo>
                  <a:cubicBezTo>
                    <a:pt x="59" y="99"/>
                    <a:pt x="59" y="98"/>
                    <a:pt x="60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7" y="96"/>
                    <a:pt x="57" y="96"/>
                  </a:cubicBezTo>
                  <a:cubicBezTo>
                    <a:pt x="55" y="96"/>
                    <a:pt x="54" y="97"/>
                    <a:pt x="54" y="9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5" y="93"/>
                    <a:pt x="57" y="93"/>
                  </a:cubicBezTo>
                  <a:cubicBezTo>
                    <a:pt x="58" y="93"/>
                    <a:pt x="59" y="94"/>
                    <a:pt x="61" y="95"/>
                  </a:cubicBezTo>
                  <a:cubicBezTo>
                    <a:pt x="62" y="96"/>
                    <a:pt x="63" y="97"/>
                    <a:pt x="63" y="98"/>
                  </a:cubicBezTo>
                  <a:cubicBezTo>
                    <a:pt x="62" y="101"/>
                    <a:pt x="60" y="102"/>
                    <a:pt x="57" y="102"/>
                  </a:cubicBezTo>
                  <a:cubicBezTo>
                    <a:pt x="56" y="102"/>
                    <a:pt x="56" y="101"/>
                    <a:pt x="55" y="101"/>
                  </a:cubicBezTo>
                  <a:cubicBezTo>
                    <a:pt x="48" y="101"/>
                    <a:pt x="43" y="96"/>
                    <a:pt x="42" y="89"/>
                  </a:cubicBezTo>
                  <a:cubicBezTo>
                    <a:pt x="42" y="89"/>
                    <a:pt x="42" y="88"/>
                    <a:pt x="42" y="88"/>
                  </a:cubicBezTo>
                  <a:cubicBezTo>
                    <a:pt x="42" y="83"/>
                    <a:pt x="44" y="79"/>
                    <a:pt x="47" y="76"/>
                  </a:cubicBezTo>
                  <a:cubicBezTo>
                    <a:pt x="50" y="73"/>
                    <a:pt x="55" y="72"/>
                    <a:pt x="61" y="72"/>
                  </a:cubicBezTo>
                  <a:cubicBezTo>
                    <a:pt x="61" y="72"/>
                    <a:pt x="62" y="72"/>
                    <a:pt x="62" y="72"/>
                  </a:cubicBezTo>
                  <a:cubicBezTo>
                    <a:pt x="76" y="73"/>
                    <a:pt x="83" y="89"/>
                    <a:pt x="85" y="99"/>
                  </a:cubicBezTo>
                  <a:cubicBezTo>
                    <a:pt x="85" y="100"/>
                    <a:pt x="85" y="102"/>
                    <a:pt x="85" y="104"/>
                  </a:cubicBezTo>
                  <a:cubicBezTo>
                    <a:pt x="85" y="113"/>
                    <a:pt x="80" y="121"/>
                    <a:pt x="74" y="124"/>
                  </a:cubicBezTo>
                  <a:cubicBezTo>
                    <a:pt x="70" y="125"/>
                    <a:pt x="67" y="126"/>
                    <a:pt x="64" y="126"/>
                  </a:cubicBezTo>
                  <a:cubicBezTo>
                    <a:pt x="54" y="126"/>
                    <a:pt x="44" y="121"/>
                    <a:pt x="31" y="114"/>
                  </a:cubicBezTo>
                  <a:cubicBezTo>
                    <a:pt x="16" y="107"/>
                    <a:pt x="6" y="95"/>
                    <a:pt x="2" y="79"/>
                  </a:cubicBezTo>
                  <a:cubicBezTo>
                    <a:pt x="1" y="74"/>
                    <a:pt x="0" y="69"/>
                    <a:pt x="0" y="65"/>
                  </a:cubicBezTo>
                  <a:cubicBezTo>
                    <a:pt x="0" y="59"/>
                    <a:pt x="2" y="53"/>
                    <a:pt x="7" y="48"/>
                  </a:cubicBezTo>
                  <a:cubicBezTo>
                    <a:pt x="10" y="44"/>
                    <a:pt x="14" y="43"/>
                    <a:pt x="17" y="43"/>
                  </a:cubicBezTo>
                  <a:cubicBezTo>
                    <a:pt x="22" y="43"/>
                    <a:pt x="27" y="46"/>
                    <a:pt x="30" y="48"/>
                  </a:cubicBezTo>
                  <a:cubicBezTo>
                    <a:pt x="32" y="50"/>
                    <a:pt x="34" y="52"/>
                    <a:pt x="35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1" y="47"/>
                    <a:pt x="27" y="40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8" y="22"/>
                    <a:pt x="33" y="12"/>
                    <a:pt x="42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58" y="11"/>
                    <a:pt x="63" y="22"/>
                    <a:pt x="67" y="29"/>
                  </a:cubicBezTo>
                  <a:cubicBezTo>
                    <a:pt x="68" y="31"/>
                    <a:pt x="69" y="32"/>
                    <a:pt x="69" y="32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2"/>
                    <a:pt x="70" y="31"/>
                    <a:pt x="70" y="31"/>
                  </a:cubicBezTo>
                  <a:cubicBezTo>
                    <a:pt x="70" y="30"/>
                    <a:pt x="70" y="30"/>
                    <a:pt x="70" y="29"/>
                  </a:cubicBezTo>
                  <a:cubicBezTo>
                    <a:pt x="70" y="28"/>
                    <a:pt x="69" y="26"/>
                    <a:pt x="69" y="23"/>
                  </a:cubicBezTo>
                  <a:cubicBezTo>
                    <a:pt x="69" y="20"/>
                    <a:pt x="70" y="17"/>
                    <a:pt x="73" y="11"/>
                  </a:cubicBezTo>
                  <a:cubicBezTo>
                    <a:pt x="77" y="4"/>
                    <a:pt x="87" y="0"/>
                    <a:pt x="98" y="0"/>
                  </a:cubicBezTo>
                  <a:cubicBezTo>
                    <a:pt x="104" y="0"/>
                    <a:pt x="111" y="1"/>
                    <a:pt x="117" y="5"/>
                  </a:cubicBezTo>
                  <a:cubicBezTo>
                    <a:pt x="129" y="11"/>
                    <a:pt x="133" y="20"/>
                    <a:pt x="133" y="30"/>
                  </a:cubicBezTo>
                  <a:cubicBezTo>
                    <a:pt x="133" y="39"/>
                    <a:pt x="130" y="49"/>
                    <a:pt x="124" y="58"/>
                  </a:cubicBezTo>
                  <a:cubicBezTo>
                    <a:pt x="118" y="68"/>
                    <a:pt x="112" y="77"/>
                    <a:pt x="112" y="87"/>
                  </a:cubicBezTo>
                  <a:cubicBezTo>
                    <a:pt x="112" y="96"/>
                    <a:pt x="117" y="106"/>
                    <a:pt x="133" y="118"/>
                  </a:cubicBezTo>
                  <a:cubicBezTo>
                    <a:pt x="141" y="124"/>
                    <a:pt x="150" y="126"/>
                    <a:pt x="159" y="126"/>
                  </a:cubicBezTo>
                  <a:cubicBezTo>
                    <a:pt x="188" y="126"/>
                    <a:pt x="223" y="103"/>
                    <a:pt x="245" y="89"/>
                  </a:cubicBezTo>
                  <a:cubicBezTo>
                    <a:pt x="263" y="77"/>
                    <a:pt x="284" y="68"/>
                    <a:pt x="311" y="68"/>
                  </a:cubicBezTo>
                  <a:cubicBezTo>
                    <a:pt x="328" y="68"/>
                    <a:pt x="349" y="72"/>
                    <a:pt x="373" y="81"/>
                  </a:cubicBezTo>
                  <a:cubicBezTo>
                    <a:pt x="413" y="97"/>
                    <a:pt x="429" y="126"/>
                    <a:pt x="429" y="154"/>
                  </a:cubicBezTo>
                  <a:cubicBezTo>
                    <a:pt x="429" y="170"/>
                    <a:pt x="425" y="185"/>
                    <a:pt x="417" y="198"/>
                  </a:cubicBezTo>
                  <a:cubicBezTo>
                    <a:pt x="395" y="237"/>
                    <a:pt x="339" y="260"/>
                    <a:pt x="290" y="267"/>
                  </a:cubicBezTo>
                  <a:cubicBezTo>
                    <a:pt x="283" y="268"/>
                    <a:pt x="276" y="269"/>
                    <a:pt x="270" y="269"/>
                  </a:cubicBezTo>
                  <a:cubicBezTo>
                    <a:pt x="228" y="269"/>
                    <a:pt x="190" y="250"/>
                    <a:pt x="171" y="242"/>
                  </a:cubicBez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1" name="Freeform 2420"/>
            <p:cNvSpPr/>
            <p:nvPr/>
          </p:nvSpPr>
          <p:spPr bwMode="auto">
            <a:xfrm>
              <a:off x="2042252" y="1199410"/>
              <a:ext cx="209550" cy="182563"/>
            </a:xfrm>
            <a:custGeom>
              <a:avLst/>
              <a:gdLst>
                <a:gd name="T0" fmla="*/ 4 w 62"/>
                <a:gd name="T1" fmla="*/ 46 h 54"/>
                <a:gd name="T2" fmla="*/ 0 w 62"/>
                <a:gd name="T3" fmla="*/ 35 h 54"/>
                <a:gd name="T4" fmla="*/ 5 w 62"/>
                <a:gd name="T5" fmla="*/ 17 h 54"/>
                <a:gd name="T6" fmla="*/ 32 w 62"/>
                <a:gd name="T7" fmla="*/ 0 h 54"/>
                <a:gd name="T8" fmla="*/ 42 w 62"/>
                <a:gd name="T9" fmla="*/ 0 h 54"/>
                <a:gd name="T10" fmla="*/ 62 w 62"/>
                <a:gd name="T11" fmla="*/ 1 h 54"/>
                <a:gd name="T12" fmla="*/ 62 w 62"/>
                <a:gd name="T13" fmla="*/ 1 h 54"/>
                <a:gd name="T14" fmla="*/ 62 w 62"/>
                <a:gd name="T15" fmla="*/ 4 h 54"/>
                <a:gd name="T16" fmla="*/ 42 w 62"/>
                <a:gd name="T17" fmla="*/ 3 h 54"/>
                <a:gd name="T18" fmla="*/ 33 w 62"/>
                <a:gd name="T19" fmla="*/ 3 h 54"/>
                <a:gd name="T20" fmla="*/ 7 w 62"/>
                <a:gd name="T21" fmla="*/ 19 h 54"/>
                <a:gd name="T22" fmla="*/ 3 w 62"/>
                <a:gd name="T23" fmla="*/ 35 h 54"/>
                <a:gd name="T24" fmla="*/ 6 w 62"/>
                <a:gd name="T25" fmla="*/ 44 h 54"/>
                <a:gd name="T26" fmla="*/ 19 w 62"/>
                <a:gd name="T27" fmla="*/ 51 h 54"/>
                <a:gd name="T28" fmla="*/ 22 w 62"/>
                <a:gd name="T29" fmla="*/ 51 h 54"/>
                <a:gd name="T30" fmla="*/ 35 w 62"/>
                <a:gd name="T31" fmla="*/ 40 h 54"/>
                <a:gd name="T32" fmla="*/ 35 w 62"/>
                <a:gd name="T33" fmla="*/ 39 h 54"/>
                <a:gd name="T34" fmla="*/ 23 w 62"/>
                <a:gd name="T35" fmla="*/ 31 h 54"/>
                <a:gd name="T36" fmla="*/ 21 w 62"/>
                <a:gd name="T37" fmla="*/ 30 h 54"/>
                <a:gd name="T38" fmla="*/ 14 w 62"/>
                <a:gd name="T39" fmla="*/ 36 h 54"/>
                <a:gd name="T40" fmla="*/ 11 w 62"/>
                <a:gd name="T41" fmla="*/ 36 h 54"/>
                <a:gd name="T42" fmla="*/ 21 w 62"/>
                <a:gd name="T43" fmla="*/ 27 h 54"/>
                <a:gd name="T44" fmla="*/ 24 w 62"/>
                <a:gd name="T45" fmla="*/ 28 h 54"/>
                <a:gd name="T46" fmla="*/ 38 w 62"/>
                <a:gd name="T47" fmla="*/ 39 h 54"/>
                <a:gd name="T48" fmla="*/ 38 w 62"/>
                <a:gd name="T49" fmla="*/ 40 h 54"/>
                <a:gd name="T50" fmla="*/ 22 w 62"/>
                <a:gd name="T51" fmla="*/ 54 h 54"/>
                <a:gd name="T52" fmla="*/ 19 w 62"/>
                <a:gd name="T53" fmla="*/ 54 h 54"/>
                <a:gd name="T54" fmla="*/ 4 w 62"/>
                <a:gd name="T55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" h="54">
                  <a:moveTo>
                    <a:pt x="4" y="46"/>
                  </a:moveTo>
                  <a:cubicBezTo>
                    <a:pt x="1" y="43"/>
                    <a:pt x="0" y="39"/>
                    <a:pt x="0" y="35"/>
                  </a:cubicBezTo>
                  <a:cubicBezTo>
                    <a:pt x="0" y="29"/>
                    <a:pt x="2" y="22"/>
                    <a:pt x="5" y="17"/>
                  </a:cubicBezTo>
                  <a:cubicBezTo>
                    <a:pt x="9" y="8"/>
                    <a:pt x="20" y="1"/>
                    <a:pt x="32" y="0"/>
                  </a:cubicBezTo>
                  <a:cubicBezTo>
                    <a:pt x="35" y="0"/>
                    <a:pt x="39" y="0"/>
                    <a:pt x="42" y="0"/>
                  </a:cubicBezTo>
                  <a:cubicBezTo>
                    <a:pt x="52" y="0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4"/>
                    <a:pt x="52" y="3"/>
                    <a:pt x="42" y="3"/>
                  </a:cubicBezTo>
                  <a:cubicBezTo>
                    <a:pt x="39" y="3"/>
                    <a:pt x="36" y="3"/>
                    <a:pt x="33" y="3"/>
                  </a:cubicBezTo>
                  <a:cubicBezTo>
                    <a:pt x="21" y="4"/>
                    <a:pt x="12" y="10"/>
                    <a:pt x="7" y="19"/>
                  </a:cubicBezTo>
                  <a:cubicBezTo>
                    <a:pt x="5" y="23"/>
                    <a:pt x="3" y="29"/>
                    <a:pt x="3" y="35"/>
                  </a:cubicBezTo>
                  <a:cubicBezTo>
                    <a:pt x="3" y="38"/>
                    <a:pt x="4" y="42"/>
                    <a:pt x="6" y="44"/>
                  </a:cubicBezTo>
                  <a:cubicBezTo>
                    <a:pt x="9" y="47"/>
                    <a:pt x="14" y="51"/>
                    <a:pt x="19" y="51"/>
                  </a:cubicBezTo>
                  <a:cubicBezTo>
                    <a:pt x="20" y="51"/>
                    <a:pt x="21" y="51"/>
                    <a:pt x="22" y="51"/>
                  </a:cubicBezTo>
                  <a:cubicBezTo>
                    <a:pt x="29" y="50"/>
                    <a:pt x="35" y="44"/>
                    <a:pt x="35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5"/>
                    <a:pt x="29" y="32"/>
                    <a:pt x="23" y="31"/>
                  </a:cubicBezTo>
                  <a:cubicBezTo>
                    <a:pt x="23" y="30"/>
                    <a:pt x="22" y="30"/>
                    <a:pt x="21" y="30"/>
                  </a:cubicBezTo>
                  <a:cubicBezTo>
                    <a:pt x="15" y="30"/>
                    <a:pt x="14" y="36"/>
                    <a:pt x="14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3" y="27"/>
                    <a:pt x="21" y="27"/>
                  </a:cubicBezTo>
                  <a:cubicBezTo>
                    <a:pt x="22" y="27"/>
                    <a:pt x="23" y="27"/>
                    <a:pt x="24" y="28"/>
                  </a:cubicBezTo>
                  <a:cubicBezTo>
                    <a:pt x="30" y="29"/>
                    <a:pt x="38" y="32"/>
                    <a:pt x="38" y="3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7" y="46"/>
                    <a:pt x="30" y="52"/>
                    <a:pt x="22" y="54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2" y="54"/>
                    <a:pt x="7" y="49"/>
                    <a:pt x="4" y="46"/>
                  </a:cubicBez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2" name="Freeform 2421"/>
            <p:cNvSpPr/>
            <p:nvPr/>
          </p:nvSpPr>
          <p:spPr bwMode="auto">
            <a:xfrm>
              <a:off x="2315302" y="1540722"/>
              <a:ext cx="206375" cy="58738"/>
            </a:xfrm>
            <a:custGeom>
              <a:avLst/>
              <a:gdLst>
                <a:gd name="T0" fmla="*/ 35 w 61"/>
                <a:gd name="T1" fmla="*/ 8 h 17"/>
                <a:gd name="T2" fmla="*/ 24 w 61"/>
                <a:gd name="T3" fmla="*/ 7 h 17"/>
                <a:gd name="T4" fmla="*/ 17 w 61"/>
                <a:gd name="T5" fmla="*/ 7 h 17"/>
                <a:gd name="T6" fmla="*/ 11 w 61"/>
                <a:gd name="T7" fmla="*/ 6 h 17"/>
                <a:gd name="T8" fmla="*/ 0 w 61"/>
                <a:gd name="T9" fmla="*/ 3 h 17"/>
                <a:gd name="T10" fmla="*/ 1 w 61"/>
                <a:gd name="T11" fmla="*/ 0 h 17"/>
                <a:gd name="T12" fmla="*/ 12 w 61"/>
                <a:gd name="T13" fmla="*/ 3 h 17"/>
                <a:gd name="T14" fmla="*/ 17 w 61"/>
                <a:gd name="T15" fmla="*/ 4 h 17"/>
                <a:gd name="T16" fmla="*/ 24 w 61"/>
                <a:gd name="T17" fmla="*/ 4 h 17"/>
                <a:gd name="T18" fmla="*/ 36 w 61"/>
                <a:gd name="T19" fmla="*/ 6 h 17"/>
                <a:gd name="T20" fmla="*/ 61 w 61"/>
                <a:gd name="T21" fmla="*/ 14 h 17"/>
                <a:gd name="T22" fmla="*/ 61 w 61"/>
                <a:gd name="T23" fmla="*/ 14 h 17"/>
                <a:gd name="T24" fmla="*/ 60 w 61"/>
                <a:gd name="T25" fmla="*/ 17 h 17"/>
                <a:gd name="T26" fmla="*/ 35 w 61"/>
                <a:gd name="T2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7">
                  <a:moveTo>
                    <a:pt x="35" y="8"/>
                  </a:moveTo>
                  <a:cubicBezTo>
                    <a:pt x="31" y="7"/>
                    <a:pt x="27" y="7"/>
                    <a:pt x="24" y="7"/>
                  </a:cubicBezTo>
                  <a:cubicBezTo>
                    <a:pt x="22" y="7"/>
                    <a:pt x="19" y="7"/>
                    <a:pt x="17" y="7"/>
                  </a:cubicBezTo>
                  <a:cubicBezTo>
                    <a:pt x="15" y="7"/>
                    <a:pt x="13" y="7"/>
                    <a:pt x="11" y="6"/>
                  </a:cubicBezTo>
                  <a:cubicBezTo>
                    <a:pt x="6" y="4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6" y="1"/>
                    <a:pt x="12" y="3"/>
                  </a:cubicBezTo>
                  <a:cubicBezTo>
                    <a:pt x="14" y="4"/>
                    <a:pt x="15" y="4"/>
                    <a:pt x="17" y="4"/>
                  </a:cubicBezTo>
                  <a:cubicBezTo>
                    <a:pt x="19" y="4"/>
                    <a:pt x="22" y="4"/>
                    <a:pt x="24" y="4"/>
                  </a:cubicBezTo>
                  <a:cubicBezTo>
                    <a:pt x="28" y="4"/>
                    <a:pt x="31" y="4"/>
                    <a:pt x="36" y="6"/>
                  </a:cubicBezTo>
                  <a:cubicBezTo>
                    <a:pt x="46" y="9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45" y="12"/>
                    <a:pt x="35" y="8"/>
                  </a:cubicBez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3" name="Freeform 2422"/>
            <p:cNvSpPr/>
            <p:nvPr/>
          </p:nvSpPr>
          <p:spPr bwMode="auto">
            <a:xfrm>
              <a:off x="1470752" y="872385"/>
              <a:ext cx="406400" cy="374650"/>
            </a:xfrm>
            <a:custGeom>
              <a:avLst/>
              <a:gdLst>
                <a:gd name="T0" fmla="*/ 114 w 120"/>
                <a:gd name="T1" fmla="*/ 111 h 111"/>
                <a:gd name="T2" fmla="*/ 60 w 120"/>
                <a:gd name="T3" fmla="*/ 22 h 111"/>
                <a:gd name="T4" fmla="*/ 13 w 120"/>
                <a:gd name="T5" fmla="*/ 64 h 111"/>
                <a:gd name="T6" fmla="*/ 114 w 120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11">
                  <a:moveTo>
                    <a:pt x="114" y="111"/>
                  </a:moveTo>
                  <a:cubicBezTo>
                    <a:pt x="114" y="111"/>
                    <a:pt x="120" y="43"/>
                    <a:pt x="60" y="22"/>
                  </a:cubicBezTo>
                  <a:cubicBezTo>
                    <a:pt x="0" y="0"/>
                    <a:pt x="0" y="56"/>
                    <a:pt x="13" y="64"/>
                  </a:cubicBezTo>
                  <a:cubicBezTo>
                    <a:pt x="53" y="86"/>
                    <a:pt x="71" y="47"/>
                    <a:pt x="114" y="111"/>
                  </a:cubicBezTo>
                  <a:close/>
                </a:path>
              </a:pathLst>
            </a:custGeom>
            <a:grpFill/>
            <a:ln>
              <a:solidFill>
                <a:srgbClr val="C3496D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4" name="Freeform 2423"/>
            <p:cNvSpPr/>
            <p:nvPr/>
          </p:nvSpPr>
          <p:spPr bwMode="auto">
            <a:xfrm>
              <a:off x="1467577" y="905722"/>
              <a:ext cx="398463" cy="415925"/>
            </a:xfrm>
            <a:custGeom>
              <a:avLst/>
              <a:gdLst>
                <a:gd name="T0" fmla="*/ 99 w 118"/>
                <a:gd name="T1" fmla="*/ 120 h 123"/>
                <a:gd name="T2" fmla="*/ 115 w 118"/>
                <a:gd name="T3" fmla="*/ 81 h 123"/>
                <a:gd name="T4" fmla="*/ 115 w 118"/>
                <a:gd name="T5" fmla="*/ 81 h 123"/>
                <a:gd name="T6" fmla="*/ 106 w 118"/>
                <a:gd name="T7" fmla="*/ 46 h 123"/>
                <a:gd name="T8" fmla="*/ 63 w 118"/>
                <a:gd name="T9" fmla="*/ 5 h 123"/>
                <a:gd name="T10" fmla="*/ 48 w 118"/>
                <a:gd name="T11" fmla="*/ 3 h 123"/>
                <a:gd name="T12" fmla="*/ 11 w 118"/>
                <a:gd name="T13" fmla="*/ 13 h 123"/>
                <a:gd name="T14" fmla="*/ 3 w 118"/>
                <a:gd name="T15" fmla="*/ 33 h 123"/>
                <a:gd name="T16" fmla="*/ 3 w 118"/>
                <a:gd name="T17" fmla="*/ 41 h 123"/>
                <a:gd name="T18" fmla="*/ 28 w 118"/>
                <a:gd name="T19" fmla="*/ 62 h 123"/>
                <a:gd name="T20" fmla="*/ 31 w 118"/>
                <a:gd name="T21" fmla="*/ 62 h 123"/>
                <a:gd name="T22" fmla="*/ 59 w 118"/>
                <a:gd name="T23" fmla="*/ 49 h 123"/>
                <a:gd name="T24" fmla="*/ 65 w 118"/>
                <a:gd name="T25" fmla="*/ 37 h 123"/>
                <a:gd name="T26" fmla="*/ 61 w 118"/>
                <a:gd name="T27" fmla="*/ 30 h 123"/>
                <a:gd name="T28" fmla="*/ 43 w 118"/>
                <a:gd name="T29" fmla="*/ 23 h 123"/>
                <a:gd name="T30" fmla="*/ 38 w 118"/>
                <a:gd name="T31" fmla="*/ 24 h 123"/>
                <a:gd name="T32" fmla="*/ 30 w 118"/>
                <a:gd name="T33" fmla="*/ 30 h 123"/>
                <a:gd name="T34" fmla="*/ 27 w 118"/>
                <a:gd name="T35" fmla="*/ 28 h 123"/>
                <a:gd name="T36" fmla="*/ 37 w 118"/>
                <a:gd name="T37" fmla="*/ 21 h 123"/>
                <a:gd name="T38" fmla="*/ 43 w 118"/>
                <a:gd name="T39" fmla="*/ 20 h 123"/>
                <a:gd name="T40" fmla="*/ 63 w 118"/>
                <a:gd name="T41" fmla="*/ 27 h 123"/>
                <a:gd name="T42" fmla="*/ 68 w 118"/>
                <a:gd name="T43" fmla="*/ 37 h 123"/>
                <a:gd name="T44" fmla="*/ 61 w 118"/>
                <a:gd name="T45" fmla="*/ 51 h 123"/>
                <a:gd name="T46" fmla="*/ 31 w 118"/>
                <a:gd name="T47" fmla="*/ 65 h 123"/>
                <a:gd name="T48" fmla="*/ 27 w 118"/>
                <a:gd name="T49" fmla="*/ 65 h 123"/>
                <a:gd name="T50" fmla="*/ 0 w 118"/>
                <a:gd name="T51" fmla="*/ 42 h 123"/>
                <a:gd name="T52" fmla="*/ 0 w 118"/>
                <a:gd name="T53" fmla="*/ 33 h 123"/>
                <a:gd name="T54" fmla="*/ 9 w 118"/>
                <a:gd name="T55" fmla="*/ 10 h 123"/>
                <a:gd name="T56" fmla="*/ 48 w 118"/>
                <a:gd name="T57" fmla="*/ 0 h 123"/>
                <a:gd name="T58" fmla="*/ 64 w 118"/>
                <a:gd name="T59" fmla="*/ 2 h 123"/>
                <a:gd name="T60" fmla="*/ 109 w 118"/>
                <a:gd name="T61" fmla="*/ 45 h 123"/>
                <a:gd name="T62" fmla="*/ 118 w 118"/>
                <a:gd name="T63" fmla="*/ 81 h 123"/>
                <a:gd name="T64" fmla="*/ 118 w 118"/>
                <a:gd name="T65" fmla="*/ 81 h 123"/>
                <a:gd name="T66" fmla="*/ 100 w 118"/>
                <a:gd name="T67" fmla="*/ 123 h 123"/>
                <a:gd name="T68" fmla="*/ 99 w 118"/>
                <a:gd name="T69" fmla="*/ 12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123">
                  <a:moveTo>
                    <a:pt x="99" y="120"/>
                  </a:moveTo>
                  <a:cubicBezTo>
                    <a:pt x="109" y="116"/>
                    <a:pt x="115" y="94"/>
                    <a:pt x="115" y="81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5" y="76"/>
                    <a:pt x="113" y="60"/>
                    <a:pt x="106" y="46"/>
                  </a:cubicBezTo>
                  <a:cubicBezTo>
                    <a:pt x="99" y="32"/>
                    <a:pt x="82" y="10"/>
                    <a:pt x="63" y="5"/>
                  </a:cubicBezTo>
                  <a:cubicBezTo>
                    <a:pt x="59" y="3"/>
                    <a:pt x="53" y="3"/>
                    <a:pt x="48" y="3"/>
                  </a:cubicBezTo>
                  <a:cubicBezTo>
                    <a:pt x="33" y="2"/>
                    <a:pt x="16" y="8"/>
                    <a:pt x="11" y="13"/>
                  </a:cubicBezTo>
                  <a:cubicBezTo>
                    <a:pt x="5" y="17"/>
                    <a:pt x="3" y="25"/>
                    <a:pt x="3" y="33"/>
                  </a:cubicBezTo>
                  <a:cubicBezTo>
                    <a:pt x="3" y="36"/>
                    <a:pt x="3" y="39"/>
                    <a:pt x="3" y="41"/>
                  </a:cubicBezTo>
                  <a:cubicBezTo>
                    <a:pt x="5" y="53"/>
                    <a:pt x="18" y="60"/>
                    <a:pt x="28" y="62"/>
                  </a:cubicBezTo>
                  <a:cubicBezTo>
                    <a:pt x="29" y="62"/>
                    <a:pt x="30" y="62"/>
                    <a:pt x="31" y="62"/>
                  </a:cubicBezTo>
                  <a:cubicBezTo>
                    <a:pt x="40" y="62"/>
                    <a:pt x="52" y="56"/>
                    <a:pt x="59" y="49"/>
                  </a:cubicBezTo>
                  <a:cubicBezTo>
                    <a:pt x="63" y="44"/>
                    <a:pt x="65" y="40"/>
                    <a:pt x="65" y="37"/>
                  </a:cubicBezTo>
                  <a:cubicBezTo>
                    <a:pt x="65" y="34"/>
                    <a:pt x="64" y="32"/>
                    <a:pt x="61" y="30"/>
                  </a:cubicBezTo>
                  <a:cubicBezTo>
                    <a:pt x="57" y="26"/>
                    <a:pt x="48" y="23"/>
                    <a:pt x="43" y="23"/>
                  </a:cubicBezTo>
                  <a:cubicBezTo>
                    <a:pt x="41" y="23"/>
                    <a:pt x="39" y="23"/>
                    <a:pt x="38" y="24"/>
                  </a:cubicBezTo>
                  <a:cubicBezTo>
                    <a:pt x="33" y="26"/>
                    <a:pt x="30" y="30"/>
                    <a:pt x="30" y="3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31" y="24"/>
                    <a:pt x="37" y="21"/>
                  </a:cubicBezTo>
                  <a:cubicBezTo>
                    <a:pt x="39" y="20"/>
                    <a:pt x="41" y="20"/>
                    <a:pt x="43" y="20"/>
                  </a:cubicBezTo>
                  <a:cubicBezTo>
                    <a:pt x="49" y="20"/>
                    <a:pt x="58" y="23"/>
                    <a:pt x="63" y="27"/>
                  </a:cubicBezTo>
                  <a:cubicBezTo>
                    <a:pt x="66" y="30"/>
                    <a:pt x="68" y="33"/>
                    <a:pt x="68" y="37"/>
                  </a:cubicBezTo>
                  <a:cubicBezTo>
                    <a:pt x="68" y="41"/>
                    <a:pt x="66" y="46"/>
                    <a:pt x="61" y="51"/>
                  </a:cubicBezTo>
                  <a:cubicBezTo>
                    <a:pt x="54" y="59"/>
                    <a:pt x="42" y="65"/>
                    <a:pt x="31" y="65"/>
                  </a:cubicBezTo>
                  <a:cubicBezTo>
                    <a:pt x="30" y="65"/>
                    <a:pt x="29" y="65"/>
                    <a:pt x="27" y="65"/>
                  </a:cubicBezTo>
                  <a:cubicBezTo>
                    <a:pt x="16" y="63"/>
                    <a:pt x="3" y="55"/>
                    <a:pt x="0" y="42"/>
                  </a:cubicBezTo>
                  <a:cubicBezTo>
                    <a:pt x="0" y="39"/>
                    <a:pt x="0" y="36"/>
                    <a:pt x="0" y="33"/>
                  </a:cubicBezTo>
                  <a:cubicBezTo>
                    <a:pt x="0" y="24"/>
                    <a:pt x="2" y="16"/>
                    <a:pt x="9" y="10"/>
                  </a:cubicBezTo>
                  <a:cubicBezTo>
                    <a:pt x="15" y="5"/>
                    <a:pt x="32" y="0"/>
                    <a:pt x="48" y="0"/>
                  </a:cubicBezTo>
                  <a:cubicBezTo>
                    <a:pt x="54" y="0"/>
                    <a:pt x="59" y="0"/>
                    <a:pt x="64" y="2"/>
                  </a:cubicBezTo>
                  <a:cubicBezTo>
                    <a:pt x="84" y="8"/>
                    <a:pt x="102" y="30"/>
                    <a:pt x="109" y="45"/>
                  </a:cubicBezTo>
                  <a:cubicBezTo>
                    <a:pt x="116" y="59"/>
                    <a:pt x="118" y="75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95"/>
                    <a:pt x="112" y="117"/>
                    <a:pt x="100" y="123"/>
                  </a:cubicBezTo>
                  <a:lnTo>
                    <a:pt x="99" y="120"/>
                  </a:lnTo>
                  <a:close/>
                </a:path>
              </a:pathLst>
            </a:custGeom>
            <a:grpFill/>
            <a:ln w="9525">
              <a:solidFill>
                <a:srgbClr val="C3496D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5" name="组合 184"/>
          <p:cNvGrpSpPr/>
          <p:nvPr>
            <p:custDataLst>
              <p:tags r:id="rId7"/>
            </p:custDataLst>
          </p:nvPr>
        </p:nvGrpSpPr>
        <p:grpSpPr>
          <a:xfrm rot="20332792">
            <a:off x="10225792" y="1373212"/>
            <a:ext cx="379004" cy="379004"/>
            <a:chOff x="8354711" y="2250273"/>
            <a:chExt cx="649588" cy="649588"/>
          </a:xfrm>
          <a:solidFill>
            <a:srgbClr val="C3496D"/>
          </a:solidFill>
        </p:grpSpPr>
        <p:sp>
          <p:nvSpPr>
            <p:cNvPr id="186" name="Freeform 665"/>
            <p:cNvSpPr>
              <a:spLocks noEditPoints="1"/>
            </p:cNvSpPr>
            <p:nvPr/>
          </p:nvSpPr>
          <p:spPr bwMode="auto">
            <a:xfrm flipH="1" flipV="1">
              <a:off x="8354711" y="2250273"/>
              <a:ext cx="649588" cy="649588"/>
            </a:xfrm>
            <a:custGeom>
              <a:avLst/>
              <a:gdLst>
                <a:gd name="T0" fmla="*/ 313 w 319"/>
                <a:gd name="T1" fmla="*/ 211 h 319"/>
                <a:gd name="T2" fmla="*/ 219 w 319"/>
                <a:gd name="T3" fmla="*/ 112 h 319"/>
                <a:gd name="T4" fmla="*/ 194 w 319"/>
                <a:gd name="T5" fmla="*/ 33 h 319"/>
                <a:gd name="T6" fmla="*/ 50 w 319"/>
                <a:gd name="T7" fmla="*/ 57 h 319"/>
                <a:gd name="T8" fmla="*/ 15 w 319"/>
                <a:gd name="T9" fmla="*/ 225 h 319"/>
                <a:gd name="T10" fmla="*/ 0 w 319"/>
                <a:gd name="T11" fmla="*/ 267 h 319"/>
                <a:gd name="T12" fmla="*/ 130 w 319"/>
                <a:gd name="T13" fmla="*/ 283 h 319"/>
                <a:gd name="T14" fmla="*/ 313 w 319"/>
                <a:gd name="T15" fmla="*/ 211 h 319"/>
                <a:gd name="T16" fmla="*/ 220 w 319"/>
                <a:gd name="T17" fmla="*/ 259 h 319"/>
                <a:gd name="T18" fmla="*/ 84 w 319"/>
                <a:gd name="T19" fmla="*/ 251 h 319"/>
                <a:gd name="T20" fmla="*/ 21 w 319"/>
                <a:gd name="T21" fmla="*/ 244 h 319"/>
                <a:gd name="T22" fmla="*/ 49 w 319"/>
                <a:gd name="T23" fmla="*/ 124 h 319"/>
                <a:gd name="T24" fmla="*/ 144 w 319"/>
                <a:gd name="T25" fmla="*/ 31 h 319"/>
                <a:gd name="T26" fmla="*/ 196 w 319"/>
                <a:gd name="T27" fmla="*/ 91 h 319"/>
                <a:gd name="T28" fmla="*/ 188 w 319"/>
                <a:gd name="T29" fmla="*/ 141 h 319"/>
                <a:gd name="T30" fmla="*/ 198 w 319"/>
                <a:gd name="T31" fmla="*/ 148 h 319"/>
                <a:gd name="T32" fmla="*/ 279 w 319"/>
                <a:gd name="T33" fmla="*/ 151 h 319"/>
                <a:gd name="T34" fmla="*/ 220 w 319"/>
                <a:gd name="T35" fmla="*/ 25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9" h="319">
                  <a:moveTo>
                    <a:pt x="313" y="211"/>
                  </a:moveTo>
                  <a:cubicBezTo>
                    <a:pt x="319" y="103"/>
                    <a:pt x="219" y="112"/>
                    <a:pt x="219" y="112"/>
                  </a:cubicBezTo>
                  <a:cubicBezTo>
                    <a:pt x="219" y="112"/>
                    <a:pt x="227" y="66"/>
                    <a:pt x="194" y="33"/>
                  </a:cubicBezTo>
                  <a:cubicBezTo>
                    <a:pt x="160" y="0"/>
                    <a:pt x="74" y="18"/>
                    <a:pt x="50" y="57"/>
                  </a:cubicBezTo>
                  <a:cubicBezTo>
                    <a:pt x="26" y="95"/>
                    <a:pt x="17" y="202"/>
                    <a:pt x="15" y="225"/>
                  </a:cubicBezTo>
                  <a:cubicBezTo>
                    <a:pt x="13" y="248"/>
                    <a:pt x="0" y="267"/>
                    <a:pt x="0" y="267"/>
                  </a:cubicBezTo>
                  <a:cubicBezTo>
                    <a:pt x="0" y="267"/>
                    <a:pt x="97" y="277"/>
                    <a:pt x="130" y="283"/>
                  </a:cubicBezTo>
                  <a:cubicBezTo>
                    <a:pt x="163" y="290"/>
                    <a:pt x="308" y="319"/>
                    <a:pt x="313" y="211"/>
                  </a:cubicBezTo>
                  <a:close/>
                  <a:moveTo>
                    <a:pt x="220" y="259"/>
                  </a:moveTo>
                  <a:cubicBezTo>
                    <a:pt x="175" y="269"/>
                    <a:pt x="114" y="257"/>
                    <a:pt x="84" y="251"/>
                  </a:cubicBezTo>
                  <a:cubicBezTo>
                    <a:pt x="54" y="246"/>
                    <a:pt x="21" y="244"/>
                    <a:pt x="21" y="244"/>
                  </a:cubicBezTo>
                  <a:cubicBezTo>
                    <a:pt x="21" y="244"/>
                    <a:pt x="51" y="165"/>
                    <a:pt x="49" y="124"/>
                  </a:cubicBezTo>
                  <a:cubicBezTo>
                    <a:pt x="47" y="83"/>
                    <a:pt x="87" y="17"/>
                    <a:pt x="144" y="31"/>
                  </a:cubicBezTo>
                  <a:cubicBezTo>
                    <a:pt x="201" y="45"/>
                    <a:pt x="209" y="77"/>
                    <a:pt x="196" y="91"/>
                  </a:cubicBezTo>
                  <a:cubicBezTo>
                    <a:pt x="183" y="105"/>
                    <a:pt x="188" y="141"/>
                    <a:pt x="188" y="141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8"/>
                    <a:pt x="255" y="107"/>
                    <a:pt x="279" y="151"/>
                  </a:cubicBezTo>
                  <a:cubicBezTo>
                    <a:pt x="303" y="195"/>
                    <a:pt x="266" y="248"/>
                    <a:pt x="220" y="2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7" name="Freeform 666"/>
            <p:cNvSpPr/>
            <p:nvPr/>
          </p:nvSpPr>
          <p:spPr bwMode="auto">
            <a:xfrm flipH="1" flipV="1">
              <a:off x="8466796" y="2436235"/>
              <a:ext cx="66232" cy="76422"/>
            </a:xfrm>
            <a:custGeom>
              <a:avLst/>
              <a:gdLst>
                <a:gd name="T0" fmla="*/ 26 w 33"/>
                <a:gd name="T1" fmla="*/ 11 h 38"/>
                <a:gd name="T2" fmla="*/ 26 w 33"/>
                <a:gd name="T3" fmla="*/ 28 h 38"/>
                <a:gd name="T4" fmla="*/ 4 w 33"/>
                <a:gd name="T5" fmla="*/ 29 h 38"/>
                <a:gd name="T6" fmla="*/ 8 w 33"/>
                <a:gd name="T7" fmla="*/ 8 h 38"/>
                <a:gd name="T8" fmla="*/ 26 w 33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26" y="11"/>
                  </a:moveTo>
                  <a:cubicBezTo>
                    <a:pt x="27" y="11"/>
                    <a:pt x="33" y="22"/>
                    <a:pt x="26" y="28"/>
                  </a:cubicBezTo>
                  <a:cubicBezTo>
                    <a:pt x="18" y="34"/>
                    <a:pt x="8" y="38"/>
                    <a:pt x="4" y="29"/>
                  </a:cubicBezTo>
                  <a:cubicBezTo>
                    <a:pt x="0" y="20"/>
                    <a:pt x="3" y="17"/>
                    <a:pt x="8" y="8"/>
                  </a:cubicBezTo>
                  <a:cubicBezTo>
                    <a:pt x="12" y="0"/>
                    <a:pt x="26" y="11"/>
                    <a:pt x="2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8" name="Freeform 667"/>
            <p:cNvSpPr/>
            <p:nvPr/>
          </p:nvSpPr>
          <p:spPr bwMode="auto">
            <a:xfrm flipH="1" flipV="1">
              <a:off x="8489722" y="2530489"/>
              <a:ext cx="53496" cy="61138"/>
            </a:xfrm>
            <a:custGeom>
              <a:avLst/>
              <a:gdLst>
                <a:gd name="T0" fmla="*/ 21 w 26"/>
                <a:gd name="T1" fmla="*/ 13 h 30"/>
                <a:gd name="T2" fmla="*/ 16 w 26"/>
                <a:gd name="T3" fmla="*/ 25 h 30"/>
                <a:gd name="T4" fmla="*/ 1 w 26"/>
                <a:gd name="T5" fmla="*/ 17 h 30"/>
                <a:gd name="T6" fmla="*/ 13 w 26"/>
                <a:gd name="T7" fmla="*/ 2 h 30"/>
                <a:gd name="T8" fmla="*/ 21 w 2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0">
                  <a:moveTo>
                    <a:pt x="21" y="13"/>
                  </a:moveTo>
                  <a:cubicBezTo>
                    <a:pt x="21" y="16"/>
                    <a:pt x="26" y="19"/>
                    <a:pt x="16" y="25"/>
                  </a:cubicBezTo>
                  <a:cubicBezTo>
                    <a:pt x="7" y="30"/>
                    <a:pt x="0" y="23"/>
                    <a:pt x="1" y="17"/>
                  </a:cubicBezTo>
                  <a:cubicBezTo>
                    <a:pt x="1" y="11"/>
                    <a:pt x="8" y="3"/>
                    <a:pt x="13" y="2"/>
                  </a:cubicBezTo>
                  <a:cubicBezTo>
                    <a:pt x="17" y="0"/>
                    <a:pt x="21" y="9"/>
                    <a:pt x="2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9" name="Freeform 668"/>
            <p:cNvSpPr/>
            <p:nvPr/>
          </p:nvSpPr>
          <p:spPr bwMode="auto">
            <a:xfrm flipH="1" flipV="1">
              <a:off x="8553408" y="2390381"/>
              <a:ext cx="53496" cy="66232"/>
            </a:xfrm>
            <a:custGeom>
              <a:avLst/>
              <a:gdLst>
                <a:gd name="T0" fmla="*/ 27 w 27"/>
                <a:gd name="T1" fmla="*/ 12 h 33"/>
                <a:gd name="T2" fmla="*/ 26 w 27"/>
                <a:gd name="T3" fmla="*/ 15 h 33"/>
                <a:gd name="T4" fmla="*/ 9 w 27"/>
                <a:gd name="T5" fmla="*/ 28 h 33"/>
                <a:gd name="T6" fmla="*/ 6 w 27"/>
                <a:gd name="T7" fmla="*/ 9 h 33"/>
                <a:gd name="T8" fmla="*/ 21 w 27"/>
                <a:gd name="T9" fmla="*/ 5 h 33"/>
                <a:gd name="T10" fmla="*/ 27 w 27"/>
                <a:gd name="T1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3">
                  <a:moveTo>
                    <a:pt x="27" y="12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15" y="33"/>
                    <a:pt x="9" y="28"/>
                  </a:cubicBezTo>
                  <a:cubicBezTo>
                    <a:pt x="2" y="23"/>
                    <a:pt x="0" y="19"/>
                    <a:pt x="6" y="9"/>
                  </a:cubicBezTo>
                  <a:cubicBezTo>
                    <a:pt x="13" y="0"/>
                    <a:pt x="17" y="2"/>
                    <a:pt x="21" y="5"/>
                  </a:cubicBezTo>
                  <a:cubicBezTo>
                    <a:pt x="25" y="9"/>
                    <a:pt x="27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0" name="Freeform 669"/>
            <p:cNvSpPr/>
            <p:nvPr/>
          </p:nvSpPr>
          <p:spPr bwMode="auto">
            <a:xfrm flipH="1" flipV="1">
              <a:off x="8650209" y="2372550"/>
              <a:ext cx="61138" cy="45853"/>
            </a:xfrm>
            <a:custGeom>
              <a:avLst/>
              <a:gdLst>
                <a:gd name="T0" fmla="*/ 30 w 30"/>
                <a:gd name="T1" fmla="*/ 12 h 22"/>
                <a:gd name="T2" fmla="*/ 5 w 30"/>
                <a:gd name="T3" fmla="*/ 11 h 22"/>
                <a:gd name="T4" fmla="*/ 20 w 30"/>
                <a:gd name="T5" fmla="*/ 2 h 22"/>
                <a:gd name="T6" fmla="*/ 30 w 30"/>
                <a:gd name="T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2">
                  <a:moveTo>
                    <a:pt x="30" y="12"/>
                  </a:moveTo>
                  <a:cubicBezTo>
                    <a:pt x="30" y="12"/>
                    <a:pt x="10" y="22"/>
                    <a:pt x="5" y="11"/>
                  </a:cubicBezTo>
                  <a:cubicBezTo>
                    <a:pt x="0" y="1"/>
                    <a:pt x="15" y="0"/>
                    <a:pt x="20" y="2"/>
                  </a:cubicBezTo>
                  <a:cubicBezTo>
                    <a:pt x="25" y="3"/>
                    <a:pt x="3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1" name="Freeform 670"/>
            <p:cNvSpPr/>
            <p:nvPr/>
          </p:nvSpPr>
          <p:spPr bwMode="auto">
            <a:xfrm flipH="1" flipV="1">
              <a:off x="8757200" y="2380192"/>
              <a:ext cx="48401" cy="50948"/>
            </a:xfrm>
            <a:custGeom>
              <a:avLst/>
              <a:gdLst>
                <a:gd name="T0" fmla="*/ 24 w 24"/>
                <a:gd name="T1" fmla="*/ 9 h 25"/>
                <a:gd name="T2" fmla="*/ 6 w 24"/>
                <a:gd name="T3" fmla="*/ 12 h 25"/>
                <a:gd name="T4" fmla="*/ 14 w 24"/>
                <a:gd name="T5" fmla="*/ 3 h 25"/>
                <a:gd name="T6" fmla="*/ 24 w 24"/>
                <a:gd name="T7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5">
                  <a:moveTo>
                    <a:pt x="24" y="9"/>
                  </a:moveTo>
                  <a:cubicBezTo>
                    <a:pt x="24" y="9"/>
                    <a:pt x="11" y="25"/>
                    <a:pt x="6" y="12"/>
                  </a:cubicBezTo>
                  <a:cubicBezTo>
                    <a:pt x="0" y="0"/>
                    <a:pt x="9" y="3"/>
                    <a:pt x="14" y="3"/>
                  </a:cubicBezTo>
                  <a:cubicBezTo>
                    <a:pt x="19" y="3"/>
                    <a:pt x="24" y="9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2" name="Freeform 671"/>
            <p:cNvSpPr/>
            <p:nvPr/>
          </p:nvSpPr>
          <p:spPr bwMode="auto">
            <a:xfrm flipH="1" flipV="1">
              <a:off x="8823433" y="2392930"/>
              <a:ext cx="53496" cy="61138"/>
            </a:xfrm>
            <a:custGeom>
              <a:avLst/>
              <a:gdLst>
                <a:gd name="T0" fmla="*/ 23 w 26"/>
                <a:gd name="T1" fmla="*/ 19 h 30"/>
                <a:gd name="T2" fmla="*/ 10 w 26"/>
                <a:gd name="T3" fmla="*/ 26 h 30"/>
                <a:gd name="T4" fmla="*/ 6 w 26"/>
                <a:gd name="T5" fmla="*/ 8 h 30"/>
                <a:gd name="T6" fmla="*/ 23 w 26"/>
                <a:gd name="T7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0">
                  <a:moveTo>
                    <a:pt x="23" y="19"/>
                  </a:moveTo>
                  <a:cubicBezTo>
                    <a:pt x="26" y="27"/>
                    <a:pt x="14" y="30"/>
                    <a:pt x="10" y="26"/>
                  </a:cubicBezTo>
                  <a:cubicBezTo>
                    <a:pt x="5" y="21"/>
                    <a:pt x="0" y="16"/>
                    <a:pt x="6" y="8"/>
                  </a:cubicBezTo>
                  <a:cubicBezTo>
                    <a:pt x="13" y="0"/>
                    <a:pt x="21" y="10"/>
                    <a:pt x="2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3" name="Freeform 672"/>
            <p:cNvSpPr/>
            <p:nvPr/>
          </p:nvSpPr>
          <p:spPr bwMode="auto">
            <a:xfrm flipH="1" flipV="1">
              <a:off x="8889665" y="2405666"/>
              <a:ext cx="43307" cy="66232"/>
            </a:xfrm>
            <a:custGeom>
              <a:avLst/>
              <a:gdLst>
                <a:gd name="T0" fmla="*/ 22 w 22"/>
                <a:gd name="T1" fmla="*/ 12 h 33"/>
                <a:gd name="T2" fmla="*/ 7 w 22"/>
                <a:gd name="T3" fmla="*/ 24 h 33"/>
                <a:gd name="T4" fmla="*/ 9 w 22"/>
                <a:gd name="T5" fmla="*/ 6 h 33"/>
                <a:gd name="T6" fmla="*/ 22 w 22"/>
                <a:gd name="T7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3">
                  <a:moveTo>
                    <a:pt x="22" y="12"/>
                  </a:moveTo>
                  <a:cubicBezTo>
                    <a:pt x="22" y="12"/>
                    <a:pt x="13" y="33"/>
                    <a:pt x="7" y="24"/>
                  </a:cubicBezTo>
                  <a:cubicBezTo>
                    <a:pt x="0" y="15"/>
                    <a:pt x="1" y="12"/>
                    <a:pt x="9" y="6"/>
                  </a:cubicBezTo>
                  <a:cubicBezTo>
                    <a:pt x="17" y="0"/>
                    <a:pt x="22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4" name="Freeform 673"/>
            <p:cNvSpPr/>
            <p:nvPr/>
          </p:nvSpPr>
          <p:spPr bwMode="auto">
            <a:xfrm flipH="1" flipV="1">
              <a:off x="8861644" y="2510108"/>
              <a:ext cx="45853" cy="63686"/>
            </a:xfrm>
            <a:custGeom>
              <a:avLst/>
              <a:gdLst>
                <a:gd name="T0" fmla="*/ 21 w 22"/>
                <a:gd name="T1" fmla="*/ 15 h 31"/>
                <a:gd name="T2" fmla="*/ 12 w 22"/>
                <a:gd name="T3" fmla="*/ 2 h 31"/>
                <a:gd name="T4" fmla="*/ 7 w 22"/>
                <a:gd name="T5" fmla="*/ 24 h 31"/>
                <a:gd name="T6" fmla="*/ 21 w 22"/>
                <a:gd name="T7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1">
                  <a:moveTo>
                    <a:pt x="21" y="15"/>
                  </a:moveTo>
                  <a:cubicBezTo>
                    <a:pt x="22" y="14"/>
                    <a:pt x="22" y="0"/>
                    <a:pt x="12" y="2"/>
                  </a:cubicBezTo>
                  <a:cubicBezTo>
                    <a:pt x="2" y="4"/>
                    <a:pt x="0" y="18"/>
                    <a:pt x="7" y="24"/>
                  </a:cubicBezTo>
                  <a:cubicBezTo>
                    <a:pt x="15" y="31"/>
                    <a:pt x="20" y="16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5" name="Freeform 674"/>
            <p:cNvSpPr/>
            <p:nvPr/>
          </p:nvSpPr>
          <p:spPr bwMode="auto">
            <a:xfrm flipH="1" flipV="1">
              <a:off x="8836169" y="2619648"/>
              <a:ext cx="63686" cy="81517"/>
            </a:xfrm>
            <a:custGeom>
              <a:avLst/>
              <a:gdLst>
                <a:gd name="T0" fmla="*/ 31 w 31"/>
                <a:gd name="T1" fmla="*/ 24 h 40"/>
                <a:gd name="T2" fmla="*/ 29 w 31"/>
                <a:gd name="T3" fmla="*/ 21 h 40"/>
                <a:gd name="T4" fmla="*/ 9 w 31"/>
                <a:gd name="T5" fmla="*/ 33 h 40"/>
                <a:gd name="T6" fmla="*/ 8 w 31"/>
                <a:gd name="T7" fmla="*/ 7 h 40"/>
                <a:gd name="T8" fmla="*/ 28 w 31"/>
                <a:gd name="T9" fmla="*/ 13 h 40"/>
                <a:gd name="T10" fmla="*/ 31 w 31"/>
                <a:gd name="T11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0">
                  <a:moveTo>
                    <a:pt x="31" y="24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15" y="40"/>
                    <a:pt x="9" y="33"/>
                  </a:cubicBezTo>
                  <a:cubicBezTo>
                    <a:pt x="3" y="27"/>
                    <a:pt x="0" y="14"/>
                    <a:pt x="8" y="7"/>
                  </a:cubicBezTo>
                  <a:cubicBezTo>
                    <a:pt x="16" y="0"/>
                    <a:pt x="24" y="9"/>
                    <a:pt x="28" y="13"/>
                  </a:cubicBezTo>
                  <a:cubicBezTo>
                    <a:pt x="31" y="18"/>
                    <a:pt x="31" y="24"/>
                    <a:pt x="3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6" name="Freeform 675"/>
            <p:cNvSpPr/>
            <p:nvPr/>
          </p:nvSpPr>
          <p:spPr bwMode="auto">
            <a:xfrm flipH="1" flipV="1">
              <a:off x="8757200" y="2724092"/>
              <a:ext cx="73875" cy="56043"/>
            </a:xfrm>
            <a:custGeom>
              <a:avLst/>
              <a:gdLst>
                <a:gd name="T0" fmla="*/ 17 w 37"/>
                <a:gd name="T1" fmla="*/ 28 h 28"/>
                <a:gd name="T2" fmla="*/ 34 w 37"/>
                <a:gd name="T3" fmla="*/ 12 h 28"/>
                <a:gd name="T4" fmla="*/ 15 w 37"/>
                <a:gd name="T5" fmla="*/ 2 h 28"/>
                <a:gd name="T6" fmla="*/ 1 w 37"/>
                <a:gd name="T7" fmla="*/ 17 h 28"/>
                <a:gd name="T8" fmla="*/ 17 w 3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8">
                  <a:moveTo>
                    <a:pt x="17" y="28"/>
                  </a:moveTo>
                  <a:cubicBezTo>
                    <a:pt x="17" y="28"/>
                    <a:pt x="31" y="21"/>
                    <a:pt x="34" y="12"/>
                  </a:cubicBezTo>
                  <a:cubicBezTo>
                    <a:pt x="37" y="3"/>
                    <a:pt x="21" y="0"/>
                    <a:pt x="15" y="2"/>
                  </a:cubicBezTo>
                  <a:cubicBezTo>
                    <a:pt x="10" y="4"/>
                    <a:pt x="0" y="13"/>
                    <a:pt x="1" y="17"/>
                  </a:cubicBezTo>
                  <a:cubicBezTo>
                    <a:pt x="1" y="22"/>
                    <a:pt x="17" y="28"/>
                    <a:pt x="1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7" name="Freeform 676"/>
            <p:cNvSpPr/>
            <p:nvPr/>
          </p:nvSpPr>
          <p:spPr bwMode="auto">
            <a:xfrm flipH="1" flipV="1">
              <a:off x="8619640" y="2673142"/>
              <a:ext cx="66232" cy="73875"/>
            </a:xfrm>
            <a:custGeom>
              <a:avLst/>
              <a:gdLst>
                <a:gd name="T0" fmla="*/ 14 w 32"/>
                <a:gd name="T1" fmla="*/ 37 h 37"/>
                <a:gd name="T2" fmla="*/ 23 w 32"/>
                <a:gd name="T3" fmla="*/ 12 h 37"/>
                <a:gd name="T4" fmla="*/ 2 w 32"/>
                <a:gd name="T5" fmla="*/ 22 h 37"/>
                <a:gd name="T6" fmla="*/ 14 w 32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7">
                  <a:moveTo>
                    <a:pt x="14" y="37"/>
                  </a:moveTo>
                  <a:cubicBezTo>
                    <a:pt x="21" y="37"/>
                    <a:pt x="32" y="23"/>
                    <a:pt x="23" y="12"/>
                  </a:cubicBezTo>
                  <a:cubicBezTo>
                    <a:pt x="14" y="0"/>
                    <a:pt x="0" y="11"/>
                    <a:pt x="2" y="22"/>
                  </a:cubicBezTo>
                  <a:cubicBezTo>
                    <a:pt x="3" y="32"/>
                    <a:pt x="6" y="37"/>
                    <a:pt x="1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8" name="Freeform 677"/>
            <p:cNvSpPr/>
            <p:nvPr/>
          </p:nvSpPr>
          <p:spPr bwMode="auto">
            <a:xfrm flipH="1" flipV="1">
              <a:off x="8673135" y="2749564"/>
              <a:ext cx="68781" cy="73875"/>
            </a:xfrm>
            <a:custGeom>
              <a:avLst/>
              <a:gdLst>
                <a:gd name="T0" fmla="*/ 34 w 34"/>
                <a:gd name="T1" fmla="*/ 15 h 36"/>
                <a:gd name="T2" fmla="*/ 17 w 34"/>
                <a:gd name="T3" fmla="*/ 35 h 36"/>
                <a:gd name="T4" fmla="*/ 1 w 34"/>
                <a:gd name="T5" fmla="*/ 17 h 36"/>
                <a:gd name="T6" fmla="*/ 20 w 34"/>
                <a:gd name="T7" fmla="*/ 4 h 36"/>
                <a:gd name="T8" fmla="*/ 34 w 34"/>
                <a:gd name="T9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34" y="15"/>
                  </a:moveTo>
                  <a:cubicBezTo>
                    <a:pt x="34" y="15"/>
                    <a:pt x="27" y="35"/>
                    <a:pt x="17" y="35"/>
                  </a:cubicBezTo>
                  <a:cubicBezTo>
                    <a:pt x="6" y="36"/>
                    <a:pt x="0" y="27"/>
                    <a:pt x="1" y="17"/>
                  </a:cubicBezTo>
                  <a:cubicBezTo>
                    <a:pt x="2" y="7"/>
                    <a:pt x="8" y="0"/>
                    <a:pt x="20" y="4"/>
                  </a:cubicBezTo>
                  <a:cubicBezTo>
                    <a:pt x="31" y="9"/>
                    <a:pt x="34" y="15"/>
                    <a:pt x="3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9" name="Freeform 678"/>
            <p:cNvSpPr/>
            <p:nvPr/>
          </p:nvSpPr>
          <p:spPr bwMode="auto">
            <a:xfrm flipH="1" flipV="1">
              <a:off x="8637473" y="2581437"/>
              <a:ext cx="40758" cy="61138"/>
            </a:xfrm>
            <a:custGeom>
              <a:avLst/>
              <a:gdLst>
                <a:gd name="T0" fmla="*/ 21 w 21"/>
                <a:gd name="T1" fmla="*/ 12 h 30"/>
                <a:gd name="T2" fmla="*/ 14 w 21"/>
                <a:gd name="T3" fmla="*/ 29 h 30"/>
                <a:gd name="T4" fmla="*/ 2 w 21"/>
                <a:gd name="T5" fmla="*/ 19 h 30"/>
                <a:gd name="T6" fmla="*/ 8 w 21"/>
                <a:gd name="T7" fmla="*/ 3 h 30"/>
                <a:gd name="T8" fmla="*/ 21 w 21"/>
                <a:gd name="T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0">
                  <a:moveTo>
                    <a:pt x="21" y="12"/>
                  </a:moveTo>
                  <a:cubicBezTo>
                    <a:pt x="21" y="12"/>
                    <a:pt x="19" y="27"/>
                    <a:pt x="14" y="29"/>
                  </a:cubicBezTo>
                  <a:cubicBezTo>
                    <a:pt x="9" y="30"/>
                    <a:pt x="5" y="28"/>
                    <a:pt x="2" y="19"/>
                  </a:cubicBezTo>
                  <a:cubicBezTo>
                    <a:pt x="0" y="10"/>
                    <a:pt x="4" y="6"/>
                    <a:pt x="8" y="3"/>
                  </a:cubicBezTo>
                  <a:cubicBezTo>
                    <a:pt x="12" y="0"/>
                    <a:pt x="21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0" name="Freeform 679"/>
            <p:cNvSpPr>
              <a:spLocks noEditPoints="1"/>
            </p:cNvSpPr>
            <p:nvPr/>
          </p:nvSpPr>
          <p:spPr bwMode="auto">
            <a:xfrm flipH="1" flipV="1">
              <a:off x="8576335" y="2415855"/>
              <a:ext cx="280214" cy="285309"/>
            </a:xfrm>
            <a:custGeom>
              <a:avLst/>
              <a:gdLst>
                <a:gd name="T0" fmla="*/ 137 w 138"/>
                <a:gd name="T1" fmla="*/ 86 h 140"/>
                <a:gd name="T2" fmla="*/ 91 w 138"/>
                <a:gd name="T3" fmla="*/ 63 h 140"/>
                <a:gd name="T4" fmla="*/ 83 w 138"/>
                <a:gd name="T5" fmla="*/ 39 h 140"/>
                <a:gd name="T6" fmla="*/ 53 w 138"/>
                <a:gd name="T7" fmla="*/ 1 h 140"/>
                <a:gd name="T8" fmla="*/ 7 w 138"/>
                <a:gd name="T9" fmla="*/ 46 h 140"/>
                <a:gd name="T10" fmla="*/ 0 w 138"/>
                <a:gd name="T11" fmla="*/ 116 h 140"/>
                <a:gd name="T12" fmla="*/ 77 w 138"/>
                <a:gd name="T13" fmla="*/ 135 h 140"/>
                <a:gd name="T14" fmla="*/ 137 w 138"/>
                <a:gd name="T15" fmla="*/ 86 h 140"/>
                <a:gd name="T16" fmla="*/ 81 w 138"/>
                <a:gd name="T17" fmla="*/ 119 h 140"/>
                <a:gd name="T18" fmla="*/ 10 w 138"/>
                <a:gd name="T19" fmla="*/ 111 h 140"/>
                <a:gd name="T20" fmla="*/ 23 w 138"/>
                <a:gd name="T21" fmla="*/ 40 h 140"/>
                <a:gd name="T22" fmla="*/ 71 w 138"/>
                <a:gd name="T23" fmla="*/ 23 h 140"/>
                <a:gd name="T24" fmla="*/ 74 w 138"/>
                <a:gd name="T25" fmla="*/ 69 h 140"/>
                <a:gd name="T26" fmla="*/ 81 w 138"/>
                <a:gd name="T27" fmla="*/ 77 h 140"/>
                <a:gd name="T28" fmla="*/ 120 w 138"/>
                <a:gd name="T29" fmla="*/ 83 h 140"/>
                <a:gd name="T30" fmla="*/ 81 w 138"/>
                <a:gd name="T31" fmla="*/ 11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140">
                  <a:moveTo>
                    <a:pt x="137" y="86"/>
                  </a:moveTo>
                  <a:cubicBezTo>
                    <a:pt x="136" y="50"/>
                    <a:pt x="91" y="63"/>
                    <a:pt x="91" y="63"/>
                  </a:cubicBezTo>
                  <a:cubicBezTo>
                    <a:pt x="91" y="63"/>
                    <a:pt x="87" y="56"/>
                    <a:pt x="83" y="39"/>
                  </a:cubicBezTo>
                  <a:cubicBezTo>
                    <a:pt x="78" y="23"/>
                    <a:pt x="79" y="1"/>
                    <a:pt x="53" y="1"/>
                  </a:cubicBezTo>
                  <a:cubicBezTo>
                    <a:pt x="28" y="0"/>
                    <a:pt x="9" y="30"/>
                    <a:pt x="7" y="46"/>
                  </a:cubicBezTo>
                  <a:cubicBezTo>
                    <a:pt x="5" y="62"/>
                    <a:pt x="0" y="116"/>
                    <a:pt x="0" y="116"/>
                  </a:cubicBezTo>
                  <a:cubicBezTo>
                    <a:pt x="0" y="116"/>
                    <a:pt x="51" y="131"/>
                    <a:pt x="77" y="135"/>
                  </a:cubicBezTo>
                  <a:cubicBezTo>
                    <a:pt x="103" y="140"/>
                    <a:pt x="138" y="123"/>
                    <a:pt x="137" y="86"/>
                  </a:cubicBezTo>
                  <a:close/>
                  <a:moveTo>
                    <a:pt x="81" y="119"/>
                  </a:moveTo>
                  <a:cubicBezTo>
                    <a:pt x="54" y="117"/>
                    <a:pt x="10" y="111"/>
                    <a:pt x="10" y="111"/>
                  </a:cubicBezTo>
                  <a:cubicBezTo>
                    <a:pt x="10" y="111"/>
                    <a:pt x="15" y="61"/>
                    <a:pt x="23" y="40"/>
                  </a:cubicBezTo>
                  <a:cubicBezTo>
                    <a:pt x="31" y="19"/>
                    <a:pt x="58" y="5"/>
                    <a:pt x="71" y="23"/>
                  </a:cubicBezTo>
                  <a:cubicBezTo>
                    <a:pt x="83" y="41"/>
                    <a:pt x="75" y="61"/>
                    <a:pt x="74" y="69"/>
                  </a:cubicBezTo>
                  <a:cubicBezTo>
                    <a:pt x="74" y="78"/>
                    <a:pt x="81" y="77"/>
                    <a:pt x="81" y="77"/>
                  </a:cubicBezTo>
                  <a:cubicBezTo>
                    <a:pt x="81" y="77"/>
                    <a:pt x="120" y="61"/>
                    <a:pt x="120" y="83"/>
                  </a:cubicBezTo>
                  <a:cubicBezTo>
                    <a:pt x="119" y="106"/>
                    <a:pt x="109" y="121"/>
                    <a:pt x="81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3" name="矩形 202"/>
          <p:cNvSpPr/>
          <p:nvPr>
            <p:custDataLst>
              <p:tags r:id="rId8"/>
            </p:custDataLst>
          </p:nvPr>
        </p:nvSpPr>
        <p:spPr>
          <a:xfrm>
            <a:off x="8344441" y="2043561"/>
            <a:ext cx="422263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8000" kern="0" dirty="0">
                <a:solidFill>
                  <a:srgbClr val="C3496D"/>
                </a:solidFill>
                <a:cs typeface="+mn-ea"/>
                <a:sym typeface="+mn-lt"/>
              </a:rPr>
              <a:t>Mother</a:t>
            </a:r>
          </a:p>
          <a:p>
            <a:pPr>
              <a:defRPr/>
            </a:pPr>
            <a:r>
              <a:rPr lang="en-US" altLang="zh-CN" sz="8000" kern="0" dirty="0">
                <a:solidFill>
                  <a:srgbClr val="C3496D"/>
                </a:solidFill>
                <a:cs typeface="+mn-ea"/>
                <a:sym typeface="+mn-lt"/>
              </a:rPr>
              <a:t> Day</a:t>
            </a:r>
          </a:p>
        </p:txBody>
      </p:sp>
      <p:grpSp>
        <p:nvGrpSpPr>
          <p:cNvPr id="204" name="组合 203"/>
          <p:cNvGrpSpPr/>
          <p:nvPr>
            <p:custDataLst>
              <p:tags r:id="rId9"/>
            </p:custDataLst>
          </p:nvPr>
        </p:nvGrpSpPr>
        <p:grpSpPr>
          <a:xfrm flipH="1">
            <a:off x="515748" y="4444999"/>
            <a:ext cx="2742485" cy="2427515"/>
            <a:chOff x="4522111" y="2832327"/>
            <a:chExt cx="4564403" cy="4040188"/>
          </a:xfrm>
          <a:solidFill>
            <a:srgbClr val="C3496D"/>
          </a:solidFill>
        </p:grpSpPr>
        <p:sp>
          <p:nvSpPr>
            <p:cNvPr id="205" name="Freeform 5"/>
            <p:cNvSpPr>
              <a:spLocks noEditPoints="1"/>
            </p:cNvSpPr>
            <p:nvPr/>
          </p:nvSpPr>
          <p:spPr bwMode="auto">
            <a:xfrm>
              <a:off x="6330614" y="3981677"/>
              <a:ext cx="822325" cy="1282700"/>
            </a:xfrm>
            <a:custGeom>
              <a:avLst/>
              <a:gdLst>
                <a:gd name="T0" fmla="*/ 138 w 219"/>
                <a:gd name="T1" fmla="*/ 124 h 341"/>
                <a:gd name="T2" fmla="*/ 140 w 219"/>
                <a:gd name="T3" fmla="*/ 129 h 341"/>
                <a:gd name="T4" fmla="*/ 145 w 219"/>
                <a:gd name="T5" fmla="*/ 135 h 341"/>
                <a:gd name="T6" fmla="*/ 138 w 219"/>
                <a:gd name="T7" fmla="*/ 124 h 341"/>
                <a:gd name="T8" fmla="*/ 0 w 219"/>
                <a:gd name="T9" fmla="*/ 0 h 341"/>
                <a:gd name="T10" fmla="*/ 1 w 219"/>
                <a:gd name="T11" fmla="*/ 2 h 341"/>
                <a:gd name="T12" fmla="*/ 102 w 219"/>
                <a:gd name="T13" fmla="*/ 80 h 341"/>
                <a:gd name="T14" fmla="*/ 151 w 219"/>
                <a:gd name="T15" fmla="*/ 154 h 341"/>
                <a:gd name="T16" fmla="*/ 164 w 219"/>
                <a:gd name="T17" fmla="*/ 171 h 341"/>
                <a:gd name="T18" fmla="*/ 153 w 219"/>
                <a:gd name="T19" fmla="*/ 158 h 341"/>
                <a:gd name="T20" fmla="*/ 172 w 219"/>
                <a:gd name="T21" fmla="*/ 198 h 341"/>
                <a:gd name="T22" fmla="*/ 200 w 219"/>
                <a:gd name="T23" fmla="*/ 317 h 341"/>
                <a:gd name="T24" fmla="*/ 219 w 219"/>
                <a:gd name="T25" fmla="*/ 341 h 341"/>
                <a:gd name="T26" fmla="*/ 178 w 219"/>
                <a:gd name="T27" fmla="*/ 194 h 341"/>
                <a:gd name="T28" fmla="*/ 146 w 219"/>
                <a:gd name="T29" fmla="*/ 136 h 341"/>
                <a:gd name="T30" fmla="*/ 146 w 219"/>
                <a:gd name="T31" fmla="*/ 138 h 341"/>
                <a:gd name="T32" fmla="*/ 140 w 219"/>
                <a:gd name="T33" fmla="*/ 129 h 341"/>
                <a:gd name="T34" fmla="*/ 134 w 219"/>
                <a:gd name="T35" fmla="*/ 118 h 341"/>
                <a:gd name="T36" fmla="*/ 103 w 219"/>
                <a:gd name="T37" fmla="*/ 79 h 341"/>
                <a:gd name="T38" fmla="*/ 98 w 219"/>
                <a:gd name="T39" fmla="*/ 74 h 341"/>
                <a:gd name="T40" fmla="*/ 99 w 219"/>
                <a:gd name="T41" fmla="*/ 75 h 341"/>
                <a:gd name="T42" fmla="*/ 92 w 219"/>
                <a:gd name="T43" fmla="*/ 67 h 341"/>
                <a:gd name="T44" fmla="*/ 0 w 219"/>
                <a:gd name="T45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9" h="341">
                  <a:moveTo>
                    <a:pt x="138" y="124"/>
                  </a:moveTo>
                  <a:cubicBezTo>
                    <a:pt x="139" y="126"/>
                    <a:pt x="140" y="128"/>
                    <a:pt x="140" y="129"/>
                  </a:cubicBezTo>
                  <a:cubicBezTo>
                    <a:pt x="142" y="131"/>
                    <a:pt x="144" y="133"/>
                    <a:pt x="145" y="135"/>
                  </a:cubicBezTo>
                  <a:cubicBezTo>
                    <a:pt x="143" y="131"/>
                    <a:pt x="141" y="128"/>
                    <a:pt x="138" y="124"/>
                  </a:cubicBezTo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38" y="20"/>
                    <a:pt x="72" y="47"/>
                    <a:pt x="102" y="80"/>
                  </a:cubicBezTo>
                  <a:cubicBezTo>
                    <a:pt x="121" y="101"/>
                    <a:pt x="137" y="126"/>
                    <a:pt x="151" y="154"/>
                  </a:cubicBezTo>
                  <a:cubicBezTo>
                    <a:pt x="159" y="161"/>
                    <a:pt x="164" y="171"/>
                    <a:pt x="164" y="171"/>
                  </a:cubicBezTo>
                  <a:cubicBezTo>
                    <a:pt x="164" y="171"/>
                    <a:pt x="160" y="164"/>
                    <a:pt x="153" y="158"/>
                  </a:cubicBezTo>
                  <a:cubicBezTo>
                    <a:pt x="159" y="171"/>
                    <a:pt x="166" y="185"/>
                    <a:pt x="172" y="198"/>
                  </a:cubicBezTo>
                  <a:cubicBezTo>
                    <a:pt x="199" y="256"/>
                    <a:pt x="201" y="300"/>
                    <a:pt x="200" y="317"/>
                  </a:cubicBezTo>
                  <a:cubicBezTo>
                    <a:pt x="206" y="325"/>
                    <a:pt x="213" y="333"/>
                    <a:pt x="219" y="341"/>
                  </a:cubicBezTo>
                  <a:cubicBezTo>
                    <a:pt x="217" y="321"/>
                    <a:pt x="207" y="257"/>
                    <a:pt x="178" y="194"/>
                  </a:cubicBezTo>
                  <a:cubicBezTo>
                    <a:pt x="168" y="174"/>
                    <a:pt x="157" y="154"/>
                    <a:pt x="146" y="136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4" y="135"/>
                    <a:pt x="142" y="132"/>
                    <a:pt x="140" y="129"/>
                  </a:cubicBezTo>
                  <a:cubicBezTo>
                    <a:pt x="138" y="126"/>
                    <a:pt x="136" y="122"/>
                    <a:pt x="134" y="118"/>
                  </a:cubicBezTo>
                  <a:cubicBezTo>
                    <a:pt x="124" y="104"/>
                    <a:pt x="114" y="91"/>
                    <a:pt x="103" y="79"/>
                  </a:cubicBezTo>
                  <a:cubicBezTo>
                    <a:pt x="102" y="77"/>
                    <a:pt x="100" y="75"/>
                    <a:pt x="98" y="74"/>
                  </a:cubicBezTo>
                  <a:cubicBezTo>
                    <a:pt x="98" y="75"/>
                    <a:pt x="99" y="75"/>
                    <a:pt x="99" y="75"/>
                  </a:cubicBezTo>
                  <a:cubicBezTo>
                    <a:pt x="99" y="75"/>
                    <a:pt x="96" y="72"/>
                    <a:pt x="92" y="67"/>
                  </a:cubicBezTo>
                  <a:cubicBezTo>
                    <a:pt x="64" y="39"/>
                    <a:pt x="34" y="17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6" name="任意多边形 205"/>
            <p:cNvSpPr/>
            <p:nvPr/>
          </p:nvSpPr>
          <p:spPr bwMode="auto">
            <a:xfrm>
              <a:off x="6022795" y="3692752"/>
              <a:ext cx="383833" cy="382588"/>
            </a:xfrm>
            <a:custGeom>
              <a:avLst/>
              <a:gdLst>
                <a:gd name="connsiteX0" fmla="*/ 158289 w 383833"/>
                <a:gd name="connsiteY0" fmla="*/ 266700 h 382588"/>
                <a:gd name="connsiteX1" fmla="*/ 191810 w 383833"/>
                <a:gd name="connsiteY1" fmla="*/ 274177 h 382588"/>
                <a:gd name="connsiteX2" fmla="*/ 206708 w 383833"/>
                <a:gd name="connsiteY2" fmla="*/ 333990 h 382588"/>
                <a:gd name="connsiteX3" fmla="*/ 162014 w 383833"/>
                <a:gd name="connsiteY3" fmla="*/ 382588 h 382588"/>
                <a:gd name="connsiteX4" fmla="*/ 154565 w 383833"/>
                <a:gd name="connsiteY4" fmla="*/ 382588 h 382588"/>
                <a:gd name="connsiteX5" fmla="*/ 124768 w 383833"/>
                <a:gd name="connsiteY5" fmla="*/ 315298 h 382588"/>
                <a:gd name="connsiteX6" fmla="*/ 158289 w 383833"/>
                <a:gd name="connsiteY6" fmla="*/ 266700 h 382588"/>
                <a:gd name="connsiteX7" fmla="*/ 255318 w 383833"/>
                <a:gd name="connsiteY7" fmla="*/ 247650 h 382588"/>
                <a:gd name="connsiteX8" fmla="*/ 303963 w 383833"/>
                <a:gd name="connsiteY8" fmla="*/ 277868 h 382588"/>
                <a:gd name="connsiteX9" fmla="*/ 307705 w 383833"/>
                <a:gd name="connsiteY9" fmla="*/ 289199 h 382588"/>
                <a:gd name="connsiteX10" fmla="*/ 311447 w 383833"/>
                <a:gd name="connsiteY10" fmla="*/ 296753 h 382588"/>
                <a:gd name="connsiteX11" fmla="*/ 300221 w 383833"/>
                <a:gd name="connsiteY11" fmla="*/ 353411 h 382588"/>
                <a:gd name="connsiteX12" fmla="*/ 281512 w 383833"/>
                <a:gd name="connsiteY12" fmla="*/ 357188 h 382588"/>
                <a:gd name="connsiteX13" fmla="*/ 229124 w 383833"/>
                <a:gd name="connsiteY13" fmla="*/ 326971 h 382588"/>
                <a:gd name="connsiteX14" fmla="*/ 221640 w 383833"/>
                <a:gd name="connsiteY14" fmla="*/ 270313 h 382588"/>
                <a:gd name="connsiteX15" fmla="*/ 240350 w 383833"/>
                <a:gd name="connsiteY15" fmla="*/ 258982 h 382588"/>
                <a:gd name="connsiteX16" fmla="*/ 255318 w 383833"/>
                <a:gd name="connsiteY16" fmla="*/ 247650 h 382588"/>
                <a:gd name="connsiteX17" fmla="*/ 93854 w 383833"/>
                <a:gd name="connsiteY17" fmla="*/ 217488 h 382588"/>
                <a:gd name="connsiteX18" fmla="*/ 116179 w 383833"/>
                <a:gd name="connsiteY18" fmla="*/ 225014 h 382588"/>
                <a:gd name="connsiteX19" fmla="*/ 123620 w 383833"/>
                <a:gd name="connsiteY19" fmla="*/ 236303 h 382588"/>
                <a:gd name="connsiteX20" fmla="*/ 134782 w 383833"/>
                <a:gd name="connsiteY20" fmla="*/ 251355 h 382588"/>
                <a:gd name="connsiteX21" fmla="*/ 105016 w 383833"/>
                <a:gd name="connsiteY21" fmla="*/ 304036 h 382588"/>
                <a:gd name="connsiteX22" fmla="*/ 64089 w 383833"/>
                <a:gd name="connsiteY22" fmla="*/ 319088 h 382588"/>
                <a:gd name="connsiteX23" fmla="*/ 30602 w 383833"/>
                <a:gd name="connsiteY23" fmla="*/ 300273 h 382588"/>
                <a:gd name="connsiteX24" fmla="*/ 56647 w 383833"/>
                <a:gd name="connsiteY24" fmla="*/ 232540 h 382588"/>
                <a:gd name="connsiteX25" fmla="*/ 93854 w 383833"/>
                <a:gd name="connsiteY25" fmla="*/ 217488 h 382588"/>
                <a:gd name="connsiteX26" fmla="*/ 315558 w 383833"/>
                <a:gd name="connsiteY26" fmla="*/ 173038 h 382588"/>
                <a:gd name="connsiteX27" fmla="*/ 330640 w 383833"/>
                <a:gd name="connsiteY27" fmla="*/ 176808 h 382588"/>
                <a:gd name="connsiteX28" fmla="*/ 383424 w 383833"/>
                <a:gd name="connsiteY28" fmla="*/ 229593 h 382588"/>
                <a:gd name="connsiteX29" fmla="*/ 330640 w 383833"/>
                <a:gd name="connsiteY29" fmla="*/ 263526 h 382588"/>
                <a:gd name="connsiteX30" fmla="*/ 315558 w 383833"/>
                <a:gd name="connsiteY30" fmla="*/ 259756 h 382588"/>
                <a:gd name="connsiteX31" fmla="*/ 266544 w 383833"/>
                <a:gd name="connsiteY31" fmla="*/ 229593 h 382588"/>
                <a:gd name="connsiteX32" fmla="*/ 277855 w 383833"/>
                <a:gd name="connsiteY32" fmla="*/ 188119 h 382588"/>
                <a:gd name="connsiteX33" fmla="*/ 315558 w 383833"/>
                <a:gd name="connsiteY33" fmla="*/ 173038 h 382588"/>
                <a:gd name="connsiteX34" fmla="*/ 49005 w 383833"/>
                <a:gd name="connsiteY34" fmla="*/ 123825 h 382588"/>
                <a:gd name="connsiteX35" fmla="*/ 63959 w 383833"/>
                <a:gd name="connsiteY35" fmla="*/ 123825 h 382588"/>
                <a:gd name="connsiteX36" fmla="*/ 112557 w 383833"/>
                <a:gd name="connsiteY36" fmla="*/ 157370 h 382588"/>
                <a:gd name="connsiteX37" fmla="*/ 108819 w 383833"/>
                <a:gd name="connsiteY37" fmla="*/ 194641 h 382588"/>
                <a:gd name="connsiteX38" fmla="*/ 63959 w 383833"/>
                <a:gd name="connsiteY38" fmla="*/ 209550 h 382588"/>
                <a:gd name="connsiteX39" fmla="*/ 49005 w 383833"/>
                <a:gd name="connsiteY39" fmla="*/ 209550 h 382588"/>
                <a:gd name="connsiteX40" fmla="*/ 407 w 383833"/>
                <a:gd name="connsiteY40" fmla="*/ 157370 h 382588"/>
                <a:gd name="connsiteX41" fmla="*/ 49005 w 383833"/>
                <a:gd name="connsiteY41" fmla="*/ 123825 h 382588"/>
                <a:gd name="connsiteX42" fmla="*/ 319495 w 383833"/>
                <a:gd name="connsiteY42" fmla="*/ 66675 h 382588"/>
                <a:gd name="connsiteX43" fmla="*/ 349811 w 383833"/>
                <a:gd name="connsiteY43" fmla="*/ 81817 h 382588"/>
                <a:gd name="connsiteX44" fmla="*/ 327074 w 383833"/>
                <a:gd name="connsiteY44" fmla="*/ 149958 h 382588"/>
                <a:gd name="connsiteX45" fmla="*/ 285389 w 383833"/>
                <a:gd name="connsiteY45" fmla="*/ 165100 h 382588"/>
                <a:gd name="connsiteX46" fmla="*/ 274021 w 383833"/>
                <a:gd name="connsiteY46" fmla="*/ 161315 h 382588"/>
                <a:gd name="connsiteX47" fmla="*/ 262652 w 383833"/>
                <a:gd name="connsiteY47" fmla="*/ 142387 h 382588"/>
                <a:gd name="connsiteX48" fmla="*/ 247494 w 383833"/>
                <a:gd name="connsiteY48" fmla="*/ 127244 h 382588"/>
                <a:gd name="connsiteX49" fmla="*/ 277810 w 383833"/>
                <a:gd name="connsiteY49" fmla="*/ 78032 h 382588"/>
                <a:gd name="connsiteX50" fmla="*/ 319495 w 383833"/>
                <a:gd name="connsiteY50" fmla="*/ 66675 h 382588"/>
                <a:gd name="connsiteX51" fmla="*/ 101331 w 383833"/>
                <a:gd name="connsiteY51" fmla="*/ 25400 h 382588"/>
                <a:gd name="connsiteX52" fmla="*/ 149976 w 383833"/>
                <a:gd name="connsiteY52" fmla="*/ 55618 h 382588"/>
                <a:gd name="connsiteX53" fmla="*/ 161202 w 383833"/>
                <a:gd name="connsiteY53" fmla="*/ 112275 h 382588"/>
                <a:gd name="connsiteX54" fmla="*/ 146234 w 383833"/>
                <a:gd name="connsiteY54" fmla="*/ 119829 h 382588"/>
                <a:gd name="connsiteX55" fmla="*/ 127525 w 383833"/>
                <a:gd name="connsiteY55" fmla="*/ 134938 h 382588"/>
                <a:gd name="connsiteX56" fmla="*/ 78879 w 383833"/>
                <a:gd name="connsiteY56" fmla="*/ 104721 h 382588"/>
                <a:gd name="connsiteX57" fmla="*/ 78879 w 383833"/>
                <a:gd name="connsiteY57" fmla="*/ 29177 h 382588"/>
                <a:gd name="connsiteX58" fmla="*/ 101331 w 383833"/>
                <a:gd name="connsiteY58" fmla="*/ 25400 h 382588"/>
                <a:gd name="connsiteX59" fmla="*/ 222158 w 383833"/>
                <a:gd name="connsiteY59" fmla="*/ 0 h 382588"/>
                <a:gd name="connsiteX60" fmla="*/ 225904 w 383833"/>
                <a:gd name="connsiteY60" fmla="*/ 0 h 382588"/>
                <a:gd name="connsiteX61" fmla="*/ 259623 w 383833"/>
                <a:gd name="connsiteY61" fmla="*/ 67628 h 382588"/>
                <a:gd name="connsiteX62" fmla="*/ 229651 w 383833"/>
                <a:gd name="connsiteY62" fmla="*/ 112713 h 382588"/>
                <a:gd name="connsiteX63" fmla="*/ 192185 w 383833"/>
                <a:gd name="connsiteY63" fmla="*/ 105199 h 382588"/>
                <a:gd name="connsiteX64" fmla="*/ 184692 w 383833"/>
                <a:gd name="connsiteY64" fmla="*/ 105199 h 382588"/>
                <a:gd name="connsiteX65" fmla="*/ 173453 w 383833"/>
                <a:gd name="connsiteY65" fmla="*/ 52600 h 382588"/>
                <a:gd name="connsiteX66" fmla="*/ 222158 w 383833"/>
                <a:gd name="connsiteY66" fmla="*/ 0 h 38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83833" h="382588">
                  <a:moveTo>
                    <a:pt x="158289" y="266700"/>
                  </a:moveTo>
                  <a:cubicBezTo>
                    <a:pt x="169463" y="274177"/>
                    <a:pt x="180636" y="274177"/>
                    <a:pt x="191810" y="274177"/>
                  </a:cubicBezTo>
                  <a:cubicBezTo>
                    <a:pt x="206708" y="285392"/>
                    <a:pt x="214157" y="307822"/>
                    <a:pt x="206708" y="333990"/>
                  </a:cubicBezTo>
                  <a:cubicBezTo>
                    <a:pt x="202984" y="363897"/>
                    <a:pt x="180636" y="382588"/>
                    <a:pt x="162014" y="382588"/>
                  </a:cubicBezTo>
                  <a:cubicBezTo>
                    <a:pt x="158289" y="382588"/>
                    <a:pt x="158289" y="382588"/>
                    <a:pt x="154565" y="382588"/>
                  </a:cubicBezTo>
                  <a:cubicBezTo>
                    <a:pt x="132217" y="378850"/>
                    <a:pt x="117319" y="348943"/>
                    <a:pt x="124768" y="315298"/>
                  </a:cubicBezTo>
                  <a:cubicBezTo>
                    <a:pt x="128493" y="292868"/>
                    <a:pt x="143391" y="274177"/>
                    <a:pt x="158289" y="266700"/>
                  </a:cubicBezTo>
                  <a:close/>
                  <a:moveTo>
                    <a:pt x="255318" y="247650"/>
                  </a:moveTo>
                  <a:cubicBezTo>
                    <a:pt x="270286" y="247650"/>
                    <a:pt x="288996" y="258982"/>
                    <a:pt x="303963" y="277868"/>
                  </a:cubicBezTo>
                  <a:cubicBezTo>
                    <a:pt x="303963" y="281645"/>
                    <a:pt x="307705" y="285422"/>
                    <a:pt x="307705" y="289199"/>
                  </a:cubicBezTo>
                  <a:cubicBezTo>
                    <a:pt x="307705" y="292976"/>
                    <a:pt x="311447" y="292976"/>
                    <a:pt x="311447" y="296753"/>
                  </a:cubicBezTo>
                  <a:cubicBezTo>
                    <a:pt x="318931" y="319416"/>
                    <a:pt x="315189" y="342079"/>
                    <a:pt x="300221" y="353411"/>
                  </a:cubicBezTo>
                  <a:cubicBezTo>
                    <a:pt x="292737" y="357188"/>
                    <a:pt x="288996" y="357188"/>
                    <a:pt x="281512" y="357188"/>
                  </a:cubicBezTo>
                  <a:cubicBezTo>
                    <a:pt x="262802" y="357188"/>
                    <a:pt x="244092" y="345857"/>
                    <a:pt x="229124" y="326971"/>
                  </a:cubicBezTo>
                  <a:cubicBezTo>
                    <a:pt x="217898" y="308085"/>
                    <a:pt x="214156" y="285422"/>
                    <a:pt x="221640" y="270313"/>
                  </a:cubicBezTo>
                  <a:cubicBezTo>
                    <a:pt x="229124" y="266536"/>
                    <a:pt x="232866" y="266536"/>
                    <a:pt x="240350" y="258982"/>
                  </a:cubicBezTo>
                  <a:cubicBezTo>
                    <a:pt x="244092" y="255204"/>
                    <a:pt x="251576" y="251427"/>
                    <a:pt x="255318" y="247650"/>
                  </a:cubicBezTo>
                  <a:close/>
                  <a:moveTo>
                    <a:pt x="93854" y="217488"/>
                  </a:moveTo>
                  <a:cubicBezTo>
                    <a:pt x="101296" y="217488"/>
                    <a:pt x="108737" y="221251"/>
                    <a:pt x="116179" y="225014"/>
                  </a:cubicBezTo>
                  <a:cubicBezTo>
                    <a:pt x="116179" y="228777"/>
                    <a:pt x="119899" y="232540"/>
                    <a:pt x="123620" y="236303"/>
                  </a:cubicBezTo>
                  <a:cubicBezTo>
                    <a:pt x="127341" y="243829"/>
                    <a:pt x="131062" y="247592"/>
                    <a:pt x="134782" y="251355"/>
                  </a:cubicBezTo>
                  <a:cubicBezTo>
                    <a:pt x="134782" y="270170"/>
                    <a:pt x="123620" y="288984"/>
                    <a:pt x="105016" y="304036"/>
                  </a:cubicBezTo>
                  <a:cubicBezTo>
                    <a:pt x="90134" y="311562"/>
                    <a:pt x="75251" y="319088"/>
                    <a:pt x="64089" y="319088"/>
                  </a:cubicBezTo>
                  <a:cubicBezTo>
                    <a:pt x="49205" y="319088"/>
                    <a:pt x="38043" y="311562"/>
                    <a:pt x="30602" y="300273"/>
                  </a:cubicBezTo>
                  <a:cubicBezTo>
                    <a:pt x="15719" y="281458"/>
                    <a:pt x="26881" y="251355"/>
                    <a:pt x="56647" y="232540"/>
                  </a:cubicBezTo>
                  <a:cubicBezTo>
                    <a:pt x="67809" y="225014"/>
                    <a:pt x="82692" y="217488"/>
                    <a:pt x="93854" y="217488"/>
                  </a:cubicBezTo>
                  <a:close/>
                  <a:moveTo>
                    <a:pt x="315558" y="173038"/>
                  </a:moveTo>
                  <a:cubicBezTo>
                    <a:pt x="319329" y="173038"/>
                    <a:pt x="326869" y="173038"/>
                    <a:pt x="330640" y="176808"/>
                  </a:cubicBezTo>
                  <a:cubicBezTo>
                    <a:pt x="364572" y="180579"/>
                    <a:pt x="387194" y="206971"/>
                    <a:pt x="383424" y="229593"/>
                  </a:cubicBezTo>
                  <a:cubicBezTo>
                    <a:pt x="379654" y="248445"/>
                    <a:pt x="357032" y="263526"/>
                    <a:pt x="330640" y="263526"/>
                  </a:cubicBezTo>
                  <a:cubicBezTo>
                    <a:pt x="326869" y="263526"/>
                    <a:pt x="319329" y="259756"/>
                    <a:pt x="315558" y="259756"/>
                  </a:cubicBezTo>
                  <a:cubicBezTo>
                    <a:pt x="292936" y="255985"/>
                    <a:pt x="274085" y="244674"/>
                    <a:pt x="266544" y="229593"/>
                  </a:cubicBezTo>
                  <a:cubicBezTo>
                    <a:pt x="274085" y="214512"/>
                    <a:pt x="277855" y="199430"/>
                    <a:pt x="277855" y="188119"/>
                  </a:cubicBezTo>
                  <a:cubicBezTo>
                    <a:pt x="285396" y="176808"/>
                    <a:pt x="300477" y="173038"/>
                    <a:pt x="315558" y="173038"/>
                  </a:cubicBezTo>
                  <a:close/>
                  <a:moveTo>
                    <a:pt x="49005" y="123825"/>
                  </a:moveTo>
                  <a:cubicBezTo>
                    <a:pt x="56482" y="123825"/>
                    <a:pt x="60221" y="123825"/>
                    <a:pt x="63959" y="123825"/>
                  </a:cubicBezTo>
                  <a:cubicBezTo>
                    <a:pt x="90127" y="127552"/>
                    <a:pt x="108819" y="142461"/>
                    <a:pt x="112557" y="157370"/>
                  </a:cubicBezTo>
                  <a:cubicBezTo>
                    <a:pt x="108819" y="168551"/>
                    <a:pt x="108819" y="183460"/>
                    <a:pt x="108819" y="194641"/>
                  </a:cubicBezTo>
                  <a:cubicBezTo>
                    <a:pt x="97604" y="205823"/>
                    <a:pt x="82651" y="209550"/>
                    <a:pt x="63959" y="209550"/>
                  </a:cubicBezTo>
                  <a:cubicBezTo>
                    <a:pt x="60221" y="209550"/>
                    <a:pt x="56482" y="209550"/>
                    <a:pt x="49005" y="209550"/>
                  </a:cubicBezTo>
                  <a:cubicBezTo>
                    <a:pt x="19099" y="202096"/>
                    <a:pt x="-3331" y="179733"/>
                    <a:pt x="407" y="157370"/>
                  </a:cubicBezTo>
                  <a:cubicBezTo>
                    <a:pt x="4145" y="135007"/>
                    <a:pt x="26575" y="123825"/>
                    <a:pt x="49005" y="123825"/>
                  </a:cubicBezTo>
                  <a:close/>
                  <a:moveTo>
                    <a:pt x="319495" y="66675"/>
                  </a:moveTo>
                  <a:cubicBezTo>
                    <a:pt x="330864" y="66675"/>
                    <a:pt x="346022" y="70461"/>
                    <a:pt x="349811" y="81817"/>
                  </a:cubicBezTo>
                  <a:cubicBezTo>
                    <a:pt x="364969" y="100745"/>
                    <a:pt x="353601" y="131030"/>
                    <a:pt x="327074" y="149958"/>
                  </a:cubicBezTo>
                  <a:cubicBezTo>
                    <a:pt x="311916" y="161315"/>
                    <a:pt x="300547" y="165100"/>
                    <a:pt x="285389" y="165100"/>
                  </a:cubicBezTo>
                  <a:cubicBezTo>
                    <a:pt x="281600" y="165100"/>
                    <a:pt x="277810" y="165100"/>
                    <a:pt x="274021" y="161315"/>
                  </a:cubicBezTo>
                  <a:cubicBezTo>
                    <a:pt x="270231" y="157529"/>
                    <a:pt x="266442" y="149958"/>
                    <a:pt x="262652" y="142387"/>
                  </a:cubicBezTo>
                  <a:cubicBezTo>
                    <a:pt x="258863" y="134816"/>
                    <a:pt x="251284" y="131030"/>
                    <a:pt x="247494" y="127244"/>
                  </a:cubicBezTo>
                  <a:cubicBezTo>
                    <a:pt x="247494" y="108316"/>
                    <a:pt x="258863" y="93174"/>
                    <a:pt x="277810" y="78032"/>
                  </a:cubicBezTo>
                  <a:cubicBezTo>
                    <a:pt x="289179" y="70461"/>
                    <a:pt x="304337" y="66675"/>
                    <a:pt x="319495" y="66675"/>
                  </a:cubicBezTo>
                  <a:close/>
                  <a:moveTo>
                    <a:pt x="101331" y="25400"/>
                  </a:moveTo>
                  <a:cubicBezTo>
                    <a:pt x="116299" y="25400"/>
                    <a:pt x="135009" y="36732"/>
                    <a:pt x="149976" y="55618"/>
                  </a:cubicBezTo>
                  <a:cubicBezTo>
                    <a:pt x="161202" y="74503"/>
                    <a:pt x="164944" y="97166"/>
                    <a:pt x="161202" y="112275"/>
                  </a:cubicBezTo>
                  <a:cubicBezTo>
                    <a:pt x="153718" y="116052"/>
                    <a:pt x="149976" y="116052"/>
                    <a:pt x="146234" y="119829"/>
                  </a:cubicBezTo>
                  <a:cubicBezTo>
                    <a:pt x="138750" y="123607"/>
                    <a:pt x="131267" y="131161"/>
                    <a:pt x="127525" y="134938"/>
                  </a:cubicBezTo>
                  <a:cubicBezTo>
                    <a:pt x="112557" y="134938"/>
                    <a:pt x="90105" y="123607"/>
                    <a:pt x="78879" y="104721"/>
                  </a:cubicBezTo>
                  <a:cubicBezTo>
                    <a:pt x="60169" y="78281"/>
                    <a:pt x="60169" y="44286"/>
                    <a:pt x="78879" y="29177"/>
                  </a:cubicBezTo>
                  <a:cubicBezTo>
                    <a:pt x="86363" y="25400"/>
                    <a:pt x="93847" y="25400"/>
                    <a:pt x="101331" y="25400"/>
                  </a:cubicBezTo>
                  <a:close/>
                  <a:moveTo>
                    <a:pt x="222158" y="0"/>
                  </a:moveTo>
                  <a:cubicBezTo>
                    <a:pt x="222158" y="0"/>
                    <a:pt x="225904" y="0"/>
                    <a:pt x="225904" y="0"/>
                  </a:cubicBezTo>
                  <a:cubicBezTo>
                    <a:pt x="252130" y="3757"/>
                    <a:pt x="263369" y="33814"/>
                    <a:pt x="259623" y="67628"/>
                  </a:cubicBezTo>
                  <a:cubicBezTo>
                    <a:pt x="255876" y="90171"/>
                    <a:pt x="240890" y="105199"/>
                    <a:pt x="229651" y="112713"/>
                  </a:cubicBezTo>
                  <a:cubicBezTo>
                    <a:pt x="218411" y="108956"/>
                    <a:pt x="203425" y="105199"/>
                    <a:pt x="192185" y="105199"/>
                  </a:cubicBezTo>
                  <a:cubicBezTo>
                    <a:pt x="192185" y="105199"/>
                    <a:pt x="188439" y="105199"/>
                    <a:pt x="184692" y="105199"/>
                  </a:cubicBezTo>
                  <a:cubicBezTo>
                    <a:pt x="173453" y="93928"/>
                    <a:pt x="169706" y="75142"/>
                    <a:pt x="173453" y="52600"/>
                  </a:cubicBezTo>
                  <a:cubicBezTo>
                    <a:pt x="180946" y="22542"/>
                    <a:pt x="199678" y="0"/>
                    <a:pt x="222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7" name="Freeform 14"/>
            <p:cNvSpPr>
              <a:spLocks noEditPoints="1"/>
            </p:cNvSpPr>
            <p:nvPr/>
          </p:nvSpPr>
          <p:spPr bwMode="auto">
            <a:xfrm>
              <a:off x="6132176" y="3797527"/>
              <a:ext cx="168275" cy="1698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8" name="Freeform 16"/>
            <p:cNvSpPr>
              <a:spLocks noEditPoints="1"/>
            </p:cNvSpPr>
            <p:nvPr/>
          </p:nvSpPr>
          <p:spPr bwMode="auto">
            <a:xfrm>
              <a:off x="6608426" y="3527652"/>
              <a:ext cx="153988" cy="736600"/>
            </a:xfrm>
            <a:custGeom>
              <a:avLst/>
              <a:gdLst>
                <a:gd name="T0" fmla="*/ 8 w 41"/>
                <a:gd name="T1" fmla="*/ 129 h 196"/>
                <a:gd name="T2" fmla="*/ 18 w 41"/>
                <a:gd name="T3" fmla="*/ 188 h 196"/>
                <a:gd name="T4" fmla="*/ 25 w 41"/>
                <a:gd name="T5" fmla="*/ 196 h 196"/>
                <a:gd name="T6" fmla="*/ 24 w 41"/>
                <a:gd name="T7" fmla="*/ 195 h 196"/>
                <a:gd name="T8" fmla="*/ 8 w 41"/>
                <a:gd name="T9" fmla="*/ 129 h 196"/>
                <a:gd name="T10" fmla="*/ 38 w 41"/>
                <a:gd name="T11" fmla="*/ 17 h 196"/>
                <a:gd name="T12" fmla="*/ 19 w 41"/>
                <a:gd name="T13" fmla="*/ 60 h 196"/>
                <a:gd name="T14" fmla="*/ 8 w 41"/>
                <a:gd name="T15" fmla="*/ 129 h 196"/>
                <a:gd name="T16" fmla="*/ 19 w 41"/>
                <a:gd name="T17" fmla="*/ 107 h 196"/>
                <a:gd name="T18" fmla="*/ 38 w 41"/>
                <a:gd name="T19" fmla="*/ 17 h 196"/>
                <a:gd name="T20" fmla="*/ 34 w 41"/>
                <a:gd name="T21" fmla="*/ 0 h 196"/>
                <a:gd name="T22" fmla="*/ 38 w 41"/>
                <a:gd name="T23" fmla="*/ 17 h 196"/>
                <a:gd name="T24" fmla="*/ 34 w 41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96">
                  <a:moveTo>
                    <a:pt x="8" y="129"/>
                  </a:moveTo>
                  <a:cubicBezTo>
                    <a:pt x="0" y="156"/>
                    <a:pt x="10" y="178"/>
                    <a:pt x="18" y="188"/>
                  </a:cubicBezTo>
                  <a:cubicBezTo>
                    <a:pt x="22" y="193"/>
                    <a:pt x="25" y="196"/>
                    <a:pt x="25" y="196"/>
                  </a:cubicBezTo>
                  <a:cubicBezTo>
                    <a:pt x="25" y="196"/>
                    <a:pt x="24" y="196"/>
                    <a:pt x="24" y="195"/>
                  </a:cubicBezTo>
                  <a:cubicBezTo>
                    <a:pt x="22" y="188"/>
                    <a:pt x="12" y="159"/>
                    <a:pt x="8" y="129"/>
                  </a:cubicBezTo>
                  <a:moveTo>
                    <a:pt x="38" y="17"/>
                  </a:moveTo>
                  <a:cubicBezTo>
                    <a:pt x="37" y="27"/>
                    <a:pt x="33" y="41"/>
                    <a:pt x="19" y="60"/>
                  </a:cubicBezTo>
                  <a:cubicBezTo>
                    <a:pt x="6" y="77"/>
                    <a:pt x="5" y="104"/>
                    <a:pt x="8" y="129"/>
                  </a:cubicBezTo>
                  <a:cubicBezTo>
                    <a:pt x="10" y="122"/>
                    <a:pt x="14" y="114"/>
                    <a:pt x="19" y="107"/>
                  </a:cubicBezTo>
                  <a:cubicBezTo>
                    <a:pt x="41" y="72"/>
                    <a:pt x="41" y="37"/>
                    <a:pt x="38" y="17"/>
                  </a:cubicBezTo>
                  <a:moveTo>
                    <a:pt x="34" y="0"/>
                  </a:moveTo>
                  <a:cubicBezTo>
                    <a:pt x="34" y="0"/>
                    <a:pt x="36" y="7"/>
                    <a:pt x="38" y="17"/>
                  </a:cubicBezTo>
                  <a:cubicBezTo>
                    <a:pt x="38" y="6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9" name="Freeform 17"/>
            <p:cNvSpPr>
              <a:spLocks noEditPoints="1"/>
            </p:cNvSpPr>
            <p:nvPr/>
          </p:nvSpPr>
          <p:spPr bwMode="auto">
            <a:xfrm>
              <a:off x="6613189" y="4519840"/>
              <a:ext cx="333375" cy="104775"/>
            </a:xfrm>
            <a:custGeom>
              <a:avLst/>
              <a:gdLst>
                <a:gd name="T0" fmla="*/ 45 w 89"/>
                <a:gd name="T1" fmla="*/ 2 h 28"/>
                <a:gd name="T2" fmla="*/ 21 w 89"/>
                <a:gd name="T3" fmla="*/ 10 h 28"/>
                <a:gd name="T4" fmla="*/ 10 w 89"/>
                <a:gd name="T5" fmla="*/ 20 h 28"/>
                <a:gd name="T6" fmla="*/ 4 w 89"/>
                <a:gd name="T7" fmla="*/ 17 h 28"/>
                <a:gd name="T8" fmla="*/ 1 w 89"/>
                <a:gd name="T9" fmla="*/ 16 h 28"/>
                <a:gd name="T10" fmla="*/ 3 w 89"/>
                <a:gd name="T11" fmla="*/ 19 h 28"/>
                <a:gd name="T12" fmla="*/ 13 w 89"/>
                <a:gd name="T13" fmla="*/ 22 h 28"/>
                <a:gd name="T14" fmla="*/ 36 w 89"/>
                <a:gd name="T15" fmla="*/ 9 h 28"/>
                <a:gd name="T16" fmla="*/ 45 w 89"/>
                <a:gd name="T17" fmla="*/ 2 h 28"/>
                <a:gd name="T18" fmla="*/ 54 w 89"/>
                <a:gd name="T19" fmla="*/ 0 h 28"/>
                <a:gd name="T20" fmla="*/ 45 w 89"/>
                <a:gd name="T21" fmla="*/ 2 h 28"/>
                <a:gd name="T22" fmla="*/ 47 w 89"/>
                <a:gd name="T23" fmla="*/ 2 h 28"/>
                <a:gd name="T24" fmla="*/ 78 w 89"/>
                <a:gd name="T25" fmla="*/ 15 h 28"/>
                <a:gd name="T26" fmla="*/ 89 w 89"/>
                <a:gd name="T27" fmla="*/ 28 h 28"/>
                <a:gd name="T28" fmla="*/ 76 w 89"/>
                <a:gd name="T29" fmla="*/ 11 h 28"/>
                <a:gd name="T30" fmla="*/ 54 w 89"/>
                <a:gd name="T3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" h="28">
                  <a:moveTo>
                    <a:pt x="45" y="2"/>
                  </a:moveTo>
                  <a:cubicBezTo>
                    <a:pt x="38" y="3"/>
                    <a:pt x="30" y="5"/>
                    <a:pt x="21" y="10"/>
                  </a:cubicBezTo>
                  <a:cubicBezTo>
                    <a:pt x="21" y="10"/>
                    <a:pt x="17" y="20"/>
                    <a:pt x="10" y="20"/>
                  </a:cubicBezTo>
                  <a:cubicBezTo>
                    <a:pt x="8" y="20"/>
                    <a:pt x="6" y="19"/>
                    <a:pt x="4" y="17"/>
                  </a:cubicBezTo>
                  <a:cubicBezTo>
                    <a:pt x="2" y="16"/>
                    <a:pt x="1" y="16"/>
                    <a:pt x="1" y="16"/>
                  </a:cubicBezTo>
                  <a:cubicBezTo>
                    <a:pt x="0" y="16"/>
                    <a:pt x="0" y="17"/>
                    <a:pt x="3" y="19"/>
                  </a:cubicBezTo>
                  <a:cubicBezTo>
                    <a:pt x="5" y="20"/>
                    <a:pt x="8" y="22"/>
                    <a:pt x="13" y="22"/>
                  </a:cubicBezTo>
                  <a:cubicBezTo>
                    <a:pt x="19" y="22"/>
                    <a:pt x="27" y="19"/>
                    <a:pt x="36" y="9"/>
                  </a:cubicBezTo>
                  <a:cubicBezTo>
                    <a:pt x="39" y="6"/>
                    <a:pt x="42" y="4"/>
                    <a:pt x="45" y="2"/>
                  </a:cubicBezTo>
                  <a:moveTo>
                    <a:pt x="54" y="0"/>
                  </a:moveTo>
                  <a:cubicBezTo>
                    <a:pt x="51" y="0"/>
                    <a:pt x="48" y="1"/>
                    <a:pt x="45" y="2"/>
                  </a:cubicBezTo>
                  <a:cubicBezTo>
                    <a:pt x="46" y="2"/>
                    <a:pt x="46" y="2"/>
                    <a:pt x="47" y="2"/>
                  </a:cubicBezTo>
                  <a:cubicBezTo>
                    <a:pt x="60" y="2"/>
                    <a:pt x="71" y="9"/>
                    <a:pt x="78" y="15"/>
                  </a:cubicBezTo>
                  <a:cubicBezTo>
                    <a:pt x="85" y="21"/>
                    <a:pt x="89" y="28"/>
                    <a:pt x="89" y="28"/>
                  </a:cubicBezTo>
                  <a:cubicBezTo>
                    <a:pt x="89" y="28"/>
                    <a:pt x="84" y="18"/>
                    <a:pt x="76" y="11"/>
                  </a:cubicBezTo>
                  <a:cubicBezTo>
                    <a:pt x="70" y="5"/>
                    <a:pt x="62" y="0"/>
                    <a:pt x="5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0" name="Freeform 18"/>
            <p:cNvSpPr>
              <a:spLocks noEditPoints="1"/>
            </p:cNvSpPr>
            <p:nvPr/>
          </p:nvSpPr>
          <p:spPr bwMode="auto">
            <a:xfrm>
              <a:off x="6819564" y="4165827"/>
              <a:ext cx="319088" cy="334963"/>
            </a:xfrm>
            <a:custGeom>
              <a:avLst/>
              <a:gdLst>
                <a:gd name="T0" fmla="*/ 10 w 85"/>
                <a:gd name="T1" fmla="*/ 80 h 89"/>
                <a:gd name="T2" fmla="*/ 16 w 85"/>
                <a:gd name="T3" fmla="*/ 89 h 89"/>
                <a:gd name="T4" fmla="*/ 16 w 85"/>
                <a:gd name="T5" fmla="*/ 87 h 89"/>
                <a:gd name="T6" fmla="*/ 16 w 85"/>
                <a:gd name="T7" fmla="*/ 86 h 89"/>
                <a:gd name="T8" fmla="*/ 15 w 85"/>
                <a:gd name="T9" fmla="*/ 86 h 89"/>
                <a:gd name="T10" fmla="*/ 10 w 85"/>
                <a:gd name="T11" fmla="*/ 80 h 89"/>
                <a:gd name="T12" fmla="*/ 61 w 85"/>
                <a:gd name="T13" fmla="*/ 29 h 89"/>
                <a:gd name="T14" fmla="*/ 61 w 85"/>
                <a:gd name="T15" fmla="*/ 29 h 89"/>
                <a:gd name="T16" fmla="*/ 61 w 85"/>
                <a:gd name="T17" fmla="*/ 29 h 89"/>
                <a:gd name="T18" fmla="*/ 45 w 85"/>
                <a:gd name="T19" fmla="*/ 0 h 89"/>
                <a:gd name="T20" fmla="*/ 45 w 85"/>
                <a:gd name="T21" fmla="*/ 0 h 89"/>
                <a:gd name="T22" fmla="*/ 15 w 85"/>
                <a:gd name="T23" fmla="*/ 12 h 89"/>
                <a:gd name="T24" fmla="*/ 0 w 85"/>
                <a:gd name="T25" fmla="*/ 49 h 89"/>
                <a:gd name="T26" fmla="*/ 4 w 85"/>
                <a:gd name="T27" fmla="*/ 69 h 89"/>
                <a:gd name="T28" fmla="*/ 10 w 85"/>
                <a:gd name="T29" fmla="*/ 80 h 89"/>
                <a:gd name="T30" fmla="*/ 8 w 85"/>
                <a:gd name="T31" fmla="*/ 75 h 89"/>
                <a:gd name="T32" fmla="*/ 5 w 85"/>
                <a:gd name="T33" fmla="*/ 50 h 89"/>
                <a:gd name="T34" fmla="*/ 16 w 85"/>
                <a:gd name="T35" fmla="*/ 13 h 89"/>
                <a:gd name="T36" fmla="*/ 45 w 85"/>
                <a:gd name="T37" fmla="*/ 1 h 89"/>
                <a:gd name="T38" fmla="*/ 72 w 85"/>
                <a:gd name="T39" fmla="*/ 15 h 89"/>
                <a:gd name="T40" fmla="*/ 84 w 85"/>
                <a:gd name="T41" fmla="*/ 36 h 89"/>
                <a:gd name="T42" fmla="*/ 73 w 85"/>
                <a:gd name="T43" fmla="*/ 57 h 89"/>
                <a:gd name="T44" fmla="*/ 53 w 85"/>
                <a:gd name="T45" fmla="*/ 66 h 89"/>
                <a:gd name="T46" fmla="*/ 38 w 85"/>
                <a:gd name="T47" fmla="*/ 59 h 89"/>
                <a:gd name="T48" fmla="*/ 50 w 85"/>
                <a:gd name="T49" fmla="*/ 40 h 89"/>
                <a:gd name="T50" fmla="*/ 59 w 85"/>
                <a:gd name="T51" fmla="*/ 28 h 89"/>
                <a:gd name="T52" fmla="*/ 61 w 85"/>
                <a:gd name="T53" fmla="*/ 29 h 89"/>
                <a:gd name="T54" fmla="*/ 49 w 85"/>
                <a:gd name="T55" fmla="*/ 24 h 89"/>
                <a:gd name="T56" fmla="*/ 37 w 85"/>
                <a:gd name="T57" fmla="*/ 29 h 89"/>
                <a:gd name="T58" fmla="*/ 37 w 85"/>
                <a:gd name="T59" fmla="*/ 60 h 89"/>
                <a:gd name="T60" fmla="*/ 56 w 85"/>
                <a:gd name="T61" fmla="*/ 68 h 89"/>
                <a:gd name="T62" fmla="*/ 75 w 85"/>
                <a:gd name="T63" fmla="*/ 60 h 89"/>
                <a:gd name="T64" fmla="*/ 85 w 85"/>
                <a:gd name="T65" fmla="*/ 36 h 89"/>
                <a:gd name="T66" fmla="*/ 75 w 85"/>
                <a:gd name="T67" fmla="*/ 12 h 89"/>
                <a:gd name="T68" fmla="*/ 45 w 85"/>
                <a:gd name="T6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9">
                  <a:moveTo>
                    <a:pt x="10" y="80"/>
                  </a:moveTo>
                  <a:cubicBezTo>
                    <a:pt x="12" y="83"/>
                    <a:pt x="14" y="86"/>
                    <a:pt x="16" y="89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6" y="86"/>
                    <a:pt x="16" y="86"/>
                    <a:pt x="15" y="86"/>
                  </a:cubicBezTo>
                  <a:cubicBezTo>
                    <a:pt x="14" y="84"/>
                    <a:pt x="12" y="82"/>
                    <a:pt x="10" y="80"/>
                  </a:cubicBezTo>
                  <a:moveTo>
                    <a:pt x="61" y="29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4" y="0"/>
                    <a:pt x="23" y="4"/>
                    <a:pt x="15" y="12"/>
                  </a:cubicBezTo>
                  <a:cubicBezTo>
                    <a:pt x="6" y="22"/>
                    <a:pt x="0" y="35"/>
                    <a:pt x="0" y="49"/>
                  </a:cubicBezTo>
                  <a:cubicBezTo>
                    <a:pt x="0" y="56"/>
                    <a:pt x="2" y="63"/>
                    <a:pt x="4" y="69"/>
                  </a:cubicBezTo>
                  <a:cubicBezTo>
                    <a:pt x="6" y="73"/>
                    <a:pt x="8" y="77"/>
                    <a:pt x="10" y="80"/>
                  </a:cubicBezTo>
                  <a:cubicBezTo>
                    <a:pt x="10" y="79"/>
                    <a:pt x="9" y="77"/>
                    <a:pt x="8" y="75"/>
                  </a:cubicBezTo>
                  <a:cubicBezTo>
                    <a:pt x="6" y="67"/>
                    <a:pt x="5" y="59"/>
                    <a:pt x="5" y="50"/>
                  </a:cubicBezTo>
                  <a:cubicBezTo>
                    <a:pt x="5" y="37"/>
                    <a:pt x="7" y="23"/>
                    <a:pt x="16" y="13"/>
                  </a:cubicBezTo>
                  <a:cubicBezTo>
                    <a:pt x="24" y="5"/>
                    <a:pt x="34" y="1"/>
                    <a:pt x="45" y="1"/>
                  </a:cubicBezTo>
                  <a:cubicBezTo>
                    <a:pt x="56" y="1"/>
                    <a:pt x="64" y="7"/>
                    <a:pt x="72" y="15"/>
                  </a:cubicBezTo>
                  <a:cubicBezTo>
                    <a:pt x="78" y="21"/>
                    <a:pt x="84" y="27"/>
                    <a:pt x="84" y="36"/>
                  </a:cubicBezTo>
                  <a:cubicBezTo>
                    <a:pt x="84" y="45"/>
                    <a:pt x="79" y="51"/>
                    <a:pt x="73" y="57"/>
                  </a:cubicBezTo>
                  <a:cubicBezTo>
                    <a:pt x="67" y="63"/>
                    <a:pt x="60" y="66"/>
                    <a:pt x="53" y="66"/>
                  </a:cubicBezTo>
                  <a:cubicBezTo>
                    <a:pt x="48" y="66"/>
                    <a:pt x="42" y="64"/>
                    <a:pt x="38" y="59"/>
                  </a:cubicBezTo>
                  <a:cubicBezTo>
                    <a:pt x="29" y="51"/>
                    <a:pt x="39" y="41"/>
                    <a:pt x="50" y="40"/>
                  </a:cubicBezTo>
                  <a:cubicBezTo>
                    <a:pt x="57" y="40"/>
                    <a:pt x="56" y="28"/>
                    <a:pt x="59" y="28"/>
                  </a:cubicBezTo>
                  <a:cubicBezTo>
                    <a:pt x="60" y="28"/>
                    <a:pt x="60" y="28"/>
                    <a:pt x="61" y="29"/>
                  </a:cubicBezTo>
                  <a:cubicBezTo>
                    <a:pt x="58" y="26"/>
                    <a:pt x="53" y="24"/>
                    <a:pt x="49" y="24"/>
                  </a:cubicBezTo>
                  <a:cubicBezTo>
                    <a:pt x="45" y="24"/>
                    <a:pt x="40" y="26"/>
                    <a:pt x="37" y="29"/>
                  </a:cubicBezTo>
                  <a:cubicBezTo>
                    <a:pt x="28" y="38"/>
                    <a:pt x="28" y="51"/>
                    <a:pt x="37" y="60"/>
                  </a:cubicBezTo>
                  <a:cubicBezTo>
                    <a:pt x="42" y="65"/>
                    <a:pt x="49" y="68"/>
                    <a:pt x="56" y="68"/>
                  </a:cubicBezTo>
                  <a:cubicBezTo>
                    <a:pt x="63" y="68"/>
                    <a:pt x="70" y="65"/>
                    <a:pt x="75" y="60"/>
                  </a:cubicBezTo>
                  <a:cubicBezTo>
                    <a:pt x="81" y="53"/>
                    <a:pt x="85" y="45"/>
                    <a:pt x="85" y="36"/>
                  </a:cubicBezTo>
                  <a:cubicBezTo>
                    <a:pt x="85" y="27"/>
                    <a:pt x="81" y="18"/>
                    <a:pt x="75" y="12"/>
                  </a:cubicBezTo>
                  <a:cubicBezTo>
                    <a:pt x="67" y="4"/>
                    <a:pt x="56" y="0"/>
                    <a:pt x="4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1" name="Freeform 19"/>
            <p:cNvSpPr>
              <a:spLocks noEditPoints="1"/>
            </p:cNvSpPr>
            <p:nvPr/>
          </p:nvSpPr>
          <p:spPr bwMode="auto">
            <a:xfrm>
              <a:off x="5568614" y="3426052"/>
              <a:ext cx="2414588" cy="3435350"/>
            </a:xfrm>
            <a:custGeom>
              <a:avLst/>
              <a:gdLst>
                <a:gd name="T0" fmla="*/ 494 w 643"/>
                <a:gd name="T1" fmla="*/ 621 h 914"/>
                <a:gd name="T2" fmla="*/ 541 w 643"/>
                <a:gd name="T3" fmla="*/ 715 h 914"/>
                <a:gd name="T4" fmla="*/ 591 w 643"/>
                <a:gd name="T5" fmla="*/ 830 h 914"/>
                <a:gd name="T6" fmla="*/ 614 w 643"/>
                <a:gd name="T7" fmla="*/ 893 h 914"/>
                <a:gd name="T8" fmla="*/ 618 w 643"/>
                <a:gd name="T9" fmla="*/ 904 h 914"/>
                <a:gd name="T10" fmla="*/ 623 w 643"/>
                <a:gd name="T11" fmla="*/ 914 h 914"/>
                <a:gd name="T12" fmla="*/ 631 w 643"/>
                <a:gd name="T13" fmla="*/ 914 h 914"/>
                <a:gd name="T14" fmla="*/ 643 w 643"/>
                <a:gd name="T15" fmla="*/ 914 h 914"/>
                <a:gd name="T16" fmla="*/ 557 w 643"/>
                <a:gd name="T17" fmla="*/ 708 h 914"/>
                <a:gd name="T18" fmla="*/ 527 w 643"/>
                <a:gd name="T19" fmla="*/ 649 h 914"/>
                <a:gd name="T20" fmla="*/ 529 w 643"/>
                <a:gd name="T21" fmla="*/ 656 h 914"/>
                <a:gd name="T22" fmla="*/ 522 w 643"/>
                <a:gd name="T23" fmla="*/ 661 h 914"/>
                <a:gd name="T24" fmla="*/ 494 w 643"/>
                <a:gd name="T25" fmla="*/ 621 h 914"/>
                <a:gd name="T26" fmla="*/ 466 w 643"/>
                <a:gd name="T27" fmla="*/ 574 h 914"/>
                <a:gd name="T28" fmla="*/ 482 w 643"/>
                <a:gd name="T29" fmla="*/ 601 h 914"/>
                <a:gd name="T30" fmla="*/ 500 w 643"/>
                <a:gd name="T31" fmla="*/ 614 h 914"/>
                <a:gd name="T32" fmla="*/ 466 w 643"/>
                <a:gd name="T33" fmla="*/ 574 h 914"/>
                <a:gd name="T34" fmla="*/ 15 w 643"/>
                <a:gd name="T35" fmla="*/ 41 h 914"/>
                <a:gd name="T36" fmla="*/ 14 w 643"/>
                <a:gd name="T37" fmla="*/ 51 h 914"/>
                <a:gd name="T38" fmla="*/ 28 w 643"/>
                <a:gd name="T39" fmla="*/ 83 h 914"/>
                <a:gd name="T40" fmla="*/ 29 w 643"/>
                <a:gd name="T41" fmla="*/ 83 h 914"/>
                <a:gd name="T42" fmla="*/ 29 w 643"/>
                <a:gd name="T43" fmla="*/ 83 h 914"/>
                <a:gd name="T44" fmla="*/ 29 w 643"/>
                <a:gd name="T45" fmla="*/ 83 h 914"/>
                <a:gd name="T46" fmla="*/ 54 w 643"/>
                <a:gd name="T47" fmla="*/ 127 h 914"/>
                <a:gd name="T48" fmla="*/ 58 w 643"/>
                <a:gd name="T49" fmla="*/ 133 h 914"/>
                <a:gd name="T50" fmla="*/ 57 w 643"/>
                <a:gd name="T51" fmla="*/ 132 h 914"/>
                <a:gd name="T52" fmla="*/ 56 w 643"/>
                <a:gd name="T53" fmla="*/ 130 h 914"/>
                <a:gd name="T54" fmla="*/ 56 w 643"/>
                <a:gd name="T55" fmla="*/ 131 h 914"/>
                <a:gd name="T56" fmla="*/ 151 w 643"/>
                <a:gd name="T57" fmla="*/ 249 h 914"/>
                <a:gd name="T58" fmla="*/ 175 w 643"/>
                <a:gd name="T59" fmla="*/ 267 h 914"/>
                <a:gd name="T60" fmla="*/ 193 w 643"/>
                <a:gd name="T61" fmla="*/ 285 h 914"/>
                <a:gd name="T62" fmla="*/ 172 w 643"/>
                <a:gd name="T63" fmla="*/ 269 h 914"/>
                <a:gd name="T64" fmla="*/ 315 w 643"/>
                <a:gd name="T65" fmla="*/ 396 h 914"/>
                <a:gd name="T66" fmla="*/ 442 w 643"/>
                <a:gd name="T67" fmla="*/ 537 h 914"/>
                <a:gd name="T68" fmla="*/ 452 w 643"/>
                <a:gd name="T69" fmla="*/ 551 h 914"/>
                <a:gd name="T70" fmla="*/ 456 w 643"/>
                <a:gd name="T71" fmla="*/ 555 h 914"/>
                <a:gd name="T72" fmla="*/ 513 w 643"/>
                <a:gd name="T73" fmla="*/ 627 h 914"/>
                <a:gd name="T74" fmla="*/ 519 w 643"/>
                <a:gd name="T75" fmla="*/ 635 h 914"/>
                <a:gd name="T76" fmla="*/ 440 w 643"/>
                <a:gd name="T77" fmla="*/ 512 h 914"/>
                <a:gd name="T78" fmla="*/ 442 w 643"/>
                <a:gd name="T79" fmla="*/ 517 h 914"/>
                <a:gd name="T80" fmla="*/ 433 w 643"/>
                <a:gd name="T81" fmla="*/ 509 h 914"/>
                <a:gd name="T82" fmla="*/ 427 w 643"/>
                <a:gd name="T83" fmla="*/ 495 h 914"/>
                <a:gd name="T84" fmla="*/ 422 w 643"/>
                <a:gd name="T85" fmla="*/ 489 h 914"/>
                <a:gd name="T86" fmla="*/ 403 w 643"/>
                <a:gd name="T87" fmla="*/ 465 h 914"/>
                <a:gd name="T88" fmla="*/ 334 w 643"/>
                <a:gd name="T89" fmla="*/ 392 h 914"/>
                <a:gd name="T90" fmla="*/ 300 w 643"/>
                <a:gd name="T91" fmla="*/ 361 h 914"/>
                <a:gd name="T92" fmla="*/ 161 w 643"/>
                <a:gd name="T93" fmla="*/ 249 h 914"/>
                <a:gd name="T94" fmla="*/ 57 w 643"/>
                <a:gd name="T95" fmla="*/ 116 h 914"/>
                <a:gd name="T96" fmla="*/ 15 w 643"/>
                <a:gd name="T97" fmla="*/ 41 h 914"/>
                <a:gd name="T98" fmla="*/ 0 w 643"/>
                <a:gd name="T99" fmla="*/ 0 h 914"/>
                <a:gd name="T100" fmla="*/ 3 w 643"/>
                <a:gd name="T101" fmla="*/ 12 h 914"/>
                <a:gd name="T102" fmla="*/ 6 w 643"/>
                <a:gd name="T103" fmla="*/ 17 h 914"/>
                <a:gd name="T104" fmla="*/ 2 w 643"/>
                <a:gd name="T105" fmla="*/ 1 h 914"/>
                <a:gd name="T106" fmla="*/ 0 w 643"/>
                <a:gd name="T107" fmla="*/ 0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3" h="914">
                  <a:moveTo>
                    <a:pt x="494" y="621"/>
                  </a:moveTo>
                  <a:cubicBezTo>
                    <a:pt x="510" y="651"/>
                    <a:pt x="526" y="682"/>
                    <a:pt x="541" y="715"/>
                  </a:cubicBezTo>
                  <a:cubicBezTo>
                    <a:pt x="559" y="752"/>
                    <a:pt x="576" y="790"/>
                    <a:pt x="591" y="830"/>
                  </a:cubicBezTo>
                  <a:cubicBezTo>
                    <a:pt x="614" y="842"/>
                    <a:pt x="607" y="867"/>
                    <a:pt x="614" y="893"/>
                  </a:cubicBezTo>
                  <a:cubicBezTo>
                    <a:pt x="615" y="897"/>
                    <a:pt x="616" y="901"/>
                    <a:pt x="618" y="904"/>
                  </a:cubicBezTo>
                  <a:cubicBezTo>
                    <a:pt x="619" y="908"/>
                    <a:pt x="621" y="911"/>
                    <a:pt x="623" y="914"/>
                  </a:cubicBezTo>
                  <a:cubicBezTo>
                    <a:pt x="625" y="914"/>
                    <a:pt x="628" y="914"/>
                    <a:pt x="631" y="914"/>
                  </a:cubicBezTo>
                  <a:cubicBezTo>
                    <a:pt x="635" y="914"/>
                    <a:pt x="639" y="914"/>
                    <a:pt x="643" y="914"/>
                  </a:cubicBezTo>
                  <a:cubicBezTo>
                    <a:pt x="617" y="841"/>
                    <a:pt x="586" y="770"/>
                    <a:pt x="557" y="708"/>
                  </a:cubicBezTo>
                  <a:cubicBezTo>
                    <a:pt x="547" y="688"/>
                    <a:pt x="537" y="668"/>
                    <a:pt x="527" y="649"/>
                  </a:cubicBezTo>
                  <a:cubicBezTo>
                    <a:pt x="528" y="651"/>
                    <a:pt x="529" y="654"/>
                    <a:pt x="529" y="656"/>
                  </a:cubicBezTo>
                  <a:cubicBezTo>
                    <a:pt x="522" y="661"/>
                    <a:pt x="522" y="661"/>
                    <a:pt x="522" y="661"/>
                  </a:cubicBezTo>
                  <a:cubicBezTo>
                    <a:pt x="517" y="645"/>
                    <a:pt x="507" y="632"/>
                    <a:pt x="494" y="621"/>
                  </a:cubicBezTo>
                  <a:moveTo>
                    <a:pt x="466" y="574"/>
                  </a:moveTo>
                  <a:cubicBezTo>
                    <a:pt x="472" y="583"/>
                    <a:pt x="477" y="592"/>
                    <a:pt x="482" y="601"/>
                  </a:cubicBezTo>
                  <a:cubicBezTo>
                    <a:pt x="489" y="605"/>
                    <a:pt x="494" y="609"/>
                    <a:pt x="500" y="614"/>
                  </a:cubicBezTo>
                  <a:cubicBezTo>
                    <a:pt x="492" y="603"/>
                    <a:pt x="481" y="588"/>
                    <a:pt x="466" y="574"/>
                  </a:cubicBezTo>
                  <a:moveTo>
                    <a:pt x="15" y="41"/>
                  </a:moveTo>
                  <a:cubicBezTo>
                    <a:pt x="15" y="44"/>
                    <a:pt x="15" y="48"/>
                    <a:pt x="14" y="51"/>
                  </a:cubicBezTo>
                  <a:cubicBezTo>
                    <a:pt x="18" y="61"/>
                    <a:pt x="23" y="72"/>
                    <a:pt x="28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6" y="98"/>
                    <a:pt x="44" y="113"/>
                    <a:pt x="54" y="127"/>
                  </a:cubicBezTo>
                  <a:cubicBezTo>
                    <a:pt x="58" y="132"/>
                    <a:pt x="58" y="133"/>
                    <a:pt x="58" y="133"/>
                  </a:cubicBezTo>
                  <a:cubicBezTo>
                    <a:pt x="58" y="133"/>
                    <a:pt x="57" y="132"/>
                    <a:pt x="57" y="132"/>
                  </a:cubicBezTo>
                  <a:cubicBezTo>
                    <a:pt x="56" y="131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1"/>
                  </a:cubicBezTo>
                  <a:cubicBezTo>
                    <a:pt x="81" y="168"/>
                    <a:pt x="110" y="210"/>
                    <a:pt x="151" y="249"/>
                  </a:cubicBezTo>
                  <a:cubicBezTo>
                    <a:pt x="159" y="254"/>
                    <a:pt x="167" y="260"/>
                    <a:pt x="175" y="267"/>
                  </a:cubicBezTo>
                  <a:cubicBezTo>
                    <a:pt x="193" y="285"/>
                    <a:pt x="193" y="285"/>
                    <a:pt x="193" y="285"/>
                  </a:cubicBezTo>
                  <a:cubicBezTo>
                    <a:pt x="186" y="279"/>
                    <a:pt x="179" y="273"/>
                    <a:pt x="172" y="269"/>
                  </a:cubicBezTo>
                  <a:cubicBezTo>
                    <a:pt x="245" y="337"/>
                    <a:pt x="313" y="395"/>
                    <a:pt x="315" y="396"/>
                  </a:cubicBezTo>
                  <a:cubicBezTo>
                    <a:pt x="361" y="444"/>
                    <a:pt x="403" y="480"/>
                    <a:pt x="442" y="537"/>
                  </a:cubicBezTo>
                  <a:cubicBezTo>
                    <a:pt x="445" y="541"/>
                    <a:pt x="449" y="546"/>
                    <a:pt x="452" y="551"/>
                  </a:cubicBezTo>
                  <a:cubicBezTo>
                    <a:pt x="453" y="553"/>
                    <a:pt x="455" y="554"/>
                    <a:pt x="456" y="555"/>
                  </a:cubicBezTo>
                  <a:cubicBezTo>
                    <a:pt x="492" y="583"/>
                    <a:pt x="510" y="622"/>
                    <a:pt x="513" y="627"/>
                  </a:cubicBezTo>
                  <a:cubicBezTo>
                    <a:pt x="515" y="629"/>
                    <a:pt x="517" y="632"/>
                    <a:pt x="519" y="635"/>
                  </a:cubicBezTo>
                  <a:cubicBezTo>
                    <a:pt x="495" y="591"/>
                    <a:pt x="468" y="550"/>
                    <a:pt x="440" y="512"/>
                  </a:cubicBezTo>
                  <a:cubicBezTo>
                    <a:pt x="441" y="513"/>
                    <a:pt x="441" y="515"/>
                    <a:pt x="442" y="517"/>
                  </a:cubicBezTo>
                  <a:cubicBezTo>
                    <a:pt x="433" y="509"/>
                    <a:pt x="433" y="509"/>
                    <a:pt x="433" y="509"/>
                  </a:cubicBezTo>
                  <a:cubicBezTo>
                    <a:pt x="431" y="505"/>
                    <a:pt x="429" y="500"/>
                    <a:pt x="427" y="495"/>
                  </a:cubicBezTo>
                  <a:cubicBezTo>
                    <a:pt x="426" y="493"/>
                    <a:pt x="424" y="491"/>
                    <a:pt x="422" y="489"/>
                  </a:cubicBezTo>
                  <a:cubicBezTo>
                    <a:pt x="416" y="481"/>
                    <a:pt x="409" y="473"/>
                    <a:pt x="403" y="465"/>
                  </a:cubicBezTo>
                  <a:cubicBezTo>
                    <a:pt x="381" y="440"/>
                    <a:pt x="358" y="415"/>
                    <a:pt x="334" y="392"/>
                  </a:cubicBezTo>
                  <a:cubicBezTo>
                    <a:pt x="331" y="389"/>
                    <a:pt x="314" y="371"/>
                    <a:pt x="300" y="361"/>
                  </a:cubicBezTo>
                  <a:cubicBezTo>
                    <a:pt x="270" y="340"/>
                    <a:pt x="215" y="300"/>
                    <a:pt x="161" y="249"/>
                  </a:cubicBezTo>
                  <a:cubicBezTo>
                    <a:pt x="114" y="204"/>
                    <a:pt x="83" y="158"/>
                    <a:pt x="57" y="116"/>
                  </a:cubicBezTo>
                  <a:cubicBezTo>
                    <a:pt x="40" y="90"/>
                    <a:pt x="25" y="65"/>
                    <a:pt x="15" y="41"/>
                  </a:cubicBezTo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4" y="14"/>
                    <a:pt x="5" y="15"/>
                    <a:pt x="6" y="17"/>
                  </a:cubicBezTo>
                  <a:cubicBezTo>
                    <a:pt x="5" y="12"/>
                    <a:pt x="3" y="6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2" name="任意多边形 211"/>
            <p:cNvSpPr/>
            <p:nvPr/>
          </p:nvSpPr>
          <p:spPr bwMode="auto">
            <a:xfrm>
              <a:off x="4876663" y="2832327"/>
              <a:ext cx="904458" cy="904875"/>
            </a:xfrm>
            <a:custGeom>
              <a:avLst/>
              <a:gdLst>
                <a:gd name="connsiteX0" fmla="*/ 376884 w 904458"/>
                <a:gd name="connsiteY0" fmla="*/ 635000 h 904875"/>
                <a:gd name="connsiteX1" fmla="*/ 459540 w 904458"/>
                <a:gd name="connsiteY1" fmla="*/ 649993 h 904875"/>
                <a:gd name="connsiteX2" fmla="*/ 493354 w 904458"/>
                <a:gd name="connsiteY2" fmla="*/ 784931 h 904875"/>
                <a:gd name="connsiteX3" fmla="*/ 380641 w 904458"/>
                <a:gd name="connsiteY3" fmla="*/ 904875 h 904875"/>
                <a:gd name="connsiteX4" fmla="*/ 369370 w 904458"/>
                <a:gd name="connsiteY4" fmla="*/ 904875 h 904875"/>
                <a:gd name="connsiteX5" fmla="*/ 294228 w 904458"/>
                <a:gd name="connsiteY5" fmla="*/ 747448 h 904875"/>
                <a:gd name="connsiteX6" fmla="*/ 376884 w 904458"/>
                <a:gd name="connsiteY6" fmla="*/ 635000 h 904875"/>
                <a:gd name="connsiteX7" fmla="*/ 602058 w 904458"/>
                <a:gd name="connsiteY7" fmla="*/ 585788 h 904875"/>
                <a:gd name="connsiteX8" fmla="*/ 703856 w 904458"/>
                <a:gd name="connsiteY8" fmla="*/ 638291 h 904875"/>
                <a:gd name="connsiteX9" fmla="*/ 715167 w 904458"/>
                <a:gd name="connsiteY9" fmla="*/ 657042 h 904875"/>
                <a:gd name="connsiteX10" fmla="*/ 718938 w 904458"/>
                <a:gd name="connsiteY10" fmla="*/ 660792 h 904875"/>
                <a:gd name="connsiteX11" fmla="*/ 749100 w 904458"/>
                <a:gd name="connsiteY11" fmla="*/ 747046 h 904875"/>
                <a:gd name="connsiteX12" fmla="*/ 745330 w 904458"/>
                <a:gd name="connsiteY12" fmla="*/ 784548 h 904875"/>
                <a:gd name="connsiteX13" fmla="*/ 711397 w 904458"/>
                <a:gd name="connsiteY13" fmla="*/ 833301 h 904875"/>
                <a:gd name="connsiteX14" fmla="*/ 666153 w 904458"/>
                <a:gd name="connsiteY14" fmla="*/ 844551 h 904875"/>
                <a:gd name="connsiteX15" fmla="*/ 549274 w 904458"/>
                <a:gd name="connsiteY15" fmla="*/ 773298 h 904875"/>
                <a:gd name="connsiteX16" fmla="*/ 522881 w 904458"/>
                <a:gd name="connsiteY16" fmla="*/ 638291 h 904875"/>
                <a:gd name="connsiteX17" fmla="*/ 571896 w 904458"/>
                <a:gd name="connsiteY17" fmla="*/ 615790 h 904875"/>
                <a:gd name="connsiteX18" fmla="*/ 602058 w 904458"/>
                <a:gd name="connsiteY18" fmla="*/ 585788 h 904875"/>
                <a:gd name="connsiteX19" fmla="*/ 226619 w 904458"/>
                <a:gd name="connsiteY19" fmla="*/ 517525 h 904875"/>
                <a:gd name="connsiteX20" fmla="*/ 275424 w 904458"/>
                <a:gd name="connsiteY20" fmla="*/ 528846 h 904875"/>
                <a:gd name="connsiteX21" fmla="*/ 294195 w 904458"/>
                <a:gd name="connsiteY21" fmla="*/ 562808 h 904875"/>
                <a:gd name="connsiteX22" fmla="*/ 320475 w 904458"/>
                <a:gd name="connsiteY22" fmla="*/ 592997 h 904875"/>
                <a:gd name="connsiteX23" fmla="*/ 245390 w 904458"/>
                <a:gd name="connsiteY23" fmla="*/ 717525 h 904875"/>
                <a:gd name="connsiteX24" fmla="*/ 151534 w 904458"/>
                <a:gd name="connsiteY24" fmla="*/ 747713 h 904875"/>
                <a:gd name="connsiteX25" fmla="*/ 72696 w 904458"/>
                <a:gd name="connsiteY25" fmla="*/ 713751 h 904875"/>
                <a:gd name="connsiteX26" fmla="*/ 132763 w 904458"/>
                <a:gd name="connsiteY26" fmla="*/ 547714 h 904875"/>
                <a:gd name="connsiteX27" fmla="*/ 226619 w 904458"/>
                <a:gd name="connsiteY27" fmla="*/ 517525 h 904875"/>
                <a:gd name="connsiteX28" fmla="*/ 749014 w 904458"/>
                <a:gd name="connsiteY28" fmla="*/ 409575 h 904875"/>
                <a:gd name="connsiteX29" fmla="*/ 786556 w 904458"/>
                <a:gd name="connsiteY29" fmla="*/ 413327 h 904875"/>
                <a:gd name="connsiteX30" fmla="*/ 902938 w 904458"/>
                <a:gd name="connsiteY30" fmla="*/ 537152 h 904875"/>
                <a:gd name="connsiteX31" fmla="*/ 782802 w 904458"/>
                <a:gd name="connsiteY31" fmla="*/ 615950 h 904875"/>
                <a:gd name="connsiteX32" fmla="*/ 749014 w 904458"/>
                <a:gd name="connsiteY32" fmla="*/ 612198 h 904875"/>
                <a:gd name="connsiteX33" fmla="*/ 700209 w 904458"/>
                <a:gd name="connsiteY33" fmla="*/ 597189 h 904875"/>
                <a:gd name="connsiteX34" fmla="*/ 692701 w 904458"/>
                <a:gd name="connsiteY34" fmla="*/ 593436 h 904875"/>
                <a:gd name="connsiteX35" fmla="*/ 636387 w 904458"/>
                <a:gd name="connsiteY35" fmla="*/ 540905 h 904875"/>
                <a:gd name="connsiteX36" fmla="*/ 658913 w 904458"/>
                <a:gd name="connsiteY36" fmla="*/ 439593 h 904875"/>
                <a:gd name="connsiteX37" fmla="*/ 749014 w 904458"/>
                <a:gd name="connsiteY37" fmla="*/ 409575 h 904875"/>
                <a:gd name="connsiteX38" fmla="*/ 121402 w 904458"/>
                <a:gd name="connsiteY38" fmla="*/ 288925 h 904875"/>
                <a:gd name="connsiteX39" fmla="*/ 158868 w 904458"/>
                <a:gd name="connsiteY39" fmla="*/ 292695 h 904875"/>
                <a:gd name="connsiteX40" fmla="*/ 271263 w 904458"/>
                <a:gd name="connsiteY40" fmla="*/ 375643 h 904875"/>
                <a:gd name="connsiteX41" fmla="*/ 256277 w 904458"/>
                <a:gd name="connsiteY41" fmla="*/ 458590 h 904875"/>
                <a:gd name="connsiteX42" fmla="*/ 155121 w 904458"/>
                <a:gd name="connsiteY42" fmla="*/ 500063 h 904875"/>
                <a:gd name="connsiteX43" fmla="*/ 121402 w 904458"/>
                <a:gd name="connsiteY43" fmla="*/ 496293 h 904875"/>
                <a:gd name="connsiteX44" fmla="*/ 1514 w 904458"/>
                <a:gd name="connsiteY44" fmla="*/ 368102 h 904875"/>
                <a:gd name="connsiteX45" fmla="*/ 121402 w 904458"/>
                <a:gd name="connsiteY45" fmla="*/ 288925 h 904875"/>
                <a:gd name="connsiteX46" fmla="*/ 752361 w 904458"/>
                <a:gd name="connsiteY46" fmla="*/ 157163 h 904875"/>
                <a:gd name="connsiteX47" fmla="*/ 831200 w 904458"/>
                <a:gd name="connsiteY47" fmla="*/ 194802 h 904875"/>
                <a:gd name="connsiteX48" fmla="*/ 774887 w 904458"/>
                <a:gd name="connsiteY48" fmla="*/ 356651 h 904875"/>
                <a:gd name="connsiteX49" fmla="*/ 677277 w 904458"/>
                <a:gd name="connsiteY49" fmla="*/ 390526 h 904875"/>
                <a:gd name="connsiteX50" fmla="*/ 647243 w 904458"/>
                <a:gd name="connsiteY50" fmla="*/ 382998 h 904875"/>
                <a:gd name="connsiteX51" fmla="*/ 624718 w 904458"/>
                <a:gd name="connsiteY51" fmla="*/ 337831 h 904875"/>
                <a:gd name="connsiteX52" fmla="*/ 587175 w 904458"/>
                <a:gd name="connsiteY52" fmla="*/ 296428 h 904875"/>
                <a:gd name="connsiteX53" fmla="*/ 658506 w 904458"/>
                <a:gd name="connsiteY53" fmla="*/ 187274 h 904875"/>
                <a:gd name="connsiteX54" fmla="*/ 752361 w 904458"/>
                <a:gd name="connsiteY54" fmla="*/ 157163 h 904875"/>
                <a:gd name="connsiteX55" fmla="*/ 237853 w 904458"/>
                <a:gd name="connsiteY55" fmla="*/ 60325 h 904875"/>
                <a:gd name="connsiteX56" fmla="*/ 357650 w 904458"/>
                <a:gd name="connsiteY56" fmla="*/ 131579 h 904875"/>
                <a:gd name="connsiteX57" fmla="*/ 383856 w 904458"/>
                <a:gd name="connsiteY57" fmla="*/ 266585 h 904875"/>
                <a:gd name="connsiteX58" fmla="*/ 346419 w 904458"/>
                <a:gd name="connsiteY58" fmla="*/ 285336 h 904875"/>
                <a:gd name="connsiteX59" fmla="*/ 305239 w 904458"/>
                <a:gd name="connsiteY59" fmla="*/ 319088 h 904875"/>
                <a:gd name="connsiteX60" fmla="*/ 189186 w 904458"/>
                <a:gd name="connsiteY60" fmla="*/ 247835 h 904875"/>
                <a:gd name="connsiteX61" fmla="*/ 192929 w 904458"/>
                <a:gd name="connsiteY61" fmla="*/ 75326 h 904875"/>
                <a:gd name="connsiteX62" fmla="*/ 237853 w 904458"/>
                <a:gd name="connsiteY62" fmla="*/ 60325 h 904875"/>
                <a:gd name="connsiteX63" fmla="*/ 523252 w 904458"/>
                <a:gd name="connsiteY63" fmla="*/ 0 h 904875"/>
                <a:gd name="connsiteX64" fmla="*/ 538280 w 904458"/>
                <a:gd name="connsiteY64" fmla="*/ 3756 h 904875"/>
                <a:gd name="connsiteX65" fmla="*/ 613422 w 904458"/>
                <a:gd name="connsiteY65" fmla="*/ 157766 h 904875"/>
                <a:gd name="connsiteX66" fmla="*/ 542037 w 904458"/>
                <a:gd name="connsiteY66" fmla="*/ 266700 h 904875"/>
                <a:gd name="connsiteX67" fmla="*/ 459381 w 904458"/>
                <a:gd name="connsiteY67" fmla="*/ 251675 h 904875"/>
                <a:gd name="connsiteX68" fmla="*/ 440596 w 904458"/>
                <a:gd name="connsiteY68" fmla="*/ 251675 h 904875"/>
                <a:gd name="connsiteX69" fmla="*/ 410539 w 904458"/>
                <a:gd name="connsiteY69" fmla="*/ 120203 h 904875"/>
                <a:gd name="connsiteX70" fmla="*/ 523252 w 904458"/>
                <a:gd name="connsiteY70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04458" h="904875">
                  <a:moveTo>
                    <a:pt x="376884" y="635000"/>
                  </a:moveTo>
                  <a:cubicBezTo>
                    <a:pt x="403184" y="642497"/>
                    <a:pt x="429484" y="649993"/>
                    <a:pt x="459540" y="649993"/>
                  </a:cubicBezTo>
                  <a:cubicBezTo>
                    <a:pt x="489597" y="679979"/>
                    <a:pt x="504625" y="728707"/>
                    <a:pt x="493354" y="784931"/>
                  </a:cubicBezTo>
                  <a:cubicBezTo>
                    <a:pt x="482083" y="856148"/>
                    <a:pt x="433241" y="904875"/>
                    <a:pt x="380641" y="904875"/>
                  </a:cubicBezTo>
                  <a:cubicBezTo>
                    <a:pt x="376884" y="904875"/>
                    <a:pt x="373127" y="904875"/>
                    <a:pt x="369370" y="904875"/>
                  </a:cubicBezTo>
                  <a:cubicBezTo>
                    <a:pt x="313014" y="893630"/>
                    <a:pt x="279200" y="822413"/>
                    <a:pt x="294228" y="747448"/>
                  </a:cubicBezTo>
                  <a:cubicBezTo>
                    <a:pt x="305499" y="691224"/>
                    <a:pt x="339313" y="646245"/>
                    <a:pt x="376884" y="635000"/>
                  </a:cubicBezTo>
                  <a:close/>
                  <a:moveTo>
                    <a:pt x="602058" y="585788"/>
                  </a:moveTo>
                  <a:cubicBezTo>
                    <a:pt x="635991" y="589538"/>
                    <a:pt x="673694" y="608289"/>
                    <a:pt x="703856" y="638291"/>
                  </a:cubicBezTo>
                  <a:cubicBezTo>
                    <a:pt x="707627" y="645791"/>
                    <a:pt x="711397" y="649541"/>
                    <a:pt x="715167" y="657042"/>
                  </a:cubicBezTo>
                  <a:cubicBezTo>
                    <a:pt x="715167" y="657042"/>
                    <a:pt x="718938" y="657042"/>
                    <a:pt x="718938" y="660792"/>
                  </a:cubicBezTo>
                  <a:cubicBezTo>
                    <a:pt x="737789" y="687043"/>
                    <a:pt x="749100" y="717045"/>
                    <a:pt x="749100" y="747046"/>
                  </a:cubicBezTo>
                  <a:cubicBezTo>
                    <a:pt x="749100" y="758297"/>
                    <a:pt x="749100" y="773298"/>
                    <a:pt x="745330" y="784548"/>
                  </a:cubicBezTo>
                  <a:cubicBezTo>
                    <a:pt x="741560" y="803299"/>
                    <a:pt x="730249" y="822050"/>
                    <a:pt x="711397" y="833301"/>
                  </a:cubicBezTo>
                  <a:cubicBezTo>
                    <a:pt x="700086" y="840801"/>
                    <a:pt x="685005" y="844551"/>
                    <a:pt x="666153" y="844551"/>
                  </a:cubicBezTo>
                  <a:cubicBezTo>
                    <a:pt x="624680" y="844551"/>
                    <a:pt x="579436" y="818300"/>
                    <a:pt x="549274" y="773298"/>
                  </a:cubicBezTo>
                  <a:cubicBezTo>
                    <a:pt x="515341" y="728295"/>
                    <a:pt x="507800" y="675793"/>
                    <a:pt x="522881" y="638291"/>
                  </a:cubicBezTo>
                  <a:cubicBezTo>
                    <a:pt x="541733" y="630790"/>
                    <a:pt x="556814" y="623290"/>
                    <a:pt x="571896" y="615790"/>
                  </a:cubicBezTo>
                  <a:cubicBezTo>
                    <a:pt x="583206" y="608289"/>
                    <a:pt x="594517" y="597039"/>
                    <a:pt x="602058" y="585788"/>
                  </a:cubicBezTo>
                  <a:close/>
                  <a:moveTo>
                    <a:pt x="226619" y="517525"/>
                  </a:moveTo>
                  <a:cubicBezTo>
                    <a:pt x="245390" y="517525"/>
                    <a:pt x="260407" y="521299"/>
                    <a:pt x="275424" y="528846"/>
                  </a:cubicBezTo>
                  <a:cubicBezTo>
                    <a:pt x="279178" y="540167"/>
                    <a:pt x="286687" y="551487"/>
                    <a:pt x="294195" y="562808"/>
                  </a:cubicBezTo>
                  <a:cubicBezTo>
                    <a:pt x="301704" y="574129"/>
                    <a:pt x="309212" y="581676"/>
                    <a:pt x="320475" y="592997"/>
                  </a:cubicBezTo>
                  <a:cubicBezTo>
                    <a:pt x="320475" y="634506"/>
                    <a:pt x="294195" y="683562"/>
                    <a:pt x="245390" y="717525"/>
                  </a:cubicBezTo>
                  <a:cubicBezTo>
                    <a:pt x="215356" y="740166"/>
                    <a:pt x="181568" y="747713"/>
                    <a:pt x="151534" y="747713"/>
                  </a:cubicBezTo>
                  <a:cubicBezTo>
                    <a:pt x="117746" y="747713"/>
                    <a:pt x="91467" y="736392"/>
                    <a:pt x="72696" y="713751"/>
                  </a:cubicBezTo>
                  <a:cubicBezTo>
                    <a:pt x="42662" y="664695"/>
                    <a:pt x="68941" y="592997"/>
                    <a:pt x="132763" y="547714"/>
                  </a:cubicBezTo>
                  <a:cubicBezTo>
                    <a:pt x="162797" y="528846"/>
                    <a:pt x="196585" y="517525"/>
                    <a:pt x="226619" y="517525"/>
                  </a:cubicBezTo>
                  <a:close/>
                  <a:moveTo>
                    <a:pt x="749014" y="409575"/>
                  </a:moveTo>
                  <a:cubicBezTo>
                    <a:pt x="760277" y="409575"/>
                    <a:pt x="775294" y="409575"/>
                    <a:pt x="786556" y="413327"/>
                  </a:cubicBezTo>
                  <a:cubicBezTo>
                    <a:pt x="861641" y="428336"/>
                    <a:pt x="914200" y="484621"/>
                    <a:pt x="902938" y="537152"/>
                  </a:cubicBezTo>
                  <a:cubicBezTo>
                    <a:pt x="895429" y="585932"/>
                    <a:pt x="846624" y="615950"/>
                    <a:pt x="782802" y="615950"/>
                  </a:cubicBezTo>
                  <a:cubicBezTo>
                    <a:pt x="771540" y="615950"/>
                    <a:pt x="760277" y="615950"/>
                    <a:pt x="749014" y="612198"/>
                  </a:cubicBezTo>
                  <a:cubicBezTo>
                    <a:pt x="730243" y="608446"/>
                    <a:pt x="715226" y="604693"/>
                    <a:pt x="700209" y="597189"/>
                  </a:cubicBezTo>
                  <a:cubicBezTo>
                    <a:pt x="700209" y="597189"/>
                    <a:pt x="696455" y="593436"/>
                    <a:pt x="692701" y="593436"/>
                  </a:cubicBezTo>
                  <a:cubicBezTo>
                    <a:pt x="670175" y="578427"/>
                    <a:pt x="647650" y="559666"/>
                    <a:pt x="636387" y="540905"/>
                  </a:cubicBezTo>
                  <a:cubicBezTo>
                    <a:pt x="651404" y="507134"/>
                    <a:pt x="658913" y="473364"/>
                    <a:pt x="658913" y="439593"/>
                  </a:cubicBezTo>
                  <a:cubicBezTo>
                    <a:pt x="681438" y="420832"/>
                    <a:pt x="715226" y="409575"/>
                    <a:pt x="749014" y="409575"/>
                  </a:cubicBezTo>
                  <a:close/>
                  <a:moveTo>
                    <a:pt x="121402" y="288925"/>
                  </a:moveTo>
                  <a:cubicBezTo>
                    <a:pt x="132642" y="288925"/>
                    <a:pt x="147628" y="292695"/>
                    <a:pt x="158868" y="292695"/>
                  </a:cubicBezTo>
                  <a:cubicBezTo>
                    <a:pt x="215065" y="304006"/>
                    <a:pt x="256277" y="337939"/>
                    <a:pt x="271263" y="375643"/>
                  </a:cubicBezTo>
                  <a:cubicBezTo>
                    <a:pt x="260023" y="402035"/>
                    <a:pt x="256277" y="432197"/>
                    <a:pt x="256277" y="458590"/>
                  </a:cubicBezTo>
                  <a:cubicBezTo>
                    <a:pt x="237544" y="484982"/>
                    <a:pt x="200079" y="500063"/>
                    <a:pt x="155121" y="500063"/>
                  </a:cubicBezTo>
                  <a:cubicBezTo>
                    <a:pt x="143882" y="500063"/>
                    <a:pt x="132642" y="496293"/>
                    <a:pt x="121402" y="496293"/>
                  </a:cubicBezTo>
                  <a:cubicBezTo>
                    <a:pt x="42726" y="481212"/>
                    <a:pt x="-9725" y="424657"/>
                    <a:pt x="1514" y="368102"/>
                  </a:cubicBezTo>
                  <a:cubicBezTo>
                    <a:pt x="9007" y="322858"/>
                    <a:pt x="61458" y="288925"/>
                    <a:pt x="121402" y="288925"/>
                  </a:cubicBezTo>
                  <a:close/>
                  <a:moveTo>
                    <a:pt x="752361" y="157163"/>
                  </a:moveTo>
                  <a:cubicBezTo>
                    <a:pt x="786149" y="157163"/>
                    <a:pt x="816183" y="168455"/>
                    <a:pt x="831200" y="194802"/>
                  </a:cubicBezTo>
                  <a:cubicBezTo>
                    <a:pt x="864988" y="239969"/>
                    <a:pt x="838709" y="315248"/>
                    <a:pt x="774887" y="356651"/>
                  </a:cubicBezTo>
                  <a:cubicBezTo>
                    <a:pt x="744853" y="379234"/>
                    <a:pt x="711065" y="390526"/>
                    <a:pt x="677277" y="390526"/>
                  </a:cubicBezTo>
                  <a:cubicBezTo>
                    <a:pt x="666014" y="390526"/>
                    <a:pt x="658506" y="386762"/>
                    <a:pt x="647243" y="382998"/>
                  </a:cubicBezTo>
                  <a:cubicBezTo>
                    <a:pt x="639734" y="367943"/>
                    <a:pt x="632226" y="352887"/>
                    <a:pt x="624718" y="337831"/>
                  </a:cubicBezTo>
                  <a:cubicBezTo>
                    <a:pt x="613455" y="322776"/>
                    <a:pt x="602192" y="307720"/>
                    <a:pt x="587175" y="296428"/>
                  </a:cubicBezTo>
                  <a:cubicBezTo>
                    <a:pt x="590929" y="258789"/>
                    <a:pt x="617209" y="217386"/>
                    <a:pt x="658506" y="187274"/>
                  </a:cubicBezTo>
                  <a:cubicBezTo>
                    <a:pt x="688539" y="168455"/>
                    <a:pt x="722328" y="157163"/>
                    <a:pt x="752361" y="157163"/>
                  </a:cubicBezTo>
                  <a:close/>
                  <a:moveTo>
                    <a:pt x="237853" y="60325"/>
                  </a:moveTo>
                  <a:cubicBezTo>
                    <a:pt x="279033" y="60325"/>
                    <a:pt x="327701" y="86576"/>
                    <a:pt x="357650" y="131579"/>
                  </a:cubicBezTo>
                  <a:cubicBezTo>
                    <a:pt x="387599" y="176581"/>
                    <a:pt x="395087" y="229084"/>
                    <a:pt x="383856" y="266585"/>
                  </a:cubicBezTo>
                  <a:cubicBezTo>
                    <a:pt x="368881" y="270336"/>
                    <a:pt x="357650" y="277836"/>
                    <a:pt x="346419" y="285336"/>
                  </a:cubicBezTo>
                  <a:cubicBezTo>
                    <a:pt x="331445" y="296587"/>
                    <a:pt x="316470" y="307838"/>
                    <a:pt x="305239" y="319088"/>
                  </a:cubicBezTo>
                  <a:cubicBezTo>
                    <a:pt x="264059" y="319088"/>
                    <a:pt x="219135" y="292837"/>
                    <a:pt x="189186" y="247835"/>
                  </a:cubicBezTo>
                  <a:cubicBezTo>
                    <a:pt x="144262" y="184081"/>
                    <a:pt x="148005" y="105327"/>
                    <a:pt x="192929" y="75326"/>
                  </a:cubicBezTo>
                  <a:cubicBezTo>
                    <a:pt x="207904" y="64075"/>
                    <a:pt x="222879" y="60325"/>
                    <a:pt x="237853" y="60325"/>
                  </a:cubicBezTo>
                  <a:close/>
                  <a:moveTo>
                    <a:pt x="523252" y="0"/>
                  </a:moveTo>
                  <a:cubicBezTo>
                    <a:pt x="527009" y="0"/>
                    <a:pt x="534523" y="0"/>
                    <a:pt x="538280" y="3756"/>
                  </a:cubicBezTo>
                  <a:cubicBezTo>
                    <a:pt x="594636" y="11269"/>
                    <a:pt x="628450" y="82640"/>
                    <a:pt x="613422" y="157766"/>
                  </a:cubicBezTo>
                  <a:cubicBezTo>
                    <a:pt x="602151" y="210355"/>
                    <a:pt x="575851" y="247918"/>
                    <a:pt x="542037" y="266700"/>
                  </a:cubicBezTo>
                  <a:cubicBezTo>
                    <a:pt x="515738" y="255431"/>
                    <a:pt x="485681" y="251675"/>
                    <a:pt x="459381" y="251675"/>
                  </a:cubicBezTo>
                  <a:cubicBezTo>
                    <a:pt x="451867" y="251675"/>
                    <a:pt x="444353" y="251675"/>
                    <a:pt x="440596" y="251675"/>
                  </a:cubicBezTo>
                  <a:cubicBezTo>
                    <a:pt x="414296" y="221624"/>
                    <a:pt x="403025" y="172792"/>
                    <a:pt x="410539" y="120203"/>
                  </a:cubicBezTo>
                  <a:cubicBezTo>
                    <a:pt x="425568" y="52589"/>
                    <a:pt x="474410" y="0"/>
                    <a:pt x="5232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3" name="Freeform 28"/>
            <p:cNvSpPr>
              <a:spLocks noEditPoints="1"/>
            </p:cNvSpPr>
            <p:nvPr/>
          </p:nvSpPr>
          <p:spPr bwMode="auto">
            <a:xfrm>
              <a:off x="5133639" y="3083152"/>
              <a:ext cx="401638" cy="3984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4" name="任意多边形 213"/>
            <p:cNvSpPr/>
            <p:nvPr/>
          </p:nvSpPr>
          <p:spPr bwMode="auto">
            <a:xfrm>
              <a:off x="6011526" y="5177065"/>
              <a:ext cx="200025" cy="200025"/>
            </a:xfrm>
            <a:custGeom>
              <a:avLst/>
              <a:gdLst>
                <a:gd name="connsiteX0" fmla="*/ 90488 w 200025"/>
                <a:gd name="connsiteY0" fmla="*/ 139700 h 200025"/>
                <a:gd name="connsiteX1" fmla="*/ 97896 w 200025"/>
                <a:gd name="connsiteY1" fmla="*/ 139700 h 200025"/>
                <a:gd name="connsiteX2" fmla="*/ 109009 w 200025"/>
                <a:gd name="connsiteY2" fmla="*/ 139700 h 200025"/>
                <a:gd name="connsiteX3" fmla="*/ 123825 w 200025"/>
                <a:gd name="connsiteY3" fmla="*/ 166092 h 200025"/>
                <a:gd name="connsiteX4" fmla="*/ 101600 w 200025"/>
                <a:gd name="connsiteY4" fmla="*/ 200025 h 200025"/>
                <a:gd name="connsiteX5" fmla="*/ 79375 w 200025"/>
                <a:gd name="connsiteY5" fmla="*/ 169863 h 200025"/>
                <a:gd name="connsiteX6" fmla="*/ 90488 w 200025"/>
                <a:gd name="connsiteY6" fmla="*/ 139700 h 200025"/>
                <a:gd name="connsiteX7" fmla="*/ 135731 w 200025"/>
                <a:gd name="connsiteY7" fmla="*/ 120650 h 200025"/>
                <a:gd name="connsiteX8" fmla="*/ 139502 w 200025"/>
                <a:gd name="connsiteY8" fmla="*/ 120650 h 200025"/>
                <a:gd name="connsiteX9" fmla="*/ 165894 w 200025"/>
                <a:gd name="connsiteY9" fmla="*/ 131876 h 200025"/>
                <a:gd name="connsiteX10" fmla="*/ 169664 w 200025"/>
                <a:gd name="connsiteY10" fmla="*/ 165554 h 200025"/>
                <a:gd name="connsiteX11" fmla="*/ 158353 w 200025"/>
                <a:gd name="connsiteY11" fmla="*/ 173038 h 200025"/>
                <a:gd name="connsiteX12" fmla="*/ 131961 w 200025"/>
                <a:gd name="connsiteY12" fmla="*/ 161812 h 200025"/>
                <a:gd name="connsiteX13" fmla="*/ 131961 w 200025"/>
                <a:gd name="connsiteY13" fmla="*/ 158070 h 200025"/>
                <a:gd name="connsiteX14" fmla="*/ 120650 w 200025"/>
                <a:gd name="connsiteY14" fmla="*/ 135618 h 200025"/>
                <a:gd name="connsiteX15" fmla="*/ 131961 w 200025"/>
                <a:gd name="connsiteY15" fmla="*/ 128134 h 200025"/>
                <a:gd name="connsiteX16" fmla="*/ 135731 w 200025"/>
                <a:gd name="connsiteY16" fmla="*/ 120650 h 200025"/>
                <a:gd name="connsiteX17" fmla="*/ 60325 w 200025"/>
                <a:gd name="connsiteY17" fmla="*/ 120650 h 200025"/>
                <a:gd name="connsiteX18" fmla="*/ 64135 w 200025"/>
                <a:gd name="connsiteY18" fmla="*/ 120650 h 200025"/>
                <a:gd name="connsiteX19" fmla="*/ 71755 w 200025"/>
                <a:gd name="connsiteY19" fmla="*/ 128134 h 200025"/>
                <a:gd name="connsiteX20" fmla="*/ 75565 w 200025"/>
                <a:gd name="connsiteY20" fmla="*/ 135618 h 200025"/>
                <a:gd name="connsiteX21" fmla="*/ 67945 w 200025"/>
                <a:gd name="connsiteY21" fmla="*/ 161812 h 200025"/>
                <a:gd name="connsiteX22" fmla="*/ 41275 w 200025"/>
                <a:gd name="connsiteY22" fmla="*/ 173038 h 200025"/>
                <a:gd name="connsiteX23" fmla="*/ 29845 w 200025"/>
                <a:gd name="connsiteY23" fmla="*/ 169296 h 200025"/>
                <a:gd name="connsiteX24" fmla="*/ 33655 w 200025"/>
                <a:gd name="connsiteY24" fmla="*/ 131876 h 200025"/>
                <a:gd name="connsiteX25" fmla="*/ 60325 w 200025"/>
                <a:gd name="connsiteY25" fmla="*/ 120650 h 200025"/>
                <a:gd name="connsiteX26" fmla="*/ 30480 w 200025"/>
                <a:gd name="connsiteY26" fmla="*/ 79375 h 200025"/>
                <a:gd name="connsiteX27" fmla="*/ 57150 w 200025"/>
                <a:gd name="connsiteY27" fmla="*/ 90632 h 200025"/>
                <a:gd name="connsiteX28" fmla="*/ 57150 w 200025"/>
                <a:gd name="connsiteY28" fmla="*/ 109393 h 200025"/>
                <a:gd name="connsiteX29" fmla="*/ 30480 w 200025"/>
                <a:gd name="connsiteY29" fmla="*/ 120650 h 200025"/>
                <a:gd name="connsiteX30" fmla="*/ 0 w 200025"/>
                <a:gd name="connsiteY30" fmla="*/ 101889 h 200025"/>
                <a:gd name="connsiteX31" fmla="*/ 30480 w 200025"/>
                <a:gd name="connsiteY31" fmla="*/ 79375 h 200025"/>
                <a:gd name="connsiteX32" fmla="*/ 165735 w 200025"/>
                <a:gd name="connsiteY32" fmla="*/ 74612 h 200025"/>
                <a:gd name="connsiteX33" fmla="*/ 169545 w 200025"/>
                <a:gd name="connsiteY33" fmla="*/ 74612 h 200025"/>
                <a:gd name="connsiteX34" fmla="*/ 200025 w 200025"/>
                <a:gd name="connsiteY34" fmla="*/ 97631 h 200025"/>
                <a:gd name="connsiteX35" fmla="*/ 169545 w 200025"/>
                <a:gd name="connsiteY35" fmla="*/ 120650 h 200025"/>
                <a:gd name="connsiteX36" fmla="*/ 165735 w 200025"/>
                <a:gd name="connsiteY36" fmla="*/ 120650 h 200025"/>
                <a:gd name="connsiteX37" fmla="*/ 142875 w 200025"/>
                <a:gd name="connsiteY37" fmla="*/ 109141 h 200025"/>
                <a:gd name="connsiteX38" fmla="*/ 142875 w 200025"/>
                <a:gd name="connsiteY38" fmla="*/ 86122 h 200025"/>
                <a:gd name="connsiteX39" fmla="*/ 165735 w 200025"/>
                <a:gd name="connsiteY39" fmla="*/ 74612 h 200025"/>
                <a:gd name="connsiteX40" fmla="*/ 153988 w 200025"/>
                <a:gd name="connsiteY40" fmla="*/ 22225 h 200025"/>
                <a:gd name="connsiteX41" fmla="*/ 168805 w 200025"/>
                <a:gd name="connsiteY41" fmla="*/ 25967 h 200025"/>
                <a:gd name="connsiteX42" fmla="*/ 161396 w 200025"/>
                <a:gd name="connsiteY42" fmla="*/ 63387 h 200025"/>
                <a:gd name="connsiteX43" fmla="*/ 139171 w 200025"/>
                <a:gd name="connsiteY43" fmla="*/ 74613 h 200025"/>
                <a:gd name="connsiteX44" fmla="*/ 135467 w 200025"/>
                <a:gd name="connsiteY44" fmla="*/ 74613 h 200025"/>
                <a:gd name="connsiteX45" fmla="*/ 128059 w 200025"/>
                <a:gd name="connsiteY45" fmla="*/ 67129 h 200025"/>
                <a:gd name="connsiteX46" fmla="*/ 120650 w 200025"/>
                <a:gd name="connsiteY46" fmla="*/ 59645 h 200025"/>
                <a:gd name="connsiteX47" fmla="*/ 131763 w 200025"/>
                <a:gd name="connsiteY47" fmla="*/ 33451 h 200025"/>
                <a:gd name="connsiteX48" fmla="*/ 153988 w 200025"/>
                <a:gd name="connsiteY48" fmla="*/ 22225 h 200025"/>
                <a:gd name="connsiteX49" fmla="*/ 41275 w 200025"/>
                <a:gd name="connsiteY49" fmla="*/ 22225 h 200025"/>
                <a:gd name="connsiteX50" fmla="*/ 63501 w 200025"/>
                <a:gd name="connsiteY50" fmla="*/ 33451 h 200025"/>
                <a:gd name="connsiteX51" fmla="*/ 74613 w 200025"/>
                <a:gd name="connsiteY51" fmla="*/ 59645 h 200025"/>
                <a:gd name="connsiteX52" fmla="*/ 67205 w 200025"/>
                <a:gd name="connsiteY52" fmla="*/ 67129 h 200025"/>
                <a:gd name="connsiteX53" fmla="*/ 59796 w 200025"/>
                <a:gd name="connsiteY53" fmla="*/ 74613 h 200025"/>
                <a:gd name="connsiteX54" fmla="*/ 56092 w 200025"/>
                <a:gd name="connsiteY54" fmla="*/ 74613 h 200025"/>
                <a:gd name="connsiteX55" fmla="*/ 33867 w 200025"/>
                <a:gd name="connsiteY55" fmla="*/ 67129 h 200025"/>
                <a:gd name="connsiteX56" fmla="*/ 26459 w 200025"/>
                <a:gd name="connsiteY56" fmla="*/ 29709 h 200025"/>
                <a:gd name="connsiteX57" fmla="*/ 41275 w 200025"/>
                <a:gd name="connsiteY57" fmla="*/ 22225 h 200025"/>
                <a:gd name="connsiteX58" fmla="*/ 97632 w 200025"/>
                <a:gd name="connsiteY58" fmla="*/ 0 h 200025"/>
                <a:gd name="connsiteX59" fmla="*/ 120651 w 200025"/>
                <a:gd name="connsiteY59" fmla="*/ 30480 h 200025"/>
                <a:gd name="connsiteX60" fmla="*/ 109142 w 200025"/>
                <a:gd name="connsiteY60" fmla="*/ 57150 h 200025"/>
                <a:gd name="connsiteX61" fmla="*/ 97632 w 200025"/>
                <a:gd name="connsiteY61" fmla="*/ 53340 h 200025"/>
                <a:gd name="connsiteX62" fmla="*/ 86123 w 200025"/>
                <a:gd name="connsiteY62" fmla="*/ 57150 h 200025"/>
                <a:gd name="connsiteX63" fmla="*/ 74613 w 200025"/>
                <a:gd name="connsiteY63" fmla="*/ 30480 h 200025"/>
                <a:gd name="connsiteX64" fmla="*/ 97632 w 200025"/>
                <a:gd name="connsiteY64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00025" h="200025">
                  <a:moveTo>
                    <a:pt x="90488" y="139700"/>
                  </a:moveTo>
                  <a:cubicBezTo>
                    <a:pt x="94192" y="139700"/>
                    <a:pt x="97896" y="139700"/>
                    <a:pt x="97896" y="139700"/>
                  </a:cubicBezTo>
                  <a:cubicBezTo>
                    <a:pt x="101600" y="139700"/>
                    <a:pt x="105304" y="139700"/>
                    <a:pt x="109009" y="139700"/>
                  </a:cubicBezTo>
                  <a:cubicBezTo>
                    <a:pt x="116417" y="143471"/>
                    <a:pt x="120121" y="154781"/>
                    <a:pt x="123825" y="166092"/>
                  </a:cubicBezTo>
                  <a:cubicBezTo>
                    <a:pt x="123825" y="184944"/>
                    <a:pt x="112713" y="196255"/>
                    <a:pt x="101600" y="200025"/>
                  </a:cubicBezTo>
                  <a:cubicBezTo>
                    <a:pt x="86784" y="200025"/>
                    <a:pt x="79375" y="184944"/>
                    <a:pt x="79375" y="169863"/>
                  </a:cubicBezTo>
                  <a:cubicBezTo>
                    <a:pt x="79375" y="154781"/>
                    <a:pt x="83079" y="143471"/>
                    <a:pt x="90488" y="139700"/>
                  </a:cubicBezTo>
                  <a:close/>
                  <a:moveTo>
                    <a:pt x="135731" y="120650"/>
                  </a:moveTo>
                  <a:cubicBezTo>
                    <a:pt x="139502" y="120650"/>
                    <a:pt x="139502" y="120650"/>
                    <a:pt x="139502" y="120650"/>
                  </a:cubicBezTo>
                  <a:cubicBezTo>
                    <a:pt x="147042" y="120650"/>
                    <a:pt x="158353" y="124392"/>
                    <a:pt x="165894" y="131876"/>
                  </a:cubicBezTo>
                  <a:cubicBezTo>
                    <a:pt x="177205" y="143102"/>
                    <a:pt x="180975" y="158070"/>
                    <a:pt x="169664" y="165554"/>
                  </a:cubicBezTo>
                  <a:cubicBezTo>
                    <a:pt x="165894" y="169296"/>
                    <a:pt x="162124" y="173038"/>
                    <a:pt x="158353" y="173038"/>
                  </a:cubicBezTo>
                  <a:cubicBezTo>
                    <a:pt x="150813" y="173038"/>
                    <a:pt x="139502" y="169296"/>
                    <a:pt x="131961" y="161812"/>
                  </a:cubicBezTo>
                  <a:cubicBezTo>
                    <a:pt x="131961" y="161812"/>
                    <a:pt x="131961" y="161812"/>
                    <a:pt x="131961" y="158070"/>
                  </a:cubicBezTo>
                  <a:cubicBezTo>
                    <a:pt x="128191" y="150586"/>
                    <a:pt x="124421" y="143102"/>
                    <a:pt x="120650" y="135618"/>
                  </a:cubicBezTo>
                  <a:cubicBezTo>
                    <a:pt x="124421" y="131876"/>
                    <a:pt x="128191" y="131876"/>
                    <a:pt x="131961" y="128134"/>
                  </a:cubicBezTo>
                  <a:cubicBezTo>
                    <a:pt x="131961" y="124392"/>
                    <a:pt x="135731" y="124392"/>
                    <a:pt x="135731" y="120650"/>
                  </a:cubicBezTo>
                  <a:close/>
                  <a:moveTo>
                    <a:pt x="60325" y="120650"/>
                  </a:moveTo>
                  <a:cubicBezTo>
                    <a:pt x="60325" y="120650"/>
                    <a:pt x="64135" y="120650"/>
                    <a:pt x="64135" y="120650"/>
                  </a:cubicBezTo>
                  <a:cubicBezTo>
                    <a:pt x="64135" y="124392"/>
                    <a:pt x="67945" y="128134"/>
                    <a:pt x="71755" y="128134"/>
                  </a:cubicBezTo>
                  <a:cubicBezTo>
                    <a:pt x="71755" y="131876"/>
                    <a:pt x="75565" y="131876"/>
                    <a:pt x="75565" y="135618"/>
                  </a:cubicBezTo>
                  <a:cubicBezTo>
                    <a:pt x="79375" y="143102"/>
                    <a:pt x="75565" y="154328"/>
                    <a:pt x="67945" y="161812"/>
                  </a:cubicBezTo>
                  <a:cubicBezTo>
                    <a:pt x="60325" y="169296"/>
                    <a:pt x="48895" y="173038"/>
                    <a:pt x="41275" y="173038"/>
                  </a:cubicBezTo>
                  <a:cubicBezTo>
                    <a:pt x="37465" y="173038"/>
                    <a:pt x="33655" y="173038"/>
                    <a:pt x="29845" y="169296"/>
                  </a:cubicBezTo>
                  <a:cubicBezTo>
                    <a:pt x="22225" y="161812"/>
                    <a:pt x="22225" y="146844"/>
                    <a:pt x="33655" y="131876"/>
                  </a:cubicBezTo>
                  <a:cubicBezTo>
                    <a:pt x="41275" y="124392"/>
                    <a:pt x="52705" y="120650"/>
                    <a:pt x="60325" y="120650"/>
                  </a:cubicBezTo>
                  <a:close/>
                  <a:moveTo>
                    <a:pt x="30480" y="79375"/>
                  </a:moveTo>
                  <a:cubicBezTo>
                    <a:pt x="41910" y="79375"/>
                    <a:pt x="53340" y="83128"/>
                    <a:pt x="57150" y="90632"/>
                  </a:cubicBezTo>
                  <a:cubicBezTo>
                    <a:pt x="57150" y="94384"/>
                    <a:pt x="57150" y="101889"/>
                    <a:pt x="57150" y="109393"/>
                  </a:cubicBezTo>
                  <a:cubicBezTo>
                    <a:pt x="53340" y="116898"/>
                    <a:pt x="41910" y="120650"/>
                    <a:pt x="30480" y="120650"/>
                  </a:cubicBezTo>
                  <a:cubicBezTo>
                    <a:pt x="11430" y="120650"/>
                    <a:pt x="0" y="113146"/>
                    <a:pt x="0" y="101889"/>
                  </a:cubicBezTo>
                  <a:cubicBezTo>
                    <a:pt x="0" y="86880"/>
                    <a:pt x="11430" y="79375"/>
                    <a:pt x="30480" y="79375"/>
                  </a:cubicBezTo>
                  <a:close/>
                  <a:moveTo>
                    <a:pt x="165735" y="74612"/>
                  </a:moveTo>
                  <a:cubicBezTo>
                    <a:pt x="169545" y="74612"/>
                    <a:pt x="169545" y="74612"/>
                    <a:pt x="169545" y="74612"/>
                  </a:cubicBezTo>
                  <a:cubicBezTo>
                    <a:pt x="184785" y="74612"/>
                    <a:pt x="200025" y="82285"/>
                    <a:pt x="200025" y="97631"/>
                  </a:cubicBezTo>
                  <a:cubicBezTo>
                    <a:pt x="200025" y="109141"/>
                    <a:pt x="184785" y="120650"/>
                    <a:pt x="169545" y="120650"/>
                  </a:cubicBezTo>
                  <a:cubicBezTo>
                    <a:pt x="169545" y="120650"/>
                    <a:pt x="169545" y="120650"/>
                    <a:pt x="165735" y="120650"/>
                  </a:cubicBezTo>
                  <a:cubicBezTo>
                    <a:pt x="158115" y="120650"/>
                    <a:pt x="146685" y="112977"/>
                    <a:pt x="142875" y="109141"/>
                  </a:cubicBezTo>
                  <a:cubicBezTo>
                    <a:pt x="142875" y="101468"/>
                    <a:pt x="142875" y="93795"/>
                    <a:pt x="142875" y="86122"/>
                  </a:cubicBezTo>
                  <a:cubicBezTo>
                    <a:pt x="146685" y="78449"/>
                    <a:pt x="158115" y="74612"/>
                    <a:pt x="165735" y="74612"/>
                  </a:cubicBezTo>
                  <a:close/>
                  <a:moveTo>
                    <a:pt x="153988" y="22225"/>
                  </a:moveTo>
                  <a:cubicBezTo>
                    <a:pt x="157692" y="22225"/>
                    <a:pt x="165101" y="22225"/>
                    <a:pt x="168805" y="25967"/>
                  </a:cubicBezTo>
                  <a:cubicBezTo>
                    <a:pt x="176213" y="33451"/>
                    <a:pt x="172509" y="52161"/>
                    <a:pt x="161396" y="63387"/>
                  </a:cubicBezTo>
                  <a:cubicBezTo>
                    <a:pt x="153988" y="70871"/>
                    <a:pt x="146580" y="74613"/>
                    <a:pt x="139171" y="74613"/>
                  </a:cubicBezTo>
                  <a:cubicBezTo>
                    <a:pt x="139171" y="74613"/>
                    <a:pt x="135467" y="74613"/>
                    <a:pt x="135467" y="74613"/>
                  </a:cubicBezTo>
                  <a:cubicBezTo>
                    <a:pt x="135467" y="70871"/>
                    <a:pt x="131763" y="67129"/>
                    <a:pt x="128059" y="67129"/>
                  </a:cubicBezTo>
                  <a:cubicBezTo>
                    <a:pt x="128059" y="63387"/>
                    <a:pt x="124354" y="59645"/>
                    <a:pt x="120650" y="59645"/>
                  </a:cubicBezTo>
                  <a:cubicBezTo>
                    <a:pt x="120650" y="52161"/>
                    <a:pt x="124354" y="40935"/>
                    <a:pt x="131763" y="33451"/>
                  </a:cubicBezTo>
                  <a:cubicBezTo>
                    <a:pt x="139171" y="25967"/>
                    <a:pt x="146580" y="22225"/>
                    <a:pt x="153988" y="22225"/>
                  </a:cubicBezTo>
                  <a:close/>
                  <a:moveTo>
                    <a:pt x="41275" y="22225"/>
                  </a:moveTo>
                  <a:cubicBezTo>
                    <a:pt x="48684" y="22225"/>
                    <a:pt x="56092" y="25967"/>
                    <a:pt x="63501" y="33451"/>
                  </a:cubicBezTo>
                  <a:cubicBezTo>
                    <a:pt x="70909" y="40935"/>
                    <a:pt x="74613" y="52161"/>
                    <a:pt x="74613" y="59645"/>
                  </a:cubicBezTo>
                  <a:cubicBezTo>
                    <a:pt x="70909" y="63387"/>
                    <a:pt x="70909" y="63387"/>
                    <a:pt x="67205" y="67129"/>
                  </a:cubicBezTo>
                  <a:cubicBezTo>
                    <a:pt x="63501" y="70871"/>
                    <a:pt x="63501" y="70871"/>
                    <a:pt x="59796" y="74613"/>
                  </a:cubicBezTo>
                  <a:cubicBezTo>
                    <a:pt x="59796" y="74613"/>
                    <a:pt x="59796" y="74613"/>
                    <a:pt x="56092" y="74613"/>
                  </a:cubicBezTo>
                  <a:cubicBezTo>
                    <a:pt x="48684" y="74613"/>
                    <a:pt x="41275" y="70871"/>
                    <a:pt x="33867" y="67129"/>
                  </a:cubicBezTo>
                  <a:cubicBezTo>
                    <a:pt x="22754" y="55903"/>
                    <a:pt x="19050" y="37193"/>
                    <a:pt x="26459" y="29709"/>
                  </a:cubicBezTo>
                  <a:cubicBezTo>
                    <a:pt x="30163" y="25967"/>
                    <a:pt x="33867" y="22225"/>
                    <a:pt x="41275" y="22225"/>
                  </a:cubicBezTo>
                  <a:close/>
                  <a:moveTo>
                    <a:pt x="97632" y="0"/>
                  </a:moveTo>
                  <a:cubicBezTo>
                    <a:pt x="109142" y="0"/>
                    <a:pt x="120651" y="11430"/>
                    <a:pt x="120651" y="30480"/>
                  </a:cubicBezTo>
                  <a:cubicBezTo>
                    <a:pt x="120651" y="41910"/>
                    <a:pt x="116815" y="49530"/>
                    <a:pt x="109142" y="57150"/>
                  </a:cubicBezTo>
                  <a:cubicBezTo>
                    <a:pt x="105305" y="53340"/>
                    <a:pt x="101469" y="53340"/>
                    <a:pt x="97632" y="53340"/>
                  </a:cubicBezTo>
                  <a:cubicBezTo>
                    <a:pt x="93796" y="53340"/>
                    <a:pt x="89959" y="57150"/>
                    <a:pt x="86123" y="57150"/>
                  </a:cubicBezTo>
                  <a:cubicBezTo>
                    <a:pt x="78450" y="53340"/>
                    <a:pt x="74613" y="41910"/>
                    <a:pt x="74613" y="30480"/>
                  </a:cubicBezTo>
                  <a:cubicBezTo>
                    <a:pt x="74613" y="11430"/>
                    <a:pt x="82286" y="0"/>
                    <a:pt x="97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5" name="Freeform 40"/>
            <p:cNvSpPr>
              <a:spLocks noEditPoints="1"/>
            </p:cNvSpPr>
            <p:nvPr/>
          </p:nvSpPr>
          <p:spPr bwMode="auto">
            <a:xfrm>
              <a:off x="5287626" y="3737202"/>
              <a:ext cx="390525" cy="481013"/>
            </a:xfrm>
            <a:custGeom>
              <a:avLst/>
              <a:gdLst>
                <a:gd name="T0" fmla="*/ 23 w 104"/>
                <a:gd name="T1" fmla="*/ 45 h 128"/>
                <a:gd name="T2" fmla="*/ 12 w 104"/>
                <a:gd name="T3" fmla="*/ 90 h 128"/>
                <a:gd name="T4" fmla="*/ 7 w 104"/>
                <a:gd name="T5" fmla="*/ 124 h 128"/>
                <a:gd name="T6" fmla="*/ 3 w 104"/>
                <a:gd name="T7" fmla="*/ 128 h 128"/>
                <a:gd name="T8" fmla="*/ 25 w 104"/>
                <a:gd name="T9" fmla="*/ 65 h 128"/>
                <a:gd name="T10" fmla="*/ 23 w 104"/>
                <a:gd name="T11" fmla="*/ 45 h 128"/>
                <a:gd name="T12" fmla="*/ 101 w 104"/>
                <a:gd name="T13" fmla="*/ 0 h 128"/>
                <a:gd name="T14" fmla="*/ 23 w 104"/>
                <a:gd name="T15" fmla="*/ 45 h 128"/>
                <a:gd name="T16" fmla="*/ 104 w 104"/>
                <a:gd name="T17" fmla="*/ 0 h 128"/>
                <a:gd name="T18" fmla="*/ 104 w 104"/>
                <a:gd name="T19" fmla="*/ 0 h 128"/>
                <a:gd name="T20" fmla="*/ 104 w 104"/>
                <a:gd name="T21" fmla="*/ 0 h 128"/>
                <a:gd name="T22" fmla="*/ 103 w 104"/>
                <a:gd name="T23" fmla="*/ 0 h 128"/>
                <a:gd name="T24" fmla="*/ 101 w 104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8">
                  <a:moveTo>
                    <a:pt x="23" y="45"/>
                  </a:moveTo>
                  <a:cubicBezTo>
                    <a:pt x="17" y="57"/>
                    <a:pt x="13" y="71"/>
                    <a:pt x="12" y="90"/>
                  </a:cubicBezTo>
                  <a:cubicBezTo>
                    <a:pt x="12" y="90"/>
                    <a:pt x="30" y="114"/>
                    <a:pt x="7" y="124"/>
                  </a:cubicBezTo>
                  <a:cubicBezTo>
                    <a:pt x="0" y="126"/>
                    <a:pt x="0" y="128"/>
                    <a:pt x="3" y="128"/>
                  </a:cubicBezTo>
                  <a:cubicBezTo>
                    <a:pt x="10" y="128"/>
                    <a:pt x="38" y="114"/>
                    <a:pt x="25" y="65"/>
                  </a:cubicBezTo>
                  <a:cubicBezTo>
                    <a:pt x="23" y="57"/>
                    <a:pt x="23" y="51"/>
                    <a:pt x="23" y="45"/>
                  </a:cubicBezTo>
                  <a:moveTo>
                    <a:pt x="101" y="0"/>
                  </a:moveTo>
                  <a:cubicBezTo>
                    <a:pt x="87" y="0"/>
                    <a:pt x="26" y="3"/>
                    <a:pt x="23" y="45"/>
                  </a:cubicBezTo>
                  <a:cubicBezTo>
                    <a:pt x="46" y="3"/>
                    <a:pt x="96" y="1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3" y="0"/>
                  </a:cubicBezTo>
                  <a:cubicBezTo>
                    <a:pt x="103" y="0"/>
                    <a:pt x="102" y="0"/>
                    <a:pt x="10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6" name="Freeform 41"/>
            <p:cNvSpPr/>
            <p:nvPr/>
          </p:nvSpPr>
          <p:spPr bwMode="auto">
            <a:xfrm>
              <a:off x="7986376" y="6853465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7" name="Freeform 42"/>
            <p:cNvSpPr>
              <a:spLocks noEditPoints="1"/>
            </p:cNvSpPr>
            <p:nvPr/>
          </p:nvSpPr>
          <p:spPr bwMode="auto">
            <a:xfrm>
              <a:off x="7967326" y="4610327"/>
              <a:ext cx="642938" cy="2243138"/>
            </a:xfrm>
            <a:custGeom>
              <a:avLst/>
              <a:gdLst>
                <a:gd name="T0" fmla="*/ 59 w 171"/>
                <a:gd name="T1" fmla="*/ 279 h 597"/>
                <a:gd name="T2" fmla="*/ 5 w 171"/>
                <a:gd name="T3" fmla="*/ 597 h 597"/>
                <a:gd name="T4" fmla="*/ 58 w 171"/>
                <a:gd name="T5" fmla="*/ 410 h 597"/>
                <a:gd name="T6" fmla="*/ 61 w 171"/>
                <a:gd name="T7" fmla="*/ 308 h 597"/>
                <a:gd name="T8" fmla="*/ 59 w 171"/>
                <a:gd name="T9" fmla="*/ 279 h 597"/>
                <a:gd name="T10" fmla="*/ 76 w 171"/>
                <a:gd name="T11" fmla="*/ 252 h 597"/>
                <a:gd name="T12" fmla="*/ 71 w 171"/>
                <a:gd name="T13" fmla="*/ 259 h 597"/>
                <a:gd name="T14" fmla="*/ 68 w 171"/>
                <a:gd name="T15" fmla="*/ 266 h 597"/>
                <a:gd name="T16" fmla="*/ 69 w 171"/>
                <a:gd name="T17" fmla="*/ 273 h 597"/>
                <a:gd name="T18" fmla="*/ 76 w 171"/>
                <a:gd name="T19" fmla="*/ 252 h 597"/>
                <a:gd name="T20" fmla="*/ 170 w 171"/>
                <a:gd name="T21" fmla="*/ 182 h 597"/>
                <a:gd name="T22" fmla="*/ 70 w 171"/>
                <a:gd name="T23" fmla="*/ 290 h 597"/>
                <a:gd name="T24" fmla="*/ 72 w 171"/>
                <a:gd name="T25" fmla="*/ 379 h 597"/>
                <a:gd name="T26" fmla="*/ 147 w 171"/>
                <a:gd name="T27" fmla="*/ 248 h 597"/>
                <a:gd name="T28" fmla="*/ 170 w 171"/>
                <a:gd name="T29" fmla="*/ 182 h 597"/>
                <a:gd name="T30" fmla="*/ 144 w 171"/>
                <a:gd name="T31" fmla="*/ 71 h 597"/>
                <a:gd name="T32" fmla="*/ 134 w 171"/>
                <a:gd name="T33" fmla="*/ 81 h 597"/>
                <a:gd name="T34" fmla="*/ 154 w 171"/>
                <a:gd name="T35" fmla="*/ 96 h 597"/>
                <a:gd name="T36" fmla="*/ 158 w 171"/>
                <a:gd name="T37" fmla="*/ 95 h 597"/>
                <a:gd name="T38" fmla="*/ 150 w 171"/>
                <a:gd name="T39" fmla="*/ 73 h 597"/>
                <a:gd name="T40" fmla="*/ 144 w 171"/>
                <a:gd name="T41" fmla="*/ 71 h 597"/>
                <a:gd name="T42" fmla="*/ 136 w 171"/>
                <a:gd name="T43" fmla="*/ 41 h 597"/>
                <a:gd name="T44" fmla="*/ 123 w 171"/>
                <a:gd name="T45" fmla="*/ 50 h 597"/>
                <a:gd name="T46" fmla="*/ 89 w 171"/>
                <a:gd name="T47" fmla="*/ 228 h 597"/>
                <a:gd name="T48" fmla="*/ 170 w 171"/>
                <a:gd name="T49" fmla="*/ 177 h 597"/>
                <a:gd name="T50" fmla="*/ 159 w 171"/>
                <a:gd name="T51" fmla="*/ 98 h 597"/>
                <a:gd name="T52" fmla="*/ 155 w 171"/>
                <a:gd name="T53" fmla="*/ 99 h 597"/>
                <a:gd name="T54" fmla="*/ 133 w 171"/>
                <a:gd name="T55" fmla="*/ 81 h 597"/>
                <a:gd name="T56" fmla="*/ 145 w 171"/>
                <a:gd name="T57" fmla="*/ 60 h 597"/>
                <a:gd name="T58" fmla="*/ 136 w 171"/>
                <a:gd name="T59" fmla="*/ 41 h 597"/>
                <a:gd name="T60" fmla="*/ 108 w 171"/>
                <a:gd name="T61" fmla="*/ 0 h 597"/>
                <a:gd name="T62" fmla="*/ 108 w 171"/>
                <a:gd name="T63" fmla="*/ 0 h 597"/>
                <a:gd name="T64" fmla="*/ 108 w 171"/>
                <a:gd name="T65" fmla="*/ 2 h 597"/>
                <a:gd name="T66" fmla="*/ 108 w 171"/>
                <a:gd name="T67" fmla="*/ 3 h 597"/>
                <a:gd name="T68" fmla="*/ 122 w 171"/>
                <a:gd name="T69" fmla="*/ 47 h 597"/>
                <a:gd name="T70" fmla="*/ 135 w 171"/>
                <a:gd name="T71" fmla="*/ 40 h 597"/>
                <a:gd name="T72" fmla="*/ 108 w 171"/>
                <a:gd name="T73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1" h="597">
                  <a:moveTo>
                    <a:pt x="59" y="279"/>
                  </a:moveTo>
                  <a:cubicBezTo>
                    <a:pt x="2" y="378"/>
                    <a:pt x="0" y="513"/>
                    <a:pt x="5" y="597"/>
                  </a:cubicBezTo>
                  <a:cubicBezTo>
                    <a:pt x="10" y="540"/>
                    <a:pt x="31" y="473"/>
                    <a:pt x="58" y="410"/>
                  </a:cubicBezTo>
                  <a:cubicBezTo>
                    <a:pt x="61" y="376"/>
                    <a:pt x="62" y="342"/>
                    <a:pt x="61" y="308"/>
                  </a:cubicBezTo>
                  <a:cubicBezTo>
                    <a:pt x="60" y="298"/>
                    <a:pt x="60" y="289"/>
                    <a:pt x="59" y="279"/>
                  </a:cubicBezTo>
                  <a:moveTo>
                    <a:pt x="76" y="252"/>
                  </a:moveTo>
                  <a:cubicBezTo>
                    <a:pt x="74" y="254"/>
                    <a:pt x="73" y="256"/>
                    <a:pt x="71" y="259"/>
                  </a:cubicBezTo>
                  <a:cubicBezTo>
                    <a:pt x="70" y="262"/>
                    <a:pt x="69" y="264"/>
                    <a:pt x="68" y="266"/>
                  </a:cubicBezTo>
                  <a:cubicBezTo>
                    <a:pt x="68" y="268"/>
                    <a:pt x="68" y="271"/>
                    <a:pt x="69" y="273"/>
                  </a:cubicBezTo>
                  <a:cubicBezTo>
                    <a:pt x="70" y="266"/>
                    <a:pt x="73" y="258"/>
                    <a:pt x="76" y="252"/>
                  </a:cubicBezTo>
                  <a:moveTo>
                    <a:pt x="170" y="182"/>
                  </a:moveTo>
                  <a:cubicBezTo>
                    <a:pt x="119" y="192"/>
                    <a:pt x="78" y="237"/>
                    <a:pt x="70" y="290"/>
                  </a:cubicBezTo>
                  <a:cubicBezTo>
                    <a:pt x="72" y="319"/>
                    <a:pt x="73" y="349"/>
                    <a:pt x="72" y="379"/>
                  </a:cubicBezTo>
                  <a:cubicBezTo>
                    <a:pt x="96" y="328"/>
                    <a:pt x="123" y="282"/>
                    <a:pt x="147" y="248"/>
                  </a:cubicBezTo>
                  <a:cubicBezTo>
                    <a:pt x="161" y="228"/>
                    <a:pt x="168" y="205"/>
                    <a:pt x="170" y="182"/>
                  </a:cubicBezTo>
                  <a:moveTo>
                    <a:pt x="144" y="71"/>
                  </a:moveTo>
                  <a:cubicBezTo>
                    <a:pt x="138" y="71"/>
                    <a:pt x="133" y="75"/>
                    <a:pt x="134" y="81"/>
                  </a:cubicBezTo>
                  <a:cubicBezTo>
                    <a:pt x="137" y="91"/>
                    <a:pt x="145" y="96"/>
                    <a:pt x="154" y="96"/>
                  </a:cubicBezTo>
                  <a:cubicBezTo>
                    <a:pt x="155" y="96"/>
                    <a:pt x="157" y="96"/>
                    <a:pt x="158" y="95"/>
                  </a:cubicBezTo>
                  <a:cubicBezTo>
                    <a:pt x="156" y="88"/>
                    <a:pt x="153" y="80"/>
                    <a:pt x="150" y="73"/>
                  </a:cubicBezTo>
                  <a:cubicBezTo>
                    <a:pt x="148" y="72"/>
                    <a:pt x="146" y="71"/>
                    <a:pt x="144" y="71"/>
                  </a:cubicBezTo>
                  <a:moveTo>
                    <a:pt x="136" y="41"/>
                  </a:moveTo>
                  <a:cubicBezTo>
                    <a:pt x="131" y="43"/>
                    <a:pt x="127" y="46"/>
                    <a:pt x="123" y="50"/>
                  </a:cubicBezTo>
                  <a:cubicBezTo>
                    <a:pt x="132" y="88"/>
                    <a:pt x="133" y="146"/>
                    <a:pt x="89" y="228"/>
                  </a:cubicBezTo>
                  <a:cubicBezTo>
                    <a:pt x="109" y="202"/>
                    <a:pt x="138" y="183"/>
                    <a:pt x="170" y="177"/>
                  </a:cubicBezTo>
                  <a:cubicBezTo>
                    <a:pt x="171" y="151"/>
                    <a:pt x="167" y="123"/>
                    <a:pt x="159" y="98"/>
                  </a:cubicBezTo>
                  <a:cubicBezTo>
                    <a:pt x="158" y="99"/>
                    <a:pt x="156" y="99"/>
                    <a:pt x="155" y="99"/>
                  </a:cubicBezTo>
                  <a:cubicBezTo>
                    <a:pt x="145" y="99"/>
                    <a:pt x="136" y="92"/>
                    <a:pt x="133" y="81"/>
                  </a:cubicBezTo>
                  <a:cubicBezTo>
                    <a:pt x="131" y="72"/>
                    <a:pt x="137" y="63"/>
                    <a:pt x="145" y="60"/>
                  </a:cubicBezTo>
                  <a:cubicBezTo>
                    <a:pt x="142" y="53"/>
                    <a:pt x="139" y="47"/>
                    <a:pt x="136" y="41"/>
                  </a:cubicBezTo>
                  <a:moveTo>
                    <a:pt x="108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1"/>
                    <a:pt x="108" y="2"/>
                    <a:pt x="108" y="2"/>
                  </a:cubicBezTo>
                  <a:cubicBezTo>
                    <a:pt x="108" y="2"/>
                    <a:pt x="108" y="3"/>
                    <a:pt x="108" y="3"/>
                  </a:cubicBezTo>
                  <a:cubicBezTo>
                    <a:pt x="110" y="12"/>
                    <a:pt x="117" y="26"/>
                    <a:pt x="122" y="47"/>
                  </a:cubicBezTo>
                  <a:cubicBezTo>
                    <a:pt x="126" y="44"/>
                    <a:pt x="131" y="41"/>
                    <a:pt x="135" y="40"/>
                  </a:cubicBezTo>
                  <a:cubicBezTo>
                    <a:pt x="123" y="16"/>
                    <a:pt x="111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8" name="Freeform 43"/>
            <p:cNvSpPr>
              <a:spLocks noEditPoints="1"/>
            </p:cNvSpPr>
            <p:nvPr/>
          </p:nvSpPr>
          <p:spPr bwMode="auto">
            <a:xfrm>
              <a:off x="7111664" y="4538890"/>
              <a:ext cx="992188" cy="830263"/>
            </a:xfrm>
            <a:custGeom>
              <a:avLst/>
              <a:gdLst>
                <a:gd name="T0" fmla="*/ 121 w 264"/>
                <a:gd name="T1" fmla="*/ 95 h 221"/>
                <a:gd name="T2" fmla="*/ 115 w 264"/>
                <a:gd name="T3" fmla="*/ 96 h 221"/>
                <a:gd name="T4" fmla="*/ 111 w 264"/>
                <a:gd name="T5" fmla="*/ 97 h 221"/>
                <a:gd name="T6" fmla="*/ 104 w 264"/>
                <a:gd name="T7" fmla="*/ 112 h 221"/>
                <a:gd name="T8" fmla="*/ 106 w 264"/>
                <a:gd name="T9" fmla="*/ 159 h 221"/>
                <a:gd name="T10" fmla="*/ 175 w 264"/>
                <a:gd name="T11" fmla="*/ 203 h 221"/>
                <a:gd name="T12" fmla="*/ 208 w 264"/>
                <a:gd name="T13" fmla="*/ 195 h 221"/>
                <a:gd name="T14" fmla="*/ 254 w 264"/>
                <a:gd name="T15" fmla="*/ 148 h 221"/>
                <a:gd name="T16" fmla="*/ 252 w 264"/>
                <a:gd name="T17" fmla="*/ 141 h 221"/>
                <a:gd name="T18" fmla="*/ 210 w 264"/>
                <a:gd name="T19" fmla="*/ 186 h 221"/>
                <a:gd name="T20" fmla="*/ 170 w 264"/>
                <a:gd name="T21" fmla="*/ 195 h 221"/>
                <a:gd name="T22" fmla="*/ 107 w 264"/>
                <a:gd name="T23" fmla="*/ 158 h 221"/>
                <a:gd name="T24" fmla="*/ 113 w 264"/>
                <a:gd name="T25" fmla="*/ 117 h 221"/>
                <a:gd name="T26" fmla="*/ 121 w 264"/>
                <a:gd name="T27" fmla="*/ 95 h 221"/>
                <a:gd name="T28" fmla="*/ 135 w 264"/>
                <a:gd name="T29" fmla="*/ 77 h 221"/>
                <a:gd name="T30" fmla="*/ 115 w 264"/>
                <a:gd name="T31" fmla="*/ 93 h 221"/>
                <a:gd name="T32" fmla="*/ 124 w 264"/>
                <a:gd name="T33" fmla="*/ 90 h 221"/>
                <a:gd name="T34" fmla="*/ 136 w 264"/>
                <a:gd name="T35" fmla="*/ 78 h 221"/>
                <a:gd name="T36" fmla="*/ 135 w 264"/>
                <a:gd name="T37" fmla="*/ 77 h 221"/>
                <a:gd name="T38" fmla="*/ 37 w 264"/>
                <a:gd name="T39" fmla="*/ 59 h 221"/>
                <a:gd name="T40" fmla="*/ 16 w 264"/>
                <a:gd name="T41" fmla="*/ 199 h 221"/>
                <a:gd name="T42" fmla="*/ 22 w 264"/>
                <a:gd name="T43" fmla="*/ 213 h 221"/>
                <a:gd name="T44" fmla="*/ 31 w 264"/>
                <a:gd name="T45" fmla="*/ 221 h 221"/>
                <a:gd name="T46" fmla="*/ 29 w 264"/>
                <a:gd name="T47" fmla="*/ 216 h 221"/>
                <a:gd name="T48" fmla="*/ 41 w 264"/>
                <a:gd name="T49" fmla="*/ 66 h 221"/>
                <a:gd name="T50" fmla="*/ 37 w 264"/>
                <a:gd name="T51" fmla="*/ 59 h 221"/>
                <a:gd name="T52" fmla="*/ 228 w 264"/>
                <a:gd name="T53" fmla="*/ 33 h 221"/>
                <a:gd name="T54" fmla="*/ 239 w 264"/>
                <a:gd name="T55" fmla="*/ 68 h 221"/>
                <a:gd name="T56" fmla="*/ 242 w 264"/>
                <a:gd name="T57" fmla="*/ 74 h 221"/>
                <a:gd name="T58" fmla="*/ 253 w 264"/>
                <a:gd name="T59" fmla="*/ 107 h 221"/>
                <a:gd name="T60" fmla="*/ 261 w 264"/>
                <a:gd name="T61" fmla="*/ 127 h 221"/>
                <a:gd name="T62" fmla="*/ 253 w 264"/>
                <a:gd name="T63" fmla="*/ 68 h 221"/>
                <a:gd name="T64" fmla="*/ 228 w 264"/>
                <a:gd name="T65" fmla="*/ 33 h 221"/>
                <a:gd name="T66" fmla="*/ 78 w 264"/>
                <a:gd name="T67" fmla="*/ 21 h 221"/>
                <a:gd name="T68" fmla="*/ 40 w 264"/>
                <a:gd name="T69" fmla="*/ 56 h 221"/>
                <a:gd name="T70" fmla="*/ 43 w 264"/>
                <a:gd name="T71" fmla="*/ 62 h 221"/>
                <a:gd name="T72" fmla="*/ 76 w 264"/>
                <a:gd name="T73" fmla="*/ 29 h 221"/>
                <a:gd name="T74" fmla="*/ 78 w 264"/>
                <a:gd name="T75" fmla="*/ 21 h 221"/>
                <a:gd name="T76" fmla="*/ 145 w 264"/>
                <a:gd name="T77" fmla="*/ 0 h 221"/>
                <a:gd name="T78" fmla="*/ 127 w 264"/>
                <a:gd name="T79" fmla="*/ 1 h 221"/>
                <a:gd name="T80" fmla="*/ 137 w 264"/>
                <a:gd name="T81" fmla="*/ 7 h 221"/>
                <a:gd name="T82" fmla="*/ 143 w 264"/>
                <a:gd name="T83" fmla="*/ 7 h 221"/>
                <a:gd name="T84" fmla="*/ 225 w 264"/>
                <a:gd name="T85" fmla="*/ 47 h 221"/>
                <a:gd name="T86" fmla="*/ 219 w 264"/>
                <a:gd name="T87" fmla="*/ 25 h 221"/>
                <a:gd name="T88" fmla="*/ 145 w 264"/>
                <a:gd name="T8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4" h="221">
                  <a:moveTo>
                    <a:pt x="121" y="95"/>
                  </a:moveTo>
                  <a:cubicBezTo>
                    <a:pt x="119" y="95"/>
                    <a:pt x="117" y="96"/>
                    <a:pt x="115" y="96"/>
                  </a:cubicBezTo>
                  <a:cubicBezTo>
                    <a:pt x="114" y="97"/>
                    <a:pt x="113" y="97"/>
                    <a:pt x="111" y="97"/>
                  </a:cubicBezTo>
                  <a:cubicBezTo>
                    <a:pt x="108" y="102"/>
                    <a:pt x="106" y="107"/>
                    <a:pt x="104" y="112"/>
                  </a:cubicBezTo>
                  <a:cubicBezTo>
                    <a:pt x="98" y="128"/>
                    <a:pt x="99" y="144"/>
                    <a:pt x="106" y="159"/>
                  </a:cubicBezTo>
                  <a:cubicBezTo>
                    <a:pt x="119" y="186"/>
                    <a:pt x="147" y="203"/>
                    <a:pt x="175" y="203"/>
                  </a:cubicBezTo>
                  <a:cubicBezTo>
                    <a:pt x="186" y="203"/>
                    <a:pt x="198" y="200"/>
                    <a:pt x="208" y="195"/>
                  </a:cubicBezTo>
                  <a:cubicBezTo>
                    <a:pt x="229" y="185"/>
                    <a:pt x="245" y="168"/>
                    <a:pt x="254" y="148"/>
                  </a:cubicBezTo>
                  <a:cubicBezTo>
                    <a:pt x="253" y="146"/>
                    <a:pt x="252" y="143"/>
                    <a:pt x="252" y="141"/>
                  </a:cubicBezTo>
                  <a:cubicBezTo>
                    <a:pt x="246" y="160"/>
                    <a:pt x="233" y="175"/>
                    <a:pt x="210" y="186"/>
                  </a:cubicBezTo>
                  <a:cubicBezTo>
                    <a:pt x="197" y="192"/>
                    <a:pt x="184" y="195"/>
                    <a:pt x="170" y="195"/>
                  </a:cubicBezTo>
                  <a:cubicBezTo>
                    <a:pt x="144" y="195"/>
                    <a:pt x="119" y="183"/>
                    <a:pt x="107" y="158"/>
                  </a:cubicBezTo>
                  <a:cubicBezTo>
                    <a:pt x="100" y="144"/>
                    <a:pt x="108" y="132"/>
                    <a:pt x="113" y="117"/>
                  </a:cubicBezTo>
                  <a:cubicBezTo>
                    <a:pt x="116" y="110"/>
                    <a:pt x="118" y="102"/>
                    <a:pt x="121" y="95"/>
                  </a:cubicBezTo>
                  <a:moveTo>
                    <a:pt x="135" y="77"/>
                  </a:moveTo>
                  <a:cubicBezTo>
                    <a:pt x="127" y="81"/>
                    <a:pt x="120" y="86"/>
                    <a:pt x="115" y="93"/>
                  </a:cubicBezTo>
                  <a:cubicBezTo>
                    <a:pt x="118" y="92"/>
                    <a:pt x="121" y="91"/>
                    <a:pt x="124" y="90"/>
                  </a:cubicBezTo>
                  <a:cubicBezTo>
                    <a:pt x="126" y="85"/>
                    <a:pt x="130" y="81"/>
                    <a:pt x="136" y="78"/>
                  </a:cubicBezTo>
                  <a:cubicBezTo>
                    <a:pt x="135" y="77"/>
                    <a:pt x="135" y="77"/>
                    <a:pt x="135" y="77"/>
                  </a:cubicBezTo>
                  <a:moveTo>
                    <a:pt x="37" y="59"/>
                  </a:moveTo>
                  <a:cubicBezTo>
                    <a:pt x="9" y="99"/>
                    <a:pt x="0" y="152"/>
                    <a:pt x="16" y="199"/>
                  </a:cubicBezTo>
                  <a:cubicBezTo>
                    <a:pt x="18" y="204"/>
                    <a:pt x="20" y="209"/>
                    <a:pt x="22" y="213"/>
                  </a:cubicBezTo>
                  <a:cubicBezTo>
                    <a:pt x="31" y="221"/>
                    <a:pt x="31" y="221"/>
                    <a:pt x="31" y="221"/>
                  </a:cubicBezTo>
                  <a:cubicBezTo>
                    <a:pt x="30" y="219"/>
                    <a:pt x="30" y="217"/>
                    <a:pt x="29" y="216"/>
                  </a:cubicBezTo>
                  <a:cubicBezTo>
                    <a:pt x="7" y="166"/>
                    <a:pt x="12" y="108"/>
                    <a:pt x="41" y="66"/>
                  </a:cubicBezTo>
                  <a:cubicBezTo>
                    <a:pt x="39" y="64"/>
                    <a:pt x="38" y="61"/>
                    <a:pt x="37" y="59"/>
                  </a:cubicBezTo>
                  <a:moveTo>
                    <a:pt x="228" y="33"/>
                  </a:moveTo>
                  <a:cubicBezTo>
                    <a:pt x="231" y="45"/>
                    <a:pt x="235" y="57"/>
                    <a:pt x="239" y="68"/>
                  </a:cubicBezTo>
                  <a:cubicBezTo>
                    <a:pt x="240" y="70"/>
                    <a:pt x="241" y="72"/>
                    <a:pt x="242" y="74"/>
                  </a:cubicBezTo>
                  <a:cubicBezTo>
                    <a:pt x="247" y="85"/>
                    <a:pt x="251" y="96"/>
                    <a:pt x="253" y="107"/>
                  </a:cubicBezTo>
                  <a:cubicBezTo>
                    <a:pt x="256" y="114"/>
                    <a:pt x="258" y="121"/>
                    <a:pt x="261" y="127"/>
                  </a:cubicBezTo>
                  <a:cubicBezTo>
                    <a:pt x="264" y="108"/>
                    <a:pt x="262" y="87"/>
                    <a:pt x="253" y="68"/>
                  </a:cubicBezTo>
                  <a:cubicBezTo>
                    <a:pt x="247" y="54"/>
                    <a:pt x="238" y="42"/>
                    <a:pt x="228" y="33"/>
                  </a:cubicBezTo>
                  <a:moveTo>
                    <a:pt x="78" y="21"/>
                  </a:moveTo>
                  <a:cubicBezTo>
                    <a:pt x="63" y="30"/>
                    <a:pt x="51" y="42"/>
                    <a:pt x="40" y="56"/>
                  </a:cubicBezTo>
                  <a:cubicBezTo>
                    <a:pt x="41" y="58"/>
                    <a:pt x="42" y="60"/>
                    <a:pt x="43" y="62"/>
                  </a:cubicBezTo>
                  <a:cubicBezTo>
                    <a:pt x="52" y="50"/>
                    <a:pt x="63" y="38"/>
                    <a:pt x="76" y="29"/>
                  </a:cubicBezTo>
                  <a:cubicBezTo>
                    <a:pt x="76" y="26"/>
                    <a:pt x="77" y="23"/>
                    <a:pt x="78" y="21"/>
                  </a:cubicBezTo>
                  <a:moveTo>
                    <a:pt x="145" y="0"/>
                  </a:moveTo>
                  <a:cubicBezTo>
                    <a:pt x="139" y="0"/>
                    <a:pt x="133" y="0"/>
                    <a:pt x="127" y="1"/>
                  </a:cubicBezTo>
                  <a:cubicBezTo>
                    <a:pt x="131" y="3"/>
                    <a:pt x="134" y="4"/>
                    <a:pt x="137" y="7"/>
                  </a:cubicBezTo>
                  <a:cubicBezTo>
                    <a:pt x="139" y="7"/>
                    <a:pt x="141" y="7"/>
                    <a:pt x="143" y="7"/>
                  </a:cubicBezTo>
                  <a:cubicBezTo>
                    <a:pt x="175" y="7"/>
                    <a:pt x="204" y="21"/>
                    <a:pt x="225" y="47"/>
                  </a:cubicBezTo>
                  <a:cubicBezTo>
                    <a:pt x="223" y="40"/>
                    <a:pt x="221" y="33"/>
                    <a:pt x="219" y="25"/>
                  </a:cubicBezTo>
                  <a:cubicBezTo>
                    <a:pt x="198" y="9"/>
                    <a:pt x="172" y="0"/>
                    <a:pt x="14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9" name="Freeform 44"/>
            <p:cNvSpPr>
              <a:spLocks noEditPoints="1"/>
            </p:cNvSpPr>
            <p:nvPr/>
          </p:nvSpPr>
          <p:spPr bwMode="auto">
            <a:xfrm>
              <a:off x="5444789" y="4297590"/>
              <a:ext cx="849313" cy="774700"/>
            </a:xfrm>
            <a:custGeom>
              <a:avLst/>
              <a:gdLst>
                <a:gd name="T0" fmla="*/ 72 w 226"/>
                <a:gd name="T1" fmla="*/ 149 h 206"/>
                <a:gd name="T2" fmla="*/ 73 w 226"/>
                <a:gd name="T3" fmla="*/ 150 h 206"/>
                <a:gd name="T4" fmla="*/ 72 w 226"/>
                <a:gd name="T5" fmla="*/ 149 h 206"/>
                <a:gd name="T6" fmla="*/ 121 w 226"/>
                <a:gd name="T7" fmla="*/ 0 h 206"/>
                <a:gd name="T8" fmla="*/ 29 w 226"/>
                <a:gd name="T9" fmla="*/ 40 h 206"/>
                <a:gd name="T10" fmla="*/ 1 w 226"/>
                <a:gd name="T11" fmla="*/ 113 h 206"/>
                <a:gd name="T12" fmla="*/ 33 w 226"/>
                <a:gd name="T13" fmla="*/ 184 h 206"/>
                <a:gd name="T14" fmla="*/ 89 w 226"/>
                <a:gd name="T15" fmla="*/ 206 h 206"/>
                <a:gd name="T16" fmla="*/ 91 w 226"/>
                <a:gd name="T17" fmla="*/ 206 h 206"/>
                <a:gd name="T18" fmla="*/ 148 w 226"/>
                <a:gd name="T19" fmla="*/ 180 h 206"/>
                <a:gd name="T20" fmla="*/ 145 w 226"/>
                <a:gd name="T21" fmla="*/ 88 h 206"/>
                <a:gd name="T22" fmla="*/ 109 w 226"/>
                <a:gd name="T23" fmla="*/ 74 h 206"/>
                <a:gd name="T24" fmla="*/ 71 w 226"/>
                <a:gd name="T25" fmla="*/ 90 h 206"/>
                <a:gd name="T26" fmla="*/ 72 w 226"/>
                <a:gd name="T27" fmla="*/ 149 h 206"/>
                <a:gd name="T28" fmla="*/ 92 w 226"/>
                <a:gd name="T29" fmla="*/ 121 h 206"/>
                <a:gd name="T30" fmla="*/ 129 w 226"/>
                <a:gd name="T31" fmla="*/ 83 h 206"/>
                <a:gd name="T32" fmla="*/ 144 w 226"/>
                <a:gd name="T33" fmla="*/ 89 h 206"/>
                <a:gd name="T34" fmla="*/ 144 w 226"/>
                <a:gd name="T35" fmla="*/ 178 h 206"/>
                <a:gd name="T36" fmla="*/ 91 w 226"/>
                <a:gd name="T37" fmla="*/ 204 h 206"/>
                <a:gd name="T38" fmla="*/ 89 w 226"/>
                <a:gd name="T39" fmla="*/ 205 h 206"/>
                <a:gd name="T40" fmla="*/ 37 w 226"/>
                <a:gd name="T41" fmla="*/ 180 h 206"/>
                <a:gd name="T42" fmla="*/ 2 w 226"/>
                <a:gd name="T43" fmla="*/ 113 h 206"/>
                <a:gd name="T44" fmla="*/ 35 w 226"/>
                <a:gd name="T45" fmla="*/ 49 h 206"/>
                <a:gd name="T46" fmla="*/ 123 w 226"/>
                <a:gd name="T47" fmla="*/ 14 h 206"/>
                <a:gd name="T48" fmla="*/ 205 w 226"/>
                <a:gd name="T49" fmla="*/ 37 h 206"/>
                <a:gd name="T50" fmla="*/ 226 w 226"/>
                <a:gd name="T51" fmla="*/ 53 h 206"/>
                <a:gd name="T52" fmla="*/ 208 w 226"/>
                <a:gd name="T53" fmla="*/ 35 h 206"/>
                <a:gd name="T54" fmla="*/ 184 w 226"/>
                <a:gd name="T55" fmla="*/ 17 h 206"/>
                <a:gd name="T56" fmla="*/ 121 w 226"/>
                <a:gd name="T5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6" h="206">
                  <a:moveTo>
                    <a:pt x="72" y="149"/>
                  </a:moveTo>
                  <a:cubicBezTo>
                    <a:pt x="73" y="149"/>
                    <a:pt x="73" y="149"/>
                    <a:pt x="73" y="150"/>
                  </a:cubicBezTo>
                  <a:cubicBezTo>
                    <a:pt x="73" y="149"/>
                    <a:pt x="73" y="149"/>
                    <a:pt x="72" y="149"/>
                  </a:cubicBezTo>
                  <a:moveTo>
                    <a:pt x="121" y="0"/>
                  </a:moveTo>
                  <a:cubicBezTo>
                    <a:pt x="87" y="0"/>
                    <a:pt x="54" y="14"/>
                    <a:pt x="29" y="40"/>
                  </a:cubicBezTo>
                  <a:cubicBezTo>
                    <a:pt x="10" y="60"/>
                    <a:pt x="0" y="86"/>
                    <a:pt x="1" y="113"/>
                  </a:cubicBezTo>
                  <a:cubicBezTo>
                    <a:pt x="2" y="140"/>
                    <a:pt x="13" y="165"/>
                    <a:pt x="33" y="184"/>
                  </a:cubicBezTo>
                  <a:cubicBezTo>
                    <a:pt x="48" y="198"/>
                    <a:pt x="68" y="206"/>
                    <a:pt x="89" y="206"/>
                  </a:cubicBezTo>
                  <a:cubicBezTo>
                    <a:pt x="89" y="206"/>
                    <a:pt x="90" y="206"/>
                    <a:pt x="91" y="206"/>
                  </a:cubicBezTo>
                  <a:cubicBezTo>
                    <a:pt x="113" y="205"/>
                    <a:pt x="133" y="196"/>
                    <a:pt x="148" y="180"/>
                  </a:cubicBezTo>
                  <a:cubicBezTo>
                    <a:pt x="172" y="154"/>
                    <a:pt x="171" y="113"/>
                    <a:pt x="145" y="88"/>
                  </a:cubicBezTo>
                  <a:cubicBezTo>
                    <a:pt x="135" y="79"/>
                    <a:pt x="122" y="74"/>
                    <a:pt x="109" y="74"/>
                  </a:cubicBezTo>
                  <a:cubicBezTo>
                    <a:pt x="95" y="74"/>
                    <a:pt x="82" y="79"/>
                    <a:pt x="71" y="90"/>
                  </a:cubicBezTo>
                  <a:cubicBezTo>
                    <a:pt x="56" y="107"/>
                    <a:pt x="56" y="133"/>
                    <a:pt x="72" y="149"/>
                  </a:cubicBezTo>
                  <a:cubicBezTo>
                    <a:pt x="58" y="134"/>
                    <a:pt x="94" y="144"/>
                    <a:pt x="92" y="121"/>
                  </a:cubicBezTo>
                  <a:cubicBezTo>
                    <a:pt x="90" y="104"/>
                    <a:pt x="110" y="83"/>
                    <a:pt x="129" y="83"/>
                  </a:cubicBezTo>
                  <a:cubicBezTo>
                    <a:pt x="134" y="83"/>
                    <a:pt x="140" y="85"/>
                    <a:pt x="144" y="89"/>
                  </a:cubicBezTo>
                  <a:cubicBezTo>
                    <a:pt x="170" y="113"/>
                    <a:pt x="168" y="152"/>
                    <a:pt x="144" y="178"/>
                  </a:cubicBezTo>
                  <a:cubicBezTo>
                    <a:pt x="129" y="193"/>
                    <a:pt x="112" y="204"/>
                    <a:pt x="91" y="204"/>
                  </a:cubicBezTo>
                  <a:cubicBezTo>
                    <a:pt x="90" y="205"/>
                    <a:pt x="90" y="205"/>
                    <a:pt x="89" y="205"/>
                  </a:cubicBezTo>
                  <a:cubicBezTo>
                    <a:pt x="69" y="205"/>
                    <a:pt x="52" y="194"/>
                    <a:pt x="37" y="180"/>
                  </a:cubicBezTo>
                  <a:cubicBezTo>
                    <a:pt x="17" y="161"/>
                    <a:pt x="3" y="139"/>
                    <a:pt x="2" y="113"/>
                  </a:cubicBezTo>
                  <a:cubicBezTo>
                    <a:pt x="1" y="86"/>
                    <a:pt x="16" y="68"/>
                    <a:pt x="35" y="49"/>
                  </a:cubicBezTo>
                  <a:cubicBezTo>
                    <a:pt x="57" y="25"/>
                    <a:pt x="90" y="14"/>
                    <a:pt x="123" y="14"/>
                  </a:cubicBezTo>
                  <a:cubicBezTo>
                    <a:pt x="152" y="14"/>
                    <a:pt x="181" y="22"/>
                    <a:pt x="205" y="37"/>
                  </a:cubicBezTo>
                  <a:cubicBezTo>
                    <a:pt x="212" y="41"/>
                    <a:pt x="219" y="47"/>
                    <a:pt x="226" y="53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00" y="28"/>
                    <a:pt x="192" y="22"/>
                    <a:pt x="184" y="17"/>
                  </a:cubicBezTo>
                  <a:cubicBezTo>
                    <a:pt x="164" y="6"/>
                    <a:pt x="143" y="0"/>
                    <a:pt x="12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0" name="Freeform 45"/>
            <p:cNvSpPr/>
            <p:nvPr/>
          </p:nvSpPr>
          <p:spPr bwMode="auto">
            <a:xfrm>
              <a:off x="6124239" y="5289777"/>
              <a:ext cx="1370013" cy="492125"/>
            </a:xfrm>
            <a:custGeom>
              <a:avLst/>
              <a:gdLst>
                <a:gd name="T0" fmla="*/ 1 w 365"/>
                <a:gd name="T1" fmla="*/ 0 h 131"/>
                <a:gd name="T2" fmla="*/ 0 w 365"/>
                <a:gd name="T3" fmla="*/ 0 h 131"/>
                <a:gd name="T4" fmla="*/ 1 w 365"/>
                <a:gd name="T5" fmla="*/ 6 h 131"/>
                <a:gd name="T6" fmla="*/ 35 w 365"/>
                <a:gd name="T7" fmla="*/ 53 h 131"/>
                <a:gd name="T8" fmla="*/ 68 w 365"/>
                <a:gd name="T9" fmla="*/ 61 h 131"/>
                <a:gd name="T10" fmla="*/ 147 w 365"/>
                <a:gd name="T11" fmla="*/ 39 h 131"/>
                <a:gd name="T12" fmla="*/ 193 w 365"/>
                <a:gd name="T13" fmla="*/ 29 h 131"/>
                <a:gd name="T14" fmla="*/ 234 w 365"/>
                <a:gd name="T15" fmla="*/ 35 h 131"/>
                <a:gd name="T16" fmla="*/ 307 w 365"/>
                <a:gd name="T17" fmla="*/ 68 h 131"/>
                <a:gd name="T18" fmla="*/ 318 w 365"/>
                <a:gd name="T19" fmla="*/ 78 h 131"/>
                <a:gd name="T20" fmla="*/ 352 w 365"/>
                <a:gd name="T21" fmla="*/ 118 h 131"/>
                <a:gd name="T22" fmla="*/ 365 w 365"/>
                <a:gd name="T23" fmla="*/ 131 h 131"/>
                <a:gd name="T24" fmla="*/ 308 w 365"/>
                <a:gd name="T25" fmla="*/ 59 h 131"/>
                <a:gd name="T26" fmla="*/ 304 w 365"/>
                <a:gd name="T27" fmla="*/ 55 h 131"/>
                <a:gd name="T28" fmla="*/ 235 w 365"/>
                <a:gd name="T29" fmla="*/ 28 h 131"/>
                <a:gd name="T30" fmla="*/ 206 w 365"/>
                <a:gd name="T31" fmla="*/ 24 h 131"/>
                <a:gd name="T32" fmla="*/ 146 w 365"/>
                <a:gd name="T33" fmla="*/ 38 h 131"/>
                <a:gd name="T34" fmla="*/ 73 w 365"/>
                <a:gd name="T35" fmla="*/ 57 h 131"/>
                <a:gd name="T36" fmla="*/ 37 w 365"/>
                <a:gd name="T37" fmla="*/ 49 h 131"/>
                <a:gd name="T38" fmla="*/ 5 w 365"/>
                <a:gd name="T39" fmla="*/ 12 h 131"/>
                <a:gd name="T40" fmla="*/ 2 w 365"/>
                <a:gd name="T41" fmla="*/ 6 h 131"/>
                <a:gd name="T42" fmla="*/ 2 w 365"/>
                <a:gd name="T43" fmla="*/ 6 h 131"/>
                <a:gd name="T44" fmla="*/ 1 w 365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5" h="13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1" y="6"/>
                  </a:cubicBezTo>
                  <a:cubicBezTo>
                    <a:pt x="4" y="18"/>
                    <a:pt x="12" y="41"/>
                    <a:pt x="35" y="53"/>
                  </a:cubicBezTo>
                  <a:cubicBezTo>
                    <a:pt x="45" y="58"/>
                    <a:pt x="56" y="61"/>
                    <a:pt x="68" y="61"/>
                  </a:cubicBezTo>
                  <a:cubicBezTo>
                    <a:pt x="91" y="61"/>
                    <a:pt x="117" y="53"/>
                    <a:pt x="147" y="39"/>
                  </a:cubicBezTo>
                  <a:cubicBezTo>
                    <a:pt x="162" y="32"/>
                    <a:pt x="178" y="29"/>
                    <a:pt x="193" y="29"/>
                  </a:cubicBezTo>
                  <a:cubicBezTo>
                    <a:pt x="207" y="29"/>
                    <a:pt x="221" y="31"/>
                    <a:pt x="234" y="35"/>
                  </a:cubicBezTo>
                  <a:cubicBezTo>
                    <a:pt x="258" y="40"/>
                    <a:pt x="285" y="51"/>
                    <a:pt x="307" y="68"/>
                  </a:cubicBezTo>
                  <a:cubicBezTo>
                    <a:pt x="311" y="72"/>
                    <a:pt x="315" y="75"/>
                    <a:pt x="318" y="78"/>
                  </a:cubicBezTo>
                  <a:cubicBezTo>
                    <a:pt x="333" y="92"/>
                    <a:pt x="344" y="107"/>
                    <a:pt x="352" y="118"/>
                  </a:cubicBezTo>
                  <a:cubicBezTo>
                    <a:pt x="357" y="122"/>
                    <a:pt x="361" y="126"/>
                    <a:pt x="365" y="131"/>
                  </a:cubicBezTo>
                  <a:cubicBezTo>
                    <a:pt x="362" y="126"/>
                    <a:pt x="344" y="87"/>
                    <a:pt x="308" y="59"/>
                  </a:cubicBezTo>
                  <a:cubicBezTo>
                    <a:pt x="307" y="58"/>
                    <a:pt x="305" y="57"/>
                    <a:pt x="304" y="55"/>
                  </a:cubicBezTo>
                  <a:cubicBezTo>
                    <a:pt x="283" y="40"/>
                    <a:pt x="257" y="32"/>
                    <a:pt x="235" y="28"/>
                  </a:cubicBezTo>
                  <a:cubicBezTo>
                    <a:pt x="226" y="25"/>
                    <a:pt x="216" y="24"/>
                    <a:pt x="206" y="24"/>
                  </a:cubicBezTo>
                  <a:cubicBezTo>
                    <a:pt x="186" y="24"/>
                    <a:pt x="166" y="29"/>
                    <a:pt x="146" y="38"/>
                  </a:cubicBezTo>
                  <a:cubicBezTo>
                    <a:pt x="119" y="51"/>
                    <a:pt x="94" y="57"/>
                    <a:pt x="73" y="57"/>
                  </a:cubicBezTo>
                  <a:cubicBezTo>
                    <a:pt x="60" y="57"/>
                    <a:pt x="47" y="54"/>
                    <a:pt x="37" y="49"/>
                  </a:cubicBezTo>
                  <a:cubicBezTo>
                    <a:pt x="19" y="39"/>
                    <a:pt x="9" y="23"/>
                    <a:pt x="5" y="12"/>
                  </a:cubicBezTo>
                  <a:cubicBezTo>
                    <a:pt x="4" y="10"/>
                    <a:pt x="3" y="8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2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1" name="Freeform 46"/>
            <p:cNvSpPr>
              <a:spLocks noEditPoints="1"/>
            </p:cNvSpPr>
            <p:nvPr/>
          </p:nvSpPr>
          <p:spPr bwMode="auto">
            <a:xfrm>
              <a:off x="6635414" y="5567590"/>
              <a:ext cx="919163" cy="725488"/>
            </a:xfrm>
            <a:custGeom>
              <a:avLst/>
              <a:gdLst>
                <a:gd name="T0" fmla="*/ 1 w 245"/>
                <a:gd name="T1" fmla="*/ 97 h 193"/>
                <a:gd name="T2" fmla="*/ 4 w 245"/>
                <a:gd name="T3" fmla="*/ 135 h 193"/>
                <a:gd name="T4" fmla="*/ 15 w 245"/>
                <a:gd name="T5" fmla="*/ 157 h 193"/>
                <a:gd name="T6" fmla="*/ 23 w 245"/>
                <a:gd name="T7" fmla="*/ 167 h 193"/>
                <a:gd name="T8" fmla="*/ 83 w 245"/>
                <a:gd name="T9" fmla="*/ 193 h 193"/>
                <a:gd name="T10" fmla="*/ 107 w 245"/>
                <a:gd name="T11" fmla="*/ 190 h 193"/>
                <a:gd name="T12" fmla="*/ 106 w 245"/>
                <a:gd name="T13" fmla="*/ 189 h 193"/>
                <a:gd name="T14" fmla="*/ 48 w 245"/>
                <a:gd name="T15" fmla="*/ 156 h 193"/>
                <a:gd name="T16" fmla="*/ 44 w 245"/>
                <a:gd name="T17" fmla="*/ 156 h 193"/>
                <a:gd name="T18" fmla="*/ 40 w 245"/>
                <a:gd name="T19" fmla="*/ 156 h 193"/>
                <a:gd name="T20" fmla="*/ 8 w 245"/>
                <a:gd name="T21" fmla="*/ 136 h 193"/>
                <a:gd name="T22" fmla="*/ 1 w 245"/>
                <a:gd name="T23" fmla="*/ 97 h 193"/>
                <a:gd name="T24" fmla="*/ 111 w 245"/>
                <a:gd name="T25" fmla="*/ 0 h 193"/>
                <a:gd name="T26" fmla="*/ 73 w 245"/>
                <a:gd name="T27" fmla="*/ 6 h 193"/>
                <a:gd name="T28" fmla="*/ 10 w 245"/>
                <a:gd name="T29" fmla="*/ 58 h 193"/>
                <a:gd name="T30" fmla="*/ 1 w 245"/>
                <a:gd name="T31" fmla="*/ 97 h 193"/>
                <a:gd name="T32" fmla="*/ 14 w 245"/>
                <a:gd name="T33" fmla="*/ 58 h 193"/>
                <a:gd name="T34" fmla="*/ 73 w 245"/>
                <a:gd name="T35" fmla="*/ 9 h 193"/>
                <a:gd name="T36" fmla="*/ 103 w 245"/>
                <a:gd name="T37" fmla="*/ 5 h 193"/>
                <a:gd name="T38" fmla="*/ 165 w 245"/>
                <a:gd name="T39" fmla="*/ 23 h 193"/>
                <a:gd name="T40" fmla="*/ 210 w 245"/>
                <a:gd name="T41" fmla="*/ 51 h 193"/>
                <a:gd name="T42" fmla="*/ 238 w 245"/>
                <a:gd name="T43" fmla="*/ 91 h 193"/>
                <a:gd name="T44" fmla="*/ 245 w 245"/>
                <a:gd name="T45" fmla="*/ 86 h 193"/>
                <a:gd name="T46" fmla="*/ 243 w 245"/>
                <a:gd name="T47" fmla="*/ 79 h 193"/>
                <a:gd name="T48" fmla="*/ 235 w 245"/>
                <a:gd name="T49" fmla="*/ 65 h 193"/>
                <a:gd name="T50" fmla="*/ 229 w 245"/>
                <a:gd name="T51" fmla="*/ 57 h 193"/>
                <a:gd name="T52" fmla="*/ 216 w 245"/>
                <a:gd name="T53" fmla="*/ 44 h 193"/>
                <a:gd name="T54" fmla="*/ 198 w 245"/>
                <a:gd name="T55" fmla="*/ 31 h 193"/>
                <a:gd name="T56" fmla="*/ 171 w 245"/>
                <a:gd name="T57" fmla="*/ 15 h 193"/>
                <a:gd name="T58" fmla="*/ 111 w 245"/>
                <a:gd name="T5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5" h="193">
                  <a:moveTo>
                    <a:pt x="1" y="97"/>
                  </a:moveTo>
                  <a:cubicBezTo>
                    <a:pt x="0" y="109"/>
                    <a:pt x="1" y="122"/>
                    <a:pt x="4" y="135"/>
                  </a:cubicBezTo>
                  <a:cubicBezTo>
                    <a:pt x="7" y="143"/>
                    <a:pt x="11" y="150"/>
                    <a:pt x="15" y="157"/>
                  </a:cubicBezTo>
                  <a:cubicBezTo>
                    <a:pt x="19" y="160"/>
                    <a:pt x="21" y="163"/>
                    <a:pt x="23" y="167"/>
                  </a:cubicBezTo>
                  <a:cubicBezTo>
                    <a:pt x="39" y="183"/>
                    <a:pt x="60" y="193"/>
                    <a:pt x="83" y="193"/>
                  </a:cubicBezTo>
                  <a:cubicBezTo>
                    <a:pt x="91" y="193"/>
                    <a:pt x="99" y="192"/>
                    <a:pt x="107" y="190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88" y="158"/>
                    <a:pt x="66" y="156"/>
                    <a:pt x="48" y="156"/>
                  </a:cubicBezTo>
                  <a:cubicBezTo>
                    <a:pt x="47" y="156"/>
                    <a:pt x="45" y="156"/>
                    <a:pt x="44" y="156"/>
                  </a:cubicBezTo>
                  <a:cubicBezTo>
                    <a:pt x="43" y="156"/>
                    <a:pt x="41" y="156"/>
                    <a:pt x="40" y="156"/>
                  </a:cubicBezTo>
                  <a:cubicBezTo>
                    <a:pt x="26" y="156"/>
                    <a:pt x="14" y="155"/>
                    <a:pt x="8" y="136"/>
                  </a:cubicBezTo>
                  <a:cubicBezTo>
                    <a:pt x="4" y="123"/>
                    <a:pt x="2" y="110"/>
                    <a:pt x="1" y="97"/>
                  </a:cubicBezTo>
                  <a:moveTo>
                    <a:pt x="111" y="0"/>
                  </a:moveTo>
                  <a:cubicBezTo>
                    <a:pt x="98" y="0"/>
                    <a:pt x="85" y="2"/>
                    <a:pt x="73" y="6"/>
                  </a:cubicBezTo>
                  <a:cubicBezTo>
                    <a:pt x="46" y="14"/>
                    <a:pt x="23" y="34"/>
                    <a:pt x="10" y="58"/>
                  </a:cubicBezTo>
                  <a:cubicBezTo>
                    <a:pt x="3" y="71"/>
                    <a:pt x="1" y="84"/>
                    <a:pt x="1" y="97"/>
                  </a:cubicBezTo>
                  <a:cubicBezTo>
                    <a:pt x="3" y="84"/>
                    <a:pt x="7" y="71"/>
                    <a:pt x="14" y="58"/>
                  </a:cubicBezTo>
                  <a:cubicBezTo>
                    <a:pt x="27" y="34"/>
                    <a:pt x="46" y="17"/>
                    <a:pt x="73" y="9"/>
                  </a:cubicBezTo>
                  <a:cubicBezTo>
                    <a:pt x="83" y="6"/>
                    <a:pt x="93" y="5"/>
                    <a:pt x="103" y="5"/>
                  </a:cubicBezTo>
                  <a:cubicBezTo>
                    <a:pt x="124" y="5"/>
                    <a:pt x="144" y="12"/>
                    <a:pt x="165" y="23"/>
                  </a:cubicBezTo>
                  <a:cubicBezTo>
                    <a:pt x="180" y="31"/>
                    <a:pt x="196" y="40"/>
                    <a:pt x="210" y="51"/>
                  </a:cubicBezTo>
                  <a:cubicBezTo>
                    <a:pt x="223" y="62"/>
                    <a:pt x="233" y="75"/>
                    <a:pt x="238" y="91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4"/>
                    <a:pt x="244" y="81"/>
                    <a:pt x="243" y="79"/>
                  </a:cubicBezTo>
                  <a:cubicBezTo>
                    <a:pt x="241" y="74"/>
                    <a:pt x="238" y="69"/>
                    <a:pt x="235" y="65"/>
                  </a:cubicBezTo>
                  <a:cubicBezTo>
                    <a:pt x="233" y="62"/>
                    <a:pt x="231" y="59"/>
                    <a:pt x="229" y="57"/>
                  </a:cubicBezTo>
                  <a:cubicBezTo>
                    <a:pt x="225" y="52"/>
                    <a:pt x="221" y="48"/>
                    <a:pt x="216" y="44"/>
                  </a:cubicBezTo>
                  <a:cubicBezTo>
                    <a:pt x="210" y="39"/>
                    <a:pt x="205" y="35"/>
                    <a:pt x="198" y="31"/>
                  </a:cubicBezTo>
                  <a:cubicBezTo>
                    <a:pt x="190" y="25"/>
                    <a:pt x="180" y="20"/>
                    <a:pt x="171" y="15"/>
                  </a:cubicBezTo>
                  <a:cubicBezTo>
                    <a:pt x="152" y="5"/>
                    <a:pt x="132" y="0"/>
                    <a:pt x="11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222" name="组合 221"/>
            <p:cNvGrpSpPr/>
            <p:nvPr/>
          </p:nvGrpSpPr>
          <p:grpSpPr>
            <a:xfrm>
              <a:off x="4623556" y="5691982"/>
              <a:ext cx="1962645" cy="1176228"/>
              <a:chOff x="4623556" y="5691982"/>
              <a:chExt cx="1962645" cy="1176228"/>
            </a:xfrm>
            <a:grpFill/>
          </p:grpSpPr>
          <p:sp>
            <p:nvSpPr>
              <p:cNvPr id="254" name="Freeform 61"/>
              <p:cNvSpPr>
                <a:spLocks noEditPoints="1"/>
              </p:cNvSpPr>
              <p:nvPr/>
            </p:nvSpPr>
            <p:spPr bwMode="auto">
              <a:xfrm>
                <a:off x="4736873" y="5691982"/>
                <a:ext cx="1849328" cy="1176228"/>
              </a:xfrm>
              <a:custGeom>
                <a:avLst/>
                <a:gdLst>
                  <a:gd name="T0" fmla="*/ 13 w 345"/>
                  <a:gd name="T1" fmla="*/ 22 h 219"/>
                  <a:gd name="T2" fmla="*/ 39 w 345"/>
                  <a:gd name="T3" fmla="*/ 54 h 219"/>
                  <a:gd name="T4" fmla="*/ 40 w 345"/>
                  <a:gd name="T5" fmla="*/ 54 h 219"/>
                  <a:gd name="T6" fmla="*/ 39 w 345"/>
                  <a:gd name="T7" fmla="*/ 54 h 219"/>
                  <a:gd name="T8" fmla="*/ 70 w 345"/>
                  <a:gd name="T9" fmla="*/ 82 h 219"/>
                  <a:gd name="T10" fmla="*/ 75 w 345"/>
                  <a:gd name="T11" fmla="*/ 86 h 219"/>
                  <a:gd name="T12" fmla="*/ 73 w 345"/>
                  <a:gd name="T13" fmla="*/ 85 h 219"/>
                  <a:gd name="T14" fmla="*/ 72 w 345"/>
                  <a:gd name="T15" fmla="*/ 85 h 219"/>
                  <a:gd name="T16" fmla="*/ 73 w 345"/>
                  <a:gd name="T17" fmla="*/ 85 h 219"/>
                  <a:gd name="T18" fmla="*/ 176 w 345"/>
                  <a:gd name="T19" fmla="*/ 156 h 219"/>
                  <a:gd name="T20" fmla="*/ 199 w 345"/>
                  <a:gd name="T21" fmla="*/ 164 h 219"/>
                  <a:gd name="T22" fmla="*/ 217 w 345"/>
                  <a:gd name="T23" fmla="*/ 174 h 219"/>
                  <a:gd name="T24" fmla="*/ 197 w 345"/>
                  <a:gd name="T25" fmla="*/ 166 h 219"/>
                  <a:gd name="T26" fmla="*/ 306 w 345"/>
                  <a:gd name="T27" fmla="*/ 217 h 219"/>
                  <a:gd name="T28" fmla="*/ 345 w 345"/>
                  <a:gd name="T29" fmla="*/ 219 h 219"/>
                  <a:gd name="T30" fmla="*/ 320 w 345"/>
                  <a:gd name="T31" fmla="*/ 208 h 219"/>
                  <a:gd name="T32" fmla="*/ 184 w 345"/>
                  <a:gd name="T33" fmla="*/ 153 h 219"/>
                  <a:gd name="T34" fmla="*/ 70 w 345"/>
                  <a:gd name="T35" fmla="*/ 73 h 219"/>
                  <a:gd name="T36" fmla="*/ 20 w 345"/>
                  <a:gd name="T37" fmla="*/ 25 h 219"/>
                  <a:gd name="T38" fmla="*/ 13 w 345"/>
                  <a:gd name="T39" fmla="*/ 22 h 219"/>
                  <a:gd name="T40" fmla="*/ 0 w 345"/>
                  <a:gd name="T41" fmla="*/ 0 h 219"/>
                  <a:gd name="T42" fmla="*/ 0 w 345"/>
                  <a:gd name="T43" fmla="*/ 1 h 219"/>
                  <a:gd name="T44" fmla="*/ 0 w 345"/>
                  <a:gd name="T45" fmla="*/ 1 h 219"/>
                  <a:gd name="T46" fmla="*/ 0 w 345"/>
                  <a:gd name="T4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5" h="219">
                    <a:moveTo>
                      <a:pt x="13" y="22"/>
                    </a:moveTo>
                    <a:cubicBezTo>
                      <a:pt x="21" y="33"/>
                      <a:pt x="30" y="44"/>
                      <a:pt x="3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39" y="54"/>
                    </a:cubicBezTo>
                    <a:cubicBezTo>
                      <a:pt x="49" y="64"/>
                      <a:pt x="59" y="73"/>
                      <a:pt x="70" y="82"/>
                    </a:cubicBezTo>
                    <a:cubicBezTo>
                      <a:pt x="74" y="85"/>
                      <a:pt x="75" y="86"/>
                      <a:pt x="75" y="86"/>
                    </a:cubicBezTo>
                    <a:cubicBezTo>
                      <a:pt x="75" y="86"/>
                      <a:pt x="74" y="86"/>
                      <a:pt x="73" y="85"/>
                    </a:cubicBezTo>
                    <a:cubicBezTo>
                      <a:pt x="73" y="85"/>
                      <a:pt x="72" y="85"/>
                      <a:pt x="72" y="85"/>
                    </a:cubicBezTo>
                    <a:cubicBezTo>
                      <a:pt x="72" y="85"/>
                      <a:pt x="72" y="85"/>
                      <a:pt x="73" y="85"/>
                    </a:cubicBezTo>
                    <a:cubicBezTo>
                      <a:pt x="101" y="108"/>
                      <a:pt x="134" y="134"/>
                      <a:pt x="176" y="156"/>
                    </a:cubicBezTo>
                    <a:cubicBezTo>
                      <a:pt x="184" y="157"/>
                      <a:pt x="191" y="160"/>
                      <a:pt x="199" y="164"/>
                    </a:cubicBezTo>
                    <a:cubicBezTo>
                      <a:pt x="217" y="174"/>
                      <a:pt x="217" y="174"/>
                      <a:pt x="217" y="174"/>
                    </a:cubicBezTo>
                    <a:cubicBezTo>
                      <a:pt x="211" y="170"/>
                      <a:pt x="204" y="168"/>
                      <a:pt x="197" y="166"/>
                    </a:cubicBezTo>
                    <a:cubicBezTo>
                      <a:pt x="239" y="187"/>
                      <a:pt x="279" y="205"/>
                      <a:pt x="306" y="217"/>
                    </a:cubicBezTo>
                    <a:cubicBezTo>
                      <a:pt x="319" y="218"/>
                      <a:pt x="332" y="219"/>
                      <a:pt x="345" y="219"/>
                    </a:cubicBezTo>
                    <a:cubicBezTo>
                      <a:pt x="338" y="216"/>
                      <a:pt x="329" y="211"/>
                      <a:pt x="320" y="208"/>
                    </a:cubicBezTo>
                    <a:cubicBezTo>
                      <a:pt x="292" y="199"/>
                      <a:pt x="239" y="180"/>
                      <a:pt x="184" y="153"/>
                    </a:cubicBezTo>
                    <a:cubicBezTo>
                      <a:pt x="136" y="129"/>
                      <a:pt x="101" y="100"/>
                      <a:pt x="70" y="73"/>
                    </a:cubicBezTo>
                    <a:cubicBezTo>
                      <a:pt x="50" y="57"/>
                      <a:pt x="33" y="41"/>
                      <a:pt x="20" y="25"/>
                    </a:cubicBezTo>
                    <a:cubicBezTo>
                      <a:pt x="18" y="25"/>
                      <a:pt x="16" y="24"/>
                      <a:pt x="13" y="22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5" name="Freeform 72"/>
              <p:cNvSpPr>
                <a:spLocks noEditPoints="1"/>
              </p:cNvSpPr>
              <p:nvPr/>
            </p:nvSpPr>
            <p:spPr bwMode="auto">
              <a:xfrm>
                <a:off x="4623556" y="5982073"/>
                <a:ext cx="328619" cy="670835"/>
              </a:xfrm>
              <a:custGeom>
                <a:avLst/>
                <a:gdLst>
                  <a:gd name="T0" fmla="*/ 8 w 61"/>
                  <a:gd name="T1" fmla="*/ 55 h 125"/>
                  <a:gd name="T2" fmla="*/ 10 w 61"/>
                  <a:gd name="T3" fmla="*/ 93 h 125"/>
                  <a:gd name="T4" fmla="*/ 14 w 61"/>
                  <a:gd name="T5" fmla="*/ 120 h 125"/>
                  <a:gd name="T6" fmla="*/ 11 w 61"/>
                  <a:gd name="T7" fmla="*/ 125 h 125"/>
                  <a:gd name="T8" fmla="*/ 14 w 61"/>
                  <a:gd name="T9" fmla="*/ 70 h 125"/>
                  <a:gd name="T10" fmla="*/ 8 w 61"/>
                  <a:gd name="T11" fmla="*/ 55 h 125"/>
                  <a:gd name="T12" fmla="*/ 61 w 61"/>
                  <a:gd name="T13" fmla="*/ 0 h 125"/>
                  <a:gd name="T14" fmla="*/ 60 w 61"/>
                  <a:gd name="T15" fmla="*/ 0 h 125"/>
                  <a:gd name="T16" fmla="*/ 8 w 61"/>
                  <a:gd name="T17" fmla="*/ 55 h 125"/>
                  <a:gd name="T18" fmla="*/ 60 w 61"/>
                  <a:gd name="T19" fmla="*/ 0 h 125"/>
                  <a:gd name="T20" fmla="*/ 61 w 61"/>
                  <a:gd name="T2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25">
                    <a:moveTo>
                      <a:pt x="8" y="55"/>
                    </a:moveTo>
                    <a:cubicBezTo>
                      <a:pt x="5" y="65"/>
                      <a:pt x="6" y="78"/>
                      <a:pt x="10" y="93"/>
                    </a:cubicBezTo>
                    <a:cubicBezTo>
                      <a:pt x="10" y="93"/>
                      <a:pt x="30" y="107"/>
                      <a:pt x="14" y="120"/>
                    </a:cubicBezTo>
                    <a:cubicBezTo>
                      <a:pt x="10" y="124"/>
                      <a:pt x="10" y="125"/>
                      <a:pt x="11" y="125"/>
                    </a:cubicBezTo>
                    <a:cubicBezTo>
                      <a:pt x="15" y="125"/>
                      <a:pt x="38" y="108"/>
                      <a:pt x="14" y="70"/>
                    </a:cubicBezTo>
                    <a:cubicBezTo>
                      <a:pt x="11" y="64"/>
                      <a:pt x="9" y="59"/>
                      <a:pt x="8" y="55"/>
                    </a:cubicBezTo>
                    <a:moveTo>
                      <a:pt x="61" y="0"/>
                    </a:moveTo>
                    <a:cubicBezTo>
                      <a:pt x="61" y="0"/>
                      <a:pt x="61" y="0"/>
                      <a:pt x="60" y="0"/>
                    </a:cubicBezTo>
                    <a:cubicBezTo>
                      <a:pt x="54" y="2"/>
                      <a:pt x="0" y="18"/>
                      <a:pt x="8" y="55"/>
                    </a:cubicBezTo>
                    <a:cubicBezTo>
                      <a:pt x="15" y="16"/>
                      <a:pt x="55" y="2"/>
                      <a:pt x="60" y="0"/>
                    </a:cubicBezTo>
                    <a:cubicBezTo>
                      <a:pt x="61" y="0"/>
                      <a:pt x="61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6" name="Freeform 76"/>
              <p:cNvSpPr/>
              <p:nvPr/>
            </p:nvSpPr>
            <p:spPr bwMode="auto">
              <a:xfrm>
                <a:off x="5079090" y="6512395"/>
                <a:ext cx="820413" cy="258362"/>
              </a:xfrm>
              <a:custGeom>
                <a:avLst/>
                <a:gdLst>
                  <a:gd name="T0" fmla="*/ 89 w 153"/>
                  <a:gd name="T1" fmla="*/ 0 h 48"/>
                  <a:gd name="T2" fmla="*/ 0 w 153"/>
                  <a:gd name="T3" fmla="*/ 48 h 48"/>
                  <a:gd name="T4" fmla="*/ 5 w 153"/>
                  <a:gd name="T5" fmla="*/ 47 h 48"/>
                  <a:gd name="T6" fmla="*/ 11 w 153"/>
                  <a:gd name="T7" fmla="*/ 48 h 48"/>
                  <a:gd name="T8" fmla="*/ 101 w 153"/>
                  <a:gd name="T9" fmla="*/ 9 h 48"/>
                  <a:gd name="T10" fmla="*/ 133 w 153"/>
                  <a:gd name="T11" fmla="*/ 13 h 48"/>
                  <a:gd name="T12" fmla="*/ 153 w 153"/>
                  <a:gd name="T13" fmla="*/ 21 h 48"/>
                  <a:gd name="T14" fmla="*/ 135 w 153"/>
                  <a:gd name="T15" fmla="*/ 11 h 48"/>
                  <a:gd name="T16" fmla="*/ 112 w 153"/>
                  <a:gd name="T17" fmla="*/ 3 h 48"/>
                  <a:gd name="T18" fmla="*/ 89 w 153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48">
                    <a:moveTo>
                      <a:pt x="89" y="0"/>
                    </a:moveTo>
                    <a:cubicBezTo>
                      <a:pt x="54" y="0"/>
                      <a:pt x="20" y="17"/>
                      <a:pt x="0" y="48"/>
                    </a:cubicBezTo>
                    <a:cubicBezTo>
                      <a:pt x="2" y="47"/>
                      <a:pt x="3" y="47"/>
                      <a:pt x="5" y="47"/>
                    </a:cubicBezTo>
                    <a:cubicBezTo>
                      <a:pt x="7" y="47"/>
                      <a:pt x="9" y="47"/>
                      <a:pt x="11" y="48"/>
                    </a:cubicBezTo>
                    <a:cubicBezTo>
                      <a:pt x="32" y="23"/>
                      <a:pt x="67" y="9"/>
                      <a:pt x="101" y="9"/>
                    </a:cubicBezTo>
                    <a:cubicBezTo>
                      <a:pt x="112" y="9"/>
                      <a:pt x="123" y="10"/>
                      <a:pt x="133" y="13"/>
                    </a:cubicBezTo>
                    <a:cubicBezTo>
                      <a:pt x="140" y="15"/>
                      <a:pt x="147" y="17"/>
                      <a:pt x="153" y="21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27" y="7"/>
                      <a:pt x="120" y="4"/>
                      <a:pt x="112" y="3"/>
                    </a:cubicBezTo>
                    <a:cubicBezTo>
                      <a:pt x="104" y="1"/>
                      <a:pt x="96" y="0"/>
                      <a:pt x="89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3" name="Freeform 77"/>
            <p:cNvSpPr>
              <a:spLocks noEditPoints="1"/>
            </p:cNvSpPr>
            <p:nvPr/>
          </p:nvSpPr>
          <p:spPr bwMode="auto">
            <a:xfrm>
              <a:off x="8211801" y="4354740"/>
              <a:ext cx="157163" cy="1254125"/>
            </a:xfrm>
            <a:custGeom>
              <a:avLst/>
              <a:gdLst>
                <a:gd name="T0" fmla="*/ 42 w 42"/>
                <a:gd name="T1" fmla="*/ 147 h 334"/>
                <a:gd name="T2" fmla="*/ 41 w 42"/>
                <a:gd name="T3" fmla="*/ 152 h 334"/>
                <a:gd name="T4" fmla="*/ 42 w 42"/>
                <a:gd name="T5" fmla="*/ 158 h 334"/>
                <a:gd name="T6" fmla="*/ 42 w 42"/>
                <a:gd name="T7" fmla="*/ 147 h 334"/>
                <a:gd name="T8" fmla="*/ 0 w 42"/>
                <a:gd name="T9" fmla="*/ 0 h 334"/>
                <a:gd name="T10" fmla="*/ 0 w 42"/>
                <a:gd name="T11" fmla="*/ 2 h 334"/>
                <a:gd name="T12" fmla="*/ 36 w 42"/>
                <a:gd name="T13" fmla="*/ 101 h 334"/>
                <a:gd name="T14" fmla="*/ 37 w 42"/>
                <a:gd name="T15" fmla="*/ 174 h 334"/>
                <a:gd name="T16" fmla="*/ 39 w 42"/>
                <a:gd name="T17" fmla="*/ 191 h 334"/>
                <a:gd name="T18" fmla="*/ 37 w 42"/>
                <a:gd name="T19" fmla="*/ 177 h 334"/>
                <a:gd name="T20" fmla="*/ 33 w 42"/>
                <a:gd name="T21" fmla="*/ 214 h 334"/>
                <a:gd name="T22" fmla="*/ 0 w 42"/>
                <a:gd name="T23" fmla="*/ 309 h 334"/>
                <a:gd name="T24" fmla="*/ 3 w 42"/>
                <a:gd name="T25" fmla="*/ 334 h 334"/>
                <a:gd name="T26" fmla="*/ 6 w 42"/>
                <a:gd name="T27" fmla="*/ 327 h 334"/>
                <a:gd name="T28" fmla="*/ 39 w 42"/>
                <a:gd name="T29" fmla="*/ 214 h 334"/>
                <a:gd name="T30" fmla="*/ 42 w 42"/>
                <a:gd name="T31" fmla="*/ 159 h 334"/>
                <a:gd name="T32" fmla="*/ 42 w 42"/>
                <a:gd name="T33" fmla="*/ 160 h 334"/>
                <a:gd name="T34" fmla="*/ 41 w 42"/>
                <a:gd name="T35" fmla="*/ 152 h 334"/>
                <a:gd name="T36" fmla="*/ 42 w 42"/>
                <a:gd name="T37" fmla="*/ 142 h 334"/>
                <a:gd name="T38" fmla="*/ 37 w 42"/>
                <a:gd name="T39" fmla="*/ 101 h 334"/>
                <a:gd name="T40" fmla="*/ 36 w 42"/>
                <a:gd name="T41" fmla="*/ 94 h 334"/>
                <a:gd name="T42" fmla="*/ 36 w 42"/>
                <a:gd name="T43" fmla="*/ 96 h 334"/>
                <a:gd name="T44" fmla="*/ 35 w 42"/>
                <a:gd name="T45" fmla="*/ 88 h 334"/>
                <a:gd name="T46" fmla="*/ 0 w 42"/>
                <a:gd name="T4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" h="334">
                  <a:moveTo>
                    <a:pt x="42" y="147"/>
                  </a:moveTo>
                  <a:cubicBezTo>
                    <a:pt x="42" y="149"/>
                    <a:pt x="41" y="150"/>
                    <a:pt x="41" y="152"/>
                  </a:cubicBezTo>
                  <a:cubicBezTo>
                    <a:pt x="41" y="154"/>
                    <a:pt x="42" y="156"/>
                    <a:pt x="42" y="158"/>
                  </a:cubicBezTo>
                  <a:cubicBezTo>
                    <a:pt x="42" y="155"/>
                    <a:pt x="42" y="151"/>
                    <a:pt x="42" y="147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8" y="31"/>
                    <a:pt x="30" y="64"/>
                    <a:pt x="36" y="101"/>
                  </a:cubicBezTo>
                  <a:cubicBezTo>
                    <a:pt x="40" y="124"/>
                    <a:pt x="40" y="148"/>
                    <a:pt x="37" y="174"/>
                  </a:cubicBezTo>
                  <a:cubicBezTo>
                    <a:pt x="40" y="182"/>
                    <a:pt x="39" y="191"/>
                    <a:pt x="39" y="191"/>
                  </a:cubicBezTo>
                  <a:cubicBezTo>
                    <a:pt x="39" y="191"/>
                    <a:pt x="39" y="185"/>
                    <a:pt x="37" y="177"/>
                  </a:cubicBezTo>
                  <a:cubicBezTo>
                    <a:pt x="36" y="189"/>
                    <a:pt x="34" y="202"/>
                    <a:pt x="33" y="214"/>
                  </a:cubicBezTo>
                  <a:cubicBezTo>
                    <a:pt x="26" y="266"/>
                    <a:pt x="8" y="298"/>
                    <a:pt x="0" y="309"/>
                  </a:cubicBezTo>
                  <a:cubicBezTo>
                    <a:pt x="1" y="318"/>
                    <a:pt x="2" y="326"/>
                    <a:pt x="3" y="334"/>
                  </a:cubicBezTo>
                  <a:cubicBezTo>
                    <a:pt x="4" y="332"/>
                    <a:pt x="5" y="330"/>
                    <a:pt x="6" y="327"/>
                  </a:cubicBezTo>
                  <a:cubicBezTo>
                    <a:pt x="15" y="306"/>
                    <a:pt x="32" y="263"/>
                    <a:pt x="39" y="214"/>
                  </a:cubicBezTo>
                  <a:cubicBezTo>
                    <a:pt x="41" y="195"/>
                    <a:pt x="42" y="177"/>
                    <a:pt x="42" y="159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1" y="158"/>
                    <a:pt x="41" y="155"/>
                    <a:pt x="41" y="152"/>
                  </a:cubicBezTo>
                  <a:cubicBezTo>
                    <a:pt x="41" y="148"/>
                    <a:pt x="41" y="145"/>
                    <a:pt x="42" y="142"/>
                  </a:cubicBezTo>
                  <a:cubicBezTo>
                    <a:pt x="41" y="128"/>
                    <a:pt x="39" y="114"/>
                    <a:pt x="37" y="101"/>
                  </a:cubicBezTo>
                  <a:cubicBezTo>
                    <a:pt x="37" y="99"/>
                    <a:pt x="36" y="97"/>
                    <a:pt x="36" y="94"/>
                  </a:cubicBezTo>
                  <a:cubicBezTo>
                    <a:pt x="36" y="95"/>
                    <a:pt x="36" y="96"/>
                    <a:pt x="36" y="96"/>
                  </a:cubicBezTo>
                  <a:cubicBezTo>
                    <a:pt x="36" y="96"/>
                    <a:pt x="35" y="93"/>
                    <a:pt x="35" y="88"/>
                  </a:cubicBezTo>
                  <a:cubicBezTo>
                    <a:pt x="28" y="56"/>
                    <a:pt x="16" y="26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4" name="任意多边形 223"/>
            <p:cNvSpPr/>
            <p:nvPr/>
          </p:nvSpPr>
          <p:spPr bwMode="auto">
            <a:xfrm>
              <a:off x="8013364" y="4072164"/>
              <a:ext cx="319088" cy="323850"/>
            </a:xfrm>
            <a:custGeom>
              <a:avLst/>
              <a:gdLst>
                <a:gd name="connsiteX0" fmla="*/ 145800 w 319088"/>
                <a:gd name="connsiteY0" fmla="*/ 228600 h 323850"/>
                <a:gd name="connsiteX1" fmla="*/ 160839 w 319088"/>
                <a:gd name="connsiteY1" fmla="*/ 232410 h 323850"/>
                <a:gd name="connsiteX2" fmla="*/ 164599 w 319088"/>
                <a:gd name="connsiteY2" fmla="*/ 232410 h 323850"/>
                <a:gd name="connsiteX3" fmla="*/ 179639 w 319088"/>
                <a:gd name="connsiteY3" fmla="*/ 228600 h 323850"/>
                <a:gd name="connsiteX4" fmla="*/ 198438 w 319088"/>
                <a:gd name="connsiteY4" fmla="*/ 270510 h 323850"/>
                <a:gd name="connsiteX5" fmla="*/ 198438 w 319088"/>
                <a:gd name="connsiteY5" fmla="*/ 281940 h 323850"/>
                <a:gd name="connsiteX6" fmla="*/ 198438 w 319088"/>
                <a:gd name="connsiteY6" fmla="*/ 289560 h 323850"/>
                <a:gd name="connsiteX7" fmla="*/ 164599 w 319088"/>
                <a:gd name="connsiteY7" fmla="*/ 323850 h 323850"/>
                <a:gd name="connsiteX8" fmla="*/ 127000 w 319088"/>
                <a:gd name="connsiteY8" fmla="*/ 274320 h 323850"/>
                <a:gd name="connsiteX9" fmla="*/ 145800 w 319088"/>
                <a:gd name="connsiteY9" fmla="*/ 228600 h 323850"/>
                <a:gd name="connsiteX10" fmla="*/ 96837 w 319088"/>
                <a:gd name="connsiteY10" fmla="*/ 198437 h 323850"/>
                <a:gd name="connsiteX11" fmla="*/ 104378 w 319088"/>
                <a:gd name="connsiteY11" fmla="*/ 198437 h 323850"/>
                <a:gd name="connsiteX12" fmla="*/ 123230 w 319088"/>
                <a:gd name="connsiteY12" fmla="*/ 221215 h 323850"/>
                <a:gd name="connsiteX13" fmla="*/ 108148 w 319088"/>
                <a:gd name="connsiteY13" fmla="*/ 266769 h 323850"/>
                <a:gd name="connsiteX14" fmla="*/ 70445 w 319088"/>
                <a:gd name="connsiteY14" fmla="*/ 285750 h 323850"/>
                <a:gd name="connsiteX15" fmla="*/ 47823 w 319088"/>
                <a:gd name="connsiteY15" fmla="*/ 278158 h 323850"/>
                <a:gd name="connsiteX16" fmla="*/ 55363 w 319088"/>
                <a:gd name="connsiteY16" fmla="*/ 217418 h 323850"/>
                <a:gd name="connsiteX17" fmla="*/ 96837 w 319088"/>
                <a:gd name="connsiteY17" fmla="*/ 198437 h 323850"/>
                <a:gd name="connsiteX18" fmla="*/ 221488 w 319088"/>
                <a:gd name="connsiteY18" fmla="*/ 195262 h 323850"/>
                <a:gd name="connsiteX19" fmla="*/ 228981 w 319088"/>
                <a:gd name="connsiteY19" fmla="*/ 195262 h 323850"/>
                <a:gd name="connsiteX20" fmla="*/ 266446 w 319088"/>
                <a:gd name="connsiteY20" fmla="*/ 210447 h 323850"/>
                <a:gd name="connsiteX21" fmla="*/ 277686 w 319088"/>
                <a:gd name="connsiteY21" fmla="*/ 271187 h 323850"/>
                <a:gd name="connsiteX22" fmla="*/ 255207 w 319088"/>
                <a:gd name="connsiteY22" fmla="*/ 282575 h 323850"/>
                <a:gd name="connsiteX23" fmla="*/ 217741 w 319088"/>
                <a:gd name="connsiteY23" fmla="*/ 263594 h 323850"/>
                <a:gd name="connsiteX24" fmla="*/ 199009 w 319088"/>
                <a:gd name="connsiteY24" fmla="*/ 221836 h 323850"/>
                <a:gd name="connsiteX25" fmla="*/ 221488 w 319088"/>
                <a:gd name="connsiteY25" fmla="*/ 195262 h 323850"/>
                <a:gd name="connsiteX26" fmla="*/ 48705 w 319088"/>
                <a:gd name="connsiteY26" fmla="*/ 131762 h 323850"/>
                <a:gd name="connsiteX27" fmla="*/ 93663 w 319088"/>
                <a:gd name="connsiteY27" fmla="*/ 150562 h 323850"/>
                <a:gd name="connsiteX28" fmla="*/ 93663 w 319088"/>
                <a:gd name="connsiteY28" fmla="*/ 165601 h 323850"/>
                <a:gd name="connsiteX29" fmla="*/ 93663 w 319088"/>
                <a:gd name="connsiteY29" fmla="*/ 176881 h 323850"/>
                <a:gd name="connsiteX30" fmla="*/ 48705 w 319088"/>
                <a:gd name="connsiteY30" fmla="*/ 203200 h 323850"/>
                <a:gd name="connsiteX31" fmla="*/ 0 w 319088"/>
                <a:gd name="connsiteY31" fmla="*/ 169361 h 323850"/>
                <a:gd name="connsiteX32" fmla="*/ 48705 w 319088"/>
                <a:gd name="connsiteY32" fmla="*/ 131762 h 323850"/>
                <a:gd name="connsiteX33" fmla="*/ 270074 w 319088"/>
                <a:gd name="connsiteY33" fmla="*/ 123825 h 323850"/>
                <a:gd name="connsiteX34" fmla="*/ 273844 w 319088"/>
                <a:gd name="connsiteY34" fmla="*/ 123825 h 323850"/>
                <a:gd name="connsiteX35" fmla="*/ 319088 w 319088"/>
                <a:gd name="connsiteY35" fmla="*/ 157664 h 323850"/>
                <a:gd name="connsiteX36" fmla="*/ 273844 w 319088"/>
                <a:gd name="connsiteY36" fmla="*/ 195263 h 323850"/>
                <a:gd name="connsiteX37" fmla="*/ 270074 w 319088"/>
                <a:gd name="connsiteY37" fmla="*/ 195263 h 323850"/>
                <a:gd name="connsiteX38" fmla="*/ 228600 w 319088"/>
                <a:gd name="connsiteY38" fmla="*/ 176464 h 323850"/>
                <a:gd name="connsiteX39" fmla="*/ 232371 w 319088"/>
                <a:gd name="connsiteY39" fmla="*/ 157664 h 323850"/>
                <a:gd name="connsiteX40" fmla="*/ 228600 w 319088"/>
                <a:gd name="connsiteY40" fmla="*/ 142625 h 323850"/>
                <a:gd name="connsiteX41" fmla="*/ 270074 w 319088"/>
                <a:gd name="connsiteY41" fmla="*/ 123825 h 323850"/>
                <a:gd name="connsiteX42" fmla="*/ 63880 w 319088"/>
                <a:gd name="connsiteY42" fmla="*/ 44450 h 323850"/>
                <a:gd name="connsiteX43" fmla="*/ 101346 w 319088"/>
                <a:gd name="connsiteY43" fmla="*/ 59459 h 323850"/>
                <a:gd name="connsiteX44" fmla="*/ 120079 w 319088"/>
                <a:gd name="connsiteY44" fmla="*/ 104486 h 323850"/>
                <a:gd name="connsiteX45" fmla="*/ 101346 w 319088"/>
                <a:gd name="connsiteY45" fmla="*/ 127000 h 323850"/>
                <a:gd name="connsiteX46" fmla="*/ 90106 w 319088"/>
                <a:gd name="connsiteY46" fmla="*/ 127000 h 323850"/>
                <a:gd name="connsiteX47" fmla="*/ 52641 w 319088"/>
                <a:gd name="connsiteY47" fmla="*/ 111991 h 323850"/>
                <a:gd name="connsiteX48" fmla="*/ 41401 w 319088"/>
                <a:gd name="connsiteY48" fmla="*/ 51955 h 323850"/>
                <a:gd name="connsiteX49" fmla="*/ 63880 w 319088"/>
                <a:gd name="connsiteY49" fmla="*/ 44450 h 323850"/>
                <a:gd name="connsiteX50" fmla="*/ 247055 w 319088"/>
                <a:gd name="connsiteY50" fmla="*/ 38100 h 323850"/>
                <a:gd name="connsiteX51" fmla="*/ 269677 w 319088"/>
                <a:gd name="connsiteY51" fmla="*/ 45554 h 323850"/>
                <a:gd name="connsiteX52" fmla="*/ 262137 w 319088"/>
                <a:gd name="connsiteY52" fmla="*/ 105189 h 323850"/>
                <a:gd name="connsiteX53" fmla="*/ 220663 w 319088"/>
                <a:gd name="connsiteY53" fmla="*/ 123825 h 323850"/>
                <a:gd name="connsiteX54" fmla="*/ 194271 w 319088"/>
                <a:gd name="connsiteY54" fmla="*/ 101462 h 323850"/>
                <a:gd name="connsiteX55" fmla="*/ 209352 w 319088"/>
                <a:gd name="connsiteY55" fmla="*/ 56736 h 323850"/>
                <a:gd name="connsiteX56" fmla="*/ 247055 w 319088"/>
                <a:gd name="connsiteY56" fmla="*/ 38100 h 323850"/>
                <a:gd name="connsiteX57" fmla="*/ 152901 w 319088"/>
                <a:gd name="connsiteY57" fmla="*/ 0 h 323850"/>
                <a:gd name="connsiteX58" fmla="*/ 190500 w 319088"/>
                <a:gd name="connsiteY58" fmla="*/ 48705 h 323850"/>
                <a:gd name="connsiteX59" fmla="*/ 171701 w 319088"/>
                <a:gd name="connsiteY59" fmla="*/ 93663 h 323850"/>
                <a:gd name="connsiteX60" fmla="*/ 160421 w 319088"/>
                <a:gd name="connsiteY60" fmla="*/ 93663 h 323850"/>
                <a:gd name="connsiteX61" fmla="*/ 156661 w 319088"/>
                <a:gd name="connsiteY61" fmla="*/ 93663 h 323850"/>
                <a:gd name="connsiteX62" fmla="*/ 141622 w 319088"/>
                <a:gd name="connsiteY62" fmla="*/ 93663 h 323850"/>
                <a:gd name="connsiteX63" fmla="*/ 119062 w 319088"/>
                <a:gd name="connsiteY63" fmla="*/ 52451 h 323850"/>
                <a:gd name="connsiteX64" fmla="*/ 152901 w 319088"/>
                <a:gd name="connsiteY64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19088" h="323850">
                  <a:moveTo>
                    <a:pt x="145800" y="228600"/>
                  </a:moveTo>
                  <a:cubicBezTo>
                    <a:pt x="149560" y="232410"/>
                    <a:pt x="157079" y="232410"/>
                    <a:pt x="160839" y="232410"/>
                  </a:cubicBezTo>
                  <a:cubicBezTo>
                    <a:pt x="160839" y="232410"/>
                    <a:pt x="164599" y="232410"/>
                    <a:pt x="164599" y="232410"/>
                  </a:cubicBezTo>
                  <a:cubicBezTo>
                    <a:pt x="168359" y="232410"/>
                    <a:pt x="172119" y="228600"/>
                    <a:pt x="179639" y="228600"/>
                  </a:cubicBezTo>
                  <a:cubicBezTo>
                    <a:pt x="190918" y="236220"/>
                    <a:pt x="198438" y="251460"/>
                    <a:pt x="198438" y="270510"/>
                  </a:cubicBezTo>
                  <a:cubicBezTo>
                    <a:pt x="198438" y="274320"/>
                    <a:pt x="198438" y="278130"/>
                    <a:pt x="198438" y="281940"/>
                  </a:cubicBezTo>
                  <a:cubicBezTo>
                    <a:pt x="198438" y="285750"/>
                    <a:pt x="198438" y="285750"/>
                    <a:pt x="198438" y="289560"/>
                  </a:cubicBezTo>
                  <a:cubicBezTo>
                    <a:pt x="194678" y="308610"/>
                    <a:pt x="179639" y="323850"/>
                    <a:pt x="164599" y="323850"/>
                  </a:cubicBezTo>
                  <a:cubicBezTo>
                    <a:pt x="145800" y="323850"/>
                    <a:pt x="127000" y="300990"/>
                    <a:pt x="127000" y="274320"/>
                  </a:cubicBezTo>
                  <a:cubicBezTo>
                    <a:pt x="127000" y="255270"/>
                    <a:pt x="134520" y="236220"/>
                    <a:pt x="145800" y="228600"/>
                  </a:cubicBezTo>
                  <a:close/>
                  <a:moveTo>
                    <a:pt x="96837" y="198437"/>
                  </a:moveTo>
                  <a:cubicBezTo>
                    <a:pt x="96837" y="198437"/>
                    <a:pt x="100607" y="198437"/>
                    <a:pt x="104378" y="198437"/>
                  </a:cubicBezTo>
                  <a:cubicBezTo>
                    <a:pt x="108148" y="209826"/>
                    <a:pt x="115689" y="217418"/>
                    <a:pt x="123230" y="221215"/>
                  </a:cubicBezTo>
                  <a:cubicBezTo>
                    <a:pt x="127000" y="236399"/>
                    <a:pt x="123230" y="251584"/>
                    <a:pt x="108148" y="266769"/>
                  </a:cubicBezTo>
                  <a:cubicBezTo>
                    <a:pt x="96837" y="281954"/>
                    <a:pt x="81756" y="285750"/>
                    <a:pt x="70445" y="285750"/>
                  </a:cubicBezTo>
                  <a:cubicBezTo>
                    <a:pt x="62904" y="285750"/>
                    <a:pt x="55363" y="285750"/>
                    <a:pt x="47823" y="278158"/>
                  </a:cubicBezTo>
                  <a:cubicBezTo>
                    <a:pt x="36512" y="266769"/>
                    <a:pt x="36512" y="240196"/>
                    <a:pt x="55363" y="217418"/>
                  </a:cubicBezTo>
                  <a:cubicBezTo>
                    <a:pt x="66674" y="206030"/>
                    <a:pt x="81756" y="198437"/>
                    <a:pt x="96837" y="198437"/>
                  </a:cubicBezTo>
                  <a:close/>
                  <a:moveTo>
                    <a:pt x="221488" y="195262"/>
                  </a:moveTo>
                  <a:cubicBezTo>
                    <a:pt x="225234" y="195262"/>
                    <a:pt x="225234" y="195262"/>
                    <a:pt x="228981" y="195262"/>
                  </a:cubicBezTo>
                  <a:cubicBezTo>
                    <a:pt x="240220" y="195262"/>
                    <a:pt x="255207" y="202855"/>
                    <a:pt x="266446" y="210447"/>
                  </a:cubicBezTo>
                  <a:cubicBezTo>
                    <a:pt x="285179" y="229428"/>
                    <a:pt x="288925" y="256002"/>
                    <a:pt x="277686" y="271187"/>
                  </a:cubicBezTo>
                  <a:cubicBezTo>
                    <a:pt x="270193" y="278779"/>
                    <a:pt x="262700" y="282575"/>
                    <a:pt x="255207" y="282575"/>
                  </a:cubicBezTo>
                  <a:cubicBezTo>
                    <a:pt x="243967" y="282575"/>
                    <a:pt x="228981" y="274983"/>
                    <a:pt x="217741" y="263594"/>
                  </a:cubicBezTo>
                  <a:cubicBezTo>
                    <a:pt x="202755" y="252206"/>
                    <a:pt x="195262" y="237021"/>
                    <a:pt x="199009" y="221836"/>
                  </a:cubicBezTo>
                  <a:cubicBezTo>
                    <a:pt x="210248" y="214243"/>
                    <a:pt x="217741" y="206651"/>
                    <a:pt x="221488" y="195262"/>
                  </a:cubicBezTo>
                  <a:close/>
                  <a:moveTo>
                    <a:pt x="48705" y="131762"/>
                  </a:moveTo>
                  <a:cubicBezTo>
                    <a:pt x="67437" y="131762"/>
                    <a:pt x="86170" y="139282"/>
                    <a:pt x="93663" y="150562"/>
                  </a:cubicBezTo>
                  <a:cubicBezTo>
                    <a:pt x="93663" y="154322"/>
                    <a:pt x="89916" y="158082"/>
                    <a:pt x="93663" y="165601"/>
                  </a:cubicBezTo>
                  <a:cubicBezTo>
                    <a:pt x="93663" y="169361"/>
                    <a:pt x="93663" y="173121"/>
                    <a:pt x="93663" y="176881"/>
                  </a:cubicBezTo>
                  <a:cubicBezTo>
                    <a:pt x="86170" y="191921"/>
                    <a:pt x="71184" y="199440"/>
                    <a:pt x="48705" y="203200"/>
                  </a:cubicBezTo>
                  <a:cubicBezTo>
                    <a:pt x="22479" y="203200"/>
                    <a:pt x="0" y="188161"/>
                    <a:pt x="0" y="169361"/>
                  </a:cubicBezTo>
                  <a:cubicBezTo>
                    <a:pt x="0" y="146802"/>
                    <a:pt x="18732" y="131762"/>
                    <a:pt x="48705" y="131762"/>
                  </a:cubicBezTo>
                  <a:close/>
                  <a:moveTo>
                    <a:pt x="270074" y="123825"/>
                  </a:moveTo>
                  <a:cubicBezTo>
                    <a:pt x="270074" y="123825"/>
                    <a:pt x="270074" y="123825"/>
                    <a:pt x="273844" y="123825"/>
                  </a:cubicBezTo>
                  <a:cubicBezTo>
                    <a:pt x="296466" y="123825"/>
                    <a:pt x="319088" y="135105"/>
                    <a:pt x="319088" y="157664"/>
                  </a:cubicBezTo>
                  <a:cubicBezTo>
                    <a:pt x="319088" y="176464"/>
                    <a:pt x="300237" y="191503"/>
                    <a:pt x="273844" y="195263"/>
                  </a:cubicBezTo>
                  <a:cubicBezTo>
                    <a:pt x="270074" y="195263"/>
                    <a:pt x="270074" y="195263"/>
                    <a:pt x="270074" y="195263"/>
                  </a:cubicBezTo>
                  <a:cubicBezTo>
                    <a:pt x="251222" y="195263"/>
                    <a:pt x="236141" y="187743"/>
                    <a:pt x="228600" y="176464"/>
                  </a:cubicBezTo>
                  <a:cubicBezTo>
                    <a:pt x="232371" y="172704"/>
                    <a:pt x="232371" y="165184"/>
                    <a:pt x="232371" y="157664"/>
                  </a:cubicBezTo>
                  <a:cubicBezTo>
                    <a:pt x="232371" y="153904"/>
                    <a:pt x="228600" y="146385"/>
                    <a:pt x="228600" y="142625"/>
                  </a:cubicBezTo>
                  <a:cubicBezTo>
                    <a:pt x="236141" y="131345"/>
                    <a:pt x="251222" y="123825"/>
                    <a:pt x="270074" y="123825"/>
                  </a:cubicBezTo>
                  <a:close/>
                  <a:moveTo>
                    <a:pt x="63880" y="44450"/>
                  </a:moveTo>
                  <a:cubicBezTo>
                    <a:pt x="78867" y="44450"/>
                    <a:pt x="90106" y="48202"/>
                    <a:pt x="101346" y="59459"/>
                  </a:cubicBezTo>
                  <a:cubicBezTo>
                    <a:pt x="116332" y="74468"/>
                    <a:pt x="123825" y="89477"/>
                    <a:pt x="120079" y="104486"/>
                  </a:cubicBezTo>
                  <a:cubicBezTo>
                    <a:pt x="112585" y="111991"/>
                    <a:pt x="105092" y="119496"/>
                    <a:pt x="101346" y="127000"/>
                  </a:cubicBezTo>
                  <a:cubicBezTo>
                    <a:pt x="97599" y="127000"/>
                    <a:pt x="93853" y="127000"/>
                    <a:pt x="90106" y="127000"/>
                  </a:cubicBezTo>
                  <a:cubicBezTo>
                    <a:pt x="78867" y="127000"/>
                    <a:pt x="63880" y="123248"/>
                    <a:pt x="52641" y="111991"/>
                  </a:cubicBezTo>
                  <a:cubicBezTo>
                    <a:pt x="33908" y="93230"/>
                    <a:pt x="30162" y="66964"/>
                    <a:pt x="41401" y="51955"/>
                  </a:cubicBezTo>
                  <a:cubicBezTo>
                    <a:pt x="48894" y="44450"/>
                    <a:pt x="56387" y="44450"/>
                    <a:pt x="63880" y="44450"/>
                  </a:cubicBezTo>
                  <a:close/>
                  <a:moveTo>
                    <a:pt x="247055" y="38100"/>
                  </a:moveTo>
                  <a:cubicBezTo>
                    <a:pt x="254596" y="38100"/>
                    <a:pt x="262137" y="38100"/>
                    <a:pt x="269677" y="45554"/>
                  </a:cubicBezTo>
                  <a:cubicBezTo>
                    <a:pt x="280988" y="56736"/>
                    <a:pt x="280988" y="86553"/>
                    <a:pt x="262137" y="105189"/>
                  </a:cubicBezTo>
                  <a:cubicBezTo>
                    <a:pt x="250826" y="116371"/>
                    <a:pt x="235744" y="123825"/>
                    <a:pt x="220663" y="123825"/>
                  </a:cubicBezTo>
                  <a:cubicBezTo>
                    <a:pt x="213122" y="112644"/>
                    <a:pt x="201811" y="105189"/>
                    <a:pt x="194271" y="101462"/>
                  </a:cubicBezTo>
                  <a:cubicBezTo>
                    <a:pt x="190500" y="86553"/>
                    <a:pt x="194271" y="67918"/>
                    <a:pt x="209352" y="56736"/>
                  </a:cubicBezTo>
                  <a:cubicBezTo>
                    <a:pt x="220663" y="45554"/>
                    <a:pt x="235744" y="38100"/>
                    <a:pt x="247055" y="38100"/>
                  </a:cubicBezTo>
                  <a:close/>
                  <a:moveTo>
                    <a:pt x="152901" y="0"/>
                  </a:moveTo>
                  <a:cubicBezTo>
                    <a:pt x="171701" y="0"/>
                    <a:pt x="190500" y="22479"/>
                    <a:pt x="190500" y="48705"/>
                  </a:cubicBezTo>
                  <a:cubicBezTo>
                    <a:pt x="190500" y="67437"/>
                    <a:pt x="182980" y="82424"/>
                    <a:pt x="171701" y="93663"/>
                  </a:cubicBezTo>
                  <a:cubicBezTo>
                    <a:pt x="167941" y="93663"/>
                    <a:pt x="164181" y="93663"/>
                    <a:pt x="160421" y="93663"/>
                  </a:cubicBezTo>
                  <a:cubicBezTo>
                    <a:pt x="160421" y="93663"/>
                    <a:pt x="160421" y="93663"/>
                    <a:pt x="156661" y="93663"/>
                  </a:cubicBezTo>
                  <a:cubicBezTo>
                    <a:pt x="152901" y="93663"/>
                    <a:pt x="145382" y="93663"/>
                    <a:pt x="141622" y="93663"/>
                  </a:cubicBezTo>
                  <a:cubicBezTo>
                    <a:pt x="126582" y="86170"/>
                    <a:pt x="119062" y="71184"/>
                    <a:pt x="119062" y="52451"/>
                  </a:cubicBezTo>
                  <a:cubicBezTo>
                    <a:pt x="119062" y="26226"/>
                    <a:pt x="134102" y="3747"/>
                    <a:pt x="1529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5" name="Freeform 86"/>
            <p:cNvSpPr>
              <a:spLocks noEditPoints="1"/>
            </p:cNvSpPr>
            <p:nvPr/>
          </p:nvSpPr>
          <p:spPr bwMode="auto">
            <a:xfrm>
              <a:off x="8103851" y="4165827"/>
              <a:ext cx="141288" cy="1397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6" name="Freeform 88"/>
            <p:cNvSpPr>
              <a:spLocks noEditPoints="1"/>
            </p:cNvSpPr>
            <p:nvPr/>
          </p:nvSpPr>
          <p:spPr bwMode="auto">
            <a:xfrm>
              <a:off x="8340389" y="4215040"/>
              <a:ext cx="355600" cy="500063"/>
            </a:xfrm>
            <a:custGeom>
              <a:avLst/>
              <a:gdLst>
                <a:gd name="T0" fmla="*/ 20 w 95"/>
                <a:gd name="T1" fmla="*/ 78 h 133"/>
                <a:gd name="T2" fmla="*/ 1 w 95"/>
                <a:gd name="T3" fmla="*/ 125 h 133"/>
                <a:gd name="T4" fmla="*/ 2 w 95"/>
                <a:gd name="T5" fmla="*/ 133 h 133"/>
                <a:gd name="T6" fmla="*/ 2 w 95"/>
                <a:gd name="T7" fmla="*/ 131 h 133"/>
                <a:gd name="T8" fmla="*/ 9 w 95"/>
                <a:gd name="T9" fmla="*/ 107 h 133"/>
                <a:gd name="T10" fmla="*/ 9 w 95"/>
                <a:gd name="T11" fmla="*/ 105 h 133"/>
                <a:gd name="T12" fmla="*/ 20 w 95"/>
                <a:gd name="T13" fmla="*/ 78 h 133"/>
                <a:gd name="T14" fmla="*/ 90 w 95"/>
                <a:gd name="T15" fmla="*/ 14 h 133"/>
                <a:gd name="T16" fmla="*/ 58 w 95"/>
                <a:gd name="T17" fmla="*/ 35 h 133"/>
                <a:gd name="T18" fmla="*/ 20 w 95"/>
                <a:gd name="T19" fmla="*/ 78 h 133"/>
                <a:gd name="T20" fmla="*/ 37 w 95"/>
                <a:gd name="T21" fmla="*/ 68 h 133"/>
                <a:gd name="T22" fmla="*/ 90 w 95"/>
                <a:gd name="T23" fmla="*/ 14 h 133"/>
                <a:gd name="T24" fmla="*/ 94 w 95"/>
                <a:gd name="T25" fmla="*/ 0 h 133"/>
                <a:gd name="T26" fmla="*/ 90 w 95"/>
                <a:gd name="T27" fmla="*/ 14 h 133"/>
                <a:gd name="T28" fmla="*/ 94 w 95"/>
                <a:gd name="T2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33">
                  <a:moveTo>
                    <a:pt x="20" y="78"/>
                  </a:moveTo>
                  <a:cubicBezTo>
                    <a:pt x="2" y="94"/>
                    <a:pt x="0" y="114"/>
                    <a:pt x="1" y="125"/>
                  </a:cubicBezTo>
                  <a:cubicBezTo>
                    <a:pt x="1" y="130"/>
                    <a:pt x="2" y="133"/>
                    <a:pt x="2" y="133"/>
                  </a:cubicBezTo>
                  <a:cubicBezTo>
                    <a:pt x="2" y="133"/>
                    <a:pt x="2" y="132"/>
                    <a:pt x="2" y="131"/>
                  </a:cubicBezTo>
                  <a:cubicBezTo>
                    <a:pt x="3" y="128"/>
                    <a:pt x="5" y="119"/>
                    <a:pt x="9" y="107"/>
                  </a:cubicBezTo>
                  <a:cubicBezTo>
                    <a:pt x="9" y="107"/>
                    <a:pt x="9" y="106"/>
                    <a:pt x="9" y="105"/>
                  </a:cubicBezTo>
                  <a:cubicBezTo>
                    <a:pt x="12" y="97"/>
                    <a:pt x="16" y="88"/>
                    <a:pt x="20" y="78"/>
                  </a:cubicBezTo>
                  <a:moveTo>
                    <a:pt x="90" y="14"/>
                  </a:moveTo>
                  <a:cubicBezTo>
                    <a:pt x="85" y="20"/>
                    <a:pt x="76" y="28"/>
                    <a:pt x="58" y="35"/>
                  </a:cubicBezTo>
                  <a:cubicBezTo>
                    <a:pt x="42" y="42"/>
                    <a:pt x="29" y="60"/>
                    <a:pt x="20" y="78"/>
                  </a:cubicBezTo>
                  <a:cubicBezTo>
                    <a:pt x="25" y="75"/>
                    <a:pt x="30" y="71"/>
                    <a:pt x="37" y="68"/>
                  </a:cubicBezTo>
                  <a:cubicBezTo>
                    <a:pt x="68" y="54"/>
                    <a:pt x="83" y="29"/>
                    <a:pt x="90" y="14"/>
                  </a:cubicBezTo>
                  <a:moveTo>
                    <a:pt x="94" y="0"/>
                  </a:moveTo>
                  <a:cubicBezTo>
                    <a:pt x="94" y="0"/>
                    <a:pt x="93" y="6"/>
                    <a:pt x="90" y="14"/>
                  </a:cubicBezTo>
                  <a:cubicBezTo>
                    <a:pt x="95" y="6"/>
                    <a:pt x="94" y="0"/>
                    <a:pt x="9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7" name="Freeform 89"/>
            <p:cNvSpPr>
              <a:spLocks noEditPoints="1"/>
            </p:cNvSpPr>
            <p:nvPr/>
          </p:nvSpPr>
          <p:spPr bwMode="auto">
            <a:xfrm>
              <a:off x="8145126" y="4896077"/>
              <a:ext cx="217488" cy="176213"/>
            </a:xfrm>
            <a:custGeom>
              <a:avLst/>
              <a:gdLst>
                <a:gd name="T0" fmla="*/ 38 w 58"/>
                <a:gd name="T1" fmla="*/ 10 h 47"/>
                <a:gd name="T2" fmla="*/ 55 w 58"/>
                <a:gd name="T3" fmla="*/ 33 h 47"/>
                <a:gd name="T4" fmla="*/ 57 w 58"/>
                <a:gd name="T5" fmla="*/ 47 h 47"/>
                <a:gd name="T6" fmla="*/ 55 w 58"/>
                <a:gd name="T7" fmla="*/ 30 h 47"/>
                <a:gd name="T8" fmla="*/ 38 w 58"/>
                <a:gd name="T9" fmla="*/ 10 h 47"/>
                <a:gd name="T10" fmla="*/ 1 w 58"/>
                <a:gd name="T11" fmla="*/ 0 h 47"/>
                <a:gd name="T12" fmla="*/ 3 w 58"/>
                <a:gd name="T13" fmla="*/ 6 h 47"/>
                <a:gd name="T14" fmla="*/ 18 w 58"/>
                <a:gd name="T15" fmla="*/ 12 h 47"/>
                <a:gd name="T16" fmla="*/ 29 w 58"/>
                <a:gd name="T17" fmla="*/ 11 h 47"/>
                <a:gd name="T18" fmla="*/ 36 w 58"/>
                <a:gd name="T19" fmla="*/ 10 h 47"/>
                <a:gd name="T20" fmla="*/ 38 w 58"/>
                <a:gd name="T21" fmla="*/ 10 h 47"/>
                <a:gd name="T22" fmla="*/ 18 w 58"/>
                <a:gd name="T23" fmla="*/ 5 h 47"/>
                <a:gd name="T24" fmla="*/ 10 w 58"/>
                <a:gd name="T25" fmla="*/ 8 h 47"/>
                <a:gd name="T26" fmla="*/ 2 w 58"/>
                <a:gd name="T27" fmla="*/ 2 h 47"/>
                <a:gd name="T28" fmla="*/ 1 w 58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47">
                  <a:moveTo>
                    <a:pt x="38" y="10"/>
                  </a:moveTo>
                  <a:cubicBezTo>
                    <a:pt x="48" y="16"/>
                    <a:pt x="53" y="25"/>
                    <a:pt x="55" y="33"/>
                  </a:cubicBezTo>
                  <a:cubicBezTo>
                    <a:pt x="57" y="41"/>
                    <a:pt x="57" y="47"/>
                    <a:pt x="57" y="47"/>
                  </a:cubicBezTo>
                  <a:cubicBezTo>
                    <a:pt x="57" y="47"/>
                    <a:pt x="58" y="38"/>
                    <a:pt x="55" y="30"/>
                  </a:cubicBezTo>
                  <a:cubicBezTo>
                    <a:pt x="53" y="21"/>
                    <a:pt x="48" y="11"/>
                    <a:pt x="38" y="10"/>
                  </a:cubicBezTo>
                  <a:moveTo>
                    <a:pt x="1" y="0"/>
                  </a:moveTo>
                  <a:cubicBezTo>
                    <a:pt x="0" y="0"/>
                    <a:pt x="0" y="3"/>
                    <a:pt x="3" y="6"/>
                  </a:cubicBezTo>
                  <a:cubicBezTo>
                    <a:pt x="5" y="9"/>
                    <a:pt x="10" y="12"/>
                    <a:pt x="18" y="12"/>
                  </a:cubicBezTo>
                  <a:cubicBezTo>
                    <a:pt x="21" y="12"/>
                    <a:pt x="25" y="12"/>
                    <a:pt x="29" y="11"/>
                  </a:cubicBezTo>
                  <a:cubicBezTo>
                    <a:pt x="31" y="10"/>
                    <a:pt x="34" y="10"/>
                    <a:pt x="36" y="10"/>
                  </a:cubicBezTo>
                  <a:cubicBezTo>
                    <a:pt x="36" y="10"/>
                    <a:pt x="37" y="10"/>
                    <a:pt x="38" y="10"/>
                  </a:cubicBezTo>
                  <a:cubicBezTo>
                    <a:pt x="32" y="7"/>
                    <a:pt x="26" y="5"/>
                    <a:pt x="18" y="5"/>
                  </a:cubicBezTo>
                  <a:cubicBezTo>
                    <a:pt x="18" y="5"/>
                    <a:pt x="14" y="8"/>
                    <a:pt x="10" y="8"/>
                  </a:cubicBezTo>
                  <a:cubicBezTo>
                    <a:pt x="7" y="8"/>
                    <a:pt x="4" y="7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8" name="Freeform 90"/>
            <p:cNvSpPr>
              <a:spLocks noEditPoints="1"/>
            </p:cNvSpPr>
            <p:nvPr/>
          </p:nvSpPr>
          <p:spPr bwMode="auto">
            <a:xfrm>
              <a:off x="8365789" y="4753202"/>
              <a:ext cx="288925" cy="228600"/>
            </a:xfrm>
            <a:custGeom>
              <a:avLst/>
              <a:gdLst>
                <a:gd name="T0" fmla="*/ 0 w 77"/>
                <a:gd name="T1" fmla="*/ 46 h 61"/>
                <a:gd name="T2" fmla="*/ 1 w 77"/>
                <a:gd name="T3" fmla="*/ 54 h 61"/>
                <a:gd name="T4" fmla="*/ 1 w 77"/>
                <a:gd name="T5" fmla="*/ 53 h 61"/>
                <a:gd name="T6" fmla="*/ 1 w 77"/>
                <a:gd name="T7" fmla="*/ 52 h 61"/>
                <a:gd name="T8" fmla="*/ 1 w 77"/>
                <a:gd name="T9" fmla="*/ 52 h 61"/>
                <a:gd name="T10" fmla="*/ 0 w 77"/>
                <a:gd name="T11" fmla="*/ 46 h 61"/>
                <a:gd name="T12" fmla="*/ 41 w 77"/>
                <a:gd name="T13" fmla="*/ 0 h 61"/>
                <a:gd name="T14" fmla="*/ 34 w 77"/>
                <a:gd name="T15" fmla="*/ 1 h 61"/>
                <a:gd name="T16" fmla="*/ 29 w 77"/>
                <a:gd name="T17" fmla="*/ 2 h 61"/>
                <a:gd name="T18" fmla="*/ 16 w 77"/>
                <a:gd name="T19" fmla="*/ 9 h 61"/>
                <a:gd name="T20" fmla="*/ 7 w 77"/>
                <a:gd name="T21" fmla="*/ 20 h 61"/>
                <a:gd name="T22" fmla="*/ 1 w 77"/>
                <a:gd name="T23" fmla="*/ 36 h 61"/>
                <a:gd name="T24" fmla="*/ 0 w 77"/>
                <a:gd name="T25" fmla="*/ 46 h 61"/>
                <a:gd name="T26" fmla="*/ 1 w 77"/>
                <a:gd name="T27" fmla="*/ 41 h 61"/>
                <a:gd name="T28" fmla="*/ 9 w 77"/>
                <a:gd name="T29" fmla="*/ 22 h 61"/>
                <a:gd name="T30" fmla="*/ 17 w 77"/>
                <a:gd name="T31" fmla="*/ 12 h 61"/>
                <a:gd name="T32" fmla="*/ 30 w 77"/>
                <a:gd name="T33" fmla="*/ 3 h 61"/>
                <a:gd name="T34" fmla="*/ 34 w 77"/>
                <a:gd name="T35" fmla="*/ 2 h 61"/>
                <a:gd name="T36" fmla="*/ 41 w 77"/>
                <a:gd name="T37" fmla="*/ 1 h 61"/>
                <a:gd name="T38" fmla="*/ 59 w 77"/>
                <a:gd name="T39" fmla="*/ 6 h 61"/>
                <a:gd name="T40" fmla="*/ 72 w 77"/>
                <a:gd name="T41" fmla="*/ 27 h 61"/>
                <a:gd name="T42" fmla="*/ 71 w 77"/>
                <a:gd name="T43" fmla="*/ 47 h 61"/>
                <a:gd name="T44" fmla="*/ 54 w 77"/>
                <a:gd name="T45" fmla="*/ 57 h 61"/>
                <a:gd name="T46" fmla="*/ 52 w 77"/>
                <a:gd name="T47" fmla="*/ 57 h 61"/>
                <a:gd name="T48" fmla="*/ 48 w 77"/>
                <a:gd name="T49" fmla="*/ 58 h 61"/>
                <a:gd name="T50" fmla="*/ 28 w 77"/>
                <a:gd name="T51" fmla="*/ 43 h 61"/>
                <a:gd name="T52" fmla="*/ 38 w 77"/>
                <a:gd name="T53" fmla="*/ 33 h 61"/>
                <a:gd name="T54" fmla="*/ 44 w 77"/>
                <a:gd name="T55" fmla="*/ 35 h 61"/>
                <a:gd name="T56" fmla="*/ 45 w 77"/>
                <a:gd name="T57" fmla="*/ 35 h 61"/>
                <a:gd name="T58" fmla="*/ 48 w 77"/>
                <a:gd name="T59" fmla="*/ 36 h 61"/>
                <a:gd name="T60" fmla="*/ 53 w 77"/>
                <a:gd name="T61" fmla="*/ 33 h 61"/>
                <a:gd name="T62" fmla="*/ 57 w 77"/>
                <a:gd name="T63" fmla="*/ 30 h 61"/>
                <a:gd name="T64" fmla="*/ 58 w 77"/>
                <a:gd name="T65" fmla="*/ 33 h 61"/>
                <a:gd name="T66" fmla="*/ 44 w 77"/>
                <a:gd name="T67" fmla="*/ 21 h 61"/>
                <a:gd name="T68" fmla="*/ 41 w 77"/>
                <a:gd name="T69" fmla="*/ 22 h 61"/>
                <a:gd name="T70" fmla="*/ 39 w 77"/>
                <a:gd name="T71" fmla="*/ 22 h 61"/>
                <a:gd name="T72" fmla="*/ 27 w 77"/>
                <a:gd name="T73" fmla="*/ 43 h 61"/>
                <a:gd name="T74" fmla="*/ 49 w 77"/>
                <a:gd name="T75" fmla="*/ 61 h 61"/>
                <a:gd name="T76" fmla="*/ 53 w 77"/>
                <a:gd name="T77" fmla="*/ 60 h 61"/>
                <a:gd name="T78" fmla="*/ 54 w 77"/>
                <a:gd name="T79" fmla="*/ 60 h 61"/>
                <a:gd name="T80" fmla="*/ 72 w 77"/>
                <a:gd name="T81" fmla="*/ 48 h 61"/>
                <a:gd name="T82" fmla="*/ 75 w 77"/>
                <a:gd name="T83" fmla="*/ 27 h 61"/>
                <a:gd name="T84" fmla="*/ 60 w 77"/>
                <a:gd name="T85" fmla="*/ 5 h 61"/>
                <a:gd name="T86" fmla="*/ 41 w 77"/>
                <a:gd name="T8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" h="61">
                  <a:moveTo>
                    <a:pt x="0" y="46"/>
                  </a:moveTo>
                  <a:cubicBezTo>
                    <a:pt x="0" y="49"/>
                    <a:pt x="0" y="52"/>
                    <a:pt x="1" y="54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0"/>
                    <a:pt x="0" y="48"/>
                    <a:pt x="0" y="46"/>
                  </a:cubicBezTo>
                  <a:moveTo>
                    <a:pt x="41" y="0"/>
                  </a:moveTo>
                  <a:cubicBezTo>
                    <a:pt x="39" y="0"/>
                    <a:pt x="36" y="0"/>
                    <a:pt x="34" y="1"/>
                  </a:cubicBezTo>
                  <a:cubicBezTo>
                    <a:pt x="32" y="1"/>
                    <a:pt x="31" y="1"/>
                    <a:pt x="29" y="2"/>
                  </a:cubicBezTo>
                  <a:cubicBezTo>
                    <a:pt x="25" y="3"/>
                    <a:pt x="20" y="6"/>
                    <a:pt x="16" y="9"/>
                  </a:cubicBezTo>
                  <a:cubicBezTo>
                    <a:pt x="13" y="12"/>
                    <a:pt x="9" y="16"/>
                    <a:pt x="7" y="20"/>
                  </a:cubicBezTo>
                  <a:cubicBezTo>
                    <a:pt x="4" y="25"/>
                    <a:pt x="2" y="30"/>
                    <a:pt x="1" y="36"/>
                  </a:cubicBezTo>
                  <a:cubicBezTo>
                    <a:pt x="0" y="39"/>
                    <a:pt x="0" y="42"/>
                    <a:pt x="0" y="46"/>
                  </a:cubicBezTo>
                  <a:cubicBezTo>
                    <a:pt x="0" y="44"/>
                    <a:pt x="1" y="43"/>
                    <a:pt x="1" y="41"/>
                  </a:cubicBezTo>
                  <a:cubicBezTo>
                    <a:pt x="2" y="35"/>
                    <a:pt x="6" y="28"/>
                    <a:pt x="9" y="22"/>
                  </a:cubicBezTo>
                  <a:cubicBezTo>
                    <a:pt x="12" y="19"/>
                    <a:pt x="14" y="15"/>
                    <a:pt x="17" y="12"/>
                  </a:cubicBezTo>
                  <a:cubicBezTo>
                    <a:pt x="21" y="8"/>
                    <a:pt x="25" y="5"/>
                    <a:pt x="30" y="3"/>
                  </a:cubicBezTo>
                  <a:cubicBezTo>
                    <a:pt x="31" y="2"/>
                    <a:pt x="32" y="2"/>
                    <a:pt x="34" y="2"/>
                  </a:cubicBezTo>
                  <a:cubicBezTo>
                    <a:pt x="36" y="1"/>
                    <a:pt x="39" y="1"/>
                    <a:pt x="41" y="1"/>
                  </a:cubicBezTo>
                  <a:cubicBezTo>
                    <a:pt x="48" y="1"/>
                    <a:pt x="54" y="3"/>
                    <a:pt x="59" y="6"/>
                  </a:cubicBezTo>
                  <a:cubicBezTo>
                    <a:pt x="67" y="11"/>
                    <a:pt x="70" y="18"/>
                    <a:pt x="72" y="27"/>
                  </a:cubicBezTo>
                  <a:cubicBezTo>
                    <a:pt x="73" y="34"/>
                    <a:pt x="74" y="41"/>
                    <a:pt x="71" y="47"/>
                  </a:cubicBezTo>
                  <a:cubicBezTo>
                    <a:pt x="67" y="53"/>
                    <a:pt x="61" y="56"/>
                    <a:pt x="54" y="57"/>
                  </a:cubicBezTo>
                  <a:cubicBezTo>
                    <a:pt x="53" y="57"/>
                    <a:pt x="53" y="57"/>
                    <a:pt x="52" y="57"/>
                  </a:cubicBezTo>
                  <a:cubicBezTo>
                    <a:pt x="51" y="58"/>
                    <a:pt x="49" y="58"/>
                    <a:pt x="48" y="58"/>
                  </a:cubicBezTo>
                  <a:cubicBezTo>
                    <a:pt x="39" y="58"/>
                    <a:pt x="31" y="53"/>
                    <a:pt x="28" y="43"/>
                  </a:cubicBezTo>
                  <a:cubicBezTo>
                    <a:pt x="27" y="37"/>
                    <a:pt x="32" y="33"/>
                    <a:pt x="38" y="33"/>
                  </a:cubicBezTo>
                  <a:cubicBezTo>
                    <a:pt x="40" y="33"/>
                    <a:pt x="42" y="34"/>
                    <a:pt x="44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6"/>
                    <a:pt x="47" y="36"/>
                    <a:pt x="48" y="36"/>
                  </a:cubicBezTo>
                  <a:cubicBezTo>
                    <a:pt x="50" y="36"/>
                    <a:pt x="51" y="35"/>
                    <a:pt x="53" y="33"/>
                  </a:cubicBezTo>
                  <a:cubicBezTo>
                    <a:pt x="54" y="32"/>
                    <a:pt x="56" y="30"/>
                    <a:pt x="57" y="30"/>
                  </a:cubicBezTo>
                  <a:cubicBezTo>
                    <a:pt x="57" y="30"/>
                    <a:pt x="58" y="31"/>
                    <a:pt x="58" y="33"/>
                  </a:cubicBezTo>
                  <a:cubicBezTo>
                    <a:pt x="57" y="26"/>
                    <a:pt x="51" y="21"/>
                    <a:pt x="44" y="21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2"/>
                    <a:pt x="40" y="22"/>
                    <a:pt x="39" y="22"/>
                  </a:cubicBezTo>
                  <a:cubicBezTo>
                    <a:pt x="31" y="25"/>
                    <a:pt x="25" y="34"/>
                    <a:pt x="27" y="43"/>
                  </a:cubicBezTo>
                  <a:cubicBezTo>
                    <a:pt x="30" y="54"/>
                    <a:pt x="39" y="61"/>
                    <a:pt x="49" y="61"/>
                  </a:cubicBezTo>
                  <a:cubicBezTo>
                    <a:pt x="50" y="61"/>
                    <a:pt x="52" y="61"/>
                    <a:pt x="53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61" y="58"/>
                    <a:pt x="68" y="54"/>
                    <a:pt x="72" y="48"/>
                  </a:cubicBezTo>
                  <a:cubicBezTo>
                    <a:pt x="75" y="41"/>
                    <a:pt x="77" y="34"/>
                    <a:pt x="75" y="27"/>
                  </a:cubicBezTo>
                  <a:cubicBezTo>
                    <a:pt x="73" y="18"/>
                    <a:pt x="68" y="10"/>
                    <a:pt x="60" y="5"/>
                  </a:cubicBezTo>
                  <a:cubicBezTo>
                    <a:pt x="54" y="2"/>
                    <a:pt x="48" y="0"/>
                    <a:pt x="4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9" name="Freeform 91"/>
            <p:cNvSpPr>
              <a:spLocks noEditPoints="1"/>
            </p:cNvSpPr>
            <p:nvPr/>
          </p:nvSpPr>
          <p:spPr bwMode="auto">
            <a:xfrm>
              <a:off x="7854614" y="3651477"/>
              <a:ext cx="387350" cy="3221038"/>
            </a:xfrm>
            <a:custGeom>
              <a:avLst/>
              <a:gdLst>
                <a:gd name="T0" fmla="*/ 9 w 103"/>
                <a:gd name="T1" fmla="*/ 25 h 857"/>
                <a:gd name="T2" fmla="*/ 2 w 103"/>
                <a:gd name="T3" fmla="*/ 65 h 857"/>
                <a:gd name="T4" fmla="*/ 2 w 103"/>
                <a:gd name="T5" fmla="*/ 65 h 857"/>
                <a:gd name="T6" fmla="*/ 2 w 103"/>
                <a:gd name="T7" fmla="*/ 65 h 857"/>
                <a:gd name="T8" fmla="*/ 1 w 103"/>
                <a:gd name="T9" fmla="*/ 106 h 857"/>
                <a:gd name="T10" fmla="*/ 1 w 103"/>
                <a:gd name="T11" fmla="*/ 113 h 857"/>
                <a:gd name="T12" fmla="*/ 0 w 103"/>
                <a:gd name="T13" fmla="*/ 111 h 857"/>
                <a:gd name="T14" fmla="*/ 0 w 103"/>
                <a:gd name="T15" fmla="*/ 110 h 857"/>
                <a:gd name="T16" fmla="*/ 0 w 103"/>
                <a:gd name="T17" fmla="*/ 110 h 857"/>
                <a:gd name="T18" fmla="*/ 14 w 103"/>
                <a:gd name="T19" fmla="*/ 234 h 857"/>
                <a:gd name="T20" fmla="*/ 23 w 103"/>
                <a:gd name="T21" fmla="*/ 257 h 857"/>
                <a:gd name="T22" fmla="*/ 28 w 103"/>
                <a:gd name="T23" fmla="*/ 278 h 857"/>
                <a:gd name="T24" fmla="*/ 20 w 103"/>
                <a:gd name="T25" fmla="*/ 257 h 857"/>
                <a:gd name="T26" fmla="*/ 21 w 103"/>
                <a:gd name="T27" fmla="*/ 261 h 857"/>
                <a:gd name="T28" fmla="*/ 27 w 103"/>
                <a:gd name="T29" fmla="*/ 283 h 857"/>
                <a:gd name="T30" fmla="*/ 54 w 103"/>
                <a:gd name="T31" fmla="*/ 377 h 857"/>
                <a:gd name="T32" fmla="*/ 56 w 103"/>
                <a:gd name="T33" fmla="*/ 384 h 857"/>
                <a:gd name="T34" fmla="*/ 64 w 103"/>
                <a:gd name="T35" fmla="*/ 409 h 857"/>
                <a:gd name="T36" fmla="*/ 89 w 103"/>
                <a:gd name="T37" fmla="*/ 534 h 857"/>
                <a:gd name="T38" fmla="*/ 91 w 103"/>
                <a:gd name="T39" fmla="*/ 563 h 857"/>
                <a:gd name="T40" fmla="*/ 88 w 103"/>
                <a:gd name="T41" fmla="*/ 665 h 857"/>
                <a:gd name="T42" fmla="*/ 82 w 103"/>
                <a:gd name="T43" fmla="*/ 731 h 857"/>
                <a:gd name="T44" fmla="*/ 61 w 103"/>
                <a:gd name="T45" fmla="*/ 853 h 857"/>
                <a:gd name="T46" fmla="*/ 62 w 103"/>
                <a:gd name="T47" fmla="*/ 854 h 857"/>
                <a:gd name="T48" fmla="*/ 77 w 103"/>
                <a:gd name="T49" fmla="*/ 857 h 857"/>
                <a:gd name="T50" fmla="*/ 95 w 103"/>
                <a:gd name="T51" fmla="*/ 733 h 857"/>
                <a:gd name="T52" fmla="*/ 102 w 103"/>
                <a:gd name="T53" fmla="*/ 634 h 857"/>
                <a:gd name="T54" fmla="*/ 100 w 103"/>
                <a:gd name="T55" fmla="*/ 545 h 857"/>
                <a:gd name="T56" fmla="*/ 100 w 103"/>
                <a:gd name="T57" fmla="*/ 550 h 857"/>
                <a:gd name="T58" fmla="*/ 97 w 103"/>
                <a:gd name="T59" fmla="*/ 540 h 857"/>
                <a:gd name="T60" fmla="*/ 99 w 103"/>
                <a:gd name="T61" fmla="*/ 528 h 857"/>
                <a:gd name="T62" fmla="*/ 98 w 103"/>
                <a:gd name="T63" fmla="*/ 521 h 857"/>
                <a:gd name="T64" fmla="*/ 95 w 103"/>
                <a:gd name="T65" fmla="*/ 496 h 857"/>
                <a:gd name="T66" fmla="*/ 79 w 103"/>
                <a:gd name="T67" fmla="*/ 415 h 857"/>
                <a:gd name="T68" fmla="*/ 69 w 103"/>
                <a:gd name="T69" fmla="*/ 378 h 857"/>
                <a:gd name="T70" fmla="*/ 63 w 103"/>
                <a:gd name="T71" fmla="*/ 363 h 857"/>
                <a:gd name="T72" fmla="*/ 55 w 103"/>
                <a:gd name="T73" fmla="*/ 343 h 857"/>
                <a:gd name="T74" fmla="*/ 41 w 103"/>
                <a:gd name="T75" fmla="*/ 304 h 857"/>
                <a:gd name="T76" fmla="*/ 30 w 103"/>
                <a:gd name="T77" fmla="*/ 269 h 857"/>
                <a:gd name="T78" fmla="*/ 21 w 103"/>
                <a:gd name="T79" fmla="*/ 239 h 857"/>
                <a:gd name="T80" fmla="*/ 7 w 103"/>
                <a:gd name="T81" fmla="*/ 100 h 857"/>
                <a:gd name="T82" fmla="*/ 11 w 103"/>
                <a:gd name="T83" fmla="*/ 32 h 857"/>
                <a:gd name="T84" fmla="*/ 9 w 103"/>
                <a:gd name="T85" fmla="*/ 25 h 857"/>
                <a:gd name="T86" fmla="*/ 16 w 103"/>
                <a:gd name="T87" fmla="*/ 0 h 857"/>
                <a:gd name="T88" fmla="*/ 16 w 103"/>
                <a:gd name="T89" fmla="*/ 0 h 857"/>
                <a:gd name="T90" fmla="*/ 17 w 103"/>
                <a:gd name="T91" fmla="*/ 0 h 857"/>
                <a:gd name="T92" fmla="*/ 16 w 103"/>
                <a:gd name="T93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857">
                  <a:moveTo>
                    <a:pt x="9" y="25"/>
                  </a:moveTo>
                  <a:cubicBezTo>
                    <a:pt x="5" y="37"/>
                    <a:pt x="3" y="51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78"/>
                    <a:pt x="0" y="92"/>
                    <a:pt x="1" y="106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0" y="113"/>
                    <a:pt x="0" y="112"/>
                    <a:pt x="0" y="11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" y="147"/>
                    <a:pt x="3" y="189"/>
                    <a:pt x="14" y="234"/>
                  </a:cubicBezTo>
                  <a:cubicBezTo>
                    <a:pt x="18" y="242"/>
                    <a:pt x="21" y="249"/>
                    <a:pt x="23" y="257"/>
                  </a:cubicBezTo>
                  <a:cubicBezTo>
                    <a:pt x="28" y="278"/>
                    <a:pt x="28" y="278"/>
                    <a:pt x="28" y="278"/>
                  </a:cubicBezTo>
                  <a:cubicBezTo>
                    <a:pt x="26" y="271"/>
                    <a:pt x="23" y="264"/>
                    <a:pt x="20" y="257"/>
                  </a:cubicBezTo>
                  <a:cubicBezTo>
                    <a:pt x="20" y="259"/>
                    <a:pt x="21" y="260"/>
                    <a:pt x="21" y="261"/>
                  </a:cubicBezTo>
                  <a:cubicBezTo>
                    <a:pt x="23" y="269"/>
                    <a:pt x="25" y="276"/>
                    <a:pt x="27" y="283"/>
                  </a:cubicBezTo>
                  <a:cubicBezTo>
                    <a:pt x="37" y="320"/>
                    <a:pt x="47" y="354"/>
                    <a:pt x="54" y="377"/>
                  </a:cubicBezTo>
                  <a:cubicBezTo>
                    <a:pt x="54" y="379"/>
                    <a:pt x="55" y="382"/>
                    <a:pt x="56" y="384"/>
                  </a:cubicBezTo>
                  <a:cubicBezTo>
                    <a:pt x="60" y="400"/>
                    <a:pt x="63" y="409"/>
                    <a:pt x="64" y="409"/>
                  </a:cubicBezTo>
                  <a:cubicBezTo>
                    <a:pt x="73" y="453"/>
                    <a:pt x="84" y="491"/>
                    <a:pt x="89" y="534"/>
                  </a:cubicBezTo>
                  <a:cubicBezTo>
                    <a:pt x="90" y="544"/>
                    <a:pt x="90" y="553"/>
                    <a:pt x="91" y="563"/>
                  </a:cubicBezTo>
                  <a:cubicBezTo>
                    <a:pt x="92" y="597"/>
                    <a:pt x="91" y="631"/>
                    <a:pt x="88" y="665"/>
                  </a:cubicBezTo>
                  <a:cubicBezTo>
                    <a:pt x="87" y="687"/>
                    <a:pt x="84" y="709"/>
                    <a:pt x="82" y="731"/>
                  </a:cubicBezTo>
                  <a:cubicBezTo>
                    <a:pt x="77" y="771"/>
                    <a:pt x="70" y="812"/>
                    <a:pt x="61" y="853"/>
                  </a:cubicBezTo>
                  <a:cubicBezTo>
                    <a:pt x="62" y="854"/>
                    <a:pt x="62" y="854"/>
                    <a:pt x="62" y="854"/>
                  </a:cubicBezTo>
                  <a:cubicBezTo>
                    <a:pt x="67" y="854"/>
                    <a:pt x="72" y="855"/>
                    <a:pt x="77" y="857"/>
                  </a:cubicBezTo>
                  <a:cubicBezTo>
                    <a:pt x="85" y="814"/>
                    <a:pt x="91" y="772"/>
                    <a:pt x="95" y="733"/>
                  </a:cubicBezTo>
                  <a:cubicBezTo>
                    <a:pt x="99" y="700"/>
                    <a:pt x="102" y="666"/>
                    <a:pt x="102" y="634"/>
                  </a:cubicBezTo>
                  <a:cubicBezTo>
                    <a:pt x="103" y="604"/>
                    <a:pt x="102" y="574"/>
                    <a:pt x="100" y="545"/>
                  </a:cubicBezTo>
                  <a:cubicBezTo>
                    <a:pt x="100" y="547"/>
                    <a:pt x="100" y="548"/>
                    <a:pt x="100" y="550"/>
                  </a:cubicBezTo>
                  <a:cubicBezTo>
                    <a:pt x="97" y="540"/>
                    <a:pt x="97" y="540"/>
                    <a:pt x="97" y="540"/>
                  </a:cubicBezTo>
                  <a:cubicBezTo>
                    <a:pt x="97" y="536"/>
                    <a:pt x="98" y="532"/>
                    <a:pt x="99" y="528"/>
                  </a:cubicBezTo>
                  <a:cubicBezTo>
                    <a:pt x="98" y="526"/>
                    <a:pt x="98" y="523"/>
                    <a:pt x="98" y="521"/>
                  </a:cubicBezTo>
                  <a:cubicBezTo>
                    <a:pt x="97" y="513"/>
                    <a:pt x="96" y="505"/>
                    <a:pt x="95" y="496"/>
                  </a:cubicBezTo>
                  <a:cubicBezTo>
                    <a:pt x="91" y="469"/>
                    <a:pt x="86" y="442"/>
                    <a:pt x="79" y="415"/>
                  </a:cubicBezTo>
                  <a:cubicBezTo>
                    <a:pt x="78" y="412"/>
                    <a:pt x="75" y="392"/>
                    <a:pt x="69" y="378"/>
                  </a:cubicBezTo>
                  <a:cubicBezTo>
                    <a:pt x="67" y="374"/>
                    <a:pt x="65" y="369"/>
                    <a:pt x="63" y="363"/>
                  </a:cubicBezTo>
                  <a:cubicBezTo>
                    <a:pt x="60" y="357"/>
                    <a:pt x="58" y="350"/>
                    <a:pt x="55" y="343"/>
                  </a:cubicBezTo>
                  <a:cubicBezTo>
                    <a:pt x="50" y="331"/>
                    <a:pt x="46" y="318"/>
                    <a:pt x="41" y="304"/>
                  </a:cubicBezTo>
                  <a:cubicBezTo>
                    <a:pt x="37" y="293"/>
                    <a:pt x="33" y="281"/>
                    <a:pt x="30" y="269"/>
                  </a:cubicBezTo>
                  <a:cubicBezTo>
                    <a:pt x="27" y="259"/>
                    <a:pt x="24" y="249"/>
                    <a:pt x="21" y="239"/>
                  </a:cubicBezTo>
                  <a:cubicBezTo>
                    <a:pt x="8" y="187"/>
                    <a:pt x="7" y="141"/>
                    <a:pt x="7" y="100"/>
                  </a:cubicBezTo>
                  <a:cubicBezTo>
                    <a:pt x="7" y="75"/>
                    <a:pt x="7" y="52"/>
                    <a:pt x="11" y="32"/>
                  </a:cubicBezTo>
                  <a:cubicBezTo>
                    <a:pt x="10" y="29"/>
                    <a:pt x="9" y="27"/>
                    <a:pt x="9" y="25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0" name="任意多边形 229"/>
            <p:cNvSpPr/>
            <p:nvPr/>
          </p:nvSpPr>
          <p:spPr bwMode="auto">
            <a:xfrm>
              <a:off x="7664114" y="3260952"/>
              <a:ext cx="550863" cy="552450"/>
            </a:xfrm>
            <a:custGeom>
              <a:avLst/>
              <a:gdLst>
                <a:gd name="connsiteX0" fmla="*/ 250680 w 550863"/>
                <a:gd name="connsiteY0" fmla="*/ 390525 h 552450"/>
                <a:gd name="connsiteX1" fmla="*/ 254433 w 550863"/>
                <a:gd name="connsiteY1" fmla="*/ 390525 h 552450"/>
                <a:gd name="connsiteX2" fmla="*/ 280699 w 550863"/>
                <a:gd name="connsiteY2" fmla="*/ 394291 h 552450"/>
                <a:gd name="connsiteX3" fmla="*/ 284451 w 550863"/>
                <a:gd name="connsiteY3" fmla="*/ 394291 h 552450"/>
                <a:gd name="connsiteX4" fmla="*/ 310717 w 550863"/>
                <a:gd name="connsiteY4" fmla="*/ 390525 h 552450"/>
                <a:gd name="connsiteX5" fmla="*/ 344487 w 550863"/>
                <a:gd name="connsiteY5" fmla="*/ 465839 h 552450"/>
                <a:gd name="connsiteX6" fmla="*/ 284451 w 550863"/>
                <a:gd name="connsiteY6" fmla="*/ 552450 h 552450"/>
                <a:gd name="connsiteX7" fmla="*/ 231919 w 550863"/>
                <a:gd name="connsiteY7" fmla="*/ 511027 h 552450"/>
                <a:gd name="connsiteX8" fmla="*/ 224415 w 550863"/>
                <a:gd name="connsiteY8" fmla="*/ 484668 h 552450"/>
                <a:gd name="connsiteX9" fmla="*/ 220662 w 550863"/>
                <a:gd name="connsiteY9" fmla="*/ 469605 h 552450"/>
                <a:gd name="connsiteX10" fmla="*/ 250680 w 550863"/>
                <a:gd name="connsiteY10" fmla="*/ 390525 h 552450"/>
                <a:gd name="connsiteX11" fmla="*/ 168276 w 550863"/>
                <a:gd name="connsiteY11" fmla="*/ 341313 h 552450"/>
                <a:gd name="connsiteX12" fmla="*/ 179502 w 550863"/>
                <a:gd name="connsiteY12" fmla="*/ 341313 h 552450"/>
                <a:gd name="connsiteX13" fmla="*/ 216921 w 550863"/>
                <a:gd name="connsiteY13" fmla="*/ 375017 h 552450"/>
                <a:gd name="connsiteX14" fmla="*/ 190727 w 550863"/>
                <a:gd name="connsiteY14" fmla="*/ 457404 h 552450"/>
                <a:gd name="connsiteX15" fmla="*/ 123372 w 550863"/>
                <a:gd name="connsiteY15" fmla="*/ 487363 h 552450"/>
                <a:gd name="connsiteX16" fmla="*/ 89694 w 550863"/>
                <a:gd name="connsiteY16" fmla="*/ 476129 h 552450"/>
                <a:gd name="connsiteX17" fmla="*/ 100920 w 550863"/>
                <a:gd name="connsiteY17" fmla="*/ 371272 h 552450"/>
                <a:gd name="connsiteX18" fmla="*/ 168276 w 550863"/>
                <a:gd name="connsiteY18" fmla="*/ 341313 h 552450"/>
                <a:gd name="connsiteX19" fmla="*/ 394032 w 550863"/>
                <a:gd name="connsiteY19" fmla="*/ 330200 h 552450"/>
                <a:gd name="connsiteX20" fmla="*/ 458049 w 550863"/>
                <a:gd name="connsiteY20" fmla="*/ 360159 h 552450"/>
                <a:gd name="connsiteX21" fmla="*/ 476877 w 550863"/>
                <a:gd name="connsiteY21" fmla="*/ 461271 h 552450"/>
                <a:gd name="connsiteX22" fmla="*/ 439220 w 550863"/>
                <a:gd name="connsiteY22" fmla="*/ 476250 h 552450"/>
                <a:gd name="connsiteX23" fmla="*/ 375204 w 550863"/>
                <a:gd name="connsiteY23" fmla="*/ 450036 h 552450"/>
                <a:gd name="connsiteX24" fmla="*/ 341312 w 550863"/>
                <a:gd name="connsiteY24" fmla="*/ 375139 h 552450"/>
                <a:gd name="connsiteX25" fmla="*/ 386501 w 550863"/>
                <a:gd name="connsiteY25" fmla="*/ 333945 h 552450"/>
                <a:gd name="connsiteX26" fmla="*/ 394032 w 550863"/>
                <a:gd name="connsiteY26" fmla="*/ 330200 h 552450"/>
                <a:gd name="connsiteX27" fmla="*/ 82550 w 550863"/>
                <a:gd name="connsiteY27" fmla="*/ 220663 h 552450"/>
                <a:gd name="connsiteX28" fmla="*/ 86303 w 550863"/>
                <a:gd name="connsiteY28" fmla="*/ 220663 h 552450"/>
                <a:gd name="connsiteX29" fmla="*/ 161348 w 550863"/>
                <a:gd name="connsiteY29" fmla="*/ 254596 h 552450"/>
                <a:gd name="connsiteX30" fmla="*/ 161348 w 550863"/>
                <a:gd name="connsiteY30" fmla="*/ 277218 h 552450"/>
                <a:gd name="connsiteX31" fmla="*/ 165100 w 550863"/>
                <a:gd name="connsiteY31" fmla="*/ 303610 h 552450"/>
                <a:gd name="connsiteX32" fmla="*/ 86303 w 550863"/>
                <a:gd name="connsiteY32" fmla="*/ 341313 h 552450"/>
                <a:gd name="connsiteX33" fmla="*/ 82550 w 550863"/>
                <a:gd name="connsiteY33" fmla="*/ 341313 h 552450"/>
                <a:gd name="connsiteX34" fmla="*/ 0 w 550863"/>
                <a:gd name="connsiteY34" fmla="*/ 284758 h 552450"/>
                <a:gd name="connsiteX35" fmla="*/ 82550 w 550863"/>
                <a:gd name="connsiteY35" fmla="*/ 220663 h 552450"/>
                <a:gd name="connsiteX36" fmla="*/ 464798 w 550863"/>
                <a:gd name="connsiteY36" fmla="*/ 206375 h 552450"/>
                <a:gd name="connsiteX37" fmla="*/ 468540 w 550863"/>
                <a:gd name="connsiteY37" fmla="*/ 206375 h 552450"/>
                <a:gd name="connsiteX38" fmla="*/ 550863 w 550863"/>
                <a:gd name="connsiteY38" fmla="*/ 262659 h 552450"/>
                <a:gd name="connsiteX39" fmla="*/ 468540 w 550863"/>
                <a:gd name="connsiteY39" fmla="*/ 330200 h 552450"/>
                <a:gd name="connsiteX40" fmla="*/ 464798 w 550863"/>
                <a:gd name="connsiteY40" fmla="*/ 330200 h 552450"/>
                <a:gd name="connsiteX41" fmla="*/ 397442 w 550863"/>
                <a:gd name="connsiteY41" fmla="*/ 300182 h 552450"/>
                <a:gd name="connsiteX42" fmla="*/ 401184 w 550863"/>
                <a:gd name="connsiteY42" fmla="*/ 270164 h 552450"/>
                <a:gd name="connsiteX43" fmla="*/ 393700 w 550863"/>
                <a:gd name="connsiteY43" fmla="*/ 240146 h 552450"/>
                <a:gd name="connsiteX44" fmla="*/ 464798 w 550863"/>
                <a:gd name="connsiteY44" fmla="*/ 206375 h 552450"/>
                <a:gd name="connsiteX45" fmla="*/ 112638 w 550863"/>
                <a:gd name="connsiteY45" fmla="*/ 71438 h 552450"/>
                <a:gd name="connsiteX46" fmla="*/ 176655 w 550863"/>
                <a:gd name="connsiteY46" fmla="*/ 97652 h 552450"/>
                <a:gd name="connsiteX47" fmla="*/ 210547 w 550863"/>
                <a:gd name="connsiteY47" fmla="*/ 176295 h 552450"/>
                <a:gd name="connsiteX48" fmla="*/ 176655 w 550863"/>
                <a:gd name="connsiteY48" fmla="*/ 213743 h 552450"/>
                <a:gd name="connsiteX49" fmla="*/ 157827 w 550863"/>
                <a:gd name="connsiteY49" fmla="*/ 217488 h 552450"/>
                <a:gd name="connsiteX50" fmla="*/ 93810 w 550863"/>
                <a:gd name="connsiteY50" fmla="*/ 187529 h 552450"/>
                <a:gd name="connsiteX51" fmla="*/ 74981 w 550863"/>
                <a:gd name="connsiteY51" fmla="*/ 86418 h 552450"/>
                <a:gd name="connsiteX52" fmla="*/ 112638 w 550863"/>
                <a:gd name="connsiteY52" fmla="*/ 71438 h 552450"/>
                <a:gd name="connsiteX53" fmla="*/ 427492 w 550863"/>
                <a:gd name="connsiteY53" fmla="*/ 58738 h 552450"/>
                <a:gd name="connsiteX54" fmla="*/ 464911 w 550863"/>
                <a:gd name="connsiteY54" fmla="*/ 70049 h 552450"/>
                <a:gd name="connsiteX55" fmla="*/ 449943 w 550863"/>
                <a:gd name="connsiteY55" fmla="*/ 175618 h 552450"/>
                <a:gd name="connsiteX56" fmla="*/ 382588 w 550863"/>
                <a:gd name="connsiteY56" fmla="*/ 209551 h 552450"/>
                <a:gd name="connsiteX57" fmla="*/ 378846 w 550863"/>
                <a:gd name="connsiteY57" fmla="*/ 209551 h 552450"/>
                <a:gd name="connsiteX58" fmla="*/ 333942 w 550863"/>
                <a:gd name="connsiteY58" fmla="*/ 168078 h 552450"/>
                <a:gd name="connsiteX59" fmla="*/ 360136 w 550863"/>
                <a:gd name="connsiteY59" fmla="*/ 92671 h 552450"/>
                <a:gd name="connsiteX60" fmla="*/ 427492 w 550863"/>
                <a:gd name="connsiteY60" fmla="*/ 58738 h 552450"/>
                <a:gd name="connsiteX61" fmla="*/ 266412 w 550863"/>
                <a:gd name="connsiteY61" fmla="*/ 0 h 552450"/>
                <a:gd name="connsiteX62" fmla="*/ 330200 w 550863"/>
                <a:gd name="connsiteY62" fmla="*/ 78582 h 552450"/>
                <a:gd name="connsiteX63" fmla="*/ 300182 w 550863"/>
                <a:gd name="connsiteY63" fmla="*/ 157163 h 552450"/>
                <a:gd name="connsiteX64" fmla="*/ 281421 w 550863"/>
                <a:gd name="connsiteY64" fmla="*/ 153421 h 552450"/>
                <a:gd name="connsiteX65" fmla="*/ 273916 w 550863"/>
                <a:gd name="connsiteY65" fmla="*/ 153421 h 552450"/>
                <a:gd name="connsiteX66" fmla="*/ 243898 w 550863"/>
                <a:gd name="connsiteY66" fmla="*/ 157163 h 552450"/>
                <a:gd name="connsiteX67" fmla="*/ 206375 w 550863"/>
                <a:gd name="connsiteY67" fmla="*/ 86066 h 552450"/>
                <a:gd name="connsiteX68" fmla="*/ 266412 w 550863"/>
                <a:gd name="connsiteY68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50863" h="552450">
                  <a:moveTo>
                    <a:pt x="250680" y="390525"/>
                  </a:moveTo>
                  <a:cubicBezTo>
                    <a:pt x="250680" y="390525"/>
                    <a:pt x="250680" y="390525"/>
                    <a:pt x="254433" y="390525"/>
                  </a:cubicBezTo>
                  <a:cubicBezTo>
                    <a:pt x="261937" y="394291"/>
                    <a:pt x="269442" y="394291"/>
                    <a:pt x="280699" y="394291"/>
                  </a:cubicBezTo>
                  <a:cubicBezTo>
                    <a:pt x="280699" y="394291"/>
                    <a:pt x="280699" y="394291"/>
                    <a:pt x="284451" y="394291"/>
                  </a:cubicBezTo>
                  <a:cubicBezTo>
                    <a:pt x="291955" y="394291"/>
                    <a:pt x="299460" y="394291"/>
                    <a:pt x="310717" y="390525"/>
                  </a:cubicBezTo>
                  <a:cubicBezTo>
                    <a:pt x="329478" y="405588"/>
                    <a:pt x="344487" y="431948"/>
                    <a:pt x="344487" y="465839"/>
                  </a:cubicBezTo>
                  <a:cubicBezTo>
                    <a:pt x="344487" y="511027"/>
                    <a:pt x="318221" y="548684"/>
                    <a:pt x="284451" y="552450"/>
                  </a:cubicBezTo>
                  <a:cubicBezTo>
                    <a:pt x="261937" y="552450"/>
                    <a:pt x="243176" y="533622"/>
                    <a:pt x="231919" y="511027"/>
                  </a:cubicBezTo>
                  <a:cubicBezTo>
                    <a:pt x="228167" y="499730"/>
                    <a:pt x="224415" y="492199"/>
                    <a:pt x="224415" y="484668"/>
                  </a:cubicBezTo>
                  <a:cubicBezTo>
                    <a:pt x="220662" y="477136"/>
                    <a:pt x="220662" y="473370"/>
                    <a:pt x="220662" y="469605"/>
                  </a:cubicBezTo>
                  <a:cubicBezTo>
                    <a:pt x="220662" y="435713"/>
                    <a:pt x="231919" y="405588"/>
                    <a:pt x="250680" y="390525"/>
                  </a:cubicBezTo>
                  <a:close/>
                  <a:moveTo>
                    <a:pt x="168276" y="341313"/>
                  </a:moveTo>
                  <a:cubicBezTo>
                    <a:pt x="172018" y="341313"/>
                    <a:pt x="175760" y="341313"/>
                    <a:pt x="179502" y="341313"/>
                  </a:cubicBezTo>
                  <a:cubicBezTo>
                    <a:pt x="190727" y="356293"/>
                    <a:pt x="201953" y="367527"/>
                    <a:pt x="216921" y="375017"/>
                  </a:cubicBezTo>
                  <a:cubicBezTo>
                    <a:pt x="220663" y="401231"/>
                    <a:pt x="213179" y="431190"/>
                    <a:pt x="190727" y="457404"/>
                  </a:cubicBezTo>
                  <a:cubicBezTo>
                    <a:pt x="172018" y="476129"/>
                    <a:pt x="145824" y="487363"/>
                    <a:pt x="123372" y="487363"/>
                  </a:cubicBezTo>
                  <a:cubicBezTo>
                    <a:pt x="108404" y="487363"/>
                    <a:pt x="97178" y="483618"/>
                    <a:pt x="89694" y="476129"/>
                  </a:cubicBezTo>
                  <a:cubicBezTo>
                    <a:pt x="63500" y="453659"/>
                    <a:pt x="67242" y="404976"/>
                    <a:pt x="100920" y="371272"/>
                  </a:cubicBezTo>
                  <a:cubicBezTo>
                    <a:pt x="119630" y="352548"/>
                    <a:pt x="145824" y="341313"/>
                    <a:pt x="168276" y="341313"/>
                  </a:cubicBezTo>
                  <a:close/>
                  <a:moveTo>
                    <a:pt x="394032" y="330200"/>
                  </a:moveTo>
                  <a:cubicBezTo>
                    <a:pt x="416626" y="330200"/>
                    <a:pt x="439220" y="341435"/>
                    <a:pt x="458049" y="360159"/>
                  </a:cubicBezTo>
                  <a:cubicBezTo>
                    <a:pt x="491940" y="390118"/>
                    <a:pt x="503237" y="438801"/>
                    <a:pt x="476877" y="461271"/>
                  </a:cubicBezTo>
                  <a:cubicBezTo>
                    <a:pt x="469346" y="472505"/>
                    <a:pt x="454283" y="476250"/>
                    <a:pt x="439220" y="476250"/>
                  </a:cubicBezTo>
                  <a:cubicBezTo>
                    <a:pt x="420392" y="476250"/>
                    <a:pt x="394032" y="468760"/>
                    <a:pt x="375204" y="450036"/>
                  </a:cubicBezTo>
                  <a:cubicBezTo>
                    <a:pt x="352609" y="427567"/>
                    <a:pt x="341312" y="401353"/>
                    <a:pt x="341312" y="375139"/>
                  </a:cubicBezTo>
                  <a:cubicBezTo>
                    <a:pt x="360141" y="367649"/>
                    <a:pt x="375204" y="348924"/>
                    <a:pt x="386501" y="333945"/>
                  </a:cubicBezTo>
                  <a:cubicBezTo>
                    <a:pt x="386501" y="333945"/>
                    <a:pt x="390266" y="330200"/>
                    <a:pt x="394032" y="330200"/>
                  </a:cubicBezTo>
                  <a:close/>
                  <a:moveTo>
                    <a:pt x="82550" y="220663"/>
                  </a:moveTo>
                  <a:cubicBezTo>
                    <a:pt x="82550" y="220663"/>
                    <a:pt x="86303" y="220663"/>
                    <a:pt x="86303" y="220663"/>
                  </a:cubicBezTo>
                  <a:cubicBezTo>
                    <a:pt x="120073" y="220663"/>
                    <a:pt x="150091" y="231974"/>
                    <a:pt x="161348" y="254596"/>
                  </a:cubicBezTo>
                  <a:cubicBezTo>
                    <a:pt x="161348" y="262137"/>
                    <a:pt x="161348" y="269677"/>
                    <a:pt x="161348" y="277218"/>
                  </a:cubicBezTo>
                  <a:cubicBezTo>
                    <a:pt x="161348" y="284758"/>
                    <a:pt x="161348" y="296069"/>
                    <a:pt x="165100" y="303610"/>
                  </a:cubicBezTo>
                  <a:cubicBezTo>
                    <a:pt x="150091" y="326232"/>
                    <a:pt x="123825" y="341313"/>
                    <a:pt x="86303" y="341313"/>
                  </a:cubicBezTo>
                  <a:cubicBezTo>
                    <a:pt x="86303" y="341313"/>
                    <a:pt x="82550" y="341313"/>
                    <a:pt x="82550" y="341313"/>
                  </a:cubicBezTo>
                  <a:cubicBezTo>
                    <a:pt x="37522" y="341313"/>
                    <a:pt x="0" y="318691"/>
                    <a:pt x="0" y="284758"/>
                  </a:cubicBezTo>
                  <a:cubicBezTo>
                    <a:pt x="0" y="250826"/>
                    <a:pt x="37522" y="220663"/>
                    <a:pt x="82550" y="220663"/>
                  </a:cubicBezTo>
                  <a:close/>
                  <a:moveTo>
                    <a:pt x="464798" y="206375"/>
                  </a:moveTo>
                  <a:cubicBezTo>
                    <a:pt x="464798" y="206375"/>
                    <a:pt x="468540" y="206375"/>
                    <a:pt x="468540" y="206375"/>
                  </a:cubicBezTo>
                  <a:cubicBezTo>
                    <a:pt x="513443" y="206375"/>
                    <a:pt x="550863" y="232641"/>
                    <a:pt x="550863" y="262659"/>
                  </a:cubicBezTo>
                  <a:cubicBezTo>
                    <a:pt x="550863" y="296430"/>
                    <a:pt x="517185" y="326448"/>
                    <a:pt x="468540" y="330200"/>
                  </a:cubicBezTo>
                  <a:cubicBezTo>
                    <a:pt x="468540" y="330200"/>
                    <a:pt x="468540" y="330200"/>
                    <a:pt x="464798" y="330200"/>
                  </a:cubicBezTo>
                  <a:cubicBezTo>
                    <a:pt x="434862" y="330200"/>
                    <a:pt x="412410" y="318943"/>
                    <a:pt x="397442" y="300182"/>
                  </a:cubicBezTo>
                  <a:cubicBezTo>
                    <a:pt x="397442" y="292677"/>
                    <a:pt x="401184" y="281421"/>
                    <a:pt x="401184" y="270164"/>
                  </a:cubicBezTo>
                  <a:cubicBezTo>
                    <a:pt x="397442" y="258907"/>
                    <a:pt x="397442" y="247650"/>
                    <a:pt x="393700" y="240146"/>
                  </a:cubicBezTo>
                  <a:cubicBezTo>
                    <a:pt x="408668" y="221384"/>
                    <a:pt x="434862" y="206375"/>
                    <a:pt x="464798" y="206375"/>
                  </a:cubicBezTo>
                  <a:close/>
                  <a:moveTo>
                    <a:pt x="112638" y="71438"/>
                  </a:moveTo>
                  <a:cubicBezTo>
                    <a:pt x="135233" y="71438"/>
                    <a:pt x="157827" y="78928"/>
                    <a:pt x="176655" y="97652"/>
                  </a:cubicBezTo>
                  <a:cubicBezTo>
                    <a:pt x="203015" y="123866"/>
                    <a:pt x="214312" y="153825"/>
                    <a:pt x="210547" y="176295"/>
                  </a:cubicBezTo>
                  <a:cubicBezTo>
                    <a:pt x="195484" y="187529"/>
                    <a:pt x="184187" y="198764"/>
                    <a:pt x="176655" y="213743"/>
                  </a:cubicBezTo>
                  <a:cubicBezTo>
                    <a:pt x="169124" y="217488"/>
                    <a:pt x="165358" y="217488"/>
                    <a:pt x="157827" y="217488"/>
                  </a:cubicBezTo>
                  <a:cubicBezTo>
                    <a:pt x="138998" y="217488"/>
                    <a:pt x="112638" y="206254"/>
                    <a:pt x="93810" y="187529"/>
                  </a:cubicBezTo>
                  <a:cubicBezTo>
                    <a:pt x="59919" y="157570"/>
                    <a:pt x="52387" y="112632"/>
                    <a:pt x="74981" y="86418"/>
                  </a:cubicBezTo>
                  <a:cubicBezTo>
                    <a:pt x="82513" y="75183"/>
                    <a:pt x="97576" y="71438"/>
                    <a:pt x="112638" y="71438"/>
                  </a:cubicBezTo>
                  <a:close/>
                  <a:moveTo>
                    <a:pt x="427492" y="58738"/>
                  </a:moveTo>
                  <a:cubicBezTo>
                    <a:pt x="442460" y="58738"/>
                    <a:pt x="453685" y="62508"/>
                    <a:pt x="464911" y="70049"/>
                  </a:cubicBezTo>
                  <a:cubicBezTo>
                    <a:pt x="487363" y="92671"/>
                    <a:pt x="483621" y="141685"/>
                    <a:pt x="449943" y="175618"/>
                  </a:cubicBezTo>
                  <a:cubicBezTo>
                    <a:pt x="431234" y="194470"/>
                    <a:pt x="405040" y="209551"/>
                    <a:pt x="382588" y="209551"/>
                  </a:cubicBezTo>
                  <a:cubicBezTo>
                    <a:pt x="382588" y="209551"/>
                    <a:pt x="382588" y="209551"/>
                    <a:pt x="378846" y="209551"/>
                  </a:cubicBezTo>
                  <a:cubicBezTo>
                    <a:pt x="367620" y="190700"/>
                    <a:pt x="352652" y="175618"/>
                    <a:pt x="333942" y="168078"/>
                  </a:cubicBezTo>
                  <a:cubicBezTo>
                    <a:pt x="330200" y="141685"/>
                    <a:pt x="341426" y="115293"/>
                    <a:pt x="360136" y="92671"/>
                  </a:cubicBezTo>
                  <a:cubicBezTo>
                    <a:pt x="382588" y="70049"/>
                    <a:pt x="405040" y="58738"/>
                    <a:pt x="427492" y="58738"/>
                  </a:cubicBezTo>
                  <a:close/>
                  <a:moveTo>
                    <a:pt x="266412" y="0"/>
                  </a:moveTo>
                  <a:cubicBezTo>
                    <a:pt x="300182" y="0"/>
                    <a:pt x="330200" y="33678"/>
                    <a:pt x="330200" y="78582"/>
                  </a:cubicBezTo>
                  <a:cubicBezTo>
                    <a:pt x="330200" y="112259"/>
                    <a:pt x="318943" y="142195"/>
                    <a:pt x="300182" y="157163"/>
                  </a:cubicBezTo>
                  <a:cubicBezTo>
                    <a:pt x="292678" y="153421"/>
                    <a:pt x="288925" y="153421"/>
                    <a:pt x="281421" y="153421"/>
                  </a:cubicBezTo>
                  <a:cubicBezTo>
                    <a:pt x="277668" y="153421"/>
                    <a:pt x="277668" y="153421"/>
                    <a:pt x="273916" y="153421"/>
                  </a:cubicBezTo>
                  <a:cubicBezTo>
                    <a:pt x="266412" y="153421"/>
                    <a:pt x="255155" y="157163"/>
                    <a:pt x="243898" y="157163"/>
                  </a:cubicBezTo>
                  <a:cubicBezTo>
                    <a:pt x="225137" y="145937"/>
                    <a:pt x="210128" y="119743"/>
                    <a:pt x="206375" y="86066"/>
                  </a:cubicBezTo>
                  <a:cubicBezTo>
                    <a:pt x="206375" y="37420"/>
                    <a:pt x="232641" y="0"/>
                    <a:pt x="2664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1" name="Freeform 100"/>
            <p:cNvSpPr>
              <a:spLocks noEditPoints="1"/>
            </p:cNvSpPr>
            <p:nvPr/>
          </p:nvSpPr>
          <p:spPr bwMode="auto">
            <a:xfrm>
              <a:off x="7826039" y="3414940"/>
              <a:ext cx="239713" cy="2397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2" name="Freeform 102"/>
            <p:cNvSpPr>
              <a:spLocks noEditPoints="1"/>
            </p:cNvSpPr>
            <p:nvPr/>
          </p:nvSpPr>
          <p:spPr bwMode="auto">
            <a:xfrm>
              <a:off x="7381539" y="3830865"/>
              <a:ext cx="481013" cy="241300"/>
            </a:xfrm>
            <a:custGeom>
              <a:avLst/>
              <a:gdLst>
                <a:gd name="T0" fmla="*/ 52 w 128"/>
                <a:gd name="T1" fmla="*/ 13 h 64"/>
                <a:gd name="T2" fmla="*/ 25 w 128"/>
                <a:gd name="T3" fmla="*/ 39 h 64"/>
                <a:gd name="T4" fmla="*/ 10 w 128"/>
                <a:gd name="T5" fmla="*/ 61 h 64"/>
                <a:gd name="T6" fmla="*/ 6 w 128"/>
                <a:gd name="T7" fmla="*/ 60 h 64"/>
                <a:gd name="T8" fmla="*/ 3 w 128"/>
                <a:gd name="T9" fmla="*/ 60 h 64"/>
                <a:gd name="T10" fmla="*/ 1 w 128"/>
                <a:gd name="T11" fmla="*/ 62 h 64"/>
                <a:gd name="T12" fmla="*/ 9 w 128"/>
                <a:gd name="T13" fmla="*/ 64 h 64"/>
                <a:gd name="T14" fmla="*/ 45 w 128"/>
                <a:gd name="T15" fmla="*/ 27 h 64"/>
                <a:gd name="T16" fmla="*/ 52 w 128"/>
                <a:gd name="T17" fmla="*/ 13 h 64"/>
                <a:gd name="T18" fmla="*/ 79 w 128"/>
                <a:gd name="T19" fmla="*/ 0 h 64"/>
                <a:gd name="T20" fmla="*/ 52 w 128"/>
                <a:gd name="T21" fmla="*/ 13 h 64"/>
                <a:gd name="T22" fmla="*/ 84 w 128"/>
                <a:gd name="T23" fmla="*/ 4 h 64"/>
                <a:gd name="T24" fmla="*/ 128 w 128"/>
                <a:gd name="T25" fmla="*/ 17 h 64"/>
                <a:gd name="T26" fmla="*/ 128 w 128"/>
                <a:gd name="T27" fmla="*/ 17 h 64"/>
                <a:gd name="T28" fmla="*/ 128 w 128"/>
                <a:gd name="T29" fmla="*/ 17 h 64"/>
                <a:gd name="T30" fmla="*/ 79 w 128"/>
                <a:gd name="T3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64">
                  <a:moveTo>
                    <a:pt x="52" y="13"/>
                  </a:moveTo>
                  <a:cubicBezTo>
                    <a:pt x="42" y="18"/>
                    <a:pt x="33" y="26"/>
                    <a:pt x="25" y="39"/>
                  </a:cubicBezTo>
                  <a:cubicBezTo>
                    <a:pt x="25" y="39"/>
                    <a:pt x="27" y="61"/>
                    <a:pt x="10" y="61"/>
                  </a:cubicBezTo>
                  <a:cubicBezTo>
                    <a:pt x="9" y="61"/>
                    <a:pt x="7" y="61"/>
                    <a:pt x="6" y="60"/>
                  </a:cubicBezTo>
                  <a:cubicBezTo>
                    <a:pt x="5" y="60"/>
                    <a:pt x="4" y="60"/>
                    <a:pt x="3" y="60"/>
                  </a:cubicBezTo>
                  <a:cubicBezTo>
                    <a:pt x="0" y="60"/>
                    <a:pt x="0" y="61"/>
                    <a:pt x="1" y="62"/>
                  </a:cubicBezTo>
                  <a:cubicBezTo>
                    <a:pt x="2" y="63"/>
                    <a:pt x="5" y="64"/>
                    <a:pt x="9" y="64"/>
                  </a:cubicBezTo>
                  <a:cubicBezTo>
                    <a:pt x="19" y="64"/>
                    <a:pt x="35" y="57"/>
                    <a:pt x="45" y="27"/>
                  </a:cubicBezTo>
                  <a:cubicBezTo>
                    <a:pt x="47" y="21"/>
                    <a:pt x="49" y="16"/>
                    <a:pt x="52" y="13"/>
                  </a:cubicBezTo>
                  <a:moveTo>
                    <a:pt x="79" y="0"/>
                  </a:moveTo>
                  <a:cubicBezTo>
                    <a:pt x="69" y="0"/>
                    <a:pt x="59" y="3"/>
                    <a:pt x="52" y="13"/>
                  </a:cubicBezTo>
                  <a:cubicBezTo>
                    <a:pt x="63" y="7"/>
                    <a:pt x="74" y="4"/>
                    <a:pt x="84" y="4"/>
                  </a:cubicBezTo>
                  <a:cubicBezTo>
                    <a:pt x="106" y="4"/>
                    <a:pt x="124" y="15"/>
                    <a:pt x="128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4" y="14"/>
                    <a:pt x="101" y="0"/>
                    <a:pt x="7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233" name="组合 232"/>
            <p:cNvGrpSpPr/>
            <p:nvPr/>
          </p:nvGrpSpPr>
          <p:grpSpPr>
            <a:xfrm>
              <a:off x="6016289" y="5805905"/>
              <a:ext cx="1493583" cy="1060450"/>
              <a:chOff x="6016289" y="5805905"/>
              <a:chExt cx="1493583" cy="1060450"/>
            </a:xfrm>
            <a:grpFill/>
          </p:grpSpPr>
          <p:grpSp>
            <p:nvGrpSpPr>
              <p:cNvPr id="244" name="组合 243"/>
              <p:cNvGrpSpPr/>
              <p:nvPr/>
            </p:nvGrpSpPr>
            <p:grpSpPr>
              <a:xfrm>
                <a:off x="6016289" y="5805905"/>
                <a:ext cx="839788" cy="1060450"/>
                <a:chOff x="6016289" y="5696177"/>
                <a:chExt cx="839788" cy="1060450"/>
              </a:xfrm>
              <a:grpFill/>
            </p:grpSpPr>
            <p:sp>
              <p:nvSpPr>
                <p:cNvPr id="250" name="Freeform 47"/>
                <p:cNvSpPr>
                  <a:spLocks noEditPoints="1"/>
                </p:cNvSpPr>
                <p:nvPr/>
              </p:nvSpPr>
              <p:spPr bwMode="auto">
                <a:xfrm>
                  <a:off x="6016289" y="6150202"/>
                  <a:ext cx="839788" cy="606425"/>
                </a:xfrm>
                <a:custGeom>
                  <a:avLst/>
                  <a:gdLst>
                    <a:gd name="T0" fmla="*/ 139 w 224"/>
                    <a:gd name="T1" fmla="*/ 65 h 161"/>
                    <a:gd name="T2" fmla="*/ 142 w 224"/>
                    <a:gd name="T3" fmla="*/ 69 h 161"/>
                    <a:gd name="T4" fmla="*/ 147 w 224"/>
                    <a:gd name="T5" fmla="*/ 72 h 161"/>
                    <a:gd name="T6" fmla="*/ 139 w 224"/>
                    <a:gd name="T7" fmla="*/ 65 h 161"/>
                    <a:gd name="T8" fmla="*/ 0 w 224"/>
                    <a:gd name="T9" fmla="*/ 0 h 161"/>
                    <a:gd name="T10" fmla="*/ 1 w 224"/>
                    <a:gd name="T11" fmla="*/ 1 h 161"/>
                    <a:gd name="T12" fmla="*/ 100 w 224"/>
                    <a:gd name="T13" fmla="*/ 39 h 161"/>
                    <a:gd name="T14" fmla="*/ 155 w 224"/>
                    <a:gd name="T15" fmla="*/ 85 h 161"/>
                    <a:gd name="T16" fmla="*/ 170 w 224"/>
                    <a:gd name="T17" fmla="*/ 96 h 161"/>
                    <a:gd name="T18" fmla="*/ 158 w 224"/>
                    <a:gd name="T19" fmla="*/ 88 h 161"/>
                    <a:gd name="T20" fmla="*/ 183 w 224"/>
                    <a:gd name="T21" fmla="*/ 115 h 161"/>
                    <a:gd name="T22" fmla="*/ 216 w 224"/>
                    <a:gd name="T23" fmla="*/ 160 h 161"/>
                    <a:gd name="T24" fmla="*/ 224 w 224"/>
                    <a:gd name="T25" fmla="*/ 161 h 161"/>
                    <a:gd name="T26" fmla="*/ 187 w 224"/>
                    <a:gd name="T27" fmla="*/ 111 h 161"/>
                    <a:gd name="T28" fmla="*/ 147 w 224"/>
                    <a:gd name="T29" fmla="*/ 72 h 161"/>
                    <a:gd name="T30" fmla="*/ 148 w 224"/>
                    <a:gd name="T31" fmla="*/ 74 h 161"/>
                    <a:gd name="T32" fmla="*/ 142 w 224"/>
                    <a:gd name="T33" fmla="*/ 69 h 161"/>
                    <a:gd name="T34" fmla="*/ 134 w 224"/>
                    <a:gd name="T35" fmla="*/ 61 h 161"/>
                    <a:gd name="T36" fmla="*/ 100 w 224"/>
                    <a:gd name="T37" fmla="*/ 38 h 161"/>
                    <a:gd name="T38" fmla="*/ 95 w 224"/>
                    <a:gd name="T39" fmla="*/ 35 h 161"/>
                    <a:gd name="T40" fmla="*/ 96 w 224"/>
                    <a:gd name="T41" fmla="*/ 36 h 161"/>
                    <a:gd name="T42" fmla="*/ 89 w 224"/>
                    <a:gd name="T43" fmla="*/ 31 h 161"/>
                    <a:gd name="T44" fmla="*/ 0 w 224"/>
                    <a:gd name="T45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4" h="161">
                      <a:moveTo>
                        <a:pt x="139" y="65"/>
                      </a:moveTo>
                      <a:cubicBezTo>
                        <a:pt x="140" y="66"/>
                        <a:pt x="140" y="67"/>
                        <a:pt x="142" y="69"/>
                      </a:cubicBezTo>
                      <a:cubicBezTo>
                        <a:pt x="143" y="70"/>
                        <a:pt x="145" y="71"/>
                        <a:pt x="147" y="72"/>
                      </a:cubicBezTo>
                      <a:cubicBezTo>
                        <a:pt x="144" y="70"/>
                        <a:pt x="141" y="67"/>
                        <a:pt x="139" y="65"/>
                      </a:cubicBezTo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35" y="7"/>
                        <a:pt x="68" y="20"/>
                        <a:pt x="100" y="39"/>
                      </a:cubicBezTo>
                      <a:cubicBezTo>
                        <a:pt x="120" y="51"/>
                        <a:pt x="138" y="67"/>
                        <a:pt x="155" y="85"/>
                      </a:cubicBezTo>
                      <a:cubicBezTo>
                        <a:pt x="164" y="90"/>
                        <a:pt x="170" y="96"/>
                        <a:pt x="170" y="96"/>
                      </a:cubicBezTo>
                      <a:cubicBezTo>
                        <a:pt x="170" y="96"/>
                        <a:pt x="165" y="91"/>
                        <a:pt x="158" y="88"/>
                      </a:cubicBezTo>
                      <a:cubicBezTo>
                        <a:pt x="167" y="97"/>
                        <a:pt x="175" y="106"/>
                        <a:pt x="183" y="115"/>
                      </a:cubicBezTo>
                      <a:cubicBezTo>
                        <a:pt x="198" y="132"/>
                        <a:pt x="208" y="147"/>
                        <a:pt x="216" y="160"/>
                      </a:cubicBezTo>
                      <a:cubicBezTo>
                        <a:pt x="219" y="160"/>
                        <a:pt x="221" y="160"/>
                        <a:pt x="224" y="161"/>
                      </a:cubicBezTo>
                      <a:cubicBezTo>
                        <a:pt x="214" y="145"/>
                        <a:pt x="202" y="128"/>
                        <a:pt x="187" y="111"/>
                      </a:cubicBezTo>
                      <a:cubicBezTo>
                        <a:pt x="174" y="97"/>
                        <a:pt x="161" y="84"/>
                        <a:pt x="147" y="72"/>
                      </a:cubicBezTo>
                      <a:cubicBezTo>
                        <a:pt x="148" y="74"/>
                        <a:pt x="148" y="74"/>
                        <a:pt x="148" y="74"/>
                      </a:cubicBezTo>
                      <a:cubicBezTo>
                        <a:pt x="146" y="72"/>
                        <a:pt x="143" y="71"/>
                        <a:pt x="142" y="69"/>
                      </a:cubicBezTo>
                      <a:cubicBezTo>
                        <a:pt x="139" y="66"/>
                        <a:pt x="136" y="64"/>
                        <a:pt x="134" y="61"/>
                      </a:cubicBezTo>
                      <a:cubicBezTo>
                        <a:pt x="123" y="53"/>
                        <a:pt x="112" y="45"/>
                        <a:pt x="100" y="38"/>
                      </a:cubicBezTo>
                      <a:cubicBezTo>
                        <a:pt x="98" y="37"/>
                        <a:pt x="97" y="36"/>
                        <a:pt x="95" y="35"/>
                      </a:cubicBezTo>
                      <a:cubicBezTo>
                        <a:pt x="95" y="35"/>
                        <a:pt x="96" y="36"/>
                        <a:pt x="96" y="36"/>
                      </a:cubicBezTo>
                      <a:cubicBezTo>
                        <a:pt x="96" y="36"/>
                        <a:pt x="93" y="34"/>
                        <a:pt x="89" y="31"/>
                      </a:cubicBezTo>
                      <a:cubicBezTo>
                        <a:pt x="60" y="16"/>
                        <a:pt x="30" y="5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Freeform 58"/>
                <p:cNvSpPr>
                  <a:spLocks noEditPoints="1"/>
                </p:cNvSpPr>
                <p:nvPr/>
              </p:nvSpPr>
              <p:spPr bwMode="auto">
                <a:xfrm>
                  <a:off x="6214726" y="5696177"/>
                  <a:ext cx="161925" cy="590550"/>
                </a:xfrm>
                <a:custGeom>
                  <a:avLst/>
                  <a:gdLst>
                    <a:gd name="T0" fmla="*/ 14 w 43"/>
                    <a:gd name="T1" fmla="*/ 108 h 157"/>
                    <a:gd name="T2" fmla="*/ 36 w 43"/>
                    <a:gd name="T3" fmla="*/ 152 h 157"/>
                    <a:gd name="T4" fmla="*/ 43 w 43"/>
                    <a:gd name="T5" fmla="*/ 157 h 157"/>
                    <a:gd name="T6" fmla="*/ 42 w 43"/>
                    <a:gd name="T7" fmla="*/ 156 h 157"/>
                    <a:gd name="T8" fmla="*/ 14 w 43"/>
                    <a:gd name="T9" fmla="*/ 108 h 157"/>
                    <a:gd name="T10" fmla="*/ 10 w 43"/>
                    <a:gd name="T11" fmla="*/ 13 h 157"/>
                    <a:gd name="T12" fmla="*/ 6 w 43"/>
                    <a:gd name="T13" fmla="*/ 51 h 157"/>
                    <a:gd name="T14" fmla="*/ 14 w 43"/>
                    <a:gd name="T15" fmla="*/ 108 h 157"/>
                    <a:gd name="T16" fmla="*/ 17 w 43"/>
                    <a:gd name="T17" fmla="*/ 88 h 157"/>
                    <a:gd name="T18" fmla="*/ 10 w 43"/>
                    <a:gd name="T19" fmla="*/ 13 h 157"/>
                    <a:gd name="T20" fmla="*/ 3 w 43"/>
                    <a:gd name="T21" fmla="*/ 0 h 157"/>
                    <a:gd name="T22" fmla="*/ 10 w 43"/>
                    <a:gd name="T23" fmla="*/ 13 h 157"/>
                    <a:gd name="T24" fmla="*/ 3 w 43"/>
                    <a:gd name="T25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157">
                      <a:moveTo>
                        <a:pt x="14" y="108"/>
                      </a:moveTo>
                      <a:cubicBezTo>
                        <a:pt x="13" y="131"/>
                        <a:pt x="27" y="146"/>
                        <a:pt x="36" y="152"/>
                      </a:cubicBezTo>
                      <a:cubicBezTo>
                        <a:pt x="40" y="155"/>
                        <a:pt x="43" y="157"/>
                        <a:pt x="43" y="157"/>
                      </a:cubicBezTo>
                      <a:cubicBezTo>
                        <a:pt x="43" y="157"/>
                        <a:pt x="42" y="156"/>
                        <a:pt x="42" y="156"/>
                      </a:cubicBezTo>
                      <a:cubicBezTo>
                        <a:pt x="38" y="151"/>
                        <a:pt x="24" y="131"/>
                        <a:pt x="14" y="108"/>
                      </a:cubicBezTo>
                      <a:moveTo>
                        <a:pt x="10" y="13"/>
                      </a:moveTo>
                      <a:cubicBezTo>
                        <a:pt x="12" y="20"/>
                        <a:pt x="12" y="33"/>
                        <a:pt x="6" y="51"/>
                      </a:cubicBezTo>
                      <a:cubicBezTo>
                        <a:pt x="0" y="67"/>
                        <a:pt x="5" y="88"/>
                        <a:pt x="14" y="108"/>
                      </a:cubicBezTo>
                      <a:cubicBezTo>
                        <a:pt x="14" y="101"/>
                        <a:pt x="14" y="95"/>
                        <a:pt x="17" y="88"/>
                      </a:cubicBezTo>
                      <a:cubicBezTo>
                        <a:pt x="26" y="55"/>
                        <a:pt x="17" y="28"/>
                        <a:pt x="10" y="13"/>
                      </a:cubicBezTo>
                      <a:moveTo>
                        <a:pt x="3" y="0"/>
                      </a:moveTo>
                      <a:cubicBezTo>
                        <a:pt x="3" y="0"/>
                        <a:pt x="6" y="5"/>
                        <a:pt x="10" y="13"/>
                      </a:cubicBezTo>
                      <a:cubicBezTo>
                        <a:pt x="8" y="3"/>
                        <a:pt x="3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Freeform 59"/>
                <p:cNvSpPr>
                  <a:spLocks noEditPoints="1"/>
                </p:cNvSpPr>
                <p:nvPr/>
              </p:nvSpPr>
              <p:spPr bwMode="auto">
                <a:xfrm>
                  <a:off x="6379826" y="6455002"/>
                  <a:ext cx="274638" cy="109538"/>
                </a:xfrm>
                <a:custGeom>
                  <a:avLst/>
                  <a:gdLst>
                    <a:gd name="T0" fmla="*/ 32 w 73"/>
                    <a:gd name="T1" fmla="*/ 5 h 29"/>
                    <a:gd name="T2" fmla="*/ 15 w 73"/>
                    <a:gd name="T3" fmla="*/ 17 h 29"/>
                    <a:gd name="T4" fmla="*/ 7 w 73"/>
                    <a:gd name="T5" fmla="*/ 27 h 29"/>
                    <a:gd name="T6" fmla="*/ 3 w 73"/>
                    <a:gd name="T7" fmla="*/ 27 h 29"/>
                    <a:gd name="T8" fmla="*/ 1 w 73"/>
                    <a:gd name="T9" fmla="*/ 26 h 29"/>
                    <a:gd name="T10" fmla="*/ 1 w 73"/>
                    <a:gd name="T11" fmla="*/ 28 h 29"/>
                    <a:gd name="T12" fmla="*/ 7 w 73"/>
                    <a:gd name="T13" fmla="*/ 29 h 29"/>
                    <a:gd name="T14" fmla="*/ 27 w 73"/>
                    <a:gd name="T15" fmla="*/ 13 h 29"/>
                    <a:gd name="T16" fmla="*/ 32 w 73"/>
                    <a:gd name="T17" fmla="*/ 5 h 29"/>
                    <a:gd name="T18" fmla="*/ 44 w 73"/>
                    <a:gd name="T19" fmla="*/ 0 h 29"/>
                    <a:gd name="T20" fmla="*/ 32 w 73"/>
                    <a:gd name="T21" fmla="*/ 5 h 29"/>
                    <a:gd name="T22" fmla="*/ 44 w 73"/>
                    <a:gd name="T23" fmla="*/ 3 h 29"/>
                    <a:gd name="T24" fmla="*/ 61 w 73"/>
                    <a:gd name="T25" fmla="*/ 7 h 29"/>
                    <a:gd name="T26" fmla="*/ 73 w 73"/>
                    <a:gd name="T27" fmla="*/ 15 h 29"/>
                    <a:gd name="T28" fmla="*/ 58 w 73"/>
                    <a:gd name="T29" fmla="*/ 4 h 29"/>
                    <a:gd name="T30" fmla="*/ 44 w 73"/>
                    <a:gd name="T3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3" h="29">
                      <a:moveTo>
                        <a:pt x="32" y="5"/>
                      </a:moveTo>
                      <a:cubicBezTo>
                        <a:pt x="27" y="7"/>
                        <a:pt x="21" y="11"/>
                        <a:pt x="15" y="17"/>
                      </a:cubicBezTo>
                      <a:cubicBezTo>
                        <a:pt x="15" y="17"/>
                        <a:pt x="14" y="27"/>
                        <a:pt x="7" y="27"/>
                      </a:cubicBezTo>
                      <a:cubicBezTo>
                        <a:pt x="6" y="27"/>
                        <a:pt x="5" y="27"/>
                        <a:pt x="3" y="27"/>
                      </a:cubicBezTo>
                      <a:cubicBezTo>
                        <a:pt x="2" y="26"/>
                        <a:pt x="2" y="26"/>
                        <a:pt x="1" y="26"/>
                      </a:cubicBezTo>
                      <a:cubicBezTo>
                        <a:pt x="0" y="26"/>
                        <a:pt x="0" y="27"/>
                        <a:pt x="1" y="28"/>
                      </a:cubicBezTo>
                      <a:cubicBezTo>
                        <a:pt x="2" y="28"/>
                        <a:pt x="4" y="29"/>
                        <a:pt x="7" y="29"/>
                      </a:cubicBezTo>
                      <a:cubicBezTo>
                        <a:pt x="12" y="29"/>
                        <a:pt x="20" y="26"/>
                        <a:pt x="27" y="13"/>
                      </a:cubicBezTo>
                      <a:cubicBezTo>
                        <a:pt x="29" y="9"/>
                        <a:pt x="30" y="7"/>
                        <a:pt x="32" y="5"/>
                      </a:cubicBezTo>
                      <a:moveTo>
                        <a:pt x="44" y="0"/>
                      </a:moveTo>
                      <a:cubicBezTo>
                        <a:pt x="40" y="0"/>
                        <a:pt x="36" y="2"/>
                        <a:pt x="32" y="5"/>
                      </a:cubicBezTo>
                      <a:cubicBezTo>
                        <a:pt x="36" y="4"/>
                        <a:pt x="40" y="3"/>
                        <a:pt x="44" y="3"/>
                      </a:cubicBezTo>
                      <a:cubicBezTo>
                        <a:pt x="51" y="3"/>
                        <a:pt x="56" y="5"/>
                        <a:pt x="61" y="7"/>
                      </a:cubicBezTo>
                      <a:cubicBezTo>
                        <a:pt x="68" y="10"/>
                        <a:pt x="73" y="15"/>
                        <a:pt x="73" y="15"/>
                      </a:cubicBezTo>
                      <a:cubicBezTo>
                        <a:pt x="73" y="15"/>
                        <a:pt x="67" y="9"/>
                        <a:pt x="58" y="4"/>
                      </a:cubicBezTo>
                      <a:cubicBezTo>
                        <a:pt x="54" y="2"/>
                        <a:pt x="49" y="0"/>
                        <a:pt x="44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Freeform 60"/>
                <p:cNvSpPr>
                  <a:spLocks noEditPoints="1"/>
                </p:cNvSpPr>
                <p:nvPr/>
              </p:nvSpPr>
              <p:spPr bwMode="auto">
                <a:xfrm>
                  <a:off x="6476664" y="6132740"/>
                  <a:ext cx="260350" cy="296863"/>
                </a:xfrm>
                <a:custGeom>
                  <a:avLst/>
                  <a:gdLst>
                    <a:gd name="T0" fmla="*/ 19 w 69"/>
                    <a:gd name="T1" fmla="*/ 74 h 79"/>
                    <a:gd name="T2" fmla="*/ 25 w 69"/>
                    <a:gd name="T3" fmla="*/ 79 h 79"/>
                    <a:gd name="T4" fmla="*/ 24 w 69"/>
                    <a:gd name="T5" fmla="*/ 77 h 79"/>
                    <a:gd name="T6" fmla="*/ 24 w 69"/>
                    <a:gd name="T7" fmla="*/ 77 h 79"/>
                    <a:gd name="T8" fmla="*/ 24 w 69"/>
                    <a:gd name="T9" fmla="*/ 77 h 79"/>
                    <a:gd name="T10" fmla="*/ 19 w 69"/>
                    <a:gd name="T11" fmla="*/ 74 h 79"/>
                    <a:gd name="T12" fmla="*/ 37 w 69"/>
                    <a:gd name="T13" fmla="*/ 0 h 79"/>
                    <a:gd name="T14" fmla="*/ 27 w 69"/>
                    <a:gd name="T15" fmla="*/ 2 h 79"/>
                    <a:gd name="T16" fmla="*/ 6 w 69"/>
                    <a:gd name="T17" fmla="*/ 19 h 79"/>
                    <a:gd name="T18" fmla="*/ 3 w 69"/>
                    <a:gd name="T19" fmla="*/ 52 h 79"/>
                    <a:gd name="T20" fmla="*/ 11 w 69"/>
                    <a:gd name="T21" fmla="*/ 66 h 79"/>
                    <a:gd name="T22" fmla="*/ 19 w 69"/>
                    <a:gd name="T23" fmla="*/ 74 h 79"/>
                    <a:gd name="T24" fmla="*/ 16 w 69"/>
                    <a:gd name="T25" fmla="*/ 70 h 79"/>
                    <a:gd name="T26" fmla="*/ 7 w 69"/>
                    <a:gd name="T27" fmla="*/ 51 h 79"/>
                    <a:gd name="T28" fmla="*/ 7 w 69"/>
                    <a:gd name="T29" fmla="*/ 19 h 79"/>
                    <a:gd name="T30" fmla="*/ 27 w 69"/>
                    <a:gd name="T31" fmla="*/ 3 h 79"/>
                    <a:gd name="T32" fmla="*/ 34 w 69"/>
                    <a:gd name="T33" fmla="*/ 2 h 79"/>
                    <a:gd name="T34" fmla="*/ 51 w 69"/>
                    <a:gd name="T35" fmla="*/ 7 h 79"/>
                    <a:gd name="T36" fmla="*/ 66 w 69"/>
                    <a:gd name="T37" fmla="*/ 21 h 79"/>
                    <a:gd name="T38" fmla="*/ 62 w 69"/>
                    <a:gd name="T39" fmla="*/ 40 h 79"/>
                    <a:gd name="T40" fmla="*/ 44 w 69"/>
                    <a:gd name="T41" fmla="*/ 53 h 79"/>
                    <a:gd name="T42" fmla="*/ 35 w 69"/>
                    <a:gd name="T43" fmla="*/ 50 h 79"/>
                    <a:gd name="T44" fmla="*/ 40 w 69"/>
                    <a:gd name="T45" fmla="*/ 32 h 79"/>
                    <a:gd name="T46" fmla="*/ 45 w 69"/>
                    <a:gd name="T47" fmla="*/ 20 h 79"/>
                    <a:gd name="T48" fmla="*/ 47 w 69"/>
                    <a:gd name="T49" fmla="*/ 21 h 79"/>
                    <a:gd name="T50" fmla="*/ 40 w 69"/>
                    <a:gd name="T51" fmla="*/ 19 h 79"/>
                    <a:gd name="T52" fmla="*/ 27 w 69"/>
                    <a:gd name="T53" fmla="*/ 27 h 79"/>
                    <a:gd name="T54" fmla="*/ 34 w 69"/>
                    <a:gd name="T55" fmla="*/ 51 h 79"/>
                    <a:gd name="T56" fmla="*/ 45 w 69"/>
                    <a:gd name="T57" fmla="*/ 54 h 79"/>
                    <a:gd name="T58" fmla="*/ 65 w 69"/>
                    <a:gd name="T59" fmla="*/ 42 h 79"/>
                    <a:gd name="T60" fmla="*/ 67 w 69"/>
                    <a:gd name="T61" fmla="*/ 21 h 79"/>
                    <a:gd name="T62" fmla="*/ 65 w 69"/>
                    <a:gd name="T63" fmla="*/ 17 h 79"/>
                    <a:gd name="T64" fmla="*/ 57 w 69"/>
                    <a:gd name="T65" fmla="*/ 7 h 79"/>
                    <a:gd name="T66" fmla="*/ 53 w 69"/>
                    <a:gd name="T67" fmla="*/ 4 h 79"/>
                    <a:gd name="T68" fmla="*/ 37 w 69"/>
                    <a:gd name="T69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9" h="79">
                      <a:moveTo>
                        <a:pt x="19" y="74"/>
                      </a:moveTo>
                      <a:cubicBezTo>
                        <a:pt x="20" y="76"/>
                        <a:pt x="23" y="77"/>
                        <a:pt x="25" y="79"/>
                      </a:cubicBezTo>
                      <a:cubicBezTo>
                        <a:pt x="24" y="77"/>
                        <a:pt x="24" y="77"/>
                        <a:pt x="24" y="77"/>
                      </a:cubicBezTo>
                      <a:cubicBezTo>
                        <a:pt x="24" y="77"/>
                        <a:pt x="24" y="77"/>
                        <a:pt x="24" y="77"/>
                      </a:cubicBezTo>
                      <a:cubicBezTo>
                        <a:pt x="24" y="77"/>
                        <a:pt x="24" y="77"/>
                        <a:pt x="24" y="77"/>
                      </a:cubicBezTo>
                      <a:cubicBezTo>
                        <a:pt x="22" y="76"/>
                        <a:pt x="20" y="75"/>
                        <a:pt x="19" y="74"/>
                      </a:cubicBezTo>
                      <a:moveTo>
                        <a:pt x="37" y="0"/>
                      </a:moveTo>
                      <a:cubicBezTo>
                        <a:pt x="33" y="0"/>
                        <a:pt x="30" y="1"/>
                        <a:pt x="27" y="2"/>
                      </a:cubicBezTo>
                      <a:cubicBezTo>
                        <a:pt x="18" y="5"/>
                        <a:pt x="11" y="11"/>
                        <a:pt x="6" y="19"/>
                      </a:cubicBezTo>
                      <a:cubicBezTo>
                        <a:pt x="1" y="29"/>
                        <a:pt x="0" y="41"/>
                        <a:pt x="3" y="52"/>
                      </a:cubicBezTo>
                      <a:cubicBezTo>
                        <a:pt x="5" y="57"/>
                        <a:pt x="8" y="62"/>
                        <a:pt x="11" y="66"/>
                      </a:cubicBezTo>
                      <a:cubicBezTo>
                        <a:pt x="13" y="69"/>
                        <a:pt x="16" y="71"/>
                        <a:pt x="19" y="74"/>
                      </a:cubicBezTo>
                      <a:cubicBezTo>
                        <a:pt x="17" y="72"/>
                        <a:pt x="17" y="71"/>
                        <a:pt x="16" y="70"/>
                      </a:cubicBezTo>
                      <a:cubicBezTo>
                        <a:pt x="12" y="65"/>
                        <a:pt x="9" y="58"/>
                        <a:pt x="7" y="51"/>
                      </a:cubicBezTo>
                      <a:cubicBezTo>
                        <a:pt x="4" y="40"/>
                        <a:pt x="2" y="29"/>
                        <a:pt x="7" y="19"/>
                      </a:cubicBezTo>
                      <a:cubicBezTo>
                        <a:pt x="11" y="11"/>
                        <a:pt x="18" y="5"/>
                        <a:pt x="27" y="3"/>
                      </a:cubicBezTo>
                      <a:cubicBezTo>
                        <a:pt x="29" y="2"/>
                        <a:pt x="32" y="2"/>
                        <a:pt x="34" y="2"/>
                      </a:cubicBezTo>
                      <a:cubicBezTo>
                        <a:pt x="40" y="2"/>
                        <a:pt x="45" y="4"/>
                        <a:pt x="51" y="7"/>
                      </a:cubicBezTo>
                      <a:cubicBezTo>
                        <a:pt x="58" y="10"/>
                        <a:pt x="64" y="14"/>
                        <a:pt x="66" y="21"/>
                      </a:cubicBezTo>
                      <a:cubicBezTo>
                        <a:pt x="68" y="28"/>
                        <a:pt x="66" y="34"/>
                        <a:pt x="62" y="40"/>
                      </a:cubicBezTo>
                      <a:cubicBezTo>
                        <a:pt x="58" y="48"/>
                        <a:pt x="51" y="53"/>
                        <a:pt x="44" y="53"/>
                      </a:cubicBezTo>
                      <a:cubicBezTo>
                        <a:pt x="41" y="53"/>
                        <a:pt x="38" y="52"/>
                        <a:pt x="35" y="50"/>
                      </a:cubicBezTo>
                      <a:cubicBezTo>
                        <a:pt x="27" y="46"/>
                        <a:pt x="31" y="36"/>
                        <a:pt x="40" y="32"/>
                      </a:cubicBezTo>
                      <a:cubicBezTo>
                        <a:pt x="46" y="30"/>
                        <a:pt x="41" y="20"/>
                        <a:pt x="45" y="20"/>
                      </a:cubicBezTo>
                      <a:cubicBezTo>
                        <a:pt x="45" y="20"/>
                        <a:pt x="46" y="20"/>
                        <a:pt x="47" y="21"/>
                      </a:cubicBezTo>
                      <a:cubicBezTo>
                        <a:pt x="44" y="20"/>
                        <a:pt x="42" y="19"/>
                        <a:pt x="40" y="19"/>
                      </a:cubicBezTo>
                      <a:cubicBezTo>
                        <a:pt x="35" y="19"/>
                        <a:pt x="30" y="22"/>
                        <a:pt x="27" y="27"/>
                      </a:cubicBezTo>
                      <a:cubicBezTo>
                        <a:pt x="22" y="36"/>
                        <a:pt x="26" y="47"/>
                        <a:pt x="34" y="51"/>
                      </a:cubicBezTo>
                      <a:cubicBezTo>
                        <a:pt x="38" y="53"/>
                        <a:pt x="41" y="54"/>
                        <a:pt x="45" y="54"/>
                      </a:cubicBezTo>
                      <a:cubicBezTo>
                        <a:pt x="53" y="54"/>
                        <a:pt x="61" y="50"/>
                        <a:pt x="65" y="42"/>
                      </a:cubicBezTo>
                      <a:cubicBezTo>
                        <a:pt x="68" y="35"/>
                        <a:pt x="69" y="28"/>
                        <a:pt x="67" y="21"/>
                      </a:cubicBezTo>
                      <a:cubicBezTo>
                        <a:pt x="66" y="19"/>
                        <a:pt x="66" y="18"/>
                        <a:pt x="65" y="17"/>
                      </a:cubicBezTo>
                      <a:cubicBezTo>
                        <a:pt x="63" y="13"/>
                        <a:pt x="61" y="10"/>
                        <a:pt x="57" y="7"/>
                      </a:cubicBezTo>
                      <a:cubicBezTo>
                        <a:pt x="56" y="6"/>
                        <a:pt x="55" y="5"/>
                        <a:pt x="53" y="4"/>
                      </a:cubicBezTo>
                      <a:cubicBezTo>
                        <a:pt x="48" y="2"/>
                        <a:pt x="42" y="0"/>
                        <a:pt x="37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5" name="组合 244"/>
              <p:cNvGrpSpPr/>
              <p:nvPr/>
            </p:nvGrpSpPr>
            <p:grpSpPr>
              <a:xfrm>
                <a:off x="6744697" y="6265709"/>
                <a:ext cx="765175" cy="592518"/>
                <a:chOff x="6891001" y="6265709"/>
                <a:chExt cx="765175" cy="592518"/>
              </a:xfrm>
              <a:grpFill/>
            </p:grpSpPr>
            <p:sp>
              <p:nvSpPr>
                <p:cNvPr id="246" name="Freeform 73"/>
                <p:cNvSpPr>
                  <a:spLocks noEditPoints="1"/>
                </p:cNvSpPr>
                <p:nvPr/>
              </p:nvSpPr>
              <p:spPr bwMode="auto">
                <a:xfrm>
                  <a:off x="6891001" y="6265709"/>
                  <a:ext cx="765175" cy="555625"/>
                </a:xfrm>
                <a:custGeom>
                  <a:avLst/>
                  <a:gdLst>
                    <a:gd name="T0" fmla="*/ 198 w 204"/>
                    <a:gd name="T1" fmla="*/ 81 h 148"/>
                    <a:gd name="T2" fmla="*/ 177 w 204"/>
                    <a:gd name="T3" fmla="*/ 136 h 148"/>
                    <a:gd name="T4" fmla="*/ 161 w 204"/>
                    <a:gd name="T5" fmla="*/ 147 h 148"/>
                    <a:gd name="T6" fmla="*/ 171 w 204"/>
                    <a:gd name="T7" fmla="*/ 148 h 148"/>
                    <a:gd name="T8" fmla="*/ 171 w 204"/>
                    <a:gd name="T9" fmla="*/ 148 h 148"/>
                    <a:gd name="T10" fmla="*/ 171 w 204"/>
                    <a:gd name="T11" fmla="*/ 148 h 148"/>
                    <a:gd name="T12" fmla="*/ 178 w 204"/>
                    <a:gd name="T13" fmla="*/ 143 h 148"/>
                    <a:gd name="T14" fmla="*/ 203 w 204"/>
                    <a:gd name="T15" fmla="*/ 82 h 148"/>
                    <a:gd name="T16" fmla="*/ 198 w 204"/>
                    <a:gd name="T17" fmla="*/ 81 h 148"/>
                    <a:gd name="T18" fmla="*/ 110 w 204"/>
                    <a:gd name="T19" fmla="*/ 0 h 148"/>
                    <a:gd name="T20" fmla="*/ 44 w 204"/>
                    <a:gd name="T21" fmla="*/ 26 h 148"/>
                    <a:gd name="T22" fmla="*/ 4 w 204"/>
                    <a:gd name="T23" fmla="*/ 134 h 148"/>
                    <a:gd name="T24" fmla="*/ 10 w 204"/>
                    <a:gd name="T25" fmla="*/ 134 h 148"/>
                    <a:gd name="T26" fmla="*/ 46 w 204"/>
                    <a:gd name="T27" fmla="*/ 31 h 148"/>
                    <a:gd name="T28" fmla="*/ 105 w 204"/>
                    <a:gd name="T29" fmla="*/ 6 h 148"/>
                    <a:gd name="T30" fmla="*/ 175 w 204"/>
                    <a:gd name="T31" fmla="*/ 40 h 148"/>
                    <a:gd name="T32" fmla="*/ 195 w 204"/>
                    <a:gd name="T33" fmla="*/ 70 h 148"/>
                    <a:gd name="T34" fmla="*/ 200 w 204"/>
                    <a:gd name="T35" fmla="*/ 70 h 148"/>
                    <a:gd name="T36" fmla="*/ 202 w 204"/>
                    <a:gd name="T37" fmla="*/ 70 h 148"/>
                    <a:gd name="T38" fmla="*/ 183 w 204"/>
                    <a:gd name="T39" fmla="*/ 32 h 148"/>
                    <a:gd name="T40" fmla="*/ 110 w 204"/>
                    <a:gd name="T41" fmla="*/ 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4" h="148">
                      <a:moveTo>
                        <a:pt x="198" y="81"/>
                      </a:moveTo>
                      <a:cubicBezTo>
                        <a:pt x="201" y="100"/>
                        <a:pt x="195" y="119"/>
                        <a:pt x="177" y="136"/>
                      </a:cubicBezTo>
                      <a:cubicBezTo>
                        <a:pt x="172" y="140"/>
                        <a:pt x="166" y="144"/>
                        <a:pt x="161" y="147"/>
                      </a:cubicBezTo>
                      <a:cubicBezTo>
                        <a:pt x="164" y="148"/>
                        <a:pt x="167" y="148"/>
                        <a:pt x="171" y="148"/>
                      </a:cubicBezTo>
                      <a:cubicBezTo>
                        <a:pt x="171" y="148"/>
                        <a:pt x="171" y="148"/>
                        <a:pt x="171" y="148"/>
                      </a:cubicBezTo>
                      <a:cubicBezTo>
                        <a:pt x="171" y="148"/>
                        <a:pt x="171" y="148"/>
                        <a:pt x="171" y="148"/>
                      </a:cubicBezTo>
                      <a:cubicBezTo>
                        <a:pt x="173" y="147"/>
                        <a:pt x="175" y="145"/>
                        <a:pt x="178" y="143"/>
                      </a:cubicBezTo>
                      <a:cubicBezTo>
                        <a:pt x="195" y="127"/>
                        <a:pt x="204" y="104"/>
                        <a:pt x="203" y="82"/>
                      </a:cubicBezTo>
                      <a:cubicBezTo>
                        <a:pt x="201" y="82"/>
                        <a:pt x="200" y="81"/>
                        <a:pt x="198" y="81"/>
                      </a:cubicBezTo>
                      <a:moveTo>
                        <a:pt x="110" y="0"/>
                      </a:moveTo>
                      <a:cubicBezTo>
                        <a:pt x="86" y="0"/>
                        <a:pt x="62" y="8"/>
                        <a:pt x="44" y="26"/>
                      </a:cubicBezTo>
                      <a:cubicBezTo>
                        <a:pt x="13" y="54"/>
                        <a:pt x="0" y="94"/>
                        <a:pt x="4" y="134"/>
                      </a:cubicBezTo>
                      <a:cubicBezTo>
                        <a:pt x="6" y="134"/>
                        <a:pt x="8" y="134"/>
                        <a:pt x="10" y="134"/>
                      </a:cubicBezTo>
                      <a:cubicBezTo>
                        <a:pt x="5" y="96"/>
                        <a:pt x="16" y="57"/>
                        <a:pt x="46" y="31"/>
                      </a:cubicBezTo>
                      <a:cubicBezTo>
                        <a:pt x="64" y="14"/>
                        <a:pt x="84" y="6"/>
                        <a:pt x="105" y="6"/>
                      </a:cubicBezTo>
                      <a:cubicBezTo>
                        <a:pt x="130" y="6"/>
                        <a:pt x="155" y="18"/>
                        <a:pt x="175" y="40"/>
                      </a:cubicBezTo>
                      <a:cubicBezTo>
                        <a:pt x="184" y="49"/>
                        <a:pt x="191" y="60"/>
                        <a:pt x="195" y="70"/>
                      </a:cubicBezTo>
                      <a:cubicBezTo>
                        <a:pt x="197" y="70"/>
                        <a:pt x="199" y="70"/>
                        <a:pt x="200" y="70"/>
                      </a:cubicBezTo>
                      <a:cubicBezTo>
                        <a:pt x="201" y="70"/>
                        <a:pt x="201" y="70"/>
                        <a:pt x="202" y="70"/>
                      </a:cubicBezTo>
                      <a:cubicBezTo>
                        <a:pt x="199" y="56"/>
                        <a:pt x="193" y="43"/>
                        <a:pt x="183" y="32"/>
                      </a:cubicBezTo>
                      <a:cubicBezTo>
                        <a:pt x="163" y="11"/>
                        <a:pt x="137" y="0"/>
                        <a:pt x="110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Freeform 74"/>
                <p:cNvSpPr/>
                <p:nvPr/>
              </p:nvSpPr>
              <p:spPr bwMode="auto">
                <a:xfrm>
                  <a:off x="7224376" y="6782027"/>
                  <a:ext cx="307975" cy="76200"/>
                </a:xfrm>
                <a:custGeom>
                  <a:avLst/>
                  <a:gdLst>
                    <a:gd name="T0" fmla="*/ 0 w 82"/>
                    <a:gd name="T1" fmla="*/ 0 h 20"/>
                    <a:gd name="T2" fmla="*/ 46 w 82"/>
                    <a:gd name="T3" fmla="*/ 20 h 20"/>
                    <a:gd name="T4" fmla="*/ 82 w 82"/>
                    <a:gd name="T5" fmla="*/ 8 h 20"/>
                    <a:gd name="T6" fmla="*/ 82 w 82"/>
                    <a:gd name="T7" fmla="*/ 8 h 20"/>
                    <a:gd name="T8" fmla="*/ 72 w 82"/>
                    <a:gd name="T9" fmla="*/ 7 h 20"/>
                    <a:gd name="T10" fmla="*/ 72 w 82"/>
                    <a:gd name="T11" fmla="*/ 7 h 20"/>
                    <a:gd name="T12" fmla="*/ 40 w 82"/>
                    <a:gd name="T13" fmla="*/ 16 h 20"/>
                    <a:gd name="T14" fmla="*/ 2 w 82"/>
                    <a:gd name="T15" fmla="*/ 0 h 20"/>
                    <a:gd name="T16" fmla="*/ 0 w 82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2" h="20">
                      <a:moveTo>
                        <a:pt x="0" y="0"/>
                      </a:moveTo>
                      <a:cubicBezTo>
                        <a:pt x="13" y="13"/>
                        <a:pt x="29" y="20"/>
                        <a:pt x="46" y="20"/>
                      </a:cubicBezTo>
                      <a:cubicBezTo>
                        <a:pt x="58" y="20"/>
                        <a:pt x="71" y="16"/>
                        <a:pt x="82" y="8"/>
                      </a:cubicBezTo>
                      <a:cubicBezTo>
                        <a:pt x="82" y="8"/>
                        <a:pt x="82" y="8"/>
                        <a:pt x="82" y="8"/>
                      </a:cubicBezTo>
                      <a:cubicBezTo>
                        <a:pt x="78" y="8"/>
                        <a:pt x="75" y="8"/>
                        <a:pt x="72" y="7"/>
                      </a:cubicBezTo>
                      <a:cubicBezTo>
                        <a:pt x="72" y="7"/>
                        <a:pt x="72" y="7"/>
                        <a:pt x="72" y="7"/>
                      </a:cubicBezTo>
                      <a:cubicBezTo>
                        <a:pt x="61" y="13"/>
                        <a:pt x="50" y="16"/>
                        <a:pt x="40" y="16"/>
                      </a:cubicBezTo>
                      <a:cubicBezTo>
                        <a:pt x="26" y="16"/>
                        <a:pt x="12" y="11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Freeform 75"/>
                <p:cNvSpPr/>
                <p:nvPr/>
              </p:nvSpPr>
              <p:spPr bwMode="auto">
                <a:xfrm>
                  <a:off x="7171989" y="6512152"/>
                  <a:ext cx="63500" cy="269875"/>
                </a:xfrm>
                <a:custGeom>
                  <a:avLst/>
                  <a:gdLst>
                    <a:gd name="T0" fmla="*/ 17 w 17"/>
                    <a:gd name="T1" fmla="*/ 0 h 72"/>
                    <a:gd name="T2" fmla="*/ 0 w 17"/>
                    <a:gd name="T3" fmla="*/ 35 h 72"/>
                    <a:gd name="T4" fmla="*/ 13 w 17"/>
                    <a:gd name="T5" fmla="*/ 71 h 72"/>
                    <a:gd name="T6" fmla="*/ 14 w 17"/>
                    <a:gd name="T7" fmla="*/ 72 h 72"/>
                    <a:gd name="T8" fmla="*/ 16 w 17"/>
                    <a:gd name="T9" fmla="*/ 72 h 72"/>
                    <a:gd name="T10" fmla="*/ 14 w 17"/>
                    <a:gd name="T11" fmla="*/ 71 h 72"/>
                    <a:gd name="T12" fmla="*/ 9 w 17"/>
                    <a:gd name="T13" fmla="*/ 37 h 72"/>
                    <a:gd name="T14" fmla="*/ 17 w 17"/>
                    <a:gd name="T15" fmla="*/ 0 h 72"/>
                    <a:gd name="T16" fmla="*/ 17 w 17"/>
                    <a:gd name="T1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72">
                      <a:moveTo>
                        <a:pt x="17" y="0"/>
                      </a:moveTo>
                      <a:cubicBezTo>
                        <a:pt x="7" y="9"/>
                        <a:pt x="1" y="21"/>
                        <a:pt x="0" y="35"/>
                      </a:cubicBezTo>
                      <a:cubicBezTo>
                        <a:pt x="0" y="48"/>
                        <a:pt x="4" y="61"/>
                        <a:pt x="13" y="71"/>
                      </a:cubicBezTo>
                      <a:cubicBezTo>
                        <a:pt x="14" y="72"/>
                        <a:pt x="14" y="72"/>
                        <a:pt x="14" y="72"/>
                      </a:cubicBezTo>
                      <a:cubicBezTo>
                        <a:pt x="15" y="72"/>
                        <a:pt x="15" y="72"/>
                        <a:pt x="16" y="72"/>
                      </a:cubicBezTo>
                      <a:cubicBezTo>
                        <a:pt x="15" y="72"/>
                        <a:pt x="15" y="71"/>
                        <a:pt x="14" y="71"/>
                      </a:cubicBezTo>
                      <a:cubicBezTo>
                        <a:pt x="5" y="61"/>
                        <a:pt x="8" y="50"/>
                        <a:pt x="9" y="37"/>
                      </a:cubicBezTo>
                      <a:cubicBezTo>
                        <a:pt x="9" y="23"/>
                        <a:pt x="7" y="9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9" name="Freeform 103"/>
                <p:cNvSpPr/>
                <p:nvPr/>
              </p:nvSpPr>
              <p:spPr bwMode="auto">
                <a:xfrm>
                  <a:off x="7405351" y="6639152"/>
                  <a:ext cx="11113" cy="22225"/>
                </a:xfrm>
                <a:custGeom>
                  <a:avLst/>
                  <a:gdLst>
                    <a:gd name="T0" fmla="*/ 3 w 3"/>
                    <a:gd name="T1" fmla="*/ 0 h 6"/>
                    <a:gd name="T2" fmla="*/ 0 w 3"/>
                    <a:gd name="T3" fmla="*/ 6 h 6"/>
                    <a:gd name="T4" fmla="*/ 3 w 3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3" y="0"/>
                      </a:moveTo>
                      <a:cubicBezTo>
                        <a:pt x="1" y="2"/>
                        <a:pt x="0" y="4"/>
                        <a:pt x="0" y="6"/>
                      </a:cubicBezTo>
                      <a:cubicBezTo>
                        <a:pt x="0" y="6"/>
                        <a:pt x="1" y="3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34" name="Freeform 104"/>
            <p:cNvSpPr/>
            <p:nvPr/>
          </p:nvSpPr>
          <p:spPr bwMode="auto">
            <a:xfrm>
              <a:off x="7416464" y="6491070"/>
              <a:ext cx="492125" cy="342900"/>
            </a:xfrm>
            <a:custGeom>
              <a:avLst/>
              <a:gdLst>
                <a:gd name="T0" fmla="*/ 60 w 131"/>
                <a:gd name="T1" fmla="*/ 0 h 91"/>
                <a:gd name="T2" fmla="*/ 55 w 131"/>
                <a:gd name="T3" fmla="*/ 0 h 91"/>
                <a:gd name="T4" fmla="*/ 0 w 131"/>
                <a:gd name="T5" fmla="*/ 32 h 91"/>
                <a:gd name="T6" fmla="*/ 56 w 131"/>
                <a:gd name="T7" fmla="*/ 11 h 91"/>
                <a:gd name="T8" fmla="*/ 58 w 131"/>
                <a:gd name="T9" fmla="*/ 11 h 91"/>
                <a:gd name="T10" fmla="*/ 63 w 131"/>
                <a:gd name="T11" fmla="*/ 12 h 91"/>
                <a:gd name="T12" fmla="*/ 94 w 131"/>
                <a:gd name="T13" fmla="*/ 38 h 91"/>
                <a:gd name="T14" fmla="*/ 123 w 131"/>
                <a:gd name="T15" fmla="*/ 90 h 91"/>
                <a:gd name="T16" fmla="*/ 128 w 131"/>
                <a:gd name="T17" fmla="*/ 91 h 91"/>
                <a:gd name="T18" fmla="*/ 131 w 131"/>
                <a:gd name="T19" fmla="*/ 91 h 91"/>
                <a:gd name="T20" fmla="*/ 131 w 131"/>
                <a:gd name="T21" fmla="*/ 91 h 91"/>
                <a:gd name="T22" fmla="*/ 126 w 131"/>
                <a:gd name="T23" fmla="*/ 81 h 91"/>
                <a:gd name="T24" fmla="*/ 122 w 131"/>
                <a:gd name="T25" fmla="*/ 70 h 91"/>
                <a:gd name="T26" fmla="*/ 99 w 131"/>
                <a:gd name="T27" fmla="*/ 7 h 91"/>
                <a:gd name="T28" fmla="*/ 81 w 131"/>
                <a:gd name="T29" fmla="*/ 2 h 91"/>
                <a:gd name="T30" fmla="*/ 62 w 131"/>
                <a:gd name="T31" fmla="*/ 0 h 91"/>
                <a:gd name="T32" fmla="*/ 60 w 131"/>
                <a:gd name="T3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91">
                  <a:moveTo>
                    <a:pt x="60" y="0"/>
                  </a:moveTo>
                  <a:cubicBezTo>
                    <a:pt x="59" y="0"/>
                    <a:pt x="57" y="0"/>
                    <a:pt x="55" y="0"/>
                  </a:cubicBezTo>
                  <a:cubicBezTo>
                    <a:pt x="20" y="2"/>
                    <a:pt x="5" y="21"/>
                    <a:pt x="0" y="32"/>
                  </a:cubicBezTo>
                  <a:cubicBezTo>
                    <a:pt x="8" y="21"/>
                    <a:pt x="34" y="11"/>
                    <a:pt x="56" y="11"/>
                  </a:cubicBezTo>
                  <a:cubicBezTo>
                    <a:pt x="57" y="11"/>
                    <a:pt x="57" y="11"/>
                    <a:pt x="58" y="11"/>
                  </a:cubicBezTo>
                  <a:cubicBezTo>
                    <a:pt x="60" y="11"/>
                    <a:pt x="61" y="12"/>
                    <a:pt x="63" y="12"/>
                  </a:cubicBezTo>
                  <a:cubicBezTo>
                    <a:pt x="79" y="13"/>
                    <a:pt x="92" y="21"/>
                    <a:pt x="94" y="38"/>
                  </a:cubicBezTo>
                  <a:cubicBezTo>
                    <a:pt x="97" y="58"/>
                    <a:pt x="109" y="76"/>
                    <a:pt x="123" y="90"/>
                  </a:cubicBezTo>
                  <a:cubicBezTo>
                    <a:pt x="125" y="90"/>
                    <a:pt x="126" y="90"/>
                    <a:pt x="128" y="91"/>
                  </a:cubicBezTo>
                  <a:cubicBezTo>
                    <a:pt x="129" y="91"/>
                    <a:pt x="130" y="91"/>
                    <a:pt x="13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29" y="88"/>
                    <a:pt x="127" y="85"/>
                    <a:pt x="126" y="81"/>
                  </a:cubicBezTo>
                  <a:cubicBezTo>
                    <a:pt x="124" y="78"/>
                    <a:pt x="123" y="74"/>
                    <a:pt x="122" y="70"/>
                  </a:cubicBezTo>
                  <a:cubicBezTo>
                    <a:pt x="115" y="44"/>
                    <a:pt x="122" y="19"/>
                    <a:pt x="99" y="7"/>
                  </a:cubicBezTo>
                  <a:cubicBezTo>
                    <a:pt x="94" y="5"/>
                    <a:pt x="88" y="3"/>
                    <a:pt x="81" y="2"/>
                  </a:cubicBezTo>
                  <a:cubicBezTo>
                    <a:pt x="74" y="1"/>
                    <a:pt x="68" y="0"/>
                    <a:pt x="62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5" name="Freeform 105"/>
            <p:cNvSpPr/>
            <p:nvPr/>
          </p:nvSpPr>
          <p:spPr bwMode="auto">
            <a:xfrm>
              <a:off x="8219739" y="5267552"/>
              <a:ext cx="866775" cy="676275"/>
            </a:xfrm>
            <a:custGeom>
              <a:avLst/>
              <a:gdLst>
                <a:gd name="T0" fmla="*/ 125 w 231"/>
                <a:gd name="T1" fmla="*/ 0 h 180"/>
                <a:gd name="T2" fmla="*/ 103 w 231"/>
                <a:gd name="T3" fmla="*/ 2 h 180"/>
                <a:gd name="T4" fmla="*/ 22 w 231"/>
                <a:gd name="T5" fmla="*/ 53 h 180"/>
                <a:gd name="T6" fmla="*/ 9 w 231"/>
                <a:gd name="T7" fmla="*/ 77 h 180"/>
                <a:gd name="T8" fmla="*/ 2 w 231"/>
                <a:gd name="T9" fmla="*/ 98 h 180"/>
                <a:gd name="T10" fmla="*/ 0 w 231"/>
                <a:gd name="T11" fmla="*/ 110 h 180"/>
                <a:gd name="T12" fmla="*/ 3 w 231"/>
                <a:gd name="T13" fmla="*/ 120 h 180"/>
                <a:gd name="T14" fmla="*/ 3 w 231"/>
                <a:gd name="T15" fmla="*/ 115 h 180"/>
                <a:gd name="T16" fmla="*/ 103 w 231"/>
                <a:gd name="T17" fmla="*/ 7 h 180"/>
                <a:gd name="T18" fmla="*/ 123 w 231"/>
                <a:gd name="T19" fmla="*/ 5 h 180"/>
                <a:gd name="T20" fmla="*/ 136 w 231"/>
                <a:gd name="T21" fmla="*/ 6 h 180"/>
                <a:gd name="T22" fmla="*/ 214 w 231"/>
                <a:gd name="T23" fmla="*/ 110 h 180"/>
                <a:gd name="T24" fmla="*/ 152 w 231"/>
                <a:gd name="T25" fmla="*/ 175 h 180"/>
                <a:gd name="T26" fmla="*/ 142 w 231"/>
                <a:gd name="T27" fmla="*/ 174 h 180"/>
                <a:gd name="T28" fmla="*/ 83 w 231"/>
                <a:gd name="T29" fmla="*/ 110 h 180"/>
                <a:gd name="T30" fmla="*/ 105 w 231"/>
                <a:gd name="T31" fmla="*/ 83 h 180"/>
                <a:gd name="T32" fmla="*/ 136 w 231"/>
                <a:gd name="T33" fmla="*/ 66 h 180"/>
                <a:gd name="T34" fmla="*/ 138 w 231"/>
                <a:gd name="T35" fmla="*/ 66 h 180"/>
                <a:gd name="T36" fmla="*/ 138 w 231"/>
                <a:gd name="T37" fmla="*/ 65 h 180"/>
                <a:gd name="T38" fmla="*/ 132 w 231"/>
                <a:gd name="T39" fmla="*/ 65 h 180"/>
                <a:gd name="T40" fmla="*/ 101 w 231"/>
                <a:gd name="T41" fmla="*/ 76 h 180"/>
                <a:gd name="T42" fmla="*/ 82 w 231"/>
                <a:gd name="T43" fmla="*/ 109 h 180"/>
                <a:gd name="T44" fmla="*/ 137 w 231"/>
                <a:gd name="T45" fmla="*/ 180 h 180"/>
                <a:gd name="T46" fmla="*/ 147 w 231"/>
                <a:gd name="T47" fmla="*/ 180 h 180"/>
                <a:gd name="T48" fmla="*/ 225 w 231"/>
                <a:gd name="T49" fmla="*/ 110 h 180"/>
                <a:gd name="T50" fmla="*/ 139 w 231"/>
                <a:gd name="T51" fmla="*/ 1 h 180"/>
                <a:gd name="T52" fmla="*/ 125 w 231"/>
                <a:gd name="T5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1" h="180">
                  <a:moveTo>
                    <a:pt x="125" y="0"/>
                  </a:moveTo>
                  <a:cubicBezTo>
                    <a:pt x="117" y="0"/>
                    <a:pt x="110" y="1"/>
                    <a:pt x="103" y="2"/>
                  </a:cubicBezTo>
                  <a:cubicBezTo>
                    <a:pt x="71" y="8"/>
                    <a:pt x="42" y="27"/>
                    <a:pt x="22" y="53"/>
                  </a:cubicBezTo>
                  <a:cubicBezTo>
                    <a:pt x="17" y="60"/>
                    <a:pt x="12" y="68"/>
                    <a:pt x="9" y="77"/>
                  </a:cubicBezTo>
                  <a:cubicBezTo>
                    <a:pt x="6" y="83"/>
                    <a:pt x="3" y="91"/>
                    <a:pt x="2" y="98"/>
                  </a:cubicBezTo>
                  <a:cubicBezTo>
                    <a:pt x="1" y="102"/>
                    <a:pt x="0" y="106"/>
                    <a:pt x="0" y="110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3" y="118"/>
                    <a:pt x="3" y="117"/>
                    <a:pt x="3" y="115"/>
                  </a:cubicBezTo>
                  <a:cubicBezTo>
                    <a:pt x="11" y="62"/>
                    <a:pt x="52" y="17"/>
                    <a:pt x="103" y="7"/>
                  </a:cubicBezTo>
                  <a:cubicBezTo>
                    <a:pt x="109" y="6"/>
                    <a:pt x="116" y="5"/>
                    <a:pt x="123" y="5"/>
                  </a:cubicBezTo>
                  <a:cubicBezTo>
                    <a:pt x="128" y="5"/>
                    <a:pt x="132" y="6"/>
                    <a:pt x="136" y="6"/>
                  </a:cubicBezTo>
                  <a:cubicBezTo>
                    <a:pt x="190" y="12"/>
                    <a:pt x="221" y="57"/>
                    <a:pt x="214" y="110"/>
                  </a:cubicBezTo>
                  <a:cubicBezTo>
                    <a:pt x="210" y="149"/>
                    <a:pt x="189" y="175"/>
                    <a:pt x="152" y="175"/>
                  </a:cubicBezTo>
                  <a:cubicBezTo>
                    <a:pt x="149" y="175"/>
                    <a:pt x="146" y="175"/>
                    <a:pt x="142" y="174"/>
                  </a:cubicBezTo>
                  <a:cubicBezTo>
                    <a:pt x="108" y="170"/>
                    <a:pt x="79" y="144"/>
                    <a:pt x="83" y="110"/>
                  </a:cubicBezTo>
                  <a:cubicBezTo>
                    <a:pt x="85" y="96"/>
                    <a:pt x="95" y="92"/>
                    <a:pt x="105" y="83"/>
                  </a:cubicBezTo>
                  <a:cubicBezTo>
                    <a:pt x="115" y="76"/>
                    <a:pt x="124" y="66"/>
                    <a:pt x="136" y="66"/>
                  </a:cubicBezTo>
                  <a:cubicBezTo>
                    <a:pt x="136" y="66"/>
                    <a:pt x="137" y="66"/>
                    <a:pt x="138" y="66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36" y="65"/>
                    <a:pt x="134" y="65"/>
                    <a:pt x="132" y="65"/>
                  </a:cubicBezTo>
                  <a:cubicBezTo>
                    <a:pt x="121" y="65"/>
                    <a:pt x="110" y="68"/>
                    <a:pt x="101" y="76"/>
                  </a:cubicBezTo>
                  <a:cubicBezTo>
                    <a:pt x="90" y="84"/>
                    <a:pt x="84" y="96"/>
                    <a:pt x="82" y="109"/>
                  </a:cubicBezTo>
                  <a:cubicBezTo>
                    <a:pt x="78" y="144"/>
                    <a:pt x="103" y="175"/>
                    <a:pt x="137" y="180"/>
                  </a:cubicBezTo>
                  <a:cubicBezTo>
                    <a:pt x="140" y="180"/>
                    <a:pt x="144" y="180"/>
                    <a:pt x="147" y="180"/>
                  </a:cubicBezTo>
                  <a:cubicBezTo>
                    <a:pt x="186" y="180"/>
                    <a:pt x="220" y="151"/>
                    <a:pt x="225" y="110"/>
                  </a:cubicBezTo>
                  <a:cubicBezTo>
                    <a:pt x="231" y="57"/>
                    <a:pt x="193" y="8"/>
                    <a:pt x="139" y="1"/>
                  </a:cubicBezTo>
                  <a:cubicBezTo>
                    <a:pt x="134" y="1"/>
                    <a:pt x="129" y="0"/>
                    <a:pt x="12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6" name="Freeform 106"/>
            <p:cNvSpPr>
              <a:spLocks noEditPoints="1"/>
            </p:cNvSpPr>
            <p:nvPr/>
          </p:nvSpPr>
          <p:spPr bwMode="auto">
            <a:xfrm>
              <a:off x="7216439" y="4324577"/>
              <a:ext cx="744538" cy="585788"/>
            </a:xfrm>
            <a:custGeom>
              <a:avLst/>
              <a:gdLst>
                <a:gd name="T0" fmla="*/ 48 w 198"/>
                <a:gd name="T1" fmla="*/ 99 h 156"/>
                <a:gd name="T2" fmla="*/ 48 w 198"/>
                <a:gd name="T3" fmla="*/ 99 h 156"/>
                <a:gd name="T4" fmla="*/ 48 w 198"/>
                <a:gd name="T5" fmla="*/ 99 h 156"/>
                <a:gd name="T6" fmla="*/ 92 w 198"/>
                <a:gd name="T7" fmla="*/ 0 h 156"/>
                <a:gd name="T8" fmla="*/ 66 w 198"/>
                <a:gd name="T9" fmla="*/ 3 h 156"/>
                <a:gd name="T10" fmla="*/ 14 w 198"/>
                <a:gd name="T11" fmla="*/ 42 h 156"/>
                <a:gd name="T12" fmla="*/ 5 w 198"/>
                <a:gd name="T13" fmla="*/ 105 h 156"/>
                <a:gd name="T14" fmla="*/ 9 w 198"/>
                <a:gd name="T15" fmla="*/ 116 h 156"/>
                <a:gd name="T16" fmla="*/ 13 w 198"/>
                <a:gd name="T17" fmla="*/ 123 h 156"/>
                <a:gd name="T18" fmla="*/ 36 w 198"/>
                <a:gd name="T19" fmla="*/ 146 h 156"/>
                <a:gd name="T20" fmla="*/ 70 w 198"/>
                <a:gd name="T21" fmla="*/ 156 h 156"/>
                <a:gd name="T22" fmla="*/ 83 w 198"/>
                <a:gd name="T23" fmla="*/ 154 h 156"/>
                <a:gd name="T24" fmla="*/ 87 w 198"/>
                <a:gd name="T25" fmla="*/ 153 h 156"/>
                <a:gd name="T26" fmla="*/ 93 w 198"/>
                <a:gd name="T27" fmla="*/ 152 h 156"/>
                <a:gd name="T28" fmla="*/ 126 w 198"/>
                <a:gd name="T29" fmla="*/ 88 h 156"/>
                <a:gd name="T30" fmla="*/ 109 w 198"/>
                <a:gd name="T31" fmla="*/ 64 h 156"/>
                <a:gd name="T32" fmla="*/ 99 w 198"/>
                <a:gd name="T33" fmla="*/ 58 h 156"/>
                <a:gd name="T34" fmla="*/ 84 w 198"/>
                <a:gd name="T35" fmla="*/ 56 h 156"/>
                <a:gd name="T36" fmla="*/ 73 w 198"/>
                <a:gd name="T37" fmla="*/ 57 h 156"/>
                <a:gd name="T38" fmla="*/ 50 w 198"/>
                <a:gd name="T39" fmla="*/ 78 h 156"/>
                <a:gd name="T40" fmla="*/ 48 w 198"/>
                <a:gd name="T41" fmla="*/ 86 h 156"/>
                <a:gd name="T42" fmla="*/ 48 w 198"/>
                <a:gd name="T43" fmla="*/ 99 h 156"/>
                <a:gd name="T44" fmla="*/ 51 w 198"/>
                <a:gd name="T45" fmla="*/ 92 h 156"/>
                <a:gd name="T46" fmla="*/ 57 w 198"/>
                <a:gd name="T47" fmla="*/ 93 h 156"/>
                <a:gd name="T48" fmla="*/ 64 w 198"/>
                <a:gd name="T49" fmla="*/ 94 h 156"/>
                <a:gd name="T50" fmla="*/ 74 w 198"/>
                <a:gd name="T51" fmla="*/ 88 h 156"/>
                <a:gd name="T52" fmla="*/ 103 w 198"/>
                <a:gd name="T53" fmla="*/ 73 h 156"/>
                <a:gd name="T54" fmla="*/ 125 w 198"/>
                <a:gd name="T55" fmla="*/ 88 h 156"/>
                <a:gd name="T56" fmla="*/ 96 w 198"/>
                <a:gd name="T57" fmla="*/ 147 h 156"/>
                <a:gd name="T58" fmla="*/ 87 w 198"/>
                <a:gd name="T59" fmla="*/ 150 h 156"/>
                <a:gd name="T60" fmla="*/ 86 w 198"/>
                <a:gd name="T61" fmla="*/ 150 h 156"/>
                <a:gd name="T62" fmla="*/ 65 w 198"/>
                <a:gd name="T63" fmla="*/ 153 h 156"/>
                <a:gd name="T64" fmla="*/ 37 w 198"/>
                <a:gd name="T65" fmla="*/ 145 h 156"/>
                <a:gd name="T66" fmla="*/ 15 w 198"/>
                <a:gd name="T67" fmla="*/ 119 h 156"/>
                <a:gd name="T68" fmla="*/ 12 w 198"/>
                <a:gd name="T69" fmla="*/ 113 h 156"/>
                <a:gd name="T70" fmla="*/ 10 w 198"/>
                <a:gd name="T71" fmla="*/ 104 h 156"/>
                <a:gd name="T72" fmla="*/ 15 w 198"/>
                <a:gd name="T73" fmla="*/ 42 h 156"/>
                <a:gd name="T74" fmla="*/ 66 w 198"/>
                <a:gd name="T75" fmla="*/ 12 h 156"/>
                <a:gd name="T76" fmla="*/ 87 w 198"/>
                <a:gd name="T77" fmla="*/ 9 h 156"/>
                <a:gd name="T78" fmla="*/ 190 w 198"/>
                <a:gd name="T79" fmla="*/ 78 h 156"/>
                <a:gd name="T80" fmla="*/ 198 w 198"/>
                <a:gd name="T81" fmla="*/ 99 h 156"/>
                <a:gd name="T82" fmla="*/ 193 w 198"/>
                <a:gd name="T83" fmla="*/ 78 h 156"/>
                <a:gd name="T84" fmla="*/ 184 w 198"/>
                <a:gd name="T85" fmla="*/ 55 h 156"/>
                <a:gd name="T86" fmla="*/ 92 w 198"/>
                <a:gd name="T8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8" h="156">
                  <a:moveTo>
                    <a:pt x="48" y="99"/>
                  </a:moveTo>
                  <a:cubicBezTo>
                    <a:pt x="48" y="99"/>
                    <a:pt x="48" y="99"/>
                    <a:pt x="48" y="99"/>
                  </a:cubicBezTo>
                  <a:cubicBezTo>
                    <a:pt x="48" y="99"/>
                    <a:pt x="48" y="99"/>
                    <a:pt x="48" y="99"/>
                  </a:cubicBezTo>
                  <a:moveTo>
                    <a:pt x="92" y="0"/>
                  </a:moveTo>
                  <a:cubicBezTo>
                    <a:pt x="83" y="0"/>
                    <a:pt x="74" y="1"/>
                    <a:pt x="66" y="3"/>
                  </a:cubicBezTo>
                  <a:cubicBezTo>
                    <a:pt x="44" y="9"/>
                    <a:pt x="26" y="22"/>
                    <a:pt x="14" y="42"/>
                  </a:cubicBezTo>
                  <a:cubicBezTo>
                    <a:pt x="3" y="61"/>
                    <a:pt x="0" y="84"/>
                    <a:pt x="5" y="105"/>
                  </a:cubicBezTo>
                  <a:cubicBezTo>
                    <a:pt x="6" y="109"/>
                    <a:pt x="8" y="113"/>
                    <a:pt x="9" y="116"/>
                  </a:cubicBezTo>
                  <a:cubicBezTo>
                    <a:pt x="10" y="118"/>
                    <a:pt x="11" y="121"/>
                    <a:pt x="13" y="123"/>
                  </a:cubicBezTo>
                  <a:cubicBezTo>
                    <a:pt x="18" y="132"/>
                    <a:pt x="26" y="140"/>
                    <a:pt x="36" y="146"/>
                  </a:cubicBezTo>
                  <a:cubicBezTo>
                    <a:pt x="47" y="152"/>
                    <a:pt x="58" y="156"/>
                    <a:pt x="70" y="156"/>
                  </a:cubicBezTo>
                  <a:cubicBezTo>
                    <a:pt x="75" y="156"/>
                    <a:pt x="79" y="155"/>
                    <a:pt x="83" y="154"/>
                  </a:cubicBezTo>
                  <a:cubicBezTo>
                    <a:pt x="85" y="154"/>
                    <a:pt x="86" y="154"/>
                    <a:pt x="87" y="153"/>
                  </a:cubicBezTo>
                  <a:cubicBezTo>
                    <a:pt x="89" y="153"/>
                    <a:pt x="91" y="152"/>
                    <a:pt x="93" y="152"/>
                  </a:cubicBezTo>
                  <a:cubicBezTo>
                    <a:pt x="118" y="142"/>
                    <a:pt x="133" y="115"/>
                    <a:pt x="126" y="88"/>
                  </a:cubicBezTo>
                  <a:cubicBezTo>
                    <a:pt x="123" y="78"/>
                    <a:pt x="117" y="69"/>
                    <a:pt x="109" y="64"/>
                  </a:cubicBezTo>
                  <a:cubicBezTo>
                    <a:pt x="106" y="61"/>
                    <a:pt x="103" y="60"/>
                    <a:pt x="99" y="58"/>
                  </a:cubicBezTo>
                  <a:cubicBezTo>
                    <a:pt x="94" y="57"/>
                    <a:pt x="89" y="56"/>
                    <a:pt x="84" y="56"/>
                  </a:cubicBezTo>
                  <a:cubicBezTo>
                    <a:pt x="81" y="56"/>
                    <a:pt x="77" y="56"/>
                    <a:pt x="73" y="57"/>
                  </a:cubicBezTo>
                  <a:cubicBezTo>
                    <a:pt x="62" y="60"/>
                    <a:pt x="54" y="68"/>
                    <a:pt x="50" y="78"/>
                  </a:cubicBezTo>
                  <a:cubicBezTo>
                    <a:pt x="49" y="80"/>
                    <a:pt x="48" y="83"/>
                    <a:pt x="48" y="86"/>
                  </a:cubicBezTo>
                  <a:cubicBezTo>
                    <a:pt x="47" y="90"/>
                    <a:pt x="47" y="94"/>
                    <a:pt x="48" y="99"/>
                  </a:cubicBezTo>
                  <a:cubicBezTo>
                    <a:pt x="47" y="93"/>
                    <a:pt x="48" y="92"/>
                    <a:pt x="51" y="92"/>
                  </a:cubicBezTo>
                  <a:cubicBezTo>
                    <a:pt x="52" y="92"/>
                    <a:pt x="54" y="92"/>
                    <a:pt x="57" y="93"/>
                  </a:cubicBezTo>
                  <a:cubicBezTo>
                    <a:pt x="59" y="94"/>
                    <a:pt x="61" y="94"/>
                    <a:pt x="64" y="94"/>
                  </a:cubicBezTo>
                  <a:cubicBezTo>
                    <a:pt x="68" y="94"/>
                    <a:pt x="71" y="93"/>
                    <a:pt x="74" y="88"/>
                  </a:cubicBezTo>
                  <a:cubicBezTo>
                    <a:pt x="78" y="79"/>
                    <a:pt x="91" y="73"/>
                    <a:pt x="103" y="73"/>
                  </a:cubicBezTo>
                  <a:cubicBezTo>
                    <a:pt x="113" y="73"/>
                    <a:pt x="122" y="78"/>
                    <a:pt x="125" y="88"/>
                  </a:cubicBezTo>
                  <a:cubicBezTo>
                    <a:pt x="131" y="113"/>
                    <a:pt x="118" y="136"/>
                    <a:pt x="96" y="147"/>
                  </a:cubicBezTo>
                  <a:cubicBezTo>
                    <a:pt x="93" y="148"/>
                    <a:pt x="90" y="149"/>
                    <a:pt x="87" y="150"/>
                  </a:cubicBezTo>
                  <a:cubicBezTo>
                    <a:pt x="86" y="150"/>
                    <a:pt x="86" y="150"/>
                    <a:pt x="86" y="150"/>
                  </a:cubicBezTo>
                  <a:cubicBezTo>
                    <a:pt x="79" y="152"/>
                    <a:pt x="72" y="153"/>
                    <a:pt x="65" y="153"/>
                  </a:cubicBezTo>
                  <a:cubicBezTo>
                    <a:pt x="55" y="153"/>
                    <a:pt x="46" y="151"/>
                    <a:pt x="37" y="145"/>
                  </a:cubicBezTo>
                  <a:cubicBezTo>
                    <a:pt x="26" y="139"/>
                    <a:pt x="19" y="130"/>
                    <a:pt x="15" y="119"/>
                  </a:cubicBezTo>
                  <a:cubicBezTo>
                    <a:pt x="14" y="117"/>
                    <a:pt x="13" y="115"/>
                    <a:pt x="12" y="113"/>
                  </a:cubicBezTo>
                  <a:cubicBezTo>
                    <a:pt x="11" y="110"/>
                    <a:pt x="11" y="107"/>
                    <a:pt x="10" y="104"/>
                  </a:cubicBezTo>
                  <a:cubicBezTo>
                    <a:pt x="4" y="83"/>
                    <a:pt x="4" y="61"/>
                    <a:pt x="15" y="42"/>
                  </a:cubicBezTo>
                  <a:cubicBezTo>
                    <a:pt x="27" y="23"/>
                    <a:pt x="45" y="17"/>
                    <a:pt x="66" y="12"/>
                  </a:cubicBezTo>
                  <a:cubicBezTo>
                    <a:pt x="73" y="10"/>
                    <a:pt x="80" y="9"/>
                    <a:pt x="87" y="9"/>
                  </a:cubicBezTo>
                  <a:cubicBezTo>
                    <a:pt x="129" y="9"/>
                    <a:pt x="171" y="39"/>
                    <a:pt x="190" y="78"/>
                  </a:cubicBezTo>
                  <a:cubicBezTo>
                    <a:pt x="193" y="85"/>
                    <a:pt x="196" y="92"/>
                    <a:pt x="198" y="99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1" y="70"/>
                    <a:pt x="188" y="63"/>
                    <a:pt x="184" y="55"/>
                  </a:cubicBezTo>
                  <a:cubicBezTo>
                    <a:pt x="166" y="21"/>
                    <a:pt x="130" y="0"/>
                    <a:pt x="9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7" name="Freeform 38"/>
            <p:cNvSpPr>
              <a:spLocks noEditPoints="1"/>
            </p:cNvSpPr>
            <p:nvPr/>
          </p:nvSpPr>
          <p:spPr bwMode="auto">
            <a:xfrm>
              <a:off x="6068676" y="5229452"/>
              <a:ext cx="85725" cy="873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238" name="组合 237"/>
            <p:cNvGrpSpPr/>
            <p:nvPr/>
          </p:nvGrpSpPr>
          <p:grpSpPr>
            <a:xfrm>
              <a:off x="4522111" y="5360554"/>
              <a:ext cx="664640" cy="669226"/>
              <a:chOff x="4945018" y="5545364"/>
              <a:chExt cx="548664" cy="552450"/>
            </a:xfrm>
            <a:grpFill/>
          </p:grpSpPr>
          <p:sp>
            <p:nvSpPr>
              <p:cNvPr id="242" name="任意多边形 241"/>
              <p:cNvSpPr/>
              <p:nvPr/>
            </p:nvSpPr>
            <p:spPr bwMode="auto">
              <a:xfrm>
                <a:off x="4945018" y="5545364"/>
                <a:ext cx="548664" cy="552450"/>
              </a:xfrm>
              <a:custGeom>
                <a:avLst/>
                <a:gdLst>
                  <a:gd name="connsiteX0" fmla="*/ 312718 w 548664"/>
                  <a:gd name="connsiteY0" fmla="*/ 387350 h 552450"/>
                  <a:gd name="connsiteX1" fmla="*/ 354129 w 548664"/>
                  <a:gd name="connsiteY1" fmla="*/ 458643 h 552450"/>
                  <a:gd name="connsiteX2" fmla="*/ 305188 w 548664"/>
                  <a:gd name="connsiteY2" fmla="*/ 552450 h 552450"/>
                  <a:gd name="connsiteX3" fmla="*/ 297659 w 548664"/>
                  <a:gd name="connsiteY3" fmla="*/ 552450 h 552450"/>
                  <a:gd name="connsiteX4" fmla="*/ 233660 w 548664"/>
                  <a:gd name="connsiteY4" fmla="*/ 473653 h 552450"/>
                  <a:gd name="connsiteX5" fmla="*/ 260013 w 548664"/>
                  <a:gd name="connsiteY5" fmla="*/ 391103 h 552450"/>
                  <a:gd name="connsiteX6" fmla="*/ 275071 w 548664"/>
                  <a:gd name="connsiteY6" fmla="*/ 394855 h 552450"/>
                  <a:gd name="connsiteX7" fmla="*/ 312718 w 548664"/>
                  <a:gd name="connsiteY7" fmla="*/ 387350 h 552450"/>
                  <a:gd name="connsiteX8" fmla="*/ 173558 w 548664"/>
                  <a:gd name="connsiteY8" fmla="*/ 349250 h 552450"/>
                  <a:gd name="connsiteX9" fmla="*/ 184826 w 548664"/>
                  <a:gd name="connsiteY9" fmla="*/ 349250 h 552450"/>
                  <a:gd name="connsiteX10" fmla="*/ 199849 w 548664"/>
                  <a:gd name="connsiteY10" fmla="*/ 368029 h 552450"/>
                  <a:gd name="connsiteX11" fmla="*/ 222384 w 548664"/>
                  <a:gd name="connsiteY11" fmla="*/ 379297 h 552450"/>
                  <a:gd name="connsiteX12" fmla="*/ 199849 w 548664"/>
                  <a:gd name="connsiteY12" fmla="*/ 465680 h 552450"/>
                  <a:gd name="connsiteX13" fmla="*/ 132244 w 548664"/>
                  <a:gd name="connsiteY13" fmla="*/ 503238 h 552450"/>
                  <a:gd name="connsiteX14" fmla="*/ 102197 w 548664"/>
                  <a:gd name="connsiteY14" fmla="*/ 491971 h 552450"/>
                  <a:gd name="connsiteX15" fmla="*/ 105953 w 548664"/>
                  <a:gd name="connsiteY15" fmla="*/ 386808 h 552450"/>
                  <a:gd name="connsiteX16" fmla="*/ 173558 w 548664"/>
                  <a:gd name="connsiteY16" fmla="*/ 349250 h 552450"/>
                  <a:gd name="connsiteX17" fmla="*/ 398314 w 548664"/>
                  <a:gd name="connsiteY17" fmla="*/ 323850 h 552450"/>
                  <a:gd name="connsiteX18" fmla="*/ 462103 w 548664"/>
                  <a:gd name="connsiteY18" fmla="*/ 350169 h 552450"/>
                  <a:gd name="connsiteX19" fmla="*/ 488369 w 548664"/>
                  <a:gd name="connsiteY19" fmla="*/ 451686 h 552450"/>
                  <a:gd name="connsiteX20" fmla="*/ 447094 w 548664"/>
                  <a:gd name="connsiteY20" fmla="*/ 466725 h 552450"/>
                  <a:gd name="connsiteX21" fmla="*/ 420828 w 548664"/>
                  <a:gd name="connsiteY21" fmla="*/ 462965 h 552450"/>
                  <a:gd name="connsiteX22" fmla="*/ 394562 w 548664"/>
                  <a:gd name="connsiteY22" fmla="*/ 451686 h 552450"/>
                  <a:gd name="connsiteX23" fmla="*/ 383305 w 548664"/>
                  <a:gd name="connsiteY23" fmla="*/ 444166 h 552450"/>
                  <a:gd name="connsiteX24" fmla="*/ 345782 w 548664"/>
                  <a:gd name="connsiteY24" fmla="*/ 372729 h 552450"/>
                  <a:gd name="connsiteX25" fmla="*/ 345782 w 548664"/>
                  <a:gd name="connsiteY25" fmla="*/ 368969 h 552450"/>
                  <a:gd name="connsiteX26" fmla="*/ 368296 w 548664"/>
                  <a:gd name="connsiteY26" fmla="*/ 350169 h 552450"/>
                  <a:gd name="connsiteX27" fmla="*/ 383305 w 548664"/>
                  <a:gd name="connsiteY27" fmla="*/ 327610 h 552450"/>
                  <a:gd name="connsiteX28" fmla="*/ 398314 w 548664"/>
                  <a:gd name="connsiteY28" fmla="*/ 323850 h 552450"/>
                  <a:gd name="connsiteX29" fmla="*/ 75329 w 548664"/>
                  <a:gd name="connsiteY29" fmla="*/ 236537 h 552450"/>
                  <a:gd name="connsiteX30" fmla="*/ 86586 w 548664"/>
                  <a:gd name="connsiteY30" fmla="*/ 236537 h 552450"/>
                  <a:gd name="connsiteX31" fmla="*/ 154127 w 548664"/>
                  <a:gd name="connsiteY31" fmla="*/ 262929 h 552450"/>
                  <a:gd name="connsiteX32" fmla="*/ 161632 w 548664"/>
                  <a:gd name="connsiteY32" fmla="*/ 311943 h 552450"/>
                  <a:gd name="connsiteX33" fmla="*/ 90339 w 548664"/>
                  <a:gd name="connsiteY33" fmla="*/ 357187 h 552450"/>
                  <a:gd name="connsiteX34" fmla="*/ 75329 w 548664"/>
                  <a:gd name="connsiteY34" fmla="*/ 357187 h 552450"/>
                  <a:gd name="connsiteX35" fmla="*/ 284 w 548664"/>
                  <a:gd name="connsiteY35" fmla="*/ 304403 h 552450"/>
                  <a:gd name="connsiteX36" fmla="*/ 75329 w 548664"/>
                  <a:gd name="connsiteY36" fmla="*/ 236537 h 552450"/>
                  <a:gd name="connsiteX37" fmla="*/ 458350 w 548664"/>
                  <a:gd name="connsiteY37" fmla="*/ 195262 h 552450"/>
                  <a:gd name="connsiteX38" fmla="*/ 469607 w 548664"/>
                  <a:gd name="connsiteY38" fmla="*/ 195262 h 552450"/>
                  <a:gd name="connsiteX39" fmla="*/ 548405 w 548664"/>
                  <a:gd name="connsiteY39" fmla="*/ 248047 h 552450"/>
                  <a:gd name="connsiteX40" fmla="*/ 469607 w 548664"/>
                  <a:gd name="connsiteY40" fmla="*/ 315912 h 552450"/>
                  <a:gd name="connsiteX41" fmla="*/ 458350 w 548664"/>
                  <a:gd name="connsiteY41" fmla="*/ 315912 h 552450"/>
                  <a:gd name="connsiteX42" fmla="*/ 394562 w 548664"/>
                  <a:gd name="connsiteY42" fmla="*/ 293290 h 552450"/>
                  <a:gd name="connsiteX43" fmla="*/ 387057 w 548664"/>
                  <a:gd name="connsiteY43" fmla="*/ 232965 h 552450"/>
                  <a:gd name="connsiteX44" fmla="*/ 458350 w 548664"/>
                  <a:gd name="connsiteY44" fmla="*/ 195262 h 552450"/>
                  <a:gd name="connsiteX45" fmla="*/ 101824 w 548664"/>
                  <a:gd name="connsiteY45" fmla="*/ 87312 h 552450"/>
                  <a:gd name="connsiteX46" fmla="*/ 162075 w 548664"/>
                  <a:gd name="connsiteY46" fmla="*/ 109709 h 552450"/>
                  <a:gd name="connsiteX47" fmla="*/ 199732 w 548664"/>
                  <a:gd name="connsiteY47" fmla="*/ 180632 h 552450"/>
                  <a:gd name="connsiteX48" fmla="*/ 180903 w 548664"/>
                  <a:gd name="connsiteY48" fmla="*/ 199296 h 552450"/>
                  <a:gd name="connsiteX49" fmla="*/ 165840 w 548664"/>
                  <a:gd name="connsiteY49" fmla="*/ 225425 h 552450"/>
                  <a:gd name="connsiteX50" fmla="*/ 147012 w 548664"/>
                  <a:gd name="connsiteY50" fmla="*/ 225425 h 552450"/>
                  <a:gd name="connsiteX51" fmla="*/ 86761 w 548664"/>
                  <a:gd name="connsiteY51" fmla="*/ 203029 h 552450"/>
                  <a:gd name="connsiteX52" fmla="*/ 56635 w 548664"/>
                  <a:gd name="connsiteY52" fmla="*/ 102243 h 552450"/>
                  <a:gd name="connsiteX53" fmla="*/ 101824 w 548664"/>
                  <a:gd name="connsiteY53" fmla="*/ 87312 h 552450"/>
                  <a:gd name="connsiteX54" fmla="*/ 413309 w 548664"/>
                  <a:gd name="connsiteY54" fmla="*/ 49212 h 552450"/>
                  <a:gd name="connsiteX55" fmla="*/ 446763 w 548664"/>
                  <a:gd name="connsiteY55" fmla="*/ 60480 h 552450"/>
                  <a:gd name="connsiteX56" fmla="*/ 439329 w 548664"/>
                  <a:gd name="connsiteY56" fmla="*/ 165642 h 552450"/>
                  <a:gd name="connsiteX57" fmla="*/ 372421 w 548664"/>
                  <a:gd name="connsiteY57" fmla="*/ 203200 h 552450"/>
                  <a:gd name="connsiteX58" fmla="*/ 350119 w 548664"/>
                  <a:gd name="connsiteY58" fmla="*/ 180665 h 552450"/>
                  <a:gd name="connsiteX59" fmla="*/ 324099 w 548664"/>
                  <a:gd name="connsiteY59" fmla="*/ 161886 h 552450"/>
                  <a:gd name="connsiteX60" fmla="*/ 346402 w 548664"/>
                  <a:gd name="connsiteY60" fmla="*/ 86770 h 552450"/>
                  <a:gd name="connsiteX61" fmla="*/ 413309 w 548664"/>
                  <a:gd name="connsiteY61" fmla="*/ 49212 h 552450"/>
                  <a:gd name="connsiteX62" fmla="*/ 244092 w 548664"/>
                  <a:gd name="connsiteY62" fmla="*/ 0 h 552450"/>
                  <a:gd name="connsiteX63" fmla="*/ 247856 w 548664"/>
                  <a:gd name="connsiteY63" fmla="*/ 0 h 552450"/>
                  <a:gd name="connsiteX64" fmla="*/ 311856 w 548664"/>
                  <a:gd name="connsiteY64" fmla="*/ 79080 h 552450"/>
                  <a:gd name="connsiteX65" fmla="*/ 289268 w 548664"/>
                  <a:gd name="connsiteY65" fmla="*/ 154394 h 552450"/>
                  <a:gd name="connsiteX66" fmla="*/ 274209 w 548664"/>
                  <a:gd name="connsiteY66" fmla="*/ 154394 h 552450"/>
                  <a:gd name="connsiteX67" fmla="*/ 229033 w 548664"/>
                  <a:gd name="connsiteY67" fmla="*/ 161925 h 552450"/>
                  <a:gd name="connsiteX68" fmla="*/ 191387 w 548664"/>
                  <a:gd name="connsiteY68" fmla="*/ 90377 h 552450"/>
                  <a:gd name="connsiteX69" fmla="*/ 244092 w 548664"/>
                  <a:gd name="connsiteY69" fmla="*/ 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48664" h="552450">
                    <a:moveTo>
                      <a:pt x="312718" y="387350"/>
                    </a:moveTo>
                    <a:cubicBezTo>
                      <a:pt x="335306" y="398607"/>
                      <a:pt x="350364" y="424873"/>
                      <a:pt x="354129" y="458643"/>
                    </a:cubicBezTo>
                    <a:cubicBezTo>
                      <a:pt x="361658" y="507423"/>
                      <a:pt x="339070" y="548698"/>
                      <a:pt x="305188" y="552450"/>
                    </a:cubicBezTo>
                    <a:cubicBezTo>
                      <a:pt x="301424" y="552450"/>
                      <a:pt x="301424" y="552450"/>
                      <a:pt x="297659" y="552450"/>
                    </a:cubicBezTo>
                    <a:cubicBezTo>
                      <a:pt x="267542" y="552450"/>
                      <a:pt x="237425" y="518680"/>
                      <a:pt x="233660" y="473653"/>
                    </a:cubicBezTo>
                    <a:cubicBezTo>
                      <a:pt x="229895" y="439882"/>
                      <a:pt x="241189" y="409864"/>
                      <a:pt x="260013" y="391103"/>
                    </a:cubicBezTo>
                    <a:cubicBezTo>
                      <a:pt x="267542" y="394855"/>
                      <a:pt x="271306" y="394855"/>
                      <a:pt x="275071" y="394855"/>
                    </a:cubicBezTo>
                    <a:cubicBezTo>
                      <a:pt x="286365" y="394855"/>
                      <a:pt x="301424" y="391103"/>
                      <a:pt x="312718" y="387350"/>
                    </a:cubicBezTo>
                    <a:close/>
                    <a:moveTo>
                      <a:pt x="173558" y="349250"/>
                    </a:moveTo>
                    <a:cubicBezTo>
                      <a:pt x="177313" y="349250"/>
                      <a:pt x="181069" y="349250"/>
                      <a:pt x="184826" y="349250"/>
                    </a:cubicBezTo>
                    <a:cubicBezTo>
                      <a:pt x="188581" y="356762"/>
                      <a:pt x="196093" y="360518"/>
                      <a:pt x="199849" y="368029"/>
                    </a:cubicBezTo>
                    <a:cubicBezTo>
                      <a:pt x="207360" y="371785"/>
                      <a:pt x="214872" y="375541"/>
                      <a:pt x="222384" y="379297"/>
                    </a:cubicBezTo>
                    <a:cubicBezTo>
                      <a:pt x="229895" y="401832"/>
                      <a:pt x="222384" y="435634"/>
                      <a:pt x="199849" y="465680"/>
                    </a:cubicBezTo>
                    <a:cubicBezTo>
                      <a:pt x="181069" y="488215"/>
                      <a:pt x="154779" y="503238"/>
                      <a:pt x="132244" y="503238"/>
                    </a:cubicBezTo>
                    <a:cubicBezTo>
                      <a:pt x="120976" y="503238"/>
                      <a:pt x="109709" y="499482"/>
                      <a:pt x="102197" y="491971"/>
                    </a:cubicBezTo>
                    <a:cubicBezTo>
                      <a:pt x="75907" y="469436"/>
                      <a:pt x="75907" y="424366"/>
                      <a:pt x="105953" y="386808"/>
                    </a:cubicBezTo>
                    <a:cubicBezTo>
                      <a:pt x="124732" y="364273"/>
                      <a:pt x="151023" y="349250"/>
                      <a:pt x="173558" y="349250"/>
                    </a:cubicBezTo>
                    <a:close/>
                    <a:moveTo>
                      <a:pt x="398314" y="323850"/>
                    </a:moveTo>
                    <a:cubicBezTo>
                      <a:pt x="420828" y="323850"/>
                      <a:pt x="443341" y="335130"/>
                      <a:pt x="462103" y="350169"/>
                    </a:cubicBezTo>
                    <a:cubicBezTo>
                      <a:pt x="495873" y="380248"/>
                      <a:pt x="510882" y="421607"/>
                      <a:pt x="488369" y="451686"/>
                    </a:cubicBezTo>
                    <a:cubicBezTo>
                      <a:pt x="477112" y="462965"/>
                      <a:pt x="462103" y="466725"/>
                      <a:pt x="447094" y="466725"/>
                    </a:cubicBezTo>
                    <a:cubicBezTo>
                      <a:pt x="435837" y="466725"/>
                      <a:pt x="428332" y="466725"/>
                      <a:pt x="420828" y="462965"/>
                    </a:cubicBezTo>
                    <a:cubicBezTo>
                      <a:pt x="413323" y="462965"/>
                      <a:pt x="405819" y="459206"/>
                      <a:pt x="394562" y="451686"/>
                    </a:cubicBezTo>
                    <a:cubicBezTo>
                      <a:pt x="390810" y="451686"/>
                      <a:pt x="387057" y="447926"/>
                      <a:pt x="383305" y="444166"/>
                    </a:cubicBezTo>
                    <a:cubicBezTo>
                      <a:pt x="357039" y="425367"/>
                      <a:pt x="345782" y="395288"/>
                      <a:pt x="345782" y="372729"/>
                    </a:cubicBezTo>
                    <a:cubicBezTo>
                      <a:pt x="345782" y="372729"/>
                      <a:pt x="345782" y="372729"/>
                      <a:pt x="345782" y="368969"/>
                    </a:cubicBezTo>
                    <a:cubicBezTo>
                      <a:pt x="353287" y="365209"/>
                      <a:pt x="360791" y="357689"/>
                      <a:pt x="368296" y="350169"/>
                    </a:cubicBezTo>
                    <a:cubicBezTo>
                      <a:pt x="375800" y="342650"/>
                      <a:pt x="379553" y="335130"/>
                      <a:pt x="383305" y="327610"/>
                    </a:cubicBezTo>
                    <a:cubicBezTo>
                      <a:pt x="387057" y="327610"/>
                      <a:pt x="394562" y="323850"/>
                      <a:pt x="398314" y="323850"/>
                    </a:cubicBezTo>
                    <a:close/>
                    <a:moveTo>
                      <a:pt x="75329" y="236537"/>
                    </a:moveTo>
                    <a:cubicBezTo>
                      <a:pt x="79082" y="236537"/>
                      <a:pt x="82834" y="236537"/>
                      <a:pt x="86586" y="236537"/>
                    </a:cubicBezTo>
                    <a:cubicBezTo>
                      <a:pt x="116604" y="236537"/>
                      <a:pt x="142870" y="244078"/>
                      <a:pt x="154127" y="262929"/>
                    </a:cubicBezTo>
                    <a:cubicBezTo>
                      <a:pt x="154127" y="278011"/>
                      <a:pt x="157879" y="296862"/>
                      <a:pt x="161632" y="311943"/>
                    </a:cubicBezTo>
                    <a:cubicBezTo>
                      <a:pt x="150375" y="334565"/>
                      <a:pt x="124109" y="353417"/>
                      <a:pt x="90339" y="357187"/>
                    </a:cubicBezTo>
                    <a:cubicBezTo>
                      <a:pt x="82834" y="357187"/>
                      <a:pt x="79082" y="357187"/>
                      <a:pt x="75329" y="357187"/>
                    </a:cubicBezTo>
                    <a:cubicBezTo>
                      <a:pt x="34054" y="357187"/>
                      <a:pt x="284" y="338336"/>
                      <a:pt x="284" y="304403"/>
                    </a:cubicBezTo>
                    <a:cubicBezTo>
                      <a:pt x="-3468" y="274240"/>
                      <a:pt x="30302" y="240308"/>
                      <a:pt x="75329" y="236537"/>
                    </a:cubicBezTo>
                    <a:close/>
                    <a:moveTo>
                      <a:pt x="458350" y="195262"/>
                    </a:moveTo>
                    <a:cubicBezTo>
                      <a:pt x="462103" y="195262"/>
                      <a:pt x="465855" y="195262"/>
                      <a:pt x="469607" y="195262"/>
                    </a:cubicBezTo>
                    <a:cubicBezTo>
                      <a:pt x="510882" y="195262"/>
                      <a:pt x="544653" y="214114"/>
                      <a:pt x="548405" y="248047"/>
                    </a:cubicBezTo>
                    <a:cubicBezTo>
                      <a:pt x="552157" y="278209"/>
                      <a:pt x="514635" y="312142"/>
                      <a:pt x="469607" y="315912"/>
                    </a:cubicBezTo>
                    <a:cubicBezTo>
                      <a:pt x="465855" y="315912"/>
                      <a:pt x="462103" y="315912"/>
                      <a:pt x="458350" y="315912"/>
                    </a:cubicBezTo>
                    <a:cubicBezTo>
                      <a:pt x="432085" y="315912"/>
                      <a:pt x="409571" y="308372"/>
                      <a:pt x="394562" y="293290"/>
                    </a:cubicBezTo>
                    <a:cubicBezTo>
                      <a:pt x="398314" y="274439"/>
                      <a:pt x="394562" y="251817"/>
                      <a:pt x="387057" y="232965"/>
                    </a:cubicBezTo>
                    <a:cubicBezTo>
                      <a:pt x="402066" y="214114"/>
                      <a:pt x="424580" y="199033"/>
                      <a:pt x="458350" y="195262"/>
                    </a:cubicBezTo>
                    <a:close/>
                    <a:moveTo>
                      <a:pt x="101824" y="87312"/>
                    </a:moveTo>
                    <a:cubicBezTo>
                      <a:pt x="120652" y="87312"/>
                      <a:pt x="143246" y="94778"/>
                      <a:pt x="162075" y="109709"/>
                    </a:cubicBezTo>
                    <a:cubicBezTo>
                      <a:pt x="188435" y="128373"/>
                      <a:pt x="199732" y="158235"/>
                      <a:pt x="199732" y="180632"/>
                    </a:cubicBezTo>
                    <a:cubicBezTo>
                      <a:pt x="192201" y="184365"/>
                      <a:pt x="188435" y="191830"/>
                      <a:pt x="180903" y="199296"/>
                    </a:cubicBezTo>
                    <a:cubicBezTo>
                      <a:pt x="177138" y="206761"/>
                      <a:pt x="169606" y="214227"/>
                      <a:pt x="165840" y="225425"/>
                    </a:cubicBezTo>
                    <a:cubicBezTo>
                      <a:pt x="158309" y="225425"/>
                      <a:pt x="154543" y="225425"/>
                      <a:pt x="147012" y="225425"/>
                    </a:cubicBezTo>
                    <a:cubicBezTo>
                      <a:pt x="128183" y="225425"/>
                      <a:pt x="105589" y="217960"/>
                      <a:pt x="86761" y="203029"/>
                    </a:cubicBezTo>
                    <a:cubicBezTo>
                      <a:pt x="49104" y="173166"/>
                      <a:pt x="37807" y="128373"/>
                      <a:pt x="56635" y="102243"/>
                    </a:cubicBezTo>
                    <a:cubicBezTo>
                      <a:pt x="67932" y="91045"/>
                      <a:pt x="82995" y="87312"/>
                      <a:pt x="101824" y="87312"/>
                    </a:cubicBezTo>
                    <a:close/>
                    <a:moveTo>
                      <a:pt x="413309" y="49212"/>
                    </a:moveTo>
                    <a:cubicBezTo>
                      <a:pt x="424460" y="49212"/>
                      <a:pt x="435612" y="52968"/>
                      <a:pt x="446763" y="60480"/>
                    </a:cubicBezTo>
                    <a:cubicBezTo>
                      <a:pt x="472782" y="83014"/>
                      <a:pt x="469065" y="128084"/>
                      <a:pt x="439329" y="165642"/>
                    </a:cubicBezTo>
                    <a:cubicBezTo>
                      <a:pt x="420743" y="188177"/>
                      <a:pt x="394724" y="203200"/>
                      <a:pt x="372421" y="203200"/>
                    </a:cubicBezTo>
                    <a:cubicBezTo>
                      <a:pt x="368704" y="195689"/>
                      <a:pt x="361270" y="188177"/>
                      <a:pt x="350119" y="180665"/>
                    </a:cubicBezTo>
                    <a:cubicBezTo>
                      <a:pt x="342685" y="173154"/>
                      <a:pt x="335251" y="165642"/>
                      <a:pt x="324099" y="161886"/>
                    </a:cubicBezTo>
                    <a:cubicBezTo>
                      <a:pt x="320382" y="139352"/>
                      <a:pt x="327816" y="113061"/>
                      <a:pt x="346402" y="86770"/>
                    </a:cubicBezTo>
                    <a:cubicBezTo>
                      <a:pt x="364987" y="64235"/>
                      <a:pt x="391007" y="49212"/>
                      <a:pt x="413309" y="49212"/>
                    </a:cubicBezTo>
                    <a:close/>
                    <a:moveTo>
                      <a:pt x="244092" y="0"/>
                    </a:moveTo>
                    <a:cubicBezTo>
                      <a:pt x="244092" y="0"/>
                      <a:pt x="247856" y="0"/>
                      <a:pt x="247856" y="0"/>
                    </a:cubicBezTo>
                    <a:cubicBezTo>
                      <a:pt x="277974" y="0"/>
                      <a:pt x="308091" y="33892"/>
                      <a:pt x="311856" y="79080"/>
                    </a:cubicBezTo>
                    <a:cubicBezTo>
                      <a:pt x="315620" y="109205"/>
                      <a:pt x="308091" y="139331"/>
                      <a:pt x="289268" y="154394"/>
                    </a:cubicBezTo>
                    <a:cubicBezTo>
                      <a:pt x="285503" y="154394"/>
                      <a:pt x="281738" y="154394"/>
                      <a:pt x="274209" y="154394"/>
                    </a:cubicBezTo>
                    <a:cubicBezTo>
                      <a:pt x="259150" y="154394"/>
                      <a:pt x="244092" y="158160"/>
                      <a:pt x="229033" y="161925"/>
                    </a:cubicBezTo>
                    <a:cubicBezTo>
                      <a:pt x="210210" y="150628"/>
                      <a:pt x="195151" y="124268"/>
                      <a:pt x="191387" y="90377"/>
                    </a:cubicBezTo>
                    <a:cubicBezTo>
                      <a:pt x="183857" y="45189"/>
                      <a:pt x="210210" y="3766"/>
                      <a:pt x="2440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3" name="Freeform 70"/>
              <p:cNvSpPr>
                <a:spLocks noEditPoints="1"/>
              </p:cNvSpPr>
              <p:nvPr/>
            </p:nvSpPr>
            <p:spPr bwMode="auto">
              <a:xfrm>
                <a:off x="5098714" y="5699352"/>
                <a:ext cx="244475" cy="2413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9" name="组合 238"/>
            <p:cNvGrpSpPr/>
            <p:nvPr/>
          </p:nvGrpSpPr>
          <p:grpSpPr>
            <a:xfrm>
              <a:off x="5796501" y="6091655"/>
              <a:ext cx="318926" cy="319088"/>
              <a:chOff x="5738475" y="5943826"/>
              <a:chExt cx="318926" cy="319088"/>
            </a:xfrm>
            <a:grpFill/>
          </p:grpSpPr>
          <p:sp>
            <p:nvSpPr>
              <p:cNvPr id="240" name="任意多边形 239"/>
              <p:cNvSpPr/>
              <p:nvPr/>
            </p:nvSpPr>
            <p:spPr bwMode="auto">
              <a:xfrm>
                <a:off x="5738475" y="5943826"/>
                <a:ext cx="318926" cy="319088"/>
              </a:xfrm>
              <a:custGeom>
                <a:avLst/>
                <a:gdLst>
                  <a:gd name="connsiteX0" fmla="*/ 153591 w 318926"/>
                  <a:gd name="connsiteY0" fmla="*/ 225425 h 319088"/>
                  <a:gd name="connsiteX1" fmla="*/ 161053 w 318926"/>
                  <a:gd name="connsiteY1" fmla="*/ 225425 h 319088"/>
                  <a:gd name="connsiteX2" fmla="*/ 183437 w 318926"/>
                  <a:gd name="connsiteY2" fmla="*/ 225425 h 319088"/>
                  <a:gd name="connsiteX3" fmla="*/ 205821 w 318926"/>
                  <a:gd name="connsiteY3" fmla="*/ 266637 h 319088"/>
                  <a:gd name="connsiteX4" fmla="*/ 175975 w 318926"/>
                  <a:gd name="connsiteY4" fmla="*/ 319088 h 319088"/>
                  <a:gd name="connsiteX5" fmla="*/ 138669 w 318926"/>
                  <a:gd name="connsiteY5" fmla="*/ 274130 h 319088"/>
                  <a:gd name="connsiteX6" fmla="*/ 153591 w 318926"/>
                  <a:gd name="connsiteY6" fmla="*/ 225425 h 319088"/>
                  <a:gd name="connsiteX7" fmla="*/ 104775 w 318926"/>
                  <a:gd name="connsiteY7" fmla="*/ 203200 h 319088"/>
                  <a:gd name="connsiteX8" fmla="*/ 108546 w 318926"/>
                  <a:gd name="connsiteY8" fmla="*/ 203200 h 319088"/>
                  <a:gd name="connsiteX9" fmla="*/ 119857 w 318926"/>
                  <a:gd name="connsiteY9" fmla="*/ 210655 h 319088"/>
                  <a:gd name="connsiteX10" fmla="*/ 131168 w 318926"/>
                  <a:gd name="connsiteY10" fmla="*/ 218109 h 319088"/>
                  <a:gd name="connsiteX11" fmla="*/ 119857 w 318926"/>
                  <a:gd name="connsiteY11" fmla="*/ 266562 h 319088"/>
                  <a:gd name="connsiteX12" fmla="*/ 78383 w 318926"/>
                  <a:gd name="connsiteY12" fmla="*/ 288925 h 319088"/>
                  <a:gd name="connsiteX13" fmla="*/ 59531 w 318926"/>
                  <a:gd name="connsiteY13" fmla="*/ 285198 h 319088"/>
                  <a:gd name="connsiteX14" fmla="*/ 63301 w 318926"/>
                  <a:gd name="connsiteY14" fmla="*/ 225563 h 319088"/>
                  <a:gd name="connsiteX15" fmla="*/ 104775 w 318926"/>
                  <a:gd name="connsiteY15" fmla="*/ 203200 h 319088"/>
                  <a:gd name="connsiteX16" fmla="*/ 224092 w 318926"/>
                  <a:gd name="connsiteY16" fmla="*/ 188913 h 319088"/>
                  <a:gd name="connsiteX17" fmla="*/ 231585 w 318926"/>
                  <a:gd name="connsiteY17" fmla="*/ 188913 h 319088"/>
                  <a:gd name="connsiteX18" fmla="*/ 269051 w 318926"/>
                  <a:gd name="connsiteY18" fmla="*/ 203922 h 319088"/>
                  <a:gd name="connsiteX19" fmla="*/ 276544 w 318926"/>
                  <a:gd name="connsiteY19" fmla="*/ 207675 h 319088"/>
                  <a:gd name="connsiteX20" fmla="*/ 280290 w 318926"/>
                  <a:gd name="connsiteY20" fmla="*/ 211427 h 319088"/>
                  <a:gd name="connsiteX21" fmla="*/ 284037 w 318926"/>
                  <a:gd name="connsiteY21" fmla="*/ 260206 h 319088"/>
                  <a:gd name="connsiteX22" fmla="*/ 257811 w 318926"/>
                  <a:gd name="connsiteY22" fmla="*/ 271463 h 319088"/>
                  <a:gd name="connsiteX23" fmla="*/ 224092 w 318926"/>
                  <a:gd name="connsiteY23" fmla="*/ 256454 h 319088"/>
                  <a:gd name="connsiteX24" fmla="*/ 201613 w 318926"/>
                  <a:gd name="connsiteY24" fmla="*/ 215179 h 319088"/>
                  <a:gd name="connsiteX25" fmla="*/ 216599 w 318926"/>
                  <a:gd name="connsiteY25" fmla="*/ 203922 h 319088"/>
                  <a:gd name="connsiteX26" fmla="*/ 224092 w 318926"/>
                  <a:gd name="connsiteY26" fmla="*/ 188913 h 319088"/>
                  <a:gd name="connsiteX27" fmla="*/ 44694 w 318926"/>
                  <a:gd name="connsiteY27" fmla="*/ 134938 h 319088"/>
                  <a:gd name="connsiteX28" fmla="*/ 52143 w 318926"/>
                  <a:gd name="connsiteY28" fmla="*/ 134938 h 319088"/>
                  <a:gd name="connsiteX29" fmla="*/ 93113 w 318926"/>
                  <a:gd name="connsiteY29" fmla="*/ 149978 h 319088"/>
                  <a:gd name="connsiteX30" fmla="*/ 96838 w 318926"/>
                  <a:gd name="connsiteY30" fmla="*/ 180057 h 319088"/>
                  <a:gd name="connsiteX31" fmla="*/ 52143 w 318926"/>
                  <a:gd name="connsiteY31" fmla="*/ 206376 h 319088"/>
                  <a:gd name="connsiteX32" fmla="*/ 44694 w 318926"/>
                  <a:gd name="connsiteY32" fmla="*/ 206376 h 319088"/>
                  <a:gd name="connsiteX33" fmla="*/ 0 w 318926"/>
                  <a:gd name="connsiteY33" fmla="*/ 176297 h 319088"/>
                  <a:gd name="connsiteX34" fmla="*/ 44694 w 318926"/>
                  <a:gd name="connsiteY34" fmla="*/ 134938 h 319088"/>
                  <a:gd name="connsiteX35" fmla="*/ 266065 w 318926"/>
                  <a:gd name="connsiteY35" fmla="*/ 112713 h 319088"/>
                  <a:gd name="connsiteX36" fmla="*/ 273558 w 318926"/>
                  <a:gd name="connsiteY36" fmla="*/ 112713 h 319088"/>
                  <a:gd name="connsiteX37" fmla="*/ 318517 w 318926"/>
                  <a:gd name="connsiteY37" fmla="*/ 142792 h 319088"/>
                  <a:gd name="connsiteX38" fmla="*/ 273558 w 318926"/>
                  <a:gd name="connsiteY38" fmla="*/ 184151 h 319088"/>
                  <a:gd name="connsiteX39" fmla="*/ 266065 w 318926"/>
                  <a:gd name="connsiteY39" fmla="*/ 184151 h 319088"/>
                  <a:gd name="connsiteX40" fmla="*/ 228600 w 318926"/>
                  <a:gd name="connsiteY40" fmla="*/ 169112 h 319088"/>
                  <a:gd name="connsiteX41" fmla="*/ 228600 w 318926"/>
                  <a:gd name="connsiteY41" fmla="*/ 135273 h 319088"/>
                  <a:gd name="connsiteX42" fmla="*/ 266065 w 318926"/>
                  <a:gd name="connsiteY42" fmla="*/ 112713 h 319088"/>
                  <a:gd name="connsiteX43" fmla="*/ 59470 w 318926"/>
                  <a:gd name="connsiteY43" fmla="*/ 49213 h 319088"/>
                  <a:gd name="connsiteX44" fmla="*/ 96716 w 318926"/>
                  <a:gd name="connsiteY44" fmla="*/ 60470 h 319088"/>
                  <a:gd name="connsiteX45" fmla="*/ 115339 w 318926"/>
                  <a:gd name="connsiteY45" fmla="*/ 101745 h 319088"/>
                  <a:gd name="connsiteX46" fmla="*/ 107889 w 318926"/>
                  <a:gd name="connsiteY46" fmla="*/ 113002 h 319088"/>
                  <a:gd name="connsiteX47" fmla="*/ 96716 w 318926"/>
                  <a:gd name="connsiteY47" fmla="*/ 128011 h 319088"/>
                  <a:gd name="connsiteX48" fmla="*/ 85542 w 318926"/>
                  <a:gd name="connsiteY48" fmla="*/ 131763 h 319088"/>
                  <a:gd name="connsiteX49" fmla="*/ 52021 w 318926"/>
                  <a:gd name="connsiteY49" fmla="*/ 116754 h 319088"/>
                  <a:gd name="connsiteX50" fmla="*/ 33398 w 318926"/>
                  <a:gd name="connsiteY50" fmla="*/ 60470 h 319088"/>
                  <a:gd name="connsiteX51" fmla="*/ 59470 w 318926"/>
                  <a:gd name="connsiteY51" fmla="*/ 49213 h 319088"/>
                  <a:gd name="connsiteX52" fmla="*/ 243880 w 318926"/>
                  <a:gd name="connsiteY52" fmla="*/ 26988 h 319088"/>
                  <a:gd name="connsiteX53" fmla="*/ 262732 w 318926"/>
                  <a:gd name="connsiteY53" fmla="*/ 34529 h 319088"/>
                  <a:gd name="connsiteX54" fmla="*/ 258962 w 318926"/>
                  <a:gd name="connsiteY54" fmla="*/ 94854 h 319088"/>
                  <a:gd name="connsiteX55" fmla="*/ 217488 w 318926"/>
                  <a:gd name="connsiteY55" fmla="*/ 117476 h 319088"/>
                  <a:gd name="connsiteX56" fmla="*/ 206177 w 318926"/>
                  <a:gd name="connsiteY56" fmla="*/ 102395 h 319088"/>
                  <a:gd name="connsiteX57" fmla="*/ 191096 w 318926"/>
                  <a:gd name="connsiteY57" fmla="*/ 94854 h 319088"/>
                  <a:gd name="connsiteX58" fmla="*/ 202407 w 318926"/>
                  <a:gd name="connsiteY58" fmla="*/ 49610 h 319088"/>
                  <a:gd name="connsiteX59" fmla="*/ 243880 w 318926"/>
                  <a:gd name="connsiteY59" fmla="*/ 26988 h 319088"/>
                  <a:gd name="connsiteX60" fmla="*/ 141968 w 318926"/>
                  <a:gd name="connsiteY60" fmla="*/ 0 h 319088"/>
                  <a:gd name="connsiteX61" fmla="*/ 145748 w 318926"/>
                  <a:gd name="connsiteY61" fmla="*/ 0 h 319088"/>
                  <a:gd name="connsiteX62" fmla="*/ 183545 w 318926"/>
                  <a:gd name="connsiteY62" fmla="*/ 44958 h 319088"/>
                  <a:gd name="connsiteX63" fmla="*/ 172206 w 318926"/>
                  <a:gd name="connsiteY63" fmla="*/ 86170 h 319088"/>
                  <a:gd name="connsiteX64" fmla="*/ 160867 w 318926"/>
                  <a:gd name="connsiteY64" fmla="*/ 86170 h 319088"/>
                  <a:gd name="connsiteX65" fmla="*/ 134409 w 318926"/>
                  <a:gd name="connsiteY65" fmla="*/ 93663 h 319088"/>
                  <a:gd name="connsiteX66" fmla="*/ 111730 w 318926"/>
                  <a:gd name="connsiteY66" fmla="*/ 52452 h 319088"/>
                  <a:gd name="connsiteX67" fmla="*/ 141968 w 318926"/>
                  <a:gd name="connsiteY67" fmla="*/ 0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18926" h="319088">
                    <a:moveTo>
                      <a:pt x="153591" y="225425"/>
                    </a:moveTo>
                    <a:cubicBezTo>
                      <a:pt x="157322" y="225425"/>
                      <a:pt x="157322" y="225425"/>
                      <a:pt x="161053" y="225425"/>
                    </a:cubicBezTo>
                    <a:cubicBezTo>
                      <a:pt x="168514" y="225425"/>
                      <a:pt x="175975" y="225425"/>
                      <a:pt x="183437" y="225425"/>
                    </a:cubicBezTo>
                    <a:cubicBezTo>
                      <a:pt x="194629" y="229172"/>
                      <a:pt x="205821" y="247904"/>
                      <a:pt x="205821" y="266637"/>
                    </a:cubicBezTo>
                    <a:cubicBezTo>
                      <a:pt x="209551" y="292863"/>
                      <a:pt x="198359" y="315342"/>
                      <a:pt x="175975" y="319088"/>
                    </a:cubicBezTo>
                    <a:cubicBezTo>
                      <a:pt x="157322" y="319088"/>
                      <a:pt x="138669" y="300356"/>
                      <a:pt x="138669" y="274130"/>
                    </a:cubicBezTo>
                    <a:cubicBezTo>
                      <a:pt x="134938" y="255397"/>
                      <a:pt x="142400" y="236665"/>
                      <a:pt x="153591" y="225425"/>
                    </a:cubicBezTo>
                    <a:close/>
                    <a:moveTo>
                      <a:pt x="104775" y="203200"/>
                    </a:moveTo>
                    <a:cubicBezTo>
                      <a:pt x="104775" y="203200"/>
                      <a:pt x="104775" y="203200"/>
                      <a:pt x="108546" y="203200"/>
                    </a:cubicBezTo>
                    <a:cubicBezTo>
                      <a:pt x="112316" y="206927"/>
                      <a:pt x="116087" y="210655"/>
                      <a:pt x="119857" y="210655"/>
                    </a:cubicBezTo>
                    <a:cubicBezTo>
                      <a:pt x="123627" y="214382"/>
                      <a:pt x="127398" y="218109"/>
                      <a:pt x="131168" y="218109"/>
                    </a:cubicBezTo>
                    <a:cubicBezTo>
                      <a:pt x="134938" y="233018"/>
                      <a:pt x="131168" y="251654"/>
                      <a:pt x="119857" y="266562"/>
                    </a:cubicBezTo>
                    <a:cubicBezTo>
                      <a:pt x="108546" y="281471"/>
                      <a:pt x="93464" y="288925"/>
                      <a:pt x="78383" y="288925"/>
                    </a:cubicBezTo>
                    <a:cubicBezTo>
                      <a:pt x="70842" y="288925"/>
                      <a:pt x="63301" y="288925"/>
                      <a:pt x="59531" y="285198"/>
                    </a:cubicBezTo>
                    <a:cubicBezTo>
                      <a:pt x="44450" y="270289"/>
                      <a:pt x="44450" y="244199"/>
                      <a:pt x="63301" y="225563"/>
                    </a:cubicBezTo>
                    <a:cubicBezTo>
                      <a:pt x="74612" y="210655"/>
                      <a:pt x="89694" y="203200"/>
                      <a:pt x="104775" y="203200"/>
                    </a:cubicBezTo>
                    <a:close/>
                    <a:moveTo>
                      <a:pt x="224092" y="188913"/>
                    </a:moveTo>
                    <a:cubicBezTo>
                      <a:pt x="227839" y="188913"/>
                      <a:pt x="227839" y="188913"/>
                      <a:pt x="231585" y="188913"/>
                    </a:cubicBezTo>
                    <a:cubicBezTo>
                      <a:pt x="242825" y="188913"/>
                      <a:pt x="257811" y="192666"/>
                      <a:pt x="269051" y="203922"/>
                    </a:cubicBezTo>
                    <a:cubicBezTo>
                      <a:pt x="272797" y="203922"/>
                      <a:pt x="272797" y="207675"/>
                      <a:pt x="276544" y="207675"/>
                    </a:cubicBezTo>
                    <a:cubicBezTo>
                      <a:pt x="276544" y="211427"/>
                      <a:pt x="276544" y="211427"/>
                      <a:pt x="280290" y="211427"/>
                    </a:cubicBezTo>
                    <a:cubicBezTo>
                      <a:pt x="291530" y="230188"/>
                      <a:pt x="295276" y="248950"/>
                      <a:pt x="284037" y="260206"/>
                    </a:cubicBezTo>
                    <a:cubicBezTo>
                      <a:pt x="280290" y="267711"/>
                      <a:pt x="269051" y="271463"/>
                      <a:pt x="257811" y="271463"/>
                    </a:cubicBezTo>
                    <a:cubicBezTo>
                      <a:pt x="246571" y="271463"/>
                      <a:pt x="235332" y="267711"/>
                      <a:pt x="224092" y="256454"/>
                    </a:cubicBezTo>
                    <a:cubicBezTo>
                      <a:pt x="209106" y="245197"/>
                      <a:pt x="201613" y="230188"/>
                      <a:pt x="201613" y="215179"/>
                    </a:cubicBezTo>
                    <a:cubicBezTo>
                      <a:pt x="205360" y="211427"/>
                      <a:pt x="212853" y="207675"/>
                      <a:pt x="216599" y="203922"/>
                    </a:cubicBezTo>
                    <a:cubicBezTo>
                      <a:pt x="216599" y="196418"/>
                      <a:pt x="220346" y="192666"/>
                      <a:pt x="224092" y="188913"/>
                    </a:cubicBezTo>
                    <a:close/>
                    <a:moveTo>
                      <a:pt x="44694" y="134938"/>
                    </a:moveTo>
                    <a:cubicBezTo>
                      <a:pt x="48419" y="134938"/>
                      <a:pt x="52143" y="134938"/>
                      <a:pt x="52143" y="134938"/>
                    </a:cubicBezTo>
                    <a:cubicBezTo>
                      <a:pt x="70766" y="134938"/>
                      <a:pt x="85664" y="142458"/>
                      <a:pt x="93113" y="149978"/>
                    </a:cubicBezTo>
                    <a:cubicBezTo>
                      <a:pt x="89389" y="161258"/>
                      <a:pt x="93113" y="172537"/>
                      <a:pt x="96838" y="180057"/>
                    </a:cubicBezTo>
                    <a:cubicBezTo>
                      <a:pt x="89389" y="195097"/>
                      <a:pt x="74491" y="202616"/>
                      <a:pt x="52143" y="206376"/>
                    </a:cubicBezTo>
                    <a:cubicBezTo>
                      <a:pt x="52143" y="206376"/>
                      <a:pt x="48419" y="206376"/>
                      <a:pt x="44694" y="206376"/>
                    </a:cubicBezTo>
                    <a:cubicBezTo>
                      <a:pt x="22347" y="206376"/>
                      <a:pt x="3724" y="195097"/>
                      <a:pt x="0" y="176297"/>
                    </a:cubicBezTo>
                    <a:cubicBezTo>
                      <a:pt x="0" y="157498"/>
                      <a:pt x="18622" y="138698"/>
                      <a:pt x="44694" y="134938"/>
                    </a:cubicBezTo>
                    <a:close/>
                    <a:moveTo>
                      <a:pt x="266065" y="112713"/>
                    </a:moveTo>
                    <a:cubicBezTo>
                      <a:pt x="269812" y="112713"/>
                      <a:pt x="273558" y="112713"/>
                      <a:pt x="273558" y="112713"/>
                    </a:cubicBezTo>
                    <a:cubicBezTo>
                      <a:pt x="299784" y="112713"/>
                      <a:pt x="318517" y="123993"/>
                      <a:pt x="318517" y="142792"/>
                    </a:cubicBezTo>
                    <a:cubicBezTo>
                      <a:pt x="322263" y="161592"/>
                      <a:pt x="299784" y="180391"/>
                      <a:pt x="273558" y="184151"/>
                    </a:cubicBezTo>
                    <a:cubicBezTo>
                      <a:pt x="273558" y="184151"/>
                      <a:pt x="269812" y="184151"/>
                      <a:pt x="266065" y="184151"/>
                    </a:cubicBezTo>
                    <a:cubicBezTo>
                      <a:pt x="251079" y="184151"/>
                      <a:pt x="239840" y="176631"/>
                      <a:pt x="228600" y="169112"/>
                    </a:cubicBezTo>
                    <a:cubicBezTo>
                      <a:pt x="232347" y="157832"/>
                      <a:pt x="232347" y="146552"/>
                      <a:pt x="228600" y="135273"/>
                    </a:cubicBezTo>
                    <a:cubicBezTo>
                      <a:pt x="236093" y="120233"/>
                      <a:pt x="251079" y="112713"/>
                      <a:pt x="266065" y="112713"/>
                    </a:cubicBezTo>
                    <a:close/>
                    <a:moveTo>
                      <a:pt x="59470" y="49213"/>
                    </a:moveTo>
                    <a:cubicBezTo>
                      <a:pt x="70644" y="49213"/>
                      <a:pt x="85542" y="52966"/>
                      <a:pt x="96716" y="60470"/>
                    </a:cubicBezTo>
                    <a:cubicBezTo>
                      <a:pt x="107889" y="71727"/>
                      <a:pt x="119063" y="90488"/>
                      <a:pt x="115339" y="101745"/>
                    </a:cubicBezTo>
                    <a:cubicBezTo>
                      <a:pt x="111614" y="105497"/>
                      <a:pt x="111614" y="109250"/>
                      <a:pt x="107889" y="113002"/>
                    </a:cubicBezTo>
                    <a:cubicBezTo>
                      <a:pt x="104165" y="120506"/>
                      <a:pt x="100440" y="124259"/>
                      <a:pt x="96716" y="128011"/>
                    </a:cubicBezTo>
                    <a:cubicBezTo>
                      <a:pt x="92991" y="131763"/>
                      <a:pt x="89266" y="131763"/>
                      <a:pt x="85542" y="131763"/>
                    </a:cubicBezTo>
                    <a:cubicBezTo>
                      <a:pt x="74368" y="131763"/>
                      <a:pt x="63195" y="128011"/>
                      <a:pt x="52021" y="116754"/>
                    </a:cubicBezTo>
                    <a:cubicBezTo>
                      <a:pt x="29674" y="101745"/>
                      <a:pt x="22225" y="75479"/>
                      <a:pt x="33398" y="60470"/>
                    </a:cubicBezTo>
                    <a:cubicBezTo>
                      <a:pt x="40847" y="52966"/>
                      <a:pt x="48297" y="49213"/>
                      <a:pt x="59470" y="49213"/>
                    </a:cubicBezTo>
                    <a:close/>
                    <a:moveTo>
                      <a:pt x="243880" y="26988"/>
                    </a:moveTo>
                    <a:cubicBezTo>
                      <a:pt x="251421" y="26988"/>
                      <a:pt x="255191" y="30759"/>
                      <a:pt x="262732" y="34529"/>
                    </a:cubicBezTo>
                    <a:cubicBezTo>
                      <a:pt x="277813" y="45840"/>
                      <a:pt x="274043" y="76003"/>
                      <a:pt x="258962" y="94854"/>
                    </a:cubicBezTo>
                    <a:cubicBezTo>
                      <a:pt x="247651" y="109936"/>
                      <a:pt x="232569" y="117476"/>
                      <a:pt x="217488" y="117476"/>
                    </a:cubicBezTo>
                    <a:cubicBezTo>
                      <a:pt x="213718" y="113706"/>
                      <a:pt x="209947" y="106165"/>
                      <a:pt x="206177" y="102395"/>
                    </a:cubicBezTo>
                    <a:cubicBezTo>
                      <a:pt x="198636" y="98625"/>
                      <a:pt x="194866" y="94854"/>
                      <a:pt x="191096" y="94854"/>
                    </a:cubicBezTo>
                    <a:cubicBezTo>
                      <a:pt x="187325" y="79773"/>
                      <a:pt x="191096" y="64692"/>
                      <a:pt x="202407" y="49610"/>
                    </a:cubicBezTo>
                    <a:cubicBezTo>
                      <a:pt x="213718" y="34529"/>
                      <a:pt x="228799" y="26988"/>
                      <a:pt x="243880" y="26988"/>
                    </a:cubicBezTo>
                    <a:close/>
                    <a:moveTo>
                      <a:pt x="141968" y="0"/>
                    </a:moveTo>
                    <a:cubicBezTo>
                      <a:pt x="141968" y="0"/>
                      <a:pt x="145748" y="0"/>
                      <a:pt x="145748" y="0"/>
                    </a:cubicBezTo>
                    <a:cubicBezTo>
                      <a:pt x="164647" y="0"/>
                      <a:pt x="179766" y="18733"/>
                      <a:pt x="183545" y="44958"/>
                    </a:cubicBezTo>
                    <a:cubicBezTo>
                      <a:pt x="187325" y="63691"/>
                      <a:pt x="179766" y="78677"/>
                      <a:pt x="172206" y="86170"/>
                    </a:cubicBezTo>
                    <a:cubicBezTo>
                      <a:pt x="168426" y="86170"/>
                      <a:pt x="164647" y="86170"/>
                      <a:pt x="160867" y="86170"/>
                    </a:cubicBezTo>
                    <a:cubicBezTo>
                      <a:pt x="153307" y="86170"/>
                      <a:pt x="141968" y="89917"/>
                      <a:pt x="134409" y="93663"/>
                    </a:cubicBezTo>
                    <a:cubicBezTo>
                      <a:pt x="123069" y="86170"/>
                      <a:pt x="115510" y="71184"/>
                      <a:pt x="111730" y="52452"/>
                    </a:cubicBezTo>
                    <a:cubicBezTo>
                      <a:pt x="107950" y="26226"/>
                      <a:pt x="123069" y="0"/>
                      <a:pt x="1419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1" name="Freeform 56"/>
              <p:cNvSpPr>
                <a:spLocks noEditPoints="1"/>
              </p:cNvSpPr>
              <p:nvPr/>
            </p:nvSpPr>
            <p:spPr bwMode="auto">
              <a:xfrm>
                <a:off x="5827376" y="6031140"/>
                <a:ext cx="142875" cy="13811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28" name="矩形 127"/>
          <p:cNvSpPr/>
          <p:nvPr/>
        </p:nvSpPr>
        <p:spPr>
          <a:xfrm>
            <a:off x="7969132" y="4701457"/>
            <a:ext cx="394709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不会随光阴流逝的，是您的爱；</a:t>
            </a:r>
            <a:endParaRPr lang="en-US" altLang="zh-CN" dirty="0">
              <a:solidFill>
                <a:srgbClr val="C3496D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不会随岁月淡漠的，是我的愿：</a:t>
            </a:r>
            <a:endParaRPr lang="en-US" altLang="zh-CN" dirty="0">
              <a:solidFill>
                <a:srgbClr val="C3496D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愿母亲节日康乐！</a:t>
            </a: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12" cstate="screen"/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13" cstate="screen"/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4" cstate="screen"/>
          <a:srcRect/>
          <a:stretch>
            <a:fillRect/>
          </a:stretch>
        </p:blipFill>
        <p:spPr/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203" grpId="0"/>
      <p:bldP spid="1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任意多边形 280"/>
          <p:cNvSpPr/>
          <p:nvPr>
            <p:custDataLst>
              <p:tags r:id="rId2"/>
            </p:custDataLst>
          </p:nvPr>
        </p:nvSpPr>
        <p:spPr bwMode="auto">
          <a:xfrm rot="18215920">
            <a:off x="2301162" y="1136735"/>
            <a:ext cx="701676" cy="667882"/>
          </a:xfrm>
          <a:custGeom>
            <a:avLst/>
            <a:gdLst>
              <a:gd name="connsiteX0" fmla="*/ 371852 w 701676"/>
              <a:gd name="connsiteY0" fmla="*/ 366112 h 667882"/>
              <a:gd name="connsiteX1" fmla="*/ 368021 w 701676"/>
              <a:gd name="connsiteY1" fmla="*/ 375595 h 667882"/>
              <a:gd name="connsiteX2" fmla="*/ 369228 w 701676"/>
              <a:gd name="connsiteY2" fmla="*/ 374205 h 667882"/>
              <a:gd name="connsiteX3" fmla="*/ 373621 w 701676"/>
              <a:gd name="connsiteY3" fmla="*/ 369888 h 667882"/>
              <a:gd name="connsiteX4" fmla="*/ 375176 w 701676"/>
              <a:gd name="connsiteY4" fmla="*/ 370219 h 667882"/>
              <a:gd name="connsiteX5" fmla="*/ 305307 w 701676"/>
              <a:gd name="connsiteY5" fmla="*/ 337132 h 667882"/>
              <a:gd name="connsiteX6" fmla="*/ 304343 w 701676"/>
              <a:gd name="connsiteY6" fmla="*/ 337220 h 667882"/>
              <a:gd name="connsiteX7" fmla="*/ 305087 w 701676"/>
              <a:gd name="connsiteY7" fmla="*/ 337706 h 667882"/>
              <a:gd name="connsiteX8" fmla="*/ 171527 w 701676"/>
              <a:gd name="connsiteY8" fmla="*/ 0 h 667882"/>
              <a:gd name="connsiteX9" fmla="*/ 345298 w 701676"/>
              <a:gd name="connsiteY9" fmla="*/ 196582 h 667882"/>
              <a:gd name="connsiteX10" fmla="*/ 355094 w 701676"/>
              <a:gd name="connsiteY10" fmla="*/ 249512 h 667882"/>
              <a:gd name="connsiteX11" fmla="*/ 389403 w 701676"/>
              <a:gd name="connsiteY11" fmla="*/ 207762 h 667882"/>
              <a:gd name="connsiteX12" fmla="*/ 431800 w 701676"/>
              <a:gd name="connsiteY12" fmla="*/ 168275 h 667882"/>
              <a:gd name="connsiteX13" fmla="*/ 414253 w 701676"/>
              <a:gd name="connsiteY13" fmla="*/ 246208 h 667882"/>
              <a:gd name="connsiteX14" fmla="*/ 411170 w 701676"/>
              <a:gd name="connsiteY14" fmla="*/ 255891 h 667882"/>
              <a:gd name="connsiteX15" fmla="*/ 439913 w 701676"/>
              <a:gd name="connsiteY15" fmla="*/ 235574 h 667882"/>
              <a:gd name="connsiteX16" fmla="*/ 701676 w 701676"/>
              <a:gd name="connsiteY16" fmla="*/ 217875 h 667882"/>
              <a:gd name="connsiteX17" fmla="*/ 537993 w 701676"/>
              <a:gd name="connsiteY17" fmla="*/ 408569 h 667882"/>
              <a:gd name="connsiteX18" fmla="*/ 506429 w 701676"/>
              <a:gd name="connsiteY18" fmla="*/ 416287 h 667882"/>
              <a:gd name="connsiteX19" fmla="*/ 531197 w 701676"/>
              <a:gd name="connsiteY19" fmla="*/ 436755 h 667882"/>
              <a:gd name="connsiteX20" fmla="*/ 526364 w 701676"/>
              <a:gd name="connsiteY20" fmla="*/ 663840 h 667882"/>
              <a:gd name="connsiteX21" fmla="*/ 369802 w 701676"/>
              <a:gd name="connsiteY21" fmla="*/ 576036 h 667882"/>
              <a:gd name="connsiteX22" fmla="*/ 325702 w 701676"/>
              <a:gd name="connsiteY22" fmla="*/ 462158 h 667882"/>
              <a:gd name="connsiteX23" fmla="*/ 326773 w 701676"/>
              <a:gd name="connsiteY23" fmla="*/ 457682 h 667882"/>
              <a:gd name="connsiteX24" fmla="*/ 306649 w 701676"/>
              <a:gd name="connsiteY24" fmla="*/ 492381 h 667882"/>
              <a:gd name="connsiteX25" fmla="*/ 278882 w 701676"/>
              <a:gd name="connsiteY25" fmla="*/ 533400 h 667882"/>
              <a:gd name="connsiteX26" fmla="*/ 275574 w 701676"/>
              <a:gd name="connsiteY26" fmla="*/ 453284 h 667882"/>
              <a:gd name="connsiteX27" fmla="*/ 276655 w 701676"/>
              <a:gd name="connsiteY27" fmla="*/ 447181 h 667882"/>
              <a:gd name="connsiteX28" fmla="*/ 256671 w 701676"/>
              <a:gd name="connsiteY28" fmla="*/ 466666 h 667882"/>
              <a:gd name="connsiteX29" fmla="*/ 171790 w 701676"/>
              <a:gd name="connsiteY29" fmla="*/ 495300 h 667882"/>
              <a:gd name="connsiteX30" fmla="*/ 0 w 701676"/>
              <a:gd name="connsiteY30" fmla="*/ 445770 h 667882"/>
              <a:gd name="connsiteX31" fmla="*/ 132350 w 701676"/>
              <a:gd name="connsiteY31" fmla="*/ 280837 h 667882"/>
              <a:gd name="connsiteX32" fmla="*/ 176552 w 701676"/>
              <a:gd name="connsiteY32" fmla="*/ 282116 h 667882"/>
              <a:gd name="connsiteX33" fmla="*/ 156272 w 701676"/>
              <a:gd name="connsiteY33" fmla="*/ 248264 h 667882"/>
              <a:gd name="connsiteX34" fmla="*/ 171527 w 701676"/>
              <a:gd name="connsiteY34" fmla="*/ 0 h 66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01676" h="667882">
                <a:moveTo>
                  <a:pt x="371852" y="366112"/>
                </a:moveTo>
                <a:lnTo>
                  <a:pt x="368021" y="375595"/>
                </a:lnTo>
                <a:lnTo>
                  <a:pt x="369228" y="374205"/>
                </a:lnTo>
                <a:cubicBezTo>
                  <a:pt x="371950" y="371379"/>
                  <a:pt x="373621" y="369888"/>
                  <a:pt x="373621" y="369888"/>
                </a:cubicBezTo>
                <a:lnTo>
                  <a:pt x="375176" y="370219"/>
                </a:lnTo>
                <a:close/>
                <a:moveTo>
                  <a:pt x="305307" y="337132"/>
                </a:moveTo>
                <a:lnTo>
                  <a:pt x="304343" y="337220"/>
                </a:lnTo>
                <a:lnTo>
                  <a:pt x="305087" y="337706"/>
                </a:lnTo>
                <a:close/>
                <a:moveTo>
                  <a:pt x="171527" y="0"/>
                </a:moveTo>
                <a:cubicBezTo>
                  <a:pt x="171527" y="0"/>
                  <a:pt x="304537" y="77343"/>
                  <a:pt x="345298" y="196582"/>
                </a:cubicBezTo>
                <a:lnTo>
                  <a:pt x="355094" y="249512"/>
                </a:lnTo>
                <a:lnTo>
                  <a:pt x="389403" y="207762"/>
                </a:lnTo>
                <a:cubicBezTo>
                  <a:pt x="413507" y="182018"/>
                  <a:pt x="431800" y="168275"/>
                  <a:pt x="431800" y="168275"/>
                </a:cubicBezTo>
                <a:cubicBezTo>
                  <a:pt x="427021" y="195374"/>
                  <a:pt x="421048" y="221404"/>
                  <a:pt x="414253" y="246208"/>
                </a:cubicBezTo>
                <a:lnTo>
                  <a:pt x="411170" y="255891"/>
                </a:lnTo>
                <a:lnTo>
                  <a:pt x="439913" y="235574"/>
                </a:lnTo>
                <a:cubicBezTo>
                  <a:pt x="551792" y="179260"/>
                  <a:pt x="701676" y="217875"/>
                  <a:pt x="701676" y="217875"/>
                </a:cubicBezTo>
                <a:cubicBezTo>
                  <a:pt x="682643" y="347547"/>
                  <a:pt x="537993" y="408569"/>
                  <a:pt x="537993" y="408569"/>
                </a:cubicBezTo>
                <a:lnTo>
                  <a:pt x="506429" y="416287"/>
                </a:lnTo>
                <a:lnTo>
                  <a:pt x="531197" y="436755"/>
                </a:lnTo>
                <a:cubicBezTo>
                  <a:pt x="618726" y="526408"/>
                  <a:pt x="526364" y="663840"/>
                  <a:pt x="526364" y="663840"/>
                </a:cubicBezTo>
                <a:cubicBezTo>
                  <a:pt x="396532" y="690563"/>
                  <a:pt x="369802" y="576036"/>
                  <a:pt x="369802" y="576036"/>
                </a:cubicBezTo>
                <a:cubicBezTo>
                  <a:pt x="331139" y="534520"/>
                  <a:pt x="322010" y="495152"/>
                  <a:pt x="325702" y="462158"/>
                </a:cubicBezTo>
                <a:lnTo>
                  <a:pt x="326773" y="457682"/>
                </a:lnTo>
                <a:lnTo>
                  <a:pt x="306649" y="492381"/>
                </a:lnTo>
                <a:cubicBezTo>
                  <a:pt x="290082" y="518915"/>
                  <a:pt x="278882" y="533400"/>
                  <a:pt x="278882" y="533400"/>
                </a:cubicBezTo>
                <a:cubicBezTo>
                  <a:pt x="274581" y="505350"/>
                  <a:pt x="273745" y="478608"/>
                  <a:pt x="275574" y="453284"/>
                </a:cubicBezTo>
                <a:lnTo>
                  <a:pt x="276655" y="447181"/>
                </a:lnTo>
                <a:lnTo>
                  <a:pt x="256671" y="466666"/>
                </a:lnTo>
                <a:cubicBezTo>
                  <a:pt x="236450" y="481489"/>
                  <a:pt x="209011" y="492443"/>
                  <a:pt x="171790" y="495300"/>
                </a:cubicBezTo>
                <a:cubicBezTo>
                  <a:pt x="171790" y="495300"/>
                  <a:pt x="68716" y="552450"/>
                  <a:pt x="0" y="445770"/>
                </a:cubicBezTo>
                <a:cubicBezTo>
                  <a:pt x="0" y="445770"/>
                  <a:pt x="26423" y="300733"/>
                  <a:pt x="132350" y="280837"/>
                </a:cubicBezTo>
                <a:lnTo>
                  <a:pt x="176552" y="282116"/>
                </a:lnTo>
                <a:lnTo>
                  <a:pt x="156272" y="248264"/>
                </a:lnTo>
                <a:cubicBezTo>
                  <a:pt x="156272" y="248264"/>
                  <a:pt x="95250" y="103125"/>
                  <a:pt x="171527" y="0"/>
                </a:cubicBezTo>
                <a:close/>
              </a:path>
            </a:pathLst>
          </a:custGeom>
          <a:solidFill>
            <a:srgbClr val="C349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2" name="任意多边形 281"/>
          <p:cNvSpPr/>
          <p:nvPr>
            <p:custDataLst>
              <p:tags r:id="rId3"/>
            </p:custDataLst>
          </p:nvPr>
        </p:nvSpPr>
        <p:spPr bwMode="auto">
          <a:xfrm>
            <a:off x="677742" y="2327286"/>
            <a:ext cx="425668" cy="405167"/>
          </a:xfrm>
          <a:custGeom>
            <a:avLst/>
            <a:gdLst>
              <a:gd name="connsiteX0" fmla="*/ 371852 w 701676"/>
              <a:gd name="connsiteY0" fmla="*/ 366112 h 667882"/>
              <a:gd name="connsiteX1" fmla="*/ 368021 w 701676"/>
              <a:gd name="connsiteY1" fmla="*/ 375595 h 667882"/>
              <a:gd name="connsiteX2" fmla="*/ 369228 w 701676"/>
              <a:gd name="connsiteY2" fmla="*/ 374205 h 667882"/>
              <a:gd name="connsiteX3" fmla="*/ 373621 w 701676"/>
              <a:gd name="connsiteY3" fmla="*/ 369888 h 667882"/>
              <a:gd name="connsiteX4" fmla="*/ 375176 w 701676"/>
              <a:gd name="connsiteY4" fmla="*/ 370219 h 667882"/>
              <a:gd name="connsiteX5" fmla="*/ 305307 w 701676"/>
              <a:gd name="connsiteY5" fmla="*/ 337132 h 667882"/>
              <a:gd name="connsiteX6" fmla="*/ 304343 w 701676"/>
              <a:gd name="connsiteY6" fmla="*/ 337220 h 667882"/>
              <a:gd name="connsiteX7" fmla="*/ 305087 w 701676"/>
              <a:gd name="connsiteY7" fmla="*/ 337706 h 667882"/>
              <a:gd name="connsiteX8" fmla="*/ 171527 w 701676"/>
              <a:gd name="connsiteY8" fmla="*/ 0 h 667882"/>
              <a:gd name="connsiteX9" fmla="*/ 345298 w 701676"/>
              <a:gd name="connsiteY9" fmla="*/ 196582 h 667882"/>
              <a:gd name="connsiteX10" fmla="*/ 355094 w 701676"/>
              <a:gd name="connsiteY10" fmla="*/ 249512 h 667882"/>
              <a:gd name="connsiteX11" fmla="*/ 389403 w 701676"/>
              <a:gd name="connsiteY11" fmla="*/ 207762 h 667882"/>
              <a:gd name="connsiteX12" fmla="*/ 431800 w 701676"/>
              <a:gd name="connsiteY12" fmla="*/ 168275 h 667882"/>
              <a:gd name="connsiteX13" fmla="*/ 414253 w 701676"/>
              <a:gd name="connsiteY13" fmla="*/ 246208 h 667882"/>
              <a:gd name="connsiteX14" fmla="*/ 411170 w 701676"/>
              <a:gd name="connsiteY14" fmla="*/ 255891 h 667882"/>
              <a:gd name="connsiteX15" fmla="*/ 439913 w 701676"/>
              <a:gd name="connsiteY15" fmla="*/ 235574 h 667882"/>
              <a:gd name="connsiteX16" fmla="*/ 701676 w 701676"/>
              <a:gd name="connsiteY16" fmla="*/ 217875 h 667882"/>
              <a:gd name="connsiteX17" fmla="*/ 537993 w 701676"/>
              <a:gd name="connsiteY17" fmla="*/ 408569 h 667882"/>
              <a:gd name="connsiteX18" fmla="*/ 506429 w 701676"/>
              <a:gd name="connsiteY18" fmla="*/ 416287 h 667882"/>
              <a:gd name="connsiteX19" fmla="*/ 531197 w 701676"/>
              <a:gd name="connsiteY19" fmla="*/ 436755 h 667882"/>
              <a:gd name="connsiteX20" fmla="*/ 526364 w 701676"/>
              <a:gd name="connsiteY20" fmla="*/ 663840 h 667882"/>
              <a:gd name="connsiteX21" fmla="*/ 369802 w 701676"/>
              <a:gd name="connsiteY21" fmla="*/ 576036 h 667882"/>
              <a:gd name="connsiteX22" fmla="*/ 325702 w 701676"/>
              <a:gd name="connsiteY22" fmla="*/ 462158 h 667882"/>
              <a:gd name="connsiteX23" fmla="*/ 326773 w 701676"/>
              <a:gd name="connsiteY23" fmla="*/ 457682 h 667882"/>
              <a:gd name="connsiteX24" fmla="*/ 306649 w 701676"/>
              <a:gd name="connsiteY24" fmla="*/ 492381 h 667882"/>
              <a:gd name="connsiteX25" fmla="*/ 278882 w 701676"/>
              <a:gd name="connsiteY25" fmla="*/ 533400 h 667882"/>
              <a:gd name="connsiteX26" fmla="*/ 275574 w 701676"/>
              <a:gd name="connsiteY26" fmla="*/ 453284 h 667882"/>
              <a:gd name="connsiteX27" fmla="*/ 276655 w 701676"/>
              <a:gd name="connsiteY27" fmla="*/ 447181 h 667882"/>
              <a:gd name="connsiteX28" fmla="*/ 256671 w 701676"/>
              <a:gd name="connsiteY28" fmla="*/ 466666 h 667882"/>
              <a:gd name="connsiteX29" fmla="*/ 171790 w 701676"/>
              <a:gd name="connsiteY29" fmla="*/ 495300 h 667882"/>
              <a:gd name="connsiteX30" fmla="*/ 0 w 701676"/>
              <a:gd name="connsiteY30" fmla="*/ 445770 h 667882"/>
              <a:gd name="connsiteX31" fmla="*/ 132350 w 701676"/>
              <a:gd name="connsiteY31" fmla="*/ 280837 h 667882"/>
              <a:gd name="connsiteX32" fmla="*/ 176552 w 701676"/>
              <a:gd name="connsiteY32" fmla="*/ 282116 h 667882"/>
              <a:gd name="connsiteX33" fmla="*/ 156272 w 701676"/>
              <a:gd name="connsiteY33" fmla="*/ 248264 h 667882"/>
              <a:gd name="connsiteX34" fmla="*/ 171527 w 701676"/>
              <a:gd name="connsiteY34" fmla="*/ 0 h 66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01676" h="667882">
                <a:moveTo>
                  <a:pt x="371852" y="366112"/>
                </a:moveTo>
                <a:lnTo>
                  <a:pt x="368021" y="375595"/>
                </a:lnTo>
                <a:lnTo>
                  <a:pt x="369228" y="374205"/>
                </a:lnTo>
                <a:cubicBezTo>
                  <a:pt x="371950" y="371379"/>
                  <a:pt x="373621" y="369888"/>
                  <a:pt x="373621" y="369888"/>
                </a:cubicBezTo>
                <a:lnTo>
                  <a:pt x="375176" y="370219"/>
                </a:lnTo>
                <a:close/>
                <a:moveTo>
                  <a:pt x="305307" y="337132"/>
                </a:moveTo>
                <a:lnTo>
                  <a:pt x="304343" y="337220"/>
                </a:lnTo>
                <a:lnTo>
                  <a:pt x="305087" y="337706"/>
                </a:lnTo>
                <a:close/>
                <a:moveTo>
                  <a:pt x="171527" y="0"/>
                </a:moveTo>
                <a:cubicBezTo>
                  <a:pt x="171527" y="0"/>
                  <a:pt x="304537" y="77343"/>
                  <a:pt x="345298" y="196582"/>
                </a:cubicBezTo>
                <a:lnTo>
                  <a:pt x="355094" y="249512"/>
                </a:lnTo>
                <a:lnTo>
                  <a:pt x="389403" y="207762"/>
                </a:lnTo>
                <a:cubicBezTo>
                  <a:pt x="413507" y="182018"/>
                  <a:pt x="431800" y="168275"/>
                  <a:pt x="431800" y="168275"/>
                </a:cubicBezTo>
                <a:cubicBezTo>
                  <a:pt x="427021" y="195374"/>
                  <a:pt x="421048" y="221404"/>
                  <a:pt x="414253" y="246208"/>
                </a:cubicBezTo>
                <a:lnTo>
                  <a:pt x="411170" y="255891"/>
                </a:lnTo>
                <a:lnTo>
                  <a:pt x="439913" y="235574"/>
                </a:lnTo>
                <a:cubicBezTo>
                  <a:pt x="551792" y="179260"/>
                  <a:pt x="701676" y="217875"/>
                  <a:pt x="701676" y="217875"/>
                </a:cubicBezTo>
                <a:cubicBezTo>
                  <a:pt x="682643" y="347547"/>
                  <a:pt x="537993" y="408569"/>
                  <a:pt x="537993" y="408569"/>
                </a:cubicBezTo>
                <a:lnTo>
                  <a:pt x="506429" y="416287"/>
                </a:lnTo>
                <a:lnTo>
                  <a:pt x="531197" y="436755"/>
                </a:lnTo>
                <a:cubicBezTo>
                  <a:pt x="618726" y="526408"/>
                  <a:pt x="526364" y="663840"/>
                  <a:pt x="526364" y="663840"/>
                </a:cubicBezTo>
                <a:cubicBezTo>
                  <a:pt x="396532" y="690563"/>
                  <a:pt x="369802" y="576036"/>
                  <a:pt x="369802" y="576036"/>
                </a:cubicBezTo>
                <a:cubicBezTo>
                  <a:pt x="331139" y="534520"/>
                  <a:pt x="322010" y="495152"/>
                  <a:pt x="325702" y="462158"/>
                </a:cubicBezTo>
                <a:lnTo>
                  <a:pt x="326773" y="457682"/>
                </a:lnTo>
                <a:lnTo>
                  <a:pt x="306649" y="492381"/>
                </a:lnTo>
                <a:cubicBezTo>
                  <a:pt x="290082" y="518915"/>
                  <a:pt x="278882" y="533400"/>
                  <a:pt x="278882" y="533400"/>
                </a:cubicBezTo>
                <a:cubicBezTo>
                  <a:pt x="274581" y="505350"/>
                  <a:pt x="273745" y="478608"/>
                  <a:pt x="275574" y="453284"/>
                </a:cubicBezTo>
                <a:lnTo>
                  <a:pt x="276655" y="447181"/>
                </a:lnTo>
                <a:lnTo>
                  <a:pt x="256671" y="466666"/>
                </a:lnTo>
                <a:cubicBezTo>
                  <a:pt x="236450" y="481489"/>
                  <a:pt x="209011" y="492443"/>
                  <a:pt x="171790" y="495300"/>
                </a:cubicBezTo>
                <a:cubicBezTo>
                  <a:pt x="171790" y="495300"/>
                  <a:pt x="68716" y="552450"/>
                  <a:pt x="0" y="445770"/>
                </a:cubicBezTo>
                <a:cubicBezTo>
                  <a:pt x="0" y="445770"/>
                  <a:pt x="26423" y="300733"/>
                  <a:pt x="132350" y="280837"/>
                </a:cubicBezTo>
                <a:lnTo>
                  <a:pt x="176552" y="282116"/>
                </a:lnTo>
                <a:lnTo>
                  <a:pt x="156272" y="248264"/>
                </a:lnTo>
                <a:cubicBezTo>
                  <a:pt x="156272" y="248264"/>
                  <a:pt x="95250" y="103125"/>
                  <a:pt x="171527" y="0"/>
                </a:cubicBezTo>
                <a:close/>
              </a:path>
            </a:pathLst>
          </a:custGeom>
          <a:solidFill>
            <a:srgbClr val="C349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892802" y="205614"/>
            <a:ext cx="4702628" cy="6594331"/>
            <a:chOff x="5892802" y="205614"/>
            <a:chExt cx="4702628" cy="6594331"/>
          </a:xfrm>
        </p:grpSpPr>
        <p:sp>
          <p:nvSpPr>
            <p:cNvPr id="150" name="任意多边形 149"/>
            <p:cNvSpPr/>
            <p:nvPr>
              <p:custDataLst>
                <p:tags r:id="rId5"/>
              </p:custDataLst>
            </p:nvPr>
          </p:nvSpPr>
          <p:spPr bwMode="auto">
            <a:xfrm>
              <a:off x="7664427" y="2387463"/>
              <a:ext cx="253907" cy="250224"/>
            </a:xfrm>
            <a:custGeom>
              <a:avLst/>
              <a:gdLst>
                <a:gd name="connsiteX0" fmla="*/ 173662 w 306511"/>
                <a:gd name="connsiteY0" fmla="*/ 169907 h 302065"/>
                <a:gd name="connsiteX1" fmla="*/ 252381 w 306511"/>
                <a:gd name="connsiteY1" fmla="*/ 291628 h 302065"/>
                <a:gd name="connsiteX2" fmla="*/ 161379 w 306511"/>
                <a:gd name="connsiteY2" fmla="*/ 170280 h 302065"/>
                <a:gd name="connsiteX3" fmla="*/ 173662 w 306511"/>
                <a:gd name="connsiteY3" fmla="*/ 169907 h 302065"/>
                <a:gd name="connsiteX4" fmla="*/ 137073 w 306511"/>
                <a:gd name="connsiteY4" fmla="*/ 166479 h 302065"/>
                <a:gd name="connsiteX5" fmla="*/ 148142 w 306511"/>
                <a:gd name="connsiteY5" fmla="*/ 167165 h 302065"/>
                <a:gd name="connsiteX6" fmla="*/ 51457 w 306511"/>
                <a:gd name="connsiteY6" fmla="*/ 286613 h 302065"/>
                <a:gd name="connsiteX7" fmla="*/ 137073 w 306511"/>
                <a:gd name="connsiteY7" fmla="*/ 166479 h 302065"/>
                <a:gd name="connsiteX8" fmla="*/ 38974 w 306511"/>
                <a:gd name="connsiteY8" fmla="*/ 78892 h 302065"/>
                <a:gd name="connsiteX9" fmla="*/ 146279 w 306511"/>
                <a:gd name="connsiteY9" fmla="*/ 157721 h 302065"/>
                <a:gd name="connsiteX10" fmla="*/ 3051 w 306511"/>
                <a:gd name="connsiteY10" fmla="*/ 105863 h 302065"/>
                <a:gd name="connsiteX11" fmla="*/ 38974 w 306511"/>
                <a:gd name="connsiteY11" fmla="*/ 78892 h 302065"/>
                <a:gd name="connsiteX12" fmla="*/ 264166 w 306511"/>
                <a:gd name="connsiteY12" fmla="*/ 71679 h 302065"/>
                <a:gd name="connsiteX13" fmla="*/ 301711 w 306511"/>
                <a:gd name="connsiteY13" fmla="*/ 95786 h 302065"/>
                <a:gd name="connsiteX14" fmla="*/ 163556 w 306511"/>
                <a:gd name="connsiteY14" fmla="*/ 160278 h 302065"/>
                <a:gd name="connsiteX15" fmla="*/ 264166 w 306511"/>
                <a:gd name="connsiteY15" fmla="*/ 71679 h 302065"/>
                <a:gd name="connsiteX16" fmla="*/ 158000 w 306511"/>
                <a:gd name="connsiteY16" fmla="*/ 29 h 302065"/>
                <a:gd name="connsiteX17" fmla="*/ 153025 w 306511"/>
                <a:gd name="connsiteY17" fmla="*/ 153135 h 302065"/>
                <a:gd name="connsiteX18" fmla="*/ 158000 w 306511"/>
                <a:gd name="connsiteY18" fmla="*/ 29 h 30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6511" h="302065">
                  <a:moveTo>
                    <a:pt x="173662" y="169907"/>
                  </a:moveTo>
                  <a:cubicBezTo>
                    <a:pt x="212298" y="178406"/>
                    <a:pt x="310486" y="248290"/>
                    <a:pt x="252381" y="291628"/>
                  </a:cubicBezTo>
                  <a:cubicBezTo>
                    <a:pt x="185974" y="343635"/>
                    <a:pt x="144162" y="185139"/>
                    <a:pt x="161379" y="170280"/>
                  </a:cubicBezTo>
                  <a:cubicBezTo>
                    <a:pt x="163838" y="168732"/>
                    <a:pt x="168142" y="168693"/>
                    <a:pt x="173662" y="169907"/>
                  </a:cubicBezTo>
                  <a:close/>
                  <a:moveTo>
                    <a:pt x="137073" y="166479"/>
                  </a:moveTo>
                  <a:cubicBezTo>
                    <a:pt x="142371" y="165454"/>
                    <a:pt x="146283" y="165609"/>
                    <a:pt x="148142" y="167165"/>
                  </a:cubicBezTo>
                  <a:cubicBezTo>
                    <a:pt x="167975" y="182096"/>
                    <a:pt x="115914" y="338872"/>
                    <a:pt x="51457" y="286613"/>
                  </a:cubicBezTo>
                  <a:cubicBezTo>
                    <a:pt x="-4943" y="238709"/>
                    <a:pt x="99993" y="173658"/>
                    <a:pt x="137073" y="166479"/>
                  </a:cubicBezTo>
                  <a:close/>
                  <a:moveTo>
                    <a:pt x="38974" y="78892"/>
                  </a:moveTo>
                  <a:cubicBezTo>
                    <a:pt x="85160" y="78081"/>
                    <a:pt x="151835" y="142904"/>
                    <a:pt x="146279" y="157721"/>
                  </a:cubicBezTo>
                  <a:cubicBezTo>
                    <a:pt x="138871" y="179946"/>
                    <a:pt x="-24113" y="184885"/>
                    <a:pt x="3051" y="105863"/>
                  </a:cubicBezTo>
                  <a:cubicBezTo>
                    <a:pt x="10460" y="86725"/>
                    <a:pt x="23578" y="79162"/>
                    <a:pt x="38974" y="78892"/>
                  </a:cubicBezTo>
                  <a:close/>
                  <a:moveTo>
                    <a:pt x="264166" y="71679"/>
                  </a:moveTo>
                  <a:cubicBezTo>
                    <a:pt x="279508" y="70671"/>
                    <a:pt x="293077" y="77182"/>
                    <a:pt x="301711" y="95786"/>
                  </a:cubicBezTo>
                  <a:cubicBezTo>
                    <a:pt x="336250" y="170200"/>
                    <a:pt x="173424" y="180122"/>
                    <a:pt x="163556" y="160278"/>
                  </a:cubicBezTo>
                  <a:cubicBezTo>
                    <a:pt x="156154" y="145395"/>
                    <a:pt x="218139" y="74702"/>
                    <a:pt x="264166" y="71679"/>
                  </a:cubicBezTo>
                  <a:close/>
                  <a:moveTo>
                    <a:pt x="158000" y="29"/>
                  </a:moveTo>
                  <a:cubicBezTo>
                    <a:pt x="242588" y="2499"/>
                    <a:pt x="175415" y="153135"/>
                    <a:pt x="153025" y="153135"/>
                  </a:cubicBezTo>
                  <a:cubicBezTo>
                    <a:pt x="130634" y="150665"/>
                    <a:pt x="75900" y="-2440"/>
                    <a:pt x="158000" y="29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1" name="任意多边形 150"/>
            <p:cNvSpPr/>
            <p:nvPr>
              <p:custDataLst>
                <p:tags r:id="rId6"/>
              </p:custDataLst>
            </p:nvPr>
          </p:nvSpPr>
          <p:spPr bwMode="auto">
            <a:xfrm>
              <a:off x="7163085" y="2764283"/>
              <a:ext cx="463275" cy="455640"/>
            </a:xfrm>
            <a:custGeom>
              <a:avLst/>
              <a:gdLst>
                <a:gd name="connsiteX0" fmla="*/ 317076 w 559255"/>
                <a:gd name="connsiteY0" fmla="*/ 310659 h 550038"/>
                <a:gd name="connsiteX1" fmla="*/ 461479 w 559255"/>
                <a:gd name="connsiteY1" fmla="*/ 532197 h 550038"/>
                <a:gd name="connsiteX2" fmla="*/ 295751 w 559255"/>
                <a:gd name="connsiteY2" fmla="*/ 311954 h 550038"/>
                <a:gd name="connsiteX3" fmla="*/ 317076 w 559255"/>
                <a:gd name="connsiteY3" fmla="*/ 310659 h 550038"/>
                <a:gd name="connsiteX4" fmla="*/ 253275 w 559255"/>
                <a:gd name="connsiteY4" fmla="*/ 305226 h 550038"/>
                <a:gd name="connsiteX5" fmla="*/ 274251 w 559255"/>
                <a:gd name="connsiteY5" fmla="*/ 307141 h 550038"/>
                <a:gd name="connsiteX6" fmla="*/ 95874 w 559255"/>
                <a:gd name="connsiteY6" fmla="*/ 519513 h 550038"/>
                <a:gd name="connsiteX7" fmla="*/ 253275 w 559255"/>
                <a:gd name="connsiteY7" fmla="*/ 305226 h 550038"/>
                <a:gd name="connsiteX8" fmla="*/ 70745 w 559255"/>
                <a:gd name="connsiteY8" fmla="*/ 141397 h 550038"/>
                <a:gd name="connsiteX9" fmla="*/ 266193 w 559255"/>
                <a:gd name="connsiteY9" fmla="*/ 286297 h 550038"/>
                <a:gd name="connsiteX10" fmla="*/ 6060 w 559255"/>
                <a:gd name="connsiteY10" fmla="*/ 192400 h 550038"/>
                <a:gd name="connsiteX11" fmla="*/ 70745 w 559255"/>
                <a:gd name="connsiteY11" fmla="*/ 141397 h 550038"/>
                <a:gd name="connsiteX12" fmla="*/ 481392 w 559255"/>
                <a:gd name="connsiteY12" fmla="*/ 129768 h 550038"/>
                <a:gd name="connsiteX13" fmla="*/ 550228 w 559255"/>
                <a:gd name="connsiteY13" fmla="*/ 175432 h 550038"/>
                <a:gd name="connsiteX14" fmla="*/ 300814 w 559255"/>
                <a:gd name="connsiteY14" fmla="*/ 292134 h 550038"/>
                <a:gd name="connsiteX15" fmla="*/ 481392 w 559255"/>
                <a:gd name="connsiteY15" fmla="*/ 129768 h 550038"/>
                <a:gd name="connsiteX16" fmla="*/ 290583 w 559255"/>
                <a:gd name="connsiteY16" fmla="*/ 65 h 550038"/>
                <a:gd name="connsiteX17" fmla="*/ 283166 w 559255"/>
                <a:gd name="connsiteY17" fmla="*/ 277683 h 550038"/>
                <a:gd name="connsiteX18" fmla="*/ 290583 w 559255"/>
                <a:gd name="connsiteY18" fmla="*/ 65 h 55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9255" h="550038">
                  <a:moveTo>
                    <a:pt x="317076" y="310659"/>
                  </a:moveTo>
                  <a:cubicBezTo>
                    <a:pt x="385727" y="325140"/>
                    <a:pt x="567533" y="454246"/>
                    <a:pt x="461479" y="532197"/>
                  </a:cubicBezTo>
                  <a:cubicBezTo>
                    <a:pt x="340275" y="623758"/>
                    <a:pt x="263595" y="334226"/>
                    <a:pt x="295751" y="311954"/>
                  </a:cubicBezTo>
                  <a:cubicBezTo>
                    <a:pt x="299771" y="308861"/>
                    <a:pt x="307269" y="308590"/>
                    <a:pt x="317076" y="310659"/>
                  </a:cubicBezTo>
                  <a:close/>
                  <a:moveTo>
                    <a:pt x="253275" y="305226"/>
                  </a:moveTo>
                  <a:cubicBezTo>
                    <a:pt x="263141" y="303552"/>
                    <a:pt x="270535" y="304054"/>
                    <a:pt x="274251" y="307141"/>
                  </a:cubicBezTo>
                  <a:cubicBezTo>
                    <a:pt x="306458" y="334304"/>
                    <a:pt x="212315" y="615821"/>
                    <a:pt x="95874" y="519513"/>
                  </a:cubicBezTo>
                  <a:cubicBezTo>
                    <a:pt x="-6012" y="435243"/>
                    <a:pt x="184211" y="316941"/>
                    <a:pt x="253275" y="305226"/>
                  </a:cubicBezTo>
                  <a:close/>
                  <a:moveTo>
                    <a:pt x="70745" y="141397"/>
                  </a:moveTo>
                  <a:cubicBezTo>
                    <a:pt x="154708" y="138965"/>
                    <a:pt x="277342" y="258499"/>
                    <a:pt x="266193" y="286297"/>
                  </a:cubicBezTo>
                  <a:cubicBezTo>
                    <a:pt x="253806" y="325833"/>
                    <a:pt x="-45967" y="333246"/>
                    <a:pt x="6060" y="192400"/>
                  </a:cubicBezTo>
                  <a:cubicBezTo>
                    <a:pt x="19067" y="156571"/>
                    <a:pt x="42757" y="142208"/>
                    <a:pt x="70745" y="141397"/>
                  </a:cubicBezTo>
                  <a:close/>
                  <a:moveTo>
                    <a:pt x="481392" y="129768"/>
                  </a:moveTo>
                  <a:cubicBezTo>
                    <a:pt x="509328" y="128255"/>
                    <a:pt x="534176" y="140670"/>
                    <a:pt x="550228" y="175432"/>
                  </a:cubicBezTo>
                  <a:cubicBezTo>
                    <a:pt x="614433" y="311998"/>
                    <a:pt x="315630" y="326896"/>
                    <a:pt x="300814" y="292134"/>
                  </a:cubicBezTo>
                  <a:cubicBezTo>
                    <a:pt x="285997" y="264200"/>
                    <a:pt x="397585" y="134307"/>
                    <a:pt x="481392" y="129768"/>
                  </a:cubicBezTo>
                  <a:close/>
                  <a:moveTo>
                    <a:pt x="290583" y="65"/>
                  </a:moveTo>
                  <a:cubicBezTo>
                    <a:pt x="441395" y="2544"/>
                    <a:pt x="320251" y="277683"/>
                    <a:pt x="283166" y="277683"/>
                  </a:cubicBezTo>
                  <a:cubicBezTo>
                    <a:pt x="241136" y="275204"/>
                    <a:pt x="139770" y="-4892"/>
                    <a:pt x="290583" y="65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2" name="任意多边形 151"/>
            <p:cNvSpPr/>
            <p:nvPr>
              <p:custDataLst>
                <p:tags r:id="rId7"/>
              </p:custDataLst>
            </p:nvPr>
          </p:nvSpPr>
          <p:spPr bwMode="auto">
            <a:xfrm>
              <a:off x="8571390" y="4705302"/>
              <a:ext cx="463391" cy="458140"/>
            </a:xfrm>
            <a:custGeom>
              <a:avLst/>
              <a:gdLst>
                <a:gd name="connsiteX0" fmla="*/ 315560 w 559394"/>
                <a:gd name="connsiteY0" fmla="*/ 310713 h 553055"/>
                <a:gd name="connsiteX1" fmla="*/ 461620 w 559394"/>
                <a:gd name="connsiteY1" fmla="*/ 535183 h 553055"/>
                <a:gd name="connsiteX2" fmla="*/ 293419 w 559394"/>
                <a:gd name="connsiteY2" fmla="*/ 312006 h 553055"/>
                <a:gd name="connsiteX3" fmla="*/ 315560 w 559394"/>
                <a:gd name="connsiteY3" fmla="*/ 310713 h 553055"/>
                <a:gd name="connsiteX4" fmla="*/ 253416 w 559394"/>
                <a:gd name="connsiteY4" fmla="*/ 305334 h 553055"/>
                <a:gd name="connsiteX5" fmla="*/ 274392 w 559394"/>
                <a:gd name="connsiteY5" fmla="*/ 307258 h 553055"/>
                <a:gd name="connsiteX6" fmla="*/ 96014 w 559394"/>
                <a:gd name="connsiteY6" fmla="*/ 520642 h 553055"/>
                <a:gd name="connsiteX7" fmla="*/ 253416 w 559394"/>
                <a:gd name="connsiteY7" fmla="*/ 305334 h 553055"/>
                <a:gd name="connsiteX8" fmla="*/ 69244 w 559394"/>
                <a:gd name="connsiteY8" fmla="*/ 143144 h 553055"/>
                <a:gd name="connsiteX9" fmla="*/ 265664 w 559394"/>
                <a:gd name="connsiteY9" fmla="*/ 287001 h 553055"/>
                <a:gd name="connsiteX10" fmla="*/ 6089 w 559394"/>
                <a:gd name="connsiteY10" fmla="*/ 193104 h 553055"/>
                <a:gd name="connsiteX11" fmla="*/ 69244 w 559394"/>
                <a:gd name="connsiteY11" fmla="*/ 143144 h 553055"/>
                <a:gd name="connsiteX12" fmla="*/ 481494 w 559394"/>
                <a:gd name="connsiteY12" fmla="*/ 130845 h 553055"/>
                <a:gd name="connsiteX13" fmla="*/ 550369 w 559394"/>
                <a:gd name="connsiteY13" fmla="*/ 176260 h 553055"/>
                <a:gd name="connsiteX14" fmla="*/ 298485 w 559394"/>
                <a:gd name="connsiteY14" fmla="*/ 292324 h 553055"/>
                <a:gd name="connsiteX15" fmla="*/ 481494 w 559394"/>
                <a:gd name="connsiteY15" fmla="*/ 130845 h 553055"/>
                <a:gd name="connsiteX16" fmla="*/ 290724 w 559394"/>
                <a:gd name="connsiteY16" fmla="*/ 65 h 553055"/>
                <a:gd name="connsiteX17" fmla="*/ 283307 w 559394"/>
                <a:gd name="connsiteY17" fmla="*/ 277683 h 553055"/>
                <a:gd name="connsiteX18" fmla="*/ 290724 w 559394"/>
                <a:gd name="connsiteY18" fmla="*/ 65 h 55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9394" h="553055">
                  <a:moveTo>
                    <a:pt x="315560" y="310713"/>
                  </a:moveTo>
                  <a:cubicBezTo>
                    <a:pt x="385868" y="325257"/>
                    <a:pt x="567674" y="454901"/>
                    <a:pt x="461620" y="535183"/>
                  </a:cubicBezTo>
                  <a:cubicBezTo>
                    <a:pt x="340416" y="626933"/>
                    <a:pt x="263736" y="336803"/>
                    <a:pt x="293419" y="312006"/>
                  </a:cubicBezTo>
                  <a:cubicBezTo>
                    <a:pt x="297747" y="308906"/>
                    <a:pt x="305516" y="308635"/>
                    <a:pt x="315560" y="310713"/>
                  </a:cubicBezTo>
                  <a:close/>
                  <a:moveTo>
                    <a:pt x="253416" y="305334"/>
                  </a:moveTo>
                  <a:cubicBezTo>
                    <a:pt x="263282" y="303653"/>
                    <a:pt x="270676" y="304157"/>
                    <a:pt x="274392" y="307258"/>
                  </a:cubicBezTo>
                  <a:cubicBezTo>
                    <a:pt x="306599" y="334552"/>
                    <a:pt x="212455" y="617409"/>
                    <a:pt x="96014" y="520642"/>
                  </a:cubicBezTo>
                  <a:cubicBezTo>
                    <a:pt x="-5871" y="435971"/>
                    <a:pt x="184352" y="317106"/>
                    <a:pt x="253416" y="305334"/>
                  </a:cubicBezTo>
                  <a:close/>
                  <a:moveTo>
                    <a:pt x="69244" y="143144"/>
                  </a:moveTo>
                  <a:cubicBezTo>
                    <a:pt x="152099" y="141059"/>
                    <a:pt x="274934" y="259203"/>
                    <a:pt x="265664" y="287001"/>
                  </a:cubicBezTo>
                  <a:cubicBezTo>
                    <a:pt x="250830" y="326537"/>
                    <a:pt x="-45826" y="336421"/>
                    <a:pt x="6089" y="193104"/>
                  </a:cubicBezTo>
                  <a:cubicBezTo>
                    <a:pt x="18449" y="157892"/>
                    <a:pt x="41626" y="143839"/>
                    <a:pt x="69244" y="143144"/>
                  </a:cubicBezTo>
                  <a:close/>
                  <a:moveTo>
                    <a:pt x="481494" y="130845"/>
                  </a:moveTo>
                  <a:cubicBezTo>
                    <a:pt x="509469" y="129340"/>
                    <a:pt x="534317" y="141688"/>
                    <a:pt x="550369" y="176260"/>
                  </a:cubicBezTo>
                  <a:cubicBezTo>
                    <a:pt x="614574" y="312080"/>
                    <a:pt x="315771" y="326896"/>
                    <a:pt x="298485" y="292324"/>
                  </a:cubicBezTo>
                  <a:cubicBezTo>
                    <a:pt x="285521" y="264542"/>
                    <a:pt x="397572" y="135359"/>
                    <a:pt x="481494" y="130845"/>
                  </a:cubicBezTo>
                  <a:close/>
                  <a:moveTo>
                    <a:pt x="290724" y="65"/>
                  </a:moveTo>
                  <a:cubicBezTo>
                    <a:pt x="441536" y="5023"/>
                    <a:pt x="320392" y="277683"/>
                    <a:pt x="283307" y="277683"/>
                  </a:cubicBezTo>
                  <a:cubicBezTo>
                    <a:pt x="238804" y="275204"/>
                    <a:pt x="139911" y="-4892"/>
                    <a:pt x="290724" y="65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3" name="任意多边形 152"/>
            <p:cNvSpPr/>
            <p:nvPr>
              <p:custDataLst>
                <p:tags r:id="rId8"/>
              </p:custDataLst>
            </p:nvPr>
          </p:nvSpPr>
          <p:spPr bwMode="auto">
            <a:xfrm>
              <a:off x="9751417" y="2666254"/>
              <a:ext cx="253907" cy="251547"/>
            </a:xfrm>
            <a:custGeom>
              <a:avLst/>
              <a:gdLst>
                <a:gd name="connsiteX0" fmla="*/ 172927 w 306510"/>
                <a:gd name="connsiteY0" fmla="*/ 171571 h 303662"/>
                <a:gd name="connsiteX1" fmla="*/ 252044 w 306510"/>
                <a:gd name="connsiteY1" fmla="*/ 294105 h 303662"/>
                <a:gd name="connsiteX2" fmla="*/ 160581 w 306510"/>
                <a:gd name="connsiteY2" fmla="*/ 172756 h 303662"/>
                <a:gd name="connsiteX3" fmla="*/ 172927 w 306510"/>
                <a:gd name="connsiteY3" fmla="*/ 171571 h 303662"/>
                <a:gd name="connsiteX4" fmla="*/ 138949 w 306510"/>
                <a:gd name="connsiteY4" fmla="*/ 168146 h 303662"/>
                <a:gd name="connsiteX5" fmla="*/ 150688 w 306510"/>
                <a:gd name="connsiteY5" fmla="*/ 169653 h 303662"/>
                <a:gd name="connsiteX6" fmla="*/ 51910 w 306510"/>
                <a:gd name="connsiteY6" fmla="*/ 286613 h 303662"/>
                <a:gd name="connsiteX7" fmla="*/ 138949 w 306510"/>
                <a:gd name="connsiteY7" fmla="*/ 168146 h 303662"/>
                <a:gd name="connsiteX8" fmla="*/ 38972 w 306510"/>
                <a:gd name="connsiteY8" fmla="*/ 78892 h 303662"/>
                <a:gd name="connsiteX9" fmla="*/ 146278 w 306510"/>
                <a:gd name="connsiteY9" fmla="*/ 157721 h 303662"/>
                <a:gd name="connsiteX10" fmla="*/ 3050 w 306510"/>
                <a:gd name="connsiteY10" fmla="*/ 105863 h 303662"/>
                <a:gd name="connsiteX11" fmla="*/ 38972 w 306510"/>
                <a:gd name="connsiteY11" fmla="*/ 78892 h 303662"/>
                <a:gd name="connsiteX12" fmla="*/ 264165 w 306510"/>
                <a:gd name="connsiteY12" fmla="*/ 71679 h 303662"/>
                <a:gd name="connsiteX13" fmla="*/ 301710 w 306510"/>
                <a:gd name="connsiteY13" fmla="*/ 95786 h 303662"/>
                <a:gd name="connsiteX14" fmla="*/ 163555 w 306510"/>
                <a:gd name="connsiteY14" fmla="*/ 160278 h 303662"/>
                <a:gd name="connsiteX15" fmla="*/ 264165 w 306510"/>
                <a:gd name="connsiteY15" fmla="*/ 71679 h 303662"/>
                <a:gd name="connsiteX16" fmla="*/ 157999 w 306510"/>
                <a:gd name="connsiteY16" fmla="*/ 30 h 303662"/>
                <a:gd name="connsiteX17" fmla="*/ 155511 w 306510"/>
                <a:gd name="connsiteY17" fmla="*/ 153135 h 303662"/>
                <a:gd name="connsiteX18" fmla="*/ 157999 w 306510"/>
                <a:gd name="connsiteY18" fmla="*/ 30 h 30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6510" h="303662">
                  <a:moveTo>
                    <a:pt x="172927" y="171571"/>
                  </a:moveTo>
                  <a:cubicBezTo>
                    <a:pt x="211759" y="178444"/>
                    <a:pt x="310444" y="248599"/>
                    <a:pt x="252044" y="294105"/>
                  </a:cubicBezTo>
                  <a:cubicBezTo>
                    <a:pt x="187773" y="343635"/>
                    <a:pt x="145749" y="185139"/>
                    <a:pt x="160581" y="172756"/>
                  </a:cubicBezTo>
                  <a:cubicBezTo>
                    <a:pt x="163053" y="170899"/>
                    <a:pt x="167379" y="170589"/>
                    <a:pt x="172927" y="171571"/>
                  </a:cubicBezTo>
                  <a:close/>
                  <a:moveTo>
                    <a:pt x="138949" y="168146"/>
                  </a:moveTo>
                  <a:cubicBezTo>
                    <a:pt x="144399" y="167359"/>
                    <a:pt x="148528" y="167787"/>
                    <a:pt x="150688" y="169653"/>
                  </a:cubicBezTo>
                  <a:cubicBezTo>
                    <a:pt x="167974" y="184584"/>
                    <a:pt x="116116" y="338872"/>
                    <a:pt x="51910" y="286613"/>
                  </a:cubicBezTo>
                  <a:cubicBezTo>
                    <a:pt x="-2109" y="238709"/>
                    <a:pt x="100798" y="173658"/>
                    <a:pt x="138949" y="168146"/>
                  </a:cubicBezTo>
                  <a:close/>
                  <a:moveTo>
                    <a:pt x="38972" y="78892"/>
                  </a:moveTo>
                  <a:cubicBezTo>
                    <a:pt x="85159" y="78082"/>
                    <a:pt x="151834" y="142904"/>
                    <a:pt x="146278" y="157721"/>
                  </a:cubicBezTo>
                  <a:cubicBezTo>
                    <a:pt x="138870" y="179946"/>
                    <a:pt x="-24114" y="184885"/>
                    <a:pt x="3050" y="105863"/>
                  </a:cubicBezTo>
                  <a:cubicBezTo>
                    <a:pt x="10458" y="86725"/>
                    <a:pt x="23577" y="79162"/>
                    <a:pt x="38972" y="78892"/>
                  </a:cubicBezTo>
                  <a:close/>
                  <a:moveTo>
                    <a:pt x="264165" y="71679"/>
                  </a:moveTo>
                  <a:cubicBezTo>
                    <a:pt x="279507" y="70671"/>
                    <a:pt x="293076" y="77183"/>
                    <a:pt x="301710" y="95786"/>
                  </a:cubicBezTo>
                  <a:cubicBezTo>
                    <a:pt x="336249" y="172681"/>
                    <a:pt x="173423" y="180122"/>
                    <a:pt x="163555" y="160278"/>
                  </a:cubicBezTo>
                  <a:cubicBezTo>
                    <a:pt x="156153" y="145396"/>
                    <a:pt x="218138" y="74702"/>
                    <a:pt x="264165" y="71679"/>
                  </a:cubicBezTo>
                  <a:close/>
                  <a:moveTo>
                    <a:pt x="157999" y="30"/>
                  </a:moveTo>
                  <a:cubicBezTo>
                    <a:pt x="242587" y="2499"/>
                    <a:pt x="175414" y="153135"/>
                    <a:pt x="155511" y="153135"/>
                  </a:cubicBezTo>
                  <a:cubicBezTo>
                    <a:pt x="130633" y="150666"/>
                    <a:pt x="75899" y="-2440"/>
                    <a:pt x="157999" y="3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4" name="Freeform 25"/>
            <p:cNvSpPr/>
            <p:nvPr>
              <p:custDataLst>
                <p:tags r:id="rId9"/>
              </p:custDataLst>
            </p:nvPr>
          </p:nvSpPr>
          <p:spPr bwMode="auto">
            <a:xfrm>
              <a:off x="8100776" y="3259951"/>
              <a:ext cx="2100139" cy="3396782"/>
            </a:xfrm>
            <a:custGeom>
              <a:avLst/>
              <a:gdLst>
                <a:gd name="T0" fmla="*/ 445 w 1024"/>
                <a:gd name="T1" fmla="*/ 376 h 1657"/>
                <a:gd name="T2" fmla="*/ 627 w 1024"/>
                <a:gd name="T3" fmla="*/ 756 h 1657"/>
                <a:gd name="T4" fmla="*/ 923 w 1024"/>
                <a:gd name="T5" fmla="*/ 301 h 1657"/>
                <a:gd name="T6" fmla="*/ 344 w 1024"/>
                <a:gd name="T7" fmla="*/ 95 h 1657"/>
                <a:gd name="T8" fmla="*/ 42 w 1024"/>
                <a:gd name="T9" fmla="*/ 586 h 1657"/>
                <a:gd name="T10" fmla="*/ 786 w 1024"/>
                <a:gd name="T11" fmla="*/ 1657 h 1657"/>
                <a:gd name="T12" fmla="*/ 66 w 1024"/>
                <a:gd name="T13" fmla="*/ 633 h 1657"/>
                <a:gd name="T14" fmla="*/ 348 w 1024"/>
                <a:gd name="T15" fmla="*/ 174 h 1657"/>
                <a:gd name="T16" fmla="*/ 910 w 1024"/>
                <a:gd name="T17" fmla="*/ 327 h 1657"/>
                <a:gd name="T18" fmla="*/ 626 w 1024"/>
                <a:gd name="T19" fmla="*/ 744 h 1657"/>
                <a:gd name="T20" fmla="*/ 474 w 1024"/>
                <a:gd name="T21" fmla="*/ 428 h 1657"/>
                <a:gd name="T22" fmla="*/ 546 w 1024"/>
                <a:gd name="T23" fmla="*/ 357 h 1657"/>
                <a:gd name="T24" fmla="*/ 569 w 1024"/>
                <a:gd name="T25" fmla="*/ 259 h 1657"/>
                <a:gd name="T26" fmla="*/ 445 w 1024"/>
                <a:gd name="T27" fmla="*/ 376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4" h="1657">
                  <a:moveTo>
                    <a:pt x="445" y="376"/>
                  </a:moveTo>
                  <a:cubicBezTo>
                    <a:pt x="354" y="555"/>
                    <a:pt x="437" y="729"/>
                    <a:pt x="627" y="756"/>
                  </a:cubicBezTo>
                  <a:cubicBezTo>
                    <a:pt x="843" y="786"/>
                    <a:pt x="1024" y="538"/>
                    <a:pt x="923" y="301"/>
                  </a:cubicBezTo>
                  <a:cubicBezTo>
                    <a:pt x="812" y="38"/>
                    <a:pt x="541" y="0"/>
                    <a:pt x="344" y="95"/>
                  </a:cubicBezTo>
                  <a:cubicBezTo>
                    <a:pt x="170" y="178"/>
                    <a:pt x="63" y="369"/>
                    <a:pt x="42" y="586"/>
                  </a:cubicBezTo>
                  <a:cubicBezTo>
                    <a:pt x="0" y="1027"/>
                    <a:pt x="416" y="1538"/>
                    <a:pt x="786" y="1657"/>
                  </a:cubicBezTo>
                  <a:cubicBezTo>
                    <a:pt x="440" y="1546"/>
                    <a:pt x="28" y="1044"/>
                    <a:pt x="66" y="633"/>
                  </a:cubicBezTo>
                  <a:cubicBezTo>
                    <a:pt x="85" y="430"/>
                    <a:pt x="186" y="252"/>
                    <a:pt x="348" y="174"/>
                  </a:cubicBezTo>
                  <a:cubicBezTo>
                    <a:pt x="532" y="86"/>
                    <a:pt x="804" y="72"/>
                    <a:pt x="910" y="327"/>
                  </a:cubicBezTo>
                  <a:cubicBezTo>
                    <a:pt x="1015" y="578"/>
                    <a:pt x="786" y="765"/>
                    <a:pt x="626" y="744"/>
                  </a:cubicBezTo>
                  <a:cubicBezTo>
                    <a:pt x="501" y="727"/>
                    <a:pt x="401" y="572"/>
                    <a:pt x="474" y="428"/>
                  </a:cubicBezTo>
                  <a:cubicBezTo>
                    <a:pt x="491" y="394"/>
                    <a:pt x="518" y="370"/>
                    <a:pt x="546" y="357"/>
                  </a:cubicBezTo>
                  <a:cubicBezTo>
                    <a:pt x="748" y="259"/>
                    <a:pt x="668" y="219"/>
                    <a:pt x="569" y="259"/>
                  </a:cubicBezTo>
                  <a:cubicBezTo>
                    <a:pt x="523" y="277"/>
                    <a:pt x="459" y="349"/>
                    <a:pt x="445" y="376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26"/>
            <p:cNvSpPr/>
            <p:nvPr>
              <p:custDataLst>
                <p:tags r:id="rId10"/>
              </p:custDataLst>
            </p:nvPr>
          </p:nvSpPr>
          <p:spPr bwMode="auto">
            <a:xfrm>
              <a:off x="8211240" y="1706876"/>
              <a:ext cx="1292697" cy="2473615"/>
            </a:xfrm>
            <a:custGeom>
              <a:avLst/>
              <a:gdLst>
                <a:gd name="T0" fmla="*/ 304 w 630"/>
                <a:gd name="T1" fmla="*/ 424 h 1207"/>
                <a:gd name="T2" fmla="*/ 34 w 630"/>
                <a:gd name="T3" fmla="*/ 355 h 1207"/>
                <a:gd name="T4" fmla="*/ 503 w 630"/>
                <a:gd name="T5" fmla="*/ 158 h 1207"/>
                <a:gd name="T6" fmla="*/ 591 w 630"/>
                <a:gd name="T7" fmla="*/ 524 h 1207"/>
                <a:gd name="T8" fmla="*/ 398 w 630"/>
                <a:gd name="T9" fmla="*/ 767 h 1207"/>
                <a:gd name="T10" fmla="*/ 12 w 630"/>
                <a:gd name="T11" fmla="*/ 1207 h 1207"/>
                <a:gd name="T12" fmla="*/ 387 w 630"/>
                <a:gd name="T13" fmla="*/ 758 h 1207"/>
                <a:gd name="T14" fmla="*/ 562 w 630"/>
                <a:gd name="T15" fmla="*/ 537 h 1207"/>
                <a:gd name="T16" fmla="*/ 482 w 630"/>
                <a:gd name="T17" fmla="*/ 206 h 1207"/>
                <a:gd name="T18" fmla="*/ 52 w 630"/>
                <a:gd name="T19" fmla="*/ 353 h 1207"/>
                <a:gd name="T20" fmla="*/ 277 w 630"/>
                <a:gd name="T21" fmla="*/ 395 h 1207"/>
                <a:gd name="T22" fmla="*/ 304 w 630"/>
                <a:gd name="T23" fmla="*/ 424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0" h="1207">
                  <a:moveTo>
                    <a:pt x="304" y="424"/>
                  </a:moveTo>
                  <a:cubicBezTo>
                    <a:pt x="228" y="521"/>
                    <a:pt x="53" y="464"/>
                    <a:pt x="34" y="355"/>
                  </a:cubicBezTo>
                  <a:cubicBezTo>
                    <a:pt x="0" y="161"/>
                    <a:pt x="322" y="0"/>
                    <a:pt x="503" y="158"/>
                  </a:cubicBezTo>
                  <a:cubicBezTo>
                    <a:pt x="620" y="260"/>
                    <a:pt x="630" y="415"/>
                    <a:pt x="591" y="524"/>
                  </a:cubicBezTo>
                  <a:cubicBezTo>
                    <a:pt x="557" y="621"/>
                    <a:pt x="483" y="702"/>
                    <a:pt x="398" y="767"/>
                  </a:cubicBezTo>
                  <a:cubicBezTo>
                    <a:pt x="324" y="825"/>
                    <a:pt x="75" y="904"/>
                    <a:pt x="12" y="1207"/>
                  </a:cubicBezTo>
                  <a:cubicBezTo>
                    <a:pt x="69" y="933"/>
                    <a:pt x="320" y="810"/>
                    <a:pt x="387" y="758"/>
                  </a:cubicBezTo>
                  <a:cubicBezTo>
                    <a:pt x="464" y="698"/>
                    <a:pt x="531" y="625"/>
                    <a:pt x="562" y="537"/>
                  </a:cubicBezTo>
                  <a:cubicBezTo>
                    <a:pt x="597" y="438"/>
                    <a:pt x="588" y="298"/>
                    <a:pt x="482" y="206"/>
                  </a:cubicBezTo>
                  <a:cubicBezTo>
                    <a:pt x="318" y="63"/>
                    <a:pt x="21" y="177"/>
                    <a:pt x="52" y="353"/>
                  </a:cubicBezTo>
                  <a:cubicBezTo>
                    <a:pt x="69" y="451"/>
                    <a:pt x="211" y="486"/>
                    <a:pt x="277" y="395"/>
                  </a:cubicBezTo>
                  <a:cubicBezTo>
                    <a:pt x="337" y="313"/>
                    <a:pt x="343" y="376"/>
                    <a:pt x="304" y="424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6" name="Freeform 27"/>
            <p:cNvSpPr/>
            <p:nvPr>
              <p:custDataLst>
                <p:tags r:id="rId11"/>
              </p:custDataLst>
            </p:nvPr>
          </p:nvSpPr>
          <p:spPr bwMode="auto">
            <a:xfrm>
              <a:off x="6337289" y="3952985"/>
              <a:ext cx="3523026" cy="2745830"/>
            </a:xfrm>
            <a:custGeom>
              <a:avLst/>
              <a:gdLst>
                <a:gd name="T0" fmla="*/ 478 w 1718"/>
                <a:gd name="T1" fmla="*/ 501 h 1339"/>
                <a:gd name="T2" fmla="*/ 650 w 1718"/>
                <a:gd name="T3" fmla="*/ 396 h 1339"/>
                <a:gd name="T4" fmla="*/ 735 w 1718"/>
                <a:gd name="T5" fmla="*/ 888 h 1339"/>
                <a:gd name="T6" fmla="*/ 236 w 1718"/>
                <a:gd name="T7" fmla="*/ 340 h 1339"/>
                <a:gd name="T8" fmla="*/ 737 w 1718"/>
                <a:gd name="T9" fmla="*/ 154 h 1339"/>
                <a:gd name="T10" fmla="*/ 1179 w 1718"/>
                <a:gd name="T11" fmla="*/ 939 h 1339"/>
                <a:gd name="T12" fmla="*/ 1718 w 1718"/>
                <a:gd name="T13" fmla="*/ 1339 h 1339"/>
                <a:gd name="T14" fmla="*/ 1207 w 1718"/>
                <a:gd name="T15" fmla="*/ 940 h 1339"/>
                <a:gd name="T16" fmla="*/ 909 w 1718"/>
                <a:gd name="T17" fmla="*/ 230 h 1339"/>
                <a:gd name="T18" fmla="*/ 200 w 1718"/>
                <a:gd name="T19" fmla="*/ 338 h 1339"/>
                <a:gd name="T20" fmla="*/ 747 w 1718"/>
                <a:gd name="T21" fmla="*/ 908 h 1339"/>
                <a:gd name="T22" fmla="*/ 613 w 1718"/>
                <a:gd name="T23" fmla="*/ 357 h 1339"/>
                <a:gd name="T24" fmla="*/ 421 w 1718"/>
                <a:gd name="T25" fmla="*/ 482 h 1339"/>
                <a:gd name="T26" fmla="*/ 569 w 1718"/>
                <a:gd name="T27" fmla="*/ 634 h 1339"/>
                <a:gd name="T28" fmla="*/ 478 w 1718"/>
                <a:gd name="T29" fmla="*/ 501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8" h="1339">
                  <a:moveTo>
                    <a:pt x="478" y="501"/>
                  </a:moveTo>
                  <a:cubicBezTo>
                    <a:pt x="480" y="444"/>
                    <a:pt x="545" y="381"/>
                    <a:pt x="650" y="396"/>
                  </a:cubicBezTo>
                  <a:cubicBezTo>
                    <a:pt x="884" y="427"/>
                    <a:pt x="894" y="771"/>
                    <a:pt x="735" y="888"/>
                  </a:cubicBezTo>
                  <a:cubicBezTo>
                    <a:pt x="398" y="1137"/>
                    <a:pt x="0" y="690"/>
                    <a:pt x="236" y="340"/>
                  </a:cubicBezTo>
                  <a:cubicBezTo>
                    <a:pt x="343" y="180"/>
                    <a:pt x="512" y="88"/>
                    <a:pt x="737" y="154"/>
                  </a:cubicBezTo>
                  <a:cubicBezTo>
                    <a:pt x="1026" y="239"/>
                    <a:pt x="1004" y="613"/>
                    <a:pt x="1179" y="939"/>
                  </a:cubicBezTo>
                  <a:cubicBezTo>
                    <a:pt x="1314" y="1193"/>
                    <a:pt x="1571" y="1318"/>
                    <a:pt x="1718" y="1339"/>
                  </a:cubicBezTo>
                  <a:cubicBezTo>
                    <a:pt x="1612" y="1315"/>
                    <a:pt x="1347" y="1196"/>
                    <a:pt x="1207" y="940"/>
                  </a:cubicBezTo>
                  <a:cubicBezTo>
                    <a:pt x="1088" y="720"/>
                    <a:pt x="1060" y="402"/>
                    <a:pt x="909" y="230"/>
                  </a:cubicBezTo>
                  <a:cubicBezTo>
                    <a:pt x="706" y="0"/>
                    <a:pt x="325" y="98"/>
                    <a:pt x="200" y="338"/>
                  </a:cubicBezTo>
                  <a:cubicBezTo>
                    <a:pt x="12" y="697"/>
                    <a:pt x="388" y="1155"/>
                    <a:pt x="747" y="908"/>
                  </a:cubicBezTo>
                  <a:cubicBezTo>
                    <a:pt x="927" y="783"/>
                    <a:pt x="873" y="392"/>
                    <a:pt x="613" y="357"/>
                  </a:cubicBezTo>
                  <a:cubicBezTo>
                    <a:pt x="496" y="342"/>
                    <a:pt x="426" y="418"/>
                    <a:pt x="421" y="482"/>
                  </a:cubicBezTo>
                  <a:cubicBezTo>
                    <a:pt x="413" y="592"/>
                    <a:pt x="506" y="657"/>
                    <a:pt x="569" y="634"/>
                  </a:cubicBezTo>
                  <a:cubicBezTo>
                    <a:pt x="650" y="606"/>
                    <a:pt x="477" y="556"/>
                    <a:pt x="478" y="501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28"/>
            <p:cNvSpPr/>
            <p:nvPr>
              <p:custDataLst>
                <p:tags r:id="rId12"/>
              </p:custDataLst>
            </p:nvPr>
          </p:nvSpPr>
          <p:spPr bwMode="auto">
            <a:xfrm>
              <a:off x="9140983" y="5437680"/>
              <a:ext cx="628595" cy="1237465"/>
            </a:xfrm>
            <a:custGeom>
              <a:avLst/>
              <a:gdLst>
                <a:gd name="T0" fmla="*/ 50 w 307"/>
                <a:gd name="T1" fmla="*/ 0 h 604"/>
                <a:gd name="T2" fmla="*/ 33 w 307"/>
                <a:gd name="T3" fmla="*/ 267 h 604"/>
                <a:gd name="T4" fmla="*/ 307 w 307"/>
                <a:gd name="T5" fmla="*/ 604 h 604"/>
                <a:gd name="T6" fmla="*/ 38 w 307"/>
                <a:gd name="T7" fmla="*/ 267 h 604"/>
                <a:gd name="T8" fmla="*/ 50 w 307"/>
                <a:gd name="T9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604">
                  <a:moveTo>
                    <a:pt x="50" y="0"/>
                  </a:moveTo>
                  <a:cubicBezTo>
                    <a:pt x="9" y="65"/>
                    <a:pt x="0" y="165"/>
                    <a:pt x="33" y="267"/>
                  </a:cubicBezTo>
                  <a:cubicBezTo>
                    <a:pt x="74" y="395"/>
                    <a:pt x="147" y="516"/>
                    <a:pt x="307" y="604"/>
                  </a:cubicBezTo>
                  <a:cubicBezTo>
                    <a:pt x="148" y="517"/>
                    <a:pt x="78" y="394"/>
                    <a:pt x="38" y="267"/>
                  </a:cubicBezTo>
                  <a:cubicBezTo>
                    <a:pt x="7" y="164"/>
                    <a:pt x="9" y="65"/>
                    <a:pt x="50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8" name="Freeform 29"/>
            <p:cNvSpPr/>
            <p:nvPr>
              <p:custDataLst>
                <p:tags r:id="rId13"/>
              </p:custDataLst>
            </p:nvPr>
          </p:nvSpPr>
          <p:spPr bwMode="auto">
            <a:xfrm>
              <a:off x="9339554" y="6054439"/>
              <a:ext cx="155176" cy="406352"/>
            </a:xfrm>
            <a:custGeom>
              <a:avLst/>
              <a:gdLst>
                <a:gd name="T0" fmla="*/ 76 w 76"/>
                <a:gd name="T1" fmla="*/ 0 h 198"/>
                <a:gd name="T2" fmla="*/ 73 w 76"/>
                <a:gd name="T3" fmla="*/ 198 h 198"/>
                <a:gd name="T4" fmla="*/ 76 w 76"/>
                <a:gd name="T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198">
                  <a:moveTo>
                    <a:pt x="76" y="0"/>
                  </a:moveTo>
                  <a:cubicBezTo>
                    <a:pt x="40" y="24"/>
                    <a:pt x="0" y="119"/>
                    <a:pt x="73" y="198"/>
                  </a:cubicBezTo>
                  <a:cubicBezTo>
                    <a:pt x="4" y="119"/>
                    <a:pt x="45" y="24"/>
                    <a:pt x="76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9" name="Freeform 30"/>
            <p:cNvSpPr/>
            <p:nvPr>
              <p:custDataLst>
                <p:tags r:id="rId14"/>
              </p:custDataLst>
            </p:nvPr>
          </p:nvSpPr>
          <p:spPr bwMode="auto">
            <a:xfrm>
              <a:off x="9021312" y="5804579"/>
              <a:ext cx="209094" cy="253806"/>
            </a:xfrm>
            <a:custGeom>
              <a:avLst/>
              <a:gdLst>
                <a:gd name="T0" fmla="*/ 7 w 102"/>
                <a:gd name="T1" fmla="*/ 0 h 124"/>
                <a:gd name="T2" fmla="*/ 102 w 102"/>
                <a:gd name="T3" fmla="*/ 124 h 124"/>
                <a:gd name="T4" fmla="*/ 7 w 102"/>
                <a:gd name="T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124">
                  <a:moveTo>
                    <a:pt x="7" y="0"/>
                  </a:moveTo>
                  <a:cubicBezTo>
                    <a:pt x="0" y="69"/>
                    <a:pt x="42" y="108"/>
                    <a:pt x="102" y="124"/>
                  </a:cubicBezTo>
                  <a:cubicBezTo>
                    <a:pt x="45" y="105"/>
                    <a:pt x="4" y="65"/>
                    <a:pt x="7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0" name="Freeform 31"/>
            <p:cNvSpPr/>
            <p:nvPr>
              <p:custDataLst>
                <p:tags r:id="rId15"/>
              </p:custDataLst>
            </p:nvPr>
          </p:nvSpPr>
          <p:spPr bwMode="auto">
            <a:xfrm>
              <a:off x="9072599" y="5830880"/>
              <a:ext cx="47342" cy="153862"/>
            </a:xfrm>
            <a:custGeom>
              <a:avLst/>
              <a:gdLst>
                <a:gd name="T0" fmla="*/ 22 w 23"/>
                <a:gd name="T1" fmla="*/ 0 h 75"/>
                <a:gd name="T2" fmla="*/ 22 w 23"/>
                <a:gd name="T3" fmla="*/ 75 h 75"/>
                <a:gd name="T4" fmla="*/ 22 w 23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75">
                  <a:moveTo>
                    <a:pt x="22" y="0"/>
                  </a:moveTo>
                  <a:cubicBezTo>
                    <a:pt x="23" y="20"/>
                    <a:pt x="0" y="61"/>
                    <a:pt x="22" y="75"/>
                  </a:cubicBezTo>
                  <a:cubicBezTo>
                    <a:pt x="4" y="58"/>
                    <a:pt x="21" y="32"/>
                    <a:pt x="22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1" name="Freeform 32"/>
            <p:cNvSpPr/>
            <p:nvPr>
              <p:custDataLst>
                <p:tags r:id="rId16"/>
              </p:custDataLst>
            </p:nvPr>
          </p:nvSpPr>
          <p:spPr bwMode="auto">
            <a:xfrm>
              <a:off x="9181748" y="5640198"/>
              <a:ext cx="99944" cy="278791"/>
            </a:xfrm>
            <a:custGeom>
              <a:avLst/>
              <a:gdLst>
                <a:gd name="T0" fmla="*/ 49 w 49"/>
                <a:gd name="T1" fmla="*/ 0 h 136"/>
                <a:gd name="T2" fmla="*/ 9 w 49"/>
                <a:gd name="T3" fmla="*/ 136 h 136"/>
                <a:gd name="T4" fmla="*/ 49 w 49"/>
                <a:gd name="T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36">
                  <a:moveTo>
                    <a:pt x="49" y="0"/>
                  </a:moveTo>
                  <a:cubicBezTo>
                    <a:pt x="40" y="28"/>
                    <a:pt x="5" y="73"/>
                    <a:pt x="9" y="136"/>
                  </a:cubicBezTo>
                  <a:cubicBezTo>
                    <a:pt x="0" y="71"/>
                    <a:pt x="38" y="28"/>
                    <a:pt x="49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33"/>
            <p:cNvSpPr/>
            <p:nvPr>
              <p:custDataLst>
                <p:tags r:id="rId17"/>
              </p:custDataLst>
            </p:nvPr>
          </p:nvSpPr>
          <p:spPr bwMode="auto">
            <a:xfrm>
              <a:off x="7704945" y="5987372"/>
              <a:ext cx="1345299" cy="293257"/>
            </a:xfrm>
            <a:custGeom>
              <a:avLst/>
              <a:gdLst>
                <a:gd name="T0" fmla="*/ 0 w 656"/>
                <a:gd name="T1" fmla="*/ 117 h 143"/>
                <a:gd name="T2" fmla="*/ 244 w 656"/>
                <a:gd name="T3" fmla="*/ 6 h 143"/>
                <a:gd name="T4" fmla="*/ 656 w 656"/>
                <a:gd name="T5" fmla="*/ 143 h 143"/>
                <a:gd name="T6" fmla="*/ 246 w 656"/>
                <a:gd name="T7" fmla="*/ 12 h 143"/>
                <a:gd name="T8" fmla="*/ 0 w 656"/>
                <a:gd name="T9" fmla="*/ 11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6" h="143">
                  <a:moveTo>
                    <a:pt x="0" y="117"/>
                  </a:moveTo>
                  <a:cubicBezTo>
                    <a:pt x="47" y="56"/>
                    <a:pt x="137" y="12"/>
                    <a:pt x="244" y="6"/>
                  </a:cubicBezTo>
                  <a:cubicBezTo>
                    <a:pt x="379" y="0"/>
                    <a:pt x="518" y="25"/>
                    <a:pt x="656" y="143"/>
                  </a:cubicBezTo>
                  <a:cubicBezTo>
                    <a:pt x="518" y="25"/>
                    <a:pt x="379" y="4"/>
                    <a:pt x="246" y="12"/>
                  </a:cubicBezTo>
                  <a:cubicBezTo>
                    <a:pt x="139" y="18"/>
                    <a:pt x="47" y="55"/>
                    <a:pt x="0" y="117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34"/>
            <p:cNvSpPr/>
            <p:nvPr>
              <p:custDataLst>
                <p:tags r:id="rId18"/>
              </p:custDataLst>
            </p:nvPr>
          </p:nvSpPr>
          <p:spPr bwMode="auto">
            <a:xfrm>
              <a:off x="8371677" y="6011043"/>
              <a:ext cx="378735" cy="232765"/>
            </a:xfrm>
            <a:custGeom>
              <a:avLst/>
              <a:gdLst>
                <a:gd name="T0" fmla="*/ 0 w 185"/>
                <a:gd name="T1" fmla="*/ 113 h 113"/>
                <a:gd name="T2" fmla="*/ 185 w 185"/>
                <a:gd name="T3" fmla="*/ 41 h 113"/>
                <a:gd name="T4" fmla="*/ 0 w 185"/>
                <a:gd name="T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" h="113">
                  <a:moveTo>
                    <a:pt x="0" y="113"/>
                  </a:moveTo>
                  <a:cubicBezTo>
                    <a:pt x="10" y="71"/>
                    <a:pt x="85" y="0"/>
                    <a:pt x="185" y="41"/>
                  </a:cubicBezTo>
                  <a:cubicBezTo>
                    <a:pt x="86" y="4"/>
                    <a:pt x="12" y="75"/>
                    <a:pt x="0" y="113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35"/>
            <p:cNvSpPr/>
            <p:nvPr>
              <p:custDataLst>
                <p:tags r:id="rId19"/>
              </p:custDataLst>
            </p:nvPr>
          </p:nvSpPr>
          <p:spPr bwMode="auto">
            <a:xfrm>
              <a:off x="7975844" y="5838770"/>
              <a:ext cx="307722" cy="156492"/>
            </a:xfrm>
            <a:custGeom>
              <a:avLst/>
              <a:gdLst>
                <a:gd name="T0" fmla="*/ 0 w 150"/>
                <a:gd name="T1" fmla="*/ 31 h 76"/>
                <a:gd name="T2" fmla="*/ 150 w 150"/>
                <a:gd name="T3" fmla="*/ 76 h 76"/>
                <a:gd name="T4" fmla="*/ 0 w 150"/>
                <a:gd name="T5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76">
                  <a:moveTo>
                    <a:pt x="0" y="31"/>
                  </a:moveTo>
                  <a:cubicBezTo>
                    <a:pt x="62" y="0"/>
                    <a:pt x="113" y="26"/>
                    <a:pt x="150" y="76"/>
                  </a:cubicBezTo>
                  <a:cubicBezTo>
                    <a:pt x="112" y="29"/>
                    <a:pt x="60" y="5"/>
                    <a:pt x="0" y="31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36"/>
            <p:cNvSpPr/>
            <p:nvPr>
              <p:custDataLst>
                <p:tags r:id="rId20"/>
              </p:custDataLst>
            </p:nvPr>
          </p:nvSpPr>
          <p:spPr bwMode="auto">
            <a:xfrm>
              <a:off x="8031077" y="5884798"/>
              <a:ext cx="142026" cy="85479"/>
            </a:xfrm>
            <a:custGeom>
              <a:avLst/>
              <a:gdLst>
                <a:gd name="T0" fmla="*/ 0 w 69"/>
                <a:gd name="T1" fmla="*/ 42 h 42"/>
                <a:gd name="T2" fmla="*/ 69 w 69"/>
                <a:gd name="T3" fmla="*/ 15 h 42"/>
                <a:gd name="T4" fmla="*/ 0 w 69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2">
                  <a:moveTo>
                    <a:pt x="0" y="42"/>
                  </a:moveTo>
                  <a:cubicBezTo>
                    <a:pt x="18" y="35"/>
                    <a:pt x="49" y="0"/>
                    <a:pt x="69" y="15"/>
                  </a:cubicBezTo>
                  <a:cubicBezTo>
                    <a:pt x="47" y="4"/>
                    <a:pt x="29" y="29"/>
                    <a:pt x="0" y="42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37"/>
            <p:cNvSpPr/>
            <p:nvPr>
              <p:custDataLst>
                <p:tags r:id="rId21"/>
              </p:custDataLst>
            </p:nvPr>
          </p:nvSpPr>
          <p:spPr bwMode="auto">
            <a:xfrm>
              <a:off x="7910093" y="6014987"/>
              <a:ext cx="230135" cy="174902"/>
            </a:xfrm>
            <a:custGeom>
              <a:avLst/>
              <a:gdLst>
                <a:gd name="T0" fmla="*/ 0 w 112"/>
                <a:gd name="T1" fmla="*/ 85 h 85"/>
                <a:gd name="T2" fmla="*/ 112 w 112"/>
                <a:gd name="T3" fmla="*/ 0 h 85"/>
                <a:gd name="T4" fmla="*/ 0 w 112"/>
                <a:gd name="T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85">
                  <a:moveTo>
                    <a:pt x="0" y="85"/>
                  </a:moveTo>
                  <a:cubicBezTo>
                    <a:pt x="23" y="67"/>
                    <a:pt x="52" y="18"/>
                    <a:pt x="112" y="0"/>
                  </a:cubicBezTo>
                  <a:cubicBezTo>
                    <a:pt x="49" y="15"/>
                    <a:pt x="22" y="65"/>
                    <a:pt x="0" y="85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38"/>
            <p:cNvSpPr/>
            <p:nvPr>
              <p:custDataLst>
                <p:tags r:id="rId22"/>
              </p:custDataLst>
            </p:nvPr>
          </p:nvSpPr>
          <p:spPr bwMode="auto">
            <a:xfrm>
              <a:off x="6387261" y="3766248"/>
              <a:ext cx="1474174" cy="435283"/>
            </a:xfrm>
            <a:custGeom>
              <a:avLst/>
              <a:gdLst>
                <a:gd name="T0" fmla="*/ 0 w 719"/>
                <a:gd name="T1" fmla="*/ 167 h 212"/>
                <a:gd name="T2" fmla="*/ 719 w 719"/>
                <a:gd name="T3" fmla="*/ 212 h 212"/>
                <a:gd name="T4" fmla="*/ 0 w 719"/>
                <a:gd name="T5" fmla="*/ 16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9" h="212">
                  <a:moveTo>
                    <a:pt x="0" y="167"/>
                  </a:moveTo>
                  <a:cubicBezTo>
                    <a:pt x="103" y="72"/>
                    <a:pt x="516" y="0"/>
                    <a:pt x="719" y="212"/>
                  </a:cubicBezTo>
                  <a:cubicBezTo>
                    <a:pt x="508" y="2"/>
                    <a:pt x="94" y="77"/>
                    <a:pt x="0" y="167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39"/>
            <p:cNvSpPr/>
            <p:nvPr>
              <p:custDataLst>
                <p:tags r:id="rId23"/>
              </p:custDataLst>
            </p:nvPr>
          </p:nvSpPr>
          <p:spPr bwMode="auto">
            <a:xfrm>
              <a:off x="6723914" y="3842521"/>
              <a:ext cx="306408" cy="65753"/>
            </a:xfrm>
            <a:custGeom>
              <a:avLst/>
              <a:gdLst>
                <a:gd name="T0" fmla="*/ 150 w 150"/>
                <a:gd name="T1" fmla="*/ 32 h 32"/>
                <a:gd name="T2" fmla="*/ 0 w 150"/>
                <a:gd name="T3" fmla="*/ 0 h 32"/>
                <a:gd name="T4" fmla="*/ 150 w 150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32">
                  <a:moveTo>
                    <a:pt x="150" y="32"/>
                  </a:moveTo>
                  <a:cubicBezTo>
                    <a:pt x="103" y="17"/>
                    <a:pt x="53" y="8"/>
                    <a:pt x="0" y="0"/>
                  </a:cubicBezTo>
                  <a:cubicBezTo>
                    <a:pt x="53" y="7"/>
                    <a:pt x="102" y="13"/>
                    <a:pt x="150" y="32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40"/>
            <p:cNvSpPr/>
            <p:nvPr>
              <p:custDataLst>
                <p:tags r:id="rId24"/>
              </p:custDataLst>
            </p:nvPr>
          </p:nvSpPr>
          <p:spPr bwMode="auto">
            <a:xfrm>
              <a:off x="6709450" y="3754411"/>
              <a:ext cx="227505" cy="110464"/>
            </a:xfrm>
            <a:custGeom>
              <a:avLst/>
              <a:gdLst>
                <a:gd name="T0" fmla="*/ 0 w 111"/>
                <a:gd name="T1" fmla="*/ 0 h 54"/>
                <a:gd name="T2" fmla="*/ 111 w 111"/>
                <a:gd name="T3" fmla="*/ 54 h 54"/>
                <a:gd name="T4" fmla="*/ 0 w 111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54">
                  <a:moveTo>
                    <a:pt x="0" y="0"/>
                  </a:moveTo>
                  <a:cubicBezTo>
                    <a:pt x="41" y="3"/>
                    <a:pt x="80" y="30"/>
                    <a:pt x="111" y="54"/>
                  </a:cubicBezTo>
                  <a:cubicBezTo>
                    <a:pt x="80" y="31"/>
                    <a:pt x="40" y="5"/>
                    <a:pt x="0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41"/>
            <p:cNvSpPr/>
            <p:nvPr>
              <p:custDataLst>
                <p:tags r:id="rId25"/>
              </p:custDataLst>
            </p:nvPr>
          </p:nvSpPr>
          <p:spPr bwMode="auto">
            <a:xfrm>
              <a:off x="6817284" y="3951670"/>
              <a:ext cx="670677" cy="265641"/>
            </a:xfrm>
            <a:custGeom>
              <a:avLst/>
              <a:gdLst>
                <a:gd name="T0" fmla="*/ 0 w 327"/>
                <a:gd name="T1" fmla="*/ 130 h 130"/>
                <a:gd name="T2" fmla="*/ 327 w 327"/>
                <a:gd name="T3" fmla="*/ 15 h 130"/>
                <a:gd name="T4" fmla="*/ 0 w 327"/>
                <a:gd name="T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7" h="130">
                  <a:moveTo>
                    <a:pt x="0" y="130"/>
                  </a:moveTo>
                  <a:cubicBezTo>
                    <a:pt x="41" y="46"/>
                    <a:pt x="234" y="0"/>
                    <a:pt x="327" y="15"/>
                  </a:cubicBezTo>
                  <a:cubicBezTo>
                    <a:pt x="234" y="2"/>
                    <a:pt x="40" y="49"/>
                    <a:pt x="0" y="13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42"/>
            <p:cNvSpPr/>
            <p:nvPr>
              <p:custDataLst>
                <p:tags r:id="rId26"/>
              </p:custDataLst>
            </p:nvPr>
          </p:nvSpPr>
          <p:spPr bwMode="auto">
            <a:xfrm>
              <a:off x="6718654" y="3985861"/>
              <a:ext cx="353750" cy="138081"/>
            </a:xfrm>
            <a:custGeom>
              <a:avLst/>
              <a:gdLst>
                <a:gd name="T0" fmla="*/ 0 w 172"/>
                <a:gd name="T1" fmla="*/ 67 h 67"/>
                <a:gd name="T2" fmla="*/ 172 w 172"/>
                <a:gd name="T3" fmla="*/ 18 h 67"/>
                <a:gd name="T4" fmla="*/ 0 w 172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2" h="67">
                  <a:moveTo>
                    <a:pt x="0" y="67"/>
                  </a:moveTo>
                  <a:cubicBezTo>
                    <a:pt x="31" y="37"/>
                    <a:pt x="123" y="1"/>
                    <a:pt x="172" y="18"/>
                  </a:cubicBezTo>
                  <a:cubicBezTo>
                    <a:pt x="124" y="0"/>
                    <a:pt x="31" y="36"/>
                    <a:pt x="0" y="67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43"/>
            <p:cNvSpPr/>
            <p:nvPr>
              <p:custDataLst>
                <p:tags r:id="rId27"/>
              </p:custDataLst>
            </p:nvPr>
          </p:nvSpPr>
          <p:spPr bwMode="auto">
            <a:xfrm>
              <a:off x="7169718" y="3578195"/>
              <a:ext cx="497090" cy="473419"/>
            </a:xfrm>
            <a:custGeom>
              <a:avLst/>
              <a:gdLst>
                <a:gd name="T0" fmla="*/ 242 w 242"/>
                <a:gd name="T1" fmla="*/ 231 h 231"/>
                <a:gd name="T2" fmla="*/ 0 w 242"/>
                <a:gd name="T3" fmla="*/ 0 h 231"/>
                <a:gd name="T4" fmla="*/ 242 w 242"/>
                <a:gd name="T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" h="231">
                  <a:moveTo>
                    <a:pt x="242" y="231"/>
                  </a:moveTo>
                  <a:cubicBezTo>
                    <a:pt x="216" y="105"/>
                    <a:pt x="84" y="16"/>
                    <a:pt x="0" y="0"/>
                  </a:cubicBezTo>
                  <a:cubicBezTo>
                    <a:pt x="80" y="15"/>
                    <a:pt x="210" y="105"/>
                    <a:pt x="242" y="231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44"/>
            <p:cNvSpPr/>
            <p:nvPr>
              <p:custDataLst>
                <p:tags r:id="rId28"/>
              </p:custDataLst>
            </p:nvPr>
          </p:nvSpPr>
          <p:spPr bwMode="auto">
            <a:xfrm>
              <a:off x="5892802" y="4941904"/>
              <a:ext cx="765361" cy="669362"/>
            </a:xfrm>
            <a:custGeom>
              <a:avLst/>
              <a:gdLst>
                <a:gd name="T0" fmla="*/ 173 w 373"/>
                <a:gd name="T1" fmla="*/ 193 h 327"/>
                <a:gd name="T2" fmla="*/ 112 w 373"/>
                <a:gd name="T3" fmla="*/ 134 h 327"/>
                <a:gd name="T4" fmla="*/ 226 w 373"/>
                <a:gd name="T5" fmla="*/ 211 h 327"/>
                <a:gd name="T6" fmla="*/ 207 w 373"/>
                <a:gd name="T7" fmla="*/ 30 h 327"/>
                <a:gd name="T8" fmla="*/ 27 w 373"/>
                <a:gd name="T9" fmla="*/ 134 h 327"/>
                <a:gd name="T10" fmla="*/ 178 w 373"/>
                <a:gd name="T11" fmla="*/ 318 h 327"/>
                <a:gd name="T12" fmla="*/ 367 w 373"/>
                <a:gd name="T13" fmla="*/ 31 h 327"/>
                <a:gd name="T14" fmla="*/ 179 w 373"/>
                <a:gd name="T15" fmla="*/ 309 h 327"/>
                <a:gd name="T16" fmla="*/ 37 w 373"/>
                <a:gd name="T17" fmla="*/ 134 h 327"/>
                <a:gd name="T18" fmla="*/ 207 w 373"/>
                <a:gd name="T19" fmla="*/ 35 h 327"/>
                <a:gd name="T20" fmla="*/ 226 w 373"/>
                <a:gd name="T21" fmla="*/ 206 h 327"/>
                <a:gd name="T22" fmla="*/ 117 w 373"/>
                <a:gd name="T23" fmla="*/ 134 h 327"/>
                <a:gd name="T24" fmla="*/ 173 w 373"/>
                <a:gd name="T25" fmla="*/ 193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3" h="327">
                  <a:moveTo>
                    <a:pt x="173" y="193"/>
                  </a:moveTo>
                  <a:cubicBezTo>
                    <a:pt x="220" y="138"/>
                    <a:pt x="153" y="92"/>
                    <a:pt x="112" y="134"/>
                  </a:cubicBezTo>
                  <a:cubicBezTo>
                    <a:pt x="55" y="193"/>
                    <a:pt x="145" y="293"/>
                    <a:pt x="226" y="211"/>
                  </a:cubicBezTo>
                  <a:cubicBezTo>
                    <a:pt x="276" y="160"/>
                    <a:pt x="274" y="60"/>
                    <a:pt x="207" y="30"/>
                  </a:cubicBezTo>
                  <a:cubicBezTo>
                    <a:pt x="139" y="0"/>
                    <a:pt x="52" y="58"/>
                    <a:pt x="27" y="134"/>
                  </a:cubicBezTo>
                  <a:cubicBezTo>
                    <a:pt x="0" y="221"/>
                    <a:pt x="46" y="327"/>
                    <a:pt x="178" y="318"/>
                  </a:cubicBezTo>
                  <a:cubicBezTo>
                    <a:pt x="303" y="310"/>
                    <a:pt x="373" y="162"/>
                    <a:pt x="367" y="31"/>
                  </a:cubicBezTo>
                  <a:cubicBezTo>
                    <a:pt x="373" y="155"/>
                    <a:pt x="299" y="301"/>
                    <a:pt x="179" y="309"/>
                  </a:cubicBezTo>
                  <a:cubicBezTo>
                    <a:pt x="55" y="317"/>
                    <a:pt x="10" y="216"/>
                    <a:pt x="37" y="134"/>
                  </a:cubicBezTo>
                  <a:cubicBezTo>
                    <a:pt x="60" y="62"/>
                    <a:pt x="142" y="6"/>
                    <a:pt x="207" y="35"/>
                  </a:cubicBezTo>
                  <a:cubicBezTo>
                    <a:pt x="271" y="63"/>
                    <a:pt x="272" y="158"/>
                    <a:pt x="226" y="206"/>
                  </a:cubicBezTo>
                  <a:cubicBezTo>
                    <a:pt x="149" y="285"/>
                    <a:pt x="63" y="190"/>
                    <a:pt x="117" y="134"/>
                  </a:cubicBezTo>
                  <a:cubicBezTo>
                    <a:pt x="156" y="94"/>
                    <a:pt x="217" y="141"/>
                    <a:pt x="173" y="193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45"/>
            <p:cNvSpPr/>
            <p:nvPr>
              <p:custDataLst>
                <p:tags r:id="rId29"/>
              </p:custDataLst>
            </p:nvPr>
          </p:nvSpPr>
          <p:spPr bwMode="auto">
            <a:xfrm>
              <a:off x="7582645" y="2552454"/>
              <a:ext cx="1082289" cy="1320313"/>
            </a:xfrm>
            <a:custGeom>
              <a:avLst/>
              <a:gdLst>
                <a:gd name="T0" fmla="*/ 266 w 528"/>
                <a:gd name="T1" fmla="*/ 276 h 644"/>
                <a:gd name="T2" fmla="*/ 140 w 528"/>
                <a:gd name="T3" fmla="*/ 297 h 644"/>
                <a:gd name="T4" fmla="*/ 347 w 528"/>
                <a:gd name="T5" fmla="*/ 299 h 644"/>
                <a:gd name="T6" fmla="*/ 170 w 528"/>
                <a:gd name="T7" fmla="*/ 509 h 644"/>
                <a:gd name="T8" fmla="*/ 34 w 528"/>
                <a:gd name="T9" fmla="*/ 225 h 644"/>
                <a:gd name="T10" fmla="*/ 378 w 528"/>
                <a:gd name="T11" fmla="*/ 123 h 644"/>
                <a:gd name="T12" fmla="*/ 371 w 528"/>
                <a:gd name="T13" fmla="*/ 644 h 644"/>
                <a:gd name="T14" fmla="*/ 372 w 528"/>
                <a:gd name="T15" fmla="*/ 137 h 644"/>
                <a:gd name="T16" fmla="*/ 46 w 528"/>
                <a:gd name="T17" fmla="*/ 234 h 644"/>
                <a:gd name="T18" fmla="*/ 175 w 528"/>
                <a:gd name="T19" fmla="*/ 503 h 644"/>
                <a:gd name="T20" fmla="*/ 343 w 528"/>
                <a:gd name="T21" fmla="*/ 304 h 644"/>
                <a:gd name="T22" fmla="*/ 146 w 528"/>
                <a:gd name="T23" fmla="*/ 302 h 644"/>
                <a:gd name="T24" fmla="*/ 266 w 528"/>
                <a:gd name="T25" fmla="*/ 276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8" h="644">
                  <a:moveTo>
                    <a:pt x="266" y="276"/>
                  </a:moveTo>
                  <a:cubicBezTo>
                    <a:pt x="277" y="384"/>
                    <a:pt x="155" y="385"/>
                    <a:pt x="140" y="297"/>
                  </a:cubicBezTo>
                  <a:cubicBezTo>
                    <a:pt x="119" y="175"/>
                    <a:pt x="317" y="128"/>
                    <a:pt x="347" y="299"/>
                  </a:cubicBezTo>
                  <a:cubicBezTo>
                    <a:pt x="366" y="404"/>
                    <a:pt x="280" y="529"/>
                    <a:pt x="170" y="509"/>
                  </a:cubicBezTo>
                  <a:cubicBezTo>
                    <a:pt x="59" y="488"/>
                    <a:pt x="0" y="341"/>
                    <a:pt x="34" y="225"/>
                  </a:cubicBezTo>
                  <a:cubicBezTo>
                    <a:pt x="73" y="94"/>
                    <a:pt x="222" y="0"/>
                    <a:pt x="378" y="123"/>
                  </a:cubicBezTo>
                  <a:cubicBezTo>
                    <a:pt x="528" y="241"/>
                    <a:pt x="489" y="485"/>
                    <a:pt x="371" y="644"/>
                  </a:cubicBezTo>
                  <a:cubicBezTo>
                    <a:pt x="483" y="493"/>
                    <a:pt x="515" y="249"/>
                    <a:pt x="372" y="137"/>
                  </a:cubicBezTo>
                  <a:cubicBezTo>
                    <a:pt x="224" y="20"/>
                    <a:pt x="82" y="109"/>
                    <a:pt x="46" y="234"/>
                  </a:cubicBezTo>
                  <a:cubicBezTo>
                    <a:pt x="13" y="344"/>
                    <a:pt x="69" y="483"/>
                    <a:pt x="175" y="503"/>
                  </a:cubicBezTo>
                  <a:cubicBezTo>
                    <a:pt x="279" y="521"/>
                    <a:pt x="361" y="404"/>
                    <a:pt x="343" y="304"/>
                  </a:cubicBezTo>
                  <a:cubicBezTo>
                    <a:pt x="314" y="141"/>
                    <a:pt x="126" y="186"/>
                    <a:pt x="146" y="302"/>
                  </a:cubicBezTo>
                  <a:cubicBezTo>
                    <a:pt x="160" y="385"/>
                    <a:pt x="277" y="379"/>
                    <a:pt x="266" y="276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46"/>
            <p:cNvSpPr/>
            <p:nvPr>
              <p:custDataLst>
                <p:tags r:id="rId30"/>
              </p:custDataLst>
            </p:nvPr>
          </p:nvSpPr>
          <p:spPr bwMode="auto">
            <a:xfrm>
              <a:off x="7895627" y="6028138"/>
              <a:ext cx="1960744" cy="674622"/>
            </a:xfrm>
            <a:custGeom>
              <a:avLst/>
              <a:gdLst>
                <a:gd name="T0" fmla="*/ 955 w 956"/>
                <a:gd name="T1" fmla="*/ 328 h 329"/>
                <a:gd name="T2" fmla="*/ 0 w 956"/>
                <a:gd name="T3" fmla="*/ 317 h 329"/>
                <a:gd name="T4" fmla="*/ 12 w 956"/>
                <a:gd name="T5" fmla="*/ 311 h 329"/>
                <a:gd name="T6" fmla="*/ 953 w 956"/>
                <a:gd name="T7" fmla="*/ 329 h 329"/>
                <a:gd name="T8" fmla="*/ 955 w 956"/>
                <a:gd name="T9" fmla="*/ 32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6" h="329">
                  <a:moveTo>
                    <a:pt x="955" y="328"/>
                  </a:moveTo>
                  <a:cubicBezTo>
                    <a:pt x="633" y="314"/>
                    <a:pt x="222" y="0"/>
                    <a:pt x="0" y="317"/>
                  </a:cubicBezTo>
                  <a:cubicBezTo>
                    <a:pt x="1" y="325"/>
                    <a:pt x="11" y="313"/>
                    <a:pt x="12" y="311"/>
                  </a:cubicBezTo>
                  <a:cubicBezTo>
                    <a:pt x="233" y="8"/>
                    <a:pt x="636" y="313"/>
                    <a:pt x="953" y="329"/>
                  </a:cubicBezTo>
                  <a:cubicBezTo>
                    <a:pt x="954" y="329"/>
                    <a:pt x="956" y="329"/>
                    <a:pt x="955" y="328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6" name="任意多边形 175"/>
            <p:cNvSpPr/>
            <p:nvPr>
              <p:custDataLst>
                <p:tags r:id="rId31"/>
              </p:custDataLst>
            </p:nvPr>
          </p:nvSpPr>
          <p:spPr bwMode="auto">
            <a:xfrm>
              <a:off x="9540758" y="1642437"/>
              <a:ext cx="938948" cy="1254560"/>
            </a:xfrm>
            <a:custGeom>
              <a:avLst/>
              <a:gdLst>
                <a:gd name="connsiteX0" fmla="*/ 1055688 w 1133475"/>
                <a:gd name="connsiteY0" fmla="*/ 1136650 h 1514475"/>
                <a:gd name="connsiteX1" fmla="*/ 269875 w 1133475"/>
                <a:gd name="connsiteY1" fmla="*/ 1394253 h 1514475"/>
                <a:gd name="connsiteX2" fmla="*/ 1055688 w 1133475"/>
                <a:gd name="connsiteY2" fmla="*/ 1136650 h 1514475"/>
                <a:gd name="connsiteX3" fmla="*/ 1133475 w 1133475"/>
                <a:gd name="connsiteY3" fmla="*/ 544513 h 1514475"/>
                <a:gd name="connsiteX4" fmla="*/ 885825 w 1133475"/>
                <a:gd name="connsiteY4" fmla="*/ 722313 h 1514475"/>
                <a:gd name="connsiteX5" fmla="*/ 1133475 w 1133475"/>
                <a:gd name="connsiteY5" fmla="*/ 544513 h 1514475"/>
                <a:gd name="connsiteX6" fmla="*/ 1031875 w 1133475"/>
                <a:gd name="connsiteY6" fmla="*/ 509588 h 1514475"/>
                <a:gd name="connsiteX7" fmla="*/ 784225 w 1133475"/>
                <a:gd name="connsiteY7" fmla="*/ 800101 h 1514475"/>
                <a:gd name="connsiteX8" fmla="*/ 1031875 w 1133475"/>
                <a:gd name="connsiteY8" fmla="*/ 509588 h 1514475"/>
                <a:gd name="connsiteX9" fmla="*/ 734390 w 1133475"/>
                <a:gd name="connsiteY9" fmla="*/ 344488 h 1514475"/>
                <a:gd name="connsiteX10" fmla="*/ 639762 w 1133475"/>
                <a:gd name="connsiteY10" fmla="*/ 777876 h 1514475"/>
                <a:gd name="connsiteX11" fmla="*/ 734390 w 1133475"/>
                <a:gd name="connsiteY11" fmla="*/ 344488 h 1514475"/>
                <a:gd name="connsiteX12" fmla="*/ 952222 w 1133475"/>
                <a:gd name="connsiteY12" fmla="*/ 148524 h 1514475"/>
                <a:gd name="connsiteX13" fmla="*/ 952315 w 1133475"/>
                <a:gd name="connsiteY13" fmla="*/ 153785 h 1514475"/>
                <a:gd name="connsiteX14" fmla="*/ 0 w 1133475"/>
                <a:gd name="connsiteY14" fmla="*/ 1514475 h 1514475"/>
                <a:gd name="connsiteX15" fmla="*/ 355691 w 1133475"/>
                <a:gd name="connsiteY15" fmla="*/ 1321272 h 1514475"/>
                <a:gd name="connsiteX16" fmla="*/ 449402 w 1133475"/>
                <a:gd name="connsiteY16" fmla="*/ 1236523 h 1514475"/>
                <a:gd name="connsiteX17" fmla="*/ 494785 w 1133475"/>
                <a:gd name="connsiteY17" fmla="*/ 1161747 h 1514475"/>
                <a:gd name="connsiteX18" fmla="*/ 576160 w 1133475"/>
                <a:gd name="connsiteY18" fmla="*/ 396875 h 1514475"/>
                <a:gd name="connsiteX19" fmla="*/ 496415 w 1133475"/>
                <a:gd name="connsiteY19" fmla="*/ 1162558 h 1514475"/>
                <a:gd name="connsiteX20" fmla="*/ 449891 w 1133475"/>
                <a:gd name="connsiteY20" fmla="*/ 1236081 h 1514475"/>
                <a:gd name="connsiteX21" fmla="*/ 456050 w 1133475"/>
                <a:gd name="connsiteY21" fmla="*/ 1230511 h 1514475"/>
                <a:gd name="connsiteX22" fmla="*/ 944743 w 1133475"/>
                <a:gd name="connsiteY22" fmla="*/ 236180 h 1514475"/>
                <a:gd name="connsiteX23" fmla="*/ 939847 w 1133475"/>
                <a:gd name="connsiteY23" fmla="*/ 0 h 1514475"/>
                <a:gd name="connsiteX24" fmla="*/ 952517 w 1133475"/>
                <a:gd name="connsiteY24" fmla="*/ 145056 h 1514475"/>
                <a:gd name="connsiteX25" fmla="*/ 952222 w 1133475"/>
                <a:gd name="connsiteY25" fmla="*/ 148524 h 1514475"/>
                <a:gd name="connsiteX26" fmla="*/ 950839 w 1133475"/>
                <a:gd name="connsiteY26" fmla="*/ 70349 h 1514475"/>
                <a:gd name="connsiteX27" fmla="*/ 939847 w 1133475"/>
                <a:gd name="connsiteY27" fmla="*/ 0 h 15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33475" h="1514475">
                  <a:moveTo>
                    <a:pt x="1055688" y="1136650"/>
                  </a:moveTo>
                  <a:cubicBezTo>
                    <a:pt x="924719" y="1300129"/>
                    <a:pt x="573822" y="1485900"/>
                    <a:pt x="269875" y="1394253"/>
                  </a:cubicBezTo>
                  <a:cubicBezTo>
                    <a:pt x="581235" y="1473515"/>
                    <a:pt x="929662" y="1292698"/>
                    <a:pt x="1055688" y="1136650"/>
                  </a:cubicBezTo>
                  <a:close/>
                  <a:moveTo>
                    <a:pt x="1133475" y="544513"/>
                  </a:moveTo>
                  <a:cubicBezTo>
                    <a:pt x="1078992" y="628474"/>
                    <a:pt x="974979" y="682802"/>
                    <a:pt x="885825" y="722313"/>
                  </a:cubicBezTo>
                  <a:cubicBezTo>
                    <a:pt x="972503" y="680332"/>
                    <a:pt x="1074039" y="626005"/>
                    <a:pt x="1133475" y="544513"/>
                  </a:cubicBezTo>
                  <a:close/>
                  <a:moveTo>
                    <a:pt x="1031875" y="509588"/>
                  </a:moveTo>
                  <a:cubicBezTo>
                    <a:pt x="952627" y="616358"/>
                    <a:pt x="880809" y="715678"/>
                    <a:pt x="784225" y="800101"/>
                  </a:cubicBezTo>
                  <a:cubicBezTo>
                    <a:pt x="873379" y="715678"/>
                    <a:pt x="950151" y="616358"/>
                    <a:pt x="1031875" y="509588"/>
                  </a:cubicBezTo>
                  <a:close/>
                  <a:moveTo>
                    <a:pt x="734390" y="344488"/>
                  </a:moveTo>
                  <a:cubicBezTo>
                    <a:pt x="766762" y="448501"/>
                    <a:pt x="736880" y="693675"/>
                    <a:pt x="639762" y="777876"/>
                  </a:cubicBezTo>
                  <a:cubicBezTo>
                    <a:pt x="731900" y="691198"/>
                    <a:pt x="764272" y="446025"/>
                    <a:pt x="734390" y="344488"/>
                  </a:cubicBezTo>
                  <a:close/>
                  <a:moveTo>
                    <a:pt x="952222" y="148524"/>
                  </a:moveTo>
                  <a:lnTo>
                    <a:pt x="952315" y="153785"/>
                  </a:lnTo>
                  <a:cubicBezTo>
                    <a:pt x="937064" y="570403"/>
                    <a:pt x="612446" y="1345581"/>
                    <a:pt x="0" y="1514475"/>
                  </a:cubicBezTo>
                  <a:cubicBezTo>
                    <a:pt x="132166" y="1474108"/>
                    <a:pt x="250767" y="1406510"/>
                    <a:pt x="355691" y="1321272"/>
                  </a:cubicBezTo>
                  <a:lnTo>
                    <a:pt x="449402" y="1236523"/>
                  </a:lnTo>
                  <a:lnTo>
                    <a:pt x="494785" y="1161747"/>
                  </a:lnTo>
                  <a:cubicBezTo>
                    <a:pt x="608764" y="942111"/>
                    <a:pt x="691362" y="556905"/>
                    <a:pt x="576160" y="396875"/>
                  </a:cubicBezTo>
                  <a:cubicBezTo>
                    <a:pt x="695710" y="559067"/>
                    <a:pt x="613655" y="944544"/>
                    <a:pt x="496415" y="1162558"/>
                  </a:cubicBezTo>
                  <a:lnTo>
                    <a:pt x="449891" y="1236081"/>
                  </a:lnTo>
                  <a:lnTo>
                    <a:pt x="456050" y="1230511"/>
                  </a:lnTo>
                  <a:cubicBezTo>
                    <a:pt x="743424" y="942719"/>
                    <a:pt x="907349" y="524951"/>
                    <a:pt x="944743" y="236180"/>
                  </a:cubicBezTo>
                  <a:close/>
                  <a:moveTo>
                    <a:pt x="939847" y="0"/>
                  </a:moveTo>
                  <a:cubicBezTo>
                    <a:pt x="950358" y="38666"/>
                    <a:pt x="954570" y="87965"/>
                    <a:pt x="952517" y="145056"/>
                  </a:cubicBezTo>
                  <a:lnTo>
                    <a:pt x="952222" y="148524"/>
                  </a:lnTo>
                  <a:lnTo>
                    <a:pt x="950839" y="70349"/>
                  </a:lnTo>
                  <a:cubicBezTo>
                    <a:pt x="948764" y="44601"/>
                    <a:pt x="945102" y="21034"/>
                    <a:pt x="939847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7" name="Freeform 289"/>
            <p:cNvSpPr/>
            <p:nvPr>
              <p:custDataLst>
                <p:tags r:id="rId32"/>
              </p:custDataLst>
            </p:nvPr>
          </p:nvSpPr>
          <p:spPr bwMode="auto">
            <a:xfrm>
              <a:off x="7002706" y="3387513"/>
              <a:ext cx="1196698" cy="1079659"/>
            </a:xfrm>
            <a:custGeom>
              <a:avLst/>
              <a:gdLst>
                <a:gd name="T0" fmla="*/ 82 w 584"/>
                <a:gd name="T1" fmla="*/ 373 h 527"/>
                <a:gd name="T2" fmla="*/ 83 w 584"/>
                <a:gd name="T3" fmla="*/ 164 h 527"/>
                <a:gd name="T4" fmla="*/ 584 w 584"/>
                <a:gd name="T5" fmla="*/ 527 h 527"/>
                <a:gd name="T6" fmla="*/ 77 w 584"/>
                <a:gd name="T7" fmla="*/ 148 h 527"/>
                <a:gd name="T8" fmla="*/ 82 w 584"/>
                <a:gd name="T9" fmla="*/ 37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27">
                  <a:moveTo>
                    <a:pt x="82" y="373"/>
                  </a:moveTo>
                  <a:cubicBezTo>
                    <a:pt x="4" y="327"/>
                    <a:pt x="20" y="211"/>
                    <a:pt x="83" y="164"/>
                  </a:cubicBezTo>
                  <a:cubicBezTo>
                    <a:pt x="281" y="17"/>
                    <a:pt x="570" y="257"/>
                    <a:pt x="584" y="527"/>
                  </a:cubicBezTo>
                  <a:cubicBezTo>
                    <a:pt x="569" y="248"/>
                    <a:pt x="276" y="0"/>
                    <a:pt x="77" y="148"/>
                  </a:cubicBezTo>
                  <a:cubicBezTo>
                    <a:pt x="8" y="198"/>
                    <a:pt x="0" y="327"/>
                    <a:pt x="82" y="373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8" name="Freeform 290"/>
            <p:cNvSpPr/>
            <p:nvPr>
              <p:custDataLst>
                <p:tags r:id="rId33"/>
              </p:custDataLst>
            </p:nvPr>
          </p:nvSpPr>
          <p:spPr bwMode="auto">
            <a:xfrm>
              <a:off x="6604245" y="3875397"/>
              <a:ext cx="1609624" cy="2076469"/>
            </a:xfrm>
            <a:custGeom>
              <a:avLst/>
              <a:gdLst>
                <a:gd name="T0" fmla="*/ 529 w 785"/>
                <a:gd name="T1" fmla="*/ 829 h 1013"/>
                <a:gd name="T2" fmla="*/ 91 w 785"/>
                <a:gd name="T3" fmla="*/ 685 h 1013"/>
                <a:gd name="T4" fmla="*/ 785 w 785"/>
                <a:gd name="T5" fmla="*/ 302 h 1013"/>
                <a:gd name="T6" fmla="*/ 81 w 785"/>
                <a:gd name="T7" fmla="*/ 689 h 1013"/>
                <a:gd name="T8" fmla="*/ 537 w 785"/>
                <a:gd name="T9" fmla="*/ 829 h 1013"/>
                <a:gd name="T10" fmla="*/ 562 w 785"/>
                <a:gd name="T11" fmla="*/ 749 h 1013"/>
                <a:gd name="T12" fmla="*/ 529 w 785"/>
                <a:gd name="T13" fmla="*/ 829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5" h="1013">
                  <a:moveTo>
                    <a:pt x="529" y="829"/>
                  </a:moveTo>
                  <a:cubicBezTo>
                    <a:pt x="416" y="1000"/>
                    <a:pt x="138" y="903"/>
                    <a:pt x="91" y="685"/>
                  </a:cubicBezTo>
                  <a:cubicBezTo>
                    <a:pt x="25" y="374"/>
                    <a:pt x="461" y="20"/>
                    <a:pt x="785" y="302"/>
                  </a:cubicBezTo>
                  <a:cubicBezTo>
                    <a:pt x="438" y="0"/>
                    <a:pt x="0" y="359"/>
                    <a:pt x="81" y="689"/>
                  </a:cubicBezTo>
                  <a:cubicBezTo>
                    <a:pt x="135" y="913"/>
                    <a:pt x="431" y="1013"/>
                    <a:pt x="537" y="829"/>
                  </a:cubicBezTo>
                  <a:cubicBezTo>
                    <a:pt x="558" y="794"/>
                    <a:pt x="567" y="751"/>
                    <a:pt x="562" y="749"/>
                  </a:cubicBezTo>
                  <a:cubicBezTo>
                    <a:pt x="552" y="747"/>
                    <a:pt x="566" y="774"/>
                    <a:pt x="529" y="829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9" name="Freeform 526"/>
            <p:cNvSpPr/>
            <p:nvPr>
              <p:custDataLst>
                <p:tags r:id="rId34"/>
              </p:custDataLst>
            </p:nvPr>
          </p:nvSpPr>
          <p:spPr bwMode="auto">
            <a:xfrm>
              <a:off x="8242800" y="2881217"/>
              <a:ext cx="2352630" cy="2432847"/>
            </a:xfrm>
            <a:custGeom>
              <a:avLst/>
              <a:gdLst>
                <a:gd name="T0" fmla="*/ 522 w 1148"/>
                <a:gd name="T1" fmla="*/ 1120 h 1187"/>
                <a:gd name="T2" fmla="*/ 951 w 1148"/>
                <a:gd name="T3" fmla="*/ 350 h 1187"/>
                <a:gd name="T4" fmla="*/ 0 w 1148"/>
                <a:gd name="T5" fmla="*/ 706 h 1187"/>
                <a:gd name="T6" fmla="*/ 937 w 1148"/>
                <a:gd name="T7" fmla="*/ 359 h 1187"/>
                <a:gd name="T8" fmla="*/ 522 w 1148"/>
                <a:gd name="T9" fmla="*/ 1120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8" h="1187">
                  <a:moveTo>
                    <a:pt x="522" y="1120"/>
                  </a:moveTo>
                  <a:cubicBezTo>
                    <a:pt x="917" y="1187"/>
                    <a:pt x="1148" y="675"/>
                    <a:pt x="951" y="350"/>
                  </a:cubicBezTo>
                  <a:cubicBezTo>
                    <a:pt x="738" y="0"/>
                    <a:pt x="89" y="39"/>
                    <a:pt x="0" y="706"/>
                  </a:cubicBezTo>
                  <a:cubicBezTo>
                    <a:pt x="86" y="60"/>
                    <a:pt x="731" y="19"/>
                    <a:pt x="937" y="359"/>
                  </a:cubicBezTo>
                  <a:cubicBezTo>
                    <a:pt x="1128" y="674"/>
                    <a:pt x="905" y="1185"/>
                    <a:pt x="522" y="112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0" name="任意多边形 179"/>
            <p:cNvSpPr/>
            <p:nvPr>
              <p:custDataLst>
                <p:tags r:id="rId35"/>
              </p:custDataLst>
            </p:nvPr>
          </p:nvSpPr>
          <p:spPr bwMode="auto">
            <a:xfrm>
              <a:off x="6735750" y="1879147"/>
              <a:ext cx="1455764" cy="2539367"/>
            </a:xfrm>
            <a:custGeom>
              <a:avLst/>
              <a:gdLst>
                <a:gd name="connsiteX0" fmla="*/ 151946 w 1757363"/>
                <a:gd name="connsiteY0" fmla="*/ 835269 h 3065463"/>
                <a:gd name="connsiteX1" fmla="*/ 7938 w 1757363"/>
                <a:gd name="connsiteY1" fmla="*/ 912543 h 3065463"/>
                <a:gd name="connsiteX2" fmla="*/ 139171 w 1757363"/>
                <a:gd name="connsiteY2" fmla="*/ 838578 h 3065463"/>
                <a:gd name="connsiteX3" fmla="*/ 471405 w 1757363"/>
                <a:gd name="connsiteY3" fmla="*/ 785706 h 3065463"/>
                <a:gd name="connsiteX4" fmla="*/ 1045544 w 1757363"/>
                <a:gd name="connsiteY4" fmla="*/ 1031039 h 3065463"/>
                <a:gd name="connsiteX5" fmla="*/ 1070894 w 1757363"/>
                <a:gd name="connsiteY5" fmla="*/ 1060575 h 3065463"/>
                <a:gd name="connsiteX6" fmla="*/ 1043414 w 1757363"/>
                <a:gd name="connsiteY6" fmla="*/ 1033064 h 3065463"/>
                <a:gd name="connsiteX7" fmla="*/ 288574 w 1757363"/>
                <a:gd name="connsiteY7" fmla="*/ 799876 h 3065463"/>
                <a:gd name="connsiteX8" fmla="*/ 151946 w 1757363"/>
                <a:gd name="connsiteY8" fmla="*/ 835269 h 3065463"/>
                <a:gd name="connsiteX9" fmla="*/ 154081 w 1757363"/>
                <a:gd name="connsiteY9" fmla="*/ 834123 h 3065463"/>
                <a:gd name="connsiteX10" fmla="*/ 471405 w 1757363"/>
                <a:gd name="connsiteY10" fmla="*/ 785706 h 3065463"/>
                <a:gd name="connsiteX11" fmla="*/ 0 w 1757363"/>
                <a:gd name="connsiteY11" fmla="*/ 0 h 3065463"/>
                <a:gd name="connsiteX12" fmla="*/ 590772 w 1757363"/>
                <a:gd name="connsiteY12" fmla="*/ 398093 h 3065463"/>
                <a:gd name="connsiteX13" fmla="*/ 742933 w 1757363"/>
                <a:gd name="connsiteY13" fmla="*/ 551811 h 3065463"/>
                <a:gd name="connsiteX14" fmla="*/ 733302 w 1757363"/>
                <a:gd name="connsiteY14" fmla="*/ 500345 h 3065463"/>
                <a:gd name="connsiteX15" fmla="*/ 442913 w 1757363"/>
                <a:gd name="connsiteY15" fmla="*/ 9525 h 3065463"/>
                <a:gd name="connsiteX16" fmla="*/ 734316 w 1757363"/>
                <a:gd name="connsiteY16" fmla="*/ 499129 h 3065463"/>
                <a:gd name="connsiteX17" fmla="*/ 743142 w 1757363"/>
                <a:gd name="connsiteY17" fmla="*/ 552022 h 3065463"/>
                <a:gd name="connsiteX18" fmla="*/ 750051 w 1757363"/>
                <a:gd name="connsiteY18" fmla="*/ 559002 h 3065463"/>
                <a:gd name="connsiteX19" fmla="*/ 1281426 w 1757363"/>
                <a:gd name="connsiteY19" fmla="*/ 1413425 h 3065463"/>
                <a:gd name="connsiteX20" fmla="*/ 1374249 w 1757363"/>
                <a:gd name="connsiteY20" fmla="*/ 1652280 h 3065463"/>
                <a:gd name="connsiteX21" fmla="*/ 1401989 w 1757363"/>
                <a:gd name="connsiteY21" fmla="*/ 1431843 h 3065463"/>
                <a:gd name="connsiteX22" fmla="*/ 1222375 w 1757363"/>
                <a:gd name="connsiteY22" fmla="*/ 161925 h 3065463"/>
                <a:gd name="connsiteX23" fmla="*/ 1402495 w 1757363"/>
                <a:gd name="connsiteY23" fmla="*/ 1431538 h 3065463"/>
                <a:gd name="connsiteX24" fmla="*/ 1374264 w 1757363"/>
                <a:gd name="connsiteY24" fmla="*/ 1652318 h 3065463"/>
                <a:gd name="connsiteX25" fmla="*/ 1405378 w 1757363"/>
                <a:gd name="connsiteY25" fmla="*/ 1732383 h 3065463"/>
                <a:gd name="connsiteX26" fmla="*/ 1757363 w 1757363"/>
                <a:gd name="connsiteY26" fmla="*/ 3065463 h 3065463"/>
                <a:gd name="connsiteX27" fmla="*/ 1216541 w 1757363"/>
                <a:gd name="connsiteY27" fmla="*/ 1307275 h 3065463"/>
                <a:gd name="connsiteX28" fmla="*/ 1122935 w 1757363"/>
                <a:gd name="connsiteY28" fmla="*/ 1121209 h 3065463"/>
                <a:gd name="connsiteX29" fmla="*/ 1070894 w 1757363"/>
                <a:gd name="connsiteY29" fmla="*/ 1060575 h 3065463"/>
                <a:gd name="connsiteX30" fmla="*/ 1097082 w 1757363"/>
                <a:gd name="connsiteY30" fmla="*/ 1086792 h 3065463"/>
                <a:gd name="connsiteX31" fmla="*/ 1120361 w 1757363"/>
                <a:gd name="connsiteY31" fmla="*/ 1116092 h 3065463"/>
                <a:gd name="connsiteX32" fmla="*/ 1115208 w 1757363"/>
                <a:gd name="connsiteY32" fmla="*/ 1105850 h 3065463"/>
                <a:gd name="connsiteX33" fmla="*/ 0 w 1757363"/>
                <a:gd name="connsiteY33" fmla="*/ 0 h 306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57363" h="3065463">
                  <a:moveTo>
                    <a:pt x="151946" y="835269"/>
                  </a:moveTo>
                  <a:lnTo>
                    <a:pt x="7938" y="912543"/>
                  </a:lnTo>
                  <a:cubicBezTo>
                    <a:pt x="47814" y="881686"/>
                    <a:pt x="91978" y="857193"/>
                    <a:pt x="139171" y="838578"/>
                  </a:cubicBezTo>
                  <a:close/>
                  <a:moveTo>
                    <a:pt x="471405" y="785706"/>
                  </a:moveTo>
                  <a:cubicBezTo>
                    <a:pt x="686432" y="797258"/>
                    <a:pt x="898213" y="890659"/>
                    <a:pt x="1045544" y="1031039"/>
                  </a:cubicBezTo>
                  <a:lnTo>
                    <a:pt x="1070894" y="1060575"/>
                  </a:lnTo>
                  <a:lnTo>
                    <a:pt x="1043414" y="1033064"/>
                  </a:lnTo>
                  <a:cubicBezTo>
                    <a:pt x="852657" y="861156"/>
                    <a:pt x="548519" y="763137"/>
                    <a:pt x="288574" y="799876"/>
                  </a:cubicBezTo>
                  <a:lnTo>
                    <a:pt x="151946" y="835269"/>
                  </a:lnTo>
                  <a:lnTo>
                    <a:pt x="154081" y="834123"/>
                  </a:lnTo>
                  <a:cubicBezTo>
                    <a:pt x="255567" y="794616"/>
                    <a:pt x="363891" y="779930"/>
                    <a:pt x="471405" y="785706"/>
                  </a:cubicBezTo>
                  <a:close/>
                  <a:moveTo>
                    <a:pt x="0" y="0"/>
                  </a:moveTo>
                  <a:cubicBezTo>
                    <a:pt x="227869" y="109017"/>
                    <a:pt x="422759" y="243607"/>
                    <a:pt x="590772" y="398093"/>
                  </a:cubicBezTo>
                  <a:lnTo>
                    <a:pt x="742933" y="551811"/>
                  </a:lnTo>
                  <a:lnTo>
                    <a:pt x="733302" y="500345"/>
                  </a:lnTo>
                  <a:cubicBezTo>
                    <a:pt x="700075" y="345091"/>
                    <a:pt x="615977" y="95983"/>
                    <a:pt x="442913" y="9525"/>
                  </a:cubicBezTo>
                  <a:cubicBezTo>
                    <a:pt x="607324" y="70046"/>
                    <a:pt x="701697" y="338607"/>
                    <a:pt x="734316" y="499129"/>
                  </a:cubicBezTo>
                  <a:lnTo>
                    <a:pt x="743142" y="552022"/>
                  </a:lnTo>
                  <a:lnTo>
                    <a:pt x="750051" y="559002"/>
                  </a:lnTo>
                  <a:cubicBezTo>
                    <a:pt x="976209" y="809683"/>
                    <a:pt x="1146469" y="1100875"/>
                    <a:pt x="1281426" y="1413425"/>
                  </a:cubicBezTo>
                  <a:lnTo>
                    <a:pt x="1374249" y="1652280"/>
                  </a:lnTo>
                  <a:lnTo>
                    <a:pt x="1401989" y="1431843"/>
                  </a:lnTo>
                  <a:cubicBezTo>
                    <a:pt x="1462490" y="907609"/>
                    <a:pt x="1464381" y="476011"/>
                    <a:pt x="1222375" y="161925"/>
                  </a:cubicBezTo>
                  <a:cubicBezTo>
                    <a:pt x="1475185" y="469513"/>
                    <a:pt x="1465191" y="905985"/>
                    <a:pt x="1402495" y="1431538"/>
                  </a:cubicBezTo>
                  <a:lnTo>
                    <a:pt x="1374264" y="1652318"/>
                  </a:lnTo>
                  <a:lnTo>
                    <a:pt x="1405378" y="1732383"/>
                  </a:lnTo>
                  <a:cubicBezTo>
                    <a:pt x="1556991" y="2165262"/>
                    <a:pt x="1658048" y="2624756"/>
                    <a:pt x="1757363" y="3065463"/>
                  </a:cubicBezTo>
                  <a:cubicBezTo>
                    <a:pt x="1615042" y="2476617"/>
                    <a:pt x="1472101" y="1854370"/>
                    <a:pt x="1216541" y="1307275"/>
                  </a:cubicBezTo>
                  <a:lnTo>
                    <a:pt x="1122935" y="1121209"/>
                  </a:lnTo>
                  <a:lnTo>
                    <a:pt x="1070894" y="1060575"/>
                  </a:lnTo>
                  <a:lnTo>
                    <a:pt x="1097082" y="1086792"/>
                  </a:lnTo>
                  <a:lnTo>
                    <a:pt x="1120361" y="1116092"/>
                  </a:lnTo>
                  <a:lnTo>
                    <a:pt x="1115208" y="1105850"/>
                  </a:lnTo>
                  <a:cubicBezTo>
                    <a:pt x="865426" y="645065"/>
                    <a:pt x="518701" y="252208"/>
                    <a:pt x="0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1" name="Freeform 531"/>
            <p:cNvSpPr/>
            <p:nvPr>
              <p:custDataLst>
                <p:tags r:id="rId36"/>
              </p:custDataLst>
            </p:nvPr>
          </p:nvSpPr>
          <p:spPr bwMode="auto">
            <a:xfrm>
              <a:off x="8202034" y="4033203"/>
              <a:ext cx="716704" cy="1717459"/>
            </a:xfrm>
            <a:custGeom>
              <a:avLst/>
              <a:gdLst>
                <a:gd name="T0" fmla="*/ 350 w 350"/>
                <a:gd name="T1" fmla="*/ 0 h 838"/>
                <a:gd name="T2" fmla="*/ 220 w 350"/>
                <a:gd name="T3" fmla="*/ 124 h 838"/>
                <a:gd name="T4" fmla="*/ 116 w 350"/>
                <a:gd name="T5" fmla="*/ 198 h 838"/>
                <a:gd name="T6" fmla="*/ 191 w 350"/>
                <a:gd name="T7" fmla="*/ 838 h 838"/>
                <a:gd name="T8" fmla="*/ 118 w 350"/>
                <a:gd name="T9" fmla="*/ 116 h 838"/>
                <a:gd name="T10" fmla="*/ 243 w 350"/>
                <a:gd name="T11" fmla="*/ 46 h 838"/>
                <a:gd name="T12" fmla="*/ 350 w 350"/>
                <a:gd name="T13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0" h="838">
                  <a:moveTo>
                    <a:pt x="350" y="0"/>
                  </a:moveTo>
                  <a:cubicBezTo>
                    <a:pt x="323" y="54"/>
                    <a:pt x="182" y="80"/>
                    <a:pt x="220" y="124"/>
                  </a:cubicBezTo>
                  <a:cubicBezTo>
                    <a:pt x="243" y="151"/>
                    <a:pt x="155" y="122"/>
                    <a:pt x="116" y="198"/>
                  </a:cubicBezTo>
                  <a:cubicBezTo>
                    <a:pt x="52" y="323"/>
                    <a:pt x="33" y="537"/>
                    <a:pt x="191" y="838"/>
                  </a:cubicBezTo>
                  <a:cubicBezTo>
                    <a:pt x="35" y="642"/>
                    <a:pt x="0" y="287"/>
                    <a:pt x="118" y="116"/>
                  </a:cubicBezTo>
                  <a:cubicBezTo>
                    <a:pt x="138" y="88"/>
                    <a:pt x="170" y="53"/>
                    <a:pt x="243" y="46"/>
                  </a:cubicBezTo>
                  <a:cubicBezTo>
                    <a:pt x="281" y="42"/>
                    <a:pt x="319" y="20"/>
                    <a:pt x="350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2" name="Freeform 532"/>
            <p:cNvSpPr/>
            <p:nvPr>
              <p:custDataLst>
                <p:tags r:id="rId37"/>
              </p:custDataLst>
            </p:nvPr>
          </p:nvSpPr>
          <p:spPr bwMode="auto">
            <a:xfrm>
              <a:off x="7803573" y="4542129"/>
              <a:ext cx="341914" cy="348489"/>
            </a:xfrm>
            <a:custGeom>
              <a:avLst/>
              <a:gdLst>
                <a:gd name="T0" fmla="*/ 0 w 167"/>
                <a:gd name="T1" fmla="*/ 0 h 170"/>
                <a:gd name="T2" fmla="*/ 147 w 167"/>
                <a:gd name="T3" fmla="*/ 170 h 170"/>
                <a:gd name="T4" fmla="*/ 0 w 167"/>
                <a:gd name="T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170">
                  <a:moveTo>
                    <a:pt x="0" y="0"/>
                  </a:moveTo>
                  <a:cubicBezTo>
                    <a:pt x="95" y="13"/>
                    <a:pt x="160" y="103"/>
                    <a:pt x="147" y="170"/>
                  </a:cubicBezTo>
                  <a:cubicBezTo>
                    <a:pt x="167" y="85"/>
                    <a:pt x="77" y="2"/>
                    <a:pt x="0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3" name="Freeform 533"/>
            <p:cNvSpPr/>
            <p:nvPr>
              <p:custDataLst>
                <p:tags r:id="rId38"/>
              </p:custDataLst>
            </p:nvPr>
          </p:nvSpPr>
          <p:spPr bwMode="auto">
            <a:xfrm>
              <a:off x="7843024" y="4634182"/>
              <a:ext cx="206464" cy="61808"/>
            </a:xfrm>
            <a:custGeom>
              <a:avLst/>
              <a:gdLst>
                <a:gd name="T0" fmla="*/ 101 w 101"/>
                <a:gd name="T1" fmla="*/ 30 h 30"/>
                <a:gd name="T2" fmla="*/ 5 w 101"/>
                <a:gd name="T3" fmla="*/ 22 h 30"/>
                <a:gd name="T4" fmla="*/ 27 w 101"/>
                <a:gd name="T5" fmla="*/ 15 h 30"/>
                <a:gd name="T6" fmla="*/ 101 w 101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30">
                  <a:moveTo>
                    <a:pt x="101" y="30"/>
                  </a:moveTo>
                  <a:cubicBezTo>
                    <a:pt x="72" y="1"/>
                    <a:pt x="35" y="15"/>
                    <a:pt x="5" y="22"/>
                  </a:cubicBezTo>
                  <a:cubicBezTo>
                    <a:pt x="0" y="24"/>
                    <a:pt x="24" y="15"/>
                    <a:pt x="27" y="15"/>
                  </a:cubicBezTo>
                  <a:cubicBezTo>
                    <a:pt x="44" y="11"/>
                    <a:pt x="87" y="0"/>
                    <a:pt x="101" y="3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4" name="Freeform 534"/>
            <p:cNvSpPr/>
            <p:nvPr>
              <p:custDataLst>
                <p:tags r:id="rId39"/>
              </p:custDataLst>
            </p:nvPr>
          </p:nvSpPr>
          <p:spPr bwMode="auto">
            <a:xfrm>
              <a:off x="8078419" y="5119436"/>
              <a:ext cx="397146" cy="97314"/>
            </a:xfrm>
            <a:custGeom>
              <a:avLst/>
              <a:gdLst>
                <a:gd name="T0" fmla="*/ 194 w 194"/>
                <a:gd name="T1" fmla="*/ 24 h 47"/>
                <a:gd name="T2" fmla="*/ 0 w 194"/>
                <a:gd name="T3" fmla="*/ 0 h 47"/>
                <a:gd name="T4" fmla="*/ 194 w 194"/>
                <a:gd name="T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" h="47">
                  <a:moveTo>
                    <a:pt x="194" y="24"/>
                  </a:moveTo>
                  <a:cubicBezTo>
                    <a:pt x="137" y="43"/>
                    <a:pt x="76" y="35"/>
                    <a:pt x="0" y="0"/>
                  </a:cubicBezTo>
                  <a:cubicBezTo>
                    <a:pt x="75" y="41"/>
                    <a:pt x="137" y="47"/>
                    <a:pt x="194" y="24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5" name="Freeform 535"/>
            <p:cNvSpPr/>
            <p:nvPr>
              <p:custDataLst>
                <p:tags r:id="rId40"/>
              </p:custDataLst>
            </p:nvPr>
          </p:nvSpPr>
          <p:spPr bwMode="auto">
            <a:xfrm>
              <a:off x="7994257" y="4373801"/>
              <a:ext cx="582569" cy="916592"/>
            </a:xfrm>
            <a:custGeom>
              <a:avLst/>
              <a:gdLst>
                <a:gd name="T0" fmla="*/ 14 w 284"/>
                <a:gd name="T1" fmla="*/ 0 h 447"/>
                <a:gd name="T2" fmla="*/ 68 w 284"/>
                <a:gd name="T3" fmla="*/ 291 h 447"/>
                <a:gd name="T4" fmla="*/ 284 w 284"/>
                <a:gd name="T5" fmla="*/ 447 h 447"/>
                <a:gd name="T6" fmla="*/ 73 w 284"/>
                <a:gd name="T7" fmla="*/ 287 h 447"/>
                <a:gd name="T8" fmla="*/ 14 w 284"/>
                <a:gd name="T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47">
                  <a:moveTo>
                    <a:pt x="14" y="0"/>
                  </a:moveTo>
                  <a:cubicBezTo>
                    <a:pt x="150" y="66"/>
                    <a:pt x="0" y="221"/>
                    <a:pt x="68" y="291"/>
                  </a:cubicBezTo>
                  <a:cubicBezTo>
                    <a:pt x="137" y="360"/>
                    <a:pt x="248" y="353"/>
                    <a:pt x="284" y="447"/>
                  </a:cubicBezTo>
                  <a:cubicBezTo>
                    <a:pt x="248" y="353"/>
                    <a:pt x="141" y="357"/>
                    <a:pt x="73" y="287"/>
                  </a:cubicBezTo>
                  <a:cubicBezTo>
                    <a:pt x="4" y="217"/>
                    <a:pt x="150" y="66"/>
                    <a:pt x="14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6" name="Freeform 536"/>
            <p:cNvSpPr/>
            <p:nvPr>
              <p:custDataLst>
                <p:tags r:id="rId41"/>
              </p:custDataLst>
            </p:nvPr>
          </p:nvSpPr>
          <p:spPr bwMode="auto">
            <a:xfrm>
              <a:off x="8178363" y="4677579"/>
              <a:ext cx="117040" cy="376105"/>
            </a:xfrm>
            <a:custGeom>
              <a:avLst/>
              <a:gdLst>
                <a:gd name="T0" fmla="*/ 41 w 57"/>
                <a:gd name="T1" fmla="*/ 0 h 184"/>
                <a:gd name="T2" fmla="*/ 54 w 57"/>
                <a:gd name="T3" fmla="*/ 184 h 184"/>
                <a:gd name="T4" fmla="*/ 41 w 57"/>
                <a:gd name="T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84">
                  <a:moveTo>
                    <a:pt x="41" y="0"/>
                  </a:moveTo>
                  <a:cubicBezTo>
                    <a:pt x="50" y="59"/>
                    <a:pt x="0" y="129"/>
                    <a:pt x="54" y="184"/>
                  </a:cubicBezTo>
                  <a:cubicBezTo>
                    <a:pt x="3" y="107"/>
                    <a:pt x="57" y="71"/>
                    <a:pt x="41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7" name="任意多边形 186"/>
            <p:cNvSpPr/>
            <p:nvPr>
              <p:custDataLst>
                <p:tags r:id="rId42"/>
              </p:custDataLst>
            </p:nvPr>
          </p:nvSpPr>
          <p:spPr bwMode="auto">
            <a:xfrm>
              <a:off x="8110855" y="3071898"/>
              <a:ext cx="443615" cy="1063878"/>
            </a:xfrm>
            <a:custGeom>
              <a:avLst/>
              <a:gdLst>
                <a:gd name="connsiteX0" fmla="*/ 535521 w 535521"/>
                <a:gd name="connsiteY0" fmla="*/ 754062 h 1284288"/>
                <a:gd name="connsiteX1" fmla="*/ 191033 w 535521"/>
                <a:gd name="connsiteY1" fmla="*/ 1093787 h 1284288"/>
                <a:gd name="connsiteX2" fmla="*/ 535521 w 535521"/>
                <a:gd name="connsiteY2" fmla="*/ 754062 h 1284288"/>
                <a:gd name="connsiteX3" fmla="*/ 69575 w 535521"/>
                <a:gd name="connsiteY3" fmla="*/ 519759 h 1284288"/>
                <a:gd name="connsiteX4" fmla="*/ 103683 w 535521"/>
                <a:gd name="connsiteY4" fmla="*/ 554952 h 1284288"/>
                <a:gd name="connsiteX5" fmla="*/ 284725 w 535521"/>
                <a:gd name="connsiteY5" fmla="*/ 846138 h 1284288"/>
                <a:gd name="connsiteX6" fmla="*/ 101255 w 535521"/>
                <a:gd name="connsiteY6" fmla="*/ 562973 h 1284288"/>
                <a:gd name="connsiteX7" fmla="*/ 292148 w 535521"/>
                <a:gd name="connsiteY7" fmla="*/ 493350 h 1284288"/>
                <a:gd name="connsiteX8" fmla="*/ 296975 w 535521"/>
                <a:gd name="connsiteY8" fmla="*/ 502877 h 1284288"/>
                <a:gd name="connsiteX9" fmla="*/ 324421 w 535521"/>
                <a:gd name="connsiteY9" fmla="*/ 533990 h 1284288"/>
                <a:gd name="connsiteX10" fmla="*/ 322429 w 535521"/>
                <a:gd name="connsiteY10" fmla="*/ 530452 h 1284288"/>
                <a:gd name="connsiteX11" fmla="*/ 294100 w 535521"/>
                <a:gd name="connsiteY11" fmla="*/ 495179 h 1284288"/>
                <a:gd name="connsiteX12" fmla="*/ 30696 w 535521"/>
                <a:gd name="connsiteY12" fmla="*/ 466725 h 1284288"/>
                <a:gd name="connsiteX13" fmla="*/ 69575 w 535521"/>
                <a:gd name="connsiteY13" fmla="*/ 519759 h 1284288"/>
                <a:gd name="connsiteX14" fmla="*/ 63056 w 535521"/>
                <a:gd name="connsiteY14" fmla="*/ 513033 h 1284288"/>
                <a:gd name="connsiteX15" fmla="*/ 30696 w 535521"/>
                <a:gd name="connsiteY15" fmla="*/ 466725 h 1284288"/>
                <a:gd name="connsiteX16" fmla="*/ 424009 w 535521"/>
                <a:gd name="connsiteY16" fmla="*/ 165313 h 1284288"/>
                <a:gd name="connsiteX17" fmla="*/ 248068 w 535521"/>
                <a:gd name="connsiteY17" fmla="*/ 327025 h 1284288"/>
                <a:gd name="connsiteX18" fmla="*/ 369492 w 535521"/>
                <a:gd name="connsiteY18" fmla="*/ 185216 h 1284288"/>
                <a:gd name="connsiteX19" fmla="*/ 424009 w 535521"/>
                <a:gd name="connsiteY19" fmla="*/ 165313 h 1284288"/>
                <a:gd name="connsiteX20" fmla="*/ 32082 w 535521"/>
                <a:gd name="connsiteY20" fmla="*/ 0 h 1284288"/>
                <a:gd name="connsiteX21" fmla="*/ 231026 w 535521"/>
                <a:gd name="connsiteY21" fmla="*/ 428139 h 1284288"/>
                <a:gd name="connsiteX22" fmla="*/ 272923 w 535521"/>
                <a:gd name="connsiteY22" fmla="*/ 466348 h 1284288"/>
                <a:gd name="connsiteX23" fmla="*/ 252569 w 535521"/>
                <a:gd name="connsiteY23" fmla="*/ 425190 h 1284288"/>
                <a:gd name="connsiteX24" fmla="*/ 368833 w 535521"/>
                <a:gd name="connsiteY24" fmla="*/ 0 h 1284288"/>
                <a:gd name="connsiteX25" fmla="*/ 266410 w 535521"/>
                <a:gd name="connsiteY25" fmla="*/ 442558 h 1284288"/>
                <a:gd name="connsiteX26" fmla="*/ 283226 w 535521"/>
                <a:gd name="connsiteY26" fmla="*/ 475743 h 1284288"/>
                <a:gd name="connsiteX27" fmla="*/ 304539 w 535521"/>
                <a:gd name="connsiteY27" fmla="*/ 495179 h 1284288"/>
                <a:gd name="connsiteX28" fmla="*/ 368603 w 535521"/>
                <a:gd name="connsiteY28" fmla="*/ 650805 h 1284288"/>
                <a:gd name="connsiteX29" fmla="*/ 185496 w 535521"/>
                <a:gd name="connsiteY29" fmla="*/ 1284288 h 1284288"/>
                <a:gd name="connsiteX30" fmla="*/ 356231 w 535521"/>
                <a:gd name="connsiteY30" fmla="*/ 650805 h 1284288"/>
                <a:gd name="connsiteX31" fmla="*/ 343419 w 535521"/>
                <a:gd name="connsiteY31" fmla="*/ 567729 h 1284288"/>
                <a:gd name="connsiteX32" fmla="*/ 325548 w 535521"/>
                <a:gd name="connsiteY32" fmla="*/ 535991 h 1284288"/>
                <a:gd name="connsiteX33" fmla="*/ 286479 w 535521"/>
                <a:gd name="connsiteY33" fmla="*/ 493758 h 1284288"/>
                <a:gd name="connsiteX34" fmla="*/ 281206 w 535521"/>
                <a:gd name="connsiteY34" fmla="*/ 483095 h 1284288"/>
                <a:gd name="connsiteX35" fmla="*/ 222569 w 535521"/>
                <a:gd name="connsiteY35" fmla="*/ 428139 h 1284288"/>
                <a:gd name="connsiteX36" fmla="*/ 32082 w 535521"/>
                <a:gd name="connsiteY36" fmla="*/ 0 h 12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35521" h="1284288">
                  <a:moveTo>
                    <a:pt x="535521" y="754062"/>
                  </a:moveTo>
                  <a:cubicBezTo>
                    <a:pt x="451258" y="947482"/>
                    <a:pt x="339733" y="1051631"/>
                    <a:pt x="191033" y="1093787"/>
                  </a:cubicBezTo>
                  <a:cubicBezTo>
                    <a:pt x="334776" y="1046672"/>
                    <a:pt x="438866" y="935083"/>
                    <a:pt x="535521" y="754062"/>
                  </a:cubicBezTo>
                  <a:close/>
                  <a:moveTo>
                    <a:pt x="69575" y="519759"/>
                  </a:moveTo>
                  <a:lnTo>
                    <a:pt x="103683" y="554952"/>
                  </a:lnTo>
                  <a:cubicBezTo>
                    <a:pt x="190388" y="635973"/>
                    <a:pt x="301372" y="704788"/>
                    <a:pt x="284725" y="846138"/>
                  </a:cubicBezTo>
                  <a:cubicBezTo>
                    <a:pt x="271777" y="675030"/>
                    <a:pt x="179753" y="639228"/>
                    <a:pt x="101255" y="562973"/>
                  </a:cubicBezTo>
                  <a:close/>
                  <a:moveTo>
                    <a:pt x="292148" y="493350"/>
                  </a:moveTo>
                  <a:lnTo>
                    <a:pt x="296975" y="502877"/>
                  </a:lnTo>
                  <a:lnTo>
                    <a:pt x="324421" y="533990"/>
                  </a:lnTo>
                  <a:lnTo>
                    <a:pt x="322429" y="530452"/>
                  </a:lnTo>
                  <a:cubicBezTo>
                    <a:pt x="314110" y="518395"/>
                    <a:pt x="304568" y="506672"/>
                    <a:pt x="294100" y="495179"/>
                  </a:cubicBezTo>
                  <a:close/>
                  <a:moveTo>
                    <a:pt x="30696" y="466725"/>
                  </a:moveTo>
                  <a:lnTo>
                    <a:pt x="69575" y="519759"/>
                  </a:lnTo>
                  <a:lnTo>
                    <a:pt x="63056" y="513033"/>
                  </a:lnTo>
                  <a:cubicBezTo>
                    <a:pt x="50657" y="498459"/>
                    <a:pt x="39636" y="483154"/>
                    <a:pt x="30696" y="466725"/>
                  </a:cubicBezTo>
                  <a:close/>
                  <a:moveTo>
                    <a:pt x="424009" y="165313"/>
                  </a:moveTo>
                  <a:cubicBezTo>
                    <a:pt x="354624" y="195167"/>
                    <a:pt x="260458" y="225022"/>
                    <a:pt x="248068" y="327025"/>
                  </a:cubicBezTo>
                  <a:cubicBezTo>
                    <a:pt x="230721" y="247413"/>
                    <a:pt x="329843" y="202631"/>
                    <a:pt x="369492" y="185216"/>
                  </a:cubicBezTo>
                  <a:cubicBezTo>
                    <a:pt x="374448" y="182728"/>
                    <a:pt x="433921" y="160337"/>
                    <a:pt x="424009" y="165313"/>
                  </a:cubicBezTo>
                  <a:close/>
                  <a:moveTo>
                    <a:pt x="32082" y="0"/>
                  </a:moveTo>
                  <a:cubicBezTo>
                    <a:pt x="-69987" y="210336"/>
                    <a:pt x="97615" y="318211"/>
                    <a:pt x="231026" y="428139"/>
                  </a:cubicBezTo>
                  <a:lnTo>
                    <a:pt x="272923" y="466348"/>
                  </a:lnTo>
                  <a:lnTo>
                    <a:pt x="252569" y="425190"/>
                  </a:lnTo>
                  <a:cubicBezTo>
                    <a:pt x="202741" y="279291"/>
                    <a:pt x="258105" y="88929"/>
                    <a:pt x="368833" y="0"/>
                  </a:cubicBezTo>
                  <a:cubicBezTo>
                    <a:pt x="243341" y="125982"/>
                    <a:pt x="217505" y="311713"/>
                    <a:pt x="266410" y="442558"/>
                  </a:cubicBezTo>
                  <a:lnTo>
                    <a:pt x="283226" y="475743"/>
                  </a:lnTo>
                  <a:lnTo>
                    <a:pt x="304539" y="495179"/>
                  </a:lnTo>
                  <a:cubicBezTo>
                    <a:pt x="347570" y="541152"/>
                    <a:pt x="375407" y="590797"/>
                    <a:pt x="368603" y="650805"/>
                  </a:cubicBezTo>
                  <a:cubicBezTo>
                    <a:pt x="341384" y="890836"/>
                    <a:pt x="113738" y="1046732"/>
                    <a:pt x="185496" y="1284288"/>
                  </a:cubicBezTo>
                  <a:cubicBezTo>
                    <a:pt x="113738" y="1046732"/>
                    <a:pt x="329012" y="890836"/>
                    <a:pt x="356231" y="650805"/>
                  </a:cubicBezTo>
                  <a:cubicBezTo>
                    <a:pt x="359633" y="620801"/>
                    <a:pt x="354568" y="593388"/>
                    <a:pt x="343419" y="567729"/>
                  </a:cubicBezTo>
                  <a:lnTo>
                    <a:pt x="325548" y="535991"/>
                  </a:lnTo>
                  <a:lnTo>
                    <a:pt x="286479" y="493758"/>
                  </a:lnTo>
                  <a:lnTo>
                    <a:pt x="281206" y="483095"/>
                  </a:lnTo>
                  <a:lnTo>
                    <a:pt x="222569" y="428139"/>
                  </a:lnTo>
                  <a:cubicBezTo>
                    <a:pt x="92783" y="318211"/>
                    <a:pt x="-69987" y="210336"/>
                    <a:pt x="32082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8" name="Freeform 543"/>
            <p:cNvSpPr/>
            <p:nvPr>
              <p:custDataLst>
                <p:tags r:id="rId43"/>
              </p:custDataLst>
            </p:nvPr>
          </p:nvSpPr>
          <p:spPr bwMode="auto">
            <a:xfrm>
              <a:off x="8984491" y="5435049"/>
              <a:ext cx="436597" cy="519446"/>
            </a:xfrm>
            <a:custGeom>
              <a:avLst/>
              <a:gdLst>
                <a:gd name="T0" fmla="*/ 18 w 213"/>
                <a:gd name="T1" fmla="*/ 0 h 253"/>
                <a:gd name="T2" fmla="*/ 213 w 213"/>
                <a:gd name="T3" fmla="*/ 247 h 253"/>
                <a:gd name="T4" fmla="*/ 18 w 213"/>
                <a:gd name="T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" h="253">
                  <a:moveTo>
                    <a:pt x="18" y="0"/>
                  </a:moveTo>
                  <a:cubicBezTo>
                    <a:pt x="10" y="135"/>
                    <a:pt x="117" y="248"/>
                    <a:pt x="213" y="247"/>
                  </a:cubicBezTo>
                  <a:cubicBezTo>
                    <a:pt x="91" y="253"/>
                    <a:pt x="0" y="106"/>
                    <a:pt x="18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9" name="Freeform 544"/>
            <p:cNvSpPr/>
            <p:nvPr>
              <p:custDataLst>
                <p:tags r:id="rId44"/>
              </p:custDataLst>
            </p:nvPr>
          </p:nvSpPr>
          <p:spPr bwMode="auto">
            <a:xfrm>
              <a:off x="9091011" y="5527103"/>
              <a:ext cx="113095" cy="287997"/>
            </a:xfrm>
            <a:custGeom>
              <a:avLst/>
              <a:gdLst>
                <a:gd name="T0" fmla="*/ 37 w 55"/>
                <a:gd name="T1" fmla="*/ 140 h 140"/>
                <a:gd name="T2" fmla="*/ 52 w 55"/>
                <a:gd name="T3" fmla="*/ 6 h 140"/>
                <a:gd name="T4" fmla="*/ 36 w 55"/>
                <a:gd name="T5" fmla="*/ 34 h 140"/>
                <a:gd name="T6" fmla="*/ 37 w 55"/>
                <a:gd name="T7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40">
                  <a:moveTo>
                    <a:pt x="37" y="140"/>
                  </a:moveTo>
                  <a:cubicBezTo>
                    <a:pt x="4" y="93"/>
                    <a:pt x="33" y="45"/>
                    <a:pt x="52" y="6"/>
                  </a:cubicBezTo>
                  <a:cubicBezTo>
                    <a:pt x="55" y="0"/>
                    <a:pt x="37" y="31"/>
                    <a:pt x="36" y="34"/>
                  </a:cubicBezTo>
                  <a:cubicBezTo>
                    <a:pt x="26" y="56"/>
                    <a:pt x="0" y="113"/>
                    <a:pt x="37" y="14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0" name="Freeform 545"/>
            <p:cNvSpPr/>
            <p:nvPr>
              <p:custDataLst>
                <p:tags r:id="rId45"/>
              </p:custDataLst>
            </p:nvPr>
          </p:nvSpPr>
          <p:spPr bwMode="auto">
            <a:xfrm>
              <a:off x="9706454" y="5966330"/>
              <a:ext cx="114410" cy="561528"/>
            </a:xfrm>
            <a:custGeom>
              <a:avLst/>
              <a:gdLst>
                <a:gd name="T0" fmla="*/ 0 w 56"/>
                <a:gd name="T1" fmla="*/ 274 h 274"/>
                <a:gd name="T2" fmla="*/ 19 w 56"/>
                <a:gd name="T3" fmla="*/ 0 h 274"/>
                <a:gd name="T4" fmla="*/ 0 w 56"/>
                <a:gd name="T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74">
                  <a:moveTo>
                    <a:pt x="0" y="274"/>
                  </a:moveTo>
                  <a:cubicBezTo>
                    <a:pt x="42" y="200"/>
                    <a:pt x="46" y="114"/>
                    <a:pt x="19" y="0"/>
                  </a:cubicBezTo>
                  <a:cubicBezTo>
                    <a:pt x="56" y="114"/>
                    <a:pt x="47" y="200"/>
                    <a:pt x="0" y="274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1" name="Freeform 546"/>
            <p:cNvSpPr/>
            <p:nvPr>
              <p:custDataLst>
                <p:tags r:id="rId46"/>
              </p:custDataLst>
            </p:nvPr>
          </p:nvSpPr>
          <p:spPr bwMode="auto">
            <a:xfrm>
              <a:off x="8730685" y="5694114"/>
              <a:ext cx="1116480" cy="1002070"/>
            </a:xfrm>
            <a:custGeom>
              <a:avLst/>
              <a:gdLst>
                <a:gd name="T0" fmla="*/ 0 w 545"/>
                <a:gd name="T1" fmla="*/ 0 h 489"/>
                <a:gd name="T2" fmla="*/ 386 w 545"/>
                <a:gd name="T3" fmla="*/ 151 h 489"/>
                <a:gd name="T4" fmla="*/ 545 w 545"/>
                <a:gd name="T5" fmla="*/ 489 h 489"/>
                <a:gd name="T6" fmla="*/ 380 w 545"/>
                <a:gd name="T7" fmla="*/ 156 h 489"/>
                <a:gd name="T8" fmla="*/ 0 w 545"/>
                <a:gd name="T9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489">
                  <a:moveTo>
                    <a:pt x="0" y="0"/>
                  </a:moveTo>
                  <a:cubicBezTo>
                    <a:pt x="55" y="204"/>
                    <a:pt x="308" y="39"/>
                    <a:pt x="386" y="151"/>
                  </a:cubicBezTo>
                  <a:cubicBezTo>
                    <a:pt x="464" y="264"/>
                    <a:pt x="425" y="416"/>
                    <a:pt x="545" y="489"/>
                  </a:cubicBezTo>
                  <a:cubicBezTo>
                    <a:pt x="425" y="416"/>
                    <a:pt x="459" y="269"/>
                    <a:pt x="380" y="156"/>
                  </a:cubicBezTo>
                  <a:cubicBezTo>
                    <a:pt x="302" y="44"/>
                    <a:pt x="55" y="204"/>
                    <a:pt x="0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2" name="Freeform 547"/>
            <p:cNvSpPr/>
            <p:nvPr>
              <p:custDataLst>
                <p:tags r:id="rId47"/>
              </p:custDataLst>
            </p:nvPr>
          </p:nvSpPr>
          <p:spPr bwMode="auto">
            <a:xfrm>
              <a:off x="9084435" y="6054440"/>
              <a:ext cx="515501" cy="186737"/>
            </a:xfrm>
            <a:custGeom>
              <a:avLst/>
              <a:gdLst>
                <a:gd name="T0" fmla="*/ 0 w 251"/>
                <a:gd name="T1" fmla="*/ 24 h 91"/>
                <a:gd name="T2" fmla="*/ 251 w 251"/>
                <a:gd name="T3" fmla="*/ 91 h 91"/>
                <a:gd name="T4" fmla="*/ 0 w 251"/>
                <a:gd name="T5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" h="91">
                  <a:moveTo>
                    <a:pt x="0" y="24"/>
                  </a:moveTo>
                  <a:cubicBezTo>
                    <a:pt x="80" y="52"/>
                    <a:pt x="189" y="1"/>
                    <a:pt x="251" y="91"/>
                  </a:cubicBezTo>
                  <a:cubicBezTo>
                    <a:pt x="157" y="0"/>
                    <a:pt x="94" y="64"/>
                    <a:pt x="0" y="24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3" name="Freeform 548"/>
            <p:cNvSpPr/>
            <p:nvPr>
              <p:custDataLst>
                <p:tags r:id="rId48"/>
              </p:custDataLst>
            </p:nvPr>
          </p:nvSpPr>
          <p:spPr bwMode="auto">
            <a:xfrm>
              <a:off x="7722041" y="5648087"/>
              <a:ext cx="1362395" cy="607554"/>
            </a:xfrm>
            <a:custGeom>
              <a:avLst/>
              <a:gdLst>
                <a:gd name="T0" fmla="*/ 0 w 665"/>
                <a:gd name="T1" fmla="*/ 179 h 296"/>
                <a:gd name="T2" fmla="*/ 129 w 665"/>
                <a:gd name="T3" fmla="*/ 117 h 296"/>
                <a:gd name="T4" fmla="*/ 213 w 665"/>
                <a:gd name="T5" fmla="*/ 61 h 296"/>
                <a:gd name="T6" fmla="*/ 665 w 665"/>
                <a:gd name="T7" fmla="*/ 296 h 296"/>
                <a:gd name="T8" fmla="*/ 151 w 665"/>
                <a:gd name="T9" fmla="*/ 40 h 296"/>
                <a:gd name="T10" fmla="*/ 64 w 665"/>
                <a:gd name="T11" fmla="*/ 112 h 296"/>
                <a:gd name="T12" fmla="*/ 0 w 665"/>
                <a:gd name="T13" fmla="*/ 179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5" h="296">
                  <a:moveTo>
                    <a:pt x="0" y="179"/>
                  </a:moveTo>
                  <a:cubicBezTo>
                    <a:pt x="47" y="174"/>
                    <a:pt x="107" y="77"/>
                    <a:pt x="129" y="117"/>
                  </a:cubicBezTo>
                  <a:cubicBezTo>
                    <a:pt x="142" y="142"/>
                    <a:pt x="145" y="69"/>
                    <a:pt x="213" y="61"/>
                  </a:cubicBezTo>
                  <a:cubicBezTo>
                    <a:pt x="323" y="49"/>
                    <a:pt x="487" y="95"/>
                    <a:pt x="665" y="296"/>
                  </a:cubicBezTo>
                  <a:cubicBezTo>
                    <a:pt x="564" y="126"/>
                    <a:pt x="311" y="0"/>
                    <a:pt x="151" y="40"/>
                  </a:cubicBezTo>
                  <a:cubicBezTo>
                    <a:pt x="125" y="46"/>
                    <a:pt x="90" y="60"/>
                    <a:pt x="64" y="112"/>
                  </a:cubicBezTo>
                  <a:cubicBezTo>
                    <a:pt x="50" y="140"/>
                    <a:pt x="23" y="161"/>
                    <a:pt x="0" y="179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4" name="Freeform 549"/>
            <p:cNvSpPr/>
            <p:nvPr>
              <p:custDataLst>
                <p:tags r:id="rId49"/>
              </p:custDataLst>
            </p:nvPr>
          </p:nvSpPr>
          <p:spPr bwMode="auto">
            <a:xfrm>
              <a:off x="6358331" y="2399908"/>
              <a:ext cx="578623" cy="543117"/>
            </a:xfrm>
            <a:custGeom>
              <a:avLst/>
              <a:gdLst>
                <a:gd name="T0" fmla="*/ 128 w 282"/>
                <a:gd name="T1" fmla="*/ 124 h 265"/>
                <a:gd name="T2" fmla="*/ 27 w 282"/>
                <a:gd name="T3" fmla="*/ 89 h 265"/>
                <a:gd name="T4" fmla="*/ 94 w 282"/>
                <a:gd name="T5" fmla="*/ 3 h 265"/>
                <a:gd name="T6" fmla="*/ 282 w 282"/>
                <a:gd name="T7" fmla="*/ 70 h 265"/>
                <a:gd name="T8" fmla="*/ 73 w 282"/>
                <a:gd name="T9" fmla="*/ 230 h 265"/>
                <a:gd name="T10" fmla="*/ 128 w 282"/>
                <a:gd name="T11" fmla="*/ 12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265">
                  <a:moveTo>
                    <a:pt x="128" y="124"/>
                  </a:moveTo>
                  <a:cubicBezTo>
                    <a:pt x="73" y="123"/>
                    <a:pt x="64" y="134"/>
                    <a:pt x="27" y="89"/>
                  </a:cubicBezTo>
                  <a:cubicBezTo>
                    <a:pt x="0" y="55"/>
                    <a:pt x="40" y="0"/>
                    <a:pt x="94" y="3"/>
                  </a:cubicBezTo>
                  <a:cubicBezTo>
                    <a:pt x="151" y="6"/>
                    <a:pt x="191" y="77"/>
                    <a:pt x="282" y="70"/>
                  </a:cubicBezTo>
                  <a:cubicBezTo>
                    <a:pt x="249" y="194"/>
                    <a:pt x="140" y="265"/>
                    <a:pt x="73" y="230"/>
                  </a:cubicBezTo>
                  <a:cubicBezTo>
                    <a:pt x="47" y="217"/>
                    <a:pt x="42" y="157"/>
                    <a:pt x="128" y="124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5" name="Freeform 550"/>
            <p:cNvSpPr/>
            <p:nvPr>
              <p:custDataLst>
                <p:tags r:id="rId50"/>
              </p:custDataLst>
            </p:nvPr>
          </p:nvSpPr>
          <p:spPr bwMode="auto">
            <a:xfrm>
              <a:off x="6596355" y="1725285"/>
              <a:ext cx="344544" cy="353750"/>
            </a:xfrm>
            <a:custGeom>
              <a:avLst/>
              <a:gdLst>
                <a:gd name="T0" fmla="*/ 74 w 168"/>
                <a:gd name="T1" fmla="*/ 93 h 173"/>
                <a:gd name="T2" fmla="*/ 40 w 168"/>
                <a:gd name="T3" fmla="*/ 38 h 173"/>
                <a:gd name="T4" fmla="*/ 104 w 168"/>
                <a:gd name="T5" fmla="*/ 23 h 173"/>
                <a:gd name="T6" fmla="*/ 168 w 168"/>
                <a:gd name="T7" fmla="*/ 127 h 173"/>
                <a:gd name="T8" fmla="*/ 7 w 168"/>
                <a:gd name="T9" fmla="*/ 122 h 173"/>
                <a:gd name="T10" fmla="*/ 74 w 168"/>
                <a:gd name="T11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173">
                  <a:moveTo>
                    <a:pt x="74" y="93"/>
                  </a:moveTo>
                  <a:cubicBezTo>
                    <a:pt x="48" y="72"/>
                    <a:pt x="40" y="73"/>
                    <a:pt x="40" y="38"/>
                  </a:cubicBezTo>
                  <a:cubicBezTo>
                    <a:pt x="40" y="11"/>
                    <a:pt x="80" y="0"/>
                    <a:pt x="104" y="23"/>
                  </a:cubicBezTo>
                  <a:cubicBezTo>
                    <a:pt x="130" y="46"/>
                    <a:pt x="122" y="95"/>
                    <a:pt x="168" y="127"/>
                  </a:cubicBezTo>
                  <a:cubicBezTo>
                    <a:pt x="104" y="173"/>
                    <a:pt x="26" y="165"/>
                    <a:pt x="7" y="122"/>
                  </a:cubicBezTo>
                  <a:cubicBezTo>
                    <a:pt x="0" y="106"/>
                    <a:pt x="20" y="76"/>
                    <a:pt x="74" y="93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6" name="Freeform 551"/>
            <p:cNvSpPr/>
            <p:nvPr>
              <p:custDataLst>
                <p:tags r:id="rId51"/>
              </p:custDataLst>
            </p:nvPr>
          </p:nvSpPr>
          <p:spPr bwMode="auto">
            <a:xfrm>
              <a:off x="6940899" y="1700300"/>
              <a:ext cx="282737" cy="243285"/>
            </a:xfrm>
            <a:custGeom>
              <a:avLst/>
              <a:gdLst>
                <a:gd name="T0" fmla="*/ 70 w 138"/>
                <a:gd name="T1" fmla="*/ 59 h 119"/>
                <a:gd name="T2" fmla="*/ 20 w 138"/>
                <a:gd name="T3" fmla="*/ 48 h 119"/>
                <a:gd name="T4" fmla="*/ 26 w 138"/>
                <a:gd name="T5" fmla="*/ 100 h 119"/>
                <a:gd name="T6" fmla="*/ 120 w 138"/>
                <a:gd name="T7" fmla="*/ 119 h 119"/>
                <a:gd name="T8" fmla="*/ 74 w 138"/>
                <a:gd name="T9" fmla="*/ 1 h 119"/>
                <a:gd name="T10" fmla="*/ 70 w 138"/>
                <a:gd name="T11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19">
                  <a:moveTo>
                    <a:pt x="70" y="59"/>
                  </a:moveTo>
                  <a:cubicBezTo>
                    <a:pt x="48" y="46"/>
                    <a:pt x="46" y="39"/>
                    <a:pt x="20" y="48"/>
                  </a:cubicBezTo>
                  <a:cubicBezTo>
                    <a:pt x="0" y="55"/>
                    <a:pt x="3" y="88"/>
                    <a:pt x="26" y="100"/>
                  </a:cubicBezTo>
                  <a:cubicBezTo>
                    <a:pt x="50" y="113"/>
                    <a:pt x="85" y="94"/>
                    <a:pt x="120" y="119"/>
                  </a:cubicBezTo>
                  <a:cubicBezTo>
                    <a:pt x="138" y="60"/>
                    <a:pt x="110" y="4"/>
                    <a:pt x="74" y="1"/>
                  </a:cubicBezTo>
                  <a:cubicBezTo>
                    <a:pt x="60" y="0"/>
                    <a:pt x="43" y="24"/>
                    <a:pt x="70" y="59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7" name="Freeform 552"/>
            <p:cNvSpPr/>
            <p:nvPr>
              <p:custDataLst>
                <p:tags r:id="rId52"/>
              </p:custDataLst>
            </p:nvPr>
          </p:nvSpPr>
          <p:spPr bwMode="auto">
            <a:xfrm>
              <a:off x="7616836" y="1917283"/>
              <a:ext cx="226189" cy="197258"/>
            </a:xfrm>
            <a:custGeom>
              <a:avLst/>
              <a:gdLst>
                <a:gd name="T0" fmla="*/ 57 w 110"/>
                <a:gd name="T1" fmla="*/ 48 h 96"/>
                <a:gd name="T2" fmla="*/ 16 w 110"/>
                <a:gd name="T3" fmla="*/ 39 h 96"/>
                <a:gd name="T4" fmla="*/ 21 w 110"/>
                <a:gd name="T5" fmla="*/ 81 h 96"/>
                <a:gd name="T6" fmla="*/ 97 w 110"/>
                <a:gd name="T7" fmla="*/ 96 h 96"/>
                <a:gd name="T8" fmla="*/ 59 w 110"/>
                <a:gd name="T9" fmla="*/ 1 h 96"/>
                <a:gd name="T10" fmla="*/ 57 w 110"/>
                <a:gd name="T11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96">
                  <a:moveTo>
                    <a:pt x="57" y="48"/>
                  </a:moveTo>
                  <a:cubicBezTo>
                    <a:pt x="38" y="37"/>
                    <a:pt x="37" y="31"/>
                    <a:pt x="16" y="39"/>
                  </a:cubicBezTo>
                  <a:cubicBezTo>
                    <a:pt x="0" y="45"/>
                    <a:pt x="2" y="71"/>
                    <a:pt x="21" y="81"/>
                  </a:cubicBezTo>
                  <a:cubicBezTo>
                    <a:pt x="40" y="91"/>
                    <a:pt x="68" y="76"/>
                    <a:pt x="97" y="96"/>
                  </a:cubicBezTo>
                  <a:cubicBezTo>
                    <a:pt x="110" y="48"/>
                    <a:pt x="89" y="3"/>
                    <a:pt x="59" y="1"/>
                  </a:cubicBezTo>
                  <a:cubicBezTo>
                    <a:pt x="48" y="0"/>
                    <a:pt x="34" y="19"/>
                    <a:pt x="57" y="48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8" name="Freeform 553"/>
            <p:cNvSpPr/>
            <p:nvPr>
              <p:custDataLst>
                <p:tags r:id="rId53"/>
              </p:custDataLst>
            </p:nvPr>
          </p:nvSpPr>
          <p:spPr bwMode="auto">
            <a:xfrm>
              <a:off x="7491907" y="2253938"/>
              <a:ext cx="134135" cy="128875"/>
            </a:xfrm>
            <a:custGeom>
              <a:avLst/>
              <a:gdLst>
                <a:gd name="T0" fmla="*/ 35 w 65"/>
                <a:gd name="T1" fmla="*/ 28 h 63"/>
                <a:gd name="T2" fmla="*/ 14 w 65"/>
                <a:gd name="T3" fmla="*/ 16 h 63"/>
                <a:gd name="T4" fmla="*/ 8 w 65"/>
                <a:gd name="T5" fmla="*/ 40 h 63"/>
                <a:gd name="T6" fmla="*/ 48 w 65"/>
                <a:gd name="T7" fmla="*/ 63 h 63"/>
                <a:gd name="T8" fmla="*/ 45 w 65"/>
                <a:gd name="T9" fmla="*/ 3 h 63"/>
                <a:gd name="T10" fmla="*/ 35 w 65"/>
                <a:gd name="T11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3">
                  <a:moveTo>
                    <a:pt x="35" y="28"/>
                  </a:moveTo>
                  <a:cubicBezTo>
                    <a:pt x="27" y="19"/>
                    <a:pt x="27" y="15"/>
                    <a:pt x="14" y="16"/>
                  </a:cubicBezTo>
                  <a:cubicBezTo>
                    <a:pt x="4" y="16"/>
                    <a:pt x="0" y="31"/>
                    <a:pt x="8" y="40"/>
                  </a:cubicBezTo>
                  <a:cubicBezTo>
                    <a:pt x="17" y="50"/>
                    <a:pt x="36" y="46"/>
                    <a:pt x="48" y="63"/>
                  </a:cubicBezTo>
                  <a:cubicBezTo>
                    <a:pt x="65" y="39"/>
                    <a:pt x="61" y="10"/>
                    <a:pt x="45" y="3"/>
                  </a:cubicBezTo>
                  <a:cubicBezTo>
                    <a:pt x="39" y="0"/>
                    <a:pt x="28" y="8"/>
                    <a:pt x="35" y="28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9" name="Freeform 554"/>
            <p:cNvSpPr/>
            <p:nvPr>
              <p:custDataLst>
                <p:tags r:id="rId54"/>
              </p:custDataLst>
            </p:nvPr>
          </p:nvSpPr>
          <p:spPr bwMode="auto">
            <a:xfrm>
              <a:off x="6868572" y="2222376"/>
              <a:ext cx="127561" cy="131505"/>
            </a:xfrm>
            <a:custGeom>
              <a:avLst/>
              <a:gdLst>
                <a:gd name="T0" fmla="*/ 25 w 62"/>
                <a:gd name="T1" fmla="*/ 32 h 64"/>
                <a:gd name="T2" fmla="*/ 4 w 62"/>
                <a:gd name="T3" fmla="*/ 19 h 64"/>
                <a:gd name="T4" fmla="*/ 24 w 62"/>
                <a:gd name="T5" fmla="*/ 3 h 64"/>
                <a:gd name="T6" fmla="*/ 62 w 62"/>
                <a:gd name="T7" fmla="*/ 28 h 64"/>
                <a:gd name="T8" fmla="*/ 7 w 62"/>
                <a:gd name="T9" fmla="*/ 53 h 64"/>
                <a:gd name="T10" fmla="*/ 25 w 62"/>
                <a:gd name="T1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4">
                  <a:moveTo>
                    <a:pt x="25" y="32"/>
                  </a:moveTo>
                  <a:cubicBezTo>
                    <a:pt x="13" y="29"/>
                    <a:pt x="10" y="31"/>
                    <a:pt x="4" y="19"/>
                  </a:cubicBezTo>
                  <a:cubicBezTo>
                    <a:pt x="0" y="10"/>
                    <a:pt x="12" y="0"/>
                    <a:pt x="24" y="3"/>
                  </a:cubicBezTo>
                  <a:cubicBezTo>
                    <a:pt x="36" y="7"/>
                    <a:pt x="42" y="25"/>
                    <a:pt x="62" y="28"/>
                  </a:cubicBezTo>
                  <a:cubicBezTo>
                    <a:pt x="48" y="54"/>
                    <a:pt x="20" y="64"/>
                    <a:pt x="7" y="53"/>
                  </a:cubicBezTo>
                  <a:cubicBezTo>
                    <a:pt x="2" y="49"/>
                    <a:pt x="4" y="35"/>
                    <a:pt x="25" y="32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0" name="Freeform 555"/>
            <p:cNvSpPr/>
            <p:nvPr>
              <p:custDataLst>
                <p:tags r:id="rId55"/>
              </p:custDataLst>
            </p:nvPr>
          </p:nvSpPr>
          <p:spPr bwMode="auto">
            <a:xfrm>
              <a:off x="10036532" y="1771312"/>
              <a:ext cx="210408" cy="205148"/>
            </a:xfrm>
            <a:custGeom>
              <a:avLst/>
              <a:gdLst>
                <a:gd name="T0" fmla="*/ 52 w 103"/>
                <a:gd name="T1" fmla="*/ 40 h 100"/>
                <a:gd name="T2" fmla="*/ 72 w 103"/>
                <a:gd name="T3" fmla="*/ 7 h 100"/>
                <a:gd name="T4" fmla="*/ 98 w 103"/>
                <a:gd name="T5" fmla="*/ 38 h 100"/>
                <a:gd name="T6" fmla="*/ 58 w 103"/>
                <a:gd name="T7" fmla="*/ 100 h 100"/>
                <a:gd name="T8" fmla="*/ 18 w 103"/>
                <a:gd name="T9" fmla="*/ 12 h 100"/>
                <a:gd name="T10" fmla="*/ 52 w 103"/>
                <a:gd name="T11" fmla="*/ 4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00">
                  <a:moveTo>
                    <a:pt x="52" y="40"/>
                  </a:moveTo>
                  <a:cubicBezTo>
                    <a:pt x="56" y="21"/>
                    <a:pt x="53" y="17"/>
                    <a:pt x="72" y="7"/>
                  </a:cubicBezTo>
                  <a:cubicBezTo>
                    <a:pt x="87" y="0"/>
                    <a:pt x="103" y="19"/>
                    <a:pt x="98" y="38"/>
                  </a:cubicBezTo>
                  <a:cubicBezTo>
                    <a:pt x="92" y="58"/>
                    <a:pt x="63" y="67"/>
                    <a:pt x="58" y="100"/>
                  </a:cubicBezTo>
                  <a:cubicBezTo>
                    <a:pt x="16" y="78"/>
                    <a:pt x="0" y="33"/>
                    <a:pt x="18" y="12"/>
                  </a:cubicBezTo>
                  <a:cubicBezTo>
                    <a:pt x="25" y="4"/>
                    <a:pt x="47" y="7"/>
                    <a:pt x="52" y="4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1" name="Freeform 556"/>
            <p:cNvSpPr/>
            <p:nvPr>
              <p:custDataLst>
                <p:tags r:id="rId56"/>
              </p:custDataLst>
            </p:nvPr>
          </p:nvSpPr>
          <p:spPr bwMode="auto">
            <a:xfrm>
              <a:off x="10267981" y="1568795"/>
              <a:ext cx="256436" cy="278791"/>
            </a:xfrm>
            <a:custGeom>
              <a:avLst/>
              <a:gdLst>
                <a:gd name="T0" fmla="*/ 58 w 125"/>
                <a:gd name="T1" fmla="*/ 65 h 136"/>
                <a:gd name="T2" fmla="*/ 46 w 125"/>
                <a:gd name="T3" fmla="*/ 15 h 136"/>
                <a:gd name="T4" fmla="*/ 1 w 125"/>
                <a:gd name="T5" fmla="*/ 43 h 136"/>
                <a:gd name="T6" fmla="*/ 25 w 125"/>
                <a:gd name="T7" fmla="*/ 136 h 136"/>
                <a:gd name="T8" fmla="*/ 111 w 125"/>
                <a:gd name="T9" fmla="*/ 43 h 136"/>
                <a:gd name="T10" fmla="*/ 58 w 125"/>
                <a:gd name="T11" fmla="*/ 6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36">
                  <a:moveTo>
                    <a:pt x="58" y="65"/>
                  </a:moveTo>
                  <a:cubicBezTo>
                    <a:pt x="60" y="38"/>
                    <a:pt x="65" y="34"/>
                    <a:pt x="46" y="15"/>
                  </a:cubicBezTo>
                  <a:cubicBezTo>
                    <a:pt x="30" y="0"/>
                    <a:pt x="2" y="17"/>
                    <a:pt x="1" y="43"/>
                  </a:cubicBezTo>
                  <a:cubicBezTo>
                    <a:pt x="0" y="70"/>
                    <a:pt x="32" y="93"/>
                    <a:pt x="25" y="136"/>
                  </a:cubicBezTo>
                  <a:cubicBezTo>
                    <a:pt x="86" y="125"/>
                    <a:pt x="125" y="76"/>
                    <a:pt x="111" y="43"/>
                  </a:cubicBezTo>
                  <a:cubicBezTo>
                    <a:pt x="106" y="30"/>
                    <a:pt x="77" y="24"/>
                    <a:pt x="58" y="65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2" name="Freeform 557"/>
            <p:cNvSpPr/>
            <p:nvPr>
              <p:custDataLst>
                <p:tags r:id="rId57"/>
              </p:custDataLst>
            </p:nvPr>
          </p:nvSpPr>
          <p:spPr bwMode="auto">
            <a:xfrm>
              <a:off x="10337680" y="2389387"/>
              <a:ext cx="205148" cy="224874"/>
            </a:xfrm>
            <a:custGeom>
              <a:avLst/>
              <a:gdLst>
                <a:gd name="T0" fmla="*/ 46 w 100"/>
                <a:gd name="T1" fmla="*/ 52 h 110"/>
                <a:gd name="T2" fmla="*/ 36 w 100"/>
                <a:gd name="T3" fmla="*/ 12 h 110"/>
                <a:gd name="T4" fmla="*/ 0 w 100"/>
                <a:gd name="T5" fmla="*/ 35 h 110"/>
                <a:gd name="T6" fmla="*/ 20 w 100"/>
                <a:gd name="T7" fmla="*/ 110 h 110"/>
                <a:gd name="T8" fmla="*/ 89 w 100"/>
                <a:gd name="T9" fmla="*/ 35 h 110"/>
                <a:gd name="T10" fmla="*/ 46 w 100"/>
                <a:gd name="T11" fmla="*/ 5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46" y="52"/>
                  </a:moveTo>
                  <a:cubicBezTo>
                    <a:pt x="47" y="31"/>
                    <a:pt x="52" y="28"/>
                    <a:pt x="36" y="12"/>
                  </a:cubicBezTo>
                  <a:cubicBezTo>
                    <a:pt x="24" y="0"/>
                    <a:pt x="1" y="14"/>
                    <a:pt x="0" y="35"/>
                  </a:cubicBezTo>
                  <a:cubicBezTo>
                    <a:pt x="0" y="57"/>
                    <a:pt x="25" y="75"/>
                    <a:pt x="20" y="110"/>
                  </a:cubicBezTo>
                  <a:cubicBezTo>
                    <a:pt x="69" y="101"/>
                    <a:pt x="100" y="62"/>
                    <a:pt x="89" y="35"/>
                  </a:cubicBezTo>
                  <a:cubicBezTo>
                    <a:pt x="85" y="24"/>
                    <a:pt x="62" y="20"/>
                    <a:pt x="46" y="52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3" name="Freeform 558"/>
            <p:cNvSpPr/>
            <p:nvPr>
              <p:custDataLst>
                <p:tags r:id="rId58"/>
              </p:custDataLst>
            </p:nvPr>
          </p:nvSpPr>
          <p:spPr bwMode="auto">
            <a:xfrm>
              <a:off x="10461295" y="1990927"/>
              <a:ext cx="111780" cy="135451"/>
            </a:xfrm>
            <a:custGeom>
              <a:avLst/>
              <a:gdLst>
                <a:gd name="T0" fmla="*/ 27 w 55"/>
                <a:gd name="T1" fmla="*/ 34 h 66"/>
                <a:gd name="T2" fmla="*/ 29 w 55"/>
                <a:gd name="T3" fmla="*/ 9 h 66"/>
                <a:gd name="T4" fmla="*/ 4 w 55"/>
                <a:gd name="T5" fmla="*/ 15 h 66"/>
                <a:gd name="T6" fmla="*/ 1 w 55"/>
                <a:gd name="T7" fmla="*/ 61 h 66"/>
                <a:gd name="T8" fmla="*/ 54 w 55"/>
                <a:gd name="T9" fmla="*/ 32 h 66"/>
                <a:gd name="T10" fmla="*/ 27 w 55"/>
                <a:gd name="T11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66">
                  <a:moveTo>
                    <a:pt x="27" y="34"/>
                  </a:moveTo>
                  <a:cubicBezTo>
                    <a:pt x="32" y="22"/>
                    <a:pt x="35" y="21"/>
                    <a:pt x="29" y="9"/>
                  </a:cubicBezTo>
                  <a:cubicBezTo>
                    <a:pt x="24" y="0"/>
                    <a:pt x="9" y="4"/>
                    <a:pt x="4" y="15"/>
                  </a:cubicBezTo>
                  <a:cubicBezTo>
                    <a:pt x="0" y="28"/>
                    <a:pt x="11" y="43"/>
                    <a:pt x="1" y="61"/>
                  </a:cubicBezTo>
                  <a:cubicBezTo>
                    <a:pt x="30" y="66"/>
                    <a:pt x="55" y="50"/>
                    <a:pt x="54" y="32"/>
                  </a:cubicBezTo>
                  <a:cubicBezTo>
                    <a:pt x="54" y="26"/>
                    <a:pt x="42" y="19"/>
                    <a:pt x="27" y="34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4" name="Freeform 559"/>
            <p:cNvSpPr/>
            <p:nvPr>
              <p:custDataLst>
                <p:tags r:id="rId59"/>
              </p:custDataLst>
            </p:nvPr>
          </p:nvSpPr>
          <p:spPr bwMode="auto">
            <a:xfrm>
              <a:off x="9935275" y="1869942"/>
              <a:ext cx="120985" cy="131505"/>
            </a:xfrm>
            <a:custGeom>
              <a:avLst/>
              <a:gdLst>
                <a:gd name="T0" fmla="*/ 31 w 59"/>
                <a:gd name="T1" fmla="*/ 32 h 64"/>
                <a:gd name="T2" fmla="*/ 34 w 59"/>
                <a:gd name="T3" fmla="*/ 8 h 64"/>
                <a:gd name="T4" fmla="*/ 57 w 59"/>
                <a:gd name="T5" fmla="*/ 19 h 64"/>
                <a:gd name="T6" fmla="*/ 51 w 59"/>
                <a:gd name="T7" fmla="*/ 64 h 64"/>
                <a:gd name="T8" fmla="*/ 4 w 59"/>
                <a:gd name="T9" fmla="*/ 25 h 64"/>
                <a:gd name="T10" fmla="*/ 31 w 59"/>
                <a:gd name="T1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64">
                  <a:moveTo>
                    <a:pt x="31" y="32"/>
                  </a:moveTo>
                  <a:cubicBezTo>
                    <a:pt x="28" y="20"/>
                    <a:pt x="26" y="18"/>
                    <a:pt x="34" y="8"/>
                  </a:cubicBezTo>
                  <a:cubicBezTo>
                    <a:pt x="40" y="0"/>
                    <a:pt x="55" y="6"/>
                    <a:pt x="57" y="19"/>
                  </a:cubicBezTo>
                  <a:cubicBezTo>
                    <a:pt x="59" y="31"/>
                    <a:pt x="45" y="44"/>
                    <a:pt x="51" y="64"/>
                  </a:cubicBezTo>
                  <a:cubicBezTo>
                    <a:pt x="21" y="63"/>
                    <a:pt x="0" y="42"/>
                    <a:pt x="4" y="25"/>
                  </a:cubicBezTo>
                  <a:cubicBezTo>
                    <a:pt x="6" y="19"/>
                    <a:pt x="19" y="15"/>
                    <a:pt x="31" y="32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5" name="Freeform 560"/>
            <p:cNvSpPr/>
            <p:nvPr>
              <p:custDataLst>
                <p:tags r:id="rId60"/>
              </p:custDataLst>
            </p:nvPr>
          </p:nvSpPr>
          <p:spPr bwMode="auto">
            <a:xfrm>
              <a:off x="9435554" y="2011968"/>
              <a:ext cx="399776" cy="385311"/>
            </a:xfrm>
            <a:custGeom>
              <a:avLst/>
              <a:gdLst>
                <a:gd name="T0" fmla="*/ 97 w 195"/>
                <a:gd name="T1" fmla="*/ 76 h 188"/>
                <a:gd name="T2" fmla="*/ 136 w 195"/>
                <a:gd name="T3" fmla="*/ 13 h 188"/>
                <a:gd name="T4" fmla="*/ 184 w 195"/>
                <a:gd name="T5" fmla="*/ 72 h 188"/>
                <a:gd name="T6" fmla="*/ 109 w 195"/>
                <a:gd name="T7" fmla="*/ 188 h 188"/>
                <a:gd name="T8" fmla="*/ 34 w 195"/>
                <a:gd name="T9" fmla="*/ 21 h 188"/>
                <a:gd name="T10" fmla="*/ 97 w 195"/>
                <a:gd name="T11" fmla="*/ 7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" h="188">
                  <a:moveTo>
                    <a:pt x="97" y="76"/>
                  </a:moveTo>
                  <a:cubicBezTo>
                    <a:pt x="106" y="39"/>
                    <a:pt x="100" y="30"/>
                    <a:pt x="136" y="13"/>
                  </a:cubicBezTo>
                  <a:cubicBezTo>
                    <a:pt x="164" y="0"/>
                    <a:pt x="195" y="35"/>
                    <a:pt x="184" y="72"/>
                  </a:cubicBezTo>
                  <a:cubicBezTo>
                    <a:pt x="173" y="110"/>
                    <a:pt x="119" y="126"/>
                    <a:pt x="109" y="188"/>
                  </a:cubicBezTo>
                  <a:cubicBezTo>
                    <a:pt x="30" y="146"/>
                    <a:pt x="0" y="62"/>
                    <a:pt x="34" y="21"/>
                  </a:cubicBezTo>
                  <a:cubicBezTo>
                    <a:pt x="47" y="6"/>
                    <a:pt x="88" y="12"/>
                    <a:pt x="97" y="76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6" name="Freeform 561"/>
            <p:cNvSpPr/>
            <p:nvPr>
              <p:custDataLst>
                <p:tags r:id="rId61"/>
              </p:custDataLst>
            </p:nvPr>
          </p:nvSpPr>
          <p:spPr bwMode="auto">
            <a:xfrm>
              <a:off x="10377131" y="2042214"/>
              <a:ext cx="42082" cy="51287"/>
            </a:xfrm>
            <a:custGeom>
              <a:avLst/>
              <a:gdLst>
                <a:gd name="T0" fmla="*/ 10 w 21"/>
                <a:gd name="T1" fmla="*/ 13 h 25"/>
                <a:gd name="T2" fmla="*/ 11 w 21"/>
                <a:gd name="T3" fmla="*/ 3 h 25"/>
                <a:gd name="T4" fmla="*/ 2 w 21"/>
                <a:gd name="T5" fmla="*/ 6 h 25"/>
                <a:gd name="T6" fmla="*/ 0 w 21"/>
                <a:gd name="T7" fmla="*/ 23 h 25"/>
                <a:gd name="T8" fmla="*/ 21 w 21"/>
                <a:gd name="T9" fmla="*/ 12 h 25"/>
                <a:gd name="T10" fmla="*/ 10 w 21"/>
                <a:gd name="T11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5">
                  <a:moveTo>
                    <a:pt x="10" y="13"/>
                  </a:moveTo>
                  <a:cubicBezTo>
                    <a:pt x="12" y="8"/>
                    <a:pt x="14" y="8"/>
                    <a:pt x="11" y="3"/>
                  </a:cubicBezTo>
                  <a:cubicBezTo>
                    <a:pt x="10" y="0"/>
                    <a:pt x="4" y="1"/>
                    <a:pt x="2" y="6"/>
                  </a:cubicBezTo>
                  <a:cubicBezTo>
                    <a:pt x="0" y="10"/>
                    <a:pt x="4" y="16"/>
                    <a:pt x="0" y="23"/>
                  </a:cubicBezTo>
                  <a:cubicBezTo>
                    <a:pt x="12" y="25"/>
                    <a:pt x="21" y="19"/>
                    <a:pt x="21" y="12"/>
                  </a:cubicBezTo>
                  <a:cubicBezTo>
                    <a:pt x="21" y="10"/>
                    <a:pt x="16" y="7"/>
                    <a:pt x="10" y="13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7" name="Freeform 562"/>
            <p:cNvSpPr/>
            <p:nvPr>
              <p:custDataLst>
                <p:tags r:id="rId62"/>
              </p:custDataLst>
            </p:nvPr>
          </p:nvSpPr>
          <p:spPr bwMode="auto">
            <a:xfrm>
              <a:off x="10428418" y="1890983"/>
              <a:ext cx="44712" cy="51287"/>
            </a:xfrm>
            <a:custGeom>
              <a:avLst/>
              <a:gdLst>
                <a:gd name="T0" fmla="*/ 11 w 22"/>
                <a:gd name="T1" fmla="*/ 13 h 25"/>
                <a:gd name="T2" fmla="*/ 11 w 22"/>
                <a:gd name="T3" fmla="*/ 3 h 25"/>
                <a:gd name="T4" fmla="*/ 2 w 22"/>
                <a:gd name="T5" fmla="*/ 6 h 25"/>
                <a:gd name="T6" fmla="*/ 1 w 22"/>
                <a:gd name="T7" fmla="*/ 23 h 25"/>
                <a:gd name="T8" fmla="*/ 21 w 22"/>
                <a:gd name="T9" fmla="*/ 12 h 25"/>
                <a:gd name="T10" fmla="*/ 11 w 22"/>
                <a:gd name="T11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5">
                  <a:moveTo>
                    <a:pt x="11" y="13"/>
                  </a:moveTo>
                  <a:cubicBezTo>
                    <a:pt x="13" y="8"/>
                    <a:pt x="14" y="8"/>
                    <a:pt x="11" y="3"/>
                  </a:cubicBezTo>
                  <a:cubicBezTo>
                    <a:pt x="10" y="0"/>
                    <a:pt x="4" y="1"/>
                    <a:pt x="2" y="6"/>
                  </a:cubicBezTo>
                  <a:cubicBezTo>
                    <a:pt x="0" y="10"/>
                    <a:pt x="4" y="16"/>
                    <a:pt x="1" y="23"/>
                  </a:cubicBezTo>
                  <a:cubicBezTo>
                    <a:pt x="12" y="25"/>
                    <a:pt x="22" y="19"/>
                    <a:pt x="21" y="12"/>
                  </a:cubicBezTo>
                  <a:cubicBezTo>
                    <a:pt x="21" y="10"/>
                    <a:pt x="16" y="7"/>
                    <a:pt x="11" y="13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8" name="Freeform 563"/>
            <p:cNvSpPr/>
            <p:nvPr>
              <p:custDataLst>
                <p:tags r:id="rId63"/>
              </p:custDataLst>
            </p:nvPr>
          </p:nvSpPr>
          <p:spPr bwMode="auto">
            <a:xfrm>
              <a:off x="10195655" y="2380183"/>
              <a:ext cx="86793" cy="101259"/>
            </a:xfrm>
            <a:custGeom>
              <a:avLst/>
              <a:gdLst>
                <a:gd name="T0" fmla="*/ 21 w 42"/>
                <a:gd name="T1" fmla="*/ 25 h 49"/>
                <a:gd name="T2" fmla="*/ 22 w 42"/>
                <a:gd name="T3" fmla="*/ 7 h 49"/>
                <a:gd name="T4" fmla="*/ 4 w 42"/>
                <a:gd name="T5" fmla="*/ 11 h 49"/>
                <a:gd name="T6" fmla="*/ 1 w 42"/>
                <a:gd name="T7" fmla="*/ 46 h 49"/>
                <a:gd name="T8" fmla="*/ 41 w 42"/>
                <a:gd name="T9" fmla="*/ 24 h 49"/>
                <a:gd name="T10" fmla="*/ 21 w 42"/>
                <a:gd name="T11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9">
                  <a:moveTo>
                    <a:pt x="21" y="25"/>
                  </a:moveTo>
                  <a:cubicBezTo>
                    <a:pt x="24" y="17"/>
                    <a:pt x="27" y="16"/>
                    <a:pt x="22" y="7"/>
                  </a:cubicBezTo>
                  <a:cubicBezTo>
                    <a:pt x="19" y="0"/>
                    <a:pt x="7" y="3"/>
                    <a:pt x="4" y="11"/>
                  </a:cubicBezTo>
                  <a:cubicBezTo>
                    <a:pt x="0" y="21"/>
                    <a:pt x="9" y="32"/>
                    <a:pt x="1" y="46"/>
                  </a:cubicBezTo>
                  <a:cubicBezTo>
                    <a:pt x="23" y="49"/>
                    <a:pt x="42" y="37"/>
                    <a:pt x="41" y="24"/>
                  </a:cubicBezTo>
                  <a:cubicBezTo>
                    <a:pt x="41" y="19"/>
                    <a:pt x="32" y="14"/>
                    <a:pt x="21" y="25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9" name="Freeform 564"/>
            <p:cNvSpPr/>
            <p:nvPr>
              <p:custDataLst>
                <p:tags r:id="rId64"/>
              </p:custDataLst>
            </p:nvPr>
          </p:nvSpPr>
          <p:spPr bwMode="auto">
            <a:xfrm>
              <a:off x="9864262" y="2390703"/>
              <a:ext cx="84163" cy="101259"/>
            </a:xfrm>
            <a:custGeom>
              <a:avLst/>
              <a:gdLst>
                <a:gd name="T0" fmla="*/ 21 w 41"/>
                <a:gd name="T1" fmla="*/ 25 h 49"/>
                <a:gd name="T2" fmla="*/ 19 w 41"/>
                <a:gd name="T3" fmla="*/ 6 h 49"/>
                <a:gd name="T4" fmla="*/ 38 w 41"/>
                <a:gd name="T5" fmla="*/ 11 h 49"/>
                <a:gd name="T6" fmla="*/ 41 w 41"/>
                <a:gd name="T7" fmla="*/ 45 h 49"/>
                <a:gd name="T8" fmla="*/ 0 w 41"/>
                <a:gd name="T9" fmla="*/ 24 h 49"/>
                <a:gd name="T10" fmla="*/ 21 w 41"/>
                <a:gd name="T11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9">
                  <a:moveTo>
                    <a:pt x="21" y="25"/>
                  </a:moveTo>
                  <a:cubicBezTo>
                    <a:pt x="17" y="16"/>
                    <a:pt x="15" y="15"/>
                    <a:pt x="19" y="6"/>
                  </a:cubicBezTo>
                  <a:cubicBezTo>
                    <a:pt x="23" y="0"/>
                    <a:pt x="35" y="2"/>
                    <a:pt x="38" y="11"/>
                  </a:cubicBezTo>
                  <a:cubicBezTo>
                    <a:pt x="41" y="20"/>
                    <a:pt x="33" y="32"/>
                    <a:pt x="41" y="45"/>
                  </a:cubicBezTo>
                  <a:cubicBezTo>
                    <a:pt x="19" y="49"/>
                    <a:pt x="0" y="37"/>
                    <a:pt x="0" y="24"/>
                  </a:cubicBezTo>
                  <a:cubicBezTo>
                    <a:pt x="1" y="19"/>
                    <a:pt x="10" y="14"/>
                    <a:pt x="21" y="25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0" name="Freeform 565"/>
            <p:cNvSpPr/>
            <p:nvPr>
              <p:custDataLst>
                <p:tags r:id="rId65"/>
              </p:custDataLst>
            </p:nvPr>
          </p:nvSpPr>
          <p:spPr bwMode="auto">
            <a:xfrm>
              <a:off x="8353266" y="2975901"/>
              <a:ext cx="132821" cy="128875"/>
            </a:xfrm>
            <a:custGeom>
              <a:avLst/>
              <a:gdLst>
                <a:gd name="T0" fmla="*/ 30 w 65"/>
                <a:gd name="T1" fmla="*/ 28 h 63"/>
                <a:gd name="T2" fmla="*/ 52 w 65"/>
                <a:gd name="T3" fmla="*/ 15 h 63"/>
                <a:gd name="T4" fmla="*/ 57 w 65"/>
                <a:gd name="T5" fmla="*/ 40 h 63"/>
                <a:gd name="T6" fmla="*/ 17 w 65"/>
                <a:gd name="T7" fmla="*/ 63 h 63"/>
                <a:gd name="T8" fmla="*/ 20 w 65"/>
                <a:gd name="T9" fmla="*/ 2 h 63"/>
                <a:gd name="T10" fmla="*/ 30 w 65"/>
                <a:gd name="T11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3">
                  <a:moveTo>
                    <a:pt x="30" y="28"/>
                  </a:moveTo>
                  <a:cubicBezTo>
                    <a:pt x="39" y="18"/>
                    <a:pt x="38" y="15"/>
                    <a:pt x="52" y="15"/>
                  </a:cubicBezTo>
                  <a:cubicBezTo>
                    <a:pt x="62" y="15"/>
                    <a:pt x="65" y="30"/>
                    <a:pt x="57" y="40"/>
                  </a:cubicBezTo>
                  <a:cubicBezTo>
                    <a:pt x="48" y="49"/>
                    <a:pt x="29" y="46"/>
                    <a:pt x="17" y="63"/>
                  </a:cubicBezTo>
                  <a:cubicBezTo>
                    <a:pt x="0" y="39"/>
                    <a:pt x="4" y="9"/>
                    <a:pt x="20" y="2"/>
                  </a:cubicBezTo>
                  <a:cubicBezTo>
                    <a:pt x="26" y="0"/>
                    <a:pt x="37" y="8"/>
                    <a:pt x="30" y="28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1" name="Freeform 566"/>
            <p:cNvSpPr/>
            <p:nvPr>
              <p:custDataLst>
                <p:tags r:id="rId66"/>
              </p:custDataLst>
            </p:nvPr>
          </p:nvSpPr>
          <p:spPr bwMode="auto">
            <a:xfrm>
              <a:off x="8090255" y="3064010"/>
              <a:ext cx="86793" cy="84163"/>
            </a:xfrm>
            <a:custGeom>
              <a:avLst/>
              <a:gdLst>
                <a:gd name="T0" fmla="*/ 20 w 42"/>
                <a:gd name="T1" fmla="*/ 19 h 41"/>
                <a:gd name="T2" fmla="*/ 33 w 42"/>
                <a:gd name="T3" fmla="*/ 10 h 41"/>
                <a:gd name="T4" fmla="*/ 37 w 42"/>
                <a:gd name="T5" fmla="*/ 26 h 41"/>
                <a:gd name="T6" fmla="*/ 11 w 42"/>
                <a:gd name="T7" fmla="*/ 41 h 41"/>
                <a:gd name="T8" fmla="*/ 13 w 42"/>
                <a:gd name="T9" fmla="*/ 2 h 41"/>
                <a:gd name="T10" fmla="*/ 20 w 42"/>
                <a:gd name="T11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20" y="19"/>
                  </a:moveTo>
                  <a:cubicBezTo>
                    <a:pt x="25" y="12"/>
                    <a:pt x="25" y="10"/>
                    <a:pt x="33" y="10"/>
                  </a:cubicBezTo>
                  <a:cubicBezTo>
                    <a:pt x="40" y="10"/>
                    <a:pt x="42" y="20"/>
                    <a:pt x="37" y="26"/>
                  </a:cubicBezTo>
                  <a:cubicBezTo>
                    <a:pt x="31" y="32"/>
                    <a:pt x="19" y="30"/>
                    <a:pt x="11" y="41"/>
                  </a:cubicBezTo>
                  <a:cubicBezTo>
                    <a:pt x="0" y="26"/>
                    <a:pt x="2" y="6"/>
                    <a:pt x="13" y="2"/>
                  </a:cubicBezTo>
                  <a:cubicBezTo>
                    <a:pt x="17" y="0"/>
                    <a:pt x="24" y="6"/>
                    <a:pt x="20" y="19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2" name="Freeform 567"/>
            <p:cNvSpPr/>
            <p:nvPr>
              <p:custDataLst>
                <p:tags r:id="rId67"/>
              </p:custDataLst>
            </p:nvPr>
          </p:nvSpPr>
          <p:spPr bwMode="auto">
            <a:xfrm>
              <a:off x="8420334" y="3166584"/>
              <a:ext cx="90739" cy="85479"/>
            </a:xfrm>
            <a:custGeom>
              <a:avLst/>
              <a:gdLst>
                <a:gd name="T0" fmla="*/ 25 w 44"/>
                <a:gd name="T1" fmla="*/ 22 h 42"/>
                <a:gd name="T2" fmla="*/ 40 w 44"/>
                <a:gd name="T3" fmla="*/ 29 h 42"/>
                <a:gd name="T4" fmla="*/ 28 w 44"/>
                <a:gd name="T5" fmla="*/ 41 h 42"/>
                <a:gd name="T6" fmla="*/ 0 w 44"/>
                <a:gd name="T7" fmla="*/ 28 h 42"/>
                <a:gd name="T8" fmla="*/ 35 w 44"/>
                <a:gd name="T9" fmla="*/ 6 h 42"/>
                <a:gd name="T10" fmla="*/ 25 w 44"/>
                <a:gd name="T11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2">
                  <a:moveTo>
                    <a:pt x="25" y="22"/>
                  </a:moveTo>
                  <a:cubicBezTo>
                    <a:pt x="33" y="23"/>
                    <a:pt x="35" y="21"/>
                    <a:pt x="40" y="29"/>
                  </a:cubicBezTo>
                  <a:cubicBezTo>
                    <a:pt x="44" y="34"/>
                    <a:pt x="37" y="42"/>
                    <a:pt x="28" y="41"/>
                  </a:cubicBezTo>
                  <a:cubicBezTo>
                    <a:pt x="20" y="40"/>
                    <a:pt x="14" y="28"/>
                    <a:pt x="0" y="28"/>
                  </a:cubicBezTo>
                  <a:cubicBezTo>
                    <a:pt x="7" y="9"/>
                    <a:pt x="25" y="0"/>
                    <a:pt x="35" y="6"/>
                  </a:cubicBezTo>
                  <a:cubicBezTo>
                    <a:pt x="38" y="9"/>
                    <a:pt x="38" y="18"/>
                    <a:pt x="25" y="22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3" name="Freeform 568"/>
            <p:cNvSpPr/>
            <p:nvPr>
              <p:custDataLst>
                <p:tags r:id="rId68"/>
              </p:custDataLst>
            </p:nvPr>
          </p:nvSpPr>
          <p:spPr bwMode="auto">
            <a:xfrm>
              <a:off x="8088941" y="3398033"/>
              <a:ext cx="80219" cy="85479"/>
            </a:xfrm>
            <a:custGeom>
              <a:avLst/>
              <a:gdLst>
                <a:gd name="T0" fmla="*/ 21 w 39"/>
                <a:gd name="T1" fmla="*/ 21 h 42"/>
                <a:gd name="T2" fmla="*/ 23 w 39"/>
                <a:gd name="T3" fmla="*/ 5 h 42"/>
                <a:gd name="T4" fmla="*/ 38 w 39"/>
                <a:gd name="T5" fmla="*/ 13 h 42"/>
                <a:gd name="T6" fmla="*/ 33 w 39"/>
                <a:gd name="T7" fmla="*/ 42 h 42"/>
                <a:gd name="T8" fmla="*/ 4 w 39"/>
                <a:gd name="T9" fmla="*/ 16 h 42"/>
                <a:gd name="T10" fmla="*/ 21 w 39"/>
                <a:gd name="T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2">
                  <a:moveTo>
                    <a:pt x="21" y="21"/>
                  </a:moveTo>
                  <a:cubicBezTo>
                    <a:pt x="19" y="13"/>
                    <a:pt x="17" y="12"/>
                    <a:pt x="23" y="5"/>
                  </a:cubicBezTo>
                  <a:cubicBezTo>
                    <a:pt x="27" y="0"/>
                    <a:pt x="37" y="5"/>
                    <a:pt x="38" y="13"/>
                  </a:cubicBezTo>
                  <a:cubicBezTo>
                    <a:pt x="39" y="21"/>
                    <a:pt x="29" y="29"/>
                    <a:pt x="33" y="42"/>
                  </a:cubicBezTo>
                  <a:cubicBezTo>
                    <a:pt x="14" y="41"/>
                    <a:pt x="0" y="27"/>
                    <a:pt x="4" y="16"/>
                  </a:cubicBezTo>
                  <a:cubicBezTo>
                    <a:pt x="5" y="12"/>
                    <a:pt x="14" y="9"/>
                    <a:pt x="21" y="21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4" name="Freeform 569"/>
            <p:cNvSpPr/>
            <p:nvPr>
              <p:custDataLst>
                <p:tags r:id="rId69"/>
              </p:custDataLst>
            </p:nvPr>
          </p:nvSpPr>
          <p:spPr bwMode="auto">
            <a:xfrm>
              <a:off x="6243920" y="3900382"/>
              <a:ext cx="344544" cy="353750"/>
            </a:xfrm>
            <a:custGeom>
              <a:avLst/>
              <a:gdLst>
                <a:gd name="T0" fmla="*/ 75 w 168"/>
                <a:gd name="T1" fmla="*/ 80 h 173"/>
                <a:gd name="T2" fmla="*/ 40 w 168"/>
                <a:gd name="T3" fmla="*/ 135 h 173"/>
                <a:gd name="T4" fmla="*/ 105 w 168"/>
                <a:gd name="T5" fmla="*/ 150 h 173"/>
                <a:gd name="T6" fmla="*/ 168 w 168"/>
                <a:gd name="T7" fmla="*/ 46 h 173"/>
                <a:gd name="T8" fmla="*/ 7 w 168"/>
                <a:gd name="T9" fmla="*/ 51 h 173"/>
                <a:gd name="T10" fmla="*/ 75 w 168"/>
                <a:gd name="T11" fmla="*/ 8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173">
                  <a:moveTo>
                    <a:pt x="75" y="80"/>
                  </a:moveTo>
                  <a:cubicBezTo>
                    <a:pt x="49" y="101"/>
                    <a:pt x="40" y="100"/>
                    <a:pt x="40" y="135"/>
                  </a:cubicBezTo>
                  <a:cubicBezTo>
                    <a:pt x="40" y="162"/>
                    <a:pt x="80" y="173"/>
                    <a:pt x="105" y="150"/>
                  </a:cubicBezTo>
                  <a:cubicBezTo>
                    <a:pt x="130" y="127"/>
                    <a:pt x="122" y="78"/>
                    <a:pt x="168" y="46"/>
                  </a:cubicBezTo>
                  <a:cubicBezTo>
                    <a:pt x="105" y="0"/>
                    <a:pt x="26" y="8"/>
                    <a:pt x="7" y="51"/>
                  </a:cubicBezTo>
                  <a:cubicBezTo>
                    <a:pt x="0" y="67"/>
                    <a:pt x="21" y="97"/>
                    <a:pt x="75" y="8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5" name="Freeform 570"/>
            <p:cNvSpPr/>
            <p:nvPr>
              <p:custDataLst>
                <p:tags r:id="rId70"/>
              </p:custDataLst>
            </p:nvPr>
          </p:nvSpPr>
          <p:spPr bwMode="auto">
            <a:xfrm>
              <a:off x="6520083" y="3611072"/>
              <a:ext cx="213039" cy="201203"/>
            </a:xfrm>
            <a:custGeom>
              <a:avLst/>
              <a:gdLst>
                <a:gd name="T0" fmla="*/ 47 w 104"/>
                <a:gd name="T1" fmla="*/ 52 h 98"/>
                <a:gd name="T2" fmla="*/ 10 w 104"/>
                <a:gd name="T3" fmla="*/ 65 h 98"/>
                <a:gd name="T4" fmla="*/ 35 w 104"/>
                <a:gd name="T5" fmla="*/ 97 h 98"/>
                <a:gd name="T6" fmla="*/ 104 w 104"/>
                <a:gd name="T7" fmla="*/ 71 h 98"/>
                <a:gd name="T8" fmla="*/ 27 w 104"/>
                <a:gd name="T9" fmla="*/ 13 h 98"/>
                <a:gd name="T10" fmla="*/ 47 w 104"/>
                <a:gd name="T11" fmla="*/ 5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98">
                  <a:moveTo>
                    <a:pt x="47" y="52"/>
                  </a:moveTo>
                  <a:cubicBezTo>
                    <a:pt x="27" y="53"/>
                    <a:pt x="24" y="49"/>
                    <a:pt x="10" y="65"/>
                  </a:cubicBezTo>
                  <a:cubicBezTo>
                    <a:pt x="0" y="78"/>
                    <a:pt x="15" y="98"/>
                    <a:pt x="35" y="97"/>
                  </a:cubicBezTo>
                  <a:cubicBezTo>
                    <a:pt x="56" y="95"/>
                    <a:pt x="71" y="69"/>
                    <a:pt x="104" y="71"/>
                  </a:cubicBezTo>
                  <a:cubicBezTo>
                    <a:pt x="91" y="26"/>
                    <a:pt x="51" y="0"/>
                    <a:pt x="27" y="13"/>
                  </a:cubicBezTo>
                  <a:cubicBezTo>
                    <a:pt x="17" y="18"/>
                    <a:pt x="15" y="40"/>
                    <a:pt x="47" y="52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6" name="Freeform 571"/>
            <p:cNvSpPr/>
            <p:nvPr>
              <p:custDataLst>
                <p:tags r:id="rId71"/>
              </p:custDataLst>
            </p:nvPr>
          </p:nvSpPr>
          <p:spPr bwMode="auto">
            <a:xfrm>
              <a:off x="7055309" y="3453266"/>
              <a:ext cx="213039" cy="201203"/>
            </a:xfrm>
            <a:custGeom>
              <a:avLst/>
              <a:gdLst>
                <a:gd name="T0" fmla="*/ 47 w 104"/>
                <a:gd name="T1" fmla="*/ 52 h 98"/>
                <a:gd name="T2" fmla="*/ 10 w 104"/>
                <a:gd name="T3" fmla="*/ 65 h 98"/>
                <a:gd name="T4" fmla="*/ 35 w 104"/>
                <a:gd name="T5" fmla="*/ 97 h 98"/>
                <a:gd name="T6" fmla="*/ 104 w 104"/>
                <a:gd name="T7" fmla="*/ 71 h 98"/>
                <a:gd name="T8" fmla="*/ 26 w 104"/>
                <a:gd name="T9" fmla="*/ 13 h 98"/>
                <a:gd name="T10" fmla="*/ 47 w 104"/>
                <a:gd name="T11" fmla="*/ 5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98">
                  <a:moveTo>
                    <a:pt x="47" y="52"/>
                  </a:moveTo>
                  <a:cubicBezTo>
                    <a:pt x="27" y="53"/>
                    <a:pt x="23" y="49"/>
                    <a:pt x="10" y="65"/>
                  </a:cubicBezTo>
                  <a:cubicBezTo>
                    <a:pt x="0" y="78"/>
                    <a:pt x="15" y="98"/>
                    <a:pt x="35" y="97"/>
                  </a:cubicBezTo>
                  <a:cubicBezTo>
                    <a:pt x="56" y="95"/>
                    <a:pt x="70" y="69"/>
                    <a:pt x="104" y="71"/>
                  </a:cubicBezTo>
                  <a:cubicBezTo>
                    <a:pt x="91" y="26"/>
                    <a:pt x="51" y="0"/>
                    <a:pt x="26" y="13"/>
                  </a:cubicBezTo>
                  <a:cubicBezTo>
                    <a:pt x="16" y="18"/>
                    <a:pt x="15" y="40"/>
                    <a:pt x="47" y="52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7" name="Freeform 572"/>
            <p:cNvSpPr/>
            <p:nvPr>
              <p:custDataLst>
                <p:tags r:id="rId72"/>
              </p:custDataLst>
            </p:nvPr>
          </p:nvSpPr>
          <p:spPr bwMode="auto">
            <a:xfrm>
              <a:off x="6639752" y="3793864"/>
              <a:ext cx="122300" cy="126245"/>
            </a:xfrm>
            <a:custGeom>
              <a:avLst/>
              <a:gdLst>
                <a:gd name="T0" fmla="*/ 24 w 60"/>
                <a:gd name="T1" fmla="*/ 30 h 62"/>
                <a:gd name="T2" fmla="*/ 7 w 60"/>
                <a:gd name="T3" fmla="*/ 45 h 62"/>
                <a:gd name="T4" fmla="*/ 27 w 60"/>
                <a:gd name="T5" fmla="*/ 57 h 62"/>
                <a:gd name="T6" fmla="*/ 60 w 60"/>
                <a:gd name="T7" fmla="*/ 28 h 62"/>
                <a:gd name="T8" fmla="*/ 4 w 60"/>
                <a:gd name="T9" fmla="*/ 13 h 62"/>
                <a:gd name="T10" fmla="*/ 24 w 60"/>
                <a:gd name="T11" fmla="*/ 3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62">
                  <a:moveTo>
                    <a:pt x="24" y="30"/>
                  </a:moveTo>
                  <a:cubicBezTo>
                    <a:pt x="13" y="34"/>
                    <a:pt x="11" y="33"/>
                    <a:pt x="7" y="45"/>
                  </a:cubicBezTo>
                  <a:cubicBezTo>
                    <a:pt x="4" y="54"/>
                    <a:pt x="17" y="62"/>
                    <a:pt x="27" y="57"/>
                  </a:cubicBezTo>
                  <a:cubicBezTo>
                    <a:pt x="39" y="52"/>
                    <a:pt x="41" y="34"/>
                    <a:pt x="60" y="28"/>
                  </a:cubicBezTo>
                  <a:cubicBezTo>
                    <a:pt x="43" y="6"/>
                    <a:pt x="15" y="0"/>
                    <a:pt x="4" y="13"/>
                  </a:cubicBezTo>
                  <a:cubicBezTo>
                    <a:pt x="0" y="18"/>
                    <a:pt x="4" y="30"/>
                    <a:pt x="24" y="3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8" name="Freeform 573"/>
            <p:cNvSpPr/>
            <p:nvPr>
              <p:custDataLst>
                <p:tags r:id="rId73"/>
              </p:custDataLst>
            </p:nvPr>
          </p:nvSpPr>
          <p:spPr bwMode="auto">
            <a:xfrm>
              <a:off x="6577944" y="4080545"/>
              <a:ext cx="161752" cy="184107"/>
            </a:xfrm>
            <a:custGeom>
              <a:avLst/>
              <a:gdLst>
                <a:gd name="T0" fmla="*/ 39 w 79"/>
                <a:gd name="T1" fmla="*/ 44 h 90"/>
                <a:gd name="T2" fmla="*/ 31 w 79"/>
                <a:gd name="T3" fmla="*/ 77 h 90"/>
                <a:gd name="T4" fmla="*/ 65 w 79"/>
                <a:gd name="T5" fmla="*/ 73 h 90"/>
                <a:gd name="T6" fmla="*/ 79 w 79"/>
                <a:gd name="T7" fmla="*/ 12 h 90"/>
                <a:gd name="T8" fmla="*/ 1 w 79"/>
                <a:gd name="T9" fmla="*/ 41 h 90"/>
                <a:gd name="T10" fmla="*/ 39 w 79"/>
                <a:gd name="T11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90">
                  <a:moveTo>
                    <a:pt x="39" y="44"/>
                  </a:moveTo>
                  <a:cubicBezTo>
                    <a:pt x="30" y="59"/>
                    <a:pt x="25" y="60"/>
                    <a:pt x="31" y="77"/>
                  </a:cubicBezTo>
                  <a:cubicBezTo>
                    <a:pt x="36" y="90"/>
                    <a:pt x="57" y="88"/>
                    <a:pt x="65" y="73"/>
                  </a:cubicBezTo>
                  <a:cubicBezTo>
                    <a:pt x="74" y="58"/>
                    <a:pt x="62" y="35"/>
                    <a:pt x="79" y="12"/>
                  </a:cubicBezTo>
                  <a:cubicBezTo>
                    <a:pt x="40" y="0"/>
                    <a:pt x="3" y="18"/>
                    <a:pt x="1" y="41"/>
                  </a:cubicBezTo>
                  <a:cubicBezTo>
                    <a:pt x="0" y="50"/>
                    <a:pt x="16" y="62"/>
                    <a:pt x="39" y="44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9" name="Freeform 574"/>
            <p:cNvSpPr/>
            <p:nvPr>
              <p:custDataLst>
                <p:tags r:id="rId74"/>
              </p:custDataLst>
            </p:nvPr>
          </p:nvSpPr>
          <p:spPr bwMode="auto">
            <a:xfrm>
              <a:off x="6762052" y="4156817"/>
              <a:ext cx="88109" cy="99944"/>
            </a:xfrm>
            <a:custGeom>
              <a:avLst/>
              <a:gdLst>
                <a:gd name="T0" fmla="*/ 21 w 43"/>
                <a:gd name="T1" fmla="*/ 24 h 49"/>
                <a:gd name="T2" fmla="*/ 17 w 43"/>
                <a:gd name="T3" fmla="*/ 42 h 49"/>
                <a:gd name="T4" fmla="*/ 36 w 43"/>
                <a:gd name="T5" fmla="*/ 40 h 49"/>
                <a:gd name="T6" fmla="*/ 43 w 43"/>
                <a:gd name="T7" fmla="*/ 6 h 49"/>
                <a:gd name="T8" fmla="*/ 0 w 43"/>
                <a:gd name="T9" fmla="*/ 22 h 49"/>
                <a:gd name="T10" fmla="*/ 21 w 43"/>
                <a:gd name="T11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9">
                  <a:moveTo>
                    <a:pt x="21" y="24"/>
                  </a:moveTo>
                  <a:cubicBezTo>
                    <a:pt x="16" y="32"/>
                    <a:pt x="14" y="32"/>
                    <a:pt x="17" y="42"/>
                  </a:cubicBezTo>
                  <a:cubicBezTo>
                    <a:pt x="19" y="49"/>
                    <a:pt x="31" y="48"/>
                    <a:pt x="36" y="40"/>
                  </a:cubicBezTo>
                  <a:cubicBezTo>
                    <a:pt x="41" y="31"/>
                    <a:pt x="34" y="19"/>
                    <a:pt x="43" y="6"/>
                  </a:cubicBezTo>
                  <a:cubicBezTo>
                    <a:pt x="22" y="0"/>
                    <a:pt x="1" y="9"/>
                    <a:pt x="0" y="22"/>
                  </a:cubicBezTo>
                  <a:cubicBezTo>
                    <a:pt x="0" y="27"/>
                    <a:pt x="8" y="34"/>
                    <a:pt x="21" y="24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0" name="Freeform 575"/>
            <p:cNvSpPr/>
            <p:nvPr>
              <p:custDataLst>
                <p:tags r:id="rId75"/>
              </p:custDataLst>
            </p:nvPr>
          </p:nvSpPr>
          <p:spPr bwMode="auto">
            <a:xfrm>
              <a:off x="7215746" y="3770192"/>
              <a:ext cx="126245" cy="109150"/>
            </a:xfrm>
            <a:custGeom>
              <a:avLst/>
              <a:gdLst>
                <a:gd name="T0" fmla="*/ 31 w 62"/>
                <a:gd name="T1" fmla="*/ 28 h 53"/>
                <a:gd name="T2" fmla="*/ 8 w 62"/>
                <a:gd name="T3" fmla="*/ 26 h 53"/>
                <a:gd name="T4" fmla="*/ 14 w 62"/>
                <a:gd name="T5" fmla="*/ 49 h 53"/>
                <a:gd name="T6" fmla="*/ 58 w 62"/>
                <a:gd name="T7" fmla="*/ 51 h 53"/>
                <a:gd name="T8" fmla="*/ 29 w 62"/>
                <a:gd name="T9" fmla="*/ 2 h 53"/>
                <a:gd name="T10" fmla="*/ 31 w 62"/>
                <a:gd name="T11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53">
                  <a:moveTo>
                    <a:pt x="31" y="28"/>
                  </a:moveTo>
                  <a:cubicBezTo>
                    <a:pt x="20" y="23"/>
                    <a:pt x="19" y="20"/>
                    <a:pt x="8" y="26"/>
                  </a:cubicBezTo>
                  <a:cubicBezTo>
                    <a:pt x="0" y="31"/>
                    <a:pt x="3" y="46"/>
                    <a:pt x="14" y="49"/>
                  </a:cubicBezTo>
                  <a:cubicBezTo>
                    <a:pt x="26" y="53"/>
                    <a:pt x="40" y="42"/>
                    <a:pt x="58" y="51"/>
                  </a:cubicBezTo>
                  <a:cubicBezTo>
                    <a:pt x="62" y="23"/>
                    <a:pt x="45" y="0"/>
                    <a:pt x="29" y="2"/>
                  </a:cubicBezTo>
                  <a:cubicBezTo>
                    <a:pt x="23" y="2"/>
                    <a:pt x="17" y="14"/>
                    <a:pt x="31" y="28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1" name="Freeform 576"/>
            <p:cNvSpPr/>
            <p:nvPr>
              <p:custDataLst>
                <p:tags r:id="rId76"/>
              </p:custDataLst>
            </p:nvPr>
          </p:nvSpPr>
          <p:spPr bwMode="auto">
            <a:xfrm>
              <a:off x="7344621" y="4021367"/>
              <a:ext cx="88109" cy="102574"/>
            </a:xfrm>
            <a:custGeom>
              <a:avLst/>
              <a:gdLst>
                <a:gd name="T0" fmla="*/ 21 w 43"/>
                <a:gd name="T1" fmla="*/ 25 h 50"/>
                <a:gd name="T2" fmla="*/ 17 w 43"/>
                <a:gd name="T3" fmla="*/ 43 h 50"/>
                <a:gd name="T4" fmla="*/ 36 w 43"/>
                <a:gd name="T5" fmla="*/ 41 h 50"/>
                <a:gd name="T6" fmla="*/ 43 w 43"/>
                <a:gd name="T7" fmla="*/ 7 h 50"/>
                <a:gd name="T8" fmla="*/ 0 w 43"/>
                <a:gd name="T9" fmla="*/ 23 h 50"/>
                <a:gd name="T10" fmla="*/ 21 w 43"/>
                <a:gd name="T1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0">
                  <a:moveTo>
                    <a:pt x="21" y="25"/>
                  </a:moveTo>
                  <a:cubicBezTo>
                    <a:pt x="16" y="33"/>
                    <a:pt x="14" y="33"/>
                    <a:pt x="17" y="43"/>
                  </a:cubicBezTo>
                  <a:cubicBezTo>
                    <a:pt x="19" y="50"/>
                    <a:pt x="31" y="49"/>
                    <a:pt x="36" y="41"/>
                  </a:cubicBezTo>
                  <a:cubicBezTo>
                    <a:pt x="41" y="32"/>
                    <a:pt x="34" y="20"/>
                    <a:pt x="43" y="7"/>
                  </a:cubicBezTo>
                  <a:cubicBezTo>
                    <a:pt x="22" y="0"/>
                    <a:pt x="1" y="10"/>
                    <a:pt x="0" y="23"/>
                  </a:cubicBezTo>
                  <a:cubicBezTo>
                    <a:pt x="0" y="28"/>
                    <a:pt x="8" y="34"/>
                    <a:pt x="21" y="25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2" name="Freeform 577"/>
            <p:cNvSpPr/>
            <p:nvPr>
              <p:custDataLst>
                <p:tags r:id="rId77"/>
              </p:custDataLst>
            </p:nvPr>
          </p:nvSpPr>
          <p:spPr bwMode="auto">
            <a:xfrm>
              <a:off x="7664177" y="4439554"/>
              <a:ext cx="153862" cy="147286"/>
            </a:xfrm>
            <a:custGeom>
              <a:avLst/>
              <a:gdLst>
                <a:gd name="T0" fmla="*/ 33 w 75"/>
                <a:gd name="T1" fmla="*/ 38 h 72"/>
                <a:gd name="T2" fmla="*/ 7 w 75"/>
                <a:gd name="T3" fmla="*/ 48 h 72"/>
                <a:gd name="T4" fmla="*/ 26 w 75"/>
                <a:gd name="T5" fmla="*/ 71 h 72"/>
                <a:gd name="T6" fmla="*/ 75 w 75"/>
                <a:gd name="T7" fmla="*/ 50 h 72"/>
                <a:gd name="T8" fmla="*/ 17 w 75"/>
                <a:gd name="T9" fmla="*/ 10 h 72"/>
                <a:gd name="T10" fmla="*/ 33 w 75"/>
                <a:gd name="T11" fmla="*/ 3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72">
                  <a:moveTo>
                    <a:pt x="33" y="38"/>
                  </a:moveTo>
                  <a:cubicBezTo>
                    <a:pt x="19" y="39"/>
                    <a:pt x="16" y="36"/>
                    <a:pt x="7" y="48"/>
                  </a:cubicBezTo>
                  <a:cubicBezTo>
                    <a:pt x="0" y="58"/>
                    <a:pt x="11" y="72"/>
                    <a:pt x="26" y="71"/>
                  </a:cubicBezTo>
                  <a:cubicBezTo>
                    <a:pt x="41" y="69"/>
                    <a:pt x="51" y="50"/>
                    <a:pt x="75" y="50"/>
                  </a:cubicBezTo>
                  <a:cubicBezTo>
                    <a:pt x="65" y="18"/>
                    <a:pt x="35" y="0"/>
                    <a:pt x="17" y="10"/>
                  </a:cubicBezTo>
                  <a:cubicBezTo>
                    <a:pt x="10" y="14"/>
                    <a:pt x="10" y="30"/>
                    <a:pt x="33" y="38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3" name="Freeform 578"/>
            <p:cNvSpPr/>
            <p:nvPr>
              <p:custDataLst>
                <p:tags r:id="rId78"/>
              </p:custDataLst>
            </p:nvPr>
          </p:nvSpPr>
          <p:spPr bwMode="auto">
            <a:xfrm>
              <a:off x="7932448" y="4314625"/>
              <a:ext cx="156492" cy="148601"/>
            </a:xfrm>
            <a:custGeom>
              <a:avLst/>
              <a:gdLst>
                <a:gd name="T0" fmla="*/ 34 w 76"/>
                <a:gd name="T1" fmla="*/ 38 h 73"/>
                <a:gd name="T2" fmla="*/ 7 w 76"/>
                <a:gd name="T3" fmla="*/ 49 h 73"/>
                <a:gd name="T4" fmla="*/ 26 w 76"/>
                <a:gd name="T5" fmla="*/ 71 h 73"/>
                <a:gd name="T6" fmla="*/ 76 w 76"/>
                <a:gd name="T7" fmla="*/ 51 h 73"/>
                <a:gd name="T8" fmla="*/ 18 w 76"/>
                <a:gd name="T9" fmla="*/ 10 h 73"/>
                <a:gd name="T10" fmla="*/ 34 w 76"/>
                <a:gd name="T11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3">
                  <a:moveTo>
                    <a:pt x="34" y="38"/>
                  </a:moveTo>
                  <a:cubicBezTo>
                    <a:pt x="19" y="39"/>
                    <a:pt x="16" y="36"/>
                    <a:pt x="7" y="49"/>
                  </a:cubicBezTo>
                  <a:cubicBezTo>
                    <a:pt x="0" y="58"/>
                    <a:pt x="12" y="73"/>
                    <a:pt x="26" y="71"/>
                  </a:cubicBezTo>
                  <a:cubicBezTo>
                    <a:pt x="41" y="70"/>
                    <a:pt x="51" y="50"/>
                    <a:pt x="76" y="51"/>
                  </a:cubicBezTo>
                  <a:cubicBezTo>
                    <a:pt x="65" y="18"/>
                    <a:pt x="35" y="0"/>
                    <a:pt x="18" y="10"/>
                  </a:cubicBezTo>
                  <a:cubicBezTo>
                    <a:pt x="11" y="14"/>
                    <a:pt x="10" y="30"/>
                    <a:pt x="34" y="38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4" name="Freeform 579"/>
            <p:cNvSpPr/>
            <p:nvPr>
              <p:custDataLst>
                <p:tags r:id="rId79"/>
              </p:custDataLst>
            </p:nvPr>
          </p:nvSpPr>
          <p:spPr bwMode="auto">
            <a:xfrm>
              <a:off x="7766751" y="4653907"/>
              <a:ext cx="94684" cy="97314"/>
            </a:xfrm>
            <a:custGeom>
              <a:avLst/>
              <a:gdLst>
                <a:gd name="T0" fmla="*/ 21 w 46"/>
                <a:gd name="T1" fmla="*/ 22 h 47"/>
                <a:gd name="T2" fmla="*/ 13 w 46"/>
                <a:gd name="T3" fmla="*/ 38 h 47"/>
                <a:gd name="T4" fmla="*/ 31 w 46"/>
                <a:gd name="T5" fmla="*/ 41 h 47"/>
                <a:gd name="T6" fmla="*/ 46 w 46"/>
                <a:gd name="T7" fmla="*/ 10 h 47"/>
                <a:gd name="T8" fmla="*/ 2 w 46"/>
                <a:gd name="T9" fmla="*/ 16 h 47"/>
                <a:gd name="T10" fmla="*/ 21 w 46"/>
                <a:gd name="T11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7">
                  <a:moveTo>
                    <a:pt x="21" y="22"/>
                  </a:moveTo>
                  <a:cubicBezTo>
                    <a:pt x="15" y="29"/>
                    <a:pt x="12" y="29"/>
                    <a:pt x="13" y="38"/>
                  </a:cubicBezTo>
                  <a:cubicBezTo>
                    <a:pt x="14" y="46"/>
                    <a:pt x="25" y="47"/>
                    <a:pt x="31" y="41"/>
                  </a:cubicBezTo>
                  <a:cubicBezTo>
                    <a:pt x="38" y="34"/>
                    <a:pt x="34" y="20"/>
                    <a:pt x="46" y="10"/>
                  </a:cubicBezTo>
                  <a:cubicBezTo>
                    <a:pt x="27" y="0"/>
                    <a:pt x="6" y="4"/>
                    <a:pt x="2" y="16"/>
                  </a:cubicBezTo>
                  <a:cubicBezTo>
                    <a:pt x="0" y="21"/>
                    <a:pt x="7" y="28"/>
                    <a:pt x="21" y="22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5" name="Freeform 580"/>
            <p:cNvSpPr/>
            <p:nvPr>
              <p:custDataLst>
                <p:tags r:id="rId80"/>
              </p:custDataLst>
            </p:nvPr>
          </p:nvSpPr>
          <p:spPr bwMode="auto">
            <a:xfrm>
              <a:off x="7518207" y="6038659"/>
              <a:ext cx="306408" cy="312983"/>
            </a:xfrm>
            <a:custGeom>
              <a:avLst/>
              <a:gdLst>
                <a:gd name="T0" fmla="*/ 66 w 149"/>
                <a:gd name="T1" fmla="*/ 71 h 153"/>
                <a:gd name="T2" fmla="*/ 35 w 149"/>
                <a:gd name="T3" fmla="*/ 120 h 153"/>
                <a:gd name="T4" fmla="*/ 93 w 149"/>
                <a:gd name="T5" fmla="*/ 133 h 153"/>
                <a:gd name="T6" fmla="*/ 149 w 149"/>
                <a:gd name="T7" fmla="*/ 41 h 153"/>
                <a:gd name="T8" fmla="*/ 6 w 149"/>
                <a:gd name="T9" fmla="*/ 45 h 153"/>
                <a:gd name="T10" fmla="*/ 66 w 149"/>
                <a:gd name="T11" fmla="*/ 7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153">
                  <a:moveTo>
                    <a:pt x="66" y="71"/>
                  </a:moveTo>
                  <a:cubicBezTo>
                    <a:pt x="43" y="90"/>
                    <a:pt x="35" y="88"/>
                    <a:pt x="35" y="120"/>
                  </a:cubicBezTo>
                  <a:cubicBezTo>
                    <a:pt x="35" y="143"/>
                    <a:pt x="71" y="153"/>
                    <a:pt x="93" y="133"/>
                  </a:cubicBezTo>
                  <a:cubicBezTo>
                    <a:pt x="115" y="112"/>
                    <a:pt x="108" y="69"/>
                    <a:pt x="149" y="41"/>
                  </a:cubicBezTo>
                  <a:cubicBezTo>
                    <a:pt x="92" y="0"/>
                    <a:pt x="23" y="7"/>
                    <a:pt x="6" y="45"/>
                  </a:cubicBezTo>
                  <a:cubicBezTo>
                    <a:pt x="0" y="59"/>
                    <a:pt x="18" y="86"/>
                    <a:pt x="66" y="71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6" name="Freeform 581"/>
            <p:cNvSpPr/>
            <p:nvPr>
              <p:custDataLst>
                <p:tags r:id="rId81"/>
              </p:custDataLst>
            </p:nvPr>
          </p:nvSpPr>
          <p:spPr bwMode="auto">
            <a:xfrm>
              <a:off x="7898258" y="4997137"/>
              <a:ext cx="188053" cy="177533"/>
            </a:xfrm>
            <a:custGeom>
              <a:avLst/>
              <a:gdLst>
                <a:gd name="T0" fmla="*/ 41 w 92"/>
                <a:gd name="T1" fmla="*/ 46 h 87"/>
                <a:gd name="T2" fmla="*/ 9 w 92"/>
                <a:gd name="T3" fmla="*/ 58 h 87"/>
                <a:gd name="T4" fmla="*/ 31 w 92"/>
                <a:gd name="T5" fmla="*/ 86 h 87"/>
                <a:gd name="T6" fmla="*/ 92 w 92"/>
                <a:gd name="T7" fmla="*/ 63 h 87"/>
                <a:gd name="T8" fmla="*/ 23 w 92"/>
                <a:gd name="T9" fmla="*/ 12 h 87"/>
                <a:gd name="T10" fmla="*/ 41 w 92"/>
                <a:gd name="T11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87">
                  <a:moveTo>
                    <a:pt x="41" y="46"/>
                  </a:moveTo>
                  <a:cubicBezTo>
                    <a:pt x="23" y="47"/>
                    <a:pt x="20" y="43"/>
                    <a:pt x="9" y="58"/>
                  </a:cubicBezTo>
                  <a:cubicBezTo>
                    <a:pt x="0" y="69"/>
                    <a:pt x="13" y="87"/>
                    <a:pt x="31" y="86"/>
                  </a:cubicBezTo>
                  <a:cubicBezTo>
                    <a:pt x="49" y="84"/>
                    <a:pt x="62" y="61"/>
                    <a:pt x="92" y="63"/>
                  </a:cubicBezTo>
                  <a:cubicBezTo>
                    <a:pt x="80" y="23"/>
                    <a:pt x="45" y="0"/>
                    <a:pt x="23" y="12"/>
                  </a:cubicBezTo>
                  <a:cubicBezTo>
                    <a:pt x="15" y="16"/>
                    <a:pt x="13" y="36"/>
                    <a:pt x="41" y="46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7" name="Freeform 582"/>
            <p:cNvSpPr/>
            <p:nvPr>
              <p:custDataLst>
                <p:tags r:id="rId82"/>
              </p:custDataLst>
            </p:nvPr>
          </p:nvSpPr>
          <p:spPr bwMode="auto">
            <a:xfrm>
              <a:off x="8166527" y="5437680"/>
              <a:ext cx="189368" cy="176217"/>
            </a:xfrm>
            <a:custGeom>
              <a:avLst/>
              <a:gdLst>
                <a:gd name="T0" fmla="*/ 42 w 92"/>
                <a:gd name="T1" fmla="*/ 46 h 86"/>
                <a:gd name="T2" fmla="*/ 9 w 92"/>
                <a:gd name="T3" fmla="*/ 57 h 86"/>
                <a:gd name="T4" fmla="*/ 31 w 92"/>
                <a:gd name="T5" fmla="*/ 85 h 86"/>
                <a:gd name="T6" fmla="*/ 92 w 92"/>
                <a:gd name="T7" fmla="*/ 63 h 86"/>
                <a:gd name="T8" fmla="*/ 23 w 92"/>
                <a:gd name="T9" fmla="*/ 11 h 86"/>
                <a:gd name="T10" fmla="*/ 42 w 92"/>
                <a:gd name="T11" fmla="*/ 4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86">
                  <a:moveTo>
                    <a:pt x="42" y="46"/>
                  </a:moveTo>
                  <a:cubicBezTo>
                    <a:pt x="24" y="46"/>
                    <a:pt x="21" y="43"/>
                    <a:pt x="9" y="57"/>
                  </a:cubicBezTo>
                  <a:cubicBezTo>
                    <a:pt x="0" y="69"/>
                    <a:pt x="13" y="86"/>
                    <a:pt x="31" y="85"/>
                  </a:cubicBezTo>
                  <a:cubicBezTo>
                    <a:pt x="49" y="84"/>
                    <a:pt x="62" y="61"/>
                    <a:pt x="92" y="63"/>
                  </a:cubicBezTo>
                  <a:cubicBezTo>
                    <a:pt x="81" y="22"/>
                    <a:pt x="45" y="0"/>
                    <a:pt x="23" y="11"/>
                  </a:cubicBezTo>
                  <a:cubicBezTo>
                    <a:pt x="15" y="16"/>
                    <a:pt x="13" y="35"/>
                    <a:pt x="42" y="46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8" name="Freeform 583"/>
            <p:cNvSpPr/>
            <p:nvPr>
              <p:custDataLst>
                <p:tags r:id="rId83"/>
              </p:custDataLst>
            </p:nvPr>
          </p:nvSpPr>
          <p:spPr bwMode="auto">
            <a:xfrm>
              <a:off x="7982420" y="5918988"/>
              <a:ext cx="89424" cy="92054"/>
            </a:xfrm>
            <a:custGeom>
              <a:avLst/>
              <a:gdLst>
                <a:gd name="T0" fmla="*/ 18 w 44"/>
                <a:gd name="T1" fmla="*/ 21 h 45"/>
                <a:gd name="T2" fmla="*/ 5 w 44"/>
                <a:gd name="T3" fmla="*/ 32 h 45"/>
                <a:gd name="T4" fmla="*/ 20 w 44"/>
                <a:gd name="T5" fmla="*/ 41 h 45"/>
                <a:gd name="T6" fmla="*/ 44 w 44"/>
                <a:gd name="T7" fmla="*/ 20 h 45"/>
                <a:gd name="T8" fmla="*/ 3 w 44"/>
                <a:gd name="T9" fmla="*/ 9 h 45"/>
                <a:gd name="T10" fmla="*/ 18 w 44"/>
                <a:gd name="T1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5">
                  <a:moveTo>
                    <a:pt x="18" y="21"/>
                  </a:moveTo>
                  <a:cubicBezTo>
                    <a:pt x="10" y="25"/>
                    <a:pt x="8" y="24"/>
                    <a:pt x="5" y="32"/>
                  </a:cubicBezTo>
                  <a:cubicBezTo>
                    <a:pt x="3" y="39"/>
                    <a:pt x="12" y="45"/>
                    <a:pt x="20" y="41"/>
                  </a:cubicBezTo>
                  <a:cubicBezTo>
                    <a:pt x="28" y="37"/>
                    <a:pt x="30" y="24"/>
                    <a:pt x="44" y="20"/>
                  </a:cubicBezTo>
                  <a:cubicBezTo>
                    <a:pt x="31" y="4"/>
                    <a:pt x="11" y="0"/>
                    <a:pt x="3" y="9"/>
                  </a:cubicBezTo>
                  <a:cubicBezTo>
                    <a:pt x="0" y="12"/>
                    <a:pt x="3" y="21"/>
                    <a:pt x="18" y="21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9" name="Freeform 584"/>
            <p:cNvSpPr/>
            <p:nvPr>
              <p:custDataLst>
                <p:tags r:id="rId84"/>
              </p:custDataLst>
            </p:nvPr>
          </p:nvSpPr>
          <p:spPr bwMode="auto">
            <a:xfrm>
              <a:off x="7795684" y="6142547"/>
              <a:ext cx="140711" cy="161752"/>
            </a:xfrm>
            <a:custGeom>
              <a:avLst/>
              <a:gdLst>
                <a:gd name="T0" fmla="*/ 34 w 69"/>
                <a:gd name="T1" fmla="*/ 39 h 79"/>
                <a:gd name="T2" fmla="*/ 27 w 69"/>
                <a:gd name="T3" fmla="*/ 67 h 79"/>
                <a:gd name="T4" fmla="*/ 57 w 69"/>
                <a:gd name="T5" fmla="*/ 64 h 79"/>
                <a:gd name="T6" fmla="*/ 69 w 69"/>
                <a:gd name="T7" fmla="*/ 10 h 79"/>
                <a:gd name="T8" fmla="*/ 1 w 69"/>
                <a:gd name="T9" fmla="*/ 36 h 79"/>
                <a:gd name="T10" fmla="*/ 34 w 69"/>
                <a:gd name="T11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9">
                  <a:moveTo>
                    <a:pt x="34" y="39"/>
                  </a:moveTo>
                  <a:cubicBezTo>
                    <a:pt x="26" y="52"/>
                    <a:pt x="22" y="52"/>
                    <a:pt x="27" y="67"/>
                  </a:cubicBezTo>
                  <a:cubicBezTo>
                    <a:pt x="31" y="79"/>
                    <a:pt x="50" y="78"/>
                    <a:pt x="57" y="64"/>
                  </a:cubicBezTo>
                  <a:cubicBezTo>
                    <a:pt x="65" y="51"/>
                    <a:pt x="54" y="31"/>
                    <a:pt x="69" y="10"/>
                  </a:cubicBezTo>
                  <a:cubicBezTo>
                    <a:pt x="35" y="0"/>
                    <a:pt x="2" y="15"/>
                    <a:pt x="1" y="36"/>
                  </a:cubicBezTo>
                  <a:cubicBezTo>
                    <a:pt x="0" y="44"/>
                    <a:pt x="13" y="54"/>
                    <a:pt x="34" y="39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0" name="Freeform 585"/>
            <p:cNvSpPr/>
            <p:nvPr>
              <p:custDataLst>
                <p:tags r:id="rId85"/>
              </p:custDataLst>
            </p:nvPr>
          </p:nvSpPr>
          <p:spPr bwMode="auto">
            <a:xfrm>
              <a:off x="8136283" y="6101782"/>
              <a:ext cx="78903" cy="90739"/>
            </a:xfrm>
            <a:custGeom>
              <a:avLst/>
              <a:gdLst>
                <a:gd name="T0" fmla="*/ 19 w 39"/>
                <a:gd name="T1" fmla="*/ 22 h 44"/>
                <a:gd name="T2" fmla="*/ 15 w 39"/>
                <a:gd name="T3" fmla="*/ 38 h 44"/>
                <a:gd name="T4" fmla="*/ 32 w 39"/>
                <a:gd name="T5" fmla="*/ 36 h 44"/>
                <a:gd name="T6" fmla="*/ 39 w 39"/>
                <a:gd name="T7" fmla="*/ 6 h 44"/>
                <a:gd name="T8" fmla="*/ 1 w 39"/>
                <a:gd name="T9" fmla="*/ 20 h 44"/>
                <a:gd name="T10" fmla="*/ 19 w 39"/>
                <a:gd name="T11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4">
                  <a:moveTo>
                    <a:pt x="19" y="22"/>
                  </a:moveTo>
                  <a:cubicBezTo>
                    <a:pt x="15" y="29"/>
                    <a:pt x="12" y="29"/>
                    <a:pt x="15" y="38"/>
                  </a:cubicBezTo>
                  <a:cubicBezTo>
                    <a:pt x="17" y="44"/>
                    <a:pt x="28" y="43"/>
                    <a:pt x="32" y="36"/>
                  </a:cubicBezTo>
                  <a:cubicBezTo>
                    <a:pt x="36" y="28"/>
                    <a:pt x="30" y="17"/>
                    <a:pt x="39" y="6"/>
                  </a:cubicBezTo>
                  <a:cubicBezTo>
                    <a:pt x="20" y="0"/>
                    <a:pt x="2" y="9"/>
                    <a:pt x="1" y="20"/>
                  </a:cubicBezTo>
                  <a:cubicBezTo>
                    <a:pt x="0" y="25"/>
                    <a:pt x="8" y="30"/>
                    <a:pt x="19" y="22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1" name="Freeform 586"/>
            <p:cNvSpPr/>
            <p:nvPr>
              <p:custDataLst>
                <p:tags r:id="rId86"/>
              </p:custDataLst>
            </p:nvPr>
          </p:nvSpPr>
          <p:spPr bwMode="auto">
            <a:xfrm>
              <a:off x="8383512" y="5863757"/>
              <a:ext cx="113095" cy="95999"/>
            </a:xfrm>
            <a:custGeom>
              <a:avLst/>
              <a:gdLst>
                <a:gd name="T0" fmla="*/ 28 w 55"/>
                <a:gd name="T1" fmla="*/ 24 h 47"/>
                <a:gd name="T2" fmla="*/ 7 w 55"/>
                <a:gd name="T3" fmla="*/ 23 h 47"/>
                <a:gd name="T4" fmla="*/ 13 w 55"/>
                <a:gd name="T5" fmla="*/ 43 h 47"/>
                <a:gd name="T6" fmla="*/ 52 w 55"/>
                <a:gd name="T7" fmla="*/ 45 h 47"/>
                <a:gd name="T8" fmla="*/ 26 w 55"/>
                <a:gd name="T9" fmla="*/ 1 h 47"/>
                <a:gd name="T10" fmla="*/ 28 w 55"/>
                <a:gd name="T11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7">
                  <a:moveTo>
                    <a:pt x="28" y="24"/>
                  </a:moveTo>
                  <a:cubicBezTo>
                    <a:pt x="18" y="20"/>
                    <a:pt x="17" y="18"/>
                    <a:pt x="7" y="23"/>
                  </a:cubicBezTo>
                  <a:cubicBezTo>
                    <a:pt x="0" y="27"/>
                    <a:pt x="3" y="40"/>
                    <a:pt x="13" y="43"/>
                  </a:cubicBezTo>
                  <a:cubicBezTo>
                    <a:pt x="23" y="47"/>
                    <a:pt x="36" y="37"/>
                    <a:pt x="52" y="45"/>
                  </a:cubicBezTo>
                  <a:cubicBezTo>
                    <a:pt x="55" y="20"/>
                    <a:pt x="40" y="0"/>
                    <a:pt x="26" y="1"/>
                  </a:cubicBezTo>
                  <a:cubicBezTo>
                    <a:pt x="20" y="2"/>
                    <a:pt x="15" y="12"/>
                    <a:pt x="28" y="24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2" name="Freeform 587"/>
            <p:cNvSpPr/>
            <p:nvPr>
              <p:custDataLst>
                <p:tags r:id="rId87"/>
              </p:custDataLst>
            </p:nvPr>
          </p:nvSpPr>
          <p:spPr bwMode="auto">
            <a:xfrm>
              <a:off x="8298034" y="6210930"/>
              <a:ext cx="80219" cy="89424"/>
            </a:xfrm>
            <a:custGeom>
              <a:avLst/>
              <a:gdLst>
                <a:gd name="T0" fmla="*/ 19 w 39"/>
                <a:gd name="T1" fmla="*/ 21 h 44"/>
                <a:gd name="T2" fmla="*/ 15 w 39"/>
                <a:gd name="T3" fmla="*/ 37 h 44"/>
                <a:gd name="T4" fmla="*/ 32 w 39"/>
                <a:gd name="T5" fmla="*/ 36 h 44"/>
                <a:gd name="T6" fmla="*/ 39 w 39"/>
                <a:gd name="T7" fmla="*/ 5 h 44"/>
                <a:gd name="T8" fmla="*/ 1 w 39"/>
                <a:gd name="T9" fmla="*/ 20 h 44"/>
                <a:gd name="T10" fmla="*/ 19 w 39"/>
                <a:gd name="T11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4">
                  <a:moveTo>
                    <a:pt x="19" y="21"/>
                  </a:moveTo>
                  <a:cubicBezTo>
                    <a:pt x="15" y="28"/>
                    <a:pt x="12" y="29"/>
                    <a:pt x="15" y="37"/>
                  </a:cubicBezTo>
                  <a:cubicBezTo>
                    <a:pt x="18" y="44"/>
                    <a:pt x="28" y="43"/>
                    <a:pt x="32" y="36"/>
                  </a:cubicBezTo>
                  <a:cubicBezTo>
                    <a:pt x="36" y="28"/>
                    <a:pt x="30" y="17"/>
                    <a:pt x="39" y="5"/>
                  </a:cubicBezTo>
                  <a:cubicBezTo>
                    <a:pt x="20" y="0"/>
                    <a:pt x="2" y="8"/>
                    <a:pt x="1" y="20"/>
                  </a:cubicBezTo>
                  <a:cubicBezTo>
                    <a:pt x="0" y="24"/>
                    <a:pt x="8" y="30"/>
                    <a:pt x="19" y="21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3" name="Freeform 588"/>
            <p:cNvSpPr/>
            <p:nvPr>
              <p:custDataLst>
                <p:tags r:id="rId88"/>
              </p:custDataLst>
            </p:nvPr>
          </p:nvSpPr>
          <p:spPr bwMode="auto">
            <a:xfrm>
              <a:off x="7927188" y="5888742"/>
              <a:ext cx="55232" cy="56548"/>
            </a:xfrm>
            <a:custGeom>
              <a:avLst/>
              <a:gdLst>
                <a:gd name="T0" fmla="*/ 13 w 27"/>
                <a:gd name="T1" fmla="*/ 13 h 28"/>
                <a:gd name="T2" fmla="*/ 9 w 27"/>
                <a:gd name="T3" fmla="*/ 23 h 28"/>
                <a:gd name="T4" fmla="*/ 19 w 27"/>
                <a:gd name="T5" fmla="*/ 24 h 28"/>
                <a:gd name="T6" fmla="*/ 27 w 27"/>
                <a:gd name="T7" fmla="*/ 6 h 28"/>
                <a:gd name="T8" fmla="*/ 1 w 27"/>
                <a:gd name="T9" fmla="*/ 10 h 28"/>
                <a:gd name="T10" fmla="*/ 13 w 27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8">
                  <a:moveTo>
                    <a:pt x="13" y="13"/>
                  </a:moveTo>
                  <a:cubicBezTo>
                    <a:pt x="9" y="18"/>
                    <a:pt x="8" y="18"/>
                    <a:pt x="9" y="23"/>
                  </a:cubicBezTo>
                  <a:cubicBezTo>
                    <a:pt x="9" y="28"/>
                    <a:pt x="16" y="28"/>
                    <a:pt x="19" y="24"/>
                  </a:cubicBezTo>
                  <a:cubicBezTo>
                    <a:pt x="23" y="20"/>
                    <a:pt x="20" y="12"/>
                    <a:pt x="27" y="6"/>
                  </a:cubicBezTo>
                  <a:cubicBezTo>
                    <a:pt x="16" y="0"/>
                    <a:pt x="3" y="3"/>
                    <a:pt x="1" y="10"/>
                  </a:cubicBezTo>
                  <a:cubicBezTo>
                    <a:pt x="0" y="13"/>
                    <a:pt x="4" y="18"/>
                    <a:pt x="13" y="13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4" name="Freeform 589"/>
            <p:cNvSpPr/>
            <p:nvPr>
              <p:custDataLst>
                <p:tags r:id="rId89"/>
              </p:custDataLst>
            </p:nvPr>
          </p:nvSpPr>
          <p:spPr bwMode="auto">
            <a:xfrm>
              <a:off x="7714149" y="6462105"/>
              <a:ext cx="302462" cy="314298"/>
            </a:xfrm>
            <a:custGeom>
              <a:avLst/>
              <a:gdLst>
                <a:gd name="T0" fmla="*/ 66 w 148"/>
                <a:gd name="T1" fmla="*/ 71 h 153"/>
                <a:gd name="T2" fmla="*/ 35 w 148"/>
                <a:gd name="T3" fmla="*/ 120 h 153"/>
                <a:gd name="T4" fmla="*/ 92 w 148"/>
                <a:gd name="T5" fmla="*/ 133 h 153"/>
                <a:gd name="T6" fmla="*/ 148 w 148"/>
                <a:gd name="T7" fmla="*/ 41 h 153"/>
                <a:gd name="T8" fmla="*/ 6 w 148"/>
                <a:gd name="T9" fmla="*/ 45 h 153"/>
                <a:gd name="T10" fmla="*/ 66 w 148"/>
                <a:gd name="T11" fmla="*/ 7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153">
                  <a:moveTo>
                    <a:pt x="66" y="71"/>
                  </a:moveTo>
                  <a:cubicBezTo>
                    <a:pt x="43" y="90"/>
                    <a:pt x="35" y="89"/>
                    <a:pt x="35" y="120"/>
                  </a:cubicBezTo>
                  <a:cubicBezTo>
                    <a:pt x="35" y="143"/>
                    <a:pt x="71" y="153"/>
                    <a:pt x="92" y="133"/>
                  </a:cubicBezTo>
                  <a:cubicBezTo>
                    <a:pt x="115" y="112"/>
                    <a:pt x="108" y="69"/>
                    <a:pt x="148" y="41"/>
                  </a:cubicBezTo>
                  <a:cubicBezTo>
                    <a:pt x="92" y="0"/>
                    <a:pt x="23" y="8"/>
                    <a:pt x="6" y="45"/>
                  </a:cubicBezTo>
                  <a:cubicBezTo>
                    <a:pt x="0" y="59"/>
                    <a:pt x="18" y="86"/>
                    <a:pt x="66" y="71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5" name="Freeform 590"/>
            <p:cNvSpPr/>
            <p:nvPr>
              <p:custDataLst>
                <p:tags r:id="rId90"/>
              </p:custDataLst>
            </p:nvPr>
          </p:nvSpPr>
          <p:spPr bwMode="auto">
            <a:xfrm>
              <a:off x="8779343" y="5127327"/>
              <a:ext cx="373475" cy="381365"/>
            </a:xfrm>
            <a:custGeom>
              <a:avLst/>
              <a:gdLst>
                <a:gd name="T0" fmla="*/ 94 w 182"/>
                <a:gd name="T1" fmla="*/ 81 h 186"/>
                <a:gd name="T2" fmla="*/ 124 w 182"/>
                <a:gd name="T3" fmla="*/ 16 h 186"/>
                <a:gd name="T4" fmla="*/ 177 w 182"/>
                <a:gd name="T5" fmla="*/ 66 h 186"/>
                <a:gd name="T6" fmla="*/ 120 w 182"/>
                <a:gd name="T7" fmla="*/ 186 h 186"/>
                <a:gd name="T8" fmla="*/ 27 w 182"/>
                <a:gd name="T9" fmla="*/ 37 h 186"/>
                <a:gd name="T10" fmla="*/ 94 w 182"/>
                <a:gd name="T11" fmla="*/ 8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186">
                  <a:moveTo>
                    <a:pt x="94" y="81"/>
                  </a:moveTo>
                  <a:cubicBezTo>
                    <a:pt x="98" y="44"/>
                    <a:pt x="92" y="37"/>
                    <a:pt x="124" y="16"/>
                  </a:cubicBezTo>
                  <a:cubicBezTo>
                    <a:pt x="148" y="0"/>
                    <a:pt x="182" y="30"/>
                    <a:pt x="177" y="66"/>
                  </a:cubicBezTo>
                  <a:cubicBezTo>
                    <a:pt x="171" y="103"/>
                    <a:pt x="121" y="125"/>
                    <a:pt x="120" y="186"/>
                  </a:cubicBezTo>
                  <a:cubicBezTo>
                    <a:pt x="40" y="156"/>
                    <a:pt x="0" y="79"/>
                    <a:pt x="27" y="37"/>
                  </a:cubicBezTo>
                  <a:cubicBezTo>
                    <a:pt x="37" y="20"/>
                    <a:pt x="78" y="21"/>
                    <a:pt x="94" y="81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6" name="Freeform 591"/>
            <p:cNvSpPr/>
            <p:nvPr>
              <p:custDataLst>
                <p:tags r:id="rId91"/>
              </p:custDataLst>
            </p:nvPr>
          </p:nvSpPr>
          <p:spPr bwMode="auto">
            <a:xfrm>
              <a:off x="9119942" y="5243052"/>
              <a:ext cx="281421" cy="276161"/>
            </a:xfrm>
            <a:custGeom>
              <a:avLst/>
              <a:gdLst>
                <a:gd name="T0" fmla="*/ 63 w 137"/>
                <a:gd name="T1" fmla="*/ 59 h 135"/>
                <a:gd name="T2" fmla="*/ 106 w 137"/>
                <a:gd name="T3" fmla="*/ 30 h 135"/>
                <a:gd name="T4" fmla="*/ 120 w 137"/>
                <a:gd name="T5" fmla="*/ 82 h 135"/>
                <a:gd name="T6" fmla="*/ 39 w 137"/>
                <a:gd name="T7" fmla="*/ 135 h 135"/>
                <a:gd name="T8" fmla="*/ 38 w 137"/>
                <a:gd name="T9" fmla="*/ 7 h 135"/>
                <a:gd name="T10" fmla="*/ 63 w 137"/>
                <a:gd name="T11" fmla="*/ 5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35">
                  <a:moveTo>
                    <a:pt x="63" y="59"/>
                  </a:moveTo>
                  <a:cubicBezTo>
                    <a:pt x="79" y="38"/>
                    <a:pt x="78" y="31"/>
                    <a:pt x="106" y="30"/>
                  </a:cubicBezTo>
                  <a:cubicBezTo>
                    <a:pt x="127" y="30"/>
                    <a:pt x="137" y="61"/>
                    <a:pt x="120" y="82"/>
                  </a:cubicBezTo>
                  <a:cubicBezTo>
                    <a:pt x="102" y="103"/>
                    <a:pt x="63" y="98"/>
                    <a:pt x="39" y="135"/>
                  </a:cubicBezTo>
                  <a:cubicBezTo>
                    <a:pt x="0" y="86"/>
                    <a:pt x="5" y="23"/>
                    <a:pt x="38" y="7"/>
                  </a:cubicBezTo>
                  <a:cubicBezTo>
                    <a:pt x="51" y="0"/>
                    <a:pt x="75" y="16"/>
                    <a:pt x="63" y="59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7" name="Freeform 592"/>
            <p:cNvSpPr/>
            <p:nvPr>
              <p:custDataLst>
                <p:tags r:id="rId92"/>
              </p:custDataLst>
            </p:nvPr>
          </p:nvSpPr>
          <p:spPr bwMode="auto">
            <a:xfrm>
              <a:off x="9211996" y="5462665"/>
              <a:ext cx="215669" cy="209094"/>
            </a:xfrm>
            <a:custGeom>
              <a:avLst/>
              <a:gdLst>
                <a:gd name="T0" fmla="*/ 49 w 105"/>
                <a:gd name="T1" fmla="*/ 46 h 102"/>
                <a:gd name="T2" fmla="*/ 83 w 105"/>
                <a:gd name="T3" fmla="*/ 26 h 102"/>
                <a:gd name="T4" fmla="*/ 91 w 105"/>
                <a:gd name="T5" fmla="*/ 66 h 102"/>
                <a:gd name="T6" fmla="*/ 27 w 105"/>
                <a:gd name="T7" fmla="*/ 102 h 102"/>
                <a:gd name="T8" fmla="*/ 33 w 105"/>
                <a:gd name="T9" fmla="*/ 4 h 102"/>
                <a:gd name="T10" fmla="*/ 49 w 105"/>
                <a:gd name="T11" fmla="*/ 4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02">
                  <a:moveTo>
                    <a:pt x="49" y="46"/>
                  </a:moveTo>
                  <a:cubicBezTo>
                    <a:pt x="63" y="31"/>
                    <a:pt x="62" y="25"/>
                    <a:pt x="83" y="26"/>
                  </a:cubicBezTo>
                  <a:cubicBezTo>
                    <a:pt x="100" y="27"/>
                    <a:pt x="105" y="51"/>
                    <a:pt x="91" y="66"/>
                  </a:cubicBezTo>
                  <a:cubicBezTo>
                    <a:pt x="76" y="81"/>
                    <a:pt x="47" y="75"/>
                    <a:pt x="27" y="102"/>
                  </a:cubicBezTo>
                  <a:cubicBezTo>
                    <a:pt x="0" y="62"/>
                    <a:pt x="7" y="15"/>
                    <a:pt x="33" y="4"/>
                  </a:cubicBezTo>
                  <a:cubicBezTo>
                    <a:pt x="43" y="0"/>
                    <a:pt x="61" y="14"/>
                    <a:pt x="49" y="46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8" name="Freeform 593"/>
            <p:cNvSpPr/>
            <p:nvPr>
              <p:custDataLst>
                <p:tags r:id="rId93"/>
              </p:custDataLst>
            </p:nvPr>
          </p:nvSpPr>
          <p:spPr bwMode="auto">
            <a:xfrm>
              <a:off x="8998957" y="5666499"/>
              <a:ext cx="165697" cy="163067"/>
            </a:xfrm>
            <a:custGeom>
              <a:avLst/>
              <a:gdLst>
                <a:gd name="T0" fmla="*/ 38 w 81"/>
                <a:gd name="T1" fmla="*/ 35 h 79"/>
                <a:gd name="T2" fmla="*/ 64 w 81"/>
                <a:gd name="T3" fmla="*/ 20 h 79"/>
                <a:gd name="T4" fmla="*/ 70 w 81"/>
                <a:gd name="T5" fmla="*/ 51 h 79"/>
                <a:gd name="T6" fmla="*/ 20 w 81"/>
                <a:gd name="T7" fmla="*/ 79 h 79"/>
                <a:gd name="T8" fmla="*/ 25 w 81"/>
                <a:gd name="T9" fmla="*/ 3 h 79"/>
                <a:gd name="T10" fmla="*/ 38 w 81"/>
                <a:gd name="T11" fmla="*/ 3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9">
                  <a:moveTo>
                    <a:pt x="38" y="35"/>
                  </a:moveTo>
                  <a:cubicBezTo>
                    <a:pt x="48" y="24"/>
                    <a:pt x="48" y="19"/>
                    <a:pt x="64" y="20"/>
                  </a:cubicBezTo>
                  <a:cubicBezTo>
                    <a:pt x="77" y="21"/>
                    <a:pt x="81" y="40"/>
                    <a:pt x="70" y="51"/>
                  </a:cubicBezTo>
                  <a:cubicBezTo>
                    <a:pt x="59" y="62"/>
                    <a:pt x="36" y="58"/>
                    <a:pt x="20" y="79"/>
                  </a:cubicBezTo>
                  <a:cubicBezTo>
                    <a:pt x="0" y="48"/>
                    <a:pt x="5" y="11"/>
                    <a:pt x="25" y="3"/>
                  </a:cubicBezTo>
                  <a:cubicBezTo>
                    <a:pt x="33" y="0"/>
                    <a:pt x="47" y="10"/>
                    <a:pt x="38" y="35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9" name="Freeform 594"/>
            <p:cNvSpPr/>
            <p:nvPr>
              <p:custDataLst>
                <p:tags r:id="rId94"/>
              </p:custDataLst>
            </p:nvPr>
          </p:nvSpPr>
          <p:spPr bwMode="auto">
            <a:xfrm>
              <a:off x="9084435" y="5782222"/>
              <a:ext cx="113095" cy="106520"/>
            </a:xfrm>
            <a:custGeom>
              <a:avLst/>
              <a:gdLst>
                <a:gd name="T0" fmla="*/ 26 w 55"/>
                <a:gd name="T1" fmla="*/ 23 h 52"/>
                <a:gd name="T2" fmla="*/ 43 w 55"/>
                <a:gd name="T3" fmla="*/ 13 h 52"/>
                <a:gd name="T4" fmla="*/ 47 w 55"/>
                <a:gd name="T5" fmla="*/ 34 h 52"/>
                <a:gd name="T6" fmla="*/ 14 w 55"/>
                <a:gd name="T7" fmla="*/ 52 h 52"/>
                <a:gd name="T8" fmla="*/ 17 w 55"/>
                <a:gd name="T9" fmla="*/ 2 h 52"/>
                <a:gd name="T10" fmla="*/ 26 w 55"/>
                <a:gd name="T11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2">
                  <a:moveTo>
                    <a:pt x="26" y="23"/>
                  </a:moveTo>
                  <a:cubicBezTo>
                    <a:pt x="33" y="15"/>
                    <a:pt x="32" y="13"/>
                    <a:pt x="43" y="13"/>
                  </a:cubicBezTo>
                  <a:cubicBezTo>
                    <a:pt x="52" y="13"/>
                    <a:pt x="55" y="26"/>
                    <a:pt x="47" y="34"/>
                  </a:cubicBezTo>
                  <a:cubicBezTo>
                    <a:pt x="40" y="41"/>
                    <a:pt x="24" y="38"/>
                    <a:pt x="14" y="52"/>
                  </a:cubicBezTo>
                  <a:cubicBezTo>
                    <a:pt x="0" y="32"/>
                    <a:pt x="4" y="7"/>
                    <a:pt x="17" y="2"/>
                  </a:cubicBezTo>
                  <a:cubicBezTo>
                    <a:pt x="22" y="0"/>
                    <a:pt x="32" y="7"/>
                    <a:pt x="26" y="23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0" name="Freeform 595"/>
            <p:cNvSpPr/>
            <p:nvPr>
              <p:custDataLst>
                <p:tags r:id="rId95"/>
              </p:custDataLst>
            </p:nvPr>
          </p:nvSpPr>
          <p:spPr bwMode="auto">
            <a:xfrm>
              <a:off x="8687289" y="5677018"/>
              <a:ext cx="143341" cy="156492"/>
            </a:xfrm>
            <a:custGeom>
              <a:avLst/>
              <a:gdLst>
                <a:gd name="T0" fmla="*/ 38 w 70"/>
                <a:gd name="T1" fmla="*/ 37 h 76"/>
                <a:gd name="T2" fmla="*/ 43 w 70"/>
                <a:gd name="T3" fmla="*/ 9 h 76"/>
                <a:gd name="T4" fmla="*/ 69 w 70"/>
                <a:gd name="T5" fmla="*/ 23 h 76"/>
                <a:gd name="T6" fmla="*/ 59 w 70"/>
                <a:gd name="T7" fmla="*/ 76 h 76"/>
                <a:gd name="T8" fmla="*/ 7 w 70"/>
                <a:gd name="T9" fmla="*/ 27 h 76"/>
                <a:gd name="T10" fmla="*/ 38 w 70"/>
                <a:gd name="T11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6">
                  <a:moveTo>
                    <a:pt x="38" y="37"/>
                  </a:moveTo>
                  <a:cubicBezTo>
                    <a:pt x="36" y="22"/>
                    <a:pt x="32" y="20"/>
                    <a:pt x="43" y="9"/>
                  </a:cubicBezTo>
                  <a:cubicBezTo>
                    <a:pt x="51" y="0"/>
                    <a:pt x="68" y="8"/>
                    <a:pt x="69" y="23"/>
                  </a:cubicBezTo>
                  <a:cubicBezTo>
                    <a:pt x="70" y="38"/>
                    <a:pt x="53" y="52"/>
                    <a:pt x="59" y="76"/>
                  </a:cubicBezTo>
                  <a:cubicBezTo>
                    <a:pt x="24" y="73"/>
                    <a:pt x="0" y="46"/>
                    <a:pt x="7" y="27"/>
                  </a:cubicBezTo>
                  <a:cubicBezTo>
                    <a:pt x="9" y="19"/>
                    <a:pt x="25" y="15"/>
                    <a:pt x="38" y="37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1" name="Freeform 596"/>
            <p:cNvSpPr/>
            <p:nvPr>
              <p:custDataLst>
                <p:tags r:id="rId96"/>
              </p:custDataLst>
            </p:nvPr>
          </p:nvSpPr>
          <p:spPr bwMode="auto">
            <a:xfrm>
              <a:off x="9538129" y="5734881"/>
              <a:ext cx="278791" cy="261696"/>
            </a:xfrm>
            <a:custGeom>
              <a:avLst/>
              <a:gdLst>
                <a:gd name="T0" fmla="*/ 71 w 136"/>
                <a:gd name="T1" fmla="*/ 59 h 128"/>
                <a:gd name="T2" fmla="*/ 25 w 136"/>
                <a:gd name="T3" fmla="*/ 37 h 128"/>
                <a:gd name="T4" fmla="*/ 20 w 136"/>
                <a:gd name="T5" fmla="*/ 89 h 128"/>
                <a:gd name="T6" fmla="*/ 106 w 136"/>
                <a:gd name="T7" fmla="*/ 128 h 128"/>
                <a:gd name="T8" fmla="*/ 87 w 136"/>
                <a:gd name="T9" fmla="*/ 4 h 128"/>
                <a:gd name="T10" fmla="*/ 71 w 136"/>
                <a:gd name="T11" fmla="*/ 5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28">
                  <a:moveTo>
                    <a:pt x="71" y="59"/>
                  </a:moveTo>
                  <a:cubicBezTo>
                    <a:pt x="52" y="41"/>
                    <a:pt x="52" y="34"/>
                    <a:pt x="25" y="37"/>
                  </a:cubicBezTo>
                  <a:cubicBezTo>
                    <a:pt x="5" y="40"/>
                    <a:pt x="0" y="72"/>
                    <a:pt x="20" y="89"/>
                  </a:cubicBezTo>
                  <a:cubicBezTo>
                    <a:pt x="40" y="106"/>
                    <a:pt x="77" y="95"/>
                    <a:pt x="106" y="128"/>
                  </a:cubicBezTo>
                  <a:cubicBezTo>
                    <a:pt x="136" y="74"/>
                    <a:pt x="122" y="14"/>
                    <a:pt x="87" y="4"/>
                  </a:cubicBezTo>
                  <a:cubicBezTo>
                    <a:pt x="74" y="0"/>
                    <a:pt x="53" y="19"/>
                    <a:pt x="71" y="59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2" name="Freeform 597"/>
            <p:cNvSpPr/>
            <p:nvPr>
              <p:custDataLst>
                <p:tags r:id="rId97"/>
              </p:custDataLst>
            </p:nvPr>
          </p:nvSpPr>
          <p:spPr bwMode="auto">
            <a:xfrm>
              <a:off x="8922684" y="5932138"/>
              <a:ext cx="193313" cy="214354"/>
            </a:xfrm>
            <a:custGeom>
              <a:avLst/>
              <a:gdLst>
                <a:gd name="T0" fmla="*/ 45 w 94"/>
                <a:gd name="T1" fmla="*/ 53 h 105"/>
                <a:gd name="T2" fmla="*/ 35 w 94"/>
                <a:gd name="T3" fmla="*/ 15 h 105"/>
                <a:gd name="T4" fmla="*/ 75 w 94"/>
                <a:gd name="T5" fmla="*/ 18 h 105"/>
                <a:gd name="T6" fmla="*/ 94 w 94"/>
                <a:gd name="T7" fmla="*/ 90 h 105"/>
                <a:gd name="T8" fmla="*/ 1 w 94"/>
                <a:gd name="T9" fmla="*/ 58 h 105"/>
                <a:gd name="T10" fmla="*/ 45 w 94"/>
                <a:gd name="T11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05">
                  <a:moveTo>
                    <a:pt x="45" y="53"/>
                  </a:moveTo>
                  <a:cubicBezTo>
                    <a:pt x="34" y="36"/>
                    <a:pt x="29" y="36"/>
                    <a:pt x="35" y="15"/>
                  </a:cubicBezTo>
                  <a:cubicBezTo>
                    <a:pt x="40" y="0"/>
                    <a:pt x="65" y="1"/>
                    <a:pt x="75" y="18"/>
                  </a:cubicBezTo>
                  <a:cubicBezTo>
                    <a:pt x="86" y="36"/>
                    <a:pt x="73" y="63"/>
                    <a:pt x="94" y="90"/>
                  </a:cubicBezTo>
                  <a:cubicBezTo>
                    <a:pt x="49" y="105"/>
                    <a:pt x="5" y="86"/>
                    <a:pt x="1" y="58"/>
                  </a:cubicBezTo>
                  <a:cubicBezTo>
                    <a:pt x="0" y="48"/>
                    <a:pt x="17" y="34"/>
                    <a:pt x="45" y="53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3" name="Freeform 603"/>
            <p:cNvSpPr/>
            <p:nvPr>
              <p:custDataLst>
                <p:tags r:id="rId98"/>
              </p:custDataLst>
            </p:nvPr>
          </p:nvSpPr>
          <p:spPr bwMode="auto">
            <a:xfrm>
              <a:off x="9175173" y="2343361"/>
              <a:ext cx="124930" cy="138081"/>
            </a:xfrm>
            <a:custGeom>
              <a:avLst/>
              <a:gdLst>
                <a:gd name="T0" fmla="*/ 33 w 61"/>
                <a:gd name="T1" fmla="*/ 32 h 67"/>
                <a:gd name="T2" fmla="*/ 39 w 61"/>
                <a:gd name="T3" fmla="*/ 8 h 67"/>
                <a:gd name="T4" fmla="*/ 61 w 61"/>
                <a:gd name="T5" fmla="*/ 21 h 67"/>
                <a:gd name="T6" fmla="*/ 49 w 61"/>
                <a:gd name="T7" fmla="*/ 67 h 67"/>
                <a:gd name="T8" fmla="*/ 7 w 61"/>
                <a:gd name="T9" fmla="*/ 22 h 67"/>
                <a:gd name="T10" fmla="*/ 33 w 61"/>
                <a:gd name="T11" fmla="*/ 3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7">
                  <a:moveTo>
                    <a:pt x="33" y="32"/>
                  </a:moveTo>
                  <a:cubicBezTo>
                    <a:pt x="32" y="19"/>
                    <a:pt x="29" y="17"/>
                    <a:pt x="39" y="8"/>
                  </a:cubicBezTo>
                  <a:cubicBezTo>
                    <a:pt x="46" y="0"/>
                    <a:pt x="60" y="8"/>
                    <a:pt x="61" y="21"/>
                  </a:cubicBezTo>
                  <a:cubicBezTo>
                    <a:pt x="61" y="35"/>
                    <a:pt x="46" y="46"/>
                    <a:pt x="49" y="67"/>
                  </a:cubicBezTo>
                  <a:cubicBezTo>
                    <a:pt x="19" y="62"/>
                    <a:pt x="0" y="38"/>
                    <a:pt x="7" y="22"/>
                  </a:cubicBezTo>
                  <a:cubicBezTo>
                    <a:pt x="9" y="15"/>
                    <a:pt x="23" y="13"/>
                    <a:pt x="33" y="32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4" name="Freeform 604"/>
            <p:cNvSpPr/>
            <p:nvPr>
              <p:custDataLst>
                <p:tags r:id="rId99"/>
              </p:custDataLst>
            </p:nvPr>
          </p:nvSpPr>
          <p:spPr bwMode="auto">
            <a:xfrm>
              <a:off x="9269858" y="2196074"/>
              <a:ext cx="180163" cy="172272"/>
            </a:xfrm>
            <a:custGeom>
              <a:avLst/>
              <a:gdLst>
                <a:gd name="T0" fmla="*/ 44 w 88"/>
                <a:gd name="T1" fmla="*/ 34 h 84"/>
                <a:gd name="T2" fmla="*/ 26 w 88"/>
                <a:gd name="T3" fmla="*/ 5 h 84"/>
                <a:gd name="T4" fmla="*/ 5 w 88"/>
                <a:gd name="T5" fmla="*/ 32 h 84"/>
                <a:gd name="T6" fmla="*/ 39 w 88"/>
                <a:gd name="T7" fmla="*/ 84 h 84"/>
                <a:gd name="T8" fmla="*/ 73 w 88"/>
                <a:gd name="T9" fmla="*/ 9 h 84"/>
                <a:gd name="T10" fmla="*/ 44 w 88"/>
                <a:gd name="T11" fmla="*/ 3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4">
                  <a:moveTo>
                    <a:pt x="44" y="34"/>
                  </a:moveTo>
                  <a:cubicBezTo>
                    <a:pt x="40" y="17"/>
                    <a:pt x="43" y="13"/>
                    <a:pt x="26" y="5"/>
                  </a:cubicBezTo>
                  <a:cubicBezTo>
                    <a:pt x="14" y="0"/>
                    <a:pt x="0" y="16"/>
                    <a:pt x="5" y="32"/>
                  </a:cubicBezTo>
                  <a:cubicBezTo>
                    <a:pt x="10" y="49"/>
                    <a:pt x="35" y="56"/>
                    <a:pt x="39" y="84"/>
                  </a:cubicBezTo>
                  <a:cubicBezTo>
                    <a:pt x="74" y="65"/>
                    <a:pt x="88" y="27"/>
                    <a:pt x="73" y="9"/>
                  </a:cubicBezTo>
                  <a:cubicBezTo>
                    <a:pt x="67" y="2"/>
                    <a:pt x="48" y="5"/>
                    <a:pt x="44" y="34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5" name="Freeform 605"/>
            <p:cNvSpPr/>
            <p:nvPr>
              <p:custDataLst>
                <p:tags r:id="rId100"/>
              </p:custDataLst>
            </p:nvPr>
          </p:nvSpPr>
          <p:spPr bwMode="auto">
            <a:xfrm>
              <a:off x="9480266" y="2686588"/>
              <a:ext cx="145971" cy="139396"/>
            </a:xfrm>
            <a:custGeom>
              <a:avLst/>
              <a:gdLst>
                <a:gd name="T0" fmla="*/ 36 w 71"/>
                <a:gd name="T1" fmla="*/ 28 h 68"/>
                <a:gd name="T2" fmla="*/ 21 w 71"/>
                <a:gd name="T3" fmla="*/ 5 h 68"/>
                <a:gd name="T4" fmla="*/ 4 w 71"/>
                <a:gd name="T5" fmla="*/ 26 h 68"/>
                <a:gd name="T6" fmla="*/ 32 w 71"/>
                <a:gd name="T7" fmla="*/ 68 h 68"/>
                <a:gd name="T8" fmla="*/ 58 w 71"/>
                <a:gd name="T9" fmla="*/ 8 h 68"/>
                <a:gd name="T10" fmla="*/ 36 w 71"/>
                <a:gd name="T11" fmla="*/ 2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8">
                  <a:moveTo>
                    <a:pt x="36" y="28"/>
                  </a:moveTo>
                  <a:cubicBezTo>
                    <a:pt x="32" y="14"/>
                    <a:pt x="34" y="11"/>
                    <a:pt x="21" y="5"/>
                  </a:cubicBezTo>
                  <a:cubicBezTo>
                    <a:pt x="11" y="0"/>
                    <a:pt x="0" y="13"/>
                    <a:pt x="4" y="26"/>
                  </a:cubicBezTo>
                  <a:cubicBezTo>
                    <a:pt x="8" y="40"/>
                    <a:pt x="28" y="46"/>
                    <a:pt x="32" y="68"/>
                  </a:cubicBezTo>
                  <a:cubicBezTo>
                    <a:pt x="60" y="53"/>
                    <a:pt x="71" y="22"/>
                    <a:pt x="58" y="8"/>
                  </a:cubicBezTo>
                  <a:cubicBezTo>
                    <a:pt x="54" y="2"/>
                    <a:pt x="39" y="5"/>
                    <a:pt x="36" y="28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6" name="Freeform 606"/>
            <p:cNvSpPr/>
            <p:nvPr>
              <p:custDataLst>
                <p:tags r:id="rId101"/>
              </p:custDataLst>
            </p:nvPr>
          </p:nvSpPr>
          <p:spPr bwMode="auto">
            <a:xfrm>
              <a:off x="9478951" y="2418319"/>
              <a:ext cx="77589" cy="85479"/>
            </a:xfrm>
            <a:custGeom>
              <a:avLst/>
              <a:gdLst>
                <a:gd name="T0" fmla="*/ 18 w 38"/>
                <a:gd name="T1" fmla="*/ 20 h 42"/>
                <a:gd name="T2" fmla="*/ 14 w 38"/>
                <a:gd name="T3" fmla="*/ 4 h 42"/>
                <a:gd name="T4" fmla="*/ 0 w 38"/>
                <a:gd name="T5" fmla="*/ 13 h 42"/>
                <a:gd name="T6" fmla="*/ 7 w 38"/>
                <a:gd name="T7" fmla="*/ 42 h 42"/>
                <a:gd name="T8" fmla="*/ 34 w 38"/>
                <a:gd name="T9" fmla="*/ 13 h 42"/>
                <a:gd name="T10" fmla="*/ 18 w 38"/>
                <a:gd name="T11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2">
                  <a:moveTo>
                    <a:pt x="18" y="20"/>
                  </a:moveTo>
                  <a:cubicBezTo>
                    <a:pt x="18" y="12"/>
                    <a:pt x="20" y="10"/>
                    <a:pt x="14" y="4"/>
                  </a:cubicBezTo>
                  <a:cubicBezTo>
                    <a:pt x="9" y="0"/>
                    <a:pt x="0" y="5"/>
                    <a:pt x="0" y="13"/>
                  </a:cubicBezTo>
                  <a:cubicBezTo>
                    <a:pt x="0" y="22"/>
                    <a:pt x="10" y="29"/>
                    <a:pt x="7" y="42"/>
                  </a:cubicBezTo>
                  <a:cubicBezTo>
                    <a:pt x="26" y="39"/>
                    <a:pt x="38" y="24"/>
                    <a:pt x="34" y="13"/>
                  </a:cubicBezTo>
                  <a:cubicBezTo>
                    <a:pt x="33" y="9"/>
                    <a:pt x="24" y="8"/>
                    <a:pt x="18" y="2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7" name="Freeform 608"/>
            <p:cNvSpPr/>
            <p:nvPr>
              <p:custDataLst>
                <p:tags r:id="rId102"/>
              </p:custDataLst>
            </p:nvPr>
          </p:nvSpPr>
          <p:spPr bwMode="auto">
            <a:xfrm>
              <a:off x="9134407" y="2445935"/>
              <a:ext cx="77589" cy="86793"/>
            </a:xfrm>
            <a:custGeom>
              <a:avLst/>
              <a:gdLst>
                <a:gd name="T0" fmla="*/ 19 w 38"/>
                <a:gd name="T1" fmla="*/ 21 h 42"/>
                <a:gd name="T2" fmla="*/ 15 w 38"/>
                <a:gd name="T3" fmla="*/ 6 h 42"/>
                <a:gd name="T4" fmla="*/ 31 w 38"/>
                <a:gd name="T5" fmla="*/ 8 h 42"/>
                <a:gd name="T6" fmla="*/ 38 w 38"/>
                <a:gd name="T7" fmla="*/ 37 h 42"/>
                <a:gd name="T8" fmla="*/ 1 w 38"/>
                <a:gd name="T9" fmla="*/ 23 h 42"/>
                <a:gd name="T10" fmla="*/ 19 w 38"/>
                <a:gd name="T11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2">
                  <a:moveTo>
                    <a:pt x="19" y="21"/>
                  </a:moveTo>
                  <a:cubicBezTo>
                    <a:pt x="14" y="14"/>
                    <a:pt x="12" y="14"/>
                    <a:pt x="15" y="6"/>
                  </a:cubicBezTo>
                  <a:cubicBezTo>
                    <a:pt x="17" y="0"/>
                    <a:pt x="28" y="0"/>
                    <a:pt x="31" y="8"/>
                  </a:cubicBezTo>
                  <a:cubicBezTo>
                    <a:pt x="35" y="15"/>
                    <a:pt x="30" y="26"/>
                    <a:pt x="38" y="37"/>
                  </a:cubicBezTo>
                  <a:cubicBezTo>
                    <a:pt x="19" y="42"/>
                    <a:pt x="2" y="34"/>
                    <a:pt x="1" y="23"/>
                  </a:cubicBezTo>
                  <a:cubicBezTo>
                    <a:pt x="0" y="18"/>
                    <a:pt x="8" y="13"/>
                    <a:pt x="19" y="21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8" name="Freeform 609"/>
            <p:cNvSpPr/>
            <p:nvPr>
              <p:custDataLst>
                <p:tags r:id="rId103"/>
              </p:custDataLst>
            </p:nvPr>
          </p:nvSpPr>
          <p:spPr bwMode="auto">
            <a:xfrm>
              <a:off x="9428979" y="2470921"/>
              <a:ext cx="31561" cy="35507"/>
            </a:xfrm>
            <a:custGeom>
              <a:avLst/>
              <a:gdLst>
                <a:gd name="T0" fmla="*/ 7 w 15"/>
                <a:gd name="T1" fmla="*/ 8 h 17"/>
                <a:gd name="T2" fmla="*/ 6 w 15"/>
                <a:gd name="T3" fmla="*/ 2 h 17"/>
                <a:gd name="T4" fmla="*/ 0 w 15"/>
                <a:gd name="T5" fmla="*/ 6 h 17"/>
                <a:gd name="T6" fmla="*/ 3 w 15"/>
                <a:gd name="T7" fmla="*/ 17 h 17"/>
                <a:gd name="T8" fmla="*/ 14 w 15"/>
                <a:gd name="T9" fmla="*/ 6 h 17"/>
                <a:gd name="T10" fmla="*/ 7 w 15"/>
                <a:gd name="T1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7" y="8"/>
                  </a:moveTo>
                  <a:cubicBezTo>
                    <a:pt x="8" y="5"/>
                    <a:pt x="8" y="5"/>
                    <a:pt x="6" y="2"/>
                  </a:cubicBezTo>
                  <a:cubicBezTo>
                    <a:pt x="4" y="0"/>
                    <a:pt x="1" y="3"/>
                    <a:pt x="0" y="6"/>
                  </a:cubicBezTo>
                  <a:cubicBezTo>
                    <a:pt x="0" y="9"/>
                    <a:pt x="4" y="12"/>
                    <a:pt x="3" y="17"/>
                  </a:cubicBezTo>
                  <a:cubicBezTo>
                    <a:pt x="11" y="16"/>
                    <a:pt x="15" y="10"/>
                    <a:pt x="14" y="6"/>
                  </a:cubicBezTo>
                  <a:cubicBezTo>
                    <a:pt x="13" y="4"/>
                    <a:pt x="10" y="3"/>
                    <a:pt x="7" y="8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9" name="Freeform 610"/>
            <p:cNvSpPr/>
            <p:nvPr>
              <p:custDataLst>
                <p:tags r:id="rId104"/>
              </p:custDataLst>
            </p:nvPr>
          </p:nvSpPr>
          <p:spPr bwMode="auto">
            <a:xfrm>
              <a:off x="9428979" y="2368347"/>
              <a:ext cx="31561" cy="32877"/>
            </a:xfrm>
            <a:custGeom>
              <a:avLst/>
              <a:gdLst>
                <a:gd name="T0" fmla="*/ 7 w 15"/>
                <a:gd name="T1" fmla="*/ 8 h 16"/>
                <a:gd name="T2" fmla="*/ 6 w 15"/>
                <a:gd name="T3" fmla="*/ 2 h 16"/>
                <a:gd name="T4" fmla="*/ 0 w 15"/>
                <a:gd name="T5" fmla="*/ 5 h 16"/>
                <a:gd name="T6" fmla="*/ 3 w 15"/>
                <a:gd name="T7" fmla="*/ 16 h 16"/>
                <a:gd name="T8" fmla="*/ 14 w 15"/>
                <a:gd name="T9" fmla="*/ 5 h 16"/>
                <a:gd name="T10" fmla="*/ 7 w 15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8"/>
                  </a:moveTo>
                  <a:cubicBezTo>
                    <a:pt x="7" y="4"/>
                    <a:pt x="8" y="4"/>
                    <a:pt x="6" y="2"/>
                  </a:cubicBezTo>
                  <a:cubicBezTo>
                    <a:pt x="4" y="0"/>
                    <a:pt x="1" y="2"/>
                    <a:pt x="0" y="5"/>
                  </a:cubicBezTo>
                  <a:cubicBezTo>
                    <a:pt x="0" y="8"/>
                    <a:pt x="4" y="11"/>
                    <a:pt x="3" y="16"/>
                  </a:cubicBezTo>
                  <a:cubicBezTo>
                    <a:pt x="11" y="15"/>
                    <a:pt x="15" y="9"/>
                    <a:pt x="14" y="5"/>
                  </a:cubicBezTo>
                  <a:cubicBezTo>
                    <a:pt x="13" y="3"/>
                    <a:pt x="10" y="3"/>
                    <a:pt x="7" y="8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0" name="任意多边形 249"/>
            <p:cNvSpPr/>
            <p:nvPr>
              <p:custDataLst>
                <p:tags r:id="rId105"/>
              </p:custDataLst>
            </p:nvPr>
          </p:nvSpPr>
          <p:spPr bwMode="auto">
            <a:xfrm>
              <a:off x="7978476" y="1758161"/>
              <a:ext cx="641769" cy="1666172"/>
            </a:xfrm>
            <a:custGeom>
              <a:avLst/>
              <a:gdLst>
                <a:gd name="connsiteX0" fmla="*/ 157162 w 774728"/>
                <a:gd name="connsiteY0" fmla="*/ 449263 h 2011363"/>
                <a:gd name="connsiteX1" fmla="*/ 484187 w 774728"/>
                <a:gd name="connsiteY1" fmla="*/ 863601 h 2011363"/>
                <a:gd name="connsiteX2" fmla="*/ 157162 w 774728"/>
                <a:gd name="connsiteY2" fmla="*/ 449263 h 2011363"/>
                <a:gd name="connsiteX3" fmla="*/ 533400 w 774728"/>
                <a:gd name="connsiteY3" fmla="*/ 301625 h 2011363"/>
                <a:gd name="connsiteX4" fmla="*/ 615950 w 774728"/>
                <a:gd name="connsiteY4" fmla="*/ 749300 h 2011363"/>
                <a:gd name="connsiteX5" fmla="*/ 533400 w 774728"/>
                <a:gd name="connsiteY5" fmla="*/ 301625 h 2011363"/>
                <a:gd name="connsiteX6" fmla="*/ 645186 w 774728"/>
                <a:gd name="connsiteY6" fmla="*/ 234950 h 2011363"/>
                <a:gd name="connsiteX7" fmla="*/ 620712 w 774728"/>
                <a:gd name="connsiteY7" fmla="*/ 598488 h 2011363"/>
                <a:gd name="connsiteX8" fmla="*/ 645186 w 774728"/>
                <a:gd name="connsiteY8" fmla="*/ 234950 h 2011363"/>
                <a:gd name="connsiteX9" fmla="*/ 143585 w 774728"/>
                <a:gd name="connsiteY9" fmla="*/ 99356 h 2011363"/>
                <a:gd name="connsiteX10" fmla="*/ 150030 w 774728"/>
                <a:gd name="connsiteY10" fmla="*/ 104488 h 2011363"/>
                <a:gd name="connsiteX11" fmla="*/ 673192 w 774728"/>
                <a:gd name="connsiteY11" fmla="*/ 2011363 h 2011363"/>
                <a:gd name="connsiteX12" fmla="*/ 763057 w 774728"/>
                <a:gd name="connsiteY12" fmla="*/ 1417921 h 2011363"/>
                <a:gd name="connsiteX13" fmla="*/ 759632 w 774728"/>
                <a:gd name="connsiteY13" fmla="*/ 1385625 h 2011363"/>
                <a:gd name="connsiteX14" fmla="*/ 725532 w 774728"/>
                <a:gd name="connsiteY14" fmla="*/ 1287565 h 2011363"/>
                <a:gd name="connsiteX15" fmla="*/ 85725 w 774728"/>
                <a:gd name="connsiteY15" fmla="*/ 633413 h 2011363"/>
                <a:gd name="connsiteX16" fmla="*/ 727257 w 774728"/>
                <a:gd name="connsiteY16" fmla="*/ 1287464 h 2011363"/>
                <a:gd name="connsiteX17" fmla="*/ 759546 w 774728"/>
                <a:gd name="connsiteY17" fmla="*/ 1384815 h 2011363"/>
                <a:gd name="connsiteX18" fmla="*/ 750289 w 774728"/>
                <a:gd name="connsiteY18" fmla="*/ 1297508 h 2011363"/>
                <a:gd name="connsiteX19" fmla="*/ 299046 w 774728"/>
                <a:gd name="connsiteY19" fmla="*/ 266265 h 2011363"/>
                <a:gd name="connsiteX20" fmla="*/ 0 w 774728"/>
                <a:gd name="connsiteY20" fmla="*/ 0 h 2011363"/>
                <a:gd name="connsiteX21" fmla="*/ 142315 w 774728"/>
                <a:gd name="connsiteY21" fmla="*/ 97994 h 2011363"/>
                <a:gd name="connsiteX22" fmla="*/ 143585 w 774728"/>
                <a:gd name="connsiteY22" fmla="*/ 99356 h 2011363"/>
                <a:gd name="connsiteX23" fmla="*/ 72628 w 774728"/>
                <a:gd name="connsiteY23" fmla="*/ 42865 h 2011363"/>
                <a:gd name="connsiteX24" fmla="*/ 0 w 774728"/>
                <a:gd name="connsiteY24" fmla="*/ 0 h 201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74728" h="2011363">
                  <a:moveTo>
                    <a:pt x="157162" y="449263"/>
                  </a:moveTo>
                  <a:cubicBezTo>
                    <a:pt x="276080" y="498884"/>
                    <a:pt x="479232" y="712256"/>
                    <a:pt x="484187" y="863601"/>
                  </a:cubicBezTo>
                  <a:cubicBezTo>
                    <a:pt x="474277" y="712256"/>
                    <a:pt x="273602" y="498884"/>
                    <a:pt x="157162" y="449263"/>
                  </a:cubicBezTo>
                  <a:close/>
                  <a:moveTo>
                    <a:pt x="533400" y="301625"/>
                  </a:moveTo>
                  <a:cubicBezTo>
                    <a:pt x="573424" y="454972"/>
                    <a:pt x="610947" y="595953"/>
                    <a:pt x="615950" y="749300"/>
                  </a:cubicBezTo>
                  <a:cubicBezTo>
                    <a:pt x="603442" y="603373"/>
                    <a:pt x="570922" y="457446"/>
                    <a:pt x="533400" y="301625"/>
                  </a:cubicBezTo>
                  <a:close/>
                  <a:moveTo>
                    <a:pt x="645186" y="234950"/>
                  </a:moveTo>
                  <a:cubicBezTo>
                    <a:pt x="679450" y="351183"/>
                    <a:pt x="652529" y="487201"/>
                    <a:pt x="620712" y="598488"/>
                  </a:cubicBezTo>
                  <a:cubicBezTo>
                    <a:pt x="647634" y="487201"/>
                    <a:pt x="674555" y="351183"/>
                    <a:pt x="645186" y="234950"/>
                  </a:cubicBezTo>
                  <a:close/>
                  <a:moveTo>
                    <a:pt x="143585" y="99356"/>
                  </a:moveTo>
                  <a:lnTo>
                    <a:pt x="150030" y="104488"/>
                  </a:lnTo>
                  <a:cubicBezTo>
                    <a:pt x="519434" y="433260"/>
                    <a:pt x="982873" y="1320807"/>
                    <a:pt x="673192" y="2011363"/>
                  </a:cubicBezTo>
                  <a:cubicBezTo>
                    <a:pt x="752662" y="1821754"/>
                    <a:pt x="776934" y="1619099"/>
                    <a:pt x="763057" y="1417921"/>
                  </a:cubicBezTo>
                  <a:lnTo>
                    <a:pt x="759632" y="1385625"/>
                  </a:lnTo>
                  <a:lnTo>
                    <a:pt x="725532" y="1287565"/>
                  </a:lnTo>
                  <a:cubicBezTo>
                    <a:pt x="610126" y="1015593"/>
                    <a:pt x="319513" y="648549"/>
                    <a:pt x="85725" y="633413"/>
                  </a:cubicBezTo>
                  <a:cubicBezTo>
                    <a:pt x="326007" y="646387"/>
                    <a:pt x="615537" y="1015053"/>
                    <a:pt x="727257" y="1287464"/>
                  </a:cubicBezTo>
                  <a:lnTo>
                    <a:pt x="759546" y="1384815"/>
                  </a:lnTo>
                  <a:lnTo>
                    <a:pt x="750289" y="1297508"/>
                  </a:lnTo>
                  <a:cubicBezTo>
                    <a:pt x="693377" y="897497"/>
                    <a:pt x="497503" y="515018"/>
                    <a:pt x="299046" y="266265"/>
                  </a:cubicBezTo>
                  <a:close/>
                  <a:moveTo>
                    <a:pt x="0" y="0"/>
                  </a:moveTo>
                  <a:cubicBezTo>
                    <a:pt x="43312" y="19483"/>
                    <a:pt x="91612" y="52882"/>
                    <a:pt x="142315" y="97994"/>
                  </a:cubicBezTo>
                  <a:lnTo>
                    <a:pt x="143585" y="99356"/>
                  </a:lnTo>
                  <a:lnTo>
                    <a:pt x="72628" y="42865"/>
                  </a:lnTo>
                  <a:cubicBezTo>
                    <a:pt x="47517" y="25359"/>
                    <a:pt x="23203" y="10979"/>
                    <a:pt x="0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1" name="Freeform 618"/>
            <p:cNvSpPr/>
            <p:nvPr>
              <p:custDataLst>
                <p:tags r:id="rId106"/>
              </p:custDataLst>
            </p:nvPr>
          </p:nvSpPr>
          <p:spPr bwMode="auto">
            <a:xfrm>
              <a:off x="8613646" y="2385442"/>
              <a:ext cx="340599" cy="757470"/>
            </a:xfrm>
            <a:custGeom>
              <a:avLst/>
              <a:gdLst>
                <a:gd name="T0" fmla="*/ 0 w 166"/>
                <a:gd name="T1" fmla="*/ 370 h 370"/>
                <a:gd name="T2" fmla="*/ 146 w 166"/>
                <a:gd name="T3" fmla="*/ 0 h 370"/>
                <a:gd name="T4" fmla="*/ 0 w 166"/>
                <a:gd name="T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6" h="370">
                  <a:moveTo>
                    <a:pt x="0" y="370"/>
                  </a:moveTo>
                  <a:cubicBezTo>
                    <a:pt x="127" y="285"/>
                    <a:pt x="166" y="99"/>
                    <a:pt x="146" y="0"/>
                  </a:cubicBezTo>
                  <a:cubicBezTo>
                    <a:pt x="165" y="94"/>
                    <a:pt x="125" y="278"/>
                    <a:pt x="0" y="37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2" name="Freeform 619"/>
            <p:cNvSpPr/>
            <p:nvPr>
              <p:custDataLst>
                <p:tags r:id="rId107"/>
              </p:custDataLst>
            </p:nvPr>
          </p:nvSpPr>
          <p:spPr bwMode="auto">
            <a:xfrm>
              <a:off x="7814093" y="1567479"/>
              <a:ext cx="424762" cy="360324"/>
            </a:xfrm>
            <a:custGeom>
              <a:avLst/>
              <a:gdLst>
                <a:gd name="T0" fmla="*/ 106 w 207"/>
                <a:gd name="T1" fmla="*/ 88 h 176"/>
                <a:gd name="T2" fmla="*/ 29 w 207"/>
                <a:gd name="T3" fmla="*/ 74 h 176"/>
                <a:gd name="T4" fmla="*/ 42 w 207"/>
                <a:gd name="T5" fmla="*/ 153 h 176"/>
                <a:gd name="T6" fmla="*/ 185 w 207"/>
                <a:gd name="T7" fmla="*/ 176 h 176"/>
                <a:gd name="T8" fmla="*/ 108 w 207"/>
                <a:gd name="T9" fmla="*/ 0 h 176"/>
                <a:gd name="T10" fmla="*/ 106 w 207"/>
                <a:gd name="T11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76">
                  <a:moveTo>
                    <a:pt x="106" y="88"/>
                  </a:moveTo>
                  <a:cubicBezTo>
                    <a:pt x="71" y="69"/>
                    <a:pt x="68" y="59"/>
                    <a:pt x="29" y="74"/>
                  </a:cubicBezTo>
                  <a:cubicBezTo>
                    <a:pt x="0" y="86"/>
                    <a:pt x="6" y="136"/>
                    <a:pt x="42" y="153"/>
                  </a:cubicBezTo>
                  <a:cubicBezTo>
                    <a:pt x="79" y="171"/>
                    <a:pt x="130" y="140"/>
                    <a:pt x="185" y="176"/>
                  </a:cubicBezTo>
                  <a:cubicBezTo>
                    <a:pt x="207" y="85"/>
                    <a:pt x="163" y="2"/>
                    <a:pt x="108" y="0"/>
                  </a:cubicBezTo>
                  <a:cubicBezTo>
                    <a:pt x="87" y="0"/>
                    <a:pt x="62" y="36"/>
                    <a:pt x="106" y="88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3" name="Freeform 620"/>
            <p:cNvSpPr/>
            <p:nvPr>
              <p:custDataLst>
                <p:tags r:id="rId108"/>
              </p:custDataLst>
            </p:nvPr>
          </p:nvSpPr>
          <p:spPr bwMode="auto">
            <a:xfrm>
              <a:off x="8378251" y="1737121"/>
              <a:ext cx="253806" cy="245915"/>
            </a:xfrm>
            <a:custGeom>
              <a:avLst/>
              <a:gdLst>
                <a:gd name="T0" fmla="*/ 65 w 124"/>
                <a:gd name="T1" fmla="*/ 48 h 120"/>
                <a:gd name="T2" fmla="*/ 34 w 124"/>
                <a:gd name="T3" fmla="*/ 13 h 120"/>
                <a:gd name="T4" fmla="*/ 11 w 124"/>
                <a:gd name="T5" fmla="*/ 55 h 120"/>
                <a:gd name="T6" fmla="*/ 70 w 124"/>
                <a:gd name="T7" fmla="*/ 120 h 120"/>
                <a:gd name="T8" fmla="*/ 99 w 124"/>
                <a:gd name="T9" fmla="*/ 8 h 120"/>
                <a:gd name="T10" fmla="*/ 65 w 124"/>
                <a:gd name="T11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20">
                  <a:moveTo>
                    <a:pt x="65" y="48"/>
                  </a:moveTo>
                  <a:cubicBezTo>
                    <a:pt x="56" y="26"/>
                    <a:pt x="59" y="21"/>
                    <a:pt x="34" y="13"/>
                  </a:cubicBezTo>
                  <a:cubicBezTo>
                    <a:pt x="16" y="8"/>
                    <a:pt x="0" y="34"/>
                    <a:pt x="11" y="55"/>
                  </a:cubicBezTo>
                  <a:cubicBezTo>
                    <a:pt x="22" y="77"/>
                    <a:pt x="57" y="82"/>
                    <a:pt x="70" y="120"/>
                  </a:cubicBezTo>
                  <a:cubicBezTo>
                    <a:pt x="114" y="85"/>
                    <a:pt x="124" y="29"/>
                    <a:pt x="99" y="8"/>
                  </a:cubicBezTo>
                  <a:cubicBezTo>
                    <a:pt x="89" y="0"/>
                    <a:pt x="64" y="8"/>
                    <a:pt x="65" y="48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4" name="Freeform 621"/>
            <p:cNvSpPr/>
            <p:nvPr>
              <p:custDataLst>
                <p:tags r:id="rId109"/>
              </p:custDataLst>
            </p:nvPr>
          </p:nvSpPr>
          <p:spPr bwMode="auto">
            <a:xfrm>
              <a:off x="8792492" y="2255252"/>
              <a:ext cx="253806" cy="245915"/>
            </a:xfrm>
            <a:custGeom>
              <a:avLst/>
              <a:gdLst>
                <a:gd name="T0" fmla="*/ 65 w 124"/>
                <a:gd name="T1" fmla="*/ 48 h 120"/>
                <a:gd name="T2" fmla="*/ 34 w 124"/>
                <a:gd name="T3" fmla="*/ 13 h 120"/>
                <a:gd name="T4" fmla="*/ 10 w 124"/>
                <a:gd name="T5" fmla="*/ 55 h 120"/>
                <a:gd name="T6" fmla="*/ 69 w 124"/>
                <a:gd name="T7" fmla="*/ 120 h 120"/>
                <a:gd name="T8" fmla="*/ 98 w 124"/>
                <a:gd name="T9" fmla="*/ 8 h 120"/>
                <a:gd name="T10" fmla="*/ 65 w 124"/>
                <a:gd name="T11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20">
                  <a:moveTo>
                    <a:pt x="65" y="48"/>
                  </a:moveTo>
                  <a:cubicBezTo>
                    <a:pt x="55" y="26"/>
                    <a:pt x="58" y="20"/>
                    <a:pt x="34" y="13"/>
                  </a:cubicBezTo>
                  <a:cubicBezTo>
                    <a:pt x="15" y="8"/>
                    <a:pt x="0" y="33"/>
                    <a:pt x="10" y="55"/>
                  </a:cubicBezTo>
                  <a:cubicBezTo>
                    <a:pt x="21" y="77"/>
                    <a:pt x="56" y="82"/>
                    <a:pt x="69" y="120"/>
                  </a:cubicBezTo>
                  <a:cubicBezTo>
                    <a:pt x="114" y="85"/>
                    <a:pt x="124" y="29"/>
                    <a:pt x="98" y="8"/>
                  </a:cubicBezTo>
                  <a:cubicBezTo>
                    <a:pt x="89" y="0"/>
                    <a:pt x="64" y="8"/>
                    <a:pt x="65" y="48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5" name="Freeform 622"/>
            <p:cNvSpPr/>
            <p:nvPr>
              <p:custDataLst>
                <p:tags r:id="rId110"/>
              </p:custDataLst>
            </p:nvPr>
          </p:nvSpPr>
          <p:spPr bwMode="auto">
            <a:xfrm>
              <a:off x="8312500" y="1910707"/>
              <a:ext cx="151231" cy="144656"/>
            </a:xfrm>
            <a:custGeom>
              <a:avLst/>
              <a:gdLst>
                <a:gd name="T0" fmla="*/ 40 w 74"/>
                <a:gd name="T1" fmla="*/ 32 h 70"/>
                <a:gd name="T2" fmla="*/ 15 w 74"/>
                <a:gd name="T3" fmla="*/ 19 h 70"/>
                <a:gd name="T4" fmla="*/ 11 w 74"/>
                <a:gd name="T5" fmla="*/ 47 h 70"/>
                <a:gd name="T6" fmla="*/ 57 w 74"/>
                <a:gd name="T7" fmla="*/ 70 h 70"/>
                <a:gd name="T8" fmla="*/ 49 w 74"/>
                <a:gd name="T9" fmla="*/ 2 h 70"/>
                <a:gd name="T10" fmla="*/ 40 w 74"/>
                <a:gd name="T1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70">
                  <a:moveTo>
                    <a:pt x="40" y="32"/>
                  </a:moveTo>
                  <a:cubicBezTo>
                    <a:pt x="29" y="22"/>
                    <a:pt x="30" y="18"/>
                    <a:pt x="15" y="19"/>
                  </a:cubicBezTo>
                  <a:cubicBezTo>
                    <a:pt x="3" y="20"/>
                    <a:pt x="0" y="38"/>
                    <a:pt x="11" y="47"/>
                  </a:cubicBezTo>
                  <a:cubicBezTo>
                    <a:pt x="22" y="57"/>
                    <a:pt x="42" y="52"/>
                    <a:pt x="57" y="70"/>
                  </a:cubicBezTo>
                  <a:cubicBezTo>
                    <a:pt x="74" y="42"/>
                    <a:pt x="68" y="9"/>
                    <a:pt x="49" y="2"/>
                  </a:cubicBezTo>
                  <a:cubicBezTo>
                    <a:pt x="42" y="0"/>
                    <a:pt x="30" y="10"/>
                    <a:pt x="40" y="32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6" name="Freeform 623"/>
            <p:cNvSpPr/>
            <p:nvPr>
              <p:custDataLst>
                <p:tags r:id="rId111"/>
              </p:custDataLst>
            </p:nvPr>
          </p:nvSpPr>
          <p:spPr bwMode="auto">
            <a:xfrm>
              <a:off x="7923243" y="1979090"/>
              <a:ext cx="214354" cy="194628"/>
            </a:xfrm>
            <a:custGeom>
              <a:avLst/>
              <a:gdLst>
                <a:gd name="T0" fmla="*/ 52 w 105"/>
                <a:gd name="T1" fmla="*/ 51 h 95"/>
                <a:gd name="T2" fmla="*/ 13 w 105"/>
                <a:gd name="T3" fmla="*/ 57 h 95"/>
                <a:gd name="T4" fmla="*/ 32 w 105"/>
                <a:gd name="T5" fmla="*/ 93 h 95"/>
                <a:gd name="T6" fmla="*/ 105 w 105"/>
                <a:gd name="T7" fmla="*/ 80 h 95"/>
                <a:gd name="T8" fmla="*/ 39 w 105"/>
                <a:gd name="T9" fmla="*/ 8 h 95"/>
                <a:gd name="T10" fmla="*/ 52 w 105"/>
                <a:gd name="T11" fmla="*/ 5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95">
                  <a:moveTo>
                    <a:pt x="52" y="51"/>
                  </a:moveTo>
                  <a:cubicBezTo>
                    <a:pt x="32" y="47"/>
                    <a:pt x="29" y="43"/>
                    <a:pt x="13" y="57"/>
                  </a:cubicBezTo>
                  <a:cubicBezTo>
                    <a:pt x="0" y="68"/>
                    <a:pt x="12" y="91"/>
                    <a:pt x="32" y="93"/>
                  </a:cubicBezTo>
                  <a:cubicBezTo>
                    <a:pt x="53" y="95"/>
                    <a:pt x="72" y="72"/>
                    <a:pt x="105" y="80"/>
                  </a:cubicBezTo>
                  <a:cubicBezTo>
                    <a:pt x="101" y="32"/>
                    <a:pt x="66" y="0"/>
                    <a:pt x="39" y="8"/>
                  </a:cubicBezTo>
                  <a:cubicBezTo>
                    <a:pt x="28" y="11"/>
                    <a:pt x="22" y="33"/>
                    <a:pt x="52" y="51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7" name="Freeform 624"/>
            <p:cNvSpPr/>
            <p:nvPr>
              <p:custDataLst>
                <p:tags r:id="rId112"/>
              </p:custDataLst>
            </p:nvPr>
          </p:nvSpPr>
          <p:spPr bwMode="auto">
            <a:xfrm>
              <a:off x="7998202" y="2203965"/>
              <a:ext cx="120985" cy="109150"/>
            </a:xfrm>
            <a:custGeom>
              <a:avLst/>
              <a:gdLst>
                <a:gd name="T0" fmla="*/ 29 w 59"/>
                <a:gd name="T1" fmla="*/ 28 h 53"/>
                <a:gd name="T2" fmla="*/ 7 w 59"/>
                <a:gd name="T3" fmla="*/ 31 h 53"/>
                <a:gd name="T4" fmla="*/ 18 w 59"/>
                <a:gd name="T5" fmla="*/ 51 h 53"/>
                <a:gd name="T6" fmla="*/ 59 w 59"/>
                <a:gd name="T7" fmla="*/ 44 h 53"/>
                <a:gd name="T8" fmla="*/ 22 w 59"/>
                <a:gd name="T9" fmla="*/ 4 h 53"/>
                <a:gd name="T10" fmla="*/ 29 w 59"/>
                <a:gd name="T11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3">
                  <a:moveTo>
                    <a:pt x="29" y="28"/>
                  </a:moveTo>
                  <a:cubicBezTo>
                    <a:pt x="18" y="26"/>
                    <a:pt x="16" y="24"/>
                    <a:pt x="7" y="31"/>
                  </a:cubicBezTo>
                  <a:cubicBezTo>
                    <a:pt x="0" y="37"/>
                    <a:pt x="7" y="50"/>
                    <a:pt x="18" y="51"/>
                  </a:cubicBezTo>
                  <a:cubicBezTo>
                    <a:pt x="29" y="53"/>
                    <a:pt x="40" y="40"/>
                    <a:pt x="59" y="44"/>
                  </a:cubicBezTo>
                  <a:cubicBezTo>
                    <a:pt x="56" y="18"/>
                    <a:pt x="37" y="0"/>
                    <a:pt x="22" y="4"/>
                  </a:cubicBezTo>
                  <a:cubicBezTo>
                    <a:pt x="16" y="6"/>
                    <a:pt x="13" y="18"/>
                    <a:pt x="29" y="28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8" name="Freeform 625"/>
            <p:cNvSpPr/>
            <p:nvPr>
              <p:custDataLst>
                <p:tags r:id="rId113"/>
              </p:custDataLst>
            </p:nvPr>
          </p:nvSpPr>
          <p:spPr bwMode="auto">
            <a:xfrm>
              <a:off x="8621536" y="2547194"/>
              <a:ext cx="139396" cy="151231"/>
            </a:xfrm>
            <a:custGeom>
              <a:avLst/>
              <a:gdLst>
                <a:gd name="T0" fmla="*/ 32 w 68"/>
                <a:gd name="T1" fmla="*/ 34 h 74"/>
                <a:gd name="T2" fmla="*/ 23 w 68"/>
                <a:gd name="T3" fmla="*/ 7 h 74"/>
                <a:gd name="T4" fmla="*/ 0 w 68"/>
                <a:gd name="T5" fmla="*/ 25 h 74"/>
                <a:gd name="T6" fmla="*/ 18 w 68"/>
                <a:gd name="T7" fmla="*/ 74 h 74"/>
                <a:gd name="T8" fmla="*/ 60 w 68"/>
                <a:gd name="T9" fmla="*/ 19 h 74"/>
                <a:gd name="T10" fmla="*/ 32 w 68"/>
                <a:gd name="T11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4">
                  <a:moveTo>
                    <a:pt x="32" y="34"/>
                  </a:moveTo>
                  <a:cubicBezTo>
                    <a:pt x="32" y="19"/>
                    <a:pt x="34" y="17"/>
                    <a:pt x="23" y="7"/>
                  </a:cubicBezTo>
                  <a:cubicBezTo>
                    <a:pt x="14" y="0"/>
                    <a:pt x="0" y="11"/>
                    <a:pt x="0" y="25"/>
                  </a:cubicBezTo>
                  <a:cubicBezTo>
                    <a:pt x="1" y="40"/>
                    <a:pt x="20" y="50"/>
                    <a:pt x="18" y="74"/>
                  </a:cubicBezTo>
                  <a:cubicBezTo>
                    <a:pt x="50" y="65"/>
                    <a:pt x="68" y="37"/>
                    <a:pt x="60" y="19"/>
                  </a:cubicBezTo>
                  <a:cubicBezTo>
                    <a:pt x="56" y="13"/>
                    <a:pt x="40" y="11"/>
                    <a:pt x="32" y="34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9" name="Freeform 626"/>
            <p:cNvSpPr/>
            <p:nvPr>
              <p:custDataLst>
                <p:tags r:id="rId114"/>
              </p:custDataLst>
            </p:nvPr>
          </p:nvSpPr>
          <p:spPr bwMode="auto">
            <a:xfrm>
              <a:off x="8405868" y="2786532"/>
              <a:ext cx="120985" cy="109150"/>
            </a:xfrm>
            <a:custGeom>
              <a:avLst/>
              <a:gdLst>
                <a:gd name="T0" fmla="*/ 29 w 59"/>
                <a:gd name="T1" fmla="*/ 28 h 53"/>
                <a:gd name="T2" fmla="*/ 7 w 59"/>
                <a:gd name="T3" fmla="*/ 32 h 53"/>
                <a:gd name="T4" fmla="*/ 18 w 59"/>
                <a:gd name="T5" fmla="*/ 52 h 53"/>
                <a:gd name="T6" fmla="*/ 59 w 59"/>
                <a:gd name="T7" fmla="*/ 45 h 53"/>
                <a:gd name="T8" fmla="*/ 22 w 59"/>
                <a:gd name="T9" fmla="*/ 5 h 53"/>
                <a:gd name="T10" fmla="*/ 29 w 59"/>
                <a:gd name="T11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53">
                  <a:moveTo>
                    <a:pt x="29" y="28"/>
                  </a:moveTo>
                  <a:cubicBezTo>
                    <a:pt x="18" y="26"/>
                    <a:pt x="16" y="24"/>
                    <a:pt x="7" y="32"/>
                  </a:cubicBezTo>
                  <a:cubicBezTo>
                    <a:pt x="0" y="38"/>
                    <a:pt x="7" y="50"/>
                    <a:pt x="18" y="52"/>
                  </a:cubicBezTo>
                  <a:cubicBezTo>
                    <a:pt x="29" y="53"/>
                    <a:pt x="40" y="40"/>
                    <a:pt x="59" y="45"/>
                  </a:cubicBezTo>
                  <a:cubicBezTo>
                    <a:pt x="56" y="18"/>
                    <a:pt x="37" y="0"/>
                    <a:pt x="22" y="5"/>
                  </a:cubicBezTo>
                  <a:cubicBezTo>
                    <a:pt x="16" y="6"/>
                    <a:pt x="13" y="18"/>
                    <a:pt x="29" y="28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0" name="Freeform 627"/>
            <p:cNvSpPr/>
            <p:nvPr>
              <p:custDataLst>
                <p:tags r:id="rId115"/>
              </p:custDataLst>
            </p:nvPr>
          </p:nvSpPr>
          <p:spPr bwMode="auto">
            <a:xfrm>
              <a:off x="7714149" y="3707070"/>
              <a:ext cx="664102" cy="1631981"/>
            </a:xfrm>
            <a:custGeom>
              <a:avLst/>
              <a:gdLst>
                <a:gd name="T0" fmla="*/ 85 w 324"/>
                <a:gd name="T1" fmla="*/ 0 h 796"/>
                <a:gd name="T2" fmla="*/ 27 w 324"/>
                <a:gd name="T3" fmla="*/ 334 h 796"/>
                <a:gd name="T4" fmla="*/ 324 w 324"/>
                <a:gd name="T5" fmla="*/ 796 h 796"/>
                <a:gd name="T6" fmla="*/ 34 w 324"/>
                <a:gd name="T7" fmla="*/ 334 h 796"/>
                <a:gd name="T8" fmla="*/ 85 w 324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796">
                  <a:moveTo>
                    <a:pt x="85" y="0"/>
                  </a:moveTo>
                  <a:cubicBezTo>
                    <a:pt x="25" y="76"/>
                    <a:pt x="0" y="201"/>
                    <a:pt x="27" y="334"/>
                  </a:cubicBezTo>
                  <a:cubicBezTo>
                    <a:pt x="61" y="501"/>
                    <a:pt x="135" y="663"/>
                    <a:pt x="324" y="796"/>
                  </a:cubicBezTo>
                  <a:cubicBezTo>
                    <a:pt x="136" y="664"/>
                    <a:pt x="66" y="499"/>
                    <a:pt x="34" y="334"/>
                  </a:cubicBezTo>
                  <a:cubicBezTo>
                    <a:pt x="8" y="201"/>
                    <a:pt x="25" y="77"/>
                    <a:pt x="85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1" name="Freeform 628"/>
            <p:cNvSpPr/>
            <p:nvPr>
              <p:custDataLst>
                <p:tags r:id="rId116"/>
              </p:custDataLst>
            </p:nvPr>
          </p:nvSpPr>
          <p:spPr bwMode="auto">
            <a:xfrm>
              <a:off x="7890367" y="4518457"/>
              <a:ext cx="228819" cy="511556"/>
            </a:xfrm>
            <a:custGeom>
              <a:avLst/>
              <a:gdLst>
                <a:gd name="T0" fmla="*/ 112 w 112"/>
                <a:gd name="T1" fmla="*/ 0 h 249"/>
                <a:gd name="T2" fmla="*/ 81 w 112"/>
                <a:gd name="T3" fmla="*/ 249 h 249"/>
                <a:gd name="T4" fmla="*/ 112 w 112"/>
                <a:gd name="T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249">
                  <a:moveTo>
                    <a:pt x="112" y="0"/>
                  </a:moveTo>
                  <a:cubicBezTo>
                    <a:pt x="63" y="25"/>
                    <a:pt x="0" y="139"/>
                    <a:pt x="81" y="249"/>
                  </a:cubicBezTo>
                  <a:cubicBezTo>
                    <a:pt x="5" y="140"/>
                    <a:pt x="69" y="26"/>
                    <a:pt x="112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2" name="Freeform 629"/>
            <p:cNvSpPr/>
            <p:nvPr>
              <p:custDataLst>
                <p:tags r:id="rId117"/>
              </p:custDataLst>
            </p:nvPr>
          </p:nvSpPr>
          <p:spPr bwMode="auto">
            <a:xfrm>
              <a:off x="7539249" y="4139723"/>
              <a:ext cx="248545" cy="348489"/>
            </a:xfrm>
            <a:custGeom>
              <a:avLst/>
              <a:gdLst>
                <a:gd name="T0" fmla="*/ 19 w 121"/>
                <a:gd name="T1" fmla="*/ 0 h 170"/>
                <a:gd name="T2" fmla="*/ 121 w 121"/>
                <a:gd name="T3" fmla="*/ 170 h 170"/>
                <a:gd name="T4" fmla="*/ 19 w 121"/>
                <a:gd name="T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170">
                  <a:moveTo>
                    <a:pt x="19" y="0"/>
                  </a:moveTo>
                  <a:cubicBezTo>
                    <a:pt x="0" y="86"/>
                    <a:pt x="48" y="141"/>
                    <a:pt x="121" y="170"/>
                  </a:cubicBezTo>
                  <a:cubicBezTo>
                    <a:pt x="51" y="138"/>
                    <a:pt x="5" y="82"/>
                    <a:pt x="19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3" name="Freeform 630"/>
            <p:cNvSpPr/>
            <p:nvPr>
              <p:custDataLst>
                <p:tags r:id="rId118"/>
              </p:custDataLst>
            </p:nvPr>
          </p:nvSpPr>
          <p:spPr bwMode="auto">
            <a:xfrm>
              <a:off x="7602371" y="4187065"/>
              <a:ext cx="73643" cy="190683"/>
            </a:xfrm>
            <a:custGeom>
              <a:avLst/>
              <a:gdLst>
                <a:gd name="T0" fmla="*/ 36 w 36"/>
                <a:gd name="T1" fmla="*/ 0 h 93"/>
                <a:gd name="T2" fmla="*/ 25 w 36"/>
                <a:gd name="T3" fmla="*/ 93 h 93"/>
                <a:gd name="T4" fmla="*/ 36 w 36"/>
                <a:gd name="T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93">
                  <a:moveTo>
                    <a:pt x="36" y="0"/>
                  </a:moveTo>
                  <a:cubicBezTo>
                    <a:pt x="34" y="24"/>
                    <a:pt x="0" y="73"/>
                    <a:pt x="25" y="93"/>
                  </a:cubicBezTo>
                  <a:cubicBezTo>
                    <a:pt x="5" y="70"/>
                    <a:pt x="30" y="39"/>
                    <a:pt x="36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4" name="Freeform 631"/>
            <p:cNvSpPr/>
            <p:nvPr>
              <p:custDataLst>
                <p:tags r:id="rId119"/>
              </p:custDataLst>
            </p:nvPr>
          </p:nvSpPr>
          <p:spPr bwMode="auto">
            <a:xfrm>
              <a:off x="7762807" y="3967451"/>
              <a:ext cx="147286" cy="337969"/>
            </a:xfrm>
            <a:custGeom>
              <a:avLst/>
              <a:gdLst>
                <a:gd name="T0" fmla="*/ 72 w 72"/>
                <a:gd name="T1" fmla="*/ 0 h 165"/>
                <a:gd name="T2" fmla="*/ 2 w 72"/>
                <a:gd name="T3" fmla="*/ 165 h 165"/>
                <a:gd name="T4" fmla="*/ 72 w 72"/>
                <a:gd name="T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65">
                  <a:moveTo>
                    <a:pt x="72" y="0"/>
                  </a:moveTo>
                  <a:cubicBezTo>
                    <a:pt x="56" y="35"/>
                    <a:pt x="5" y="86"/>
                    <a:pt x="2" y="165"/>
                  </a:cubicBezTo>
                  <a:cubicBezTo>
                    <a:pt x="0" y="83"/>
                    <a:pt x="54" y="34"/>
                    <a:pt x="72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5" name="Freeform 634"/>
            <p:cNvSpPr/>
            <p:nvPr>
              <p:custDataLst>
                <p:tags r:id="rId120"/>
              </p:custDataLst>
            </p:nvPr>
          </p:nvSpPr>
          <p:spPr bwMode="auto">
            <a:xfrm>
              <a:off x="7532672" y="3674194"/>
              <a:ext cx="508926" cy="693033"/>
            </a:xfrm>
            <a:custGeom>
              <a:avLst/>
              <a:gdLst>
                <a:gd name="T0" fmla="*/ 38 w 248"/>
                <a:gd name="T1" fmla="*/ 0 h 338"/>
                <a:gd name="T2" fmla="*/ 248 w 248"/>
                <a:gd name="T3" fmla="*/ 338 h 338"/>
                <a:gd name="T4" fmla="*/ 38 w 248"/>
                <a:gd name="T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" h="338">
                  <a:moveTo>
                    <a:pt x="38" y="0"/>
                  </a:moveTo>
                  <a:cubicBezTo>
                    <a:pt x="9" y="169"/>
                    <a:pt x="127" y="326"/>
                    <a:pt x="248" y="338"/>
                  </a:cubicBezTo>
                  <a:cubicBezTo>
                    <a:pt x="94" y="328"/>
                    <a:pt x="0" y="131"/>
                    <a:pt x="38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6" name="Freeform 635"/>
            <p:cNvSpPr/>
            <p:nvPr>
              <p:custDataLst>
                <p:tags r:id="rId121"/>
              </p:custDataLst>
            </p:nvPr>
          </p:nvSpPr>
          <p:spPr bwMode="auto">
            <a:xfrm>
              <a:off x="7652343" y="3813589"/>
              <a:ext cx="173587" cy="359010"/>
            </a:xfrm>
            <a:custGeom>
              <a:avLst/>
              <a:gdLst>
                <a:gd name="T0" fmla="*/ 43 w 85"/>
                <a:gd name="T1" fmla="*/ 175 h 175"/>
                <a:gd name="T2" fmla="*/ 81 w 85"/>
                <a:gd name="T3" fmla="*/ 8 h 175"/>
                <a:gd name="T4" fmla="*/ 56 w 85"/>
                <a:gd name="T5" fmla="*/ 41 h 175"/>
                <a:gd name="T6" fmla="*/ 43 w 85"/>
                <a:gd name="T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75">
                  <a:moveTo>
                    <a:pt x="43" y="175"/>
                  </a:moveTo>
                  <a:cubicBezTo>
                    <a:pt x="9" y="110"/>
                    <a:pt x="52" y="54"/>
                    <a:pt x="81" y="8"/>
                  </a:cubicBezTo>
                  <a:cubicBezTo>
                    <a:pt x="85" y="0"/>
                    <a:pt x="58" y="37"/>
                    <a:pt x="56" y="41"/>
                  </a:cubicBezTo>
                  <a:cubicBezTo>
                    <a:pt x="41" y="67"/>
                    <a:pt x="0" y="135"/>
                    <a:pt x="43" y="175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7" name="Freeform 636"/>
            <p:cNvSpPr/>
            <p:nvPr>
              <p:custDataLst>
                <p:tags r:id="rId122"/>
              </p:custDataLst>
            </p:nvPr>
          </p:nvSpPr>
          <p:spPr bwMode="auto">
            <a:xfrm>
              <a:off x="8317760" y="4443500"/>
              <a:ext cx="190683" cy="698293"/>
            </a:xfrm>
            <a:custGeom>
              <a:avLst/>
              <a:gdLst>
                <a:gd name="T0" fmla="*/ 0 w 93"/>
                <a:gd name="T1" fmla="*/ 341 h 341"/>
                <a:gd name="T2" fmla="*/ 62 w 93"/>
                <a:gd name="T3" fmla="*/ 0 h 341"/>
                <a:gd name="T4" fmla="*/ 0 w 93"/>
                <a:gd name="T5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341">
                  <a:moveTo>
                    <a:pt x="0" y="341"/>
                  </a:moveTo>
                  <a:cubicBezTo>
                    <a:pt x="64" y="255"/>
                    <a:pt x="80" y="147"/>
                    <a:pt x="62" y="0"/>
                  </a:cubicBezTo>
                  <a:cubicBezTo>
                    <a:pt x="93" y="149"/>
                    <a:pt x="70" y="256"/>
                    <a:pt x="0" y="341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8" name="Freeform 637"/>
            <p:cNvSpPr/>
            <p:nvPr>
              <p:custDataLst>
                <p:tags r:id="rId123"/>
              </p:custDataLst>
            </p:nvPr>
          </p:nvSpPr>
          <p:spPr bwMode="auto">
            <a:xfrm>
              <a:off x="7206540" y="3956929"/>
              <a:ext cx="1265081" cy="1418942"/>
            </a:xfrm>
            <a:custGeom>
              <a:avLst/>
              <a:gdLst>
                <a:gd name="T0" fmla="*/ 0 w 617"/>
                <a:gd name="T1" fmla="*/ 0 h 692"/>
                <a:gd name="T2" fmla="*/ 465 w 617"/>
                <a:gd name="T3" fmla="*/ 244 h 692"/>
                <a:gd name="T4" fmla="*/ 617 w 617"/>
                <a:gd name="T5" fmla="*/ 692 h 692"/>
                <a:gd name="T6" fmla="*/ 457 w 617"/>
                <a:gd name="T7" fmla="*/ 250 h 692"/>
                <a:gd name="T8" fmla="*/ 0 w 617"/>
                <a:gd name="T9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692">
                  <a:moveTo>
                    <a:pt x="0" y="0"/>
                  </a:moveTo>
                  <a:cubicBezTo>
                    <a:pt x="42" y="265"/>
                    <a:pt x="382" y="92"/>
                    <a:pt x="465" y="244"/>
                  </a:cubicBezTo>
                  <a:cubicBezTo>
                    <a:pt x="548" y="397"/>
                    <a:pt x="476" y="582"/>
                    <a:pt x="617" y="692"/>
                  </a:cubicBezTo>
                  <a:cubicBezTo>
                    <a:pt x="476" y="582"/>
                    <a:pt x="540" y="402"/>
                    <a:pt x="457" y="250"/>
                  </a:cubicBezTo>
                  <a:cubicBezTo>
                    <a:pt x="374" y="98"/>
                    <a:pt x="42" y="265"/>
                    <a:pt x="0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9" name="Freeform 638"/>
            <p:cNvSpPr/>
            <p:nvPr>
              <p:custDataLst>
                <p:tags r:id="rId124"/>
              </p:custDataLst>
            </p:nvPr>
          </p:nvSpPr>
          <p:spPr bwMode="auto">
            <a:xfrm>
              <a:off x="7597111" y="4505307"/>
              <a:ext cx="627281" cy="261696"/>
            </a:xfrm>
            <a:custGeom>
              <a:avLst/>
              <a:gdLst>
                <a:gd name="T0" fmla="*/ 0 w 306"/>
                <a:gd name="T1" fmla="*/ 9 h 128"/>
                <a:gd name="T2" fmla="*/ 306 w 306"/>
                <a:gd name="T3" fmla="*/ 128 h 128"/>
                <a:gd name="T4" fmla="*/ 0 w 306"/>
                <a:gd name="T5" fmla="*/ 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" h="128">
                  <a:moveTo>
                    <a:pt x="0" y="9"/>
                  </a:moveTo>
                  <a:cubicBezTo>
                    <a:pt x="96" y="56"/>
                    <a:pt x="242" y="7"/>
                    <a:pt x="306" y="128"/>
                  </a:cubicBezTo>
                  <a:cubicBezTo>
                    <a:pt x="201" y="0"/>
                    <a:pt x="113" y="73"/>
                    <a:pt x="0" y="9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0" name="Freeform 639"/>
            <p:cNvSpPr/>
            <p:nvPr>
              <p:custDataLst>
                <p:tags r:id="rId125"/>
              </p:custDataLst>
            </p:nvPr>
          </p:nvSpPr>
          <p:spPr bwMode="auto">
            <a:xfrm>
              <a:off x="7326210" y="3295459"/>
              <a:ext cx="483939" cy="473419"/>
            </a:xfrm>
            <a:custGeom>
              <a:avLst/>
              <a:gdLst>
                <a:gd name="T0" fmla="*/ 118 w 236"/>
                <a:gd name="T1" fmla="*/ 94 h 231"/>
                <a:gd name="T2" fmla="*/ 165 w 236"/>
                <a:gd name="T3" fmla="*/ 17 h 231"/>
                <a:gd name="T4" fmla="*/ 224 w 236"/>
                <a:gd name="T5" fmla="*/ 87 h 231"/>
                <a:gd name="T6" fmla="*/ 136 w 236"/>
                <a:gd name="T7" fmla="*/ 231 h 231"/>
                <a:gd name="T8" fmla="*/ 40 w 236"/>
                <a:gd name="T9" fmla="*/ 30 h 231"/>
                <a:gd name="T10" fmla="*/ 118 w 236"/>
                <a:gd name="T11" fmla="*/ 9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231">
                  <a:moveTo>
                    <a:pt x="118" y="94"/>
                  </a:moveTo>
                  <a:cubicBezTo>
                    <a:pt x="128" y="49"/>
                    <a:pt x="121" y="39"/>
                    <a:pt x="165" y="17"/>
                  </a:cubicBezTo>
                  <a:cubicBezTo>
                    <a:pt x="197" y="0"/>
                    <a:pt x="236" y="43"/>
                    <a:pt x="224" y="87"/>
                  </a:cubicBezTo>
                  <a:cubicBezTo>
                    <a:pt x="211" y="133"/>
                    <a:pt x="146" y="154"/>
                    <a:pt x="136" y="231"/>
                  </a:cubicBezTo>
                  <a:cubicBezTo>
                    <a:pt x="39" y="181"/>
                    <a:pt x="0" y="80"/>
                    <a:pt x="40" y="30"/>
                  </a:cubicBezTo>
                  <a:cubicBezTo>
                    <a:pt x="56" y="11"/>
                    <a:pt x="106" y="17"/>
                    <a:pt x="118" y="94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1" name="Freeform 640"/>
            <p:cNvSpPr/>
            <p:nvPr>
              <p:custDataLst>
                <p:tags r:id="rId126"/>
              </p:custDataLst>
            </p:nvPr>
          </p:nvSpPr>
          <p:spPr bwMode="auto">
            <a:xfrm>
              <a:off x="7737820" y="3461155"/>
              <a:ext cx="359010" cy="344544"/>
            </a:xfrm>
            <a:custGeom>
              <a:avLst/>
              <a:gdLst>
                <a:gd name="T0" fmla="*/ 82 w 175"/>
                <a:gd name="T1" fmla="*/ 76 h 168"/>
                <a:gd name="T2" fmla="*/ 140 w 175"/>
                <a:gd name="T3" fmla="*/ 45 h 168"/>
                <a:gd name="T4" fmla="*/ 151 w 175"/>
                <a:gd name="T5" fmla="*/ 112 h 168"/>
                <a:gd name="T6" fmla="*/ 41 w 175"/>
                <a:gd name="T7" fmla="*/ 168 h 168"/>
                <a:gd name="T8" fmla="*/ 58 w 175"/>
                <a:gd name="T9" fmla="*/ 6 h 168"/>
                <a:gd name="T10" fmla="*/ 82 w 175"/>
                <a:gd name="T11" fmla="*/ 7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68">
                  <a:moveTo>
                    <a:pt x="82" y="76"/>
                  </a:moveTo>
                  <a:cubicBezTo>
                    <a:pt x="106" y="52"/>
                    <a:pt x="105" y="43"/>
                    <a:pt x="140" y="45"/>
                  </a:cubicBezTo>
                  <a:cubicBezTo>
                    <a:pt x="167" y="47"/>
                    <a:pt x="175" y="89"/>
                    <a:pt x="151" y="112"/>
                  </a:cubicBezTo>
                  <a:cubicBezTo>
                    <a:pt x="125" y="136"/>
                    <a:pt x="76" y="124"/>
                    <a:pt x="41" y="168"/>
                  </a:cubicBezTo>
                  <a:cubicBezTo>
                    <a:pt x="0" y="100"/>
                    <a:pt x="14" y="22"/>
                    <a:pt x="58" y="6"/>
                  </a:cubicBezTo>
                  <a:cubicBezTo>
                    <a:pt x="75" y="0"/>
                    <a:pt x="104" y="23"/>
                    <a:pt x="82" y="76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2" name="Freeform 641"/>
            <p:cNvSpPr/>
            <p:nvPr>
              <p:custDataLst>
                <p:tags r:id="rId127"/>
              </p:custDataLst>
            </p:nvPr>
          </p:nvSpPr>
          <p:spPr bwMode="auto">
            <a:xfrm>
              <a:off x="7828559" y="3747836"/>
              <a:ext cx="274846" cy="256436"/>
            </a:xfrm>
            <a:custGeom>
              <a:avLst/>
              <a:gdLst>
                <a:gd name="T0" fmla="*/ 64 w 134"/>
                <a:gd name="T1" fmla="*/ 58 h 125"/>
                <a:gd name="T2" fmla="*/ 110 w 134"/>
                <a:gd name="T3" fmla="*/ 38 h 125"/>
                <a:gd name="T4" fmla="*/ 114 w 134"/>
                <a:gd name="T5" fmla="*/ 89 h 125"/>
                <a:gd name="T6" fmla="*/ 28 w 134"/>
                <a:gd name="T7" fmla="*/ 125 h 125"/>
                <a:gd name="T8" fmla="*/ 50 w 134"/>
                <a:gd name="T9" fmla="*/ 3 h 125"/>
                <a:gd name="T10" fmla="*/ 64 w 134"/>
                <a:gd name="T11" fmla="*/ 5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25">
                  <a:moveTo>
                    <a:pt x="64" y="58"/>
                  </a:moveTo>
                  <a:cubicBezTo>
                    <a:pt x="83" y="40"/>
                    <a:pt x="83" y="34"/>
                    <a:pt x="110" y="38"/>
                  </a:cubicBezTo>
                  <a:cubicBezTo>
                    <a:pt x="130" y="41"/>
                    <a:pt x="134" y="72"/>
                    <a:pt x="114" y="89"/>
                  </a:cubicBezTo>
                  <a:cubicBezTo>
                    <a:pt x="94" y="105"/>
                    <a:pt x="57" y="94"/>
                    <a:pt x="28" y="125"/>
                  </a:cubicBezTo>
                  <a:cubicBezTo>
                    <a:pt x="0" y="71"/>
                    <a:pt x="16" y="13"/>
                    <a:pt x="50" y="3"/>
                  </a:cubicBezTo>
                  <a:cubicBezTo>
                    <a:pt x="63" y="0"/>
                    <a:pt x="84" y="19"/>
                    <a:pt x="64" y="58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3" name="Freeform 642"/>
            <p:cNvSpPr/>
            <p:nvPr>
              <p:custDataLst>
                <p:tags r:id="rId128"/>
              </p:custDataLst>
            </p:nvPr>
          </p:nvSpPr>
          <p:spPr bwMode="auto">
            <a:xfrm>
              <a:off x="7535303" y="3971396"/>
              <a:ext cx="213039" cy="198573"/>
            </a:xfrm>
            <a:custGeom>
              <a:avLst/>
              <a:gdLst>
                <a:gd name="T0" fmla="*/ 50 w 104"/>
                <a:gd name="T1" fmla="*/ 45 h 97"/>
                <a:gd name="T2" fmla="*/ 85 w 104"/>
                <a:gd name="T3" fmla="*/ 30 h 97"/>
                <a:gd name="T4" fmla="*/ 88 w 104"/>
                <a:gd name="T5" fmla="*/ 69 h 97"/>
                <a:gd name="T6" fmla="*/ 22 w 104"/>
                <a:gd name="T7" fmla="*/ 97 h 97"/>
                <a:gd name="T8" fmla="*/ 38 w 104"/>
                <a:gd name="T9" fmla="*/ 3 h 97"/>
                <a:gd name="T10" fmla="*/ 50 w 104"/>
                <a:gd name="T11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97">
                  <a:moveTo>
                    <a:pt x="50" y="45"/>
                  </a:moveTo>
                  <a:cubicBezTo>
                    <a:pt x="65" y="32"/>
                    <a:pt x="64" y="27"/>
                    <a:pt x="85" y="30"/>
                  </a:cubicBezTo>
                  <a:cubicBezTo>
                    <a:pt x="101" y="32"/>
                    <a:pt x="104" y="57"/>
                    <a:pt x="88" y="69"/>
                  </a:cubicBezTo>
                  <a:cubicBezTo>
                    <a:pt x="72" y="82"/>
                    <a:pt x="44" y="73"/>
                    <a:pt x="22" y="97"/>
                  </a:cubicBezTo>
                  <a:cubicBezTo>
                    <a:pt x="0" y="56"/>
                    <a:pt x="12" y="10"/>
                    <a:pt x="38" y="3"/>
                  </a:cubicBezTo>
                  <a:cubicBezTo>
                    <a:pt x="49" y="0"/>
                    <a:pt x="65" y="15"/>
                    <a:pt x="50" y="45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4" name="Freeform 643"/>
            <p:cNvSpPr/>
            <p:nvPr>
              <p:custDataLst>
                <p:tags r:id="rId129"/>
              </p:custDataLst>
            </p:nvPr>
          </p:nvSpPr>
          <p:spPr bwMode="auto">
            <a:xfrm>
              <a:off x="7633932" y="4123942"/>
              <a:ext cx="140711" cy="132821"/>
            </a:xfrm>
            <a:custGeom>
              <a:avLst/>
              <a:gdLst>
                <a:gd name="T0" fmla="*/ 33 w 69"/>
                <a:gd name="T1" fmla="*/ 30 h 65"/>
                <a:gd name="T2" fmla="*/ 57 w 69"/>
                <a:gd name="T3" fmla="*/ 20 h 65"/>
                <a:gd name="T4" fmla="*/ 59 w 69"/>
                <a:gd name="T5" fmla="*/ 46 h 65"/>
                <a:gd name="T6" fmla="*/ 14 w 69"/>
                <a:gd name="T7" fmla="*/ 65 h 65"/>
                <a:gd name="T8" fmla="*/ 26 w 69"/>
                <a:gd name="T9" fmla="*/ 2 h 65"/>
                <a:gd name="T10" fmla="*/ 33 w 69"/>
                <a:gd name="T11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5">
                  <a:moveTo>
                    <a:pt x="33" y="30"/>
                  </a:moveTo>
                  <a:cubicBezTo>
                    <a:pt x="43" y="22"/>
                    <a:pt x="43" y="18"/>
                    <a:pt x="57" y="20"/>
                  </a:cubicBezTo>
                  <a:cubicBezTo>
                    <a:pt x="67" y="22"/>
                    <a:pt x="69" y="38"/>
                    <a:pt x="59" y="46"/>
                  </a:cubicBezTo>
                  <a:cubicBezTo>
                    <a:pt x="48" y="55"/>
                    <a:pt x="30" y="49"/>
                    <a:pt x="14" y="65"/>
                  </a:cubicBezTo>
                  <a:cubicBezTo>
                    <a:pt x="0" y="38"/>
                    <a:pt x="8" y="7"/>
                    <a:pt x="26" y="2"/>
                  </a:cubicBezTo>
                  <a:cubicBezTo>
                    <a:pt x="32" y="0"/>
                    <a:pt x="43" y="10"/>
                    <a:pt x="33" y="3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5" name="Freeform 644"/>
            <p:cNvSpPr/>
            <p:nvPr>
              <p:custDataLst>
                <p:tags r:id="rId130"/>
              </p:custDataLst>
            </p:nvPr>
          </p:nvSpPr>
          <p:spPr bwMode="auto">
            <a:xfrm>
              <a:off x="7143417" y="3945095"/>
              <a:ext cx="184107" cy="201203"/>
            </a:xfrm>
            <a:custGeom>
              <a:avLst/>
              <a:gdLst>
                <a:gd name="T0" fmla="*/ 49 w 90"/>
                <a:gd name="T1" fmla="*/ 46 h 98"/>
                <a:gd name="T2" fmla="*/ 59 w 90"/>
                <a:gd name="T3" fmla="*/ 10 h 98"/>
                <a:gd name="T4" fmla="*/ 90 w 90"/>
                <a:gd name="T5" fmla="*/ 32 h 98"/>
                <a:gd name="T6" fmla="*/ 69 w 90"/>
                <a:gd name="T7" fmla="*/ 98 h 98"/>
                <a:gd name="T8" fmla="*/ 11 w 90"/>
                <a:gd name="T9" fmla="*/ 28 h 98"/>
                <a:gd name="T10" fmla="*/ 49 w 90"/>
                <a:gd name="T11" fmla="*/ 4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8">
                  <a:moveTo>
                    <a:pt x="49" y="46"/>
                  </a:moveTo>
                  <a:cubicBezTo>
                    <a:pt x="48" y="27"/>
                    <a:pt x="44" y="24"/>
                    <a:pt x="59" y="10"/>
                  </a:cubicBezTo>
                  <a:cubicBezTo>
                    <a:pt x="70" y="0"/>
                    <a:pt x="90" y="13"/>
                    <a:pt x="90" y="32"/>
                  </a:cubicBezTo>
                  <a:cubicBezTo>
                    <a:pt x="90" y="52"/>
                    <a:pt x="66" y="67"/>
                    <a:pt x="69" y="98"/>
                  </a:cubicBezTo>
                  <a:cubicBezTo>
                    <a:pt x="26" y="88"/>
                    <a:pt x="0" y="52"/>
                    <a:pt x="11" y="28"/>
                  </a:cubicBezTo>
                  <a:cubicBezTo>
                    <a:pt x="15" y="19"/>
                    <a:pt x="36" y="16"/>
                    <a:pt x="49" y="46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6" name="Freeform 645"/>
            <p:cNvSpPr/>
            <p:nvPr>
              <p:custDataLst>
                <p:tags r:id="rId131"/>
              </p:custDataLst>
            </p:nvPr>
          </p:nvSpPr>
          <p:spPr bwMode="auto">
            <a:xfrm>
              <a:off x="8196775" y="4143668"/>
              <a:ext cx="348489" cy="337969"/>
            </a:xfrm>
            <a:custGeom>
              <a:avLst/>
              <a:gdLst>
                <a:gd name="T0" fmla="*/ 92 w 170"/>
                <a:gd name="T1" fmla="*/ 73 h 165"/>
                <a:gd name="T2" fmla="*/ 37 w 170"/>
                <a:gd name="T3" fmla="*/ 40 h 165"/>
                <a:gd name="T4" fmla="*/ 22 w 170"/>
                <a:gd name="T5" fmla="*/ 104 h 165"/>
                <a:gd name="T6" fmla="*/ 126 w 170"/>
                <a:gd name="T7" fmla="*/ 165 h 165"/>
                <a:gd name="T8" fmla="*/ 119 w 170"/>
                <a:gd name="T9" fmla="*/ 7 h 165"/>
                <a:gd name="T10" fmla="*/ 92 w 170"/>
                <a:gd name="T11" fmla="*/ 7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65">
                  <a:moveTo>
                    <a:pt x="92" y="73"/>
                  </a:moveTo>
                  <a:cubicBezTo>
                    <a:pt x="70" y="48"/>
                    <a:pt x="71" y="39"/>
                    <a:pt x="37" y="40"/>
                  </a:cubicBezTo>
                  <a:cubicBezTo>
                    <a:pt x="10" y="40"/>
                    <a:pt x="0" y="80"/>
                    <a:pt x="22" y="104"/>
                  </a:cubicBezTo>
                  <a:cubicBezTo>
                    <a:pt x="46" y="129"/>
                    <a:pt x="94" y="120"/>
                    <a:pt x="126" y="165"/>
                  </a:cubicBezTo>
                  <a:cubicBezTo>
                    <a:pt x="170" y="102"/>
                    <a:pt x="161" y="25"/>
                    <a:pt x="119" y="7"/>
                  </a:cubicBezTo>
                  <a:cubicBezTo>
                    <a:pt x="103" y="0"/>
                    <a:pt x="74" y="21"/>
                    <a:pt x="92" y="73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7" name="Freeform 646"/>
            <p:cNvSpPr/>
            <p:nvPr>
              <p:custDataLst>
                <p:tags r:id="rId132"/>
              </p:custDataLst>
            </p:nvPr>
          </p:nvSpPr>
          <p:spPr bwMode="auto">
            <a:xfrm>
              <a:off x="7403798" y="4296213"/>
              <a:ext cx="230135" cy="272216"/>
            </a:xfrm>
            <a:custGeom>
              <a:avLst/>
              <a:gdLst>
                <a:gd name="T0" fmla="*/ 56 w 112"/>
                <a:gd name="T1" fmla="*/ 68 h 133"/>
                <a:gd name="T2" fmla="*/ 49 w 112"/>
                <a:gd name="T3" fmla="*/ 19 h 133"/>
                <a:gd name="T4" fmla="*/ 99 w 112"/>
                <a:gd name="T5" fmla="*/ 28 h 133"/>
                <a:gd name="T6" fmla="*/ 112 w 112"/>
                <a:gd name="T7" fmla="*/ 120 h 133"/>
                <a:gd name="T8" fmla="*/ 0 w 112"/>
                <a:gd name="T9" fmla="*/ 68 h 133"/>
                <a:gd name="T10" fmla="*/ 56 w 112"/>
                <a:gd name="T11" fmla="*/ 6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33">
                  <a:moveTo>
                    <a:pt x="56" y="68"/>
                  </a:moveTo>
                  <a:cubicBezTo>
                    <a:pt x="45" y="45"/>
                    <a:pt x="38" y="43"/>
                    <a:pt x="49" y="19"/>
                  </a:cubicBezTo>
                  <a:cubicBezTo>
                    <a:pt x="57" y="0"/>
                    <a:pt x="89" y="4"/>
                    <a:pt x="99" y="28"/>
                  </a:cubicBezTo>
                  <a:cubicBezTo>
                    <a:pt x="110" y="52"/>
                    <a:pt x="89" y="84"/>
                    <a:pt x="112" y="120"/>
                  </a:cubicBezTo>
                  <a:cubicBezTo>
                    <a:pt x="53" y="133"/>
                    <a:pt x="0" y="103"/>
                    <a:pt x="0" y="68"/>
                  </a:cubicBezTo>
                  <a:cubicBezTo>
                    <a:pt x="0" y="54"/>
                    <a:pt x="24" y="39"/>
                    <a:pt x="56" y="68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8" name="任意多边形 277"/>
            <p:cNvSpPr/>
            <p:nvPr>
              <p:custDataLst>
                <p:tags r:id="rId133"/>
              </p:custDataLst>
            </p:nvPr>
          </p:nvSpPr>
          <p:spPr bwMode="auto">
            <a:xfrm>
              <a:off x="8586277" y="6235297"/>
              <a:ext cx="255008" cy="249210"/>
            </a:xfrm>
            <a:custGeom>
              <a:avLst/>
              <a:gdLst>
                <a:gd name="connsiteX0" fmla="*/ 173930 w 307840"/>
                <a:gd name="connsiteY0" fmla="*/ 169979 h 300840"/>
                <a:gd name="connsiteX1" fmla="*/ 253365 w 307840"/>
                <a:gd name="connsiteY1" fmla="*/ 291365 h 300840"/>
                <a:gd name="connsiteX2" fmla="*/ 161535 w 307840"/>
                <a:gd name="connsiteY2" fmla="*/ 171053 h 300840"/>
                <a:gd name="connsiteX3" fmla="*/ 173930 w 307840"/>
                <a:gd name="connsiteY3" fmla="*/ 169979 h 300840"/>
                <a:gd name="connsiteX4" fmla="*/ 138660 w 307840"/>
                <a:gd name="connsiteY4" fmla="*/ 167972 h 300840"/>
                <a:gd name="connsiteX5" fmla="*/ 149729 w 307840"/>
                <a:gd name="connsiteY5" fmla="*/ 168657 h 300840"/>
                <a:gd name="connsiteX6" fmla="*/ 53044 w 307840"/>
                <a:gd name="connsiteY6" fmla="*/ 284609 h 300840"/>
                <a:gd name="connsiteX7" fmla="*/ 138660 w 307840"/>
                <a:gd name="connsiteY7" fmla="*/ 167972 h 300840"/>
                <a:gd name="connsiteX8" fmla="*/ 38974 w 307840"/>
                <a:gd name="connsiteY8" fmla="*/ 77676 h 300840"/>
                <a:gd name="connsiteX9" fmla="*/ 146279 w 307840"/>
                <a:gd name="connsiteY9" fmla="*/ 158363 h 300840"/>
                <a:gd name="connsiteX10" fmla="*/ 3051 w 307840"/>
                <a:gd name="connsiteY10" fmla="*/ 105975 h 300840"/>
                <a:gd name="connsiteX11" fmla="*/ 38974 w 307840"/>
                <a:gd name="connsiteY11" fmla="*/ 77676 h 300840"/>
                <a:gd name="connsiteX12" fmla="*/ 265126 w 307840"/>
                <a:gd name="connsiteY12" fmla="*/ 71188 h 300840"/>
                <a:gd name="connsiteX13" fmla="*/ 302998 w 307840"/>
                <a:gd name="connsiteY13" fmla="*/ 96690 h 300840"/>
                <a:gd name="connsiteX14" fmla="*/ 163641 w 307840"/>
                <a:gd name="connsiteY14" fmla="*/ 161183 h 300840"/>
                <a:gd name="connsiteX15" fmla="*/ 265126 w 307840"/>
                <a:gd name="connsiteY15" fmla="*/ 71188 h 300840"/>
                <a:gd name="connsiteX16" fmla="*/ 158805 w 307840"/>
                <a:gd name="connsiteY16" fmla="*/ 29 h 300840"/>
                <a:gd name="connsiteX17" fmla="*/ 153877 w 307840"/>
                <a:gd name="connsiteY17" fmla="*/ 149971 h 300840"/>
                <a:gd name="connsiteX18" fmla="*/ 158805 w 307840"/>
                <a:gd name="connsiteY18" fmla="*/ 29 h 30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840" h="300840">
                  <a:moveTo>
                    <a:pt x="173930" y="169979"/>
                  </a:moveTo>
                  <a:cubicBezTo>
                    <a:pt x="212918" y="177230"/>
                    <a:pt x="311999" y="248396"/>
                    <a:pt x="253365" y="291365"/>
                  </a:cubicBezTo>
                  <a:cubicBezTo>
                    <a:pt x="186354" y="340471"/>
                    <a:pt x="144162" y="183330"/>
                    <a:pt x="161535" y="171053"/>
                  </a:cubicBezTo>
                  <a:cubicBezTo>
                    <a:pt x="164017" y="169212"/>
                    <a:pt x="168360" y="168943"/>
                    <a:pt x="173930" y="169979"/>
                  </a:cubicBezTo>
                  <a:close/>
                  <a:moveTo>
                    <a:pt x="138660" y="167972"/>
                  </a:moveTo>
                  <a:cubicBezTo>
                    <a:pt x="143958" y="166961"/>
                    <a:pt x="147870" y="167115"/>
                    <a:pt x="149729" y="168657"/>
                  </a:cubicBezTo>
                  <a:cubicBezTo>
                    <a:pt x="169562" y="183459"/>
                    <a:pt x="117501" y="338884"/>
                    <a:pt x="53044" y="284609"/>
                  </a:cubicBezTo>
                  <a:cubicBezTo>
                    <a:pt x="-3356" y="239276"/>
                    <a:pt x="101580" y="175056"/>
                    <a:pt x="138660" y="167972"/>
                  </a:cubicBezTo>
                  <a:close/>
                  <a:moveTo>
                    <a:pt x="38974" y="77676"/>
                  </a:moveTo>
                  <a:cubicBezTo>
                    <a:pt x="85160" y="76507"/>
                    <a:pt x="151835" y="143395"/>
                    <a:pt x="146279" y="158363"/>
                  </a:cubicBezTo>
                  <a:cubicBezTo>
                    <a:pt x="138871" y="178320"/>
                    <a:pt x="-24113" y="183309"/>
                    <a:pt x="3051" y="105975"/>
                  </a:cubicBezTo>
                  <a:cubicBezTo>
                    <a:pt x="10460" y="86018"/>
                    <a:pt x="23578" y="78066"/>
                    <a:pt x="38974" y="77676"/>
                  </a:cubicBezTo>
                  <a:close/>
                  <a:moveTo>
                    <a:pt x="265126" y="71188"/>
                  </a:moveTo>
                  <a:cubicBezTo>
                    <a:pt x="280602" y="70490"/>
                    <a:pt x="294288" y="77467"/>
                    <a:pt x="302998" y="96690"/>
                  </a:cubicBezTo>
                  <a:cubicBezTo>
                    <a:pt x="337837" y="171105"/>
                    <a:pt x="173595" y="178546"/>
                    <a:pt x="163641" y="161183"/>
                  </a:cubicBezTo>
                  <a:cubicBezTo>
                    <a:pt x="156176" y="144439"/>
                    <a:pt x="218700" y="73281"/>
                    <a:pt x="265126" y="71188"/>
                  </a:cubicBezTo>
                  <a:close/>
                  <a:moveTo>
                    <a:pt x="158805" y="29"/>
                  </a:moveTo>
                  <a:cubicBezTo>
                    <a:pt x="242587" y="2487"/>
                    <a:pt x="176054" y="149971"/>
                    <a:pt x="153877" y="149971"/>
                  </a:cubicBezTo>
                  <a:cubicBezTo>
                    <a:pt x="131699" y="149971"/>
                    <a:pt x="77487" y="-2429"/>
                    <a:pt x="158805" y="29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9" name="任意多边形 278"/>
            <p:cNvSpPr/>
            <p:nvPr>
              <p:custDataLst>
                <p:tags r:id="rId134"/>
              </p:custDataLst>
            </p:nvPr>
          </p:nvSpPr>
          <p:spPr bwMode="auto">
            <a:xfrm>
              <a:off x="6741693" y="5518008"/>
              <a:ext cx="549733" cy="541563"/>
            </a:xfrm>
            <a:custGeom>
              <a:avLst/>
              <a:gdLst>
                <a:gd name="connsiteX0" fmla="*/ 374927 w 663624"/>
                <a:gd name="connsiteY0" fmla="*/ 369198 h 653762"/>
                <a:gd name="connsiteX1" fmla="*/ 547497 w 663624"/>
                <a:gd name="connsiteY1" fmla="*/ 632575 h 653762"/>
                <a:gd name="connsiteX2" fmla="*/ 349111 w 663624"/>
                <a:gd name="connsiteY2" fmla="*/ 370814 h 653762"/>
                <a:gd name="connsiteX3" fmla="*/ 374927 w 663624"/>
                <a:gd name="connsiteY3" fmla="*/ 369198 h 653762"/>
                <a:gd name="connsiteX4" fmla="*/ 299383 w 663624"/>
                <a:gd name="connsiteY4" fmla="*/ 363720 h 653762"/>
                <a:gd name="connsiteX5" fmla="*/ 324035 w 663624"/>
                <a:gd name="connsiteY5" fmla="*/ 366065 h 653762"/>
                <a:gd name="connsiteX6" fmla="*/ 113843 w 663624"/>
                <a:gd name="connsiteY6" fmla="*/ 618061 h 653762"/>
                <a:gd name="connsiteX7" fmla="*/ 299383 w 663624"/>
                <a:gd name="connsiteY7" fmla="*/ 363720 h 653762"/>
                <a:gd name="connsiteX8" fmla="*/ 83008 w 663624"/>
                <a:gd name="connsiteY8" fmla="*/ 170548 h 653762"/>
                <a:gd name="connsiteX9" fmla="*/ 317653 w 663624"/>
                <a:gd name="connsiteY9" fmla="*/ 341414 h 653762"/>
                <a:gd name="connsiteX10" fmla="*/ 7276 w 663624"/>
                <a:gd name="connsiteY10" fmla="*/ 230055 h 653762"/>
                <a:gd name="connsiteX11" fmla="*/ 83008 w 663624"/>
                <a:gd name="connsiteY11" fmla="*/ 170548 h 653762"/>
                <a:gd name="connsiteX12" fmla="*/ 571042 w 663624"/>
                <a:gd name="connsiteY12" fmla="*/ 155881 h 653762"/>
                <a:gd name="connsiteX13" fmla="*/ 652840 w 663624"/>
                <a:gd name="connsiteY13" fmla="*/ 209475 h 653762"/>
                <a:gd name="connsiteX14" fmla="*/ 353904 w 663624"/>
                <a:gd name="connsiteY14" fmla="*/ 348262 h 653762"/>
                <a:gd name="connsiteX15" fmla="*/ 571042 w 663624"/>
                <a:gd name="connsiteY15" fmla="*/ 155881 h 653762"/>
                <a:gd name="connsiteX16" fmla="*/ 344014 w 663624"/>
                <a:gd name="connsiteY16" fmla="*/ 54 h 653762"/>
                <a:gd name="connsiteX17" fmla="*/ 334117 w 663624"/>
                <a:gd name="connsiteY17" fmla="*/ 329180 h 653762"/>
                <a:gd name="connsiteX18" fmla="*/ 344014 w 663624"/>
                <a:gd name="connsiteY18" fmla="*/ 54 h 65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3624" h="653762">
                  <a:moveTo>
                    <a:pt x="374927" y="369198"/>
                  </a:moveTo>
                  <a:cubicBezTo>
                    <a:pt x="457449" y="386248"/>
                    <a:pt x="673348" y="539662"/>
                    <a:pt x="547497" y="632575"/>
                  </a:cubicBezTo>
                  <a:cubicBezTo>
                    <a:pt x="403668" y="741230"/>
                    <a:pt x="311914" y="397977"/>
                    <a:pt x="349111" y="370814"/>
                  </a:cubicBezTo>
                  <a:cubicBezTo>
                    <a:pt x="354071" y="367110"/>
                    <a:pt x="363138" y="366762"/>
                    <a:pt x="374927" y="369198"/>
                  </a:cubicBezTo>
                  <a:close/>
                  <a:moveTo>
                    <a:pt x="299383" y="363720"/>
                  </a:moveTo>
                  <a:cubicBezTo>
                    <a:pt x="311014" y="361741"/>
                    <a:pt x="319707" y="362359"/>
                    <a:pt x="324035" y="366065"/>
                  </a:cubicBezTo>
                  <a:cubicBezTo>
                    <a:pt x="361127" y="398182"/>
                    <a:pt x="252322" y="731706"/>
                    <a:pt x="113843" y="618061"/>
                  </a:cubicBezTo>
                  <a:cubicBezTo>
                    <a:pt x="-7326" y="518621"/>
                    <a:pt x="217973" y="377568"/>
                    <a:pt x="299383" y="363720"/>
                  </a:cubicBezTo>
                  <a:close/>
                  <a:moveTo>
                    <a:pt x="83008" y="170548"/>
                  </a:moveTo>
                  <a:cubicBezTo>
                    <a:pt x="182174" y="168344"/>
                    <a:pt x="328827" y="309862"/>
                    <a:pt x="317653" y="341414"/>
                  </a:cubicBezTo>
                  <a:cubicBezTo>
                    <a:pt x="300272" y="388432"/>
                    <a:pt x="-54799" y="398330"/>
                    <a:pt x="7276" y="230055"/>
                  </a:cubicBezTo>
                  <a:cubicBezTo>
                    <a:pt x="22174" y="187986"/>
                    <a:pt x="49953" y="171282"/>
                    <a:pt x="83008" y="170548"/>
                  </a:cubicBezTo>
                  <a:close/>
                  <a:moveTo>
                    <a:pt x="571042" y="155881"/>
                  </a:moveTo>
                  <a:cubicBezTo>
                    <a:pt x="604201" y="154022"/>
                    <a:pt x="633693" y="168582"/>
                    <a:pt x="652840" y="209475"/>
                  </a:cubicBezTo>
                  <a:cubicBezTo>
                    <a:pt x="729427" y="370567"/>
                    <a:pt x="373668" y="390393"/>
                    <a:pt x="353904" y="348262"/>
                  </a:cubicBezTo>
                  <a:cubicBezTo>
                    <a:pt x="339080" y="314804"/>
                    <a:pt x="471564" y="161457"/>
                    <a:pt x="571042" y="155881"/>
                  </a:cubicBezTo>
                  <a:close/>
                  <a:moveTo>
                    <a:pt x="344014" y="54"/>
                  </a:moveTo>
                  <a:cubicBezTo>
                    <a:pt x="524639" y="5003"/>
                    <a:pt x="381129" y="331655"/>
                    <a:pt x="334117" y="329180"/>
                  </a:cubicBezTo>
                  <a:cubicBezTo>
                    <a:pt x="284631" y="329180"/>
                    <a:pt x="165864" y="-4895"/>
                    <a:pt x="344014" y="54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0" name="任意多边形 279"/>
            <p:cNvSpPr/>
            <p:nvPr>
              <p:custDataLst>
                <p:tags r:id="rId135"/>
              </p:custDataLst>
            </p:nvPr>
          </p:nvSpPr>
          <p:spPr bwMode="auto">
            <a:xfrm>
              <a:off x="9459909" y="6257066"/>
              <a:ext cx="550829" cy="542879"/>
            </a:xfrm>
            <a:custGeom>
              <a:avLst/>
              <a:gdLst>
                <a:gd name="connsiteX0" fmla="*/ 374925 w 664947"/>
                <a:gd name="connsiteY0" fmla="*/ 370786 h 655350"/>
                <a:gd name="connsiteX1" fmla="*/ 547495 w 664947"/>
                <a:gd name="connsiteY1" fmla="*/ 634163 h 655350"/>
                <a:gd name="connsiteX2" fmla="*/ 349110 w 664947"/>
                <a:gd name="connsiteY2" fmla="*/ 372402 h 655350"/>
                <a:gd name="connsiteX3" fmla="*/ 374925 w 664947"/>
                <a:gd name="connsiteY3" fmla="*/ 370786 h 655350"/>
                <a:gd name="connsiteX4" fmla="*/ 299968 w 664947"/>
                <a:gd name="connsiteY4" fmla="*/ 363829 h 655350"/>
                <a:gd name="connsiteX5" fmla="*/ 324663 w 664947"/>
                <a:gd name="connsiteY5" fmla="*/ 366184 h 655350"/>
                <a:gd name="connsiteX6" fmla="*/ 114092 w 664947"/>
                <a:gd name="connsiteY6" fmla="*/ 619192 h 655350"/>
                <a:gd name="connsiteX7" fmla="*/ 299968 w 664947"/>
                <a:gd name="connsiteY7" fmla="*/ 363829 h 655350"/>
                <a:gd name="connsiteX8" fmla="*/ 83007 w 664947"/>
                <a:gd name="connsiteY8" fmla="*/ 170548 h 655350"/>
                <a:gd name="connsiteX9" fmla="*/ 317652 w 664947"/>
                <a:gd name="connsiteY9" fmla="*/ 341414 h 655350"/>
                <a:gd name="connsiteX10" fmla="*/ 7276 w 664947"/>
                <a:gd name="connsiteY10" fmla="*/ 230055 h 655350"/>
                <a:gd name="connsiteX11" fmla="*/ 83007 w 664947"/>
                <a:gd name="connsiteY11" fmla="*/ 170548 h 655350"/>
                <a:gd name="connsiteX12" fmla="*/ 572030 w 664947"/>
                <a:gd name="connsiteY12" fmla="*/ 157469 h 655350"/>
                <a:gd name="connsiteX13" fmla="*/ 654118 w 664947"/>
                <a:gd name="connsiteY13" fmla="*/ 211063 h 655350"/>
                <a:gd name="connsiteX14" fmla="*/ 356461 w 664947"/>
                <a:gd name="connsiteY14" fmla="*/ 349850 h 655350"/>
                <a:gd name="connsiteX15" fmla="*/ 572030 w 664947"/>
                <a:gd name="connsiteY15" fmla="*/ 157469 h 655350"/>
                <a:gd name="connsiteX16" fmla="*/ 344013 w 664947"/>
                <a:gd name="connsiteY16" fmla="*/ 54 h 655350"/>
                <a:gd name="connsiteX17" fmla="*/ 334115 w 664947"/>
                <a:gd name="connsiteY17" fmla="*/ 329180 h 655350"/>
                <a:gd name="connsiteX18" fmla="*/ 344013 w 664947"/>
                <a:gd name="connsiteY18" fmla="*/ 54 h 6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4947" h="655350">
                  <a:moveTo>
                    <a:pt x="374925" y="370786"/>
                  </a:moveTo>
                  <a:cubicBezTo>
                    <a:pt x="457447" y="387836"/>
                    <a:pt x="673347" y="541250"/>
                    <a:pt x="547495" y="634163"/>
                  </a:cubicBezTo>
                  <a:cubicBezTo>
                    <a:pt x="403666" y="742818"/>
                    <a:pt x="311912" y="399565"/>
                    <a:pt x="349110" y="372402"/>
                  </a:cubicBezTo>
                  <a:cubicBezTo>
                    <a:pt x="354069" y="368698"/>
                    <a:pt x="363136" y="368350"/>
                    <a:pt x="374925" y="370786"/>
                  </a:cubicBezTo>
                  <a:close/>
                  <a:moveTo>
                    <a:pt x="299968" y="363829"/>
                  </a:moveTo>
                  <a:cubicBezTo>
                    <a:pt x="311619" y="361843"/>
                    <a:pt x="320328" y="362463"/>
                    <a:pt x="324663" y="366184"/>
                  </a:cubicBezTo>
                  <a:cubicBezTo>
                    <a:pt x="364300" y="398430"/>
                    <a:pt x="252821" y="733293"/>
                    <a:pt x="114092" y="619192"/>
                  </a:cubicBezTo>
                  <a:cubicBezTo>
                    <a:pt x="-7297" y="519353"/>
                    <a:pt x="218410" y="377734"/>
                    <a:pt x="299968" y="363829"/>
                  </a:cubicBezTo>
                  <a:close/>
                  <a:moveTo>
                    <a:pt x="83007" y="170548"/>
                  </a:moveTo>
                  <a:cubicBezTo>
                    <a:pt x="182173" y="168344"/>
                    <a:pt x="328826" y="309862"/>
                    <a:pt x="317652" y="341414"/>
                  </a:cubicBezTo>
                  <a:cubicBezTo>
                    <a:pt x="300271" y="388432"/>
                    <a:pt x="-54800" y="398330"/>
                    <a:pt x="7276" y="230055"/>
                  </a:cubicBezTo>
                  <a:cubicBezTo>
                    <a:pt x="22174" y="187986"/>
                    <a:pt x="49952" y="171282"/>
                    <a:pt x="83007" y="170548"/>
                  </a:cubicBezTo>
                  <a:close/>
                  <a:moveTo>
                    <a:pt x="572030" y="157469"/>
                  </a:moveTo>
                  <a:cubicBezTo>
                    <a:pt x="605284" y="155610"/>
                    <a:pt x="634894" y="170170"/>
                    <a:pt x="654118" y="211063"/>
                  </a:cubicBezTo>
                  <a:cubicBezTo>
                    <a:pt x="731012" y="372155"/>
                    <a:pt x="373825" y="391981"/>
                    <a:pt x="356461" y="349850"/>
                  </a:cubicBezTo>
                  <a:cubicBezTo>
                    <a:pt x="339718" y="316392"/>
                    <a:pt x="472268" y="163045"/>
                    <a:pt x="572030" y="157469"/>
                  </a:cubicBezTo>
                  <a:close/>
                  <a:moveTo>
                    <a:pt x="344013" y="54"/>
                  </a:moveTo>
                  <a:cubicBezTo>
                    <a:pt x="524637" y="7478"/>
                    <a:pt x="381127" y="331655"/>
                    <a:pt x="334115" y="329180"/>
                  </a:cubicBezTo>
                  <a:cubicBezTo>
                    <a:pt x="284629" y="329180"/>
                    <a:pt x="165862" y="-4895"/>
                    <a:pt x="344013" y="54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3" name="任意多边形 282"/>
            <p:cNvSpPr/>
            <p:nvPr>
              <p:custDataLst>
                <p:tags r:id="rId136"/>
              </p:custDataLst>
            </p:nvPr>
          </p:nvSpPr>
          <p:spPr bwMode="auto">
            <a:xfrm rot="17843546">
              <a:off x="7290389" y="868802"/>
              <a:ext cx="392410" cy="373511"/>
            </a:xfrm>
            <a:custGeom>
              <a:avLst/>
              <a:gdLst>
                <a:gd name="connsiteX0" fmla="*/ 371852 w 701676"/>
                <a:gd name="connsiteY0" fmla="*/ 366112 h 667882"/>
                <a:gd name="connsiteX1" fmla="*/ 368021 w 701676"/>
                <a:gd name="connsiteY1" fmla="*/ 375595 h 667882"/>
                <a:gd name="connsiteX2" fmla="*/ 369228 w 701676"/>
                <a:gd name="connsiteY2" fmla="*/ 374205 h 667882"/>
                <a:gd name="connsiteX3" fmla="*/ 373621 w 701676"/>
                <a:gd name="connsiteY3" fmla="*/ 369888 h 667882"/>
                <a:gd name="connsiteX4" fmla="*/ 375176 w 701676"/>
                <a:gd name="connsiteY4" fmla="*/ 370219 h 667882"/>
                <a:gd name="connsiteX5" fmla="*/ 305307 w 701676"/>
                <a:gd name="connsiteY5" fmla="*/ 337132 h 667882"/>
                <a:gd name="connsiteX6" fmla="*/ 304343 w 701676"/>
                <a:gd name="connsiteY6" fmla="*/ 337220 h 667882"/>
                <a:gd name="connsiteX7" fmla="*/ 305087 w 701676"/>
                <a:gd name="connsiteY7" fmla="*/ 337706 h 667882"/>
                <a:gd name="connsiteX8" fmla="*/ 171527 w 701676"/>
                <a:gd name="connsiteY8" fmla="*/ 0 h 667882"/>
                <a:gd name="connsiteX9" fmla="*/ 345298 w 701676"/>
                <a:gd name="connsiteY9" fmla="*/ 196582 h 667882"/>
                <a:gd name="connsiteX10" fmla="*/ 355094 w 701676"/>
                <a:gd name="connsiteY10" fmla="*/ 249512 h 667882"/>
                <a:gd name="connsiteX11" fmla="*/ 389403 w 701676"/>
                <a:gd name="connsiteY11" fmla="*/ 207762 h 667882"/>
                <a:gd name="connsiteX12" fmla="*/ 431800 w 701676"/>
                <a:gd name="connsiteY12" fmla="*/ 168275 h 667882"/>
                <a:gd name="connsiteX13" fmla="*/ 414253 w 701676"/>
                <a:gd name="connsiteY13" fmla="*/ 246208 h 667882"/>
                <a:gd name="connsiteX14" fmla="*/ 411170 w 701676"/>
                <a:gd name="connsiteY14" fmla="*/ 255891 h 667882"/>
                <a:gd name="connsiteX15" fmla="*/ 439913 w 701676"/>
                <a:gd name="connsiteY15" fmla="*/ 235574 h 667882"/>
                <a:gd name="connsiteX16" fmla="*/ 701676 w 701676"/>
                <a:gd name="connsiteY16" fmla="*/ 217875 h 667882"/>
                <a:gd name="connsiteX17" fmla="*/ 537993 w 701676"/>
                <a:gd name="connsiteY17" fmla="*/ 408569 h 667882"/>
                <a:gd name="connsiteX18" fmla="*/ 506429 w 701676"/>
                <a:gd name="connsiteY18" fmla="*/ 416287 h 667882"/>
                <a:gd name="connsiteX19" fmla="*/ 531197 w 701676"/>
                <a:gd name="connsiteY19" fmla="*/ 436755 h 667882"/>
                <a:gd name="connsiteX20" fmla="*/ 526364 w 701676"/>
                <a:gd name="connsiteY20" fmla="*/ 663840 h 667882"/>
                <a:gd name="connsiteX21" fmla="*/ 369802 w 701676"/>
                <a:gd name="connsiteY21" fmla="*/ 576036 h 667882"/>
                <a:gd name="connsiteX22" fmla="*/ 325702 w 701676"/>
                <a:gd name="connsiteY22" fmla="*/ 462158 h 667882"/>
                <a:gd name="connsiteX23" fmla="*/ 326773 w 701676"/>
                <a:gd name="connsiteY23" fmla="*/ 457682 h 667882"/>
                <a:gd name="connsiteX24" fmla="*/ 306649 w 701676"/>
                <a:gd name="connsiteY24" fmla="*/ 492381 h 667882"/>
                <a:gd name="connsiteX25" fmla="*/ 278882 w 701676"/>
                <a:gd name="connsiteY25" fmla="*/ 533400 h 667882"/>
                <a:gd name="connsiteX26" fmla="*/ 275574 w 701676"/>
                <a:gd name="connsiteY26" fmla="*/ 453284 h 667882"/>
                <a:gd name="connsiteX27" fmla="*/ 276655 w 701676"/>
                <a:gd name="connsiteY27" fmla="*/ 447181 h 667882"/>
                <a:gd name="connsiteX28" fmla="*/ 256671 w 701676"/>
                <a:gd name="connsiteY28" fmla="*/ 466666 h 667882"/>
                <a:gd name="connsiteX29" fmla="*/ 171790 w 701676"/>
                <a:gd name="connsiteY29" fmla="*/ 495300 h 667882"/>
                <a:gd name="connsiteX30" fmla="*/ 0 w 701676"/>
                <a:gd name="connsiteY30" fmla="*/ 445770 h 667882"/>
                <a:gd name="connsiteX31" fmla="*/ 132350 w 701676"/>
                <a:gd name="connsiteY31" fmla="*/ 280837 h 667882"/>
                <a:gd name="connsiteX32" fmla="*/ 176552 w 701676"/>
                <a:gd name="connsiteY32" fmla="*/ 282116 h 667882"/>
                <a:gd name="connsiteX33" fmla="*/ 156272 w 701676"/>
                <a:gd name="connsiteY33" fmla="*/ 248264 h 667882"/>
                <a:gd name="connsiteX34" fmla="*/ 171527 w 701676"/>
                <a:gd name="connsiteY34" fmla="*/ 0 h 66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1676" h="667882">
                  <a:moveTo>
                    <a:pt x="371852" y="366112"/>
                  </a:moveTo>
                  <a:lnTo>
                    <a:pt x="368021" y="375595"/>
                  </a:lnTo>
                  <a:lnTo>
                    <a:pt x="369228" y="374205"/>
                  </a:lnTo>
                  <a:cubicBezTo>
                    <a:pt x="371950" y="371379"/>
                    <a:pt x="373621" y="369888"/>
                    <a:pt x="373621" y="369888"/>
                  </a:cubicBezTo>
                  <a:lnTo>
                    <a:pt x="375176" y="370219"/>
                  </a:lnTo>
                  <a:close/>
                  <a:moveTo>
                    <a:pt x="305307" y="337132"/>
                  </a:moveTo>
                  <a:lnTo>
                    <a:pt x="304343" y="337220"/>
                  </a:lnTo>
                  <a:lnTo>
                    <a:pt x="305087" y="337706"/>
                  </a:lnTo>
                  <a:close/>
                  <a:moveTo>
                    <a:pt x="171527" y="0"/>
                  </a:moveTo>
                  <a:cubicBezTo>
                    <a:pt x="171527" y="0"/>
                    <a:pt x="304537" y="77343"/>
                    <a:pt x="345298" y="196582"/>
                  </a:cubicBezTo>
                  <a:lnTo>
                    <a:pt x="355094" y="249512"/>
                  </a:lnTo>
                  <a:lnTo>
                    <a:pt x="389403" y="207762"/>
                  </a:lnTo>
                  <a:cubicBezTo>
                    <a:pt x="413507" y="182018"/>
                    <a:pt x="431800" y="168275"/>
                    <a:pt x="431800" y="168275"/>
                  </a:cubicBezTo>
                  <a:cubicBezTo>
                    <a:pt x="427021" y="195374"/>
                    <a:pt x="421048" y="221404"/>
                    <a:pt x="414253" y="246208"/>
                  </a:cubicBezTo>
                  <a:lnTo>
                    <a:pt x="411170" y="255891"/>
                  </a:lnTo>
                  <a:lnTo>
                    <a:pt x="439913" y="235574"/>
                  </a:lnTo>
                  <a:cubicBezTo>
                    <a:pt x="551792" y="179260"/>
                    <a:pt x="701676" y="217875"/>
                    <a:pt x="701676" y="217875"/>
                  </a:cubicBezTo>
                  <a:cubicBezTo>
                    <a:pt x="682643" y="347547"/>
                    <a:pt x="537993" y="408569"/>
                    <a:pt x="537993" y="408569"/>
                  </a:cubicBezTo>
                  <a:lnTo>
                    <a:pt x="506429" y="416287"/>
                  </a:lnTo>
                  <a:lnTo>
                    <a:pt x="531197" y="436755"/>
                  </a:lnTo>
                  <a:cubicBezTo>
                    <a:pt x="618726" y="526408"/>
                    <a:pt x="526364" y="663840"/>
                    <a:pt x="526364" y="663840"/>
                  </a:cubicBezTo>
                  <a:cubicBezTo>
                    <a:pt x="396532" y="690563"/>
                    <a:pt x="369802" y="576036"/>
                    <a:pt x="369802" y="576036"/>
                  </a:cubicBezTo>
                  <a:cubicBezTo>
                    <a:pt x="331139" y="534520"/>
                    <a:pt x="322010" y="495152"/>
                    <a:pt x="325702" y="462158"/>
                  </a:cubicBezTo>
                  <a:lnTo>
                    <a:pt x="326773" y="457682"/>
                  </a:lnTo>
                  <a:lnTo>
                    <a:pt x="306649" y="492381"/>
                  </a:lnTo>
                  <a:cubicBezTo>
                    <a:pt x="290082" y="518915"/>
                    <a:pt x="278882" y="533400"/>
                    <a:pt x="278882" y="533400"/>
                  </a:cubicBezTo>
                  <a:cubicBezTo>
                    <a:pt x="274581" y="505350"/>
                    <a:pt x="273745" y="478608"/>
                    <a:pt x="275574" y="453284"/>
                  </a:cubicBezTo>
                  <a:lnTo>
                    <a:pt x="276655" y="447181"/>
                  </a:lnTo>
                  <a:lnTo>
                    <a:pt x="256671" y="466666"/>
                  </a:lnTo>
                  <a:cubicBezTo>
                    <a:pt x="236450" y="481489"/>
                    <a:pt x="209011" y="492443"/>
                    <a:pt x="171790" y="495300"/>
                  </a:cubicBezTo>
                  <a:cubicBezTo>
                    <a:pt x="171790" y="495300"/>
                    <a:pt x="68716" y="552450"/>
                    <a:pt x="0" y="445770"/>
                  </a:cubicBezTo>
                  <a:cubicBezTo>
                    <a:pt x="0" y="445770"/>
                    <a:pt x="26423" y="300733"/>
                    <a:pt x="132350" y="280837"/>
                  </a:cubicBezTo>
                  <a:lnTo>
                    <a:pt x="176552" y="282116"/>
                  </a:lnTo>
                  <a:lnTo>
                    <a:pt x="156272" y="248264"/>
                  </a:lnTo>
                  <a:cubicBezTo>
                    <a:pt x="156272" y="248264"/>
                    <a:pt x="95250" y="103125"/>
                    <a:pt x="171527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4" name="任意多边形 283"/>
            <p:cNvSpPr/>
            <p:nvPr>
              <p:custDataLst>
                <p:tags r:id="rId137"/>
              </p:custDataLst>
            </p:nvPr>
          </p:nvSpPr>
          <p:spPr bwMode="auto">
            <a:xfrm rot="17843546">
              <a:off x="7619056" y="211360"/>
              <a:ext cx="238618" cy="227126"/>
            </a:xfrm>
            <a:custGeom>
              <a:avLst/>
              <a:gdLst>
                <a:gd name="connsiteX0" fmla="*/ 371852 w 701676"/>
                <a:gd name="connsiteY0" fmla="*/ 366112 h 667882"/>
                <a:gd name="connsiteX1" fmla="*/ 368021 w 701676"/>
                <a:gd name="connsiteY1" fmla="*/ 375595 h 667882"/>
                <a:gd name="connsiteX2" fmla="*/ 369228 w 701676"/>
                <a:gd name="connsiteY2" fmla="*/ 374205 h 667882"/>
                <a:gd name="connsiteX3" fmla="*/ 373621 w 701676"/>
                <a:gd name="connsiteY3" fmla="*/ 369888 h 667882"/>
                <a:gd name="connsiteX4" fmla="*/ 375176 w 701676"/>
                <a:gd name="connsiteY4" fmla="*/ 370219 h 667882"/>
                <a:gd name="connsiteX5" fmla="*/ 305307 w 701676"/>
                <a:gd name="connsiteY5" fmla="*/ 337132 h 667882"/>
                <a:gd name="connsiteX6" fmla="*/ 304343 w 701676"/>
                <a:gd name="connsiteY6" fmla="*/ 337220 h 667882"/>
                <a:gd name="connsiteX7" fmla="*/ 305087 w 701676"/>
                <a:gd name="connsiteY7" fmla="*/ 337706 h 667882"/>
                <a:gd name="connsiteX8" fmla="*/ 171527 w 701676"/>
                <a:gd name="connsiteY8" fmla="*/ 0 h 667882"/>
                <a:gd name="connsiteX9" fmla="*/ 345298 w 701676"/>
                <a:gd name="connsiteY9" fmla="*/ 196582 h 667882"/>
                <a:gd name="connsiteX10" fmla="*/ 355094 w 701676"/>
                <a:gd name="connsiteY10" fmla="*/ 249512 h 667882"/>
                <a:gd name="connsiteX11" fmla="*/ 389403 w 701676"/>
                <a:gd name="connsiteY11" fmla="*/ 207762 h 667882"/>
                <a:gd name="connsiteX12" fmla="*/ 431800 w 701676"/>
                <a:gd name="connsiteY12" fmla="*/ 168275 h 667882"/>
                <a:gd name="connsiteX13" fmla="*/ 414253 w 701676"/>
                <a:gd name="connsiteY13" fmla="*/ 246208 h 667882"/>
                <a:gd name="connsiteX14" fmla="*/ 411170 w 701676"/>
                <a:gd name="connsiteY14" fmla="*/ 255891 h 667882"/>
                <a:gd name="connsiteX15" fmla="*/ 439913 w 701676"/>
                <a:gd name="connsiteY15" fmla="*/ 235574 h 667882"/>
                <a:gd name="connsiteX16" fmla="*/ 701676 w 701676"/>
                <a:gd name="connsiteY16" fmla="*/ 217875 h 667882"/>
                <a:gd name="connsiteX17" fmla="*/ 537993 w 701676"/>
                <a:gd name="connsiteY17" fmla="*/ 408569 h 667882"/>
                <a:gd name="connsiteX18" fmla="*/ 506429 w 701676"/>
                <a:gd name="connsiteY18" fmla="*/ 416287 h 667882"/>
                <a:gd name="connsiteX19" fmla="*/ 531197 w 701676"/>
                <a:gd name="connsiteY19" fmla="*/ 436755 h 667882"/>
                <a:gd name="connsiteX20" fmla="*/ 526364 w 701676"/>
                <a:gd name="connsiteY20" fmla="*/ 663840 h 667882"/>
                <a:gd name="connsiteX21" fmla="*/ 369802 w 701676"/>
                <a:gd name="connsiteY21" fmla="*/ 576036 h 667882"/>
                <a:gd name="connsiteX22" fmla="*/ 325702 w 701676"/>
                <a:gd name="connsiteY22" fmla="*/ 462158 h 667882"/>
                <a:gd name="connsiteX23" fmla="*/ 326773 w 701676"/>
                <a:gd name="connsiteY23" fmla="*/ 457682 h 667882"/>
                <a:gd name="connsiteX24" fmla="*/ 306649 w 701676"/>
                <a:gd name="connsiteY24" fmla="*/ 492381 h 667882"/>
                <a:gd name="connsiteX25" fmla="*/ 278882 w 701676"/>
                <a:gd name="connsiteY25" fmla="*/ 533400 h 667882"/>
                <a:gd name="connsiteX26" fmla="*/ 275574 w 701676"/>
                <a:gd name="connsiteY26" fmla="*/ 453284 h 667882"/>
                <a:gd name="connsiteX27" fmla="*/ 276655 w 701676"/>
                <a:gd name="connsiteY27" fmla="*/ 447181 h 667882"/>
                <a:gd name="connsiteX28" fmla="*/ 256671 w 701676"/>
                <a:gd name="connsiteY28" fmla="*/ 466666 h 667882"/>
                <a:gd name="connsiteX29" fmla="*/ 171790 w 701676"/>
                <a:gd name="connsiteY29" fmla="*/ 495300 h 667882"/>
                <a:gd name="connsiteX30" fmla="*/ 0 w 701676"/>
                <a:gd name="connsiteY30" fmla="*/ 445770 h 667882"/>
                <a:gd name="connsiteX31" fmla="*/ 132350 w 701676"/>
                <a:gd name="connsiteY31" fmla="*/ 280837 h 667882"/>
                <a:gd name="connsiteX32" fmla="*/ 176552 w 701676"/>
                <a:gd name="connsiteY32" fmla="*/ 282116 h 667882"/>
                <a:gd name="connsiteX33" fmla="*/ 156272 w 701676"/>
                <a:gd name="connsiteY33" fmla="*/ 248264 h 667882"/>
                <a:gd name="connsiteX34" fmla="*/ 171527 w 701676"/>
                <a:gd name="connsiteY34" fmla="*/ 0 h 66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1676" h="667882">
                  <a:moveTo>
                    <a:pt x="371852" y="366112"/>
                  </a:moveTo>
                  <a:lnTo>
                    <a:pt x="368021" y="375595"/>
                  </a:lnTo>
                  <a:lnTo>
                    <a:pt x="369228" y="374205"/>
                  </a:lnTo>
                  <a:cubicBezTo>
                    <a:pt x="371950" y="371379"/>
                    <a:pt x="373621" y="369888"/>
                    <a:pt x="373621" y="369888"/>
                  </a:cubicBezTo>
                  <a:lnTo>
                    <a:pt x="375176" y="370219"/>
                  </a:lnTo>
                  <a:close/>
                  <a:moveTo>
                    <a:pt x="305307" y="337132"/>
                  </a:moveTo>
                  <a:lnTo>
                    <a:pt x="304343" y="337220"/>
                  </a:lnTo>
                  <a:lnTo>
                    <a:pt x="305087" y="337706"/>
                  </a:lnTo>
                  <a:close/>
                  <a:moveTo>
                    <a:pt x="171527" y="0"/>
                  </a:moveTo>
                  <a:cubicBezTo>
                    <a:pt x="171527" y="0"/>
                    <a:pt x="304537" y="77343"/>
                    <a:pt x="345298" y="196582"/>
                  </a:cubicBezTo>
                  <a:lnTo>
                    <a:pt x="355094" y="249512"/>
                  </a:lnTo>
                  <a:lnTo>
                    <a:pt x="389403" y="207762"/>
                  </a:lnTo>
                  <a:cubicBezTo>
                    <a:pt x="413507" y="182018"/>
                    <a:pt x="431800" y="168275"/>
                    <a:pt x="431800" y="168275"/>
                  </a:cubicBezTo>
                  <a:cubicBezTo>
                    <a:pt x="427021" y="195374"/>
                    <a:pt x="421048" y="221404"/>
                    <a:pt x="414253" y="246208"/>
                  </a:cubicBezTo>
                  <a:lnTo>
                    <a:pt x="411170" y="255891"/>
                  </a:lnTo>
                  <a:lnTo>
                    <a:pt x="439913" y="235574"/>
                  </a:lnTo>
                  <a:cubicBezTo>
                    <a:pt x="551792" y="179260"/>
                    <a:pt x="701676" y="217875"/>
                    <a:pt x="701676" y="217875"/>
                  </a:cubicBezTo>
                  <a:cubicBezTo>
                    <a:pt x="682643" y="347547"/>
                    <a:pt x="537993" y="408569"/>
                    <a:pt x="537993" y="408569"/>
                  </a:cubicBezTo>
                  <a:lnTo>
                    <a:pt x="506429" y="416287"/>
                  </a:lnTo>
                  <a:lnTo>
                    <a:pt x="531197" y="436755"/>
                  </a:lnTo>
                  <a:cubicBezTo>
                    <a:pt x="618726" y="526408"/>
                    <a:pt x="526364" y="663840"/>
                    <a:pt x="526364" y="663840"/>
                  </a:cubicBezTo>
                  <a:cubicBezTo>
                    <a:pt x="396532" y="690563"/>
                    <a:pt x="369802" y="576036"/>
                    <a:pt x="369802" y="576036"/>
                  </a:cubicBezTo>
                  <a:cubicBezTo>
                    <a:pt x="331139" y="534520"/>
                    <a:pt x="322010" y="495152"/>
                    <a:pt x="325702" y="462158"/>
                  </a:cubicBezTo>
                  <a:lnTo>
                    <a:pt x="326773" y="457682"/>
                  </a:lnTo>
                  <a:lnTo>
                    <a:pt x="306649" y="492381"/>
                  </a:lnTo>
                  <a:cubicBezTo>
                    <a:pt x="290082" y="518915"/>
                    <a:pt x="278882" y="533400"/>
                    <a:pt x="278882" y="533400"/>
                  </a:cubicBezTo>
                  <a:cubicBezTo>
                    <a:pt x="274581" y="505350"/>
                    <a:pt x="273745" y="478608"/>
                    <a:pt x="275574" y="453284"/>
                  </a:cubicBezTo>
                  <a:lnTo>
                    <a:pt x="276655" y="447181"/>
                  </a:lnTo>
                  <a:lnTo>
                    <a:pt x="256671" y="466666"/>
                  </a:lnTo>
                  <a:cubicBezTo>
                    <a:pt x="236450" y="481489"/>
                    <a:pt x="209011" y="492443"/>
                    <a:pt x="171790" y="495300"/>
                  </a:cubicBezTo>
                  <a:cubicBezTo>
                    <a:pt x="171790" y="495300"/>
                    <a:pt x="68716" y="552450"/>
                    <a:pt x="0" y="445770"/>
                  </a:cubicBezTo>
                  <a:cubicBezTo>
                    <a:pt x="0" y="445770"/>
                    <a:pt x="26423" y="300733"/>
                    <a:pt x="132350" y="280837"/>
                  </a:cubicBezTo>
                  <a:lnTo>
                    <a:pt x="176552" y="282116"/>
                  </a:lnTo>
                  <a:lnTo>
                    <a:pt x="156272" y="248264"/>
                  </a:lnTo>
                  <a:cubicBezTo>
                    <a:pt x="156272" y="248264"/>
                    <a:pt x="95250" y="103125"/>
                    <a:pt x="171527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3" name="矩形 142"/>
          <p:cNvSpPr/>
          <p:nvPr>
            <p:custDataLst>
              <p:tags r:id="rId4"/>
            </p:custDataLst>
          </p:nvPr>
        </p:nvSpPr>
        <p:spPr>
          <a:xfrm>
            <a:off x="387832" y="369128"/>
            <a:ext cx="4905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C3496D"/>
                </a:solidFill>
                <a:cs typeface="+mn-ea"/>
                <a:sym typeface="+mn-lt"/>
              </a:rPr>
              <a:t>Mother Day</a:t>
            </a: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2"/>
          </p:nvPr>
        </p:nvPicPr>
        <p:blipFill>
          <a:blip r:embed="rId140" cstate="screen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141" cstate="screen"/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142" cstate="screen"/>
          <a:srcRect/>
          <a:stretch>
            <a:fillRect/>
          </a:stretch>
        </p:blipFill>
        <p:spPr/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animBg="1"/>
      <p:bldP spid="282" grpId="0" animBg="1"/>
      <p:bldP spid="1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448843" y="578350"/>
            <a:ext cx="3369173" cy="6298701"/>
            <a:chOff x="7128043" y="578350"/>
            <a:chExt cx="3369173" cy="6298701"/>
          </a:xfrm>
        </p:grpSpPr>
        <p:sp>
          <p:nvSpPr>
            <p:cNvPr id="106" name="任意多边形 105"/>
            <p:cNvSpPr/>
            <p:nvPr>
              <p:custDataLst>
                <p:tags r:id="rId5"/>
              </p:custDataLst>
            </p:nvPr>
          </p:nvSpPr>
          <p:spPr bwMode="auto">
            <a:xfrm>
              <a:off x="7496706" y="1713716"/>
              <a:ext cx="1952995" cy="5163335"/>
            </a:xfrm>
            <a:custGeom>
              <a:avLst/>
              <a:gdLst>
                <a:gd name="connsiteX0" fmla="*/ 624532 w 1513761"/>
                <a:gd name="connsiteY0" fmla="*/ 150101 h 4002088"/>
                <a:gd name="connsiteX1" fmla="*/ 612603 w 1513761"/>
                <a:gd name="connsiteY1" fmla="*/ 181671 h 4002088"/>
                <a:gd name="connsiteX2" fmla="*/ 886095 w 1513761"/>
                <a:gd name="connsiteY2" fmla="*/ 1792270 h 4002088"/>
                <a:gd name="connsiteX3" fmla="*/ 1082828 w 1513761"/>
                <a:gd name="connsiteY3" fmla="*/ 2116024 h 4002088"/>
                <a:gd name="connsiteX4" fmla="*/ 1199944 w 1513761"/>
                <a:gd name="connsiteY4" fmla="*/ 2299215 h 4002088"/>
                <a:gd name="connsiteX5" fmla="*/ 1271646 w 1513761"/>
                <a:gd name="connsiteY5" fmla="*/ 2430211 h 4002088"/>
                <a:gd name="connsiteX6" fmla="*/ 1318136 w 1513761"/>
                <a:gd name="connsiteY6" fmla="*/ 2361201 h 4002088"/>
                <a:gd name="connsiteX7" fmla="*/ 1430125 w 1513761"/>
                <a:gd name="connsiteY7" fmla="*/ 2086869 h 4002088"/>
                <a:gd name="connsiteX8" fmla="*/ 943618 w 1513761"/>
                <a:gd name="connsiteY8" fmla="*/ 641671 h 4002088"/>
                <a:gd name="connsiteX9" fmla="*/ 633075 w 1513761"/>
                <a:gd name="connsiteY9" fmla="*/ 167087 h 4002088"/>
                <a:gd name="connsiteX10" fmla="*/ 559715 w 1513761"/>
                <a:gd name="connsiteY10" fmla="*/ 0 h 4002088"/>
                <a:gd name="connsiteX11" fmla="*/ 622458 w 1513761"/>
                <a:gd name="connsiteY11" fmla="*/ 124438 h 4002088"/>
                <a:gd name="connsiteX12" fmla="*/ 651862 w 1513761"/>
                <a:gd name="connsiteY12" fmla="*/ 50800 h 4002088"/>
                <a:gd name="connsiteX13" fmla="*/ 658786 w 1513761"/>
                <a:gd name="connsiteY13" fmla="*/ 59441 h 4002088"/>
                <a:gd name="connsiteX14" fmla="*/ 629186 w 1513761"/>
                <a:gd name="connsiteY14" fmla="*/ 137781 h 4002088"/>
                <a:gd name="connsiteX15" fmla="*/ 641712 w 1513761"/>
                <a:gd name="connsiteY15" fmla="*/ 162623 h 4002088"/>
                <a:gd name="connsiteX16" fmla="*/ 951688 w 1513761"/>
                <a:gd name="connsiteY16" fmla="*/ 635911 h 4002088"/>
                <a:gd name="connsiteX17" fmla="*/ 1439348 w 1513761"/>
                <a:gd name="connsiteY17" fmla="*/ 2089173 h 4002088"/>
                <a:gd name="connsiteX18" fmla="*/ 1326494 w 1513761"/>
                <a:gd name="connsiteY18" fmla="*/ 2365782 h 4002088"/>
                <a:gd name="connsiteX19" fmla="*/ 1276827 w 1513761"/>
                <a:gd name="connsiteY19" fmla="*/ 2439677 h 4002088"/>
                <a:gd name="connsiteX20" fmla="*/ 1304945 w 1513761"/>
                <a:gd name="connsiteY20" fmla="*/ 2491047 h 4002088"/>
                <a:gd name="connsiteX21" fmla="*/ 1390331 w 1513761"/>
                <a:gd name="connsiteY21" fmla="*/ 4002088 h 4002088"/>
                <a:gd name="connsiteX22" fmla="*/ 1379946 w 1513761"/>
                <a:gd name="connsiteY22" fmla="*/ 4002088 h 4002088"/>
                <a:gd name="connsiteX23" fmla="*/ 1296291 w 1513761"/>
                <a:gd name="connsiteY23" fmla="*/ 2495656 h 4002088"/>
                <a:gd name="connsiteX24" fmla="*/ 1270685 w 1513761"/>
                <a:gd name="connsiteY24" fmla="*/ 2448815 h 4002088"/>
                <a:gd name="connsiteX25" fmla="*/ 1246606 w 1513761"/>
                <a:gd name="connsiteY25" fmla="*/ 2484639 h 4002088"/>
                <a:gd name="connsiteX26" fmla="*/ 696329 w 1513761"/>
                <a:gd name="connsiteY26" fmla="*/ 2959518 h 4002088"/>
                <a:gd name="connsiteX27" fmla="*/ 587960 w 1513761"/>
                <a:gd name="connsiteY27" fmla="*/ 3030942 h 4002088"/>
                <a:gd name="connsiteX28" fmla="*/ 175811 w 1513761"/>
                <a:gd name="connsiteY28" fmla="*/ 3412258 h 4002088"/>
                <a:gd name="connsiteX29" fmla="*/ 11528 w 1513761"/>
                <a:gd name="connsiteY29" fmla="*/ 3956584 h 4002088"/>
                <a:gd name="connsiteX30" fmla="*/ 9799 w 1513761"/>
                <a:gd name="connsiteY30" fmla="*/ 4002088 h 4002088"/>
                <a:gd name="connsiteX31" fmla="*/ 0 w 1513761"/>
                <a:gd name="connsiteY31" fmla="*/ 4002088 h 4002088"/>
                <a:gd name="connsiteX32" fmla="*/ 1729 w 1513761"/>
                <a:gd name="connsiteY32" fmla="*/ 3956008 h 4002088"/>
                <a:gd name="connsiteX33" fmla="*/ 167165 w 1513761"/>
                <a:gd name="connsiteY33" fmla="*/ 3407074 h 4002088"/>
                <a:gd name="connsiteX34" fmla="*/ 582772 w 1513761"/>
                <a:gd name="connsiteY34" fmla="*/ 3022878 h 4002088"/>
                <a:gd name="connsiteX35" fmla="*/ 690564 w 1513761"/>
                <a:gd name="connsiteY35" fmla="*/ 2951454 h 4002088"/>
                <a:gd name="connsiteX36" fmla="*/ 1238681 w 1513761"/>
                <a:gd name="connsiteY36" fmla="*/ 2479146 h 4002088"/>
                <a:gd name="connsiteX37" fmla="*/ 1265501 w 1513761"/>
                <a:gd name="connsiteY37" fmla="*/ 2439333 h 4002088"/>
                <a:gd name="connsiteX38" fmla="*/ 1191579 w 1513761"/>
                <a:gd name="connsiteY38" fmla="*/ 2304112 h 4002088"/>
                <a:gd name="connsiteX39" fmla="*/ 1074751 w 1513761"/>
                <a:gd name="connsiteY39" fmla="*/ 2121208 h 4002088"/>
                <a:gd name="connsiteX40" fmla="*/ 877441 w 1513761"/>
                <a:gd name="connsiteY40" fmla="*/ 1796879 h 4002088"/>
                <a:gd name="connsiteX41" fmla="*/ 577439 w 1513761"/>
                <a:gd name="connsiteY41" fmla="*/ 925856 h 4002088"/>
                <a:gd name="connsiteX42" fmla="*/ 615110 w 1513761"/>
                <a:gd name="connsiteY42" fmla="*/ 142839 h 4002088"/>
                <a:gd name="connsiteX43" fmla="*/ 617664 w 1513761"/>
                <a:gd name="connsiteY43" fmla="*/ 136445 h 4002088"/>
                <a:gd name="connsiteX44" fmla="*/ 551068 w 1513761"/>
                <a:gd name="connsiteY44" fmla="*/ 4032 h 4002088"/>
                <a:gd name="connsiteX45" fmla="*/ 559715 w 1513761"/>
                <a:gd name="connsiteY45" fmla="*/ 0 h 400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13761" h="4002088">
                  <a:moveTo>
                    <a:pt x="624532" y="150101"/>
                  </a:moveTo>
                  <a:lnTo>
                    <a:pt x="612603" y="181671"/>
                  </a:lnTo>
                  <a:cubicBezTo>
                    <a:pt x="418986" y="802965"/>
                    <a:pt x="767645" y="1561661"/>
                    <a:pt x="886095" y="1792270"/>
                  </a:cubicBezTo>
                  <a:cubicBezTo>
                    <a:pt x="944365" y="1904605"/>
                    <a:pt x="1014750" y="2012330"/>
                    <a:pt x="1082828" y="2116024"/>
                  </a:cubicBezTo>
                  <a:cubicBezTo>
                    <a:pt x="1122059" y="2175935"/>
                    <a:pt x="1162011" y="2236855"/>
                    <a:pt x="1199944" y="2299215"/>
                  </a:cubicBezTo>
                  <a:lnTo>
                    <a:pt x="1271646" y="2430211"/>
                  </a:lnTo>
                  <a:lnTo>
                    <a:pt x="1318136" y="2361201"/>
                  </a:lnTo>
                  <a:cubicBezTo>
                    <a:pt x="1366358" y="2278715"/>
                    <a:pt x="1404618" y="2188102"/>
                    <a:pt x="1430125" y="2086869"/>
                  </a:cubicBezTo>
                  <a:cubicBezTo>
                    <a:pt x="1570774" y="1529295"/>
                    <a:pt x="1252008" y="1077707"/>
                    <a:pt x="943618" y="641671"/>
                  </a:cubicBezTo>
                  <a:cubicBezTo>
                    <a:pt x="834672" y="487445"/>
                    <a:pt x="723133" y="329007"/>
                    <a:pt x="633075" y="167087"/>
                  </a:cubicBezTo>
                  <a:close/>
                  <a:moveTo>
                    <a:pt x="559715" y="0"/>
                  </a:moveTo>
                  <a:lnTo>
                    <a:pt x="622458" y="124438"/>
                  </a:lnTo>
                  <a:lnTo>
                    <a:pt x="651862" y="50800"/>
                  </a:lnTo>
                  <a:cubicBezTo>
                    <a:pt x="654170" y="53681"/>
                    <a:pt x="655901" y="56561"/>
                    <a:pt x="658786" y="59441"/>
                  </a:cubicBezTo>
                  <a:lnTo>
                    <a:pt x="629186" y="137781"/>
                  </a:lnTo>
                  <a:lnTo>
                    <a:pt x="641712" y="162623"/>
                  </a:lnTo>
                  <a:cubicBezTo>
                    <a:pt x="731743" y="324111"/>
                    <a:pt x="843174" y="482117"/>
                    <a:pt x="951688" y="635911"/>
                  </a:cubicBezTo>
                  <a:cubicBezTo>
                    <a:pt x="1261231" y="1074251"/>
                    <a:pt x="1581150" y="1526991"/>
                    <a:pt x="1439348" y="2089173"/>
                  </a:cubicBezTo>
                  <a:cubicBezTo>
                    <a:pt x="1413553" y="2191270"/>
                    <a:pt x="1375004" y="2282639"/>
                    <a:pt x="1326494" y="2365782"/>
                  </a:cubicBezTo>
                  <a:lnTo>
                    <a:pt x="1276827" y="2439677"/>
                  </a:lnTo>
                  <a:lnTo>
                    <a:pt x="1304945" y="2491047"/>
                  </a:lnTo>
                  <a:cubicBezTo>
                    <a:pt x="1551294" y="3012394"/>
                    <a:pt x="1579563" y="3550447"/>
                    <a:pt x="1390331" y="4002088"/>
                  </a:cubicBezTo>
                  <a:cubicBezTo>
                    <a:pt x="1390331" y="4002088"/>
                    <a:pt x="1390331" y="4002088"/>
                    <a:pt x="1379946" y="4002088"/>
                  </a:cubicBezTo>
                  <a:cubicBezTo>
                    <a:pt x="1569755" y="3552175"/>
                    <a:pt x="1542063" y="3015274"/>
                    <a:pt x="1296291" y="2495656"/>
                  </a:cubicBezTo>
                  <a:lnTo>
                    <a:pt x="1270685" y="2448815"/>
                  </a:lnTo>
                  <a:lnTo>
                    <a:pt x="1246606" y="2484639"/>
                  </a:lnTo>
                  <a:cubicBezTo>
                    <a:pt x="1102172" y="2673495"/>
                    <a:pt x="904204" y="2818756"/>
                    <a:pt x="696329" y="2959518"/>
                  </a:cubicBezTo>
                  <a:cubicBezTo>
                    <a:pt x="658861" y="2984862"/>
                    <a:pt x="623122" y="3007902"/>
                    <a:pt x="587960" y="3030942"/>
                  </a:cubicBezTo>
                  <a:cubicBezTo>
                    <a:pt x="423677" y="3136927"/>
                    <a:pt x="281875" y="3228512"/>
                    <a:pt x="175811" y="3412258"/>
                  </a:cubicBezTo>
                  <a:cubicBezTo>
                    <a:pt x="82429" y="3574116"/>
                    <a:pt x="22481" y="3772262"/>
                    <a:pt x="11528" y="3956584"/>
                  </a:cubicBezTo>
                  <a:cubicBezTo>
                    <a:pt x="10376" y="3971560"/>
                    <a:pt x="9799" y="3986536"/>
                    <a:pt x="9799" y="4002088"/>
                  </a:cubicBezTo>
                  <a:cubicBezTo>
                    <a:pt x="9799" y="4002088"/>
                    <a:pt x="9799" y="4002088"/>
                    <a:pt x="0" y="4002088"/>
                  </a:cubicBezTo>
                  <a:cubicBezTo>
                    <a:pt x="0" y="3986536"/>
                    <a:pt x="576" y="3970984"/>
                    <a:pt x="1729" y="3956008"/>
                  </a:cubicBezTo>
                  <a:cubicBezTo>
                    <a:pt x="12681" y="3770534"/>
                    <a:pt x="73207" y="3570660"/>
                    <a:pt x="167165" y="3407074"/>
                  </a:cubicBezTo>
                  <a:cubicBezTo>
                    <a:pt x="274381" y="3221600"/>
                    <a:pt x="417336" y="3129439"/>
                    <a:pt x="582772" y="3022878"/>
                  </a:cubicBezTo>
                  <a:cubicBezTo>
                    <a:pt x="617358" y="2999838"/>
                    <a:pt x="653673" y="2976798"/>
                    <a:pt x="690564" y="2951454"/>
                  </a:cubicBezTo>
                  <a:cubicBezTo>
                    <a:pt x="897719" y="2811052"/>
                    <a:pt x="1094967" y="2666601"/>
                    <a:pt x="1238681" y="2479146"/>
                  </a:cubicBezTo>
                  <a:lnTo>
                    <a:pt x="1265501" y="2439333"/>
                  </a:lnTo>
                  <a:lnTo>
                    <a:pt x="1191579" y="2304112"/>
                  </a:lnTo>
                  <a:cubicBezTo>
                    <a:pt x="1153790" y="2241896"/>
                    <a:pt x="1113982" y="2181120"/>
                    <a:pt x="1074751" y="2121208"/>
                  </a:cubicBezTo>
                  <a:cubicBezTo>
                    <a:pt x="1006096" y="2016939"/>
                    <a:pt x="935711" y="1909789"/>
                    <a:pt x="877441" y="1796879"/>
                  </a:cubicBezTo>
                  <a:cubicBezTo>
                    <a:pt x="732055" y="1514027"/>
                    <a:pt x="625324" y="1204675"/>
                    <a:pt x="577439" y="925856"/>
                  </a:cubicBezTo>
                  <a:cubicBezTo>
                    <a:pt x="525948" y="626442"/>
                    <a:pt x="538505" y="363635"/>
                    <a:pt x="615110" y="142839"/>
                  </a:cubicBezTo>
                  <a:lnTo>
                    <a:pt x="617664" y="136445"/>
                  </a:lnTo>
                  <a:lnTo>
                    <a:pt x="551068" y="4032"/>
                  </a:lnTo>
                  <a:cubicBezTo>
                    <a:pt x="551068" y="4032"/>
                    <a:pt x="551068" y="4032"/>
                    <a:pt x="559715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6"/>
            <p:cNvSpPr/>
            <p:nvPr>
              <p:custDataLst>
                <p:tags r:id="rId6"/>
              </p:custDataLst>
            </p:nvPr>
          </p:nvSpPr>
          <p:spPr bwMode="auto">
            <a:xfrm>
              <a:off x="7525380" y="3829432"/>
              <a:ext cx="204813" cy="268306"/>
            </a:xfrm>
            <a:custGeom>
              <a:avLst/>
              <a:gdLst>
                <a:gd name="T0" fmla="*/ 240 w 277"/>
                <a:gd name="T1" fmla="*/ 125 h 361"/>
                <a:gd name="T2" fmla="*/ 77 w 277"/>
                <a:gd name="T3" fmla="*/ 121 h 361"/>
                <a:gd name="T4" fmla="*/ 154 w 277"/>
                <a:gd name="T5" fmla="*/ 357 h 361"/>
                <a:gd name="T6" fmla="*/ 240 w 277"/>
                <a:gd name="T7" fmla="*/ 12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7" h="361">
                  <a:moveTo>
                    <a:pt x="240" y="125"/>
                  </a:moveTo>
                  <a:cubicBezTo>
                    <a:pt x="206" y="44"/>
                    <a:pt x="136" y="0"/>
                    <a:pt x="77" y="121"/>
                  </a:cubicBezTo>
                  <a:cubicBezTo>
                    <a:pt x="0" y="277"/>
                    <a:pt x="78" y="361"/>
                    <a:pt x="154" y="357"/>
                  </a:cubicBezTo>
                  <a:cubicBezTo>
                    <a:pt x="270" y="351"/>
                    <a:pt x="277" y="215"/>
                    <a:pt x="240" y="125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8"/>
            <p:cNvSpPr/>
            <p:nvPr>
              <p:custDataLst>
                <p:tags r:id="rId7"/>
              </p:custDataLst>
            </p:nvPr>
          </p:nvSpPr>
          <p:spPr bwMode="auto">
            <a:xfrm>
              <a:off x="7128043" y="3239572"/>
              <a:ext cx="231439" cy="321557"/>
            </a:xfrm>
            <a:custGeom>
              <a:avLst/>
              <a:gdLst>
                <a:gd name="T0" fmla="*/ 309 w 312"/>
                <a:gd name="T1" fmla="*/ 239 h 434"/>
                <a:gd name="T2" fmla="*/ 166 w 312"/>
                <a:gd name="T3" fmla="*/ 419 h 434"/>
                <a:gd name="T4" fmla="*/ 12 w 312"/>
                <a:gd name="T5" fmla="*/ 241 h 434"/>
                <a:gd name="T6" fmla="*/ 65 w 312"/>
                <a:gd name="T7" fmla="*/ 72 h 434"/>
                <a:gd name="T8" fmla="*/ 247 w 312"/>
                <a:gd name="T9" fmla="*/ 55 h 434"/>
                <a:gd name="T10" fmla="*/ 309 w 312"/>
                <a:gd name="T11" fmla="*/ 239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434">
                  <a:moveTo>
                    <a:pt x="309" y="239"/>
                  </a:moveTo>
                  <a:cubicBezTo>
                    <a:pt x="304" y="324"/>
                    <a:pt x="260" y="404"/>
                    <a:pt x="166" y="419"/>
                  </a:cubicBezTo>
                  <a:cubicBezTo>
                    <a:pt x="71" y="434"/>
                    <a:pt x="26" y="314"/>
                    <a:pt x="12" y="241"/>
                  </a:cubicBezTo>
                  <a:cubicBezTo>
                    <a:pt x="0" y="176"/>
                    <a:pt x="10" y="115"/>
                    <a:pt x="65" y="72"/>
                  </a:cubicBezTo>
                  <a:cubicBezTo>
                    <a:pt x="114" y="33"/>
                    <a:pt x="195" y="0"/>
                    <a:pt x="247" y="55"/>
                  </a:cubicBezTo>
                  <a:cubicBezTo>
                    <a:pt x="290" y="100"/>
                    <a:pt x="312" y="171"/>
                    <a:pt x="309" y="239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13"/>
            <p:cNvSpPr/>
            <p:nvPr>
              <p:custDataLst>
                <p:tags r:id="rId8"/>
              </p:custDataLst>
            </p:nvPr>
          </p:nvSpPr>
          <p:spPr bwMode="auto">
            <a:xfrm>
              <a:off x="8297526" y="3821239"/>
              <a:ext cx="194573" cy="182284"/>
            </a:xfrm>
            <a:custGeom>
              <a:avLst/>
              <a:gdLst>
                <a:gd name="T0" fmla="*/ 189 w 264"/>
                <a:gd name="T1" fmla="*/ 207 h 247"/>
                <a:gd name="T2" fmla="*/ 239 w 264"/>
                <a:gd name="T3" fmla="*/ 59 h 247"/>
                <a:gd name="T4" fmla="*/ 82 w 264"/>
                <a:gd name="T5" fmla="*/ 37 h 247"/>
                <a:gd name="T6" fmla="*/ 5 w 264"/>
                <a:gd name="T7" fmla="*/ 129 h 247"/>
                <a:gd name="T8" fmla="*/ 62 w 264"/>
                <a:gd name="T9" fmla="*/ 239 h 247"/>
                <a:gd name="T10" fmla="*/ 189 w 264"/>
                <a:gd name="T11" fmla="*/ 20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47">
                  <a:moveTo>
                    <a:pt x="189" y="207"/>
                  </a:moveTo>
                  <a:cubicBezTo>
                    <a:pt x="236" y="173"/>
                    <a:pt x="264" y="118"/>
                    <a:pt x="239" y="59"/>
                  </a:cubicBezTo>
                  <a:cubicBezTo>
                    <a:pt x="213" y="0"/>
                    <a:pt x="127" y="19"/>
                    <a:pt x="82" y="37"/>
                  </a:cubicBezTo>
                  <a:cubicBezTo>
                    <a:pt x="40" y="55"/>
                    <a:pt x="9" y="83"/>
                    <a:pt x="5" y="129"/>
                  </a:cubicBezTo>
                  <a:cubicBezTo>
                    <a:pt x="0" y="171"/>
                    <a:pt x="11" y="230"/>
                    <a:pt x="62" y="239"/>
                  </a:cubicBezTo>
                  <a:cubicBezTo>
                    <a:pt x="103" y="247"/>
                    <a:pt x="152" y="233"/>
                    <a:pt x="189" y="207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14"/>
            <p:cNvSpPr/>
            <p:nvPr>
              <p:custDataLst>
                <p:tags r:id="rId9"/>
              </p:custDataLst>
            </p:nvPr>
          </p:nvSpPr>
          <p:spPr bwMode="auto">
            <a:xfrm>
              <a:off x="7955486" y="5175054"/>
              <a:ext cx="725038" cy="761904"/>
            </a:xfrm>
            <a:custGeom>
              <a:avLst/>
              <a:gdLst>
                <a:gd name="T0" fmla="*/ 794 w 976"/>
                <a:gd name="T1" fmla="*/ 624 h 1027"/>
                <a:gd name="T2" fmla="*/ 237 w 976"/>
                <a:gd name="T3" fmla="*/ 620 h 1027"/>
                <a:gd name="T4" fmla="*/ 355 w 976"/>
                <a:gd name="T5" fmla="*/ 28 h 1027"/>
                <a:gd name="T6" fmla="*/ 969 w 976"/>
                <a:gd name="T7" fmla="*/ 230 h 1027"/>
                <a:gd name="T8" fmla="*/ 794 w 976"/>
                <a:gd name="T9" fmla="*/ 624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6" h="1027">
                  <a:moveTo>
                    <a:pt x="794" y="624"/>
                  </a:moveTo>
                  <a:cubicBezTo>
                    <a:pt x="794" y="624"/>
                    <a:pt x="333" y="1027"/>
                    <a:pt x="237" y="620"/>
                  </a:cubicBezTo>
                  <a:cubicBezTo>
                    <a:pt x="141" y="213"/>
                    <a:pt x="0" y="11"/>
                    <a:pt x="355" y="28"/>
                  </a:cubicBezTo>
                  <a:cubicBezTo>
                    <a:pt x="711" y="45"/>
                    <a:pt x="963" y="0"/>
                    <a:pt x="969" y="230"/>
                  </a:cubicBezTo>
                  <a:cubicBezTo>
                    <a:pt x="976" y="460"/>
                    <a:pt x="794" y="624"/>
                    <a:pt x="794" y="624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16"/>
            <p:cNvSpPr/>
            <p:nvPr>
              <p:custDataLst>
                <p:tags r:id="rId10"/>
              </p:custDataLst>
            </p:nvPr>
          </p:nvSpPr>
          <p:spPr bwMode="auto">
            <a:xfrm>
              <a:off x="7683086" y="4298454"/>
              <a:ext cx="722990" cy="593958"/>
            </a:xfrm>
            <a:custGeom>
              <a:avLst/>
              <a:gdLst>
                <a:gd name="T0" fmla="*/ 431 w 972"/>
                <a:gd name="T1" fmla="*/ 798 h 798"/>
                <a:gd name="T2" fmla="*/ 498 w 972"/>
                <a:gd name="T3" fmla="*/ 788 h 798"/>
                <a:gd name="T4" fmla="*/ 701 w 972"/>
                <a:gd name="T5" fmla="*/ 116 h 798"/>
                <a:gd name="T6" fmla="*/ 14 w 972"/>
                <a:gd name="T7" fmla="*/ 339 h 798"/>
                <a:gd name="T8" fmla="*/ 431 w 972"/>
                <a:gd name="T9" fmla="*/ 798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798">
                  <a:moveTo>
                    <a:pt x="431" y="798"/>
                  </a:moveTo>
                  <a:cubicBezTo>
                    <a:pt x="453" y="798"/>
                    <a:pt x="476" y="795"/>
                    <a:pt x="498" y="788"/>
                  </a:cubicBezTo>
                  <a:cubicBezTo>
                    <a:pt x="699" y="731"/>
                    <a:pt x="972" y="257"/>
                    <a:pt x="701" y="116"/>
                  </a:cubicBezTo>
                  <a:cubicBezTo>
                    <a:pt x="479" y="0"/>
                    <a:pt x="37" y="21"/>
                    <a:pt x="14" y="339"/>
                  </a:cubicBezTo>
                  <a:cubicBezTo>
                    <a:pt x="0" y="542"/>
                    <a:pt x="221" y="797"/>
                    <a:pt x="431" y="798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18"/>
            <p:cNvSpPr/>
            <p:nvPr>
              <p:custDataLst>
                <p:tags r:id="rId11"/>
              </p:custDataLst>
            </p:nvPr>
          </p:nvSpPr>
          <p:spPr bwMode="auto">
            <a:xfrm>
              <a:off x="7463935" y="4880124"/>
              <a:ext cx="696364" cy="487455"/>
            </a:xfrm>
            <a:custGeom>
              <a:avLst/>
              <a:gdLst>
                <a:gd name="T0" fmla="*/ 716 w 935"/>
                <a:gd name="T1" fmla="*/ 195 h 658"/>
                <a:gd name="T2" fmla="*/ 170 w 935"/>
                <a:gd name="T3" fmla="*/ 235 h 658"/>
                <a:gd name="T4" fmla="*/ 716 w 935"/>
                <a:gd name="T5" fmla="*/ 195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5" h="658">
                  <a:moveTo>
                    <a:pt x="716" y="195"/>
                  </a:moveTo>
                  <a:cubicBezTo>
                    <a:pt x="935" y="658"/>
                    <a:pt x="0" y="525"/>
                    <a:pt x="170" y="235"/>
                  </a:cubicBezTo>
                  <a:cubicBezTo>
                    <a:pt x="264" y="76"/>
                    <a:pt x="624" y="0"/>
                    <a:pt x="716" y="195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21"/>
            <p:cNvSpPr/>
            <p:nvPr>
              <p:custDataLst>
                <p:tags r:id="rId12"/>
              </p:custDataLst>
            </p:nvPr>
          </p:nvSpPr>
          <p:spPr bwMode="auto">
            <a:xfrm>
              <a:off x="9710734" y="980484"/>
              <a:ext cx="221198" cy="253968"/>
            </a:xfrm>
            <a:custGeom>
              <a:avLst/>
              <a:gdLst>
                <a:gd name="T0" fmla="*/ 154 w 297"/>
                <a:gd name="T1" fmla="*/ 286 h 340"/>
                <a:gd name="T2" fmla="*/ 13 w 297"/>
                <a:gd name="T3" fmla="*/ 205 h 340"/>
                <a:gd name="T4" fmla="*/ 202 w 297"/>
                <a:gd name="T5" fmla="*/ 43 h 340"/>
                <a:gd name="T6" fmla="*/ 154 w 297"/>
                <a:gd name="T7" fmla="*/ 28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7" h="340">
                  <a:moveTo>
                    <a:pt x="154" y="286"/>
                  </a:moveTo>
                  <a:cubicBezTo>
                    <a:pt x="83" y="338"/>
                    <a:pt x="0" y="340"/>
                    <a:pt x="13" y="205"/>
                  </a:cubicBezTo>
                  <a:cubicBezTo>
                    <a:pt x="28" y="32"/>
                    <a:pt x="139" y="0"/>
                    <a:pt x="202" y="43"/>
                  </a:cubicBezTo>
                  <a:cubicBezTo>
                    <a:pt x="297" y="109"/>
                    <a:pt x="233" y="228"/>
                    <a:pt x="154" y="286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22"/>
            <p:cNvSpPr/>
            <p:nvPr>
              <p:custDataLst>
                <p:tags r:id="rId13"/>
              </p:custDataLst>
            </p:nvPr>
          </p:nvSpPr>
          <p:spPr bwMode="auto">
            <a:xfrm>
              <a:off x="8471616" y="1756726"/>
              <a:ext cx="516129" cy="421915"/>
            </a:xfrm>
            <a:custGeom>
              <a:avLst/>
              <a:gdLst>
                <a:gd name="T0" fmla="*/ 228 w 694"/>
                <a:gd name="T1" fmla="*/ 113 h 569"/>
                <a:gd name="T2" fmla="*/ 308 w 694"/>
                <a:gd name="T3" fmla="*/ 543 h 569"/>
                <a:gd name="T4" fmla="*/ 660 w 694"/>
                <a:gd name="T5" fmla="*/ 153 h 569"/>
                <a:gd name="T6" fmla="*/ 351 w 694"/>
                <a:gd name="T7" fmla="*/ 63 h 569"/>
                <a:gd name="T8" fmla="*/ 228 w 694"/>
                <a:gd name="T9" fmla="*/ 113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4" h="569">
                  <a:moveTo>
                    <a:pt x="228" y="113"/>
                  </a:moveTo>
                  <a:cubicBezTo>
                    <a:pt x="0" y="248"/>
                    <a:pt x="35" y="502"/>
                    <a:pt x="308" y="543"/>
                  </a:cubicBezTo>
                  <a:cubicBezTo>
                    <a:pt x="481" y="569"/>
                    <a:pt x="694" y="322"/>
                    <a:pt x="660" y="153"/>
                  </a:cubicBezTo>
                  <a:cubicBezTo>
                    <a:pt x="629" y="0"/>
                    <a:pt x="468" y="44"/>
                    <a:pt x="351" y="63"/>
                  </a:cubicBezTo>
                  <a:cubicBezTo>
                    <a:pt x="318" y="69"/>
                    <a:pt x="272" y="87"/>
                    <a:pt x="228" y="113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23"/>
            <p:cNvSpPr/>
            <p:nvPr>
              <p:custDataLst>
                <p:tags r:id="rId14"/>
              </p:custDataLst>
            </p:nvPr>
          </p:nvSpPr>
          <p:spPr bwMode="auto">
            <a:xfrm>
              <a:off x="9292916" y="1316378"/>
              <a:ext cx="309268" cy="501792"/>
            </a:xfrm>
            <a:custGeom>
              <a:avLst/>
              <a:gdLst>
                <a:gd name="T0" fmla="*/ 57 w 417"/>
                <a:gd name="T1" fmla="*/ 107 h 676"/>
                <a:gd name="T2" fmla="*/ 410 w 417"/>
                <a:gd name="T3" fmla="*/ 241 h 676"/>
                <a:gd name="T4" fmla="*/ 182 w 417"/>
                <a:gd name="T5" fmla="*/ 551 h 676"/>
                <a:gd name="T6" fmla="*/ 26 w 417"/>
                <a:gd name="T7" fmla="*/ 170 h 676"/>
                <a:gd name="T8" fmla="*/ 57 w 417"/>
                <a:gd name="T9" fmla="*/ 107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676">
                  <a:moveTo>
                    <a:pt x="57" y="107"/>
                  </a:moveTo>
                  <a:cubicBezTo>
                    <a:pt x="154" y="0"/>
                    <a:pt x="417" y="78"/>
                    <a:pt x="410" y="241"/>
                  </a:cubicBezTo>
                  <a:cubicBezTo>
                    <a:pt x="397" y="513"/>
                    <a:pt x="328" y="676"/>
                    <a:pt x="182" y="551"/>
                  </a:cubicBezTo>
                  <a:cubicBezTo>
                    <a:pt x="94" y="475"/>
                    <a:pt x="0" y="289"/>
                    <a:pt x="26" y="170"/>
                  </a:cubicBezTo>
                  <a:cubicBezTo>
                    <a:pt x="31" y="144"/>
                    <a:pt x="42" y="123"/>
                    <a:pt x="57" y="107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25"/>
            <p:cNvSpPr/>
            <p:nvPr>
              <p:custDataLst>
                <p:tags r:id="rId15"/>
              </p:custDataLst>
            </p:nvPr>
          </p:nvSpPr>
          <p:spPr bwMode="auto">
            <a:xfrm>
              <a:off x="8561733" y="2434657"/>
              <a:ext cx="210958" cy="169995"/>
            </a:xfrm>
            <a:custGeom>
              <a:avLst/>
              <a:gdLst>
                <a:gd name="T0" fmla="*/ 103 w 284"/>
                <a:gd name="T1" fmla="*/ 15 h 230"/>
                <a:gd name="T2" fmla="*/ 63 w 284"/>
                <a:gd name="T3" fmla="*/ 163 h 230"/>
                <a:gd name="T4" fmla="*/ 212 w 284"/>
                <a:gd name="T5" fmla="*/ 218 h 230"/>
                <a:gd name="T6" fmla="*/ 230 w 284"/>
                <a:gd name="T7" fmla="*/ 42 h 230"/>
                <a:gd name="T8" fmla="*/ 103 w 284"/>
                <a:gd name="T9" fmla="*/ 1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30">
                  <a:moveTo>
                    <a:pt x="103" y="15"/>
                  </a:moveTo>
                  <a:cubicBezTo>
                    <a:pt x="41" y="36"/>
                    <a:pt x="0" y="100"/>
                    <a:pt x="63" y="163"/>
                  </a:cubicBezTo>
                  <a:cubicBezTo>
                    <a:pt x="94" y="194"/>
                    <a:pt x="167" y="230"/>
                    <a:pt x="212" y="218"/>
                  </a:cubicBezTo>
                  <a:cubicBezTo>
                    <a:pt x="284" y="199"/>
                    <a:pt x="268" y="84"/>
                    <a:pt x="230" y="42"/>
                  </a:cubicBezTo>
                  <a:cubicBezTo>
                    <a:pt x="196" y="4"/>
                    <a:pt x="145" y="0"/>
                    <a:pt x="103" y="15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26"/>
            <p:cNvSpPr/>
            <p:nvPr>
              <p:custDataLst>
                <p:tags r:id="rId16"/>
              </p:custDataLst>
            </p:nvPr>
          </p:nvSpPr>
          <p:spPr bwMode="auto">
            <a:xfrm>
              <a:off x="8143915" y="4775669"/>
              <a:ext cx="389145" cy="423963"/>
            </a:xfrm>
            <a:custGeom>
              <a:avLst/>
              <a:gdLst>
                <a:gd name="T0" fmla="*/ 524 w 524"/>
                <a:gd name="T1" fmla="*/ 255 h 571"/>
                <a:gd name="T2" fmla="*/ 204 w 524"/>
                <a:gd name="T3" fmla="*/ 88 h 571"/>
                <a:gd name="T4" fmla="*/ 0 w 524"/>
                <a:gd name="T5" fmla="*/ 376 h 571"/>
                <a:gd name="T6" fmla="*/ 369 w 524"/>
                <a:gd name="T7" fmla="*/ 513 h 571"/>
                <a:gd name="T8" fmla="*/ 524 w 524"/>
                <a:gd name="T9" fmla="*/ 255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571">
                  <a:moveTo>
                    <a:pt x="524" y="255"/>
                  </a:moveTo>
                  <a:cubicBezTo>
                    <a:pt x="488" y="88"/>
                    <a:pt x="356" y="0"/>
                    <a:pt x="204" y="88"/>
                  </a:cubicBezTo>
                  <a:cubicBezTo>
                    <a:pt x="119" y="137"/>
                    <a:pt x="0" y="272"/>
                    <a:pt x="0" y="376"/>
                  </a:cubicBezTo>
                  <a:cubicBezTo>
                    <a:pt x="0" y="541"/>
                    <a:pt x="256" y="571"/>
                    <a:pt x="369" y="513"/>
                  </a:cubicBezTo>
                  <a:cubicBezTo>
                    <a:pt x="504" y="445"/>
                    <a:pt x="524" y="255"/>
                    <a:pt x="524" y="255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8" name="任意多边形 117"/>
            <p:cNvSpPr/>
            <p:nvPr>
              <p:custDataLst>
                <p:tags r:id="rId17"/>
              </p:custDataLst>
            </p:nvPr>
          </p:nvSpPr>
          <p:spPr bwMode="auto">
            <a:xfrm>
              <a:off x="7285602" y="4187388"/>
              <a:ext cx="1417562" cy="920225"/>
            </a:xfrm>
            <a:custGeom>
              <a:avLst/>
              <a:gdLst>
                <a:gd name="connsiteX0" fmla="*/ 297434 w 1098749"/>
                <a:gd name="connsiteY0" fmla="*/ 492030 h 713264"/>
                <a:gd name="connsiteX1" fmla="*/ 184684 w 1098749"/>
                <a:gd name="connsiteY1" fmla="*/ 537414 h 713264"/>
                <a:gd name="connsiteX2" fmla="*/ 49351 w 1098749"/>
                <a:gd name="connsiteY2" fmla="*/ 583536 h 713264"/>
                <a:gd name="connsiteX3" fmla="*/ 82314 w 1098749"/>
                <a:gd name="connsiteY3" fmla="*/ 622433 h 713264"/>
                <a:gd name="connsiteX4" fmla="*/ 170654 w 1098749"/>
                <a:gd name="connsiteY4" fmla="*/ 678761 h 713264"/>
                <a:gd name="connsiteX5" fmla="*/ 231595 w 1098749"/>
                <a:gd name="connsiteY5" fmla="*/ 695822 h 713264"/>
                <a:gd name="connsiteX6" fmla="*/ 253902 w 1098749"/>
                <a:gd name="connsiteY6" fmla="*/ 649423 h 713264"/>
                <a:gd name="connsiteX7" fmla="*/ 276607 w 1098749"/>
                <a:gd name="connsiteY7" fmla="*/ 566874 h 713264"/>
                <a:gd name="connsiteX8" fmla="*/ 401233 w 1098749"/>
                <a:gd name="connsiteY8" fmla="*/ 443510 h 713264"/>
                <a:gd name="connsiteX9" fmla="*/ 360046 w 1098749"/>
                <a:gd name="connsiteY9" fmla="*/ 463703 h 713264"/>
                <a:gd name="connsiteX10" fmla="*/ 360063 w 1098749"/>
                <a:gd name="connsiteY10" fmla="*/ 463775 h 713264"/>
                <a:gd name="connsiteX11" fmla="*/ 359754 w 1098749"/>
                <a:gd name="connsiteY11" fmla="*/ 463847 h 713264"/>
                <a:gd name="connsiteX12" fmla="*/ 324463 w 1098749"/>
                <a:gd name="connsiteY12" fmla="*/ 481150 h 713264"/>
                <a:gd name="connsiteX13" fmla="*/ 308773 w 1098749"/>
                <a:gd name="connsiteY13" fmla="*/ 487466 h 713264"/>
                <a:gd name="connsiteX14" fmla="*/ 285661 w 1098749"/>
                <a:gd name="connsiteY14" fmla="*/ 570586 h 713264"/>
                <a:gd name="connsiteX15" fmla="*/ 262437 w 1098749"/>
                <a:gd name="connsiteY15" fmla="*/ 654086 h 713264"/>
                <a:gd name="connsiteX16" fmla="*/ 241160 w 1098749"/>
                <a:gd name="connsiteY16" fmla="*/ 698038 h 713264"/>
                <a:gd name="connsiteX17" fmla="*/ 304675 w 1098749"/>
                <a:gd name="connsiteY17" fmla="*/ 702624 h 713264"/>
                <a:gd name="connsiteX18" fmla="*/ 349469 w 1098749"/>
                <a:gd name="connsiteY18" fmla="*/ 569706 h 713264"/>
                <a:gd name="connsiteX19" fmla="*/ 467289 w 1098749"/>
                <a:gd name="connsiteY19" fmla="*/ 411122 h 713264"/>
                <a:gd name="connsiteX20" fmla="*/ 451707 w 1098749"/>
                <a:gd name="connsiteY20" fmla="*/ 418762 h 713264"/>
                <a:gd name="connsiteX21" fmla="*/ 452129 w 1098749"/>
                <a:gd name="connsiteY21" fmla="*/ 420610 h 713264"/>
                <a:gd name="connsiteX22" fmla="*/ 445941 w 1098749"/>
                <a:gd name="connsiteY22" fmla="*/ 422344 h 713264"/>
                <a:gd name="connsiteX23" fmla="*/ 445267 w 1098749"/>
                <a:gd name="connsiteY23" fmla="*/ 421919 h 713264"/>
                <a:gd name="connsiteX24" fmla="*/ 410462 w 1098749"/>
                <a:gd name="connsiteY24" fmla="*/ 438984 h 713264"/>
                <a:gd name="connsiteX25" fmla="*/ 411576 w 1098749"/>
                <a:gd name="connsiteY25" fmla="*/ 443102 h 713264"/>
                <a:gd name="connsiteX26" fmla="*/ 358526 w 1098749"/>
                <a:gd name="connsiteY26" fmla="*/ 573520 h 713264"/>
                <a:gd name="connsiteX27" fmla="*/ 314834 w 1098749"/>
                <a:gd name="connsiteY27" fmla="*/ 702677 h 713264"/>
                <a:gd name="connsiteX28" fmla="*/ 383968 w 1098749"/>
                <a:gd name="connsiteY28" fmla="*/ 695114 h 713264"/>
                <a:gd name="connsiteX29" fmla="*/ 396321 w 1098749"/>
                <a:gd name="connsiteY29" fmla="*/ 691533 h 713264"/>
                <a:gd name="connsiteX30" fmla="*/ 420820 w 1098749"/>
                <a:gd name="connsiteY30" fmla="*/ 624576 h 713264"/>
                <a:gd name="connsiteX31" fmla="*/ 445266 w 1098749"/>
                <a:gd name="connsiteY31" fmla="*/ 514875 h 713264"/>
                <a:gd name="connsiteX32" fmla="*/ 525691 w 1098749"/>
                <a:gd name="connsiteY32" fmla="*/ 382487 h 713264"/>
                <a:gd name="connsiteX33" fmla="*/ 506936 w 1098749"/>
                <a:gd name="connsiteY33" fmla="*/ 391682 h 713264"/>
                <a:gd name="connsiteX34" fmla="*/ 507385 w 1098749"/>
                <a:gd name="connsiteY34" fmla="*/ 393956 h 713264"/>
                <a:gd name="connsiteX35" fmla="*/ 500881 w 1098749"/>
                <a:gd name="connsiteY35" fmla="*/ 395388 h 713264"/>
                <a:gd name="connsiteX36" fmla="*/ 500238 w 1098749"/>
                <a:gd name="connsiteY36" fmla="*/ 394966 h 713264"/>
                <a:gd name="connsiteX37" fmla="*/ 477117 w 1098749"/>
                <a:gd name="connsiteY37" fmla="*/ 406303 h 713264"/>
                <a:gd name="connsiteX38" fmla="*/ 477803 w 1098749"/>
                <a:gd name="connsiteY38" fmla="*/ 407479 h 713264"/>
                <a:gd name="connsiteX39" fmla="*/ 429341 w 1098749"/>
                <a:gd name="connsiteY39" fmla="*/ 628751 h 713264"/>
                <a:gd name="connsiteX40" fmla="*/ 407313 w 1098749"/>
                <a:gd name="connsiteY40" fmla="*/ 688347 h 713264"/>
                <a:gd name="connsiteX41" fmla="*/ 454397 w 1098749"/>
                <a:gd name="connsiteY41" fmla="*/ 674698 h 713264"/>
                <a:gd name="connsiteX42" fmla="*/ 569206 w 1098749"/>
                <a:gd name="connsiteY42" fmla="*/ 361151 h 713264"/>
                <a:gd name="connsiteX43" fmla="*/ 553269 w 1098749"/>
                <a:gd name="connsiteY43" fmla="*/ 368965 h 713264"/>
                <a:gd name="connsiteX44" fmla="*/ 553432 w 1098749"/>
                <a:gd name="connsiteY44" fmla="*/ 369829 h 713264"/>
                <a:gd name="connsiteX45" fmla="*/ 549219 w 1098749"/>
                <a:gd name="connsiteY45" fmla="*/ 370951 h 713264"/>
                <a:gd name="connsiteX46" fmla="*/ 535781 w 1098749"/>
                <a:gd name="connsiteY46" fmla="*/ 377539 h 713264"/>
                <a:gd name="connsiteX47" fmla="*/ 536537 w 1098749"/>
                <a:gd name="connsiteY47" fmla="*/ 378897 h 713264"/>
                <a:gd name="connsiteX48" fmla="*/ 465733 w 1098749"/>
                <a:gd name="connsiteY48" fmla="*/ 669097 h 713264"/>
                <a:gd name="connsiteX49" fmla="*/ 497406 w 1098749"/>
                <a:gd name="connsiteY49" fmla="*/ 653413 h 713264"/>
                <a:gd name="connsiteX50" fmla="*/ 528608 w 1098749"/>
                <a:gd name="connsiteY50" fmla="*/ 500713 h 713264"/>
                <a:gd name="connsiteX51" fmla="*/ 36059 w 1098749"/>
                <a:gd name="connsiteY51" fmla="*/ 350312 h 713264"/>
                <a:gd name="connsiteX52" fmla="*/ 21917 w 1098749"/>
                <a:gd name="connsiteY52" fmla="*/ 382423 h 713264"/>
                <a:gd name="connsiteX53" fmla="*/ 20260 w 1098749"/>
                <a:gd name="connsiteY53" fmla="*/ 530754 h 713264"/>
                <a:gd name="connsiteX54" fmla="*/ 44185 w 1098749"/>
                <a:gd name="connsiteY54" fmla="*/ 575289 h 713264"/>
                <a:gd name="connsiteX55" fmla="*/ 183675 w 1098749"/>
                <a:gd name="connsiteY55" fmla="*/ 527656 h 713264"/>
                <a:gd name="connsiteX56" fmla="*/ 264693 w 1098749"/>
                <a:gd name="connsiteY56" fmla="*/ 494910 h 713264"/>
                <a:gd name="connsiteX57" fmla="*/ 184073 w 1098749"/>
                <a:gd name="connsiteY57" fmla="*/ 439469 h 713264"/>
                <a:gd name="connsiteX58" fmla="*/ 94418 w 1098749"/>
                <a:gd name="connsiteY58" fmla="*/ 380948 h 713264"/>
                <a:gd name="connsiteX59" fmla="*/ 51065 w 1098749"/>
                <a:gd name="connsiteY59" fmla="*/ 316236 h 713264"/>
                <a:gd name="connsiteX60" fmla="*/ 39999 w 1098749"/>
                <a:gd name="connsiteY60" fmla="*/ 341366 h 713264"/>
                <a:gd name="connsiteX61" fmla="*/ 99354 w 1098749"/>
                <a:gd name="connsiteY61" fmla="*/ 372444 h 713264"/>
                <a:gd name="connsiteX62" fmla="*/ 189221 w 1098749"/>
                <a:gd name="connsiteY62" fmla="*/ 431267 h 713264"/>
                <a:gd name="connsiteX63" fmla="*/ 275302 w 1098749"/>
                <a:gd name="connsiteY63" fmla="*/ 490622 h 713264"/>
                <a:gd name="connsiteX64" fmla="*/ 309302 w 1098749"/>
                <a:gd name="connsiteY64" fmla="*/ 476880 h 713264"/>
                <a:gd name="connsiteX65" fmla="*/ 220293 w 1098749"/>
                <a:gd name="connsiteY65" fmla="*/ 412467 h 713264"/>
                <a:gd name="connsiteX66" fmla="*/ 120047 w 1098749"/>
                <a:gd name="connsiteY66" fmla="*/ 346101 h 713264"/>
                <a:gd name="connsiteX67" fmla="*/ 74314 w 1098749"/>
                <a:gd name="connsiteY67" fmla="*/ 277062 h 713264"/>
                <a:gd name="connsiteX68" fmla="*/ 55432 w 1098749"/>
                <a:gd name="connsiteY68" fmla="*/ 307636 h 713264"/>
                <a:gd name="connsiteX69" fmla="*/ 123373 w 1098749"/>
                <a:gd name="connsiteY69" fmla="*/ 337110 h 713264"/>
                <a:gd name="connsiteX70" fmla="*/ 224270 w 1098749"/>
                <a:gd name="connsiteY70" fmla="*/ 403517 h 713264"/>
                <a:gd name="connsiteX71" fmla="*/ 319951 w 1098749"/>
                <a:gd name="connsiteY71" fmla="*/ 472576 h 713264"/>
                <a:gd name="connsiteX72" fmla="*/ 324751 w 1098749"/>
                <a:gd name="connsiteY72" fmla="*/ 470636 h 713264"/>
                <a:gd name="connsiteX73" fmla="*/ 346210 w 1098749"/>
                <a:gd name="connsiteY73" fmla="*/ 460044 h 713264"/>
                <a:gd name="connsiteX74" fmla="*/ 117566 w 1098749"/>
                <a:gd name="connsiteY74" fmla="*/ 215249 h 713264"/>
                <a:gd name="connsiteX75" fmla="*/ 92312 w 1098749"/>
                <a:gd name="connsiteY75" fmla="*/ 247918 h 713264"/>
                <a:gd name="connsiteX76" fmla="*/ 79430 w 1098749"/>
                <a:gd name="connsiteY76" fmla="*/ 268777 h 713264"/>
                <a:gd name="connsiteX77" fmla="*/ 355781 w 1098749"/>
                <a:gd name="connsiteY77" fmla="*/ 455320 h 713264"/>
                <a:gd name="connsiteX78" fmla="*/ 435695 w 1098749"/>
                <a:gd name="connsiteY78" fmla="*/ 415877 h 713264"/>
                <a:gd name="connsiteX79" fmla="*/ 279377 w 1098749"/>
                <a:gd name="connsiteY79" fmla="*/ 317218 h 713264"/>
                <a:gd name="connsiteX80" fmla="*/ 156744 w 1098749"/>
                <a:gd name="connsiteY80" fmla="*/ 169413 h 713264"/>
                <a:gd name="connsiteX81" fmla="*/ 138713 w 1098749"/>
                <a:gd name="connsiteY81" fmla="*/ 187893 h 713264"/>
                <a:gd name="connsiteX82" fmla="*/ 123582 w 1098749"/>
                <a:gd name="connsiteY82" fmla="*/ 207467 h 713264"/>
                <a:gd name="connsiteX83" fmla="*/ 284413 w 1098749"/>
                <a:gd name="connsiteY83" fmla="*/ 308765 h 713264"/>
                <a:gd name="connsiteX84" fmla="*/ 445989 w 1098749"/>
                <a:gd name="connsiteY84" fmla="*/ 410797 h 713264"/>
                <a:gd name="connsiteX85" fmla="*/ 490722 w 1098749"/>
                <a:gd name="connsiteY85" fmla="*/ 388718 h 713264"/>
                <a:gd name="connsiteX86" fmla="*/ 190510 w 1098749"/>
                <a:gd name="connsiteY86" fmla="*/ 134807 h 713264"/>
                <a:gd name="connsiteX87" fmla="*/ 163659 w 1098749"/>
                <a:gd name="connsiteY87" fmla="*/ 162326 h 713264"/>
                <a:gd name="connsiteX88" fmla="*/ 500668 w 1098749"/>
                <a:gd name="connsiteY88" fmla="*/ 383809 h 713264"/>
                <a:gd name="connsiteX89" fmla="*/ 537723 w 1098749"/>
                <a:gd name="connsiteY89" fmla="*/ 365520 h 713264"/>
                <a:gd name="connsiteX90" fmla="*/ 191618 w 1098749"/>
                <a:gd name="connsiteY90" fmla="*/ 138880 h 713264"/>
                <a:gd name="connsiteX91" fmla="*/ 215420 w 1098749"/>
                <a:gd name="connsiteY91" fmla="*/ 115022 h 713264"/>
                <a:gd name="connsiteX92" fmla="*/ 194160 w 1098749"/>
                <a:gd name="connsiteY92" fmla="*/ 131283 h 713264"/>
                <a:gd name="connsiteX93" fmla="*/ 196233 w 1098749"/>
                <a:gd name="connsiteY93" fmla="*/ 130817 h 713264"/>
                <a:gd name="connsiteX94" fmla="*/ 548197 w 1098749"/>
                <a:gd name="connsiteY94" fmla="*/ 360350 h 713264"/>
                <a:gd name="connsiteX95" fmla="*/ 571131 w 1098749"/>
                <a:gd name="connsiteY95" fmla="*/ 349031 h 713264"/>
                <a:gd name="connsiteX96" fmla="*/ 483690 w 1098749"/>
                <a:gd name="connsiteY96" fmla="*/ 300100 h 713264"/>
                <a:gd name="connsiteX97" fmla="*/ 397426 w 1098749"/>
                <a:gd name="connsiteY97" fmla="*/ 239660 h 713264"/>
                <a:gd name="connsiteX98" fmla="*/ 216422 w 1098749"/>
                <a:gd name="connsiteY98" fmla="*/ 120357 h 713264"/>
                <a:gd name="connsiteX99" fmla="*/ 1021552 w 1098749"/>
                <a:gd name="connsiteY99" fmla="*/ 65218 h 713264"/>
                <a:gd name="connsiteX100" fmla="*/ 854623 w 1098749"/>
                <a:gd name="connsiteY100" fmla="*/ 191132 h 713264"/>
                <a:gd name="connsiteX101" fmla="*/ 594729 w 1098749"/>
                <a:gd name="connsiteY101" fmla="*/ 348637 h 713264"/>
                <a:gd name="connsiteX102" fmla="*/ 580622 w 1098749"/>
                <a:gd name="connsiteY102" fmla="*/ 355554 h 713264"/>
                <a:gd name="connsiteX103" fmla="*/ 538011 w 1098749"/>
                <a:gd name="connsiteY103" fmla="*/ 501868 h 713264"/>
                <a:gd name="connsiteX104" fmla="*/ 508181 w 1098749"/>
                <a:gd name="connsiteY104" fmla="*/ 648078 h 713264"/>
                <a:gd name="connsiteX105" fmla="*/ 519435 w 1098749"/>
                <a:gd name="connsiteY105" fmla="*/ 642505 h 713264"/>
                <a:gd name="connsiteX106" fmla="*/ 923672 w 1098749"/>
                <a:gd name="connsiteY106" fmla="*/ 214472 h 713264"/>
                <a:gd name="connsiteX107" fmla="*/ 573591 w 1098749"/>
                <a:gd name="connsiteY107" fmla="*/ 16161 h 713264"/>
                <a:gd name="connsiteX108" fmla="*/ 322878 w 1098749"/>
                <a:gd name="connsiteY108" fmla="*/ 50912 h 713264"/>
                <a:gd name="connsiteX109" fmla="*/ 255077 w 1098749"/>
                <a:gd name="connsiteY109" fmla="*/ 84692 h 713264"/>
                <a:gd name="connsiteX110" fmla="*/ 218680 w 1098749"/>
                <a:gd name="connsiteY110" fmla="*/ 112529 h 713264"/>
                <a:gd name="connsiteX111" fmla="*/ 221593 w 1098749"/>
                <a:gd name="connsiteY111" fmla="*/ 111753 h 713264"/>
                <a:gd name="connsiteX112" fmla="*/ 409493 w 1098749"/>
                <a:gd name="connsiteY112" fmla="*/ 236219 h 713264"/>
                <a:gd name="connsiteX113" fmla="*/ 580154 w 1098749"/>
                <a:gd name="connsiteY113" fmla="*/ 343477 h 713264"/>
                <a:gd name="connsiteX114" fmla="*/ 580443 w 1098749"/>
                <a:gd name="connsiteY114" fmla="*/ 344435 h 713264"/>
                <a:gd name="connsiteX115" fmla="*/ 597611 w 1098749"/>
                <a:gd name="connsiteY115" fmla="*/ 335961 h 713264"/>
                <a:gd name="connsiteX116" fmla="*/ 852174 w 1098749"/>
                <a:gd name="connsiteY116" fmla="*/ 180690 h 713264"/>
                <a:gd name="connsiteX117" fmla="*/ 1023850 w 1098749"/>
                <a:gd name="connsiteY117" fmla="*/ 51309 h 713264"/>
                <a:gd name="connsiteX118" fmla="*/ 1005928 w 1098749"/>
                <a:gd name="connsiteY118" fmla="*/ 49184 h 713264"/>
                <a:gd name="connsiteX119" fmla="*/ 657774 w 1098749"/>
                <a:gd name="connsiteY119" fmla="*/ 18078 h 713264"/>
                <a:gd name="connsiteX120" fmla="*/ 573591 w 1098749"/>
                <a:gd name="connsiteY120" fmla="*/ 16161 h 713264"/>
                <a:gd name="connsiteX121" fmla="*/ 1090314 w 1098749"/>
                <a:gd name="connsiteY121" fmla="*/ 1220 h 713264"/>
                <a:gd name="connsiteX122" fmla="*/ 1097229 w 1098749"/>
                <a:gd name="connsiteY122" fmla="*/ 8134 h 713264"/>
                <a:gd name="connsiteX123" fmla="*/ 1043969 w 1098749"/>
                <a:gd name="connsiteY123" fmla="*/ 48308 h 713264"/>
                <a:gd name="connsiteX124" fmla="*/ 1044692 w 1098749"/>
                <a:gd name="connsiteY124" fmla="*/ 49184 h 713264"/>
                <a:gd name="connsiteX125" fmla="*/ 1040760 w 1098749"/>
                <a:gd name="connsiteY125" fmla="*/ 52518 h 713264"/>
                <a:gd name="connsiteX126" fmla="*/ 1040374 w 1098749"/>
                <a:gd name="connsiteY126" fmla="*/ 51020 h 713264"/>
                <a:gd name="connsiteX127" fmla="*/ 1037798 w 1098749"/>
                <a:gd name="connsiteY127" fmla="*/ 52963 h 713264"/>
                <a:gd name="connsiteX128" fmla="*/ 1039937 w 1098749"/>
                <a:gd name="connsiteY128" fmla="*/ 53216 h 713264"/>
                <a:gd name="connsiteX129" fmla="*/ 1040760 w 1098749"/>
                <a:gd name="connsiteY129" fmla="*/ 52518 h 713264"/>
                <a:gd name="connsiteX130" fmla="*/ 1041089 w 1098749"/>
                <a:gd name="connsiteY130" fmla="*/ 53792 h 713264"/>
                <a:gd name="connsiteX131" fmla="*/ 872777 w 1098749"/>
                <a:gd name="connsiteY131" fmla="*/ 306098 h 713264"/>
                <a:gd name="connsiteX132" fmla="*/ 612237 w 1098749"/>
                <a:gd name="connsiteY132" fmla="*/ 588934 h 713264"/>
                <a:gd name="connsiteX133" fmla="*/ 553344 w 1098749"/>
                <a:gd name="connsiteY133" fmla="*/ 631318 h 713264"/>
                <a:gd name="connsiteX134" fmla="*/ 503547 w 1098749"/>
                <a:gd name="connsiteY134" fmla="*/ 659838 h 713264"/>
                <a:gd name="connsiteX135" fmla="*/ 500542 w 1098749"/>
                <a:gd name="connsiteY135" fmla="*/ 662350 h 713264"/>
                <a:gd name="connsiteX136" fmla="*/ 500095 w 1098749"/>
                <a:gd name="connsiteY136" fmla="*/ 661816 h 713264"/>
                <a:gd name="connsiteX137" fmla="*/ 491695 w 1098749"/>
                <a:gd name="connsiteY137" fmla="*/ 666627 h 713264"/>
                <a:gd name="connsiteX138" fmla="*/ 463558 w 1098749"/>
                <a:gd name="connsiteY138" fmla="*/ 678011 h 713264"/>
                <a:gd name="connsiteX139" fmla="*/ 462976 w 1098749"/>
                <a:gd name="connsiteY139" fmla="*/ 680397 h 713264"/>
                <a:gd name="connsiteX140" fmla="*/ 457691 w 1098749"/>
                <a:gd name="connsiteY140" fmla="*/ 683496 h 713264"/>
                <a:gd name="connsiteX141" fmla="*/ 456059 w 1098749"/>
                <a:gd name="connsiteY141" fmla="*/ 681045 h 713264"/>
                <a:gd name="connsiteX142" fmla="*/ 426047 w 1098749"/>
                <a:gd name="connsiteY142" fmla="*/ 693188 h 713264"/>
                <a:gd name="connsiteX143" fmla="*/ 403638 w 1098749"/>
                <a:gd name="connsiteY143" fmla="*/ 698289 h 713264"/>
                <a:gd name="connsiteX144" fmla="*/ 403212 w 1098749"/>
                <a:gd name="connsiteY144" fmla="*/ 699442 h 713264"/>
                <a:gd name="connsiteX145" fmla="*/ 397213 w 1098749"/>
                <a:gd name="connsiteY145" fmla="*/ 701462 h 713264"/>
                <a:gd name="connsiteX146" fmla="*/ 396709 w 1098749"/>
                <a:gd name="connsiteY146" fmla="*/ 699866 h 713264"/>
                <a:gd name="connsiteX147" fmla="*/ 355157 w 1098749"/>
                <a:gd name="connsiteY147" fmla="*/ 709326 h 713264"/>
                <a:gd name="connsiteX148" fmla="*/ 290725 w 1098749"/>
                <a:gd name="connsiteY148" fmla="*/ 713205 h 713264"/>
                <a:gd name="connsiteX149" fmla="*/ 232279 w 1098749"/>
                <a:gd name="connsiteY149" fmla="*/ 707319 h 713264"/>
                <a:gd name="connsiteX150" fmla="*/ 230462 w 1098749"/>
                <a:gd name="connsiteY150" fmla="*/ 707673 h 713264"/>
                <a:gd name="connsiteX151" fmla="*/ 230339 w 1098749"/>
                <a:gd name="connsiteY151" fmla="*/ 707124 h 713264"/>
                <a:gd name="connsiteX152" fmla="*/ 225752 w 1098749"/>
                <a:gd name="connsiteY152" fmla="*/ 706662 h 713264"/>
                <a:gd name="connsiteX153" fmla="*/ 106722 w 1098749"/>
                <a:gd name="connsiteY153" fmla="*/ 656906 h 713264"/>
                <a:gd name="connsiteX154" fmla="*/ 58313 w 1098749"/>
                <a:gd name="connsiteY154" fmla="*/ 612668 h 713264"/>
                <a:gd name="connsiteX155" fmla="*/ 39777 w 1098749"/>
                <a:gd name="connsiteY155" fmla="*/ 584659 h 713264"/>
                <a:gd name="connsiteX156" fmla="*/ 36404 w 1098749"/>
                <a:gd name="connsiteY156" fmla="*/ 582696 h 713264"/>
                <a:gd name="connsiteX157" fmla="*/ 37367 w 1098749"/>
                <a:gd name="connsiteY157" fmla="*/ 581017 h 713264"/>
                <a:gd name="connsiteX158" fmla="*/ 22926 w 1098749"/>
                <a:gd name="connsiteY158" fmla="*/ 559196 h 713264"/>
                <a:gd name="connsiteX159" fmla="*/ 1815 w 1098749"/>
                <a:gd name="connsiteY159" fmla="*/ 433403 h 713264"/>
                <a:gd name="connsiteX160" fmla="*/ 90817 w 1098749"/>
                <a:gd name="connsiteY160" fmla="*/ 232266 h 713264"/>
                <a:gd name="connsiteX161" fmla="*/ 111910 w 1098749"/>
                <a:gd name="connsiteY161" fmla="*/ 206679 h 713264"/>
                <a:gd name="connsiteX162" fmla="*/ 111661 w 1098749"/>
                <a:gd name="connsiteY162" fmla="*/ 205589 h 713264"/>
                <a:gd name="connsiteX163" fmla="*/ 113153 w 1098749"/>
                <a:gd name="connsiteY163" fmla="*/ 205171 h 713264"/>
                <a:gd name="connsiteX164" fmla="*/ 137272 w 1098749"/>
                <a:gd name="connsiteY164" fmla="*/ 175913 h 713264"/>
                <a:gd name="connsiteX165" fmla="*/ 363803 w 1098749"/>
                <a:gd name="connsiteY165" fmla="*/ 28447 h 713264"/>
                <a:gd name="connsiteX166" fmla="*/ 532332 w 1098749"/>
                <a:gd name="connsiteY166" fmla="*/ 7205 h 713264"/>
                <a:gd name="connsiteX167" fmla="*/ 702158 w 1098749"/>
                <a:gd name="connsiteY167" fmla="*/ 10589 h 713264"/>
                <a:gd name="connsiteX168" fmla="*/ 871264 w 1098749"/>
                <a:gd name="connsiteY168" fmla="*/ 24631 h 713264"/>
                <a:gd name="connsiteX169" fmla="*/ 1035038 w 1098749"/>
                <a:gd name="connsiteY169" fmla="*/ 42878 h 71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1098749" h="713264">
                  <a:moveTo>
                    <a:pt x="297434" y="492030"/>
                  </a:moveTo>
                  <a:lnTo>
                    <a:pt x="184684" y="537414"/>
                  </a:lnTo>
                  <a:lnTo>
                    <a:pt x="49351" y="583536"/>
                  </a:lnTo>
                  <a:lnTo>
                    <a:pt x="82314" y="622433"/>
                  </a:lnTo>
                  <a:cubicBezTo>
                    <a:pt x="107966" y="646966"/>
                    <a:pt x="137999" y="665606"/>
                    <a:pt x="170654" y="678761"/>
                  </a:cubicBezTo>
                  <a:lnTo>
                    <a:pt x="231595" y="695822"/>
                  </a:lnTo>
                  <a:lnTo>
                    <a:pt x="253902" y="649423"/>
                  </a:lnTo>
                  <a:cubicBezTo>
                    <a:pt x="263650" y="622656"/>
                    <a:pt x="270098" y="594796"/>
                    <a:pt x="276607" y="566874"/>
                  </a:cubicBezTo>
                  <a:close/>
                  <a:moveTo>
                    <a:pt x="401233" y="443510"/>
                  </a:moveTo>
                  <a:lnTo>
                    <a:pt x="360046" y="463703"/>
                  </a:lnTo>
                  <a:lnTo>
                    <a:pt x="360063" y="463775"/>
                  </a:lnTo>
                  <a:lnTo>
                    <a:pt x="359754" y="463847"/>
                  </a:lnTo>
                  <a:lnTo>
                    <a:pt x="324463" y="481150"/>
                  </a:lnTo>
                  <a:lnTo>
                    <a:pt x="308773" y="487466"/>
                  </a:lnTo>
                  <a:lnTo>
                    <a:pt x="285661" y="570586"/>
                  </a:lnTo>
                  <a:cubicBezTo>
                    <a:pt x="279019" y="598825"/>
                    <a:pt x="272388" y="627023"/>
                    <a:pt x="262437" y="654086"/>
                  </a:cubicBezTo>
                  <a:lnTo>
                    <a:pt x="241160" y="698038"/>
                  </a:lnTo>
                  <a:lnTo>
                    <a:pt x="304675" y="702624"/>
                  </a:lnTo>
                  <a:lnTo>
                    <a:pt x="349469" y="569706"/>
                  </a:lnTo>
                  <a:close/>
                  <a:moveTo>
                    <a:pt x="467289" y="411122"/>
                  </a:moveTo>
                  <a:lnTo>
                    <a:pt x="451707" y="418762"/>
                  </a:lnTo>
                  <a:lnTo>
                    <a:pt x="452129" y="420610"/>
                  </a:lnTo>
                  <a:cubicBezTo>
                    <a:pt x="450977" y="422778"/>
                    <a:pt x="448531" y="424078"/>
                    <a:pt x="445941" y="422344"/>
                  </a:cubicBezTo>
                  <a:lnTo>
                    <a:pt x="445267" y="421919"/>
                  </a:lnTo>
                  <a:lnTo>
                    <a:pt x="410462" y="438984"/>
                  </a:lnTo>
                  <a:lnTo>
                    <a:pt x="411576" y="443102"/>
                  </a:lnTo>
                  <a:cubicBezTo>
                    <a:pt x="390299" y="485135"/>
                    <a:pt x="373765" y="529040"/>
                    <a:pt x="358526" y="573520"/>
                  </a:cubicBezTo>
                  <a:lnTo>
                    <a:pt x="314834" y="702677"/>
                  </a:lnTo>
                  <a:lnTo>
                    <a:pt x="383968" y="695114"/>
                  </a:lnTo>
                  <a:lnTo>
                    <a:pt x="396321" y="691533"/>
                  </a:lnTo>
                  <a:lnTo>
                    <a:pt x="420820" y="624576"/>
                  </a:lnTo>
                  <a:cubicBezTo>
                    <a:pt x="431134" y="588658"/>
                    <a:pt x="438296" y="551767"/>
                    <a:pt x="445266" y="514875"/>
                  </a:cubicBezTo>
                  <a:close/>
                  <a:moveTo>
                    <a:pt x="525691" y="382487"/>
                  </a:moveTo>
                  <a:lnTo>
                    <a:pt x="506936" y="391682"/>
                  </a:lnTo>
                  <a:lnTo>
                    <a:pt x="507385" y="393956"/>
                  </a:lnTo>
                  <a:cubicBezTo>
                    <a:pt x="506084" y="395961"/>
                    <a:pt x="503483" y="397107"/>
                    <a:pt x="500881" y="395388"/>
                  </a:cubicBezTo>
                  <a:lnTo>
                    <a:pt x="500238" y="394966"/>
                  </a:lnTo>
                  <a:lnTo>
                    <a:pt x="477117" y="406303"/>
                  </a:lnTo>
                  <a:lnTo>
                    <a:pt x="477803" y="407479"/>
                  </a:lnTo>
                  <a:cubicBezTo>
                    <a:pt x="458722" y="480182"/>
                    <a:pt x="450374" y="556454"/>
                    <a:pt x="429341" y="628751"/>
                  </a:cubicBezTo>
                  <a:lnTo>
                    <a:pt x="407313" y="688347"/>
                  </a:lnTo>
                  <a:lnTo>
                    <a:pt x="454397" y="674698"/>
                  </a:lnTo>
                  <a:close/>
                  <a:moveTo>
                    <a:pt x="569206" y="361151"/>
                  </a:moveTo>
                  <a:lnTo>
                    <a:pt x="553269" y="368965"/>
                  </a:lnTo>
                  <a:lnTo>
                    <a:pt x="553432" y="369829"/>
                  </a:lnTo>
                  <a:lnTo>
                    <a:pt x="549219" y="370951"/>
                  </a:lnTo>
                  <a:lnTo>
                    <a:pt x="535781" y="377539"/>
                  </a:lnTo>
                  <a:lnTo>
                    <a:pt x="536537" y="378897"/>
                  </a:lnTo>
                  <a:lnTo>
                    <a:pt x="465733" y="669097"/>
                  </a:lnTo>
                  <a:lnTo>
                    <a:pt x="497406" y="653413"/>
                  </a:lnTo>
                  <a:lnTo>
                    <a:pt x="528608" y="500713"/>
                  </a:lnTo>
                  <a:close/>
                  <a:moveTo>
                    <a:pt x="36059" y="350312"/>
                  </a:moveTo>
                  <a:lnTo>
                    <a:pt x="21917" y="382423"/>
                  </a:lnTo>
                  <a:cubicBezTo>
                    <a:pt x="5562" y="431819"/>
                    <a:pt x="662" y="483518"/>
                    <a:pt x="20260" y="530754"/>
                  </a:cubicBezTo>
                  <a:lnTo>
                    <a:pt x="44185" y="575289"/>
                  </a:lnTo>
                  <a:lnTo>
                    <a:pt x="183675" y="527656"/>
                  </a:lnTo>
                  <a:lnTo>
                    <a:pt x="264693" y="494910"/>
                  </a:lnTo>
                  <a:lnTo>
                    <a:pt x="184073" y="439469"/>
                  </a:lnTo>
                  <a:cubicBezTo>
                    <a:pt x="154714" y="419076"/>
                    <a:pt x="125123" y="399045"/>
                    <a:pt x="94418" y="380948"/>
                  </a:cubicBezTo>
                  <a:close/>
                  <a:moveTo>
                    <a:pt x="51065" y="316236"/>
                  </a:moveTo>
                  <a:lnTo>
                    <a:pt x="39999" y="341366"/>
                  </a:lnTo>
                  <a:lnTo>
                    <a:pt x="99354" y="372444"/>
                  </a:lnTo>
                  <a:cubicBezTo>
                    <a:pt x="130180" y="390622"/>
                    <a:pt x="159832" y="410774"/>
                    <a:pt x="189221" y="431267"/>
                  </a:cubicBezTo>
                  <a:lnTo>
                    <a:pt x="275302" y="490622"/>
                  </a:lnTo>
                  <a:lnTo>
                    <a:pt x="309302" y="476880"/>
                  </a:lnTo>
                  <a:lnTo>
                    <a:pt x="220293" y="412467"/>
                  </a:lnTo>
                  <a:cubicBezTo>
                    <a:pt x="187894" y="388517"/>
                    <a:pt x="154957" y="365207"/>
                    <a:pt x="120047" y="346101"/>
                  </a:cubicBezTo>
                  <a:close/>
                  <a:moveTo>
                    <a:pt x="74314" y="277062"/>
                  </a:moveTo>
                  <a:lnTo>
                    <a:pt x="55432" y="307636"/>
                  </a:lnTo>
                  <a:lnTo>
                    <a:pt x="123373" y="337110"/>
                  </a:lnTo>
                  <a:cubicBezTo>
                    <a:pt x="158500" y="356270"/>
                    <a:pt x="191654" y="379553"/>
                    <a:pt x="224270" y="403517"/>
                  </a:cubicBezTo>
                  <a:lnTo>
                    <a:pt x="319951" y="472576"/>
                  </a:lnTo>
                  <a:lnTo>
                    <a:pt x="324751" y="470636"/>
                  </a:lnTo>
                  <a:lnTo>
                    <a:pt x="346210" y="460044"/>
                  </a:lnTo>
                  <a:close/>
                  <a:moveTo>
                    <a:pt x="117566" y="215249"/>
                  </a:moveTo>
                  <a:lnTo>
                    <a:pt x="92312" y="247918"/>
                  </a:lnTo>
                  <a:lnTo>
                    <a:pt x="79430" y="268777"/>
                  </a:lnTo>
                  <a:lnTo>
                    <a:pt x="355781" y="455320"/>
                  </a:lnTo>
                  <a:lnTo>
                    <a:pt x="435695" y="415877"/>
                  </a:lnTo>
                  <a:lnTo>
                    <a:pt x="279377" y="317218"/>
                  </a:lnTo>
                  <a:close/>
                  <a:moveTo>
                    <a:pt x="156744" y="169413"/>
                  </a:moveTo>
                  <a:lnTo>
                    <a:pt x="138713" y="187893"/>
                  </a:lnTo>
                  <a:lnTo>
                    <a:pt x="123582" y="207467"/>
                  </a:lnTo>
                  <a:lnTo>
                    <a:pt x="284413" y="308765"/>
                  </a:lnTo>
                  <a:lnTo>
                    <a:pt x="445989" y="410797"/>
                  </a:lnTo>
                  <a:lnTo>
                    <a:pt x="490722" y="388718"/>
                  </a:lnTo>
                  <a:close/>
                  <a:moveTo>
                    <a:pt x="190510" y="134807"/>
                  </a:moveTo>
                  <a:lnTo>
                    <a:pt x="163659" y="162326"/>
                  </a:lnTo>
                  <a:lnTo>
                    <a:pt x="500668" y="383809"/>
                  </a:lnTo>
                  <a:lnTo>
                    <a:pt x="537723" y="365520"/>
                  </a:lnTo>
                  <a:lnTo>
                    <a:pt x="191618" y="138880"/>
                  </a:lnTo>
                  <a:close/>
                  <a:moveTo>
                    <a:pt x="215420" y="115022"/>
                  </a:moveTo>
                  <a:lnTo>
                    <a:pt x="194160" y="131283"/>
                  </a:lnTo>
                  <a:lnTo>
                    <a:pt x="196233" y="130817"/>
                  </a:lnTo>
                  <a:lnTo>
                    <a:pt x="548197" y="360350"/>
                  </a:lnTo>
                  <a:lnTo>
                    <a:pt x="571131" y="349031"/>
                  </a:lnTo>
                  <a:lnTo>
                    <a:pt x="483690" y="300100"/>
                  </a:lnTo>
                  <a:cubicBezTo>
                    <a:pt x="454457" y="280671"/>
                    <a:pt x="426157" y="259735"/>
                    <a:pt x="397426" y="239660"/>
                  </a:cubicBezTo>
                  <a:cubicBezTo>
                    <a:pt x="338240" y="198363"/>
                    <a:pt x="277331" y="159933"/>
                    <a:pt x="216422" y="120357"/>
                  </a:cubicBezTo>
                  <a:close/>
                  <a:moveTo>
                    <a:pt x="1021552" y="65218"/>
                  </a:moveTo>
                  <a:lnTo>
                    <a:pt x="854623" y="191132"/>
                  </a:lnTo>
                  <a:cubicBezTo>
                    <a:pt x="770633" y="247811"/>
                    <a:pt x="683762" y="300240"/>
                    <a:pt x="594729" y="348637"/>
                  </a:cubicBezTo>
                  <a:lnTo>
                    <a:pt x="580622" y="355554"/>
                  </a:lnTo>
                  <a:lnTo>
                    <a:pt x="538011" y="501868"/>
                  </a:lnTo>
                  <a:lnTo>
                    <a:pt x="508181" y="648078"/>
                  </a:lnTo>
                  <a:lnTo>
                    <a:pt x="519435" y="642505"/>
                  </a:lnTo>
                  <a:cubicBezTo>
                    <a:pt x="691062" y="535794"/>
                    <a:pt x="812758" y="379183"/>
                    <a:pt x="923672" y="214472"/>
                  </a:cubicBezTo>
                  <a:close/>
                  <a:moveTo>
                    <a:pt x="573591" y="16161"/>
                  </a:moveTo>
                  <a:cubicBezTo>
                    <a:pt x="488561" y="15918"/>
                    <a:pt x="401990" y="22399"/>
                    <a:pt x="322878" y="50912"/>
                  </a:cubicBezTo>
                  <a:cubicBezTo>
                    <a:pt x="299389" y="59409"/>
                    <a:pt x="276728" y="70930"/>
                    <a:pt x="255077" y="84692"/>
                  </a:cubicBezTo>
                  <a:lnTo>
                    <a:pt x="218680" y="112529"/>
                  </a:lnTo>
                  <a:lnTo>
                    <a:pt x="221593" y="111753"/>
                  </a:lnTo>
                  <a:cubicBezTo>
                    <a:pt x="284226" y="153051"/>
                    <a:pt x="348009" y="192627"/>
                    <a:pt x="409493" y="236219"/>
                  </a:cubicBezTo>
                  <a:cubicBezTo>
                    <a:pt x="464081" y="275222"/>
                    <a:pt x="518095" y="316519"/>
                    <a:pt x="580154" y="343477"/>
                  </a:cubicBezTo>
                  <a:lnTo>
                    <a:pt x="580443" y="344435"/>
                  </a:lnTo>
                  <a:lnTo>
                    <a:pt x="597611" y="335961"/>
                  </a:lnTo>
                  <a:cubicBezTo>
                    <a:pt x="684626" y="287853"/>
                    <a:pt x="769769" y="236288"/>
                    <a:pt x="852174" y="180690"/>
                  </a:cubicBezTo>
                  <a:lnTo>
                    <a:pt x="1023850" y="51309"/>
                  </a:lnTo>
                  <a:lnTo>
                    <a:pt x="1005928" y="49184"/>
                  </a:lnTo>
                  <a:cubicBezTo>
                    <a:pt x="890069" y="35935"/>
                    <a:pt x="774210" y="22110"/>
                    <a:pt x="657774" y="18078"/>
                  </a:cubicBezTo>
                  <a:cubicBezTo>
                    <a:pt x="630106" y="17070"/>
                    <a:pt x="601934" y="16242"/>
                    <a:pt x="573591" y="16161"/>
                  </a:cubicBezTo>
                  <a:close/>
                  <a:moveTo>
                    <a:pt x="1090314" y="1220"/>
                  </a:moveTo>
                  <a:cubicBezTo>
                    <a:pt x="1094924" y="-2813"/>
                    <a:pt x="1101839" y="4101"/>
                    <a:pt x="1097229" y="8134"/>
                  </a:cubicBezTo>
                  <a:lnTo>
                    <a:pt x="1043969" y="48308"/>
                  </a:lnTo>
                  <a:lnTo>
                    <a:pt x="1044692" y="49184"/>
                  </a:lnTo>
                  <a:lnTo>
                    <a:pt x="1040760" y="52518"/>
                  </a:lnTo>
                  <a:lnTo>
                    <a:pt x="1040374" y="51020"/>
                  </a:lnTo>
                  <a:lnTo>
                    <a:pt x="1037798" y="52963"/>
                  </a:lnTo>
                  <a:lnTo>
                    <a:pt x="1039937" y="53216"/>
                  </a:lnTo>
                  <a:lnTo>
                    <a:pt x="1040760" y="52518"/>
                  </a:lnTo>
                  <a:lnTo>
                    <a:pt x="1041089" y="53792"/>
                  </a:lnTo>
                  <a:cubicBezTo>
                    <a:pt x="985754" y="138471"/>
                    <a:pt x="931571" y="224300"/>
                    <a:pt x="872777" y="306098"/>
                  </a:cubicBezTo>
                  <a:cubicBezTo>
                    <a:pt x="797843" y="410937"/>
                    <a:pt x="713686" y="508864"/>
                    <a:pt x="612237" y="588934"/>
                  </a:cubicBezTo>
                  <a:cubicBezTo>
                    <a:pt x="592928" y="604055"/>
                    <a:pt x="573365" y="618276"/>
                    <a:pt x="553344" y="631318"/>
                  </a:cubicBezTo>
                  <a:lnTo>
                    <a:pt x="503547" y="659838"/>
                  </a:lnTo>
                  <a:lnTo>
                    <a:pt x="500542" y="662350"/>
                  </a:lnTo>
                  <a:lnTo>
                    <a:pt x="500095" y="661816"/>
                  </a:lnTo>
                  <a:lnTo>
                    <a:pt x="491695" y="666627"/>
                  </a:lnTo>
                  <a:lnTo>
                    <a:pt x="463558" y="678011"/>
                  </a:lnTo>
                  <a:lnTo>
                    <a:pt x="462976" y="680397"/>
                  </a:lnTo>
                  <a:cubicBezTo>
                    <a:pt x="462687" y="683280"/>
                    <a:pt x="460080" y="684144"/>
                    <a:pt x="457691" y="683496"/>
                  </a:cubicBezTo>
                  <a:lnTo>
                    <a:pt x="456059" y="681045"/>
                  </a:lnTo>
                  <a:lnTo>
                    <a:pt x="426047" y="693188"/>
                  </a:lnTo>
                  <a:lnTo>
                    <a:pt x="403638" y="698289"/>
                  </a:lnTo>
                  <a:lnTo>
                    <a:pt x="403212" y="699442"/>
                  </a:lnTo>
                  <a:cubicBezTo>
                    <a:pt x="402056" y="702327"/>
                    <a:pt x="399309" y="702616"/>
                    <a:pt x="397213" y="701462"/>
                  </a:cubicBezTo>
                  <a:lnTo>
                    <a:pt x="396709" y="699866"/>
                  </a:lnTo>
                  <a:lnTo>
                    <a:pt x="355157" y="709326"/>
                  </a:lnTo>
                  <a:cubicBezTo>
                    <a:pt x="334118" y="712206"/>
                    <a:pt x="312466" y="713574"/>
                    <a:pt x="290725" y="713205"/>
                  </a:cubicBezTo>
                  <a:lnTo>
                    <a:pt x="232279" y="707319"/>
                  </a:lnTo>
                  <a:lnTo>
                    <a:pt x="230462" y="707673"/>
                  </a:lnTo>
                  <a:lnTo>
                    <a:pt x="230339" y="707124"/>
                  </a:lnTo>
                  <a:lnTo>
                    <a:pt x="225752" y="706662"/>
                  </a:lnTo>
                  <a:cubicBezTo>
                    <a:pt x="182953" y="698525"/>
                    <a:pt x="141884" y="682540"/>
                    <a:pt x="106722" y="656906"/>
                  </a:cubicBezTo>
                  <a:cubicBezTo>
                    <a:pt x="88709" y="643945"/>
                    <a:pt x="72426" y="629077"/>
                    <a:pt x="58313" y="612668"/>
                  </a:cubicBezTo>
                  <a:lnTo>
                    <a:pt x="39777" y="584659"/>
                  </a:lnTo>
                  <a:lnTo>
                    <a:pt x="36404" y="582696"/>
                  </a:lnTo>
                  <a:lnTo>
                    <a:pt x="37367" y="581017"/>
                  </a:lnTo>
                  <a:lnTo>
                    <a:pt x="22926" y="559196"/>
                  </a:lnTo>
                  <a:cubicBezTo>
                    <a:pt x="4265" y="520961"/>
                    <a:pt x="-3950" y="478046"/>
                    <a:pt x="1815" y="433403"/>
                  </a:cubicBezTo>
                  <a:cubicBezTo>
                    <a:pt x="10893" y="361254"/>
                    <a:pt x="46559" y="292021"/>
                    <a:pt x="90817" y="232266"/>
                  </a:cubicBezTo>
                  <a:lnTo>
                    <a:pt x="111910" y="206679"/>
                  </a:lnTo>
                  <a:lnTo>
                    <a:pt x="111661" y="205589"/>
                  </a:lnTo>
                  <a:lnTo>
                    <a:pt x="113153" y="205171"/>
                  </a:lnTo>
                  <a:lnTo>
                    <a:pt x="137272" y="175913"/>
                  </a:lnTo>
                  <a:cubicBezTo>
                    <a:pt x="199525" y="107940"/>
                    <a:pt x="272730" y="50336"/>
                    <a:pt x="363803" y="28447"/>
                  </a:cubicBezTo>
                  <a:cubicBezTo>
                    <a:pt x="418851" y="15198"/>
                    <a:pt x="475483" y="9149"/>
                    <a:pt x="532332" y="7205"/>
                  </a:cubicBezTo>
                  <a:cubicBezTo>
                    <a:pt x="589181" y="5261"/>
                    <a:pt x="646246" y="7421"/>
                    <a:pt x="702158" y="10589"/>
                  </a:cubicBezTo>
                  <a:cubicBezTo>
                    <a:pt x="758647" y="13758"/>
                    <a:pt x="814991" y="18798"/>
                    <a:pt x="871264" y="24631"/>
                  </a:cubicBezTo>
                  <a:lnTo>
                    <a:pt x="1035038" y="42878"/>
                  </a:ln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9" name="任意多边形 118"/>
            <p:cNvSpPr/>
            <p:nvPr>
              <p:custDataLst>
                <p:tags r:id="rId18"/>
              </p:custDataLst>
            </p:nvPr>
          </p:nvSpPr>
          <p:spPr bwMode="auto">
            <a:xfrm>
              <a:off x="7397680" y="2029453"/>
              <a:ext cx="843219" cy="1124439"/>
            </a:xfrm>
            <a:custGeom>
              <a:avLst/>
              <a:gdLst>
                <a:gd name="connsiteX0" fmla="*/ 632636 w 653577"/>
                <a:gd name="connsiteY0" fmla="*/ 830643 h 871550"/>
                <a:gd name="connsiteX1" fmla="*/ 632886 w 653577"/>
                <a:gd name="connsiteY1" fmla="*/ 831103 h 871550"/>
                <a:gd name="connsiteX2" fmla="*/ 631203 w 653577"/>
                <a:gd name="connsiteY2" fmla="*/ 832096 h 871550"/>
                <a:gd name="connsiteX3" fmla="*/ 473135 w 653577"/>
                <a:gd name="connsiteY3" fmla="*/ 628543 h 871550"/>
                <a:gd name="connsiteX4" fmla="*/ 472656 w 653577"/>
                <a:gd name="connsiteY4" fmla="*/ 629131 h 871550"/>
                <a:gd name="connsiteX5" fmla="*/ 397426 w 653577"/>
                <a:gd name="connsiteY5" fmla="*/ 643021 h 871550"/>
                <a:gd name="connsiteX6" fmla="*/ 332638 w 653577"/>
                <a:gd name="connsiteY6" fmla="*/ 659312 h 871550"/>
                <a:gd name="connsiteX7" fmla="*/ 366227 w 653577"/>
                <a:gd name="connsiteY7" fmla="*/ 685492 h 871550"/>
                <a:gd name="connsiteX8" fmla="*/ 469948 w 653577"/>
                <a:gd name="connsiteY8" fmla="*/ 753400 h 871550"/>
                <a:gd name="connsiteX9" fmla="*/ 547053 w 653577"/>
                <a:gd name="connsiteY9" fmla="*/ 795672 h 871550"/>
                <a:gd name="connsiteX10" fmla="*/ 607767 w 653577"/>
                <a:gd name="connsiteY10" fmla="*/ 817499 h 871550"/>
                <a:gd name="connsiteX11" fmla="*/ 511593 w 653577"/>
                <a:gd name="connsiteY11" fmla="*/ 680418 h 871550"/>
                <a:gd name="connsiteX12" fmla="*/ 357122 w 653577"/>
                <a:gd name="connsiteY12" fmla="*/ 426773 h 871550"/>
                <a:gd name="connsiteX13" fmla="*/ 241710 w 653577"/>
                <a:gd name="connsiteY13" fmla="*/ 454159 h 871550"/>
                <a:gd name="connsiteX14" fmla="*/ 134747 w 653577"/>
                <a:gd name="connsiteY14" fmla="*/ 473453 h 871550"/>
                <a:gd name="connsiteX15" fmla="*/ 175158 w 653577"/>
                <a:gd name="connsiteY15" fmla="*/ 521516 h 871550"/>
                <a:gd name="connsiteX16" fmla="*/ 268565 w 653577"/>
                <a:gd name="connsiteY16" fmla="*/ 609373 h 871550"/>
                <a:gd name="connsiteX17" fmla="*/ 323178 w 653577"/>
                <a:gd name="connsiteY17" fmla="*/ 651939 h 871550"/>
                <a:gd name="connsiteX18" fmla="*/ 467259 w 653577"/>
                <a:gd name="connsiteY18" fmla="*/ 620616 h 871550"/>
                <a:gd name="connsiteX19" fmla="*/ 440733 w 653577"/>
                <a:gd name="connsiteY19" fmla="*/ 584836 h 871550"/>
                <a:gd name="connsiteX20" fmla="*/ 377939 w 653577"/>
                <a:gd name="connsiteY20" fmla="*/ 482345 h 871550"/>
                <a:gd name="connsiteX21" fmla="*/ 366921 w 653577"/>
                <a:gd name="connsiteY21" fmla="*/ 448301 h 871550"/>
                <a:gd name="connsiteX22" fmla="*/ 335906 w 653577"/>
                <a:gd name="connsiteY22" fmla="*/ 392885 h 871550"/>
                <a:gd name="connsiteX23" fmla="*/ 203573 w 653577"/>
                <a:gd name="connsiteY23" fmla="*/ 422861 h 871550"/>
                <a:gd name="connsiteX24" fmla="*/ 149318 w 653577"/>
                <a:gd name="connsiteY24" fmla="*/ 429425 h 871550"/>
                <a:gd name="connsiteX25" fmla="*/ 100087 w 653577"/>
                <a:gd name="connsiteY25" fmla="*/ 432229 h 871550"/>
                <a:gd name="connsiteX26" fmla="*/ 127684 w 653577"/>
                <a:gd name="connsiteY26" fmla="*/ 465052 h 871550"/>
                <a:gd name="connsiteX27" fmla="*/ 240485 w 653577"/>
                <a:gd name="connsiteY27" fmla="*/ 444697 h 871550"/>
                <a:gd name="connsiteX28" fmla="*/ 352872 w 653577"/>
                <a:gd name="connsiteY28" fmla="*/ 417436 h 871550"/>
                <a:gd name="connsiteX29" fmla="*/ 352015 w 653577"/>
                <a:gd name="connsiteY29" fmla="*/ 415553 h 871550"/>
                <a:gd name="connsiteX30" fmla="*/ 306721 w 653577"/>
                <a:gd name="connsiteY30" fmla="*/ 352032 h 871550"/>
                <a:gd name="connsiteX31" fmla="*/ 188957 w 653577"/>
                <a:gd name="connsiteY31" fmla="*/ 380464 h 871550"/>
                <a:gd name="connsiteX32" fmla="*/ 73723 w 653577"/>
                <a:gd name="connsiteY32" fmla="*/ 393334 h 871550"/>
                <a:gd name="connsiteX33" fmla="*/ 92571 w 653577"/>
                <a:gd name="connsiteY33" fmla="*/ 423290 h 871550"/>
                <a:gd name="connsiteX34" fmla="*/ 93171 w 653577"/>
                <a:gd name="connsiteY34" fmla="*/ 424004 h 871550"/>
                <a:gd name="connsiteX35" fmla="*/ 94200 w 653577"/>
                <a:gd name="connsiteY35" fmla="*/ 422861 h 871550"/>
                <a:gd name="connsiteX36" fmla="*/ 217964 w 653577"/>
                <a:gd name="connsiteY36" fmla="*/ 408591 h 871550"/>
                <a:gd name="connsiteX37" fmla="*/ 329962 w 653577"/>
                <a:gd name="connsiteY37" fmla="*/ 384521 h 871550"/>
                <a:gd name="connsiteX38" fmla="*/ 308231 w 653577"/>
                <a:gd name="connsiteY38" fmla="*/ 353943 h 871550"/>
                <a:gd name="connsiteX39" fmla="*/ 499084 w 653577"/>
                <a:gd name="connsiteY39" fmla="*/ 326423 h 871550"/>
                <a:gd name="connsiteX40" fmla="*/ 442642 w 653577"/>
                <a:gd name="connsiteY40" fmla="*/ 412787 h 871550"/>
                <a:gd name="connsiteX41" fmla="*/ 413353 w 653577"/>
                <a:gd name="connsiteY41" fmla="*/ 445402 h 871550"/>
                <a:gd name="connsiteX42" fmla="*/ 388611 w 653577"/>
                <a:gd name="connsiteY42" fmla="*/ 477210 h 871550"/>
                <a:gd name="connsiteX43" fmla="*/ 414809 w 653577"/>
                <a:gd name="connsiteY43" fmla="*/ 532151 h 871550"/>
                <a:gd name="connsiteX44" fmla="*/ 459168 w 653577"/>
                <a:gd name="connsiteY44" fmla="*/ 592897 h 871550"/>
                <a:gd name="connsiteX45" fmla="*/ 524267 w 653577"/>
                <a:gd name="connsiteY45" fmla="*/ 681570 h 871550"/>
                <a:gd name="connsiteX46" fmla="*/ 622795 w 653577"/>
                <a:gd name="connsiteY46" fmla="*/ 821997 h 871550"/>
                <a:gd name="connsiteX47" fmla="*/ 621129 w 653577"/>
                <a:gd name="connsiteY47" fmla="*/ 801218 h 871550"/>
                <a:gd name="connsiteX48" fmla="*/ 545322 w 653577"/>
                <a:gd name="connsiteY48" fmla="*/ 440263 h 871550"/>
                <a:gd name="connsiteX49" fmla="*/ 278450 w 653577"/>
                <a:gd name="connsiteY49" fmla="*/ 316241 h 871550"/>
                <a:gd name="connsiteX50" fmla="*/ 276785 w 653577"/>
                <a:gd name="connsiteY50" fmla="*/ 319298 h 871550"/>
                <a:gd name="connsiteX51" fmla="*/ 105355 w 653577"/>
                <a:gd name="connsiteY51" fmla="*/ 357471 h 871550"/>
                <a:gd name="connsiteX52" fmla="*/ 51837 w 653577"/>
                <a:gd name="connsiteY52" fmla="*/ 358550 h 871550"/>
                <a:gd name="connsiteX53" fmla="*/ 68246 w 653577"/>
                <a:gd name="connsiteY53" fmla="*/ 384629 h 871550"/>
                <a:gd name="connsiteX54" fmla="*/ 68782 w 653577"/>
                <a:gd name="connsiteY54" fmla="*/ 384125 h 871550"/>
                <a:gd name="connsiteX55" fmla="*/ 187593 w 653577"/>
                <a:gd name="connsiteY55" fmla="*/ 370990 h 871550"/>
                <a:gd name="connsiteX56" fmla="*/ 300258 w 653577"/>
                <a:gd name="connsiteY56" fmla="*/ 343849 h 871550"/>
                <a:gd name="connsiteX57" fmla="*/ 483176 w 653577"/>
                <a:gd name="connsiteY57" fmla="*/ 298923 h 871550"/>
                <a:gd name="connsiteX58" fmla="*/ 452378 w 653577"/>
                <a:gd name="connsiteY58" fmla="*/ 338702 h 871550"/>
                <a:gd name="connsiteX59" fmla="*/ 422675 w 653577"/>
                <a:gd name="connsiteY59" fmla="*/ 384494 h 871550"/>
                <a:gd name="connsiteX60" fmla="*/ 378692 w 653577"/>
                <a:gd name="connsiteY60" fmla="*/ 450788 h 871550"/>
                <a:gd name="connsiteX61" fmla="*/ 376538 w 653577"/>
                <a:gd name="connsiteY61" fmla="*/ 450810 h 871550"/>
                <a:gd name="connsiteX62" fmla="*/ 382548 w 653577"/>
                <a:gd name="connsiteY62" fmla="*/ 464495 h 871550"/>
                <a:gd name="connsiteX63" fmla="*/ 384153 w 653577"/>
                <a:gd name="connsiteY63" fmla="*/ 467862 h 871550"/>
                <a:gd name="connsiteX64" fmla="*/ 407281 w 653577"/>
                <a:gd name="connsiteY64" fmla="*/ 437393 h 871550"/>
                <a:gd name="connsiteX65" fmla="*/ 438070 w 653577"/>
                <a:gd name="connsiteY65" fmla="*/ 401818 h 871550"/>
                <a:gd name="connsiteX66" fmla="*/ 491792 w 653577"/>
                <a:gd name="connsiteY66" fmla="*/ 319268 h 871550"/>
                <a:gd name="connsiteX67" fmla="*/ 494750 w 653577"/>
                <a:gd name="connsiteY67" fmla="*/ 318708 h 871550"/>
                <a:gd name="connsiteX68" fmla="*/ 243662 w 653577"/>
                <a:gd name="connsiteY68" fmla="*/ 272199 h 871550"/>
                <a:gd name="connsiteX69" fmla="*/ 178617 w 653577"/>
                <a:gd name="connsiteY69" fmla="*/ 280504 h 871550"/>
                <a:gd name="connsiteX70" fmla="*/ 112920 w 653577"/>
                <a:gd name="connsiteY70" fmla="*/ 294190 h 871550"/>
                <a:gd name="connsiteX71" fmla="*/ 44041 w 653577"/>
                <a:gd name="connsiteY71" fmla="*/ 312956 h 871550"/>
                <a:gd name="connsiteX72" fmla="*/ 31516 w 653577"/>
                <a:gd name="connsiteY72" fmla="*/ 310850 h 871550"/>
                <a:gd name="connsiteX73" fmla="*/ 46862 w 653577"/>
                <a:gd name="connsiteY73" fmla="*/ 348793 h 871550"/>
                <a:gd name="connsiteX74" fmla="*/ 161831 w 653577"/>
                <a:gd name="connsiteY74" fmla="*/ 339122 h 871550"/>
                <a:gd name="connsiteX75" fmla="*/ 273332 w 653577"/>
                <a:gd name="connsiteY75" fmla="*/ 309761 h 871550"/>
                <a:gd name="connsiteX76" fmla="*/ 465474 w 653577"/>
                <a:gd name="connsiteY76" fmla="*/ 268663 h 871550"/>
                <a:gd name="connsiteX77" fmla="*/ 362783 w 653577"/>
                <a:gd name="connsiteY77" fmla="*/ 419488 h 871550"/>
                <a:gd name="connsiteX78" fmla="*/ 373032 w 653577"/>
                <a:gd name="connsiteY78" fmla="*/ 442827 h 871550"/>
                <a:gd name="connsiteX79" fmla="*/ 398399 w 653577"/>
                <a:gd name="connsiteY79" fmla="*/ 407282 h 871550"/>
                <a:gd name="connsiteX80" fmla="*/ 421533 w 653577"/>
                <a:gd name="connsiteY80" fmla="*/ 367920 h 871550"/>
                <a:gd name="connsiteX81" fmla="*/ 477961 w 653577"/>
                <a:gd name="connsiteY81" fmla="*/ 290009 h 871550"/>
                <a:gd name="connsiteX82" fmla="*/ 449915 w 653577"/>
                <a:gd name="connsiteY82" fmla="*/ 242066 h 871550"/>
                <a:gd name="connsiteX83" fmla="*/ 401941 w 653577"/>
                <a:gd name="connsiteY83" fmla="*/ 313959 h 871550"/>
                <a:gd name="connsiteX84" fmla="*/ 343342 w 653577"/>
                <a:gd name="connsiteY84" fmla="*/ 385935 h 871550"/>
                <a:gd name="connsiteX85" fmla="*/ 357812 w 653577"/>
                <a:gd name="connsiteY85" fmla="*/ 408167 h 871550"/>
                <a:gd name="connsiteX86" fmla="*/ 358226 w 653577"/>
                <a:gd name="connsiteY86" fmla="*/ 409111 h 871550"/>
                <a:gd name="connsiteX87" fmla="*/ 459849 w 653577"/>
                <a:gd name="connsiteY87" fmla="*/ 259048 h 871550"/>
                <a:gd name="connsiteX88" fmla="*/ 211692 w 653577"/>
                <a:gd name="connsiteY88" fmla="*/ 232306 h 871550"/>
                <a:gd name="connsiteX89" fmla="*/ 209107 w 653577"/>
                <a:gd name="connsiteY89" fmla="*/ 235473 h 871550"/>
                <a:gd name="connsiteX90" fmla="*/ 57041 w 653577"/>
                <a:gd name="connsiteY90" fmla="*/ 260902 h 871550"/>
                <a:gd name="connsiteX91" fmla="*/ 14375 w 653577"/>
                <a:gd name="connsiteY91" fmla="*/ 255879 h 871550"/>
                <a:gd name="connsiteX92" fmla="*/ 18242 w 653577"/>
                <a:gd name="connsiteY92" fmla="*/ 278029 h 871550"/>
                <a:gd name="connsiteX93" fmla="*/ 27300 w 653577"/>
                <a:gd name="connsiteY93" fmla="*/ 300425 h 871550"/>
                <a:gd name="connsiteX94" fmla="*/ 50495 w 653577"/>
                <a:gd name="connsiteY94" fmla="*/ 303243 h 871550"/>
                <a:gd name="connsiteX95" fmla="*/ 131381 w 653577"/>
                <a:gd name="connsiteY95" fmla="*/ 278223 h 871550"/>
                <a:gd name="connsiteX96" fmla="*/ 186838 w 653577"/>
                <a:gd name="connsiteY96" fmla="*/ 270310 h 871550"/>
                <a:gd name="connsiteX97" fmla="*/ 236877 w 653577"/>
                <a:gd name="connsiteY97" fmla="*/ 263609 h 871550"/>
                <a:gd name="connsiteX98" fmla="*/ 221817 w 653577"/>
                <a:gd name="connsiteY98" fmla="*/ 244542 h 871550"/>
                <a:gd name="connsiteX99" fmla="*/ 433011 w 653577"/>
                <a:gd name="connsiteY99" fmla="*/ 213171 h 871550"/>
                <a:gd name="connsiteX100" fmla="*/ 389637 w 653577"/>
                <a:gd name="connsiteY100" fmla="*/ 290167 h 871550"/>
                <a:gd name="connsiteX101" fmla="*/ 331053 w 653577"/>
                <a:gd name="connsiteY101" fmla="*/ 367052 h 871550"/>
                <a:gd name="connsiteX102" fmla="*/ 337797 w 653577"/>
                <a:gd name="connsiteY102" fmla="*/ 377415 h 871550"/>
                <a:gd name="connsiteX103" fmla="*/ 394255 w 653577"/>
                <a:gd name="connsiteY103" fmla="*/ 308374 h 871550"/>
                <a:gd name="connsiteX104" fmla="*/ 444551 w 653577"/>
                <a:gd name="connsiteY104" fmla="*/ 232896 h 871550"/>
                <a:gd name="connsiteX105" fmla="*/ 415453 w 653577"/>
                <a:gd name="connsiteY105" fmla="*/ 183487 h 871550"/>
                <a:gd name="connsiteX106" fmla="*/ 393203 w 653577"/>
                <a:gd name="connsiteY106" fmla="*/ 224813 h 871550"/>
                <a:gd name="connsiteX107" fmla="*/ 373052 w 653577"/>
                <a:gd name="connsiteY107" fmla="*/ 271172 h 871550"/>
                <a:gd name="connsiteX108" fmla="*/ 318300 w 653577"/>
                <a:gd name="connsiteY108" fmla="*/ 349048 h 871550"/>
                <a:gd name="connsiteX109" fmla="*/ 323786 w 653577"/>
                <a:gd name="connsiteY109" fmla="*/ 355886 h 871550"/>
                <a:gd name="connsiteX110" fmla="*/ 325437 w 653577"/>
                <a:gd name="connsiteY110" fmla="*/ 358423 h 871550"/>
                <a:gd name="connsiteX111" fmla="*/ 381916 w 653577"/>
                <a:gd name="connsiteY111" fmla="*/ 284198 h 871550"/>
                <a:gd name="connsiteX112" fmla="*/ 427565 w 653577"/>
                <a:gd name="connsiteY112" fmla="*/ 203861 h 871550"/>
                <a:gd name="connsiteX113" fmla="*/ 416140 w 653577"/>
                <a:gd name="connsiteY113" fmla="*/ 184331 h 871550"/>
                <a:gd name="connsiteX114" fmla="*/ 394493 w 653577"/>
                <a:gd name="connsiteY114" fmla="*/ 157733 h 871550"/>
                <a:gd name="connsiteX115" fmla="*/ 351393 w 653577"/>
                <a:gd name="connsiteY115" fmla="*/ 241463 h 871550"/>
                <a:gd name="connsiteX116" fmla="*/ 304068 w 653577"/>
                <a:gd name="connsiteY116" fmla="*/ 331306 h 871550"/>
                <a:gd name="connsiteX117" fmla="*/ 312314 w 653577"/>
                <a:gd name="connsiteY117" fmla="*/ 341586 h 871550"/>
                <a:gd name="connsiteX118" fmla="*/ 343291 w 653577"/>
                <a:gd name="connsiteY118" fmla="*/ 298263 h 871550"/>
                <a:gd name="connsiteX119" fmla="*/ 373052 w 653577"/>
                <a:gd name="connsiteY119" fmla="*/ 247413 h 871550"/>
                <a:gd name="connsiteX120" fmla="*/ 388686 w 653577"/>
                <a:gd name="connsiteY120" fmla="*/ 208587 h 871550"/>
                <a:gd name="connsiteX121" fmla="*/ 408955 w 653577"/>
                <a:gd name="connsiteY121" fmla="*/ 175503 h 871550"/>
                <a:gd name="connsiteX122" fmla="*/ 358718 w 653577"/>
                <a:gd name="connsiteY122" fmla="*/ 113776 h 871550"/>
                <a:gd name="connsiteX123" fmla="*/ 337751 w 653577"/>
                <a:gd name="connsiteY123" fmla="*/ 161835 h 871550"/>
                <a:gd name="connsiteX124" fmla="*/ 314147 w 653577"/>
                <a:gd name="connsiteY124" fmla="*/ 211116 h 871550"/>
                <a:gd name="connsiteX125" fmla="*/ 287522 w 653577"/>
                <a:gd name="connsiteY125" fmla="*/ 248041 h 871550"/>
                <a:gd name="connsiteX126" fmla="*/ 269279 w 653577"/>
                <a:gd name="connsiteY126" fmla="*/ 287940 h 871550"/>
                <a:gd name="connsiteX127" fmla="*/ 297721 w 653577"/>
                <a:gd name="connsiteY127" fmla="*/ 323395 h 871550"/>
                <a:gd name="connsiteX128" fmla="*/ 343022 w 653577"/>
                <a:gd name="connsiteY128" fmla="*/ 236803 h 871550"/>
                <a:gd name="connsiteX129" fmla="*/ 387576 w 653577"/>
                <a:gd name="connsiteY129" fmla="*/ 149234 h 871550"/>
                <a:gd name="connsiteX130" fmla="*/ 333546 w 653577"/>
                <a:gd name="connsiteY130" fmla="*/ 89904 h 871550"/>
                <a:gd name="connsiteX131" fmla="*/ 318150 w 653577"/>
                <a:gd name="connsiteY131" fmla="*/ 134850 h 871550"/>
                <a:gd name="connsiteX132" fmla="*/ 295331 w 653577"/>
                <a:gd name="connsiteY132" fmla="*/ 183459 h 871550"/>
                <a:gd name="connsiteX133" fmla="*/ 269438 w 653577"/>
                <a:gd name="connsiteY133" fmla="*/ 224491 h 871550"/>
                <a:gd name="connsiteX134" fmla="*/ 250932 w 653577"/>
                <a:gd name="connsiteY134" fmla="*/ 265069 h 871550"/>
                <a:gd name="connsiteX135" fmla="*/ 262279 w 653577"/>
                <a:gd name="connsiteY135" fmla="*/ 279214 h 871550"/>
                <a:gd name="connsiteX136" fmla="*/ 278814 w 653577"/>
                <a:gd name="connsiteY136" fmla="*/ 244233 h 871550"/>
                <a:gd name="connsiteX137" fmla="*/ 306088 w 653577"/>
                <a:gd name="connsiteY137" fmla="*/ 205944 h 871550"/>
                <a:gd name="connsiteX138" fmla="*/ 350991 w 653577"/>
                <a:gd name="connsiteY138" fmla="*/ 107095 h 871550"/>
                <a:gd name="connsiteX139" fmla="*/ 351743 w 653577"/>
                <a:gd name="connsiteY139" fmla="*/ 106886 h 871550"/>
                <a:gd name="connsiteX140" fmla="*/ 302248 w 653577"/>
                <a:gd name="connsiteY140" fmla="*/ 60694 h 871550"/>
                <a:gd name="connsiteX141" fmla="*/ 274741 w 653577"/>
                <a:gd name="connsiteY141" fmla="*/ 153805 h 871550"/>
                <a:gd name="connsiteX142" fmla="*/ 256705 w 653577"/>
                <a:gd name="connsiteY142" fmla="*/ 201234 h 871550"/>
                <a:gd name="connsiteX143" fmla="*/ 234214 w 653577"/>
                <a:gd name="connsiteY143" fmla="*/ 244666 h 871550"/>
                <a:gd name="connsiteX144" fmla="*/ 244075 w 653577"/>
                <a:gd name="connsiteY144" fmla="*/ 256593 h 871550"/>
                <a:gd name="connsiteX145" fmla="*/ 259280 w 653577"/>
                <a:gd name="connsiteY145" fmla="*/ 223633 h 871550"/>
                <a:gd name="connsiteX146" fmla="*/ 283887 w 653577"/>
                <a:gd name="connsiteY146" fmla="*/ 184031 h 871550"/>
                <a:gd name="connsiteX147" fmla="*/ 307849 w 653577"/>
                <a:gd name="connsiteY147" fmla="*/ 134135 h 871550"/>
                <a:gd name="connsiteX148" fmla="*/ 325860 w 653577"/>
                <a:gd name="connsiteY148" fmla="*/ 82730 h 871550"/>
                <a:gd name="connsiteX149" fmla="*/ 95153 w 653577"/>
                <a:gd name="connsiteY149" fmla="*/ 45217 h 871550"/>
                <a:gd name="connsiteX150" fmla="*/ 94879 w 653577"/>
                <a:gd name="connsiteY150" fmla="*/ 45362 h 871550"/>
                <a:gd name="connsiteX151" fmla="*/ 8902 w 653577"/>
                <a:gd name="connsiteY151" fmla="*/ 224532 h 871550"/>
                <a:gd name="connsiteX152" fmla="*/ 12679 w 653577"/>
                <a:gd name="connsiteY152" fmla="*/ 246169 h 871550"/>
                <a:gd name="connsiteX153" fmla="*/ 58904 w 653577"/>
                <a:gd name="connsiteY153" fmla="*/ 251416 h 871550"/>
                <a:gd name="connsiteX154" fmla="*/ 159399 w 653577"/>
                <a:gd name="connsiteY154" fmla="*/ 233944 h 871550"/>
                <a:gd name="connsiteX155" fmla="*/ 206605 w 653577"/>
                <a:gd name="connsiteY155" fmla="*/ 226158 h 871550"/>
                <a:gd name="connsiteX156" fmla="*/ 133674 w 653577"/>
                <a:gd name="connsiteY156" fmla="*/ 138020 h 871550"/>
                <a:gd name="connsiteX157" fmla="*/ 111854 w 653577"/>
                <a:gd name="connsiteY157" fmla="*/ 90805 h 871550"/>
                <a:gd name="connsiteX158" fmla="*/ 188682 w 653577"/>
                <a:gd name="connsiteY158" fmla="*/ 9797 h 871550"/>
                <a:gd name="connsiteX159" fmla="*/ 155611 w 653577"/>
                <a:gd name="connsiteY159" fmla="*/ 13172 h 871550"/>
                <a:gd name="connsiteX160" fmla="*/ 103896 w 653577"/>
                <a:gd name="connsiteY160" fmla="*/ 40583 h 871550"/>
                <a:gd name="connsiteX161" fmla="*/ 112214 w 653577"/>
                <a:gd name="connsiteY161" fmla="*/ 61367 h 871550"/>
                <a:gd name="connsiteX162" fmla="*/ 119272 w 653577"/>
                <a:gd name="connsiteY162" fmla="*/ 86774 h 871550"/>
                <a:gd name="connsiteX163" fmla="*/ 155566 w 653577"/>
                <a:gd name="connsiteY163" fmla="*/ 149536 h 871550"/>
                <a:gd name="connsiteX164" fmla="*/ 227442 w 653577"/>
                <a:gd name="connsiteY164" fmla="*/ 236474 h 871550"/>
                <a:gd name="connsiteX165" fmla="*/ 247961 w 653577"/>
                <a:gd name="connsiteY165" fmla="*/ 197142 h 871550"/>
                <a:gd name="connsiteX166" fmla="*/ 265736 w 653577"/>
                <a:gd name="connsiteY166" fmla="*/ 150344 h 871550"/>
                <a:gd name="connsiteX167" fmla="*/ 293778 w 653577"/>
                <a:gd name="connsiteY167" fmla="*/ 53896 h 871550"/>
                <a:gd name="connsiteX168" fmla="*/ 224133 w 653577"/>
                <a:gd name="connsiteY168" fmla="*/ 15981 h 871550"/>
                <a:gd name="connsiteX169" fmla="*/ 188682 w 653577"/>
                <a:gd name="connsiteY169" fmla="*/ 9797 h 871550"/>
                <a:gd name="connsiteX170" fmla="*/ 180892 w 653577"/>
                <a:gd name="connsiteY170" fmla="*/ 102 h 871550"/>
                <a:gd name="connsiteX171" fmla="*/ 236828 w 653577"/>
                <a:gd name="connsiteY171" fmla="*/ 10220 h 871550"/>
                <a:gd name="connsiteX172" fmla="*/ 464178 w 653577"/>
                <a:gd name="connsiteY172" fmla="*/ 244120 h 871550"/>
                <a:gd name="connsiteX173" fmla="*/ 603242 w 653577"/>
                <a:gd name="connsiteY173" fmla="*/ 626080 h 871550"/>
                <a:gd name="connsiteX174" fmla="*/ 633247 w 653577"/>
                <a:gd name="connsiteY174" fmla="*/ 830023 h 871550"/>
                <a:gd name="connsiteX175" fmla="*/ 632636 w 653577"/>
                <a:gd name="connsiteY175" fmla="*/ 830643 h 871550"/>
                <a:gd name="connsiteX176" fmla="*/ 629785 w 653577"/>
                <a:gd name="connsiteY176" fmla="*/ 825414 h 871550"/>
                <a:gd name="connsiteX177" fmla="*/ 623642 w 653577"/>
                <a:gd name="connsiteY177" fmla="*/ 823206 h 871550"/>
                <a:gd name="connsiteX178" fmla="*/ 630267 w 653577"/>
                <a:gd name="connsiteY178" fmla="*/ 832647 h 871550"/>
                <a:gd name="connsiteX179" fmla="*/ 631203 w 653577"/>
                <a:gd name="connsiteY179" fmla="*/ 832096 h 871550"/>
                <a:gd name="connsiteX180" fmla="*/ 630430 w 653577"/>
                <a:gd name="connsiteY180" fmla="*/ 832879 h 871550"/>
                <a:gd name="connsiteX181" fmla="*/ 652737 w 653577"/>
                <a:gd name="connsiteY181" fmla="*/ 864673 h 871550"/>
                <a:gd name="connsiteX182" fmla="*/ 644095 w 653577"/>
                <a:gd name="connsiteY182" fmla="*/ 869279 h 871550"/>
                <a:gd name="connsiteX183" fmla="*/ 617416 w 653577"/>
                <a:gd name="connsiteY183" fmla="*/ 831253 h 871550"/>
                <a:gd name="connsiteX184" fmla="*/ 545250 w 653577"/>
                <a:gd name="connsiteY184" fmla="*/ 805538 h 871550"/>
                <a:gd name="connsiteX185" fmla="*/ 468794 w 653577"/>
                <a:gd name="connsiteY185" fmla="*/ 764347 h 871550"/>
                <a:gd name="connsiteX186" fmla="*/ 98918 w 653577"/>
                <a:gd name="connsiteY186" fmla="*/ 447486 h 871550"/>
                <a:gd name="connsiteX187" fmla="*/ 22987 w 653577"/>
                <a:gd name="connsiteY187" fmla="*/ 318054 h 871550"/>
                <a:gd name="connsiteX188" fmla="*/ 19200 w 653577"/>
                <a:gd name="connsiteY188" fmla="*/ 306321 h 871550"/>
                <a:gd name="connsiteX189" fmla="*/ 17439 w 653577"/>
                <a:gd name="connsiteY189" fmla="*/ 302958 h 871550"/>
                <a:gd name="connsiteX190" fmla="*/ 18011 w 653577"/>
                <a:gd name="connsiteY190" fmla="*/ 302638 h 871550"/>
                <a:gd name="connsiteX191" fmla="*/ 7748 w 653577"/>
                <a:gd name="connsiteY191" fmla="*/ 270837 h 871550"/>
                <a:gd name="connsiteX192" fmla="*/ 4897 w 653577"/>
                <a:gd name="connsiteY192" fmla="*/ 252242 h 871550"/>
                <a:gd name="connsiteX193" fmla="*/ 3219 w 653577"/>
                <a:gd name="connsiteY193" fmla="*/ 249064 h 871550"/>
                <a:gd name="connsiteX194" fmla="*/ 4317 w 653577"/>
                <a:gd name="connsiteY194" fmla="*/ 248460 h 871550"/>
                <a:gd name="connsiteX195" fmla="*/ 406 w 653577"/>
                <a:gd name="connsiteY195" fmla="*/ 222945 h 871550"/>
                <a:gd name="connsiteX196" fmla="*/ 42946 w 653577"/>
                <a:gd name="connsiteY196" fmla="*/ 83386 h 871550"/>
                <a:gd name="connsiteX197" fmla="*/ 180892 w 653577"/>
                <a:gd name="connsiteY197" fmla="*/ 102 h 8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653577" h="871550">
                  <a:moveTo>
                    <a:pt x="632636" y="830643"/>
                  </a:moveTo>
                  <a:lnTo>
                    <a:pt x="632886" y="831103"/>
                  </a:lnTo>
                  <a:lnTo>
                    <a:pt x="631203" y="832096"/>
                  </a:lnTo>
                  <a:close/>
                  <a:moveTo>
                    <a:pt x="473135" y="628543"/>
                  </a:moveTo>
                  <a:lnTo>
                    <a:pt x="472656" y="629131"/>
                  </a:lnTo>
                  <a:cubicBezTo>
                    <a:pt x="447125" y="632265"/>
                    <a:pt x="422168" y="637251"/>
                    <a:pt x="397426" y="643021"/>
                  </a:cubicBezTo>
                  <a:lnTo>
                    <a:pt x="332638" y="659312"/>
                  </a:lnTo>
                  <a:lnTo>
                    <a:pt x="366227" y="685492"/>
                  </a:lnTo>
                  <a:cubicBezTo>
                    <a:pt x="399839" y="709616"/>
                    <a:pt x="434461" y="732373"/>
                    <a:pt x="469948" y="753400"/>
                  </a:cubicBezTo>
                  <a:cubicBezTo>
                    <a:pt x="494760" y="768091"/>
                    <a:pt x="520438" y="782926"/>
                    <a:pt x="547053" y="795672"/>
                  </a:cubicBezTo>
                  <a:lnTo>
                    <a:pt x="607767" y="817499"/>
                  </a:lnTo>
                  <a:lnTo>
                    <a:pt x="511593" y="680418"/>
                  </a:lnTo>
                  <a:close/>
                  <a:moveTo>
                    <a:pt x="357122" y="426773"/>
                  </a:moveTo>
                  <a:lnTo>
                    <a:pt x="241710" y="454159"/>
                  </a:lnTo>
                  <a:lnTo>
                    <a:pt x="134747" y="473453"/>
                  </a:lnTo>
                  <a:lnTo>
                    <a:pt x="175158" y="521516"/>
                  </a:lnTo>
                  <a:cubicBezTo>
                    <a:pt x="204803" y="552482"/>
                    <a:pt x="236251" y="581720"/>
                    <a:pt x="268565" y="609373"/>
                  </a:cubicBezTo>
                  <a:lnTo>
                    <a:pt x="323178" y="651939"/>
                  </a:lnTo>
                  <a:lnTo>
                    <a:pt x="467259" y="620616"/>
                  </a:lnTo>
                  <a:lnTo>
                    <a:pt x="440733" y="584836"/>
                  </a:lnTo>
                  <a:cubicBezTo>
                    <a:pt x="415961" y="553168"/>
                    <a:pt x="390613" y="521499"/>
                    <a:pt x="377939" y="482345"/>
                  </a:cubicBezTo>
                  <a:cubicBezTo>
                    <a:pt x="374194" y="471117"/>
                    <a:pt x="370882" y="459601"/>
                    <a:pt x="366921" y="448301"/>
                  </a:cubicBezTo>
                  <a:close/>
                  <a:moveTo>
                    <a:pt x="335906" y="392885"/>
                  </a:moveTo>
                  <a:lnTo>
                    <a:pt x="203573" y="422861"/>
                  </a:lnTo>
                  <a:cubicBezTo>
                    <a:pt x="185728" y="427142"/>
                    <a:pt x="167595" y="428569"/>
                    <a:pt x="149318" y="429425"/>
                  </a:cubicBezTo>
                  <a:lnTo>
                    <a:pt x="100087" y="432229"/>
                  </a:lnTo>
                  <a:lnTo>
                    <a:pt x="127684" y="465052"/>
                  </a:lnTo>
                  <a:lnTo>
                    <a:pt x="240485" y="444697"/>
                  </a:lnTo>
                  <a:lnTo>
                    <a:pt x="352872" y="417436"/>
                  </a:lnTo>
                  <a:lnTo>
                    <a:pt x="352015" y="415553"/>
                  </a:lnTo>
                  <a:close/>
                  <a:moveTo>
                    <a:pt x="306721" y="352032"/>
                  </a:moveTo>
                  <a:lnTo>
                    <a:pt x="188957" y="380464"/>
                  </a:lnTo>
                  <a:lnTo>
                    <a:pt x="73723" y="393334"/>
                  </a:lnTo>
                  <a:lnTo>
                    <a:pt x="92571" y="423290"/>
                  </a:lnTo>
                  <a:lnTo>
                    <a:pt x="93171" y="424004"/>
                  </a:lnTo>
                  <a:lnTo>
                    <a:pt x="94200" y="422861"/>
                  </a:lnTo>
                  <a:cubicBezTo>
                    <a:pt x="136222" y="418294"/>
                    <a:pt x="176518" y="420578"/>
                    <a:pt x="217964" y="408591"/>
                  </a:cubicBezTo>
                  <a:lnTo>
                    <a:pt x="329962" y="384521"/>
                  </a:lnTo>
                  <a:lnTo>
                    <a:pt x="308231" y="353943"/>
                  </a:lnTo>
                  <a:close/>
                  <a:moveTo>
                    <a:pt x="499084" y="326423"/>
                  </a:moveTo>
                  <a:lnTo>
                    <a:pt x="442642" y="412787"/>
                  </a:lnTo>
                  <a:cubicBezTo>
                    <a:pt x="433784" y="424621"/>
                    <a:pt x="423354" y="434867"/>
                    <a:pt x="413353" y="445402"/>
                  </a:cubicBezTo>
                  <a:lnTo>
                    <a:pt x="388611" y="477210"/>
                  </a:lnTo>
                  <a:lnTo>
                    <a:pt x="414809" y="532151"/>
                  </a:lnTo>
                  <a:cubicBezTo>
                    <a:pt x="428059" y="552880"/>
                    <a:pt x="443326" y="572457"/>
                    <a:pt x="459168" y="592897"/>
                  </a:cubicBezTo>
                  <a:cubicBezTo>
                    <a:pt x="481636" y="622263"/>
                    <a:pt x="503528" y="651629"/>
                    <a:pt x="524267" y="681570"/>
                  </a:cubicBezTo>
                  <a:lnTo>
                    <a:pt x="622795" y="821997"/>
                  </a:lnTo>
                  <a:lnTo>
                    <a:pt x="621129" y="801218"/>
                  </a:lnTo>
                  <a:cubicBezTo>
                    <a:pt x="609201" y="682409"/>
                    <a:pt x="585950" y="557877"/>
                    <a:pt x="545322" y="440263"/>
                  </a:cubicBezTo>
                  <a:close/>
                  <a:moveTo>
                    <a:pt x="278450" y="316241"/>
                  </a:moveTo>
                  <a:lnTo>
                    <a:pt x="276785" y="319298"/>
                  </a:lnTo>
                  <a:cubicBezTo>
                    <a:pt x="220534" y="335360"/>
                    <a:pt x="163634" y="352072"/>
                    <a:pt x="105355" y="357471"/>
                  </a:cubicBezTo>
                  <a:lnTo>
                    <a:pt x="51837" y="358550"/>
                  </a:lnTo>
                  <a:lnTo>
                    <a:pt x="68246" y="384629"/>
                  </a:lnTo>
                  <a:lnTo>
                    <a:pt x="68782" y="384125"/>
                  </a:lnTo>
                  <a:cubicBezTo>
                    <a:pt x="108960" y="384699"/>
                    <a:pt x="148420" y="379101"/>
                    <a:pt x="187593" y="370990"/>
                  </a:cubicBezTo>
                  <a:lnTo>
                    <a:pt x="300258" y="343849"/>
                  </a:lnTo>
                  <a:close/>
                  <a:moveTo>
                    <a:pt x="483176" y="298923"/>
                  </a:moveTo>
                  <a:lnTo>
                    <a:pt x="452378" y="338702"/>
                  </a:lnTo>
                  <a:cubicBezTo>
                    <a:pt x="441525" y="353490"/>
                    <a:pt x="431243" y="368778"/>
                    <a:pt x="422675" y="384494"/>
                  </a:cubicBezTo>
                  <a:cubicBezTo>
                    <a:pt x="409537" y="407925"/>
                    <a:pt x="398684" y="432500"/>
                    <a:pt x="378692" y="450788"/>
                  </a:cubicBezTo>
                  <a:lnTo>
                    <a:pt x="376538" y="450810"/>
                  </a:lnTo>
                  <a:lnTo>
                    <a:pt x="382548" y="464495"/>
                  </a:lnTo>
                  <a:lnTo>
                    <a:pt x="384153" y="467862"/>
                  </a:lnTo>
                  <a:lnTo>
                    <a:pt x="407281" y="437393"/>
                  </a:lnTo>
                  <a:cubicBezTo>
                    <a:pt x="417925" y="425775"/>
                    <a:pt x="428926" y="414518"/>
                    <a:pt x="438070" y="401818"/>
                  </a:cubicBezTo>
                  <a:cubicBezTo>
                    <a:pt x="458073" y="375264"/>
                    <a:pt x="474075" y="346977"/>
                    <a:pt x="491792" y="319268"/>
                  </a:cubicBezTo>
                  <a:lnTo>
                    <a:pt x="494750" y="318708"/>
                  </a:lnTo>
                  <a:close/>
                  <a:moveTo>
                    <a:pt x="243662" y="272199"/>
                  </a:moveTo>
                  <a:lnTo>
                    <a:pt x="178617" y="280504"/>
                  </a:lnTo>
                  <a:cubicBezTo>
                    <a:pt x="156333" y="283070"/>
                    <a:pt x="134266" y="286492"/>
                    <a:pt x="112920" y="294190"/>
                  </a:cubicBezTo>
                  <a:cubicBezTo>
                    <a:pt x="90852" y="301889"/>
                    <a:pt x="67487" y="312796"/>
                    <a:pt x="44041" y="312956"/>
                  </a:cubicBezTo>
                  <a:lnTo>
                    <a:pt x="31516" y="310850"/>
                  </a:lnTo>
                  <a:lnTo>
                    <a:pt x="46862" y="348793"/>
                  </a:lnTo>
                  <a:lnTo>
                    <a:pt x="161831" y="339122"/>
                  </a:lnTo>
                  <a:lnTo>
                    <a:pt x="273332" y="309761"/>
                  </a:lnTo>
                  <a:close/>
                  <a:moveTo>
                    <a:pt x="465474" y="268663"/>
                  </a:moveTo>
                  <a:lnTo>
                    <a:pt x="362783" y="419488"/>
                  </a:lnTo>
                  <a:lnTo>
                    <a:pt x="373032" y="442827"/>
                  </a:lnTo>
                  <a:lnTo>
                    <a:pt x="398399" y="407282"/>
                  </a:lnTo>
                  <a:cubicBezTo>
                    <a:pt x="405682" y="393924"/>
                    <a:pt x="412393" y="380208"/>
                    <a:pt x="421533" y="367920"/>
                  </a:cubicBezTo>
                  <a:lnTo>
                    <a:pt x="477961" y="290009"/>
                  </a:lnTo>
                  <a:close/>
                  <a:moveTo>
                    <a:pt x="449915" y="242066"/>
                  </a:moveTo>
                  <a:lnTo>
                    <a:pt x="401941" y="313959"/>
                  </a:lnTo>
                  <a:lnTo>
                    <a:pt x="343342" y="385935"/>
                  </a:lnTo>
                  <a:lnTo>
                    <a:pt x="357812" y="408167"/>
                  </a:lnTo>
                  <a:lnTo>
                    <a:pt x="358226" y="409111"/>
                  </a:lnTo>
                  <a:lnTo>
                    <a:pt x="459849" y="259048"/>
                  </a:lnTo>
                  <a:close/>
                  <a:moveTo>
                    <a:pt x="211692" y="232306"/>
                  </a:moveTo>
                  <a:lnTo>
                    <a:pt x="209107" y="235473"/>
                  </a:lnTo>
                  <a:cubicBezTo>
                    <a:pt x="158985" y="239765"/>
                    <a:pt x="107891" y="259508"/>
                    <a:pt x="57041" y="260902"/>
                  </a:cubicBezTo>
                  <a:lnTo>
                    <a:pt x="14375" y="255879"/>
                  </a:lnTo>
                  <a:lnTo>
                    <a:pt x="18242" y="278029"/>
                  </a:lnTo>
                  <a:lnTo>
                    <a:pt x="27300" y="300425"/>
                  </a:lnTo>
                  <a:lnTo>
                    <a:pt x="50495" y="303243"/>
                  </a:lnTo>
                  <a:cubicBezTo>
                    <a:pt x="77944" y="300998"/>
                    <a:pt x="104987" y="284638"/>
                    <a:pt x="131381" y="278223"/>
                  </a:cubicBezTo>
                  <a:cubicBezTo>
                    <a:pt x="149554" y="274231"/>
                    <a:pt x="168160" y="272235"/>
                    <a:pt x="186838" y="270310"/>
                  </a:cubicBezTo>
                  <a:lnTo>
                    <a:pt x="236877" y="263609"/>
                  </a:lnTo>
                  <a:lnTo>
                    <a:pt x="221817" y="244542"/>
                  </a:lnTo>
                  <a:close/>
                  <a:moveTo>
                    <a:pt x="433011" y="213171"/>
                  </a:moveTo>
                  <a:lnTo>
                    <a:pt x="389637" y="290167"/>
                  </a:lnTo>
                  <a:lnTo>
                    <a:pt x="331053" y="367052"/>
                  </a:lnTo>
                  <a:lnTo>
                    <a:pt x="337797" y="377415"/>
                  </a:lnTo>
                  <a:lnTo>
                    <a:pt x="394255" y="308374"/>
                  </a:lnTo>
                  <a:lnTo>
                    <a:pt x="444551" y="232896"/>
                  </a:lnTo>
                  <a:close/>
                  <a:moveTo>
                    <a:pt x="415453" y="183487"/>
                  </a:moveTo>
                  <a:lnTo>
                    <a:pt x="393203" y="224813"/>
                  </a:lnTo>
                  <a:cubicBezTo>
                    <a:pt x="387251" y="240604"/>
                    <a:pt x="381944" y="256685"/>
                    <a:pt x="373052" y="271172"/>
                  </a:cubicBezTo>
                  <a:lnTo>
                    <a:pt x="318300" y="349048"/>
                  </a:lnTo>
                  <a:lnTo>
                    <a:pt x="323786" y="355886"/>
                  </a:lnTo>
                  <a:lnTo>
                    <a:pt x="325437" y="358423"/>
                  </a:lnTo>
                  <a:lnTo>
                    <a:pt x="381916" y="284198"/>
                  </a:lnTo>
                  <a:lnTo>
                    <a:pt x="427565" y="203861"/>
                  </a:lnTo>
                  <a:lnTo>
                    <a:pt x="416140" y="184331"/>
                  </a:lnTo>
                  <a:close/>
                  <a:moveTo>
                    <a:pt x="394493" y="157733"/>
                  </a:moveTo>
                  <a:lnTo>
                    <a:pt x="351393" y="241463"/>
                  </a:lnTo>
                  <a:lnTo>
                    <a:pt x="304068" y="331306"/>
                  </a:lnTo>
                  <a:lnTo>
                    <a:pt x="312314" y="341586"/>
                  </a:lnTo>
                  <a:lnTo>
                    <a:pt x="343291" y="298263"/>
                  </a:lnTo>
                  <a:cubicBezTo>
                    <a:pt x="354980" y="282327"/>
                    <a:pt x="365881" y="265956"/>
                    <a:pt x="373052" y="247413"/>
                  </a:cubicBezTo>
                  <a:cubicBezTo>
                    <a:pt x="378215" y="234374"/>
                    <a:pt x="382948" y="221191"/>
                    <a:pt x="388686" y="208587"/>
                  </a:cubicBezTo>
                  <a:lnTo>
                    <a:pt x="408955" y="175503"/>
                  </a:lnTo>
                  <a:close/>
                  <a:moveTo>
                    <a:pt x="358718" y="113776"/>
                  </a:moveTo>
                  <a:lnTo>
                    <a:pt x="337751" y="161835"/>
                  </a:lnTo>
                  <a:cubicBezTo>
                    <a:pt x="331130" y="178933"/>
                    <a:pt x="324222" y="195887"/>
                    <a:pt x="314147" y="211116"/>
                  </a:cubicBezTo>
                  <a:cubicBezTo>
                    <a:pt x="305800" y="223760"/>
                    <a:pt x="296013" y="235541"/>
                    <a:pt x="287522" y="248041"/>
                  </a:cubicBezTo>
                  <a:lnTo>
                    <a:pt x="269279" y="287940"/>
                  </a:lnTo>
                  <a:lnTo>
                    <a:pt x="297721" y="323395"/>
                  </a:lnTo>
                  <a:lnTo>
                    <a:pt x="343022" y="236803"/>
                  </a:lnTo>
                  <a:lnTo>
                    <a:pt x="387576" y="149234"/>
                  </a:lnTo>
                  <a:close/>
                  <a:moveTo>
                    <a:pt x="333546" y="89904"/>
                  </a:moveTo>
                  <a:lnTo>
                    <a:pt x="318150" y="134850"/>
                  </a:lnTo>
                  <a:cubicBezTo>
                    <a:pt x="311068" y="151291"/>
                    <a:pt x="303057" y="167447"/>
                    <a:pt x="295331" y="183459"/>
                  </a:cubicBezTo>
                  <a:cubicBezTo>
                    <a:pt x="288179" y="197756"/>
                    <a:pt x="278307" y="210909"/>
                    <a:pt x="269438" y="224491"/>
                  </a:cubicBezTo>
                  <a:lnTo>
                    <a:pt x="250932" y="265069"/>
                  </a:lnTo>
                  <a:lnTo>
                    <a:pt x="262279" y="279214"/>
                  </a:lnTo>
                  <a:lnTo>
                    <a:pt x="278814" y="244233"/>
                  </a:lnTo>
                  <a:cubicBezTo>
                    <a:pt x="287666" y="231662"/>
                    <a:pt x="297740" y="219737"/>
                    <a:pt x="306088" y="205944"/>
                  </a:cubicBezTo>
                  <a:cubicBezTo>
                    <a:pt x="324510" y="174910"/>
                    <a:pt x="333145" y="138704"/>
                    <a:pt x="350991" y="107095"/>
                  </a:cubicBezTo>
                  <a:lnTo>
                    <a:pt x="351743" y="106886"/>
                  </a:lnTo>
                  <a:close/>
                  <a:moveTo>
                    <a:pt x="302248" y="60694"/>
                  </a:moveTo>
                  <a:lnTo>
                    <a:pt x="274741" y="153805"/>
                  </a:lnTo>
                  <a:cubicBezTo>
                    <a:pt x="269374" y="169885"/>
                    <a:pt x="263485" y="185749"/>
                    <a:pt x="256705" y="201234"/>
                  </a:cubicBezTo>
                  <a:lnTo>
                    <a:pt x="234214" y="244666"/>
                  </a:lnTo>
                  <a:lnTo>
                    <a:pt x="244075" y="256593"/>
                  </a:lnTo>
                  <a:lnTo>
                    <a:pt x="259280" y="223633"/>
                  </a:lnTo>
                  <a:cubicBezTo>
                    <a:pt x="267721" y="210623"/>
                    <a:pt x="277020" y="198042"/>
                    <a:pt x="283887" y="184031"/>
                  </a:cubicBezTo>
                  <a:cubicBezTo>
                    <a:pt x="291898" y="167733"/>
                    <a:pt x="300339" y="151148"/>
                    <a:pt x="307849" y="134135"/>
                  </a:cubicBezTo>
                  <a:lnTo>
                    <a:pt x="325860" y="82730"/>
                  </a:lnTo>
                  <a:close/>
                  <a:moveTo>
                    <a:pt x="95153" y="45217"/>
                  </a:moveTo>
                  <a:lnTo>
                    <a:pt x="94879" y="45362"/>
                  </a:lnTo>
                  <a:cubicBezTo>
                    <a:pt x="39484" y="90299"/>
                    <a:pt x="3708" y="151943"/>
                    <a:pt x="8902" y="224532"/>
                  </a:cubicBezTo>
                  <a:lnTo>
                    <a:pt x="12679" y="246169"/>
                  </a:lnTo>
                  <a:lnTo>
                    <a:pt x="58904" y="251416"/>
                  </a:lnTo>
                  <a:cubicBezTo>
                    <a:pt x="92282" y="250325"/>
                    <a:pt x="126021" y="241187"/>
                    <a:pt x="159399" y="233944"/>
                  </a:cubicBezTo>
                  <a:lnTo>
                    <a:pt x="206605" y="226158"/>
                  </a:lnTo>
                  <a:lnTo>
                    <a:pt x="133674" y="138020"/>
                  </a:lnTo>
                  <a:cubicBezTo>
                    <a:pt x="122152" y="123337"/>
                    <a:pt x="116679" y="107215"/>
                    <a:pt x="111854" y="90805"/>
                  </a:cubicBezTo>
                  <a:close/>
                  <a:moveTo>
                    <a:pt x="188682" y="9797"/>
                  </a:moveTo>
                  <a:cubicBezTo>
                    <a:pt x="177286" y="9374"/>
                    <a:pt x="166286" y="10544"/>
                    <a:pt x="155611" y="13172"/>
                  </a:cubicBezTo>
                  <a:lnTo>
                    <a:pt x="103896" y="40583"/>
                  </a:lnTo>
                  <a:lnTo>
                    <a:pt x="112214" y="61367"/>
                  </a:lnTo>
                  <a:cubicBezTo>
                    <a:pt x="114663" y="69644"/>
                    <a:pt x="116679" y="78137"/>
                    <a:pt x="119272" y="86774"/>
                  </a:cubicBezTo>
                  <a:cubicBezTo>
                    <a:pt x="126185" y="112109"/>
                    <a:pt x="139435" y="129959"/>
                    <a:pt x="155566" y="149536"/>
                  </a:cubicBezTo>
                  <a:lnTo>
                    <a:pt x="227442" y="236474"/>
                  </a:lnTo>
                  <a:lnTo>
                    <a:pt x="247961" y="197142"/>
                  </a:lnTo>
                  <a:cubicBezTo>
                    <a:pt x="254679" y="181855"/>
                    <a:pt x="260477" y="166208"/>
                    <a:pt x="265736" y="150344"/>
                  </a:cubicBezTo>
                  <a:lnTo>
                    <a:pt x="293778" y="53896"/>
                  </a:lnTo>
                  <a:lnTo>
                    <a:pt x="224133" y="15981"/>
                  </a:lnTo>
                  <a:cubicBezTo>
                    <a:pt x="211872" y="12236"/>
                    <a:pt x="200078" y="10220"/>
                    <a:pt x="188682" y="9797"/>
                  </a:cubicBezTo>
                  <a:close/>
                  <a:moveTo>
                    <a:pt x="180892" y="102"/>
                  </a:moveTo>
                  <a:cubicBezTo>
                    <a:pt x="199033" y="-618"/>
                    <a:pt x="217786" y="2442"/>
                    <a:pt x="236828" y="10220"/>
                  </a:cubicBezTo>
                  <a:cubicBezTo>
                    <a:pt x="337808" y="51123"/>
                    <a:pt x="411668" y="153095"/>
                    <a:pt x="464178" y="244120"/>
                  </a:cubicBezTo>
                  <a:cubicBezTo>
                    <a:pt x="532844" y="362222"/>
                    <a:pt x="576121" y="492999"/>
                    <a:pt x="603242" y="626080"/>
                  </a:cubicBezTo>
                  <a:cubicBezTo>
                    <a:pt x="617090" y="692909"/>
                    <a:pt x="629208" y="761466"/>
                    <a:pt x="633247" y="830023"/>
                  </a:cubicBezTo>
                  <a:lnTo>
                    <a:pt x="632636" y="830643"/>
                  </a:lnTo>
                  <a:lnTo>
                    <a:pt x="629785" y="825414"/>
                  </a:lnTo>
                  <a:lnTo>
                    <a:pt x="623642" y="823206"/>
                  </a:lnTo>
                  <a:lnTo>
                    <a:pt x="630267" y="832647"/>
                  </a:lnTo>
                  <a:lnTo>
                    <a:pt x="631203" y="832096"/>
                  </a:lnTo>
                  <a:lnTo>
                    <a:pt x="630430" y="832879"/>
                  </a:lnTo>
                  <a:lnTo>
                    <a:pt x="652737" y="864673"/>
                  </a:lnTo>
                  <a:cubicBezTo>
                    <a:pt x="656193" y="869855"/>
                    <a:pt x="648128" y="874461"/>
                    <a:pt x="644095" y="869279"/>
                  </a:cubicBezTo>
                  <a:lnTo>
                    <a:pt x="617416" y="831253"/>
                  </a:lnTo>
                  <a:lnTo>
                    <a:pt x="545250" y="805538"/>
                  </a:lnTo>
                  <a:cubicBezTo>
                    <a:pt x="518851" y="793152"/>
                    <a:pt x="493318" y="778749"/>
                    <a:pt x="468794" y="764347"/>
                  </a:cubicBezTo>
                  <a:cubicBezTo>
                    <a:pt x="330307" y="682539"/>
                    <a:pt x="196436" y="575959"/>
                    <a:pt x="98918" y="447486"/>
                  </a:cubicBezTo>
                  <a:cubicBezTo>
                    <a:pt x="69490" y="409031"/>
                    <a:pt x="41603" y="364662"/>
                    <a:pt x="22987" y="318054"/>
                  </a:cubicBezTo>
                  <a:lnTo>
                    <a:pt x="19200" y="306321"/>
                  </a:lnTo>
                  <a:lnTo>
                    <a:pt x="17439" y="302958"/>
                  </a:lnTo>
                  <a:lnTo>
                    <a:pt x="18011" y="302638"/>
                  </a:lnTo>
                  <a:lnTo>
                    <a:pt x="7748" y="270837"/>
                  </a:lnTo>
                  <a:lnTo>
                    <a:pt x="4897" y="252242"/>
                  </a:lnTo>
                  <a:lnTo>
                    <a:pt x="3219" y="249064"/>
                  </a:lnTo>
                  <a:lnTo>
                    <a:pt x="4317" y="248460"/>
                  </a:lnTo>
                  <a:lnTo>
                    <a:pt x="406" y="222945"/>
                  </a:lnTo>
                  <a:cubicBezTo>
                    <a:pt x="-2414" y="174987"/>
                    <a:pt x="9190" y="127242"/>
                    <a:pt x="42946" y="83386"/>
                  </a:cubicBezTo>
                  <a:cubicBezTo>
                    <a:pt x="77568" y="38449"/>
                    <a:pt x="126471" y="2262"/>
                    <a:pt x="180892" y="102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任意多边形 119"/>
            <p:cNvSpPr/>
            <p:nvPr>
              <p:custDataLst>
                <p:tags r:id="rId19"/>
              </p:custDataLst>
            </p:nvPr>
          </p:nvSpPr>
          <p:spPr bwMode="auto">
            <a:xfrm>
              <a:off x="8019161" y="2355262"/>
              <a:ext cx="2439247" cy="1978147"/>
            </a:xfrm>
            <a:custGeom>
              <a:avLst/>
              <a:gdLst>
                <a:gd name="connsiteX0" fmla="*/ 938072 w 1890654"/>
                <a:gd name="connsiteY0" fmla="*/ 921964 h 1533257"/>
                <a:gd name="connsiteX1" fmla="*/ 989381 w 1890654"/>
                <a:gd name="connsiteY1" fmla="*/ 925422 h 1533257"/>
                <a:gd name="connsiteX2" fmla="*/ 1444246 w 1890654"/>
                <a:gd name="connsiteY2" fmla="*/ 1398519 h 1533257"/>
                <a:gd name="connsiteX3" fmla="*/ 1049915 w 1890654"/>
                <a:gd name="connsiteY3" fmla="*/ 1398519 h 1533257"/>
                <a:gd name="connsiteX4" fmla="*/ 938072 w 1890654"/>
                <a:gd name="connsiteY4" fmla="*/ 921964 h 1533257"/>
                <a:gd name="connsiteX5" fmla="*/ 1110702 w 1890654"/>
                <a:gd name="connsiteY5" fmla="*/ 945 h 1533257"/>
                <a:gd name="connsiteX6" fmla="*/ 1164219 w 1890654"/>
                <a:gd name="connsiteY6" fmla="*/ 15410 h 1533257"/>
                <a:gd name="connsiteX7" fmla="*/ 1294683 w 1890654"/>
                <a:gd name="connsiteY7" fmla="*/ 309397 h 1533257"/>
                <a:gd name="connsiteX8" fmla="*/ 1263438 w 1890654"/>
                <a:gd name="connsiteY8" fmla="*/ 451418 h 1533257"/>
                <a:gd name="connsiteX9" fmla="*/ 1250209 w 1890654"/>
                <a:gd name="connsiteY9" fmla="*/ 480261 h 1533257"/>
                <a:gd name="connsiteX10" fmla="*/ 1335555 w 1890654"/>
                <a:gd name="connsiteY10" fmla="*/ 388525 h 1533257"/>
                <a:gd name="connsiteX11" fmla="*/ 1572535 w 1890654"/>
                <a:gd name="connsiteY11" fmla="*/ 312226 h 1533257"/>
                <a:gd name="connsiteX12" fmla="*/ 1552373 w 1890654"/>
                <a:gd name="connsiteY12" fmla="*/ 449666 h 1533257"/>
                <a:gd name="connsiteX13" fmla="*/ 1526523 w 1890654"/>
                <a:gd name="connsiteY13" fmla="*/ 487755 h 1533257"/>
                <a:gd name="connsiteX14" fmla="*/ 1580366 w 1890654"/>
                <a:gd name="connsiteY14" fmla="*/ 467197 h 1533257"/>
                <a:gd name="connsiteX15" fmla="*/ 1775725 w 1890654"/>
                <a:gd name="connsiteY15" fmla="*/ 504219 h 1533257"/>
                <a:gd name="connsiteX16" fmla="*/ 1795316 w 1890654"/>
                <a:gd name="connsiteY16" fmla="*/ 963830 h 1533257"/>
                <a:gd name="connsiteX17" fmla="*/ 998397 w 1890654"/>
                <a:gd name="connsiteY17" fmla="*/ 883872 h 1533257"/>
                <a:gd name="connsiteX18" fmla="*/ 1000303 w 1890654"/>
                <a:gd name="connsiteY18" fmla="*/ 881976 h 1533257"/>
                <a:gd name="connsiteX19" fmla="*/ 995352 w 1890654"/>
                <a:gd name="connsiteY19" fmla="*/ 884645 h 1533257"/>
                <a:gd name="connsiteX20" fmla="*/ 987785 w 1890654"/>
                <a:gd name="connsiteY20" fmla="*/ 888626 h 1533257"/>
                <a:gd name="connsiteX21" fmla="*/ 949185 w 1890654"/>
                <a:gd name="connsiteY21" fmla="*/ 868472 h 1533257"/>
                <a:gd name="connsiteX22" fmla="*/ 955192 w 1890654"/>
                <a:gd name="connsiteY22" fmla="*/ 859733 h 1533257"/>
                <a:gd name="connsiteX23" fmla="*/ 961776 w 1890654"/>
                <a:gd name="connsiteY23" fmla="*/ 850295 h 1533257"/>
                <a:gd name="connsiteX24" fmla="*/ 961592 w 1890654"/>
                <a:gd name="connsiteY24" fmla="*/ 850015 h 1533257"/>
                <a:gd name="connsiteX25" fmla="*/ 959600 w 1890654"/>
                <a:gd name="connsiteY25" fmla="*/ 851198 h 1533257"/>
                <a:gd name="connsiteX26" fmla="*/ 931886 w 1890654"/>
                <a:gd name="connsiteY26" fmla="*/ 867668 h 1533257"/>
                <a:gd name="connsiteX27" fmla="*/ 890534 w 1890654"/>
                <a:gd name="connsiteY27" fmla="*/ 892241 h 1533257"/>
                <a:gd name="connsiteX28" fmla="*/ 895445 w 1890654"/>
                <a:gd name="connsiteY28" fmla="*/ 891240 h 1533257"/>
                <a:gd name="connsiteX29" fmla="*/ 921818 w 1890654"/>
                <a:gd name="connsiteY29" fmla="*/ 892347 h 1533257"/>
                <a:gd name="connsiteX30" fmla="*/ 822598 w 1890654"/>
                <a:gd name="connsiteY30" fmla="*/ 1394530 h 1533257"/>
                <a:gd name="connsiteX31" fmla="*/ 583200 w 1890654"/>
                <a:gd name="connsiteY31" fmla="*/ 1531594 h 1533257"/>
                <a:gd name="connsiteX32" fmla="*/ 396296 w 1890654"/>
                <a:gd name="connsiteY32" fmla="*/ 1369767 h 1533257"/>
                <a:gd name="connsiteX33" fmla="*/ 426942 w 1890654"/>
                <a:gd name="connsiteY33" fmla="*/ 1257035 h 1533257"/>
                <a:gd name="connsiteX34" fmla="*/ 462988 w 1890654"/>
                <a:gd name="connsiteY34" fmla="*/ 1184063 h 1533257"/>
                <a:gd name="connsiteX35" fmla="*/ 460954 w 1890654"/>
                <a:gd name="connsiteY35" fmla="*/ 1184130 h 1533257"/>
                <a:gd name="connsiteX36" fmla="*/ 128524 w 1890654"/>
                <a:gd name="connsiteY36" fmla="*/ 1100671 h 1533257"/>
                <a:gd name="connsiteX37" fmla="*/ 44982 w 1890654"/>
                <a:gd name="connsiteY37" fmla="*/ 866254 h 1533257"/>
                <a:gd name="connsiteX38" fmla="*/ 347460 w 1890654"/>
                <a:gd name="connsiteY38" fmla="*/ 747606 h 1533257"/>
                <a:gd name="connsiteX39" fmla="*/ 679321 w 1890654"/>
                <a:gd name="connsiteY39" fmla="*/ 809810 h 1533257"/>
                <a:gd name="connsiteX40" fmla="*/ 822206 w 1890654"/>
                <a:gd name="connsiteY40" fmla="*/ 866902 h 1533257"/>
                <a:gd name="connsiteX41" fmla="*/ 847404 w 1890654"/>
                <a:gd name="connsiteY41" fmla="*/ 877372 h 1533257"/>
                <a:gd name="connsiteX42" fmla="*/ 820282 w 1890654"/>
                <a:gd name="connsiteY42" fmla="*/ 857491 h 1533257"/>
                <a:gd name="connsiteX43" fmla="*/ 643381 w 1890654"/>
                <a:gd name="connsiteY43" fmla="*/ 733891 h 1533257"/>
                <a:gd name="connsiteX44" fmla="*/ 692362 w 1890654"/>
                <a:gd name="connsiteY44" fmla="*/ 515457 h 1533257"/>
                <a:gd name="connsiteX45" fmla="*/ 908458 w 1890654"/>
                <a:gd name="connsiteY45" fmla="*/ 625252 h 1533257"/>
                <a:gd name="connsiteX46" fmla="*/ 909317 w 1890654"/>
                <a:gd name="connsiteY46" fmla="*/ 627041 h 1533257"/>
                <a:gd name="connsiteX47" fmla="*/ 897018 w 1890654"/>
                <a:gd name="connsiteY47" fmla="*/ 541905 h 1533257"/>
                <a:gd name="connsiteX48" fmla="*/ 881933 w 1890654"/>
                <a:gd name="connsiteY48" fmla="*/ 223506 h 1533257"/>
                <a:gd name="connsiteX49" fmla="*/ 1110702 w 1890654"/>
                <a:gd name="connsiteY49" fmla="*/ 945 h 153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890654" h="1533257">
                  <a:moveTo>
                    <a:pt x="938072" y="921964"/>
                  </a:moveTo>
                  <a:lnTo>
                    <a:pt x="989381" y="925422"/>
                  </a:lnTo>
                  <a:cubicBezTo>
                    <a:pt x="989381" y="925422"/>
                    <a:pt x="1698485" y="1183003"/>
                    <a:pt x="1444246" y="1398519"/>
                  </a:cubicBezTo>
                  <a:cubicBezTo>
                    <a:pt x="1243045" y="1569664"/>
                    <a:pt x="1111601" y="1502820"/>
                    <a:pt x="1049915" y="1398519"/>
                  </a:cubicBezTo>
                  <a:cubicBezTo>
                    <a:pt x="985346" y="1289609"/>
                    <a:pt x="938072" y="921964"/>
                    <a:pt x="938072" y="921964"/>
                  </a:cubicBezTo>
                  <a:close/>
                  <a:moveTo>
                    <a:pt x="1110702" y="945"/>
                  </a:moveTo>
                  <a:cubicBezTo>
                    <a:pt x="1127815" y="2809"/>
                    <a:pt x="1145674" y="7484"/>
                    <a:pt x="1164219" y="15410"/>
                  </a:cubicBezTo>
                  <a:cubicBezTo>
                    <a:pt x="1288333" y="68443"/>
                    <a:pt x="1307960" y="189496"/>
                    <a:pt x="1294683" y="309397"/>
                  </a:cubicBezTo>
                  <a:cubicBezTo>
                    <a:pt x="1289487" y="358971"/>
                    <a:pt x="1278808" y="406239"/>
                    <a:pt x="1263438" y="451418"/>
                  </a:cubicBezTo>
                  <a:lnTo>
                    <a:pt x="1250209" y="480261"/>
                  </a:lnTo>
                  <a:lnTo>
                    <a:pt x="1335555" y="388525"/>
                  </a:lnTo>
                  <a:cubicBezTo>
                    <a:pt x="1442478" y="284100"/>
                    <a:pt x="1538617" y="227148"/>
                    <a:pt x="1572535" y="312226"/>
                  </a:cubicBezTo>
                  <a:cubicBezTo>
                    <a:pt x="1589602" y="354765"/>
                    <a:pt x="1579712" y="401616"/>
                    <a:pt x="1552373" y="449666"/>
                  </a:cubicBezTo>
                  <a:lnTo>
                    <a:pt x="1526523" y="487755"/>
                  </a:lnTo>
                  <a:lnTo>
                    <a:pt x="1580366" y="467197"/>
                  </a:lnTo>
                  <a:cubicBezTo>
                    <a:pt x="1661452" y="442309"/>
                    <a:pt x="1731932" y="447127"/>
                    <a:pt x="1775725" y="504219"/>
                  </a:cubicBezTo>
                  <a:cubicBezTo>
                    <a:pt x="1950897" y="732586"/>
                    <a:pt x="1899613" y="914935"/>
                    <a:pt x="1795316" y="963830"/>
                  </a:cubicBezTo>
                  <a:cubicBezTo>
                    <a:pt x="1614382" y="1048964"/>
                    <a:pt x="998397" y="883872"/>
                    <a:pt x="998397" y="883872"/>
                  </a:cubicBezTo>
                  <a:lnTo>
                    <a:pt x="1000303" y="881976"/>
                  </a:lnTo>
                  <a:lnTo>
                    <a:pt x="995352" y="884645"/>
                  </a:lnTo>
                  <a:cubicBezTo>
                    <a:pt x="990425" y="887261"/>
                    <a:pt x="987785" y="888626"/>
                    <a:pt x="987785" y="888626"/>
                  </a:cubicBezTo>
                  <a:lnTo>
                    <a:pt x="949185" y="868472"/>
                  </a:lnTo>
                  <a:cubicBezTo>
                    <a:pt x="949185" y="868472"/>
                    <a:pt x="951267" y="865413"/>
                    <a:pt x="955192" y="859733"/>
                  </a:cubicBezTo>
                  <a:lnTo>
                    <a:pt x="961776" y="850295"/>
                  </a:lnTo>
                  <a:lnTo>
                    <a:pt x="961592" y="850015"/>
                  </a:lnTo>
                  <a:lnTo>
                    <a:pt x="959600" y="851198"/>
                  </a:lnTo>
                  <a:cubicBezTo>
                    <a:pt x="953766" y="854665"/>
                    <a:pt x="945014" y="859866"/>
                    <a:pt x="931886" y="867668"/>
                  </a:cubicBezTo>
                  <a:lnTo>
                    <a:pt x="890534" y="892241"/>
                  </a:lnTo>
                  <a:lnTo>
                    <a:pt x="895445" y="891240"/>
                  </a:lnTo>
                  <a:cubicBezTo>
                    <a:pt x="910065" y="889143"/>
                    <a:pt x="920232" y="889035"/>
                    <a:pt x="921818" y="892347"/>
                  </a:cubicBezTo>
                  <a:cubicBezTo>
                    <a:pt x="996810" y="1061085"/>
                    <a:pt x="903935" y="1247100"/>
                    <a:pt x="822598" y="1394530"/>
                  </a:cubicBezTo>
                  <a:cubicBezTo>
                    <a:pt x="774141" y="1483219"/>
                    <a:pt x="688766" y="1544264"/>
                    <a:pt x="583200" y="1531594"/>
                  </a:cubicBezTo>
                  <a:cubicBezTo>
                    <a:pt x="492632" y="1520652"/>
                    <a:pt x="388797" y="1472853"/>
                    <a:pt x="396296" y="1369767"/>
                  </a:cubicBezTo>
                  <a:cubicBezTo>
                    <a:pt x="399181" y="1330606"/>
                    <a:pt x="411295" y="1293172"/>
                    <a:pt x="426942" y="1257035"/>
                  </a:cubicBezTo>
                  <a:lnTo>
                    <a:pt x="462988" y="1184063"/>
                  </a:lnTo>
                  <a:lnTo>
                    <a:pt x="460954" y="1184130"/>
                  </a:lnTo>
                  <a:cubicBezTo>
                    <a:pt x="342208" y="1181329"/>
                    <a:pt x="220618" y="1146568"/>
                    <a:pt x="128524" y="1100671"/>
                  </a:cubicBezTo>
                  <a:cubicBezTo>
                    <a:pt x="27122" y="1050562"/>
                    <a:pt x="-54115" y="969352"/>
                    <a:pt x="44982" y="866254"/>
                  </a:cubicBezTo>
                  <a:cubicBezTo>
                    <a:pt x="126219" y="781587"/>
                    <a:pt x="234535" y="757397"/>
                    <a:pt x="347460" y="747606"/>
                  </a:cubicBezTo>
                  <a:cubicBezTo>
                    <a:pt x="458080" y="737814"/>
                    <a:pt x="570429" y="768916"/>
                    <a:pt x="679321" y="809810"/>
                  </a:cubicBezTo>
                  <a:cubicBezTo>
                    <a:pt x="718499" y="824497"/>
                    <a:pt x="775250" y="847535"/>
                    <a:pt x="822206" y="866902"/>
                  </a:cubicBezTo>
                  <a:lnTo>
                    <a:pt x="847404" y="877372"/>
                  </a:lnTo>
                  <a:lnTo>
                    <a:pt x="820282" y="857491"/>
                  </a:lnTo>
                  <a:cubicBezTo>
                    <a:pt x="760180" y="817754"/>
                    <a:pt x="694812" y="783299"/>
                    <a:pt x="643381" y="733891"/>
                  </a:cubicBezTo>
                  <a:cubicBezTo>
                    <a:pt x="565010" y="658768"/>
                    <a:pt x="591518" y="553018"/>
                    <a:pt x="692362" y="515457"/>
                  </a:cubicBezTo>
                  <a:cubicBezTo>
                    <a:pt x="789173" y="479051"/>
                    <a:pt x="862357" y="540305"/>
                    <a:pt x="908458" y="625252"/>
                  </a:cubicBezTo>
                  <a:lnTo>
                    <a:pt x="909317" y="627041"/>
                  </a:lnTo>
                  <a:lnTo>
                    <a:pt x="897018" y="541905"/>
                  </a:lnTo>
                  <a:cubicBezTo>
                    <a:pt x="879845" y="409300"/>
                    <a:pt x="870298" y="274035"/>
                    <a:pt x="881933" y="223506"/>
                  </a:cubicBezTo>
                  <a:cubicBezTo>
                    <a:pt x="907694" y="112541"/>
                    <a:pt x="990911" y="-12106"/>
                    <a:pt x="1110702" y="945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87"/>
            <p:cNvSpPr/>
            <p:nvPr>
              <p:custDataLst>
                <p:tags r:id="rId20"/>
              </p:custDataLst>
            </p:nvPr>
          </p:nvSpPr>
          <p:spPr bwMode="auto">
            <a:xfrm>
              <a:off x="9268338" y="2965122"/>
              <a:ext cx="1130568" cy="745519"/>
            </a:xfrm>
            <a:custGeom>
              <a:avLst/>
              <a:gdLst>
                <a:gd name="T0" fmla="*/ 92 w 1520"/>
                <a:gd name="T1" fmla="*/ 726 h 1001"/>
                <a:gd name="T2" fmla="*/ 265 w 1520"/>
                <a:gd name="T3" fmla="*/ 514 h 1001"/>
                <a:gd name="T4" fmla="*/ 499 w 1520"/>
                <a:gd name="T5" fmla="*/ 319 h 1001"/>
                <a:gd name="T6" fmla="*/ 1063 w 1520"/>
                <a:gd name="T7" fmla="*/ 74 h 1001"/>
                <a:gd name="T8" fmla="*/ 1330 w 1520"/>
                <a:gd name="T9" fmla="*/ 191 h 1001"/>
                <a:gd name="T10" fmla="*/ 1418 w 1520"/>
                <a:gd name="T11" fmla="*/ 447 h 1001"/>
                <a:gd name="T12" fmla="*/ 1218 w 1520"/>
                <a:gd name="T13" fmla="*/ 903 h 1001"/>
                <a:gd name="T14" fmla="*/ 714 w 1520"/>
                <a:gd name="T15" fmla="*/ 932 h 1001"/>
                <a:gd name="T16" fmla="*/ 26 w 1520"/>
                <a:gd name="T17" fmla="*/ 756 h 1001"/>
                <a:gd name="T18" fmla="*/ 34 w 1520"/>
                <a:gd name="T19" fmla="*/ 784 h 1001"/>
                <a:gd name="T20" fmla="*/ 89 w 1520"/>
                <a:gd name="T21" fmla="*/ 730 h 1001"/>
                <a:gd name="T22" fmla="*/ 65 w 1520"/>
                <a:gd name="T23" fmla="*/ 706 h 1001"/>
                <a:gd name="T24" fmla="*/ 10 w 1520"/>
                <a:gd name="T25" fmla="*/ 760 h 1001"/>
                <a:gd name="T26" fmla="*/ 17 w 1520"/>
                <a:gd name="T27" fmla="*/ 788 h 1001"/>
                <a:gd name="T28" fmla="*/ 744 w 1520"/>
                <a:gd name="T29" fmla="*/ 969 h 1001"/>
                <a:gd name="T30" fmla="*/ 1309 w 1520"/>
                <a:gd name="T31" fmla="*/ 897 h 1001"/>
                <a:gd name="T32" fmla="*/ 1510 w 1520"/>
                <a:gd name="T33" fmla="*/ 486 h 1001"/>
                <a:gd name="T34" fmla="*/ 1316 w 1520"/>
                <a:gd name="T35" fmla="*/ 61 h 1001"/>
                <a:gd name="T36" fmla="*/ 950 w 1520"/>
                <a:gd name="T37" fmla="*/ 33 h 1001"/>
                <a:gd name="T38" fmla="*/ 557 w 1520"/>
                <a:gd name="T39" fmla="*/ 235 h 1001"/>
                <a:gd name="T40" fmla="*/ 287 w 1520"/>
                <a:gd name="T41" fmla="*/ 449 h 1001"/>
                <a:gd name="T42" fmla="*/ 62 w 1520"/>
                <a:gd name="T43" fmla="*/ 709 h 1001"/>
                <a:gd name="T44" fmla="*/ 92 w 1520"/>
                <a:gd name="T45" fmla="*/ 726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0" h="1001">
                  <a:moveTo>
                    <a:pt x="92" y="726"/>
                  </a:moveTo>
                  <a:cubicBezTo>
                    <a:pt x="131" y="644"/>
                    <a:pt x="200" y="577"/>
                    <a:pt x="265" y="514"/>
                  </a:cubicBezTo>
                  <a:cubicBezTo>
                    <a:pt x="339" y="445"/>
                    <a:pt x="418" y="381"/>
                    <a:pt x="499" y="319"/>
                  </a:cubicBezTo>
                  <a:cubicBezTo>
                    <a:pt x="678" y="183"/>
                    <a:pt x="829" y="69"/>
                    <a:pt x="1063" y="74"/>
                  </a:cubicBezTo>
                  <a:cubicBezTo>
                    <a:pt x="1166" y="76"/>
                    <a:pt x="1263" y="112"/>
                    <a:pt x="1330" y="191"/>
                  </a:cubicBezTo>
                  <a:cubicBezTo>
                    <a:pt x="1390" y="261"/>
                    <a:pt x="1413" y="357"/>
                    <a:pt x="1418" y="447"/>
                  </a:cubicBezTo>
                  <a:cubicBezTo>
                    <a:pt x="1427" y="618"/>
                    <a:pt x="1372" y="811"/>
                    <a:pt x="1218" y="903"/>
                  </a:cubicBezTo>
                  <a:cubicBezTo>
                    <a:pt x="1055" y="1001"/>
                    <a:pt x="894" y="953"/>
                    <a:pt x="714" y="932"/>
                  </a:cubicBezTo>
                  <a:cubicBezTo>
                    <a:pt x="478" y="903"/>
                    <a:pt x="250" y="832"/>
                    <a:pt x="26" y="756"/>
                  </a:cubicBezTo>
                  <a:cubicBezTo>
                    <a:pt x="29" y="765"/>
                    <a:pt x="31" y="775"/>
                    <a:pt x="34" y="784"/>
                  </a:cubicBezTo>
                  <a:cubicBezTo>
                    <a:pt x="52" y="766"/>
                    <a:pt x="71" y="748"/>
                    <a:pt x="89" y="730"/>
                  </a:cubicBezTo>
                  <a:cubicBezTo>
                    <a:pt x="104" y="715"/>
                    <a:pt x="81" y="691"/>
                    <a:pt x="65" y="706"/>
                  </a:cubicBezTo>
                  <a:cubicBezTo>
                    <a:pt x="47" y="724"/>
                    <a:pt x="28" y="742"/>
                    <a:pt x="10" y="760"/>
                  </a:cubicBezTo>
                  <a:cubicBezTo>
                    <a:pt x="0" y="770"/>
                    <a:pt x="6" y="784"/>
                    <a:pt x="17" y="788"/>
                  </a:cubicBezTo>
                  <a:cubicBezTo>
                    <a:pt x="254" y="869"/>
                    <a:pt x="495" y="941"/>
                    <a:pt x="744" y="969"/>
                  </a:cubicBezTo>
                  <a:cubicBezTo>
                    <a:pt x="929" y="990"/>
                    <a:pt x="1144" y="1000"/>
                    <a:pt x="1309" y="897"/>
                  </a:cubicBezTo>
                  <a:cubicBezTo>
                    <a:pt x="1448" y="809"/>
                    <a:pt x="1501" y="642"/>
                    <a:pt x="1510" y="486"/>
                  </a:cubicBezTo>
                  <a:cubicBezTo>
                    <a:pt x="1520" y="322"/>
                    <a:pt x="1466" y="146"/>
                    <a:pt x="1316" y="61"/>
                  </a:cubicBezTo>
                  <a:cubicBezTo>
                    <a:pt x="1207" y="0"/>
                    <a:pt x="1068" y="4"/>
                    <a:pt x="950" y="33"/>
                  </a:cubicBezTo>
                  <a:cubicBezTo>
                    <a:pt x="806" y="69"/>
                    <a:pt x="677" y="151"/>
                    <a:pt x="557" y="235"/>
                  </a:cubicBezTo>
                  <a:cubicBezTo>
                    <a:pt x="463" y="300"/>
                    <a:pt x="373" y="373"/>
                    <a:pt x="287" y="449"/>
                  </a:cubicBezTo>
                  <a:cubicBezTo>
                    <a:pt x="203" y="523"/>
                    <a:pt x="112" y="607"/>
                    <a:pt x="62" y="709"/>
                  </a:cubicBezTo>
                  <a:cubicBezTo>
                    <a:pt x="53" y="729"/>
                    <a:pt x="82" y="746"/>
                    <a:pt x="92" y="726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88"/>
            <p:cNvSpPr/>
            <p:nvPr>
              <p:custDataLst>
                <p:tags r:id="rId21"/>
              </p:custDataLst>
            </p:nvPr>
          </p:nvSpPr>
          <p:spPr bwMode="auto">
            <a:xfrm>
              <a:off x="8580168" y="3522213"/>
              <a:ext cx="727087" cy="811059"/>
            </a:xfrm>
            <a:custGeom>
              <a:avLst/>
              <a:gdLst>
                <a:gd name="T0" fmla="*/ 942 w 978"/>
                <a:gd name="T1" fmla="*/ 130 h 1092"/>
                <a:gd name="T2" fmla="*/ 851 w 978"/>
                <a:gd name="T3" fmla="*/ 595 h 1092"/>
                <a:gd name="T4" fmla="*/ 580 w 978"/>
                <a:gd name="T5" fmla="*/ 986 h 1092"/>
                <a:gd name="T6" fmla="*/ 355 w 978"/>
                <a:gd name="T7" fmla="*/ 1049 h 1092"/>
                <a:gd name="T8" fmla="*/ 98 w 978"/>
                <a:gd name="T9" fmla="*/ 975 h 1092"/>
                <a:gd name="T10" fmla="*/ 85 w 978"/>
                <a:gd name="T11" fmla="*/ 717 h 1092"/>
                <a:gd name="T12" fmla="*/ 289 w 978"/>
                <a:gd name="T13" fmla="*/ 463 h 1092"/>
                <a:gd name="T14" fmla="*/ 884 w 978"/>
                <a:gd name="T15" fmla="*/ 39 h 1092"/>
                <a:gd name="T16" fmla="*/ 866 w 978"/>
                <a:gd name="T17" fmla="*/ 10 h 1092"/>
                <a:gd name="T18" fmla="*/ 284 w 978"/>
                <a:gd name="T19" fmla="*/ 422 h 1092"/>
                <a:gd name="T20" fmla="*/ 80 w 978"/>
                <a:gd name="T21" fmla="*/ 655 h 1092"/>
                <a:gd name="T22" fmla="*/ 18 w 978"/>
                <a:gd name="T23" fmla="*/ 905 h 1092"/>
                <a:gd name="T24" fmla="*/ 403 w 978"/>
                <a:gd name="T25" fmla="*/ 1081 h 1092"/>
                <a:gd name="T26" fmla="*/ 756 w 978"/>
                <a:gd name="T27" fmla="*/ 859 h 1092"/>
                <a:gd name="T28" fmla="*/ 976 w 978"/>
                <a:gd name="T29" fmla="*/ 130 h 1092"/>
                <a:gd name="T30" fmla="*/ 942 w 978"/>
                <a:gd name="T31" fmla="*/ 130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8" h="1092">
                  <a:moveTo>
                    <a:pt x="942" y="130"/>
                  </a:moveTo>
                  <a:cubicBezTo>
                    <a:pt x="933" y="288"/>
                    <a:pt x="903" y="445"/>
                    <a:pt x="851" y="595"/>
                  </a:cubicBezTo>
                  <a:cubicBezTo>
                    <a:pt x="799" y="744"/>
                    <a:pt x="716" y="897"/>
                    <a:pt x="580" y="986"/>
                  </a:cubicBezTo>
                  <a:cubicBezTo>
                    <a:pt x="513" y="1029"/>
                    <a:pt x="434" y="1049"/>
                    <a:pt x="355" y="1049"/>
                  </a:cubicBezTo>
                  <a:cubicBezTo>
                    <a:pt x="266" y="1049"/>
                    <a:pt x="167" y="1036"/>
                    <a:pt x="98" y="975"/>
                  </a:cubicBezTo>
                  <a:cubicBezTo>
                    <a:pt x="20" y="906"/>
                    <a:pt x="46" y="800"/>
                    <a:pt x="85" y="717"/>
                  </a:cubicBezTo>
                  <a:cubicBezTo>
                    <a:pt x="131" y="618"/>
                    <a:pt x="208" y="536"/>
                    <a:pt x="289" y="463"/>
                  </a:cubicBezTo>
                  <a:cubicBezTo>
                    <a:pt x="470" y="299"/>
                    <a:pt x="666" y="151"/>
                    <a:pt x="884" y="39"/>
                  </a:cubicBezTo>
                  <a:cubicBezTo>
                    <a:pt x="903" y="29"/>
                    <a:pt x="886" y="0"/>
                    <a:pt x="866" y="10"/>
                  </a:cubicBezTo>
                  <a:cubicBezTo>
                    <a:pt x="653" y="120"/>
                    <a:pt x="465" y="265"/>
                    <a:pt x="284" y="422"/>
                  </a:cubicBezTo>
                  <a:cubicBezTo>
                    <a:pt x="206" y="490"/>
                    <a:pt x="134" y="566"/>
                    <a:pt x="80" y="655"/>
                  </a:cubicBezTo>
                  <a:cubicBezTo>
                    <a:pt x="35" y="729"/>
                    <a:pt x="0" y="818"/>
                    <a:pt x="18" y="905"/>
                  </a:cubicBezTo>
                  <a:cubicBezTo>
                    <a:pt x="52" y="1065"/>
                    <a:pt x="272" y="1092"/>
                    <a:pt x="403" y="1081"/>
                  </a:cubicBezTo>
                  <a:cubicBezTo>
                    <a:pt x="552" y="1068"/>
                    <a:pt x="671" y="976"/>
                    <a:pt x="756" y="859"/>
                  </a:cubicBezTo>
                  <a:cubicBezTo>
                    <a:pt x="904" y="653"/>
                    <a:pt x="961" y="379"/>
                    <a:pt x="976" y="130"/>
                  </a:cubicBezTo>
                  <a:cubicBezTo>
                    <a:pt x="978" y="109"/>
                    <a:pt x="944" y="109"/>
                    <a:pt x="942" y="13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89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8981600" y="2305624"/>
              <a:ext cx="1515616" cy="2087045"/>
            </a:xfrm>
            <a:custGeom>
              <a:avLst/>
              <a:gdLst>
                <a:gd name="T0" fmla="*/ 1027 w 2038"/>
                <a:gd name="T1" fmla="*/ 2808 h 2808"/>
                <a:gd name="T2" fmla="*/ 256 w 2038"/>
                <a:gd name="T3" fmla="*/ 2316 h 2808"/>
                <a:gd name="T4" fmla="*/ 370 w 2038"/>
                <a:gd name="T5" fmla="*/ 1661 h 2808"/>
                <a:gd name="T6" fmla="*/ 369 w 2038"/>
                <a:gd name="T7" fmla="*/ 1655 h 2808"/>
                <a:gd name="T8" fmla="*/ 380 w 2038"/>
                <a:gd name="T9" fmla="*/ 1647 h 2808"/>
                <a:gd name="T10" fmla="*/ 382 w 2038"/>
                <a:gd name="T11" fmla="*/ 1647 h 2808"/>
                <a:gd name="T12" fmla="*/ 392 w 2038"/>
                <a:gd name="T13" fmla="*/ 1636 h 2808"/>
                <a:gd name="T14" fmla="*/ 145 w 2038"/>
                <a:gd name="T15" fmla="*/ 329 h 2808"/>
                <a:gd name="T16" fmla="*/ 520 w 2038"/>
                <a:gd name="T17" fmla="*/ 0 h 2808"/>
                <a:gd name="T18" fmla="*/ 855 w 2038"/>
                <a:gd name="T19" fmla="*/ 113 h 2808"/>
                <a:gd name="T20" fmla="*/ 1057 w 2038"/>
                <a:gd name="T21" fmla="*/ 419 h 2808"/>
                <a:gd name="T22" fmla="*/ 800 w 2038"/>
                <a:gd name="T23" fmla="*/ 1320 h 2808"/>
                <a:gd name="T24" fmla="*/ 1730 w 2038"/>
                <a:gd name="T25" fmla="*/ 852 h 2808"/>
                <a:gd name="T26" fmla="*/ 1931 w 2038"/>
                <a:gd name="T27" fmla="*/ 933 h 2808"/>
                <a:gd name="T28" fmla="*/ 2012 w 2038"/>
                <a:gd name="T29" fmla="*/ 1417 h 2808"/>
                <a:gd name="T30" fmla="*/ 1430 w 2038"/>
                <a:gd name="T31" fmla="*/ 1924 h 2808"/>
                <a:gd name="T32" fmla="*/ 984 w 2038"/>
                <a:gd name="T33" fmla="*/ 1859 h 2808"/>
                <a:gd name="T34" fmla="*/ 1372 w 2038"/>
                <a:gd name="T35" fmla="*/ 2180 h 2808"/>
                <a:gd name="T36" fmla="*/ 1352 w 2038"/>
                <a:gd name="T37" fmla="*/ 2700 h 2808"/>
                <a:gd name="T38" fmla="*/ 1027 w 2038"/>
                <a:gd name="T39" fmla="*/ 2808 h 2808"/>
                <a:gd name="T40" fmla="*/ 386 w 2038"/>
                <a:gd name="T41" fmla="*/ 1669 h 2808"/>
                <a:gd name="T42" fmla="*/ 272 w 2038"/>
                <a:gd name="T43" fmla="*/ 2309 h 2808"/>
                <a:gd name="T44" fmla="*/ 1031 w 2038"/>
                <a:gd name="T45" fmla="*/ 2738 h 2808"/>
                <a:gd name="T46" fmla="*/ 1312 w 2038"/>
                <a:gd name="T47" fmla="*/ 2627 h 2808"/>
                <a:gd name="T48" fmla="*/ 1386 w 2038"/>
                <a:gd name="T49" fmla="*/ 2304 h 2808"/>
                <a:gd name="T50" fmla="*/ 901 w 2038"/>
                <a:gd name="T51" fmla="*/ 1837 h 2808"/>
                <a:gd name="T52" fmla="*/ 463 w 2038"/>
                <a:gd name="T53" fmla="*/ 1696 h 2808"/>
                <a:gd name="T54" fmla="*/ 386 w 2038"/>
                <a:gd name="T55" fmla="*/ 1669 h 2808"/>
                <a:gd name="T56" fmla="*/ 402 w 2038"/>
                <a:gd name="T57" fmla="*/ 1650 h 2808"/>
                <a:gd name="T58" fmla="*/ 909 w 2038"/>
                <a:gd name="T59" fmla="*/ 1822 h 2808"/>
                <a:gd name="T60" fmla="*/ 1430 w 2038"/>
                <a:gd name="T61" fmla="*/ 1907 h 2808"/>
                <a:gd name="T62" fmla="*/ 1995 w 2038"/>
                <a:gd name="T63" fmla="*/ 1415 h 2808"/>
                <a:gd name="T64" fmla="*/ 1919 w 2038"/>
                <a:gd name="T65" fmla="*/ 945 h 2808"/>
                <a:gd name="T66" fmla="*/ 1730 w 2038"/>
                <a:gd name="T67" fmla="*/ 869 h 2808"/>
                <a:gd name="T68" fmla="*/ 766 w 2038"/>
                <a:gd name="T69" fmla="*/ 1368 h 2808"/>
                <a:gd name="T70" fmla="*/ 429 w 2038"/>
                <a:gd name="T71" fmla="*/ 1650 h 2808"/>
                <a:gd name="T72" fmla="*/ 418 w 2038"/>
                <a:gd name="T73" fmla="*/ 1646 h 2808"/>
                <a:gd name="T74" fmla="*/ 514 w 2038"/>
                <a:gd name="T75" fmla="*/ 1553 h 2808"/>
                <a:gd name="T76" fmla="*/ 754 w 2038"/>
                <a:gd name="T77" fmla="*/ 1356 h 2808"/>
                <a:gd name="T78" fmla="*/ 1041 w 2038"/>
                <a:gd name="T79" fmla="*/ 422 h 2808"/>
                <a:gd name="T80" fmla="*/ 846 w 2038"/>
                <a:gd name="T81" fmla="*/ 127 h 2808"/>
                <a:gd name="T82" fmla="*/ 520 w 2038"/>
                <a:gd name="T83" fmla="*/ 16 h 2808"/>
                <a:gd name="T84" fmla="*/ 161 w 2038"/>
                <a:gd name="T85" fmla="*/ 334 h 2808"/>
                <a:gd name="T86" fmla="*/ 409 w 2038"/>
                <a:gd name="T87" fmla="*/ 1628 h 2808"/>
                <a:gd name="T88" fmla="*/ 411 w 2038"/>
                <a:gd name="T89" fmla="*/ 1641 h 2808"/>
                <a:gd name="T90" fmla="*/ 402 w 2038"/>
                <a:gd name="T91" fmla="*/ 1650 h 2808"/>
                <a:gd name="T92" fmla="*/ 504 w 2038"/>
                <a:gd name="T93" fmla="*/ 1692 h 2808"/>
                <a:gd name="T94" fmla="*/ 768 w 2038"/>
                <a:gd name="T95" fmla="*/ 1780 h 2808"/>
                <a:gd name="T96" fmla="*/ 504 w 2038"/>
                <a:gd name="T97" fmla="*/ 1692 h 2808"/>
                <a:gd name="T98" fmla="*/ 709 w 2038"/>
                <a:gd name="T99" fmla="*/ 1413 h 2808"/>
                <a:gd name="T100" fmla="*/ 467 w 2038"/>
                <a:gd name="T101" fmla="*/ 1617 h 2808"/>
                <a:gd name="T102" fmla="*/ 709 w 2038"/>
                <a:gd name="T103" fmla="*/ 1413 h 2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38" h="2808">
                  <a:moveTo>
                    <a:pt x="1027" y="2808"/>
                  </a:moveTo>
                  <a:cubicBezTo>
                    <a:pt x="766" y="2808"/>
                    <a:pt x="397" y="2620"/>
                    <a:pt x="256" y="2316"/>
                  </a:cubicBezTo>
                  <a:cubicBezTo>
                    <a:pt x="186" y="2164"/>
                    <a:pt x="149" y="1927"/>
                    <a:pt x="370" y="1661"/>
                  </a:cubicBezTo>
                  <a:cubicBezTo>
                    <a:pt x="369" y="1659"/>
                    <a:pt x="369" y="1657"/>
                    <a:pt x="369" y="1655"/>
                  </a:cubicBezTo>
                  <a:cubicBezTo>
                    <a:pt x="369" y="1653"/>
                    <a:pt x="371" y="1647"/>
                    <a:pt x="380" y="1647"/>
                  </a:cubicBezTo>
                  <a:cubicBezTo>
                    <a:pt x="380" y="1647"/>
                    <a:pt x="381" y="1647"/>
                    <a:pt x="382" y="1647"/>
                  </a:cubicBezTo>
                  <a:cubicBezTo>
                    <a:pt x="385" y="1644"/>
                    <a:pt x="389" y="1640"/>
                    <a:pt x="392" y="1636"/>
                  </a:cubicBezTo>
                  <a:cubicBezTo>
                    <a:pt x="127" y="1424"/>
                    <a:pt x="0" y="757"/>
                    <a:pt x="145" y="329"/>
                  </a:cubicBezTo>
                  <a:cubicBezTo>
                    <a:pt x="217" y="113"/>
                    <a:pt x="347" y="0"/>
                    <a:pt x="520" y="0"/>
                  </a:cubicBezTo>
                  <a:cubicBezTo>
                    <a:pt x="619" y="0"/>
                    <a:pt x="732" y="38"/>
                    <a:pt x="855" y="113"/>
                  </a:cubicBezTo>
                  <a:cubicBezTo>
                    <a:pt x="963" y="179"/>
                    <a:pt x="1031" y="282"/>
                    <a:pt x="1057" y="419"/>
                  </a:cubicBezTo>
                  <a:cubicBezTo>
                    <a:pt x="1113" y="706"/>
                    <a:pt x="968" y="1075"/>
                    <a:pt x="800" y="1320"/>
                  </a:cubicBezTo>
                  <a:cubicBezTo>
                    <a:pt x="1090" y="1099"/>
                    <a:pt x="1471" y="852"/>
                    <a:pt x="1730" y="852"/>
                  </a:cubicBezTo>
                  <a:cubicBezTo>
                    <a:pt x="1815" y="852"/>
                    <a:pt x="1883" y="880"/>
                    <a:pt x="1931" y="933"/>
                  </a:cubicBezTo>
                  <a:cubicBezTo>
                    <a:pt x="2011" y="1022"/>
                    <a:pt x="2038" y="1185"/>
                    <a:pt x="2012" y="1417"/>
                  </a:cubicBezTo>
                  <a:cubicBezTo>
                    <a:pt x="1974" y="1753"/>
                    <a:pt x="1778" y="1924"/>
                    <a:pt x="1430" y="1924"/>
                  </a:cubicBezTo>
                  <a:cubicBezTo>
                    <a:pt x="1305" y="1924"/>
                    <a:pt x="1158" y="1903"/>
                    <a:pt x="984" y="1859"/>
                  </a:cubicBezTo>
                  <a:cubicBezTo>
                    <a:pt x="1131" y="1935"/>
                    <a:pt x="1283" y="2038"/>
                    <a:pt x="1372" y="2180"/>
                  </a:cubicBezTo>
                  <a:cubicBezTo>
                    <a:pt x="1466" y="2330"/>
                    <a:pt x="1473" y="2562"/>
                    <a:pt x="1352" y="2700"/>
                  </a:cubicBezTo>
                  <a:cubicBezTo>
                    <a:pt x="1286" y="2776"/>
                    <a:pt x="1153" y="2808"/>
                    <a:pt x="1027" y="2808"/>
                  </a:cubicBezTo>
                  <a:close/>
                  <a:moveTo>
                    <a:pt x="386" y="1669"/>
                  </a:moveTo>
                  <a:cubicBezTo>
                    <a:pt x="167" y="1929"/>
                    <a:pt x="203" y="2160"/>
                    <a:pt x="272" y="2309"/>
                  </a:cubicBezTo>
                  <a:cubicBezTo>
                    <a:pt x="410" y="2607"/>
                    <a:pt x="775" y="2738"/>
                    <a:pt x="1031" y="2738"/>
                  </a:cubicBezTo>
                  <a:cubicBezTo>
                    <a:pt x="1152" y="2738"/>
                    <a:pt x="1249" y="2699"/>
                    <a:pt x="1312" y="2627"/>
                  </a:cubicBezTo>
                  <a:cubicBezTo>
                    <a:pt x="1386" y="2543"/>
                    <a:pt x="1409" y="2469"/>
                    <a:pt x="1386" y="2304"/>
                  </a:cubicBezTo>
                  <a:cubicBezTo>
                    <a:pt x="1358" y="2091"/>
                    <a:pt x="1107" y="1933"/>
                    <a:pt x="901" y="1837"/>
                  </a:cubicBezTo>
                  <a:cubicBezTo>
                    <a:pt x="748" y="1795"/>
                    <a:pt x="596" y="1742"/>
                    <a:pt x="463" y="1696"/>
                  </a:cubicBezTo>
                  <a:cubicBezTo>
                    <a:pt x="436" y="1687"/>
                    <a:pt x="411" y="1678"/>
                    <a:pt x="386" y="1669"/>
                  </a:cubicBezTo>
                  <a:close/>
                  <a:moveTo>
                    <a:pt x="402" y="1650"/>
                  </a:moveTo>
                  <a:cubicBezTo>
                    <a:pt x="471" y="1663"/>
                    <a:pt x="690" y="1720"/>
                    <a:pt x="909" y="1822"/>
                  </a:cubicBezTo>
                  <a:cubicBezTo>
                    <a:pt x="1116" y="1879"/>
                    <a:pt x="1287" y="1907"/>
                    <a:pt x="1430" y="1907"/>
                  </a:cubicBezTo>
                  <a:cubicBezTo>
                    <a:pt x="1773" y="1907"/>
                    <a:pt x="1958" y="1746"/>
                    <a:pt x="1995" y="1415"/>
                  </a:cubicBezTo>
                  <a:cubicBezTo>
                    <a:pt x="2020" y="1188"/>
                    <a:pt x="1995" y="1030"/>
                    <a:pt x="1919" y="945"/>
                  </a:cubicBezTo>
                  <a:cubicBezTo>
                    <a:pt x="1874" y="895"/>
                    <a:pt x="1810" y="869"/>
                    <a:pt x="1730" y="869"/>
                  </a:cubicBezTo>
                  <a:cubicBezTo>
                    <a:pt x="1462" y="869"/>
                    <a:pt x="1058" y="1140"/>
                    <a:pt x="766" y="1368"/>
                  </a:cubicBezTo>
                  <a:cubicBezTo>
                    <a:pt x="655" y="1516"/>
                    <a:pt x="536" y="1616"/>
                    <a:pt x="429" y="1650"/>
                  </a:cubicBezTo>
                  <a:cubicBezTo>
                    <a:pt x="418" y="1646"/>
                    <a:pt x="418" y="1646"/>
                    <a:pt x="418" y="1646"/>
                  </a:cubicBezTo>
                  <a:cubicBezTo>
                    <a:pt x="415" y="1639"/>
                    <a:pt x="415" y="1639"/>
                    <a:pt x="514" y="1553"/>
                  </a:cubicBezTo>
                  <a:cubicBezTo>
                    <a:pt x="568" y="1507"/>
                    <a:pt x="653" y="1435"/>
                    <a:pt x="754" y="1356"/>
                  </a:cubicBezTo>
                  <a:cubicBezTo>
                    <a:pt x="933" y="1116"/>
                    <a:pt x="1099" y="722"/>
                    <a:pt x="1041" y="422"/>
                  </a:cubicBezTo>
                  <a:cubicBezTo>
                    <a:pt x="1016" y="290"/>
                    <a:pt x="950" y="191"/>
                    <a:pt x="846" y="127"/>
                  </a:cubicBezTo>
                  <a:cubicBezTo>
                    <a:pt x="726" y="54"/>
                    <a:pt x="616" y="16"/>
                    <a:pt x="520" y="16"/>
                  </a:cubicBezTo>
                  <a:cubicBezTo>
                    <a:pt x="312" y="16"/>
                    <a:pt x="210" y="189"/>
                    <a:pt x="161" y="334"/>
                  </a:cubicBezTo>
                  <a:cubicBezTo>
                    <a:pt x="17" y="761"/>
                    <a:pt x="144" y="1426"/>
                    <a:pt x="409" y="1628"/>
                  </a:cubicBezTo>
                  <a:cubicBezTo>
                    <a:pt x="411" y="1641"/>
                    <a:pt x="411" y="1641"/>
                    <a:pt x="411" y="1641"/>
                  </a:cubicBezTo>
                  <a:cubicBezTo>
                    <a:pt x="408" y="1644"/>
                    <a:pt x="405" y="1647"/>
                    <a:pt x="402" y="1650"/>
                  </a:cubicBezTo>
                  <a:close/>
                  <a:moveTo>
                    <a:pt x="504" y="1692"/>
                  </a:moveTo>
                  <a:cubicBezTo>
                    <a:pt x="587" y="1721"/>
                    <a:pt x="676" y="1751"/>
                    <a:pt x="768" y="1780"/>
                  </a:cubicBezTo>
                  <a:cubicBezTo>
                    <a:pt x="668" y="1741"/>
                    <a:pt x="574" y="1712"/>
                    <a:pt x="504" y="1692"/>
                  </a:cubicBezTo>
                  <a:close/>
                  <a:moveTo>
                    <a:pt x="709" y="1413"/>
                  </a:moveTo>
                  <a:cubicBezTo>
                    <a:pt x="598" y="1501"/>
                    <a:pt x="512" y="1577"/>
                    <a:pt x="467" y="1617"/>
                  </a:cubicBezTo>
                  <a:cubicBezTo>
                    <a:pt x="545" y="1580"/>
                    <a:pt x="628" y="1510"/>
                    <a:pt x="709" y="1413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9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808021" y="2633325"/>
              <a:ext cx="1486942" cy="1843317"/>
            </a:xfrm>
            <a:custGeom>
              <a:avLst/>
              <a:gdLst>
                <a:gd name="T0" fmla="*/ 1195 w 2001"/>
                <a:gd name="T1" fmla="*/ 2472 h 2482"/>
                <a:gd name="T2" fmla="*/ 835 w 2001"/>
                <a:gd name="T3" fmla="*/ 2278 h 2482"/>
                <a:gd name="T4" fmla="*/ 1075 w 2001"/>
                <a:gd name="T5" fmla="*/ 1645 h 2482"/>
                <a:gd name="T6" fmla="*/ 866 w 2001"/>
                <a:gd name="T7" fmla="*/ 1648 h 2482"/>
                <a:gd name="T8" fmla="*/ 45 w 2001"/>
                <a:gd name="T9" fmla="*/ 1249 h 2482"/>
                <a:gd name="T10" fmla="*/ 185 w 2001"/>
                <a:gd name="T11" fmla="*/ 866 h 2482"/>
                <a:gd name="T12" fmla="*/ 721 w 2001"/>
                <a:gd name="T13" fmla="*/ 671 h 2482"/>
                <a:gd name="T14" fmla="*/ 1140 w 2001"/>
                <a:gd name="T15" fmla="*/ 738 h 2482"/>
                <a:gd name="T16" fmla="*/ 1132 w 2001"/>
                <a:gd name="T17" fmla="*/ 700 h 2482"/>
                <a:gd name="T18" fmla="*/ 1308 w 2001"/>
                <a:gd name="T19" fmla="*/ 110 h 2482"/>
                <a:gd name="T20" fmla="*/ 1513 w 2001"/>
                <a:gd name="T21" fmla="*/ 0 h 2482"/>
                <a:gd name="T22" fmla="*/ 1815 w 2001"/>
                <a:gd name="T23" fmla="*/ 241 h 2482"/>
                <a:gd name="T24" fmla="*/ 2001 w 2001"/>
                <a:gd name="T25" fmla="*/ 1234 h 2482"/>
                <a:gd name="T26" fmla="*/ 1985 w 2001"/>
                <a:gd name="T27" fmla="*/ 1236 h 2482"/>
                <a:gd name="T28" fmla="*/ 1977 w 2001"/>
                <a:gd name="T29" fmla="*/ 1208 h 2482"/>
                <a:gd name="T30" fmla="*/ 1976 w 2001"/>
                <a:gd name="T31" fmla="*/ 1219 h 2482"/>
                <a:gd name="T32" fmla="*/ 1977 w 2001"/>
                <a:gd name="T33" fmla="*/ 1221 h 2482"/>
                <a:gd name="T34" fmla="*/ 1975 w 2001"/>
                <a:gd name="T35" fmla="*/ 1223 h 2482"/>
                <a:gd name="T36" fmla="*/ 1975 w 2001"/>
                <a:gd name="T37" fmla="*/ 1226 h 2482"/>
                <a:gd name="T38" fmla="*/ 1974 w 2001"/>
                <a:gd name="T39" fmla="*/ 1315 h 2482"/>
                <a:gd name="T40" fmla="*/ 1934 w 2001"/>
                <a:gd name="T41" fmla="*/ 1737 h 2482"/>
                <a:gd name="T42" fmla="*/ 1318 w 2001"/>
                <a:gd name="T43" fmla="*/ 2458 h 2482"/>
                <a:gd name="T44" fmla="*/ 1195 w 2001"/>
                <a:gd name="T45" fmla="*/ 2472 h 2482"/>
                <a:gd name="T46" fmla="*/ 1100 w 2001"/>
                <a:gd name="T47" fmla="*/ 1642 h 2482"/>
                <a:gd name="T48" fmla="*/ 852 w 2001"/>
                <a:gd name="T49" fmla="*/ 2275 h 2482"/>
                <a:gd name="T50" fmla="*/ 1313 w 2001"/>
                <a:gd name="T51" fmla="*/ 2441 h 2482"/>
                <a:gd name="T52" fmla="*/ 1918 w 2001"/>
                <a:gd name="T53" fmla="*/ 1732 h 2482"/>
                <a:gd name="T54" fmla="*/ 1957 w 2001"/>
                <a:gd name="T55" fmla="*/ 1315 h 2482"/>
                <a:gd name="T56" fmla="*/ 1958 w 2001"/>
                <a:gd name="T57" fmla="*/ 1231 h 2482"/>
                <a:gd name="T58" fmla="*/ 1938 w 2001"/>
                <a:gd name="T59" fmla="*/ 1224 h 2482"/>
                <a:gd name="T60" fmla="*/ 1938 w 2001"/>
                <a:gd name="T61" fmla="*/ 1234 h 2482"/>
                <a:gd name="T62" fmla="*/ 1646 w 2001"/>
                <a:gd name="T63" fmla="*/ 1406 h 2482"/>
                <a:gd name="T64" fmla="*/ 1100 w 2001"/>
                <a:gd name="T65" fmla="*/ 1642 h 2482"/>
                <a:gd name="T66" fmla="*/ 721 w 2001"/>
                <a:gd name="T67" fmla="*/ 688 h 2482"/>
                <a:gd name="T68" fmla="*/ 197 w 2001"/>
                <a:gd name="T69" fmla="*/ 878 h 2482"/>
                <a:gd name="T70" fmla="*/ 61 w 2001"/>
                <a:gd name="T71" fmla="*/ 1243 h 2482"/>
                <a:gd name="T72" fmla="*/ 867 w 2001"/>
                <a:gd name="T73" fmla="*/ 1631 h 2482"/>
                <a:gd name="T74" fmla="*/ 1091 w 2001"/>
                <a:gd name="T75" fmla="*/ 1626 h 2482"/>
                <a:gd name="T76" fmla="*/ 1834 w 2001"/>
                <a:gd name="T77" fmla="*/ 1202 h 2482"/>
                <a:gd name="T78" fmla="*/ 1884 w 2001"/>
                <a:gd name="T79" fmla="*/ 1206 h 2482"/>
                <a:gd name="T80" fmla="*/ 1147 w 2001"/>
                <a:gd name="T81" fmla="*/ 758 h 2482"/>
                <a:gd name="T82" fmla="*/ 721 w 2001"/>
                <a:gd name="T83" fmla="*/ 688 h 2482"/>
                <a:gd name="T84" fmla="*/ 1834 w 2001"/>
                <a:gd name="T85" fmla="*/ 1219 h 2482"/>
                <a:gd name="T86" fmla="*/ 1117 w 2001"/>
                <a:gd name="T87" fmla="*/ 1623 h 2482"/>
                <a:gd name="T88" fmla="*/ 1637 w 2001"/>
                <a:gd name="T89" fmla="*/ 1392 h 2482"/>
                <a:gd name="T90" fmla="*/ 1912 w 2001"/>
                <a:gd name="T91" fmla="*/ 1228 h 2482"/>
                <a:gd name="T92" fmla="*/ 1834 w 2001"/>
                <a:gd name="T93" fmla="*/ 1219 h 2482"/>
                <a:gd name="T94" fmla="*/ 1169 w 2001"/>
                <a:gd name="T95" fmla="*/ 764 h 2482"/>
                <a:gd name="T96" fmla="*/ 1936 w 2001"/>
                <a:gd name="T97" fmla="*/ 1206 h 2482"/>
                <a:gd name="T98" fmla="*/ 1939 w 2001"/>
                <a:gd name="T99" fmla="*/ 1207 h 2482"/>
                <a:gd name="T100" fmla="*/ 1169 w 2001"/>
                <a:gd name="T101" fmla="*/ 764 h 2482"/>
                <a:gd name="T102" fmla="*/ 1160 w 2001"/>
                <a:gd name="T103" fmla="*/ 744 h 2482"/>
                <a:gd name="T104" fmla="*/ 1960 w 2001"/>
                <a:gd name="T105" fmla="*/ 1204 h 2482"/>
                <a:gd name="T106" fmla="*/ 1974 w 2001"/>
                <a:gd name="T107" fmla="*/ 1177 h 2482"/>
                <a:gd name="T108" fmla="*/ 1982 w 2001"/>
                <a:gd name="T109" fmla="*/ 1180 h 2482"/>
                <a:gd name="T110" fmla="*/ 1783 w 2001"/>
                <a:gd name="T111" fmla="*/ 262 h 2482"/>
                <a:gd name="T112" fmla="*/ 1516 w 2001"/>
                <a:gd name="T113" fmla="*/ 93 h 2482"/>
                <a:gd name="T114" fmla="*/ 1324 w 2001"/>
                <a:gd name="T115" fmla="*/ 197 h 2482"/>
                <a:gd name="T116" fmla="*/ 1149 w 2001"/>
                <a:gd name="T117" fmla="*/ 697 h 2482"/>
                <a:gd name="T118" fmla="*/ 1160 w 2001"/>
                <a:gd name="T119" fmla="*/ 744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1" h="2482">
                  <a:moveTo>
                    <a:pt x="1195" y="2472"/>
                  </a:moveTo>
                  <a:cubicBezTo>
                    <a:pt x="1042" y="2472"/>
                    <a:pt x="863" y="2411"/>
                    <a:pt x="835" y="2278"/>
                  </a:cubicBezTo>
                  <a:cubicBezTo>
                    <a:pt x="796" y="2095"/>
                    <a:pt x="883" y="1865"/>
                    <a:pt x="1075" y="1645"/>
                  </a:cubicBezTo>
                  <a:cubicBezTo>
                    <a:pt x="1009" y="1652"/>
                    <a:pt x="940" y="1653"/>
                    <a:pt x="866" y="1648"/>
                  </a:cubicBezTo>
                  <a:cubicBezTo>
                    <a:pt x="588" y="1630"/>
                    <a:pt x="135" y="1491"/>
                    <a:pt x="45" y="1249"/>
                  </a:cubicBezTo>
                  <a:cubicBezTo>
                    <a:pt x="0" y="1130"/>
                    <a:pt x="48" y="1001"/>
                    <a:pt x="185" y="866"/>
                  </a:cubicBezTo>
                  <a:cubicBezTo>
                    <a:pt x="316" y="737"/>
                    <a:pt x="497" y="671"/>
                    <a:pt x="721" y="671"/>
                  </a:cubicBezTo>
                  <a:cubicBezTo>
                    <a:pt x="851" y="671"/>
                    <a:pt x="992" y="694"/>
                    <a:pt x="1140" y="738"/>
                  </a:cubicBezTo>
                  <a:cubicBezTo>
                    <a:pt x="1136" y="725"/>
                    <a:pt x="1134" y="712"/>
                    <a:pt x="1132" y="700"/>
                  </a:cubicBezTo>
                  <a:cubicBezTo>
                    <a:pt x="1106" y="511"/>
                    <a:pt x="1184" y="253"/>
                    <a:pt x="1308" y="110"/>
                  </a:cubicBezTo>
                  <a:cubicBezTo>
                    <a:pt x="1371" y="38"/>
                    <a:pt x="1442" y="0"/>
                    <a:pt x="1513" y="0"/>
                  </a:cubicBezTo>
                  <a:cubicBezTo>
                    <a:pt x="1619" y="0"/>
                    <a:pt x="1721" y="81"/>
                    <a:pt x="1815" y="241"/>
                  </a:cubicBezTo>
                  <a:cubicBezTo>
                    <a:pt x="1964" y="494"/>
                    <a:pt x="1986" y="939"/>
                    <a:pt x="2001" y="1234"/>
                  </a:cubicBezTo>
                  <a:cubicBezTo>
                    <a:pt x="1985" y="1236"/>
                    <a:pt x="1985" y="1236"/>
                    <a:pt x="1985" y="1236"/>
                  </a:cubicBezTo>
                  <a:cubicBezTo>
                    <a:pt x="1981" y="1223"/>
                    <a:pt x="1979" y="1214"/>
                    <a:pt x="1977" y="1208"/>
                  </a:cubicBezTo>
                  <a:cubicBezTo>
                    <a:pt x="1976" y="1211"/>
                    <a:pt x="1976" y="1215"/>
                    <a:pt x="1976" y="1219"/>
                  </a:cubicBezTo>
                  <a:cubicBezTo>
                    <a:pt x="1977" y="1221"/>
                    <a:pt x="1977" y="1221"/>
                    <a:pt x="1977" y="1221"/>
                  </a:cubicBezTo>
                  <a:cubicBezTo>
                    <a:pt x="1975" y="1223"/>
                    <a:pt x="1975" y="1223"/>
                    <a:pt x="1975" y="1223"/>
                  </a:cubicBezTo>
                  <a:cubicBezTo>
                    <a:pt x="1975" y="1226"/>
                    <a:pt x="1975" y="1226"/>
                    <a:pt x="1975" y="1226"/>
                  </a:cubicBezTo>
                  <a:cubicBezTo>
                    <a:pt x="1974" y="1248"/>
                    <a:pt x="1974" y="1279"/>
                    <a:pt x="1974" y="1315"/>
                  </a:cubicBezTo>
                  <a:cubicBezTo>
                    <a:pt x="1973" y="1441"/>
                    <a:pt x="1971" y="1631"/>
                    <a:pt x="1934" y="1737"/>
                  </a:cubicBezTo>
                  <a:cubicBezTo>
                    <a:pt x="1793" y="2150"/>
                    <a:pt x="1591" y="2386"/>
                    <a:pt x="1318" y="2458"/>
                  </a:cubicBezTo>
                  <a:cubicBezTo>
                    <a:pt x="1282" y="2467"/>
                    <a:pt x="1239" y="2472"/>
                    <a:pt x="1195" y="2472"/>
                  </a:cubicBezTo>
                  <a:close/>
                  <a:moveTo>
                    <a:pt x="1100" y="1642"/>
                  </a:moveTo>
                  <a:cubicBezTo>
                    <a:pt x="903" y="1862"/>
                    <a:pt x="813" y="2092"/>
                    <a:pt x="852" y="2275"/>
                  </a:cubicBezTo>
                  <a:cubicBezTo>
                    <a:pt x="885" y="2435"/>
                    <a:pt x="1159" y="2482"/>
                    <a:pt x="1313" y="2441"/>
                  </a:cubicBezTo>
                  <a:cubicBezTo>
                    <a:pt x="1581" y="2371"/>
                    <a:pt x="1779" y="2139"/>
                    <a:pt x="1918" y="1732"/>
                  </a:cubicBezTo>
                  <a:cubicBezTo>
                    <a:pt x="1954" y="1628"/>
                    <a:pt x="1956" y="1440"/>
                    <a:pt x="1957" y="1315"/>
                  </a:cubicBezTo>
                  <a:cubicBezTo>
                    <a:pt x="1957" y="1282"/>
                    <a:pt x="1957" y="1253"/>
                    <a:pt x="1958" y="1231"/>
                  </a:cubicBezTo>
                  <a:cubicBezTo>
                    <a:pt x="1938" y="1224"/>
                    <a:pt x="1938" y="1224"/>
                    <a:pt x="1938" y="1224"/>
                  </a:cubicBezTo>
                  <a:cubicBezTo>
                    <a:pt x="1938" y="1234"/>
                    <a:pt x="1938" y="1234"/>
                    <a:pt x="1938" y="1234"/>
                  </a:cubicBezTo>
                  <a:cubicBezTo>
                    <a:pt x="1827" y="1288"/>
                    <a:pt x="1735" y="1348"/>
                    <a:pt x="1646" y="1406"/>
                  </a:cubicBezTo>
                  <a:cubicBezTo>
                    <a:pt x="1483" y="1513"/>
                    <a:pt x="1330" y="1613"/>
                    <a:pt x="1100" y="1642"/>
                  </a:cubicBezTo>
                  <a:close/>
                  <a:moveTo>
                    <a:pt x="721" y="688"/>
                  </a:moveTo>
                  <a:cubicBezTo>
                    <a:pt x="501" y="688"/>
                    <a:pt x="325" y="752"/>
                    <a:pt x="197" y="878"/>
                  </a:cubicBezTo>
                  <a:cubicBezTo>
                    <a:pt x="65" y="1008"/>
                    <a:pt x="19" y="1131"/>
                    <a:pt x="61" y="1243"/>
                  </a:cubicBezTo>
                  <a:cubicBezTo>
                    <a:pt x="148" y="1478"/>
                    <a:pt x="594" y="1613"/>
                    <a:pt x="867" y="1631"/>
                  </a:cubicBezTo>
                  <a:cubicBezTo>
                    <a:pt x="947" y="1636"/>
                    <a:pt x="1022" y="1634"/>
                    <a:pt x="1091" y="1626"/>
                  </a:cubicBezTo>
                  <a:cubicBezTo>
                    <a:pt x="1316" y="1376"/>
                    <a:pt x="1621" y="1202"/>
                    <a:pt x="1834" y="1202"/>
                  </a:cubicBezTo>
                  <a:cubicBezTo>
                    <a:pt x="1851" y="1202"/>
                    <a:pt x="1868" y="1204"/>
                    <a:pt x="1884" y="1206"/>
                  </a:cubicBezTo>
                  <a:cubicBezTo>
                    <a:pt x="1622" y="1116"/>
                    <a:pt x="1233" y="973"/>
                    <a:pt x="1147" y="758"/>
                  </a:cubicBezTo>
                  <a:cubicBezTo>
                    <a:pt x="996" y="712"/>
                    <a:pt x="852" y="688"/>
                    <a:pt x="721" y="688"/>
                  </a:cubicBezTo>
                  <a:close/>
                  <a:moveTo>
                    <a:pt x="1834" y="1219"/>
                  </a:moveTo>
                  <a:cubicBezTo>
                    <a:pt x="1630" y="1219"/>
                    <a:pt x="1338" y="1384"/>
                    <a:pt x="1117" y="1623"/>
                  </a:cubicBezTo>
                  <a:cubicBezTo>
                    <a:pt x="1332" y="1591"/>
                    <a:pt x="1474" y="1499"/>
                    <a:pt x="1637" y="1392"/>
                  </a:cubicBezTo>
                  <a:cubicBezTo>
                    <a:pt x="1721" y="1337"/>
                    <a:pt x="1808" y="1281"/>
                    <a:pt x="1912" y="1228"/>
                  </a:cubicBezTo>
                  <a:cubicBezTo>
                    <a:pt x="1888" y="1222"/>
                    <a:pt x="1862" y="1219"/>
                    <a:pt x="1834" y="1219"/>
                  </a:cubicBezTo>
                  <a:close/>
                  <a:moveTo>
                    <a:pt x="1169" y="764"/>
                  </a:moveTo>
                  <a:cubicBezTo>
                    <a:pt x="1268" y="978"/>
                    <a:pt x="1685" y="1120"/>
                    <a:pt x="1936" y="1206"/>
                  </a:cubicBezTo>
                  <a:cubicBezTo>
                    <a:pt x="1939" y="1207"/>
                    <a:pt x="1939" y="1207"/>
                    <a:pt x="1939" y="1207"/>
                  </a:cubicBezTo>
                  <a:cubicBezTo>
                    <a:pt x="1747" y="1023"/>
                    <a:pt x="1456" y="856"/>
                    <a:pt x="1169" y="764"/>
                  </a:cubicBezTo>
                  <a:close/>
                  <a:moveTo>
                    <a:pt x="1160" y="744"/>
                  </a:moveTo>
                  <a:cubicBezTo>
                    <a:pt x="1459" y="836"/>
                    <a:pt x="1763" y="1011"/>
                    <a:pt x="1960" y="1204"/>
                  </a:cubicBezTo>
                  <a:cubicBezTo>
                    <a:pt x="1962" y="1185"/>
                    <a:pt x="1965" y="1177"/>
                    <a:pt x="1974" y="1177"/>
                  </a:cubicBezTo>
                  <a:cubicBezTo>
                    <a:pt x="1977" y="1177"/>
                    <a:pt x="1979" y="1178"/>
                    <a:pt x="1982" y="1180"/>
                  </a:cubicBezTo>
                  <a:cubicBezTo>
                    <a:pt x="1966" y="889"/>
                    <a:pt x="1921" y="496"/>
                    <a:pt x="1783" y="262"/>
                  </a:cubicBezTo>
                  <a:cubicBezTo>
                    <a:pt x="1692" y="108"/>
                    <a:pt x="1615" y="93"/>
                    <a:pt x="1516" y="93"/>
                  </a:cubicBezTo>
                  <a:cubicBezTo>
                    <a:pt x="1450" y="93"/>
                    <a:pt x="1383" y="129"/>
                    <a:pt x="1324" y="197"/>
                  </a:cubicBezTo>
                  <a:cubicBezTo>
                    <a:pt x="1202" y="336"/>
                    <a:pt x="1124" y="513"/>
                    <a:pt x="1149" y="697"/>
                  </a:cubicBezTo>
                  <a:cubicBezTo>
                    <a:pt x="1151" y="713"/>
                    <a:pt x="1155" y="729"/>
                    <a:pt x="1160" y="744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91"/>
            <p:cNvSpPr/>
            <p:nvPr>
              <p:custDataLst>
                <p:tags r:id="rId24"/>
              </p:custDataLst>
            </p:nvPr>
          </p:nvSpPr>
          <p:spPr bwMode="auto">
            <a:xfrm>
              <a:off x="9081959" y="3354266"/>
              <a:ext cx="307219" cy="282642"/>
            </a:xfrm>
            <a:custGeom>
              <a:avLst/>
              <a:gdLst>
                <a:gd name="T0" fmla="*/ 260 w 413"/>
                <a:gd name="T1" fmla="*/ 34 h 381"/>
                <a:gd name="T2" fmla="*/ 383 w 413"/>
                <a:gd name="T3" fmla="*/ 251 h 381"/>
                <a:gd name="T4" fmla="*/ 153 w 413"/>
                <a:gd name="T5" fmla="*/ 348 h 381"/>
                <a:gd name="T6" fmla="*/ 30 w 413"/>
                <a:gd name="T7" fmla="*/ 130 h 381"/>
                <a:gd name="T8" fmla="*/ 260 w 413"/>
                <a:gd name="T9" fmla="*/ 34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81">
                  <a:moveTo>
                    <a:pt x="260" y="34"/>
                  </a:moveTo>
                  <a:cubicBezTo>
                    <a:pt x="358" y="67"/>
                    <a:pt x="413" y="165"/>
                    <a:pt x="383" y="251"/>
                  </a:cubicBezTo>
                  <a:cubicBezTo>
                    <a:pt x="354" y="338"/>
                    <a:pt x="251" y="381"/>
                    <a:pt x="153" y="348"/>
                  </a:cubicBezTo>
                  <a:cubicBezTo>
                    <a:pt x="55" y="314"/>
                    <a:pt x="0" y="217"/>
                    <a:pt x="30" y="130"/>
                  </a:cubicBezTo>
                  <a:cubicBezTo>
                    <a:pt x="60" y="44"/>
                    <a:pt x="163" y="0"/>
                    <a:pt x="260" y="34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6" name="任意多边形 125"/>
            <p:cNvSpPr/>
            <p:nvPr>
              <p:custDataLst>
                <p:tags r:id="rId25"/>
              </p:custDataLst>
            </p:nvPr>
          </p:nvSpPr>
          <p:spPr bwMode="auto">
            <a:xfrm>
              <a:off x="7179554" y="665525"/>
              <a:ext cx="1568814" cy="1431930"/>
            </a:xfrm>
            <a:custGeom>
              <a:avLst/>
              <a:gdLst>
                <a:gd name="connsiteX0" fmla="*/ 991920 w 1215984"/>
                <a:gd name="connsiteY0" fmla="*/ 416736 h 1109885"/>
                <a:gd name="connsiteX1" fmla="*/ 1166800 w 1215984"/>
                <a:gd name="connsiteY1" fmla="*/ 447696 h 1109885"/>
                <a:gd name="connsiteX2" fmla="*/ 1186932 w 1215984"/>
                <a:gd name="connsiteY2" fmla="*/ 595813 h 1109885"/>
                <a:gd name="connsiteX3" fmla="*/ 1017822 w 1215984"/>
                <a:gd name="connsiteY3" fmla="*/ 648258 h 1109885"/>
                <a:gd name="connsiteX4" fmla="*/ 867119 w 1215984"/>
                <a:gd name="connsiteY4" fmla="*/ 638461 h 1109885"/>
                <a:gd name="connsiteX5" fmla="*/ 726769 w 1215984"/>
                <a:gd name="connsiteY5" fmla="*/ 592931 h 1109885"/>
                <a:gd name="connsiteX6" fmla="*/ 994239 w 1215984"/>
                <a:gd name="connsiteY6" fmla="*/ 894927 h 1109885"/>
                <a:gd name="connsiteX7" fmla="*/ 922913 w 1215984"/>
                <a:gd name="connsiteY7" fmla="*/ 1096066 h 1109885"/>
                <a:gd name="connsiteX8" fmla="*/ 760131 w 1215984"/>
                <a:gd name="connsiteY8" fmla="*/ 1092032 h 1109885"/>
                <a:gd name="connsiteX9" fmla="*/ 670399 w 1215984"/>
                <a:gd name="connsiteY9" fmla="*/ 664396 h 1109885"/>
                <a:gd name="connsiteX10" fmla="*/ 696283 w 1215984"/>
                <a:gd name="connsiteY10" fmla="*/ 583133 h 1109885"/>
                <a:gd name="connsiteX11" fmla="*/ 725619 w 1215984"/>
                <a:gd name="connsiteY11" fmla="*/ 511669 h 1109885"/>
                <a:gd name="connsiteX12" fmla="*/ 825704 w 1215984"/>
                <a:gd name="connsiteY12" fmla="*/ 453459 h 1109885"/>
                <a:gd name="connsiteX13" fmla="*/ 934418 w 1215984"/>
                <a:gd name="connsiteY13" fmla="*/ 421185 h 1109885"/>
                <a:gd name="connsiteX14" fmla="*/ 991920 w 1215984"/>
                <a:gd name="connsiteY14" fmla="*/ 416736 h 1109885"/>
                <a:gd name="connsiteX15" fmla="*/ 917539 w 1215984"/>
                <a:gd name="connsiteY15" fmla="*/ 19522 h 1109885"/>
                <a:gd name="connsiteX16" fmla="*/ 980297 w 1215984"/>
                <a:gd name="connsiteY16" fmla="*/ 50019 h 1109885"/>
                <a:gd name="connsiteX17" fmla="*/ 987814 w 1215984"/>
                <a:gd name="connsiteY17" fmla="*/ 291041 h 1109885"/>
                <a:gd name="connsiteX18" fmla="*/ 873321 w 1215984"/>
                <a:gd name="connsiteY18" fmla="*/ 396308 h 1109885"/>
                <a:gd name="connsiteX19" fmla="*/ 793546 w 1215984"/>
                <a:gd name="connsiteY19" fmla="*/ 423980 h 1109885"/>
                <a:gd name="connsiteX20" fmla="*/ 753715 w 1215984"/>
                <a:gd name="connsiteY20" fmla="*/ 468766 h 1109885"/>
                <a:gd name="connsiteX21" fmla="*/ 707748 w 1215984"/>
                <a:gd name="connsiteY21" fmla="*/ 509237 h 1109885"/>
                <a:gd name="connsiteX22" fmla="*/ 701101 w 1215984"/>
                <a:gd name="connsiteY22" fmla="*/ 495548 h 1109885"/>
                <a:gd name="connsiteX23" fmla="*/ 700425 w 1215984"/>
                <a:gd name="connsiteY23" fmla="*/ 498124 h 1109885"/>
                <a:gd name="connsiteX24" fmla="*/ 700640 w 1215984"/>
                <a:gd name="connsiteY24" fmla="*/ 494598 h 1109885"/>
                <a:gd name="connsiteX25" fmla="*/ 688734 w 1215984"/>
                <a:gd name="connsiteY25" fmla="*/ 470080 h 1109885"/>
                <a:gd name="connsiteX26" fmla="*/ 703081 w 1215984"/>
                <a:gd name="connsiteY26" fmla="*/ 437307 h 1109885"/>
                <a:gd name="connsiteX27" fmla="*/ 703317 w 1215984"/>
                <a:gd name="connsiteY27" fmla="*/ 421618 h 1109885"/>
                <a:gd name="connsiteX28" fmla="*/ 768080 w 1215984"/>
                <a:gd name="connsiteY28" fmla="*/ 138029 h 1109885"/>
                <a:gd name="connsiteX29" fmla="*/ 917539 w 1215984"/>
                <a:gd name="connsiteY29" fmla="*/ 19522 h 1109885"/>
                <a:gd name="connsiteX30" fmla="*/ 448365 w 1215984"/>
                <a:gd name="connsiteY30" fmla="*/ 99 h 1109885"/>
                <a:gd name="connsiteX31" fmla="*/ 527859 w 1215984"/>
                <a:gd name="connsiteY31" fmla="*/ 27605 h 1109885"/>
                <a:gd name="connsiteX32" fmla="*/ 609509 w 1215984"/>
                <a:gd name="connsiteY32" fmla="*/ 245356 h 1109885"/>
                <a:gd name="connsiteX33" fmla="*/ 647459 w 1215984"/>
                <a:gd name="connsiteY33" fmla="*/ 481492 h 1109885"/>
                <a:gd name="connsiteX34" fmla="*/ 627621 w 1215984"/>
                <a:gd name="connsiteY34" fmla="*/ 489823 h 1109885"/>
                <a:gd name="connsiteX35" fmla="*/ 623620 w 1215984"/>
                <a:gd name="connsiteY35" fmla="*/ 491504 h 1109885"/>
                <a:gd name="connsiteX36" fmla="*/ 623646 w 1215984"/>
                <a:gd name="connsiteY36" fmla="*/ 491555 h 1109885"/>
                <a:gd name="connsiteX37" fmla="*/ 600890 w 1215984"/>
                <a:gd name="connsiteY37" fmla="*/ 505407 h 1109885"/>
                <a:gd name="connsiteX38" fmla="*/ 618824 w 1215984"/>
                <a:gd name="connsiteY38" fmla="*/ 525562 h 1109885"/>
                <a:gd name="connsiteX39" fmla="*/ 626822 w 1215984"/>
                <a:gd name="connsiteY39" fmla="*/ 535413 h 1109885"/>
                <a:gd name="connsiteX40" fmla="*/ 621214 w 1215984"/>
                <a:gd name="connsiteY40" fmla="*/ 567187 h 1109885"/>
                <a:gd name="connsiteX41" fmla="*/ 647460 w 1215984"/>
                <a:gd name="connsiteY41" fmla="*/ 593480 h 1109885"/>
                <a:gd name="connsiteX42" fmla="*/ 622706 w 1215984"/>
                <a:gd name="connsiteY42" fmla="*/ 646538 h 1109885"/>
                <a:gd name="connsiteX43" fmla="*/ 548442 w 1215984"/>
                <a:gd name="connsiteY43" fmla="*/ 788987 h 1109885"/>
                <a:gd name="connsiteX44" fmla="*/ 322197 w 1215984"/>
                <a:gd name="connsiteY44" fmla="*/ 980457 h 1109885"/>
                <a:gd name="connsiteX45" fmla="*/ 211089 w 1215984"/>
                <a:gd name="connsiteY45" fmla="*/ 891643 h 1109885"/>
                <a:gd name="connsiteX46" fmla="*/ 188637 w 1215984"/>
                <a:gd name="connsiteY46" fmla="*/ 745156 h 1109885"/>
                <a:gd name="connsiteX47" fmla="*/ 202828 w 1215984"/>
                <a:gd name="connsiteY47" fmla="*/ 715042 h 1109885"/>
                <a:gd name="connsiteX48" fmla="*/ 219520 w 1215984"/>
                <a:gd name="connsiteY48" fmla="*/ 695429 h 1109885"/>
                <a:gd name="connsiteX49" fmla="*/ 203761 w 1215984"/>
                <a:gd name="connsiteY49" fmla="*/ 697951 h 1109885"/>
                <a:gd name="connsiteX50" fmla="*/ 161 w 1215984"/>
                <a:gd name="connsiteY50" fmla="*/ 627388 h 1109885"/>
                <a:gd name="connsiteX51" fmla="*/ 88495 w 1215984"/>
                <a:gd name="connsiteY51" fmla="*/ 553765 h 1109885"/>
                <a:gd name="connsiteX52" fmla="*/ 128467 w 1215984"/>
                <a:gd name="connsiteY52" fmla="*/ 547093 h 1109885"/>
                <a:gd name="connsiteX53" fmla="*/ 126829 w 1215984"/>
                <a:gd name="connsiteY53" fmla="*/ 545635 h 1109885"/>
                <a:gd name="connsiteX54" fmla="*/ 245997 w 1215984"/>
                <a:gd name="connsiteY54" fmla="*/ 341887 h 1109885"/>
                <a:gd name="connsiteX55" fmla="*/ 320917 w 1215984"/>
                <a:gd name="connsiteY55" fmla="*/ 339454 h 1109885"/>
                <a:gd name="connsiteX56" fmla="*/ 372764 w 1215984"/>
                <a:gd name="connsiteY56" fmla="*/ 351844 h 1109885"/>
                <a:gd name="connsiteX57" fmla="*/ 339120 w 1215984"/>
                <a:gd name="connsiteY57" fmla="*/ 323656 h 1109885"/>
                <a:gd name="connsiteX58" fmla="*/ 209424 w 1215984"/>
                <a:gd name="connsiteY58" fmla="*/ 53032 h 1109885"/>
                <a:gd name="connsiteX59" fmla="*/ 334907 w 1215984"/>
                <a:gd name="connsiteY59" fmla="*/ 80278 h 1109885"/>
                <a:gd name="connsiteX60" fmla="*/ 342329 w 1215984"/>
                <a:gd name="connsiteY60" fmla="*/ 87661 h 1109885"/>
                <a:gd name="connsiteX61" fmla="*/ 346738 w 1215984"/>
                <a:gd name="connsiteY61" fmla="*/ 58247 h 1109885"/>
                <a:gd name="connsiteX62" fmla="*/ 369734 w 1215984"/>
                <a:gd name="connsiteY62" fmla="*/ 24732 h 1109885"/>
                <a:gd name="connsiteX63" fmla="*/ 448365 w 1215984"/>
                <a:gd name="connsiteY63" fmla="*/ 99 h 110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215984" h="1109885">
                  <a:moveTo>
                    <a:pt x="991920" y="416736"/>
                  </a:moveTo>
                  <a:cubicBezTo>
                    <a:pt x="1052155" y="414413"/>
                    <a:pt x="1118051" y="420032"/>
                    <a:pt x="1166800" y="447696"/>
                  </a:cubicBezTo>
                  <a:cubicBezTo>
                    <a:pt x="1226621" y="481699"/>
                    <a:pt x="1230072" y="547401"/>
                    <a:pt x="1186932" y="595813"/>
                  </a:cubicBezTo>
                  <a:cubicBezTo>
                    <a:pt x="1143216" y="644224"/>
                    <a:pt x="1079369" y="648258"/>
                    <a:pt x="1017822" y="648258"/>
                  </a:cubicBezTo>
                  <a:cubicBezTo>
                    <a:pt x="967204" y="648258"/>
                    <a:pt x="916011" y="651716"/>
                    <a:pt x="867119" y="638461"/>
                  </a:cubicBezTo>
                  <a:cubicBezTo>
                    <a:pt x="820527" y="625782"/>
                    <a:pt x="771060" y="609068"/>
                    <a:pt x="726769" y="592931"/>
                  </a:cubicBezTo>
                  <a:cubicBezTo>
                    <a:pt x="840084" y="670159"/>
                    <a:pt x="994239" y="731250"/>
                    <a:pt x="994239" y="894927"/>
                  </a:cubicBezTo>
                  <a:cubicBezTo>
                    <a:pt x="994239" y="962358"/>
                    <a:pt x="993664" y="1062063"/>
                    <a:pt x="922913" y="1096066"/>
                  </a:cubicBezTo>
                  <a:cubicBezTo>
                    <a:pt x="882649" y="1115661"/>
                    <a:pt x="799820" y="1114508"/>
                    <a:pt x="760131" y="1092032"/>
                  </a:cubicBezTo>
                  <a:cubicBezTo>
                    <a:pt x="628409" y="1016533"/>
                    <a:pt x="635312" y="788306"/>
                    <a:pt x="670399" y="664396"/>
                  </a:cubicBezTo>
                  <a:cubicBezTo>
                    <a:pt x="677877" y="638461"/>
                    <a:pt x="695133" y="610797"/>
                    <a:pt x="696283" y="583133"/>
                  </a:cubicBezTo>
                  <a:cubicBezTo>
                    <a:pt x="696283" y="583133"/>
                    <a:pt x="725619" y="511669"/>
                    <a:pt x="725619" y="511669"/>
                  </a:cubicBezTo>
                  <a:cubicBezTo>
                    <a:pt x="734247" y="490921"/>
                    <a:pt x="804997" y="463257"/>
                    <a:pt x="825704" y="453459"/>
                  </a:cubicBezTo>
                  <a:cubicBezTo>
                    <a:pt x="860216" y="437322"/>
                    <a:pt x="895879" y="425796"/>
                    <a:pt x="934418" y="421185"/>
                  </a:cubicBezTo>
                  <a:cubicBezTo>
                    <a:pt x="952393" y="419168"/>
                    <a:pt x="971842" y="417511"/>
                    <a:pt x="991920" y="416736"/>
                  </a:cubicBezTo>
                  <a:close/>
                  <a:moveTo>
                    <a:pt x="917539" y="19522"/>
                  </a:moveTo>
                  <a:cubicBezTo>
                    <a:pt x="938265" y="20754"/>
                    <a:pt x="959480" y="29885"/>
                    <a:pt x="980297" y="50019"/>
                  </a:cubicBezTo>
                  <a:cubicBezTo>
                    <a:pt x="1042747" y="110993"/>
                    <a:pt x="1020774" y="222588"/>
                    <a:pt x="987814" y="291041"/>
                  </a:cubicBezTo>
                  <a:cubicBezTo>
                    <a:pt x="964106" y="340511"/>
                    <a:pt x="922472" y="374449"/>
                    <a:pt x="873321" y="396308"/>
                  </a:cubicBezTo>
                  <a:lnTo>
                    <a:pt x="793546" y="423980"/>
                  </a:lnTo>
                  <a:lnTo>
                    <a:pt x="753715" y="468766"/>
                  </a:lnTo>
                  <a:cubicBezTo>
                    <a:pt x="738933" y="483864"/>
                    <a:pt x="723593" y="497720"/>
                    <a:pt x="707748" y="509237"/>
                  </a:cubicBezTo>
                  <a:lnTo>
                    <a:pt x="701101" y="495548"/>
                  </a:lnTo>
                  <a:lnTo>
                    <a:pt x="700425" y="498124"/>
                  </a:lnTo>
                  <a:lnTo>
                    <a:pt x="700640" y="494598"/>
                  </a:lnTo>
                  <a:lnTo>
                    <a:pt x="688734" y="470080"/>
                  </a:lnTo>
                  <a:lnTo>
                    <a:pt x="703081" y="437307"/>
                  </a:lnTo>
                  <a:lnTo>
                    <a:pt x="703317" y="421618"/>
                  </a:lnTo>
                  <a:cubicBezTo>
                    <a:pt x="717195" y="326130"/>
                    <a:pt x="721820" y="224889"/>
                    <a:pt x="768080" y="138029"/>
                  </a:cubicBezTo>
                  <a:cubicBezTo>
                    <a:pt x="797571" y="83238"/>
                    <a:pt x="855359" y="15828"/>
                    <a:pt x="917539" y="19522"/>
                  </a:cubicBezTo>
                  <a:close/>
                  <a:moveTo>
                    <a:pt x="448365" y="99"/>
                  </a:moveTo>
                  <a:cubicBezTo>
                    <a:pt x="478121" y="1176"/>
                    <a:pt x="508021" y="10943"/>
                    <a:pt x="527859" y="27605"/>
                  </a:cubicBezTo>
                  <a:cubicBezTo>
                    <a:pt x="586509" y="75866"/>
                    <a:pt x="594559" y="176411"/>
                    <a:pt x="609509" y="245356"/>
                  </a:cubicBezTo>
                  <a:cubicBezTo>
                    <a:pt x="626184" y="322919"/>
                    <a:pt x="638259" y="402206"/>
                    <a:pt x="647459" y="481492"/>
                  </a:cubicBezTo>
                  <a:cubicBezTo>
                    <a:pt x="647459" y="481492"/>
                    <a:pt x="637540" y="485658"/>
                    <a:pt x="627621" y="489823"/>
                  </a:cubicBezTo>
                  <a:lnTo>
                    <a:pt x="623620" y="491504"/>
                  </a:lnTo>
                  <a:lnTo>
                    <a:pt x="623646" y="491555"/>
                  </a:lnTo>
                  <a:lnTo>
                    <a:pt x="600890" y="505407"/>
                  </a:lnTo>
                  <a:lnTo>
                    <a:pt x="618824" y="525562"/>
                  </a:lnTo>
                  <a:cubicBezTo>
                    <a:pt x="624058" y="531805"/>
                    <a:pt x="626822" y="535413"/>
                    <a:pt x="626822" y="535413"/>
                  </a:cubicBezTo>
                  <a:lnTo>
                    <a:pt x="621214" y="567187"/>
                  </a:lnTo>
                  <a:lnTo>
                    <a:pt x="647460" y="593480"/>
                  </a:lnTo>
                  <a:cubicBezTo>
                    <a:pt x="639401" y="611358"/>
                    <a:pt x="631341" y="629236"/>
                    <a:pt x="622706" y="646538"/>
                  </a:cubicBezTo>
                  <a:cubicBezTo>
                    <a:pt x="599678" y="694982"/>
                    <a:pt x="572045" y="741119"/>
                    <a:pt x="548442" y="788987"/>
                  </a:cubicBezTo>
                  <a:cubicBezTo>
                    <a:pt x="505841" y="876071"/>
                    <a:pt x="439061" y="1002949"/>
                    <a:pt x="322197" y="980457"/>
                  </a:cubicBezTo>
                  <a:cubicBezTo>
                    <a:pt x="273263" y="971230"/>
                    <a:pt x="232965" y="935473"/>
                    <a:pt x="211089" y="891643"/>
                  </a:cubicBezTo>
                  <a:cubicBezTo>
                    <a:pt x="192667" y="855309"/>
                    <a:pt x="175972" y="786103"/>
                    <a:pt x="188637" y="745156"/>
                  </a:cubicBezTo>
                  <a:cubicBezTo>
                    <a:pt x="191875" y="734343"/>
                    <a:pt x="196706" y="724331"/>
                    <a:pt x="202828" y="715042"/>
                  </a:cubicBezTo>
                  <a:lnTo>
                    <a:pt x="219520" y="695429"/>
                  </a:lnTo>
                  <a:lnTo>
                    <a:pt x="203761" y="697951"/>
                  </a:lnTo>
                  <a:cubicBezTo>
                    <a:pt x="94585" y="709352"/>
                    <a:pt x="5558" y="696786"/>
                    <a:pt x="161" y="627388"/>
                  </a:cubicBezTo>
                  <a:cubicBezTo>
                    <a:pt x="-2718" y="591500"/>
                    <a:pt x="33120" y="568331"/>
                    <a:pt x="88495" y="553765"/>
                  </a:cubicBezTo>
                  <a:lnTo>
                    <a:pt x="128467" y="547093"/>
                  </a:lnTo>
                  <a:lnTo>
                    <a:pt x="126829" y="545635"/>
                  </a:lnTo>
                  <a:cubicBezTo>
                    <a:pt x="85058" y="495285"/>
                    <a:pt x="68044" y="375149"/>
                    <a:pt x="245997" y="341887"/>
                  </a:cubicBezTo>
                  <a:cubicBezTo>
                    <a:pt x="271491" y="337207"/>
                    <a:pt x="296562" y="336721"/>
                    <a:pt x="320917" y="339454"/>
                  </a:cubicBezTo>
                  <a:lnTo>
                    <a:pt x="372764" y="351844"/>
                  </a:lnTo>
                  <a:lnTo>
                    <a:pt x="339120" y="323656"/>
                  </a:lnTo>
                  <a:cubicBezTo>
                    <a:pt x="225123" y="221794"/>
                    <a:pt x="130785" y="106553"/>
                    <a:pt x="209424" y="53032"/>
                  </a:cubicBezTo>
                  <a:cubicBezTo>
                    <a:pt x="245430" y="28574"/>
                    <a:pt x="289323" y="43752"/>
                    <a:pt x="334907" y="80278"/>
                  </a:cubicBezTo>
                  <a:lnTo>
                    <a:pt x="342329" y="87661"/>
                  </a:lnTo>
                  <a:lnTo>
                    <a:pt x="346738" y="58247"/>
                  </a:lnTo>
                  <a:cubicBezTo>
                    <a:pt x="351343" y="46071"/>
                    <a:pt x="358809" y="34787"/>
                    <a:pt x="369734" y="24732"/>
                  </a:cubicBezTo>
                  <a:cubicBezTo>
                    <a:pt x="388996" y="6634"/>
                    <a:pt x="418609" y="-979"/>
                    <a:pt x="448365" y="99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7" name="Oval 10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906332" y="1218068"/>
              <a:ext cx="296979" cy="296979"/>
            </a:xfrm>
            <a:prstGeom prst="ellipse">
              <a:avLst/>
            </a:pr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8" name="任意多边形 127"/>
            <p:cNvSpPr/>
            <p:nvPr>
              <p:custDataLst>
                <p:tags r:id="rId27"/>
              </p:custDataLst>
            </p:nvPr>
          </p:nvSpPr>
          <p:spPr bwMode="auto">
            <a:xfrm>
              <a:off x="7273723" y="578350"/>
              <a:ext cx="1575477" cy="1504321"/>
            </a:xfrm>
            <a:custGeom>
              <a:avLst/>
              <a:gdLst>
                <a:gd name="connsiteX0" fmla="*/ 641245 w 1221148"/>
                <a:gd name="connsiteY0" fmla="*/ 627533 h 1165995"/>
                <a:gd name="connsiteX1" fmla="*/ 652910 w 1221148"/>
                <a:gd name="connsiteY1" fmla="*/ 697355 h 1165995"/>
                <a:gd name="connsiteX2" fmla="*/ 667546 w 1221148"/>
                <a:gd name="connsiteY2" fmla="*/ 1017303 h 1165995"/>
                <a:gd name="connsiteX3" fmla="*/ 628804 w 1221148"/>
                <a:gd name="connsiteY3" fmla="*/ 1098015 h 1165995"/>
                <a:gd name="connsiteX4" fmla="*/ 605627 w 1221148"/>
                <a:gd name="connsiteY4" fmla="*/ 1118728 h 1165995"/>
                <a:gd name="connsiteX5" fmla="*/ 610123 w 1221148"/>
                <a:gd name="connsiteY5" fmla="*/ 1123275 h 1165995"/>
                <a:gd name="connsiteX6" fmla="*/ 832576 w 1221148"/>
                <a:gd name="connsiteY6" fmla="*/ 1125057 h 1165995"/>
                <a:gd name="connsiteX7" fmla="*/ 888454 w 1221148"/>
                <a:gd name="connsiteY7" fmla="*/ 833602 h 1165995"/>
                <a:gd name="connsiteX8" fmla="*/ 785410 w 1221148"/>
                <a:gd name="connsiteY8" fmla="*/ 696515 h 1165995"/>
                <a:gd name="connsiteX9" fmla="*/ 735275 w 1221148"/>
                <a:gd name="connsiteY9" fmla="*/ 666027 h 1165995"/>
                <a:gd name="connsiteX10" fmla="*/ 697545 w 1221148"/>
                <a:gd name="connsiteY10" fmla="*/ 652581 h 1165995"/>
                <a:gd name="connsiteX11" fmla="*/ 694453 w 1221148"/>
                <a:gd name="connsiteY11" fmla="*/ 646486 h 1165995"/>
                <a:gd name="connsiteX12" fmla="*/ 695035 w 1221148"/>
                <a:gd name="connsiteY12" fmla="*/ 646185 h 1165995"/>
                <a:gd name="connsiteX13" fmla="*/ 505345 w 1221148"/>
                <a:gd name="connsiteY13" fmla="*/ 626141 h 1165995"/>
                <a:gd name="connsiteX14" fmla="*/ 438397 w 1221148"/>
                <a:gd name="connsiteY14" fmla="*/ 646537 h 1165995"/>
                <a:gd name="connsiteX15" fmla="*/ 288155 w 1221148"/>
                <a:gd name="connsiteY15" fmla="*/ 675676 h 1165995"/>
                <a:gd name="connsiteX16" fmla="*/ 142663 w 1221148"/>
                <a:gd name="connsiteY16" fmla="*/ 682745 h 1165995"/>
                <a:gd name="connsiteX17" fmla="*/ 95193 w 1221148"/>
                <a:gd name="connsiteY17" fmla="*/ 670798 h 1165995"/>
                <a:gd name="connsiteX18" fmla="*/ 71589 w 1221148"/>
                <a:gd name="connsiteY18" fmla="*/ 712067 h 1165995"/>
                <a:gd name="connsiteX19" fmla="*/ 78502 w 1221148"/>
                <a:gd name="connsiteY19" fmla="*/ 848002 h 1165995"/>
                <a:gd name="connsiteX20" fmla="*/ 270657 w 1221148"/>
                <a:gd name="connsiteY20" fmla="*/ 896359 h 1165995"/>
                <a:gd name="connsiteX21" fmla="*/ 313598 w 1221148"/>
                <a:gd name="connsiteY21" fmla="*/ 884325 h 1165995"/>
                <a:gd name="connsiteX22" fmla="*/ 320406 w 1221148"/>
                <a:gd name="connsiteY22" fmla="*/ 836107 h 1165995"/>
                <a:gd name="connsiteX23" fmla="*/ 350136 w 1221148"/>
                <a:gd name="connsiteY23" fmla="*/ 770777 h 1165995"/>
                <a:gd name="connsiteX24" fmla="*/ 461402 w 1221148"/>
                <a:gd name="connsiteY24" fmla="*/ 668393 h 1165995"/>
                <a:gd name="connsiteX25" fmla="*/ 525696 w 1221148"/>
                <a:gd name="connsiteY25" fmla="*/ 627015 h 1165995"/>
                <a:gd name="connsiteX26" fmla="*/ 585149 w 1221148"/>
                <a:gd name="connsiteY26" fmla="*/ 623477 h 1165995"/>
                <a:gd name="connsiteX27" fmla="*/ 584897 w 1221148"/>
                <a:gd name="connsiteY27" fmla="*/ 629893 h 1165995"/>
                <a:gd name="connsiteX28" fmla="*/ 579428 w 1221148"/>
                <a:gd name="connsiteY28" fmla="*/ 633842 h 1165995"/>
                <a:gd name="connsiteX29" fmla="*/ 578708 w 1221148"/>
                <a:gd name="connsiteY29" fmla="*/ 633498 h 1165995"/>
                <a:gd name="connsiteX30" fmla="*/ 573311 w 1221148"/>
                <a:gd name="connsiteY30" fmla="*/ 652078 h 1165995"/>
                <a:gd name="connsiteX31" fmla="*/ 523875 w 1221148"/>
                <a:gd name="connsiteY31" fmla="*/ 727475 h 1165995"/>
                <a:gd name="connsiteX32" fmla="*/ 445458 w 1221148"/>
                <a:gd name="connsiteY32" fmla="*/ 819779 h 1165995"/>
                <a:gd name="connsiteX33" fmla="*/ 359696 w 1221148"/>
                <a:gd name="connsiteY33" fmla="*/ 877738 h 1165995"/>
                <a:gd name="connsiteX34" fmla="*/ 322910 w 1221148"/>
                <a:gd name="connsiteY34" fmla="*/ 888503 h 1165995"/>
                <a:gd name="connsiteX35" fmla="*/ 320235 w 1221148"/>
                <a:gd name="connsiteY35" fmla="*/ 918232 h 1165995"/>
                <a:gd name="connsiteX36" fmla="*/ 491015 w 1221148"/>
                <a:gd name="connsiteY36" fmla="*/ 1126742 h 1165995"/>
                <a:gd name="connsiteX37" fmla="*/ 545004 w 1221148"/>
                <a:gd name="connsiteY37" fmla="*/ 1118993 h 1165995"/>
                <a:gd name="connsiteX38" fmla="*/ 574790 w 1221148"/>
                <a:gd name="connsiteY38" fmla="*/ 1103814 h 1165995"/>
                <a:gd name="connsiteX39" fmla="*/ 557566 w 1221148"/>
                <a:gd name="connsiteY39" fmla="*/ 1087950 h 1165995"/>
                <a:gd name="connsiteX40" fmla="*/ 528411 w 1221148"/>
                <a:gd name="connsiteY40" fmla="*/ 1028289 h 1165995"/>
                <a:gd name="connsiteX41" fmla="*/ 553038 w 1221148"/>
                <a:gd name="connsiteY41" fmla="*/ 721868 h 1165995"/>
                <a:gd name="connsiteX42" fmla="*/ 573311 w 1221148"/>
                <a:gd name="connsiteY42" fmla="*/ 652078 h 1165995"/>
                <a:gd name="connsiteX43" fmla="*/ 590627 w 1221148"/>
                <a:gd name="connsiteY43" fmla="*/ 625668 h 1165995"/>
                <a:gd name="connsiteX44" fmla="*/ 558259 w 1221148"/>
                <a:gd name="connsiteY44" fmla="*/ 614702 h 1165995"/>
                <a:gd name="connsiteX45" fmla="*/ 549764 w 1221148"/>
                <a:gd name="connsiteY45" fmla="*/ 620551 h 1165995"/>
                <a:gd name="connsiteX46" fmla="*/ 552318 w 1221148"/>
                <a:gd name="connsiteY46" fmla="*/ 623148 h 1165995"/>
                <a:gd name="connsiteX47" fmla="*/ 547998 w 1221148"/>
                <a:gd name="connsiteY47" fmla="*/ 627972 h 1165995"/>
                <a:gd name="connsiteX48" fmla="*/ 539515 w 1221148"/>
                <a:gd name="connsiteY48" fmla="*/ 627608 h 1165995"/>
                <a:gd name="connsiteX49" fmla="*/ 503810 w 1221148"/>
                <a:gd name="connsiteY49" fmla="*/ 652194 h 1165995"/>
                <a:gd name="connsiteX50" fmla="*/ 413388 w 1221148"/>
                <a:gd name="connsiteY50" fmla="*/ 715481 h 1165995"/>
                <a:gd name="connsiteX51" fmla="*/ 325491 w 1221148"/>
                <a:gd name="connsiteY51" fmla="*/ 859822 h 1165995"/>
                <a:gd name="connsiteX52" fmla="*/ 323537 w 1221148"/>
                <a:gd name="connsiteY52" fmla="*/ 881540 h 1165995"/>
                <a:gd name="connsiteX53" fmla="*/ 334277 w 1221148"/>
                <a:gd name="connsiteY53" fmla="*/ 878530 h 1165995"/>
                <a:gd name="connsiteX54" fmla="*/ 532183 w 1221148"/>
                <a:gd name="connsiteY54" fmla="*/ 697172 h 1165995"/>
                <a:gd name="connsiteX55" fmla="*/ 575383 w 1221148"/>
                <a:gd name="connsiteY55" fmla="*/ 631907 h 1165995"/>
                <a:gd name="connsiteX56" fmla="*/ 566764 w 1221148"/>
                <a:gd name="connsiteY56" fmla="*/ 627784 h 1165995"/>
                <a:gd name="connsiteX57" fmla="*/ 543049 w 1221148"/>
                <a:gd name="connsiteY57" fmla="*/ 614655 h 1165995"/>
                <a:gd name="connsiteX58" fmla="*/ 532397 w 1221148"/>
                <a:gd name="connsiteY58" fmla="*/ 617900 h 1165995"/>
                <a:gd name="connsiteX59" fmla="*/ 538067 w 1221148"/>
                <a:gd name="connsiteY59" fmla="*/ 618211 h 1165995"/>
                <a:gd name="connsiteX60" fmla="*/ 255931 w 1221148"/>
                <a:gd name="connsiteY60" fmla="*/ 608676 h 1165995"/>
                <a:gd name="connsiteX61" fmla="*/ 141293 w 1221148"/>
                <a:gd name="connsiteY61" fmla="*/ 633156 h 1165995"/>
                <a:gd name="connsiteX62" fmla="*/ 110430 w 1221148"/>
                <a:gd name="connsiteY62" fmla="*/ 656327 h 1165995"/>
                <a:gd name="connsiteX63" fmla="*/ 154473 w 1221148"/>
                <a:gd name="connsiteY63" fmla="*/ 662756 h 1165995"/>
                <a:gd name="connsiteX64" fmla="*/ 197205 w 1221148"/>
                <a:gd name="connsiteY64" fmla="*/ 663559 h 1165995"/>
                <a:gd name="connsiteX65" fmla="*/ 391410 w 1221148"/>
                <a:gd name="connsiteY65" fmla="*/ 638603 h 1165995"/>
                <a:gd name="connsiteX66" fmla="*/ 450363 w 1221148"/>
                <a:gd name="connsiteY66" fmla="*/ 623155 h 1165995"/>
                <a:gd name="connsiteX67" fmla="*/ 374025 w 1221148"/>
                <a:gd name="connsiteY67" fmla="*/ 615300 h 1165995"/>
                <a:gd name="connsiteX68" fmla="*/ 255931 w 1221148"/>
                <a:gd name="connsiteY68" fmla="*/ 608676 h 1165995"/>
                <a:gd name="connsiteX69" fmla="*/ 466509 w 1221148"/>
                <a:gd name="connsiteY69" fmla="*/ 518660 h 1165995"/>
                <a:gd name="connsiteX70" fmla="*/ 496420 w 1221148"/>
                <a:gd name="connsiteY70" fmla="*/ 541956 h 1165995"/>
                <a:gd name="connsiteX71" fmla="*/ 482721 w 1221148"/>
                <a:gd name="connsiteY71" fmla="*/ 529691 h 1165995"/>
                <a:gd name="connsiteX72" fmla="*/ 186843 w 1221148"/>
                <a:gd name="connsiteY72" fmla="*/ 402747 h 1165995"/>
                <a:gd name="connsiteX73" fmla="*/ 64808 w 1221148"/>
                <a:gd name="connsiteY73" fmla="*/ 431021 h 1165995"/>
                <a:gd name="connsiteX74" fmla="*/ 37177 w 1221148"/>
                <a:gd name="connsiteY74" fmla="*/ 612204 h 1165995"/>
                <a:gd name="connsiteX75" fmla="*/ 69224 w 1221148"/>
                <a:gd name="connsiteY75" fmla="*/ 640595 h 1165995"/>
                <a:gd name="connsiteX76" fmla="*/ 100428 w 1221148"/>
                <a:gd name="connsiteY76" fmla="*/ 652573 h 1165995"/>
                <a:gd name="connsiteX77" fmla="*/ 113066 w 1221148"/>
                <a:gd name="connsiteY77" fmla="*/ 638916 h 1165995"/>
                <a:gd name="connsiteX78" fmla="*/ 319875 w 1221148"/>
                <a:gd name="connsiteY78" fmla="*/ 601476 h 1165995"/>
                <a:gd name="connsiteX79" fmla="*/ 433937 w 1221148"/>
                <a:gd name="connsiteY79" fmla="*/ 612492 h 1165995"/>
                <a:gd name="connsiteX80" fmla="*/ 481156 w 1221148"/>
                <a:gd name="connsiteY80" fmla="*/ 615085 h 1165995"/>
                <a:gd name="connsiteX81" fmla="*/ 486921 w 1221148"/>
                <a:gd name="connsiteY81" fmla="*/ 613575 h 1165995"/>
                <a:gd name="connsiteX82" fmla="*/ 545220 w 1221148"/>
                <a:gd name="connsiteY82" fmla="*/ 594647 h 1165995"/>
                <a:gd name="connsiteX83" fmla="*/ 553416 w 1221148"/>
                <a:gd name="connsiteY83" fmla="*/ 607253 h 1165995"/>
                <a:gd name="connsiteX84" fmla="*/ 559470 w 1221148"/>
                <a:gd name="connsiteY84" fmla="*/ 602931 h 1165995"/>
                <a:gd name="connsiteX85" fmla="*/ 547549 w 1221148"/>
                <a:gd name="connsiteY85" fmla="*/ 593890 h 1165995"/>
                <a:gd name="connsiteX86" fmla="*/ 545220 w 1221148"/>
                <a:gd name="connsiteY86" fmla="*/ 594647 h 1165995"/>
                <a:gd name="connsiteX87" fmla="*/ 541984 w 1221148"/>
                <a:gd name="connsiteY87" fmla="*/ 589669 h 1165995"/>
                <a:gd name="connsiteX88" fmla="*/ 423455 w 1221148"/>
                <a:gd name="connsiteY88" fmla="*/ 499778 h 1165995"/>
                <a:gd name="connsiteX89" fmla="*/ 396449 w 1221148"/>
                <a:gd name="connsiteY89" fmla="*/ 474212 h 1165995"/>
                <a:gd name="connsiteX90" fmla="*/ 342265 w 1221148"/>
                <a:gd name="connsiteY90" fmla="*/ 446600 h 1165995"/>
                <a:gd name="connsiteX91" fmla="*/ 186843 w 1221148"/>
                <a:gd name="connsiteY91" fmla="*/ 402747 h 1165995"/>
                <a:gd name="connsiteX92" fmla="*/ 845789 w 1221148"/>
                <a:gd name="connsiteY92" fmla="*/ 56815 h 1165995"/>
                <a:gd name="connsiteX93" fmla="*/ 952008 w 1221148"/>
                <a:gd name="connsiteY93" fmla="*/ 214764 h 1165995"/>
                <a:gd name="connsiteX94" fmla="*/ 813462 w 1221148"/>
                <a:gd name="connsiteY94" fmla="*/ 419983 h 1165995"/>
                <a:gd name="connsiteX95" fmla="*/ 632776 w 1221148"/>
                <a:gd name="connsiteY95" fmla="*/ 554874 h 1165995"/>
                <a:gd name="connsiteX96" fmla="*/ 628157 w 1221148"/>
                <a:gd name="connsiteY96" fmla="*/ 546227 h 1165995"/>
                <a:gd name="connsiteX97" fmla="*/ 650671 w 1221148"/>
                <a:gd name="connsiteY97" fmla="*/ 534121 h 1165995"/>
                <a:gd name="connsiteX98" fmla="*/ 845789 w 1221148"/>
                <a:gd name="connsiteY98" fmla="*/ 373290 h 1165995"/>
                <a:gd name="connsiteX99" fmla="*/ 941617 w 1221148"/>
                <a:gd name="connsiteY99" fmla="*/ 149048 h 1165995"/>
                <a:gd name="connsiteX100" fmla="*/ 829626 w 1221148"/>
                <a:gd name="connsiteY100" fmla="*/ 65462 h 1165995"/>
                <a:gd name="connsiteX101" fmla="*/ 696276 w 1221148"/>
                <a:gd name="connsiteY101" fmla="*/ 149625 h 1165995"/>
                <a:gd name="connsiteX102" fmla="*/ 610262 w 1221148"/>
                <a:gd name="connsiteY102" fmla="*/ 530086 h 1165995"/>
                <a:gd name="connsiteX103" fmla="*/ 600448 w 1221148"/>
                <a:gd name="connsiteY103" fmla="*/ 530086 h 1165995"/>
                <a:gd name="connsiteX104" fmla="*/ 614880 w 1221148"/>
                <a:gd name="connsiteY104" fmla="*/ 355420 h 1165995"/>
                <a:gd name="connsiteX105" fmla="*/ 643167 w 1221148"/>
                <a:gd name="connsiteY105" fmla="*/ 219376 h 1165995"/>
                <a:gd name="connsiteX106" fmla="*/ 845789 w 1221148"/>
                <a:gd name="connsiteY106" fmla="*/ 56815 h 1165995"/>
                <a:gd name="connsiteX107" fmla="*/ 346326 w 1221148"/>
                <a:gd name="connsiteY107" fmla="*/ 30546 h 1165995"/>
                <a:gd name="connsiteX108" fmla="*/ 273515 w 1221148"/>
                <a:gd name="connsiteY108" fmla="*/ 67938 h 1165995"/>
                <a:gd name="connsiteX109" fmla="*/ 286177 w 1221148"/>
                <a:gd name="connsiteY109" fmla="*/ 326725 h 1165995"/>
                <a:gd name="connsiteX110" fmla="*/ 345562 w 1221148"/>
                <a:gd name="connsiteY110" fmla="*/ 408361 h 1165995"/>
                <a:gd name="connsiteX111" fmla="*/ 384439 w 1221148"/>
                <a:gd name="connsiteY111" fmla="*/ 447540 h 1165995"/>
                <a:gd name="connsiteX112" fmla="*/ 441275 w 1221148"/>
                <a:gd name="connsiteY112" fmla="*/ 476605 h 1165995"/>
                <a:gd name="connsiteX113" fmla="*/ 525102 w 1221148"/>
                <a:gd name="connsiteY113" fmla="*/ 538779 h 1165995"/>
                <a:gd name="connsiteX114" fmla="*/ 556489 w 1221148"/>
                <a:gd name="connsiteY114" fmla="*/ 573445 h 1165995"/>
                <a:gd name="connsiteX115" fmla="*/ 571092 w 1221148"/>
                <a:gd name="connsiteY115" fmla="*/ 529388 h 1165995"/>
                <a:gd name="connsiteX116" fmla="*/ 580877 w 1221148"/>
                <a:gd name="connsiteY116" fmla="*/ 477732 h 1165995"/>
                <a:gd name="connsiteX117" fmla="*/ 537708 w 1221148"/>
                <a:gd name="connsiteY117" fmla="*/ 134219 h 1165995"/>
                <a:gd name="connsiteX118" fmla="*/ 427771 w 1221148"/>
                <a:gd name="connsiteY118" fmla="*/ 42001 h 1165995"/>
                <a:gd name="connsiteX119" fmla="*/ 346326 w 1221148"/>
                <a:gd name="connsiteY119" fmla="*/ 30546 h 1165995"/>
                <a:gd name="connsiteX120" fmla="*/ 371733 w 1221148"/>
                <a:gd name="connsiteY120" fmla="*/ 8 h 1165995"/>
                <a:gd name="connsiteX121" fmla="*/ 433527 w 1221148"/>
                <a:gd name="connsiteY121" fmla="*/ 14912 h 1165995"/>
                <a:gd name="connsiteX122" fmla="*/ 587784 w 1221148"/>
                <a:gd name="connsiteY122" fmla="*/ 238541 h 1165995"/>
                <a:gd name="connsiteX123" fmla="*/ 596993 w 1221148"/>
                <a:gd name="connsiteY123" fmla="*/ 410297 h 1165995"/>
                <a:gd name="connsiteX124" fmla="*/ 563609 w 1221148"/>
                <a:gd name="connsiteY124" fmla="*/ 582053 h 1165995"/>
                <a:gd name="connsiteX125" fmla="*/ 562940 w 1221148"/>
                <a:gd name="connsiteY125" fmla="*/ 582388 h 1165995"/>
                <a:gd name="connsiteX126" fmla="*/ 565991 w 1221148"/>
                <a:gd name="connsiteY126" fmla="*/ 587903 h 1165995"/>
                <a:gd name="connsiteX127" fmla="*/ 558527 w 1221148"/>
                <a:gd name="connsiteY127" fmla="*/ 590326 h 1165995"/>
                <a:gd name="connsiteX128" fmla="*/ 567422 w 1221148"/>
                <a:gd name="connsiteY128" fmla="*/ 597254 h 1165995"/>
                <a:gd name="connsiteX129" fmla="*/ 570105 w 1221148"/>
                <a:gd name="connsiteY129" fmla="*/ 595339 h 1165995"/>
                <a:gd name="connsiteX130" fmla="*/ 565991 w 1221148"/>
                <a:gd name="connsiteY130" fmla="*/ 587903 h 1165995"/>
                <a:gd name="connsiteX131" fmla="*/ 580004 w 1221148"/>
                <a:gd name="connsiteY131" fmla="*/ 583353 h 1165995"/>
                <a:gd name="connsiteX132" fmla="*/ 586452 w 1221148"/>
                <a:gd name="connsiteY132" fmla="*/ 583670 h 1165995"/>
                <a:gd name="connsiteX133" fmla="*/ 588194 w 1221148"/>
                <a:gd name="connsiteY133" fmla="*/ 582426 h 1165995"/>
                <a:gd name="connsiteX134" fmla="*/ 595094 w 1221148"/>
                <a:gd name="connsiteY134" fmla="*/ 589338 h 1165995"/>
                <a:gd name="connsiteX135" fmla="*/ 589520 w 1221148"/>
                <a:gd name="connsiteY135" fmla="*/ 593176 h 1165995"/>
                <a:gd name="connsiteX136" fmla="*/ 585184 w 1221148"/>
                <a:gd name="connsiteY136" fmla="*/ 601818 h 1165995"/>
                <a:gd name="connsiteX137" fmla="*/ 575349 w 1221148"/>
                <a:gd name="connsiteY137" fmla="*/ 604814 h 1165995"/>
                <a:gd name="connsiteX138" fmla="*/ 574720 w 1221148"/>
                <a:gd name="connsiteY138" fmla="*/ 603678 h 1165995"/>
                <a:gd name="connsiteX139" fmla="*/ 574970 w 1221148"/>
                <a:gd name="connsiteY139" fmla="*/ 604930 h 1165995"/>
                <a:gd name="connsiteX140" fmla="*/ 575349 w 1221148"/>
                <a:gd name="connsiteY140" fmla="*/ 604814 h 1165995"/>
                <a:gd name="connsiteX141" fmla="*/ 584069 w 1221148"/>
                <a:gd name="connsiteY141" fmla="*/ 620576 h 1165995"/>
                <a:gd name="connsiteX142" fmla="*/ 588611 w 1221148"/>
                <a:gd name="connsiteY142" fmla="*/ 619116 h 1165995"/>
                <a:gd name="connsiteX143" fmla="*/ 591203 w 1221148"/>
                <a:gd name="connsiteY143" fmla="*/ 624516 h 1165995"/>
                <a:gd name="connsiteX144" fmla="*/ 584866 w 1221148"/>
                <a:gd name="connsiteY144" fmla="*/ 648708 h 1165995"/>
                <a:gd name="connsiteX145" fmla="*/ 531292 w 1221148"/>
                <a:gd name="connsiteY145" fmla="*/ 857218 h 1165995"/>
                <a:gd name="connsiteX146" fmla="*/ 555487 w 1221148"/>
                <a:gd name="connsiteY146" fmla="*/ 1068033 h 1165995"/>
                <a:gd name="connsiteX147" fmla="*/ 585485 w 1221148"/>
                <a:gd name="connsiteY147" fmla="*/ 1098363 h 1165995"/>
                <a:gd name="connsiteX148" fmla="*/ 589559 w 1221148"/>
                <a:gd name="connsiteY148" fmla="*/ 1096287 h 1165995"/>
                <a:gd name="connsiteX149" fmla="*/ 644545 w 1221148"/>
                <a:gd name="connsiteY149" fmla="*/ 1009239 h 1165995"/>
                <a:gd name="connsiteX150" fmla="*/ 641473 w 1221148"/>
                <a:gd name="connsiteY150" fmla="*/ 696824 h 1165995"/>
                <a:gd name="connsiteX151" fmla="*/ 630365 w 1221148"/>
                <a:gd name="connsiteY151" fmla="*/ 623760 h 1165995"/>
                <a:gd name="connsiteX152" fmla="*/ 629223 w 1221148"/>
                <a:gd name="connsiteY152" fmla="*/ 623364 h 1165995"/>
                <a:gd name="connsiteX153" fmla="*/ 625839 w 1221148"/>
                <a:gd name="connsiteY153" fmla="*/ 617388 h 1165995"/>
                <a:gd name="connsiteX154" fmla="*/ 629067 w 1221148"/>
                <a:gd name="connsiteY154" fmla="*/ 615223 h 1165995"/>
                <a:gd name="connsiteX155" fmla="*/ 625570 w 1221148"/>
                <a:gd name="connsiteY155" fmla="*/ 592218 h 1165995"/>
                <a:gd name="connsiteX156" fmla="*/ 635345 w 1221148"/>
                <a:gd name="connsiteY156" fmla="*/ 592218 h 1165995"/>
                <a:gd name="connsiteX157" fmla="*/ 639314 w 1221148"/>
                <a:gd name="connsiteY157" fmla="*/ 615974 h 1165995"/>
                <a:gd name="connsiteX158" fmla="*/ 689198 w 1221148"/>
                <a:gd name="connsiteY158" fmla="*/ 631365 h 1165995"/>
                <a:gd name="connsiteX159" fmla="*/ 744221 w 1221148"/>
                <a:gd name="connsiteY159" fmla="*/ 656124 h 1165995"/>
                <a:gd name="connsiteX160" fmla="*/ 755920 w 1221148"/>
                <a:gd name="connsiteY160" fmla="*/ 663754 h 1165995"/>
                <a:gd name="connsiteX161" fmla="*/ 788078 w 1221148"/>
                <a:gd name="connsiteY161" fmla="*/ 675547 h 1165995"/>
                <a:gd name="connsiteX162" fmla="*/ 1065719 w 1221148"/>
                <a:gd name="connsiteY162" fmla="*/ 728310 h 1165995"/>
                <a:gd name="connsiteX163" fmla="*/ 1185951 w 1221148"/>
                <a:gd name="connsiteY163" fmla="*/ 617585 h 1165995"/>
                <a:gd name="connsiteX164" fmla="*/ 1078375 w 1221148"/>
                <a:gd name="connsiteY164" fmla="*/ 432853 h 1165995"/>
                <a:gd name="connsiteX165" fmla="*/ 861498 w 1221148"/>
                <a:gd name="connsiteY165" fmla="*/ 462686 h 1165995"/>
                <a:gd name="connsiteX166" fmla="*/ 657851 w 1221148"/>
                <a:gd name="connsiteY166" fmla="*/ 555626 h 1165995"/>
                <a:gd name="connsiteX167" fmla="*/ 652674 w 1221148"/>
                <a:gd name="connsiteY167" fmla="*/ 547020 h 1165995"/>
                <a:gd name="connsiteX168" fmla="*/ 888535 w 1221148"/>
                <a:gd name="connsiteY168" fmla="*/ 443754 h 1165995"/>
                <a:gd name="connsiteX169" fmla="*/ 1014376 w 1221148"/>
                <a:gd name="connsiteY169" fmla="*/ 418009 h 1165995"/>
                <a:gd name="connsiteX170" fmla="*/ 1139354 w 1221148"/>
                <a:gd name="connsiteY170" fmla="*/ 439164 h 1165995"/>
                <a:gd name="connsiteX171" fmla="*/ 1219317 w 1221148"/>
                <a:gd name="connsiteY171" fmla="*/ 619880 h 1165995"/>
                <a:gd name="connsiteX172" fmla="*/ 1111166 w 1221148"/>
                <a:gd name="connsiteY172" fmla="*/ 732899 h 1165995"/>
                <a:gd name="connsiteX173" fmla="*/ 894863 w 1221148"/>
                <a:gd name="connsiteY173" fmla="*/ 716262 h 1165995"/>
                <a:gd name="connsiteX174" fmla="*/ 795341 w 1221148"/>
                <a:gd name="connsiteY174" fmla="*/ 687434 h 1165995"/>
                <a:gd name="connsiteX175" fmla="*/ 788472 w 1221148"/>
                <a:gd name="connsiteY175" fmla="*/ 684985 h 1165995"/>
                <a:gd name="connsiteX176" fmla="*/ 794600 w 1221148"/>
                <a:gd name="connsiteY176" fmla="*/ 688982 h 1165995"/>
                <a:gd name="connsiteX177" fmla="*/ 838336 w 1221148"/>
                <a:gd name="connsiteY177" fmla="*/ 731075 h 1165995"/>
                <a:gd name="connsiteX178" fmla="*/ 914953 w 1221148"/>
                <a:gd name="connsiteY178" fmla="*/ 1002369 h 1165995"/>
                <a:gd name="connsiteX179" fmla="*/ 852738 w 1221148"/>
                <a:gd name="connsiteY179" fmla="*/ 1122177 h 1165995"/>
                <a:gd name="connsiteX180" fmla="*/ 730035 w 1221148"/>
                <a:gd name="connsiteY180" fmla="*/ 1165952 h 1165995"/>
                <a:gd name="connsiteX181" fmla="*/ 604813 w 1221148"/>
                <a:gd name="connsiteY181" fmla="*/ 1131465 h 1165995"/>
                <a:gd name="connsiteX182" fmla="*/ 598195 w 1221148"/>
                <a:gd name="connsiteY182" fmla="*/ 1125370 h 1165995"/>
                <a:gd name="connsiteX183" fmla="*/ 596307 w 1221148"/>
                <a:gd name="connsiteY183" fmla="*/ 1127057 h 1165995"/>
                <a:gd name="connsiteX184" fmla="*/ 554267 w 1221148"/>
                <a:gd name="connsiteY184" fmla="*/ 1144598 h 1165995"/>
                <a:gd name="connsiteX185" fmla="*/ 341511 w 1221148"/>
                <a:gd name="connsiteY185" fmla="*/ 1048407 h 1165995"/>
                <a:gd name="connsiteX186" fmla="*/ 310244 w 1221148"/>
                <a:gd name="connsiteY186" fmla="*/ 908080 h 1165995"/>
                <a:gd name="connsiteX187" fmla="*/ 312581 w 1221148"/>
                <a:gd name="connsiteY187" fmla="*/ 891525 h 1165995"/>
                <a:gd name="connsiteX188" fmla="*/ 260540 w 1221148"/>
                <a:gd name="connsiteY188" fmla="*/ 906754 h 1165995"/>
                <a:gd name="connsiteX189" fmla="*/ 60644 w 1221148"/>
                <a:gd name="connsiteY189" fmla="*/ 835330 h 1165995"/>
                <a:gd name="connsiteX190" fmla="*/ 77170 w 1221148"/>
                <a:gd name="connsiteY190" fmla="*/ 677706 h 1165995"/>
                <a:gd name="connsiteX191" fmla="*/ 85760 w 1221148"/>
                <a:gd name="connsiteY191" fmla="*/ 668424 h 1165995"/>
                <a:gd name="connsiteX192" fmla="*/ 71374 w 1221148"/>
                <a:gd name="connsiteY192" fmla="*/ 664803 h 1165995"/>
                <a:gd name="connsiteX193" fmla="*/ 18757 w 1221148"/>
                <a:gd name="connsiteY193" fmla="*/ 619706 h 1165995"/>
                <a:gd name="connsiteX194" fmla="*/ 30270 w 1221148"/>
                <a:gd name="connsiteY194" fmla="*/ 441984 h 1165995"/>
                <a:gd name="connsiteX195" fmla="*/ 205264 w 1221148"/>
                <a:gd name="connsiteY195" fmla="*/ 385436 h 1165995"/>
                <a:gd name="connsiteX196" fmla="*/ 328018 w 1221148"/>
                <a:gd name="connsiteY196" fmla="*/ 418687 h 1165995"/>
                <a:gd name="connsiteX197" fmla="*/ 352368 w 1221148"/>
                <a:gd name="connsiteY197" fmla="*/ 431139 h 1165995"/>
                <a:gd name="connsiteX198" fmla="*/ 299416 w 1221148"/>
                <a:gd name="connsiteY198" fmla="*/ 365341 h 1165995"/>
                <a:gd name="connsiteX199" fmla="*/ 234375 w 1221148"/>
                <a:gd name="connsiteY199" fmla="*/ 103672 h 1165995"/>
                <a:gd name="connsiteX200" fmla="*/ 371733 w 1221148"/>
                <a:gd name="connsiteY200" fmla="*/ 8 h 116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1221148" h="1165995">
                  <a:moveTo>
                    <a:pt x="641245" y="627533"/>
                  </a:moveTo>
                  <a:lnTo>
                    <a:pt x="652910" y="697355"/>
                  </a:lnTo>
                  <a:cubicBezTo>
                    <a:pt x="672506" y="803681"/>
                    <a:pt x="692991" y="912760"/>
                    <a:pt x="667546" y="1017303"/>
                  </a:cubicBezTo>
                  <a:cubicBezTo>
                    <a:pt x="660071" y="1047255"/>
                    <a:pt x="647420" y="1075479"/>
                    <a:pt x="628804" y="1098015"/>
                  </a:cubicBezTo>
                  <a:lnTo>
                    <a:pt x="605627" y="1118728"/>
                  </a:lnTo>
                  <a:lnTo>
                    <a:pt x="610123" y="1123275"/>
                  </a:lnTo>
                  <a:cubicBezTo>
                    <a:pt x="675201" y="1165664"/>
                    <a:pt x="766040" y="1168688"/>
                    <a:pt x="832576" y="1125057"/>
                  </a:cubicBezTo>
                  <a:cubicBezTo>
                    <a:pt x="921290" y="1065729"/>
                    <a:pt x="925322" y="924610"/>
                    <a:pt x="888454" y="833602"/>
                  </a:cubicBezTo>
                  <a:cubicBezTo>
                    <a:pt x="865124" y="776579"/>
                    <a:pt x="829695" y="731219"/>
                    <a:pt x="785410" y="696515"/>
                  </a:cubicBezTo>
                  <a:lnTo>
                    <a:pt x="735275" y="666027"/>
                  </a:lnTo>
                  <a:lnTo>
                    <a:pt x="697545" y="652581"/>
                  </a:lnTo>
                  <a:cubicBezTo>
                    <a:pt x="694669" y="651721"/>
                    <a:pt x="693806" y="648852"/>
                    <a:pt x="694453" y="646486"/>
                  </a:cubicBezTo>
                  <a:lnTo>
                    <a:pt x="695035" y="646185"/>
                  </a:lnTo>
                  <a:close/>
                  <a:moveTo>
                    <a:pt x="505345" y="626141"/>
                  </a:moveTo>
                  <a:lnTo>
                    <a:pt x="438397" y="646537"/>
                  </a:lnTo>
                  <a:cubicBezTo>
                    <a:pt x="388748" y="659087"/>
                    <a:pt x="338524" y="669041"/>
                    <a:pt x="288155" y="675676"/>
                  </a:cubicBezTo>
                  <a:cubicBezTo>
                    <a:pt x="247861" y="681158"/>
                    <a:pt x="193463" y="687794"/>
                    <a:pt x="142663" y="682745"/>
                  </a:cubicBezTo>
                  <a:lnTo>
                    <a:pt x="95193" y="670798"/>
                  </a:lnTo>
                  <a:lnTo>
                    <a:pt x="71589" y="712067"/>
                  </a:lnTo>
                  <a:cubicBezTo>
                    <a:pt x="58340" y="752963"/>
                    <a:pt x="51427" y="811139"/>
                    <a:pt x="78502" y="848002"/>
                  </a:cubicBezTo>
                  <a:cubicBezTo>
                    <a:pt x="118251" y="903730"/>
                    <a:pt x="200773" y="909238"/>
                    <a:pt x="270657" y="896359"/>
                  </a:cubicBezTo>
                  <a:lnTo>
                    <a:pt x="313598" y="884325"/>
                  </a:lnTo>
                  <a:lnTo>
                    <a:pt x="320406" y="836107"/>
                  </a:lnTo>
                  <a:cubicBezTo>
                    <a:pt x="326955" y="812896"/>
                    <a:pt x="336767" y="790793"/>
                    <a:pt x="350136" y="770777"/>
                  </a:cubicBezTo>
                  <a:cubicBezTo>
                    <a:pt x="378887" y="727865"/>
                    <a:pt x="418851" y="696761"/>
                    <a:pt x="461402" y="668393"/>
                  </a:cubicBezTo>
                  <a:lnTo>
                    <a:pt x="525696" y="627015"/>
                  </a:lnTo>
                  <a:close/>
                  <a:moveTo>
                    <a:pt x="585149" y="623477"/>
                  </a:moveTo>
                  <a:lnTo>
                    <a:pt x="584897" y="629893"/>
                  </a:lnTo>
                  <a:cubicBezTo>
                    <a:pt x="583745" y="631823"/>
                    <a:pt x="581731" y="633193"/>
                    <a:pt x="579428" y="633842"/>
                  </a:cubicBezTo>
                  <a:lnTo>
                    <a:pt x="578708" y="633498"/>
                  </a:lnTo>
                  <a:lnTo>
                    <a:pt x="573311" y="652078"/>
                  </a:lnTo>
                  <a:lnTo>
                    <a:pt x="523875" y="727475"/>
                  </a:lnTo>
                  <a:cubicBezTo>
                    <a:pt x="500616" y="760739"/>
                    <a:pt x="475413" y="792419"/>
                    <a:pt x="445458" y="819779"/>
                  </a:cubicBezTo>
                  <a:cubicBezTo>
                    <a:pt x="419247" y="843971"/>
                    <a:pt x="390587" y="863266"/>
                    <a:pt x="359696" y="877738"/>
                  </a:cubicBezTo>
                  <a:lnTo>
                    <a:pt x="322910" y="888503"/>
                  </a:lnTo>
                  <a:lnTo>
                    <a:pt x="320235" y="918232"/>
                  </a:lnTo>
                  <a:cubicBezTo>
                    <a:pt x="323110" y="1025943"/>
                    <a:pt x="370837" y="1126166"/>
                    <a:pt x="491015" y="1126742"/>
                  </a:cubicBezTo>
                  <a:cubicBezTo>
                    <a:pt x="510422" y="1126742"/>
                    <a:pt x="528499" y="1124114"/>
                    <a:pt x="545004" y="1118993"/>
                  </a:cubicBezTo>
                  <a:lnTo>
                    <a:pt x="574790" y="1103814"/>
                  </a:lnTo>
                  <a:lnTo>
                    <a:pt x="557566" y="1087950"/>
                  </a:lnTo>
                  <a:cubicBezTo>
                    <a:pt x="544505" y="1070697"/>
                    <a:pt x="534460" y="1050753"/>
                    <a:pt x="528411" y="1028289"/>
                  </a:cubicBezTo>
                  <a:cubicBezTo>
                    <a:pt x="500328" y="924610"/>
                    <a:pt x="524091" y="822227"/>
                    <a:pt x="553038" y="721868"/>
                  </a:cubicBezTo>
                  <a:lnTo>
                    <a:pt x="573311" y="652078"/>
                  </a:lnTo>
                  <a:lnTo>
                    <a:pt x="590627" y="625668"/>
                  </a:lnTo>
                  <a:close/>
                  <a:moveTo>
                    <a:pt x="558259" y="614702"/>
                  </a:moveTo>
                  <a:lnTo>
                    <a:pt x="549764" y="620551"/>
                  </a:lnTo>
                  <a:lnTo>
                    <a:pt x="552318" y="623148"/>
                  </a:lnTo>
                  <a:cubicBezTo>
                    <a:pt x="552318" y="625524"/>
                    <a:pt x="550878" y="627972"/>
                    <a:pt x="547998" y="627972"/>
                  </a:cubicBezTo>
                  <a:lnTo>
                    <a:pt x="539515" y="627608"/>
                  </a:lnTo>
                  <a:lnTo>
                    <a:pt x="503810" y="652194"/>
                  </a:lnTo>
                  <a:cubicBezTo>
                    <a:pt x="472615" y="671993"/>
                    <a:pt x="441564" y="691865"/>
                    <a:pt x="413388" y="715481"/>
                  </a:cubicBezTo>
                  <a:cubicBezTo>
                    <a:pt x="367674" y="754361"/>
                    <a:pt x="337162" y="803609"/>
                    <a:pt x="325491" y="859822"/>
                  </a:cubicBezTo>
                  <a:lnTo>
                    <a:pt x="323537" y="881540"/>
                  </a:lnTo>
                  <a:lnTo>
                    <a:pt x="334277" y="878530"/>
                  </a:lnTo>
                  <a:cubicBezTo>
                    <a:pt x="422847" y="844402"/>
                    <a:pt x="480634" y="773015"/>
                    <a:pt x="532183" y="697172"/>
                  </a:cubicBezTo>
                  <a:lnTo>
                    <a:pt x="575383" y="631907"/>
                  </a:lnTo>
                  <a:lnTo>
                    <a:pt x="566764" y="627784"/>
                  </a:lnTo>
                  <a:close/>
                  <a:moveTo>
                    <a:pt x="543049" y="614655"/>
                  </a:moveTo>
                  <a:lnTo>
                    <a:pt x="532397" y="617900"/>
                  </a:lnTo>
                  <a:lnTo>
                    <a:pt x="538067" y="618211"/>
                  </a:lnTo>
                  <a:close/>
                  <a:moveTo>
                    <a:pt x="255931" y="608676"/>
                  </a:moveTo>
                  <a:cubicBezTo>
                    <a:pt x="215750" y="609684"/>
                    <a:pt x="176146" y="615876"/>
                    <a:pt x="141293" y="633156"/>
                  </a:cubicBezTo>
                  <a:lnTo>
                    <a:pt x="110430" y="656327"/>
                  </a:lnTo>
                  <a:lnTo>
                    <a:pt x="154473" y="662756"/>
                  </a:lnTo>
                  <a:cubicBezTo>
                    <a:pt x="169286" y="663775"/>
                    <a:pt x="183821" y="663847"/>
                    <a:pt x="197205" y="663559"/>
                  </a:cubicBezTo>
                  <a:cubicBezTo>
                    <a:pt x="261964" y="662405"/>
                    <a:pt x="327155" y="653028"/>
                    <a:pt x="391410" y="638603"/>
                  </a:cubicBezTo>
                  <a:lnTo>
                    <a:pt x="450363" y="623155"/>
                  </a:lnTo>
                  <a:lnTo>
                    <a:pt x="374025" y="615300"/>
                  </a:lnTo>
                  <a:cubicBezTo>
                    <a:pt x="336869" y="611844"/>
                    <a:pt x="296112" y="607668"/>
                    <a:pt x="255931" y="608676"/>
                  </a:cubicBezTo>
                  <a:close/>
                  <a:moveTo>
                    <a:pt x="466509" y="518660"/>
                  </a:moveTo>
                  <a:lnTo>
                    <a:pt x="496420" y="541956"/>
                  </a:lnTo>
                  <a:lnTo>
                    <a:pt x="482721" y="529691"/>
                  </a:lnTo>
                  <a:close/>
                  <a:moveTo>
                    <a:pt x="186843" y="402747"/>
                  </a:moveTo>
                  <a:cubicBezTo>
                    <a:pt x="145973" y="399862"/>
                    <a:pt x="97044" y="402170"/>
                    <a:pt x="64808" y="431021"/>
                  </a:cubicBezTo>
                  <a:cubicBezTo>
                    <a:pt x="22211" y="469681"/>
                    <a:pt x="1488" y="563158"/>
                    <a:pt x="37177" y="612204"/>
                  </a:cubicBezTo>
                  <a:cubicBezTo>
                    <a:pt x="45812" y="624177"/>
                    <a:pt x="56785" y="633446"/>
                    <a:pt x="69224" y="640595"/>
                  </a:cubicBezTo>
                  <a:lnTo>
                    <a:pt x="100428" y="652573"/>
                  </a:lnTo>
                  <a:lnTo>
                    <a:pt x="113066" y="638916"/>
                  </a:lnTo>
                  <a:cubicBezTo>
                    <a:pt x="171825" y="597444"/>
                    <a:pt x="251323" y="597444"/>
                    <a:pt x="319875" y="601476"/>
                  </a:cubicBezTo>
                  <a:cubicBezTo>
                    <a:pt x="357896" y="603780"/>
                    <a:pt x="395916" y="608532"/>
                    <a:pt x="433937" y="612492"/>
                  </a:cubicBezTo>
                  <a:lnTo>
                    <a:pt x="481156" y="615085"/>
                  </a:lnTo>
                  <a:lnTo>
                    <a:pt x="486921" y="613575"/>
                  </a:lnTo>
                  <a:lnTo>
                    <a:pt x="545220" y="594647"/>
                  </a:lnTo>
                  <a:lnTo>
                    <a:pt x="553416" y="607253"/>
                  </a:lnTo>
                  <a:lnTo>
                    <a:pt x="559470" y="602931"/>
                  </a:lnTo>
                  <a:lnTo>
                    <a:pt x="547549" y="593890"/>
                  </a:lnTo>
                  <a:lnTo>
                    <a:pt x="545220" y="594647"/>
                  </a:lnTo>
                  <a:lnTo>
                    <a:pt x="541984" y="589669"/>
                  </a:lnTo>
                  <a:lnTo>
                    <a:pt x="423455" y="499778"/>
                  </a:lnTo>
                  <a:lnTo>
                    <a:pt x="396449" y="474212"/>
                  </a:lnTo>
                  <a:lnTo>
                    <a:pt x="342265" y="446600"/>
                  </a:lnTo>
                  <a:cubicBezTo>
                    <a:pt x="293336" y="425251"/>
                    <a:pt x="240378" y="407363"/>
                    <a:pt x="186843" y="402747"/>
                  </a:cubicBezTo>
                  <a:close/>
                  <a:moveTo>
                    <a:pt x="845789" y="56815"/>
                  </a:moveTo>
                  <a:cubicBezTo>
                    <a:pt x="923144" y="63732"/>
                    <a:pt x="968171" y="144436"/>
                    <a:pt x="952008" y="214764"/>
                  </a:cubicBezTo>
                  <a:cubicBezTo>
                    <a:pt x="933535" y="295468"/>
                    <a:pt x="871767" y="364067"/>
                    <a:pt x="813462" y="419983"/>
                  </a:cubicBezTo>
                  <a:cubicBezTo>
                    <a:pt x="759776" y="470711"/>
                    <a:pt x="699739" y="521439"/>
                    <a:pt x="632776" y="554874"/>
                  </a:cubicBezTo>
                  <a:cubicBezTo>
                    <a:pt x="627003" y="557756"/>
                    <a:pt x="622385" y="549109"/>
                    <a:pt x="628157" y="546227"/>
                  </a:cubicBezTo>
                  <a:cubicBezTo>
                    <a:pt x="635662" y="542768"/>
                    <a:pt x="643167" y="538157"/>
                    <a:pt x="650671" y="534121"/>
                  </a:cubicBezTo>
                  <a:cubicBezTo>
                    <a:pt x="722253" y="490887"/>
                    <a:pt x="789217" y="434971"/>
                    <a:pt x="845789" y="373290"/>
                  </a:cubicBezTo>
                  <a:cubicBezTo>
                    <a:pt x="896012" y="317950"/>
                    <a:pt x="966439" y="230328"/>
                    <a:pt x="941617" y="149048"/>
                  </a:cubicBezTo>
                  <a:cubicBezTo>
                    <a:pt x="927185" y="102355"/>
                    <a:pt x="880426" y="62579"/>
                    <a:pt x="829626" y="65462"/>
                  </a:cubicBezTo>
                  <a:cubicBezTo>
                    <a:pt x="774785" y="68921"/>
                    <a:pt x="728603" y="108120"/>
                    <a:pt x="696276" y="149625"/>
                  </a:cubicBezTo>
                  <a:cubicBezTo>
                    <a:pt x="612571" y="257422"/>
                    <a:pt x="622962" y="400960"/>
                    <a:pt x="610262" y="530086"/>
                  </a:cubicBezTo>
                  <a:cubicBezTo>
                    <a:pt x="609685" y="536427"/>
                    <a:pt x="599871" y="536427"/>
                    <a:pt x="600448" y="530086"/>
                  </a:cubicBezTo>
                  <a:cubicBezTo>
                    <a:pt x="606221" y="471864"/>
                    <a:pt x="607953" y="413642"/>
                    <a:pt x="614880" y="355420"/>
                  </a:cubicBezTo>
                  <a:cubicBezTo>
                    <a:pt x="619498" y="309880"/>
                    <a:pt x="624694" y="261457"/>
                    <a:pt x="643167" y="219376"/>
                  </a:cubicBezTo>
                  <a:cubicBezTo>
                    <a:pt x="676648" y="142707"/>
                    <a:pt x="752848" y="48168"/>
                    <a:pt x="845789" y="56815"/>
                  </a:cubicBezTo>
                  <a:close/>
                  <a:moveTo>
                    <a:pt x="346326" y="30546"/>
                  </a:moveTo>
                  <a:cubicBezTo>
                    <a:pt x="318986" y="34509"/>
                    <a:pt x="293085" y="46613"/>
                    <a:pt x="273515" y="67938"/>
                  </a:cubicBezTo>
                  <a:cubicBezTo>
                    <a:pt x="206171" y="141712"/>
                    <a:pt x="240706" y="250068"/>
                    <a:pt x="286177" y="326725"/>
                  </a:cubicBezTo>
                  <a:cubicBezTo>
                    <a:pt x="303733" y="356120"/>
                    <a:pt x="323734" y="383137"/>
                    <a:pt x="345562" y="408361"/>
                  </a:cubicBezTo>
                  <a:lnTo>
                    <a:pt x="384439" y="447540"/>
                  </a:lnTo>
                  <a:lnTo>
                    <a:pt x="441275" y="476605"/>
                  </a:lnTo>
                  <a:cubicBezTo>
                    <a:pt x="469194" y="494204"/>
                    <a:pt x="499127" y="514688"/>
                    <a:pt x="525102" y="538779"/>
                  </a:cubicBezTo>
                  <a:lnTo>
                    <a:pt x="556489" y="573445"/>
                  </a:lnTo>
                  <a:lnTo>
                    <a:pt x="571092" y="529388"/>
                  </a:lnTo>
                  <a:cubicBezTo>
                    <a:pt x="575409" y="512313"/>
                    <a:pt x="578575" y="495023"/>
                    <a:pt x="580877" y="477732"/>
                  </a:cubicBezTo>
                  <a:cubicBezTo>
                    <a:pt x="596418" y="364188"/>
                    <a:pt x="595842" y="235659"/>
                    <a:pt x="537708" y="134219"/>
                  </a:cubicBezTo>
                  <a:cubicBezTo>
                    <a:pt x="511807" y="89263"/>
                    <a:pt x="475545" y="63903"/>
                    <a:pt x="427771" y="42001"/>
                  </a:cubicBezTo>
                  <a:cubicBezTo>
                    <a:pt x="402446" y="30762"/>
                    <a:pt x="373666" y="26584"/>
                    <a:pt x="346326" y="30546"/>
                  </a:cubicBezTo>
                  <a:close/>
                  <a:moveTo>
                    <a:pt x="371733" y="8"/>
                  </a:moveTo>
                  <a:cubicBezTo>
                    <a:pt x="392337" y="215"/>
                    <a:pt x="413382" y="4970"/>
                    <a:pt x="433527" y="14912"/>
                  </a:cubicBezTo>
                  <a:cubicBezTo>
                    <a:pt x="515260" y="55258"/>
                    <a:pt x="570516" y="150934"/>
                    <a:pt x="587784" y="238541"/>
                  </a:cubicBezTo>
                  <a:cubicBezTo>
                    <a:pt x="598720" y="293872"/>
                    <a:pt x="599871" y="353814"/>
                    <a:pt x="596993" y="410297"/>
                  </a:cubicBezTo>
                  <a:cubicBezTo>
                    <a:pt x="594115" y="468510"/>
                    <a:pt x="586633" y="527875"/>
                    <a:pt x="563609" y="582053"/>
                  </a:cubicBezTo>
                  <a:lnTo>
                    <a:pt x="562940" y="582388"/>
                  </a:lnTo>
                  <a:lnTo>
                    <a:pt x="565991" y="587903"/>
                  </a:lnTo>
                  <a:lnTo>
                    <a:pt x="558527" y="590326"/>
                  </a:lnTo>
                  <a:lnTo>
                    <a:pt x="567422" y="597254"/>
                  </a:lnTo>
                  <a:lnTo>
                    <a:pt x="570105" y="595339"/>
                  </a:lnTo>
                  <a:lnTo>
                    <a:pt x="565991" y="587903"/>
                  </a:lnTo>
                  <a:lnTo>
                    <a:pt x="580004" y="583353"/>
                  </a:lnTo>
                  <a:lnTo>
                    <a:pt x="586452" y="583670"/>
                  </a:lnTo>
                  <a:lnTo>
                    <a:pt x="588194" y="582426"/>
                  </a:lnTo>
                  <a:cubicBezTo>
                    <a:pt x="592794" y="578394"/>
                    <a:pt x="599694" y="585306"/>
                    <a:pt x="595094" y="589338"/>
                  </a:cubicBezTo>
                  <a:lnTo>
                    <a:pt x="589520" y="593176"/>
                  </a:lnTo>
                  <a:lnTo>
                    <a:pt x="585184" y="601818"/>
                  </a:lnTo>
                  <a:lnTo>
                    <a:pt x="575349" y="604814"/>
                  </a:lnTo>
                  <a:lnTo>
                    <a:pt x="574720" y="603678"/>
                  </a:lnTo>
                  <a:lnTo>
                    <a:pt x="574970" y="604930"/>
                  </a:lnTo>
                  <a:lnTo>
                    <a:pt x="575349" y="604814"/>
                  </a:lnTo>
                  <a:lnTo>
                    <a:pt x="584069" y="620576"/>
                  </a:lnTo>
                  <a:lnTo>
                    <a:pt x="588611" y="619116"/>
                  </a:lnTo>
                  <a:cubicBezTo>
                    <a:pt x="590627" y="619908"/>
                    <a:pt x="592067" y="621924"/>
                    <a:pt x="591203" y="624516"/>
                  </a:cubicBezTo>
                  <a:cubicBezTo>
                    <a:pt x="588899" y="632580"/>
                    <a:pt x="587170" y="640644"/>
                    <a:pt x="584866" y="648708"/>
                  </a:cubicBezTo>
                  <a:cubicBezTo>
                    <a:pt x="564704" y="717251"/>
                    <a:pt x="541661" y="785795"/>
                    <a:pt x="531292" y="857218"/>
                  </a:cubicBezTo>
                  <a:cubicBezTo>
                    <a:pt x="520923" y="924610"/>
                    <a:pt x="518042" y="1007553"/>
                    <a:pt x="555487" y="1068033"/>
                  </a:cubicBezTo>
                  <a:lnTo>
                    <a:pt x="585485" y="1098363"/>
                  </a:lnTo>
                  <a:lnTo>
                    <a:pt x="589559" y="1096287"/>
                  </a:lnTo>
                  <a:cubicBezTo>
                    <a:pt x="615794" y="1076343"/>
                    <a:pt x="634770" y="1046967"/>
                    <a:pt x="644545" y="1009239"/>
                  </a:cubicBezTo>
                  <a:cubicBezTo>
                    <a:pt x="672146" y="903400"/>
                    <a:pt x="658022" y="800801"/>
                    <a:pt x="641473" y="696824"/>
                  </a:cubicBezTo>
                  <a:lnTo>
                    <a:pt x="630365" y="623760"/>
                  </a:lnTo>
                  <a:lnTo>
                    <a:pt x="629223" y="623364"/>
                  </a:lnTo>
                  <a:cubicBezTo>
                    <a:pt x="626055" y="622500"/>
                    <a:pt x="625191" y="619764"/>
                    <a:pt x="625839" y="617388"/>
                  </a:cubicBezTo>
                  <a:lnTo>
                    <a:pt x="629067" y="615223"/>
                  </a:lnTo>
                  <a:lnTo>
                    <a:pt x="625570" y="592218"/>
                  </a:lnTo>
                  <a:cubicBezTo>
                    <a:pt x="624420" y="586458"/>
                    <a:pt x="634195" y="586458"/>
                    <a:pt x="635345" y="592218"/>
                  </a:cubicBezTo>
                  <a:lnTo>
                    <a:pt x="639314" y="615974"/>
                  </a:lnTo>
                  <a:lnTo>
                    <a:pt x="689198" y="631365"/>
                  </a:lnTo>
                  <a:cubicBezTo>
                    <a:pt x="708091" y="638394"/>
                    <a:pt x="726543" y="646584"/>
                    <a:pt x="744221" y="656124"/>
                  </a:cubicBezTo>
                  <a:lnTo>
                    <a:pt x="755920" y="663754"/>
                  </a:lnTo>
                  <a:lnTo>
                    <a:pt x="788078" y="675547"/>
                  </a:lnTo>
                  <a:cubicBezTo>
                    <a:pt x="877713" y="706688"/>
                    <a:pt x="972525" y="732182"/>
                    <a:pt x="1065719" y="728310"/>
                  </a:cubicBezTo>
                  <a:cubicBezTo>
                    <a:pt x="1134752" y="725441"/>
                    <a:pt x="1178473" y="693888"/>
                    <a:pt x="1185951" y="617585"/>
                  </a:cubicBezTo>
                  <a:cubicBezTo>
                    <a:pt x="1194005" y="537841"/>
                    <a:pt x="1161790" y="454080"/>
                    <a:pt x="1078375" y="432853"/>
                  </a:cubicBezTo>
                  <a:cubicBezTo>
                    <a:pt x="999563" y="413348"/>
                    <a:pt x="936858" y="437443"/>
                    <a:pt x="861498" y="462686"/>
                  </a:cubicBezTo>
                  <a:cubicBezTo>
                    <a:pt x="790739" y="486781"/>
                    <a:pt x="722282" y="517761"/>
                    <a:pt x="657851" y="555626"/>
                  </a:cubicBezTo>
                  <a:cubicBezTo>
                    <a:pt x="652098" y="558494"/>
                    <a:pt x="647496" y="550462"/>
                    <a:pt x="652674" y="547020"/>
                  </a:cubicBezTo>
                  <a:cubicBezTo>
                    <a:pt x="726308" y="503992"/>
                    <a:pt x="806271" y="468423"/>
                    <a:pt x="888535" y="443754"/>
                  </a:cubicBezTo>
                  <a:cubicBezTo>
                    <a:pt x="926791" y="432567"/>
                    <a:pt x="970655" y="421379"/>
                    <a:pt x="1014376" y="418009"/>
                  </a:cubicBezTo>
                  <a:cubicBezTo>
                    <a:pt x="1058097" y="414638"/>
                    <a:pt x="1101674" y="419085"/>
                    <a:pt x="1139354" y="439164"/>
                  </a:cubicBezTo>
                  <a:cubicBezTo>
                    <a:pt x="1203209" y="473013"/>
                    <a:pt x="1228521" y="550462"/>
                    <a:pt x="1219317" y="619880"/>
                  </a:cubicBezTo>
                  <a:cubicBezTo>
                    <a:pt x="1211838" y="680692"/>
                    <a:pt x="1170994" y="720852"/>
                    <a:pt x="1111166" y="732899"/>
                  </a:cubicBezTo>
                  <a:cubicBezTo>
                    <a:pt x="1039832" y="746668"/>
                    <a:pt x="964471" y="732899"/>
                    <a:pt x="894863" y="716262"/>
                  </a:cubicBezTo>
                  <a:cubicBezTo>
                    <a:pt x="861210" y="707944"/>
                    <a:pt x="828132" y="698191"/>
                    <a:pt x="795341" y="687434"/>
                  </a:cubicBezTo>
                  <a:lnTo>
                    <a:pt x="788472" y="684985"/>
                  </a:lnTo>
                  <a:lnTo>
                    <a:pt x="794600" y="688982"/>
                  </a:lnTo>
                  <a:cubicBezTo>
                    <a:pt x="810397" y="701411"/>
                    <a:pt x="825087" y="715379"/>
                    <a:pt x="838336" y="731075"/>
                  </a:cubicBezTo>
                  <a:cubicBezTo>
                    <a:pt x="900552" y="805379"/>
                    <a:pt x="931659" y="905602"/>
                    <a:pt x="914953" y="1002369"/>
                  </a:cubicBezTo>
                  <a:cubicBezTo>
                    <a:pt x="906888" y="1046721"/>
                    <a:pt x="889030" y="1093377"/>
                    <a:pt x="852738" y="1122177"/>
                  </a:cubicBezTo>
                  <a:cubicBezTo>
                    <a:pt x="818174" y="1149248"/>
                    <a:pt x="773817" y="1164800"/>
                    <a:pt x="730035" y="1165952"/>
                  </a:cubicBezTo>
                  <a:cubicBezTo>
                    <a:pt x="685390" y="1166816"/>
                    <a:pt x="641033" y="1154864"/>
                    <a:pt x="604813" y="1131465"/>
                  </a:cubicBezTo>
                  <a:lnTo>
                    <a:pt x="598195" y="1125370"/>
                  </a:lnTo>
                  <a:lnTo>
                    <a:pt x="596307" y="1127057"/>
                  </a:lnTo>
                  <a:cubicBezTo>
                    <a:pt x="583917" y="1134986"/>
                    <a:pt x="569937" y="1140998"/>
                    <a:pt x="554267" y="1144598"/>
                  </a:cubicBezTo>
                  <a:cubicBezTo>
                    <a:pt x="467440" y="1164182"/>
                    <a:pt x="381762" y="1129046"/>
                    <a:pt x="341511" y="1048407"/>
                  </a:cubicBezTo>
                  <a:cubicBezTo>
                    <a:pt x="320810" y="1006359"/>
                    <a:pt x="309597" y="956967"/>
                    <a:pt x="310244" y="908080"/>
                  </a:cubicBezTo>
                  <a:lnTo>
                    <a:pt x="312581" y="891525"/>
                  </a:lnTo>
                  <a:lnTo>
                    <a:pt x="260540" y="906754"/>
                  </a:lnTo>
                  <a:cubicBezTo>
                    <a:pt x="193140" y="915970"/>
                    <a:pt x="90023" y="910210"/>
                    <a:pt x="60644" y="835330"/>
                  </a:cubicBezTo>
                  <a:cubicBezTo>
                    <a:pt x="41202" y="787811"/>
                    <a:pt x="48330" y="723768"/>
                    <a:pt x="77170" y="677706"/>
                  </a:cubicBezTo>
                  <a:lnTo>
                    <a:pt x="85760" y="668424"/>
                  </a:lnTo>
                  <a:lnTo>
                    <a:pt x="71374" y="664803"/>
                  </a:lnTo>
                  <a:cubicBezTo>
                    <a:pt x="49986" y="654832"/>
                    <a:pt x="31709" y="640334"/>
                    <a:pt x="18757" y="619706"/>
                  </a:cubicBezTo>
                  <a:cubicBezTo>
                    <a:pt x="-12903" y="570082"/>
                    <a:pt x="-1390" y="488723"/>
                    <a:pt x="30270" y="441984"/>
                  </a:cubicBezTo>
                  <a:cubicBezTo>
                    <a:pt x="68838" y="383705"/>
                    <a:pt x="141944" y="376781"/>
                    <a:pt x="205264" y="385436"/>
                  </a:cubicBezTo>
                  <a:cubicBezTo>
                    <a:pt x="246997" y="391207"/>
                    <a:pt x="288299" y="402891"/>
                    <a:pt x="328018" y="418687"/>
                  </a:cubicBezTo>
                  <a:lnTo>
                    <a:pt x="352368" y="431139"/>
                  </a:lnTo>
                  <a:lnTo>
                    <a:pt x="299416" y="365341"/>
                  </a:lnTo>
                  <a:cubicBezTo>
                    <a:pt x="249916" y="292143"/>
                    <a:pt x="209049" y="193008"/>
                    <a:pt x="234375" y="103672"/>
                  </a:cubicBezTo>
                  <a:cubicBezTo>
                    <a:pt x="252074" y="39696"/>
                    <a:pt x="309920" y="-614"/>
                    <a:pt x="371733" y="8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112"/>
            <p:cNvSpPr/>
            <p:nvPr>
              <p:custDataLst>
                <p:tags r:id="rId28"/>
              </p:custDataLst>
            </p:nvPr>
          </p:nvSpPr>
          <p:spPr bwMode="auto">
            <a:xfrm>
              <a:off x="9593990" y="1807930"/>
              <a:ext cx="272402" cy="296979"/>
            </a:xfrm>
            <a:custGeom>
              <a:avLst/>
              <a:gdLst>
                <a:gd name="T0" fmla="*/ 366 w 366"/>
                <a:gd name="T1" fmla="*/ 178 h 400"/>
                <a:gd name="T2" fmla="*/ 142 w 366"/>
                <a:gd name="T3" fmla="*/ 62 h 400"/>
                <a:gd name="T4" fmla="*/ 0 w 366"/>
                <a:gd name="T5" fmla="*/ 263 h 400"/>
                <a:gd name="T6" fmla="*/ 258 w 366"/>
                <a:gd name="T7" fmla="*/ 360 h 400"/>
                <a:gd name="T8" fmla="*/ 366 w 366"/>
                <a:gd name="T9" fmla="*/ 178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00">
                  <a:moveTo>
                    <a:pt x="366" y="178"/>
                  </a:moveTo>
                  <a:cubicBezTo>
                    <a:pt x="341" y="62"/>
                    <a:pt x="249" y="0"/>
                    <a:pt x="142" y="62"/>
                  </a:cubicBezTo>
                  <a:cubicBezTo>
                    <a:pt x="82" y="96"/>
                    <a:pt x="0" y="191"/>
                    <a:pt x="0" y="263"/>
                  </a:cubicBezTo>
                  <a:cubicBezTo>
                    <a:pt x="0" y="379"/>
                    <a:pt x="179" y="400"/>
                    <a:pt x="258" y="360"/>
                  </a:cubicBezTo>
                  <a:cubicBezTo>
                    <a:pt x="352" y="311"/>
                    <a:pt x="366" y="178"/>
                    <a:pt x="366" y="178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0" name="任意多边形 129"/>
            <p:cNvSpPr/>
            <p:nvPr>
              <p:custDataLst>
                <p:tags r:id="rId29"/>
              </p:custDataLst>
            </p:nvPr>
          </p:nvSpPr>
          <p:spPr bwMode="auto">
            <a:xfrm>
              <a:off x="7811651" y="3937984"/>
              <a:ext cx="1014291" cy="2939067"/>
            </a:xfrm>
            <a:custGeom>
              <a:avLst/>
              <a:gdLst>
                <a:gd name="connsiteX0" fmla="*/ 420039 w 786174"/>
                <a:gd name="connsiteY0" fmla="*/ 2025904 h 2278063"/>
                <a:gd name="connsiteX1" fmla="*/ 468556 w 786174"/>
                <a:gd name="connsiteY1" fmla="*/ 2116143 h 2278063"/>
                <a:gd name="connsiteX2" fmla="*/ 482864 w 786174"/>
                <a:gd name="connsiteY2" fmla="*/ 2099606 h 2278063"/>
                <a:gd name="connsiteX3" fmla="*/ 493604 w 786174"/>
                <a:gd name="connsiteY3" fmla="*/ 2078528 h 2278063"/>
                <a:gd name="connsiteX4" fmla="*/ 444464 w 786174"/>
                <a:gd name="connsiteY4" fmla="*/ 2038873 h 2278063"/>
                <a:gd name="connsiteX5" fmla="*/ 389203 w 786174"/>
                <a:gd name="connsiteY5" fmla="*/ 1968550 h 2278063"/>
                <a:gd name="connsiteX6" fmla="*/ 412348 w 786174"/>
                <a:gd name="connsiteY6" fmla="*/ 2011599 h 2278063"/>
                <a:gd name="connsiteX7" fmla="*/ 450865 w 786174"/>
                <a:gd name="connsiteY7" fmla="*/ 2032046 h 2278063"/>
                <a:gd name="connsiteX8" fmla="*/ 497937 w 786174"/>
                <a:gd name="connsiteY8" fmla="*/ 2070024 h 2278063"/>
                <a:gd name="connsiteX9" fmla="*/ 504170 w 786174"/>
                <a:gd name="connsiteY9" fmla="*/ 2057792 h 2278063"/>
                <a:gd name="connsiteX10" fmla="*/ 512779 w 786174"/>
                <a:gd name="connsiteY10" fmla="*/ 2025426 h 2278063"/>
                <a:gd name="connsiteX11" fmla="*/ 451194 w 786174"/>
                <a:gd name="connsiteY11" fmla="*/ 1995488 h 2278063"/>
                <a:gd name="connsiteX12" fmla="*/ 280199 w 786174"/>
                <a:gd name="connsiteY12" fmla="*/ 1942677 h 2278063"/>
                <a:gd name="connsiteX13" fmla="*/ 280868 w 786174"/>
                <a:gd name="connsiteY13" fmla="*/ 2039826 h 2278063"/>
                <a:gd name="connsiteX14" fmla="*/ 287684 w 786174"/>
                <a:gd name="connsiteY14" fmla="*/ 2180773 h 2278063"/>
                <a:gd name="connsiteX15" fmla="*/ 327699 w 786174"/>
                <a:gd name="connsiteY15" fmla="*/ 2182442 h 2278063"/>
                <a:gd name="connsiteX16" fmla="*/ 452698 w 786174"/>
                <a:gd name="connsiteY16" fmla="*/ 2134472 h 2278063"/>
                <a:gd name="connsiteX17" fmla="*/ 461879 w 786174"/>
                <a:gd name="connsiteY17" fmla="*/ 2123860 h 2278063"/>
                <a:gd name="connsiteX18" fmla="*/ 402175 w 786174"/>
                <a:gd name="connsiteY18" fmla="*/ 2016418 h 2278063"/>
                <a:gd name="connsiteX19" fmla="*/ 356491 w 786174"/>
                <a:gd name="connsiteY19" fmla="*/ 1992161 h 2278063"/>
                <a:gd name="connsiteX20" fmla="*/ 279879 w 786174"/>
                <a:gd name="connsiteY20" fmla="*/ 1896167 h 2278063"/>
                <a:gd name="connsiteX21" fmla="*/ 280120 w 786174"/>
                <a:gd name="connsiteY21" fmla="*/ 1931256 h 2278063"/>
                <a:gd name="connsiteX22" fmla="*/ 280125 w 786174"/>
                <a:gd name="connsiteY22" fmla="*/ 1931255 h 2278063"/>
                <a:gd name="connsiteX23" fmla="*/ 363195 w 786174"/>
                <a:gd name="connsiteY23" fmla="*/ 1985506 h 2278063"/>
                <a:gd name="connsiteX24" fmla="*/ 394120 w 786174"/>
                <a:gd name="connsiteY24" fmla="*/ 2001923 h 2278063"/>
                <a:gd name="connsiteX25" fmla="*/ 374685 w 786174"/>
                <a:gd name="connsiteY25" fmla="*/ 1966947 h 2278063"/>
                <a:gd name="connsiteX26" fmla="*/ 372114 w 786174"/>
                <a:gd name="connsiteY26" fmla="*/ 1960306 h 2278063"/>
                <a:gd name="connsiteX27" fmla="*/ 309428 w 786174"/>
                <a:gd name="connsiteY27" fmla="*/ 1923893 h 2278063"/>
                <a:gd name="connsiteX28" fmla="*/ 358156 w 786174"/>
                <a:gd name="connsiteY28" fmla="*/ 1894874 h 2278063"/>
                <a:gd name="connsiteX29" fmla="*/ 375612 w 786174"/>
                <a:gd name="connsiteY29" fmla="*/ 1943271 h 2278063"/>
                <a:gd name="connsiteX30" fmla="*/ 381824 w 786174"/>
                <a:gd name="connsiteY30" fmla="*/ 1954826 h 2278063"/>
                <a:gd name="connsiteX31" fmla="*/ 383586 w 786174"/>
                <a:gd name="connsiteY31" fmla="*/ 1955844 h 2278063"/>
                <a:gd name="connsiteX32" fmla="*/ 456735 w 786174"/>
                <a:gd name="connsiteY32" fmla="*/ 1987293 h 2278063"/>
                <a:gd name="connsiteX33" fmla="*/ 515401 w 786174"/>
                <a:gd name="connsiteY33" fmla="*/ 2015566 h 2278063"/>
                <a:gd name="connsiteX34" fmla="*/ 522340 w 786174"/>
                <a:gd name="connsiteY34" fmla="*/ 1989477 h 2278063"/>
                <a:gd name="connsiteX35" fmla="*/ 524409 w 786174"/>
                <a:gd name="connsiteY35" fmla="*/ 1963032 h 2278063"/>
                <a:gd name="connsiteX36" fmla="*/ 457260 w 786174"/>
                <a:gd name="connsiteY36" fmla="*/ 1927179 h 2278063"/>
                <a:gd name="connsiteX37" fmla="*/ 380905 w 786174"/>
                <a:gd name="connsiteY37" fmla="*/ 1904112 h 2278063"/>
                <a:gd name="connsiteX38" fmla="*/ 270218 w 786174"/>
                <a:gd name="connsiteY38" fmla="*/ 1893397 h 2278063"/>
                <a:gd name="connsiteX39" fmla="*/ 226816 w 786174"/>
                <a:gd name="connsiteY39" fmla="*/ 1925637 h 2278063"/>
                <a:gd name="connsiteX40" fmla="*/ 112338 w 786174"/>
                <a:gd name="connsiteY40" fmla="*/ 1985275 h 2278063"/>
                <a:gd name="connsiteX41" fmla="*/ 63321 w 786174"/>
                <a:gd name="connsiteY41" fmla="*/ 2024848 h 2278063"/>
                <a:gd name="connsiteX42" fmla="*/ 81397 w 786174"/>
                <a:gd name="connsiteY42" fmla="*/ 2063365 h 2278063"/>
                <a:gd name="connsiteX43" fmla="*/ 254010 w 786174"/>
                <a:gd name="connsiteY43" fmla="*/ 2179369 h 2278063"/>
                <a:gd name="connsiteX44" fmla="*/ 277967 w 786174"/>
                <a:gd name="connsiteY44" fmla="*/ 2180368 h 2278063"/>
                <a:gd name="connsiteX45" fmla="*/ 271165 w 786174"/>
                <a:gd name="connsiteY45" fmla="*/ 2035004 h 2278063"/>
                <a:gd name="connsiteX46" fmla="*/ 279096 w 786174"/>
                <a:gd name="connsiteY46" fmla="*/ 1845661 h 2278063"/>
                <a:gd name="connsiteX47" fmla="*/ 279677 w 786174"/>
                <a:gd name="connsiteY47" fmla="*/ 1882591 h 2278063"/>
                <a:gd name="connsiteX48" fmla="*/ 315809 w 786174"/>
                <a:gd name="connsiteY48" fmla="*/ 1916668 h 2278063"/>
                <a:gd name="connsiteX49" fmla="*/ 366584 w 786174"/>
                <a:gd name="connsiteY49" fmla="*/ 1946017 h 2278063"/>
                <a:gd name="connsiteX50" fmla="*/ 344669 w 786174"/>
                <a:gd name="connsiteY50" fmla="*/ 1889398 h 2278063"/>
                <a:gd name="connsiteX51" fmla="*/ 324272 w 786174"/>
                <a:gd name="connsiteY51" fmla="*/ 1881116 h 2278063"/>
                <a:gd name="connsiteX52" fmla="*/ 269455 w 786174"/>
                <a:gd name="connsiteY52" fmla="*/ 1845418 h 2278063"/>
                <a:gd name="connsiteX53" fmla="*/ 150887 w 786174"/>
                <a:gd name="connsiteY53" fmla="*/ 1892178 h 2278063"/>
                <a:gd name="connsiteX54" fmla="*/ 40540 w 786174"/>
                <a:gd name="connsiteY54" fmla="*/ 1955501 h 2278063"/>
                <a:gd name="connsiteX55" fmla="*/ 51781 w 786174"/>
                <a:gd name="connsiteY55" fmla="*/ 2000258 h 2278063"/>
                <a:gd name="connsiteX56" fmla="*/ 59060 w 786174"/>
                <a:gd name="connsiteY56" fmla="*/ 2015768 h 2278063"/>
                <a:gd name="connsiteX57" fmla="*/ 105402 w 786174"/>
                <a:gd name="connsiteY57" fmla="*/ 1978354 h 2278063"/>
                <a:gd name="connsiteX58" fmla="*/ 191498 w 786174"/>
                <a:gd name="connsiteY58" fmla="*/ 1933940 h 2278063"/>
                <a:gd name="connsiteX59" fmla="*/ 270090 w 786174"/>
                <a:gd name="connsiteY59" fmla="*/ 1881323 h 2278063"/>
                <a:gd name="connsiteX60" fmla="*/ 331633 w 786174"/>
                <a:gd name="connsiteY60" fmla="*/ 1821341 h 2278063"/>
                <a:gd name="connsiteX61" fmla="*/ 353892 w 786174"/>
                <a:gd name="connsiteY61" fmla="*/ 1883052 h 2278063"/>
                <a:gd name="connsiteX62" fmla="*/ 405755 w 786174"/>
                <a:gd name="connsiteY62" fmla="*/ 1901237 h 2278063"/>
                <a:gd name="connsiteX63" fmla="*/ 471851 w 786174"/>
                <a:gd name="connsiteY63" fmla="*/ 1922365 h 2278063"/>
                <a:gd name="connsiteX64" fmla="*/ 525237 w 786174"/>
                <a:gd name="connsiteY64" fmla="*/ 1952441 h 2278063"/>
                <a:gd name="connsiteX65" fmla="*/ 527856 w 786174"/>
                <a:gd name="connsiteY65" fmla="*/ 1918977 h 2278063"/>
                <a:gd name="connsiteX66" fmla="*/ 526411 w 786174"/>
                <a:gd name="connsiteY66" fmla="*/ 1891889 h 2278063"/>
                <a:gd name="connsiteX67" fmla="*/ 463442 w 786174"/>
                <a:gd name="connsiteY67" fmla="*/ 1876551 h 2278063"/>
                <a:gd name="connsiteX68" fmla="*/ 369081 w 786174"/>
                <a:gd name="connsiteY68" fmla="*/ 1836956 h 2278063"/>
                <a:gd name="connsiteX69" fmla="*/ 269024 w 786174"/>
                <a:gd name="connsiteY69" fmla="*/ 1821077 h 2278063"/>
                <a:gd name="connsiteX70" fmla="*/ 150954 w 786174"/>
                <a:gd name="connsiteY70" fmla="*/ 1866686 h 2278063"/>
                <a:gd name="connsiteX71" fmla="*/ 31102 w 786174"/>
                <a:gd name="connsiteY71" fmla="*/ 1917923 h 2278063"/>
                <a:gd name="connsiteX72" fmla="*/ 37999 w 786174"/>
                <a:gd name="connsiteY72" fmla="*/ 1945384 h 2278063"/>
                <a:gd name="connsiteX73" fmla="*/ 147067 w 786174"/>
                <a:gd name="connsiteY73" fmla="*/ 1883271 h 2278063"/>
                <a:gd name="connsiteX74" fmla="*/ 268948 w 786174"/>
                <a:gd name="connsiteY74" fmla="*/ 1835286 h 2278063"/>
                <a:gd name="connsiteX75" fmla="*/ 269279 w 786174"/>
                <a:gd name="connsiteY75" fmla="*/ 1835474 h 2278063"/>
                <a:gd name="connsiteX76" fmla="*/ 278364 w 786174"/>
                <a:gd name="connsiteY76" fmla="*/ 1799130 h 2278063"/>
                <a:gd name="connsiteX77" fmla="*/ 278893 w 786174"/>
                <a:gd name="connsiteY77" fmla="*/ 1832796 h 2278063"/>
                <a:gd name="connsiteX78" fmla="*/ 306358 w 786174"/>
                <a:gd name="connsiteY78" fmla="*/ 1854312 h 2278063"/>
                <a:gd name="connsiteX79" fmla="*/ 335252 w 786174"/>
                <a:gd name="connsiteY79" fmla="*/ 1876517 h 2278063"/>
                <a:gd name="connsiteX80" fmla="*/ 340379 w 786174"/>
                <a:gd name="connsiteY80" fmla="*/ 1878315 h 2278063"/>
                <a:gd name="connsiteX81" fmla="*/ 315767 w 786174"/>
                <a:gd name="connsiteY81" fmla="*/ 1814725 h 2278063"/>
                <a:gd name="connsiteX82" fmla="*/ 267975 w 786174"/>
                <a:gd name="connsiteY82" fmla="*/ 1761826 h 2278063"/>
                <a:gd name="connsiteX83" fmla="*/ 144173 w 786174"/>
                <a:gd name="connsiteY83" fmla="*/ 1802444 h 2278063"/>
                <a:gd name="connsiteX84" fmla="*/ 21682 w 786174"/>
                <a:gd name="connsiteY84" fmla="*/ 1862019 h 2278063"/>
                <a:gd name="connsiteX85" fmla="*/ 26047 w 786174"/>
                <a:gd name="connsiteY85" fmla="*/ 1897794 h 2278063"/>
                <a:gd name="connsiteX86" fmla="*/ 28782 w 786174"/>
                <a:gd name="connsiteY86" fmla="*/ 1908684 h 2278063"/>
                <a:gd name="connsiteX87" fmla="*/ 148587 w 786174"/>
                <a:gd name="connsiteY87" fmla="*/ 1857366 h 2278063"/>
                <a:gd name="connsiteX88" fmla="*/ 268832 w 786174"/>
                <a:gd name="connsiteY88" fmla="*/ 1810229 h 2278063"/>
                <a:gd name="connsiteX89" fmla="*/ 309921 w 786174"/>
                <a:gd name="connsiteY89" fmla="*/ 1761143 h 2278063"/>
                <a:gd name="connsiteX90" fmla="*/ 327063 w 786174"/>
                <a:gd name="connsiteY90" fmla="*/ 1808671 h 2278063"/>
                <a:gd name="connsiteX91" fmla="*/ 466001 w 786174"/>
                <a:gd name="connsiteY91" fmla="*/ 1867306 h 2278063"/>
                <a:gd name="connsiteX92" fmla="*/ 525881 w 786174"/>
                <a:gd name="connsiteY92" fmla="*/ 1881955 h 2278063"/>
                <a:gd name="connsiteX93" fmla="*/ 523686 w 786174"/>
                <a:gd name="connsiteY93" fmla="*/ 1840815 h 2278063"/>
                <a:gd name="connsiteX94" fmla="*/ 392634 w 786174"/>
                <a:gd name="connsiteY94" fmla="*/ 1790769 h 2278063"/>
                <a:gd name="connsiteX95" fmla="*/ 277584 w 786174"/>
                <a:gd name="connsiteY95" fmla="*/ 1749561 h 2278063"/>
                <a:gd name="connsiteX96" fmla="*/ 278189 w 786174"/>
                <a:gd name="connsiteY96" fmla="*/ 1788045 h 2278063"/>
                <a:gd name="connsiteX97" fmla="*/ 310761 w 786174"/>
                <a:gd name="connsiteY97" fmla="*/ 1801791 h 2278063"/>
                <a:gd name="connsiteX98" fmla="*/ 308141 w 786174"/>
                <a:gd name="connsiteY98" fmla="*/ 1795023 h 2278063"/>
                <a:gd name="connsiteX99" fmla="*/ 299323 w 786174"/>
                <a:gd name="connsiteY99" fmla="*/ 1757347 h 2278063"/>
                <a:gd name="connsiteX100" fmla="*/ 304171 w 786174"/>
                <a:gd name="connsiteY100" fmla="*/ 1734873 h 2278063"/>
                <a:gd name="connsiteX101" fmla="*/ 307248 w 786174"/>
                <a:gd name="connsiteY101" fmla="*/ 1749990 h 2278063"/>
                <a:gd name="connsiteX102" fmla="*/ 411067 w 786174"/>
                <a:gd name="connsiteY102" fmla="*/ 1786170 h 2278063"/>
                <a:gd name="connsiteX103" fmla="*/ 523093 w 786174"/>
                <a:gd name="connsiteY103" fmla="*/ 1829683 h 2278063"/>
                <a:gd name="connsiteX104" fmla="*/ 521484 w 786174"/>
                <a:gd name="connsiteY104" fmla="*/ 1799522 h 2278063"/>
                <a:gd name="connsiteX105" fmla="*/ 520540 w 786174"/>
                <a:gd name="connsiteY105" fmla="*/ 1793472 h 2278063"/>
                <a:gd name="connsiteX106" fmla="*/ 460091 w 786174"/>
                <a:gd name="connsiteY106" fmla="*/ 1781955 h 2278063"/>
                <a:gd name="connsiteX107" fmla="*/ 399255 w 786174"/>
                <a:gd name="connsiteY107" fmla="*/ 1761896 h 2278063"/>
                <a:gd name="connsiteX108" fmla="*/ 277232 w 786174"/>
                <a:gd name="connsiteY108" fmla="*/ 1727217 h 2278063"/>
                <a:gd name="connsiteX109" fmla="*/ 277427 w 786174"/>
                <a:gd name="connsiteY109" fmla="*/ 1739600 h 2278063"/>
                <a:gd name="connsiteX110" fmla="*/ 277429 w 786174"/>
                <a:gd name="connsiteY110" fmla="*/ 1739599 h 2278063"/>
                <a:gd name="connsiteX111" fmla="*/ 296744 w 786174"/>
                <a:gd name="connsiteY111" fmla="*/ 1746330 h 2278063"/>
                <a:gd name="connsiteX112" fmla="*/ 293342 w 786174"/>
                <a:gd name="connsiteY112" fmla="*/ 1731795 h 2278063"/>
                <a:gd name="connsiteX113" fmla="*/ 267046 w 786174"/>
                <a:gd name="connsiteY113" fmla="*/ 1709363 h 2278063"/>
                <a:gd name="connsiteX114" fmla="*/ 144177 w 786174"/>
                <a:gd name="connsiteY114" fmla="*/ 1762454 h 2278063"/>
                <a:gd name="connsiteX115" fmla="*/ 15637 w 786174"/>
                <a:gd name="connsiteY115" fmla="*/ 1812467 h 2278063"/>
                <a:gd name="connsiteX116" fmla="*/ 20391 w 786174"/>
                <a:gd name="connsiteY116" fmla="*/ 1851433 h 2278063"/>
                <a:gd name="connsiteX117" fmla="*/ 140128 w 786174"/>
                <a:gd name="connsiteY117" fmla="*/ 1793390 h 2278063"/>
                <a:gd name="connsiteX118" fmla="*/ 267785 w 786174"/>
                <a:gd name="connsiteY118" fmla="*/ 1751100 h 2278063"/>
                <a:gd name="connsiteX119" fmla="*/ 298499 w 786174"/>
                <a:gd name="connsiteY119" fmla="*/ 1707006 h 2278063"/>
                <a:gd name="connsiteX120" fmla="*/ 302100 w 786174"/>
                <a:gd name="connsiteY120" fmla="*/ 1724700 h 2278063"/>
                <a:gd name="connsiteX121" fmla="*/ 408481 w 786174"/>
                <a:gd name="connsiteY121" fmla="*/ 1754473 h 2278063"/>
                <a:gd name="connsiteX122" fmla="*/ 464704 w 786174"/>
                <a:gd name="connsiteY122" fmla="*/ 1773603 h 2278063"/>
                <a:gd name="connsiteX123" fmla="*/ 518985 w 786174"/>
                <a:gd name="connsiteY123" fmla="*/ 1783498 h 2278063"/>
                <a:gd name="connsiteX124" fmla="*/ 515525 w 786174"/>
                <a:gd name="connsiteY124" fmla="*/ 1761314 h 2278063"/>
                <a:gd name="connsiteX125" fmla="*/ 454807 w 786174"/>
                <a:gd name="connsiteY125" fmla="*/ 1750633 h 2278063"/>
                <a:gd name="connsiteX126" fmla="*/ 392756 w 786174"/>
                <a:gd name="connsiteY126" fmla="*/ 1729024 h 2278063"/>
                <a:gd name="connsiteX127" fmla="*/ 331068 w 786174"/>
                <a:gd name="connsiteY127" fmla="*/ 1716513 h 2278063"/>
                <a:gd name="connsiteX128" fmla="*/ 276814 w 786174"/>
                <a:gd name="connsiteY128" fmla="*/ 1700676 h 2278063"/>
                <a:gd name="connsiteX129" fmla="*/ 277082 w 786174"/>
                <a:gd name="connsiteY129" fmla="*/ 1717699 h 2278063"/>
                <a:gd name="connsiteX130" fmla="*/ 290951 w 786174"/>
                <a:gd name="connsiteY130" fmla="*/ 1721580 h 2278063"/>
                <a:gd name="connsiteX131" fmla="*/ 286736 w 786174"/>
                <a:gd name="connsiteY131" fmla="*/ 1703572 h 2278063"/>
                <a:gd name="connsiteX132" fmla="*/ 266319 w 786174"/>
                <a:gd name="connsiteY132" fmla="*/ 1668304 h 2278063"/>
                <a:gd name="connsiteX133" fmla="*/ 195995 w 786174"/>
                <a:gd name="connsiteY133" fmla="*/ 1682939 h 2278063"/>
                <a:gd name="connsiteX134" fmla="*/ 126795 w 786174"/>
                <a:gd name="connsiteY134" fmla="*/ 1710272 h 2278063"/>
                <a:gd name="connsiteX135" fmla="*/ 12784 w 786174"/>
                <a:gd name="connsiteY135" fmla="*/ 1770014 h 2278063"/>
                <a:gd name="connsiteX136" fmla="*/ 13332 w 786174"/>
                <a:gd name="connsiteY136" fmla="*/ 1793571 h 2278063"/>
                <a:gd name="connsiteX137" fmla="*/ 14436 w 786174"/>
                <a:gd name="connsiteY137" fmla="*/ 1802618 h 2278063"/>
                <a:gd name="connsiteX138" fmla="*/ 140420 w 786174"/>
                <a:gd name="connsiteY138" fmla="*/ 1753620 h 2278063"/>
                <a:gd name="connsiteX139" fmla="*/ 266870 w 786174"/>
                <a:gd name="connsiteY139" fmla="*/ 1699390 h 2278063"/>
                <a:gd name="connsiteX140" fmla="*/ 276148 w 786174"/>
                <a:gd name="connsiteY140" fmla="*/ 1658335 h 2278063"/>
                <a:gd name="connsiteX141" fmla="*/ 276656 w 786174"/>
                <a:gd name="connsiteY141" fmla="*/ 1690574 h 2278063"/>
                <a:gd name="connsiteX142" fmla="*/ 284198 w 786174"/>
                <a:gd name="connsiteY142" fmla="*/ 1692727 h 2278063"/>
                <a:gd name="connsiteX143" fmla="*/ 265479 w 786174"/>
                <a:gd name="connsiteY143" fmla="*/ 1620836 h 2278063"/>
                <a:gd name="connsiteX144" fmla="*/ 138041 w 786174"/>
                <a:gd name="connsiteY144" fmla="*/ 1665010 h 2278063"/>
                <a:gd name="connsiteX145" fmla="*/ 11636 w 786174"/>
                <a:gd name="connsiteY145" fmla="*/ 1720646 h 2278063"/>
                <a:gd name="connsiteX146" fmla="*/ 12524 w 786174"/>
                <a:gd name="connsiteY146" fmla="*/ 1758821 h 2278063"/>
                <a:gd name="connsiteX147" fmla="*/ 136021 w 786174"/>
                <a:gd name="connsiteY147" fmla="*/ 1695733 h 2278063"/>
                <a:gd name="connsiteX148" fmla="*/ 266148 w 786174"/>
                <a:gd name="connsiteY148" fmla="*/ 1658646 h 2278063"/>
                <a:gd name="connsiteX149" fmla="*/ 261607 w 786174"/>
                <a:gd name="connsiteY149" fmla="*/ 1580173 h 2278063"/>
                <a:gd name="connsiteX150" fmla="*/ 214161 w 786174"/>
                <a:gd name="connsiteY150" fmla="*/ 1607215 h 2278063"/>
                <a:gd name="connsiteX151" fmla="*/ 152025 w 786174"/>
                <a:gd name="connsiteY151" fmla="*/ 1631040 h 2278063"/>
                <a:gd name="connsiteX152" fmla="*/ 13570 w 786174"/>
                <a:gd name="connsiteY152" fmla="*/ 1680395 h 2278063"/>
                <a:gd name="connsiteX153" fmla="*/ 11097 w 786174"/>
                <a:gd name="connsiteY153" fmla="*/ 1697432 h 2278063"/>
                <a:gd name="connsiteX154" fmla="*/ 11393 w 786174"/>
                <a:gd name="connsiteY154" fmla="*/ 1710166 h 2278063"/>
                <a:gd name="connsiteX155" fmla="*/ 134294 w 786174"/>
                <a:gd name="connsiteY155" fmla="*/ 1656162 h 2278063"/>
                <a:gd name="connsiteX156" fmla="*/ 265301 w 786174"/>
                <a:gd name="connsiteY156" fmla="*/ 1610765 h 2278063"/>
                <a:gd name="connsiteX157" fmla="*/ 265283 w 786174"/>
                <a:gd name="connsiteY157" fmla="*/ 1609761 h 2278063"/>
                <a:gd name="connsiteX158" fmla="*/ 193360 w 786174"/>
                <a:gd name="connsiteY158" fmla="*/ 1569035 h 2278063"/>
                <a:gd name="connsiteX159" fmla="*/ 147408 w 786174"/>
                <a:gd name="connsiteY159" fmla="*/ 1584691 h 2278063"/>
                <a:gd name="connsiteX160" fmla="*/ 20875 w 786174"/>
                <a:gd name="connsiteY160" fmla="*/ 1630088 h 2278063"/>
                <a:gd name="connsiteX161" fmla="*/ 19201 w 786174"/>
                <a:gd name="connsiteY161" fmla="*/ 1641616 h 2278063"/>
                <a:gd name="connsiteX162" fmla="*/ 138103 w 786174"/>
                <a:gd name="connsiteY162" fmla="*/ 1592061 h 2278063"/>
                <a:gd name="connsiteX163" fmla="*/ 259115 w 786174"/>
                <a:gd name="connsiteY163" fmla="*/ 1560103 h 2278063"/>
                <a:gd name="connsiteX164" fmla="*/ 140710 w 786174"/>
                <a:gd name="connsiteY164" fmla="*/ 1601429 h 2278063"/>
                <a:gd name="connsiteX165" fmla="*/ 17578 w 786174"/>
                <a:gd name="connsiteY165" fmla="*/ 1652793 h 2278063"/>
                <a:gd name="connsiteX166" fmla="*/ 15145 w 786174"/>
                <a:gd name="connsiteY166" fmla="*/ 1669550 h 2278063"/>
                <a:gd name="connsiteX167" fmla="*/ 149718 w 786174"/>
                <a:gd name="connsiteY167" fmla="*/ 1621770 h 2278063"/>
                <a:gd name="connsiteX168" fmla="*/ 210413 w 786174"/>
                <a:gd name="connsiteY168" fmla="*/ 1598090 h 2278063"/>
                <a:gd name="connsiteX169" fmla="*/ 260321 w 786174"/>
                <a:gd name="connsiteY169" fmla="*/ 1569816 h 2278063"/>
                <a:gd name="connsiteX170" fmla="*/ 256668 w 786174"/>
                <a:gd name="connsiteY170" fmla="*/ 1540409 h 2278063"/>
                <a:gd name="connsiteX171" fmla="*/ 212975 w 786174"/>
                <a:gd name="connsiteY171" fmla="*/ 1562195 h 2278063"/>
                <a:gd name="connsiteX172" fmla="*/ 257760 w 786174"/>
                <a:gd name="connsiteY172" fmla="*/ 1549200 h 2278063"/>
                <a:gd name="connsiteX173" fmla="*/ 266624 w 786174"/>
                <a:gd name="connsiteY173" fmla="*/ 1152885 h 2278063"/>
                <a:gd name="connsiteX174" fmla="*/ 252712 w 786174"/>
                <a:gd name="connsiteY174" fmla="*/ 1169421 h 2278063"/>
                <a:gd name="connsiteX175" fmla="*/ 197914 w 786174"/>
                <a:gd name="connsiteY175" fmla="*/ 1247656 h 2278063"/>
                <a:gd name="connsiteX176" fmla="*/ 99278 w 786174"/>
                <a:gd name="connsiteY176" fmla="*/ 1419081 h 2278063"/>
                <a:gd name="connsiteX177" fmla="*/ 24868 w 786174"/>
                <a:gd name="connsiteY177" fmla="*/ 1602587 h 2278063"/>
                <a:gd name="connsiteX178" fmla="*/ 22471 w 786174"/>
                <a:gd name="connsiteY178" fmla="*/ 1619099 h 2278063"/>
                <a:gd name="connsiteX179" fmla="*/ 142445 w 786174"/>
                <a:gd name="connsiteY179" fmla="*/ 1576395 h 2278063"/>
                <a:gd name="connsiteX180" fmla="*/ 255308 w 786174"/>
                <a:gd name="connsiteY180" fmla="*/ 1529459 h 2278063"/>
                <a:gd name="connsiteX181" fmla="*/ 252636 w 786174"/>
                <a:gd name="connsiteY181" fmla="*/ 1507948 h 2278063"/>
                <a:gd name="connsiteX182" fmla="*/ 261459 w 786174"/>
                <a:gd name="connsiteY182" fmla="*/ 1182674 h 2278063"/>
                <a:gd name="connsiteX183" fmla="*/ 292647 w 786174"/>
                <a:gd name="connsiteY183" fmla="*/ 1121953 h 2278063"/>
                <a:gd name="connsiteX184" fmla="*/ 280048 w 786174"/>
                <a:gd name="connsiteY184" fmla="*/ 1136928 h 2278063"/>
                <a:gd name="connsiteX185" fmla="*/ 274468 w 786174"/>
                <a:gd name="connsiteY185" fmla="*/ 1162419 h 2278063"/>
                <a:gd name="connsiteX186" fmla="*/ 258027 w 786174"/>
                <a:gd name="connsiteY186" fmla="*/ 1365903 h 2278063"/>
                <a:gd name="connsiteX187" fmla="*/ 267283 w 786174"/>
                <a:gd name="connsiteY187" fmla="*/ 1524480 h 2278063"/>
                <a:gd name="connsiteX188" fmla="*/ 267808 w 786174"/>
                <a:gd name="connsiteY188" fmla="*/ 1524262 h 2278063"/>
                <a:gd name="connsiteX189" fmla="*/ 270585 w 786174"/>
                <a:gd name="connsiteY189" fmla="*/ 1453167 h 2278063"/>
                <a:gd name="connsiteX190" fmla="*/ 293042 w 786174"/>
                <a:gd name="connsiteY190" fmla="*/ 1169346 h 2278063"/>
                <a:gd name="connsiteX191" fmla="*/ 308592 w 786174"/>
                <a:gd name="connsiteY191" fmla="*/ 1095070 h 2278063"/>
                <a:gd name="connsiteX192" fmla="*/ 308780 w 786174"/>
                <a:gd name="connsiteY192" fmla="*/ 1096065 h 2278063"/>
                <a:gd name="connsiteX193" fmla="*/ 306621 w 786174"/>
                <a:gd name="connsiteY193" fmla="*/ 1095442 h 2278063"/>
                <a:gd name="connsiteX194" fmla="*/ 303833 w 786174"/>
                <a:gd name="connsiteY194" fmla="*/ 1094639 h 2278063"/>
                <a:gd name="connsiteX195" fmla="*/ 306621 w 786174"/>
                <a:gd name="connsiteY195" fmla="*/ 1095442 h 2278063"/>
                <a:gd name="connsiteX196" fmla="*/ 303405 w 786174"/>
                <a:gd name="connsiteY196" fmla="*/ 1096050 h 2278063"/>
                <a:gd name="connsiteX197" fmla="*/ 292304 w 786174"/>
                <a:gd name="connsiteY197" fmla="*/ 1080932 h 2278063"/>
                <a:gd name="connsiteX198" fmla="*/ 284436 w 786174"/>
                <a:gd name="connsiteY198" fmla="*/ 1116879 h 2278063"/>
                <a:gd name="connsiteX199" fmla="*/ 292524 w 786174"/>
                <a:gd name="connsiteY199" fmla="*/ 1107291 h 2278063"/>
                <a:gd name="connsiteX200" fmla="*/ 778107 w 786174"/>
                <a:gd name="connsiteY200" fmla="*/ 0 h 2278063"/>
                <a:gd name="connsiteX201" fmla="*/ 786174 w 786174"/>
                <a:gd name="connsiteY201" fmla="*/ 6914 h 2278063"/>
                <a:gd name="connsiteX202" fmla="*/ 585652 w 786174"/>
                <a:gd name="connsiteY202" fmla="*/ 389471 h 2278063"/>
                <a:gd name="connsiteX203" fmla="*/ 393195 w 786174"/>
                <a:gd name="connsiteY203" fmla="*/ 752440 h 2278063"/>
                <a:gd name="connsiteX204" fmla="*/ 319392 w 786174"/>
                <a:gd name="connsiteY204" fmla="*/ 957180 h 2278063"/>
                <a:gd name="connsiteX205" fmla="*/ 301621 w 786174"/>
                <a:gd name="connsiteY205" fmla="*/ 1038370 h 2278063"/>
                <a:gd name="connsiteX206" fmla="*/ 301939 w 786174"/>
                <a:gd name="connsiteY206" fmla="*/ 1096327 h 2278063"/>
                <a:gd name="connsiteX207" fmla="*/ 303405 w 786174"/>
                <a:gd name="connsiteY207" fmla="*/ 1096050 h 2278063"/>
                <a:gd name="connsiteX208" fmla="*/ 301963 w 786174"/>
                <a:gd name="connsiteY208" fmla="*/ 1100812 h 2278063"/>
                <a:gd name="connsiteX209" fmla="*/ 301970 w 786174"/>
                <a:gd name="connsiteY209" fmla="*/ 1102091 h 2278063"/>
                <a:gd name="connsiteX210" fmla="*/ 304412 w 786174"/>
                <a:gd name="connsiteY210" fmla="*/ 1107967 h 2278063"/>
                <a:gd name="connsiteX211" fmla="*/ 302018 w 786174"/>
                <a:gd name="connsiteY211" fmla="*/ 1110813 h 2278063"/>
                <a:gd name="connsiteX212" fmla="*/ 302353 w 786174"/>
                <a:gd name="connsiteY212" fmla="*/ 1171838 h 2278063"/>
                <a:gd name="connsiteX213" fmla="*/ 279325 w 786174"/>
                <a:gd name="connsiteY213" fmla="*/ 1460211 h 2278063"/>
                <a:gd name="connsiteX214" fmla="*/ 275586 w 786174"/>
                <a:gd name="connsiteY214" fmla="*/ 1594444 h 2278063"/>
                <a:gd name="connsiteX215" fmla="*/ 296295 w 786174"/>
                <a:gd name="connsiteY215" fmla="*/ 1696181 h 2278063"/>
                <a:gd name="connsiteX216" fmla="*/ 334901 w 786174"/>
                <a:gd name="connsiteY216" fmla="*/ 1707202 h 2278063"/>
                <a:gd name="connsiteX217" fmla="*/ 395649 w 786174"/>
                <a:gd name="connsiteY217" fmla="*/ 1719357 h 2278063"/>
                <a:gd name="connsiteX218" fmla="*/ 456253 w 786174"/>
                <a:gd name="connsiteY218" fmla="*/ 1741605 h 2278063"/>
                <a:gd name="connsiteX219" fmla="*/ 513981 w 786174"/>
                <a:gd name="connsiteY219" fmla="*/ 1751408 h 2278063"/>
                <a:gd name="connsiteX220" fmla="*/ 507581 w 786174"/>
                <a:gd name="connsiteY220" fmla="*/ 1710372 h 2278063"/>
                <a:gd name="connsiteX221" fmla="*/ 436718 w 786174"/>
                <a:gd name="connsiteY221" fmla="*/ 1449570 h 2278063"/>
                <a:gd name="connsiteX222" fmla="*/ 373339 w 786174"/>
                <a:gd name="connsiteY222" fmla="*/ 1273830 h 2278063"/>
                <a:gd name="connsiteX223" fmla="*/ 304412 w 786174"/>
                <a:gd name="connsiteY223" fmla="*/ 1107967 h 2278063"/>
                <a:gd name="connsiteX224" fmla="*/ 309817 w 786174"/>
                <a:gd name="connsiteY224" fmla="*/ 1101542 h 2278063"/>
                <a:gd name="connsiteX225" fmla="*/ 308780 w 786174"/>
                <a:gd name="connsiteY225" fmla="*/ 1096065 h 2278063"/>
                <a:gd name="connsiteX226" fmla="*/ 309817 w 786174"/>
                <a:gd name="connsiteY226" fmla="*/ 1096364 h 2278063"/>
                <a:gd name="connsiteX227" fmla="*/ 488055 w 786174"/>
                <a:gd name="connsiteY227" fmla="*/ 1588781 h 2278063"/>
                <a:gd name="connsiteX228" fmla="*/ 515310 w 786174"/>
                <a:gd name="connsiteY228" fmla="*/ 1704694 h 2278063"/>
                <a:gd name="connsiteX229" fmla="*/ 523040 w 786174"/>
                <a:gd name="connsiteY229" fmla="*/ 1755964 h 2278063"/>
                <a:gd name="connsiteX230" fmla="*/ 524233 w 786174"/>
                <a:gd name="connsiteY230" fmla="*/ 1757172 h 2278063"/>
                <a:gd name="connsiteX231" fmla="*/ 523356 w 786174"/>
                <a:gd name="connsiteY231" fmla="*/ 1758061 h 2278063"/>
                <a:gd name="connsiteX232" fmla="*/ 533047 w 786174"/>
                <a:gd name="connsiteY232" fmla="*/ 1822334 h 2278063"/>
                <a:gd name="connsiteX233" fmla="*/ 537878 w 786174"/>
                <a:gd name="connsiteY233" fmla="*/ 1924226 h 2278063"/>
                <a:gd name="connsiteX234" fmla="*/ 533106 w 786174"/>
                <a:gd name="connsiteY234" fmla="*/ 1961421 h 2278063"/>
                <a:gd name="connsiteX235" fmla="*/ 533397 w 786174"/>
                <a:gd name="connsiteY235" fmla="*/ 1963254 h 2278063"/>
                <a:gd name="connsiteX236" fmla="*/ 532857 w 786174"/>
                <a:gd name="connsiteY236" fmla="*/ 1963359 h 2278063"/>
                <a:gd name="connsiteX237" fmla="*/ 524971 w 786174"/>
                <a:gd name="connsiteY237" fmla="*/ 2024823 h 2278063"/>
                <a:gd name="connsiteX238" fmla="*/ 494688 w 786174"/>
                <a:gd name="connsiteY238" fmla="*/ 2098887 h 2278063"/>
                <a:gd name="connsiteX239" fmla="*/ 472767 w 786174"/>
                <a:gd name="connsiteY239" fmla="*/ 2122079 h 2278063"/>
                <a:gd name="connsiteX240" fmla="*/ 490379 w 786174"/>
                <a:gd name="connsiteY240" fmla="*/ 2145691 h 2278063"/>
                <a:gd name="connsiteX241" fmla="*/ 528807 w 786174"/>
                <a:gd name="connsiteY241" fmla="*/ 2077402 h 2278063"/>
                <a:gd name="connsiteX242" fmla="*/ 552969 w 786174"/>
                <a:gd name="connsiteY242" fmla="*/ 2042229 h 2278063"/>
                <a:gd name="connsiteX243" fmla="*/ 713470 w 786174"/>
                <a:gd name="connsiteY243" fmla="*/ 1776412 h 2278063"/>
                <a:gd name="connsiteX244" fmla="*/ 722674 w 786174"/>
                <a:gd name="connsiteY244" fmla="*/ 1780449 h 2278063"/>
                <a:gd name="connsiteX245" fmla="*/ 561022 w 786174"/>
                <a:gd name="connsiteY245" fmla="*/ 2047419 h 2278063"/>
                <a:gd name="connsiteX246" fmla="*/ 536861 w 786174"/>
                <a:gd name="connsiteY246" fmla="*/ 2083168 h 2278063"/>
                <a:gd name="connsiteX247" fmla="*/ 496652 w 786174"/>
                <a:gd name="connsiteY247" fmla="*/ 2154102 h 2278063"/>
                <a:gd name="connsiteX248" fmla="*/ 589109 w 786174"/>
                <a:gd name="connsiteY248" fmla="*/ 2278063 h 2278063"/>
                <a:gd name="connsiteX249" fmla="*/ 576432 w 786174"/>
                <a:gd name="connsiteY249" fmla="*/ 2278063 h 2278063"/>
                <a:gd name="connsiteX250" fmla="*/ 491039 w 786174"/>
                <a:gd name="connsiteY250" fmla="*/ 2164005 h 2278063"/>
                <a:gd name="connsiteX251" fmla="*/ 488610 w 786174"/>
                <a:gd name="connsiteY251" fmla="*/ 2168290 h 2278063"/>
                <a:gd name="connsiteX252" fmla="*/ 442516 w 786174"/>
                <a:gd name="connsiteY252" fmla="*/ 2278062 h 2278063"/>
                <a:gd name="connsiteX253" fmla="*/ 432161 w 786174"/>
                <a:gd name="connsiteY253" fmla="*/ 2278062 h 2278063"/>
                <a:gd name="connsiteX254" fmla="*/ 479406 w 786174"/>
                <a:gd name="connsiteY254" fmla="*/ 2165191 h 2278063"/>
                <a:gd name="connsiteX255" fmla="*/ 484779 w 786174"/>
                <a:gd name="connsiteY255" fmla="*/ 2155643 h 2278063"/>
                <a:gd name="connsiteX256" fmla="*/ 465447 w 786174"/>
                <a:gd name="connsiteY256" fmla="*/ 2129823 h 2278063"/>
                <a:gd name="connsiteX257" fmla="*/ 440179 w 786174"/>
                <a:gd name="connsiteY257" fmla="*/ 2156556 h 2278063"/>
                <a:gd name="connsiteX258" fmla="*/ 341903 w 786174"/>
                <a:gd name="connsiteY258" fmla="*/ 2191143 h 2278063"/>
                <a:gd name="connsiteX259" fmla="*/ 284002 w 786174"/>
                <a:gd name="connsiteY259" fmla="*/ 2188560 h 2278063"/>
                <a:gd name="connsiteX260" fmla="*/ 283437 w 786174"/>
                <a:gd name="connsiteY260" fmla="*/ 2189167 h 2278063"/>
                <a:gd name="connsiteX261" fmla="*/ 282697 w 786174"/>
                <a:gd name="connsiteY261" fmla="*/ 2188502 h 2278063"/>
                <a:gd name="connsiteX262" fmla="*/ 237138 w 786174"/>
                <a:gd name="connsiteY262" fmla="*/ 2186469 h 2278063"/>
                <a:gd name="connsiteX263" fmla="*/ 17559 w 786174"/>
                <a:gd name="connsiteY263" fmla="*/ 1900020 h 2278063"/>
                <a:gd name="connsiteX264" fmla="*/ 6573 w 786174"/>
                <a:gd name="connsiteY264" fmla="*/ 1811003 h 2278063"/>
                <a:gd name="connsiteX265" fmla="*/ 6425 w 786174"/>
                <a:gd name="connsiteY265" fmla="*/ 1810929 h 2278063"/>
                <a:gd name="connsiteX266" fmla="*/ 6535 w 786174"/>
                <a:gd name="connsiteY266" fmla="*/ 1810690 h 2278063"/>
                <a:gd name="connsiteX267" fmla="*/ 1795 w 786174"/>
                <a:gd name="connsiteY267" fmla="*/ 1772287 h 2278063"/>
                <a:gd name="connsiteX268" fmla="*/ 2697 w 786174"/>
                <a:gd name="connsiteY268" fmla="*/ 1678107 h 2278063"/>
                <a:gd name="connsiteX269" fmla="*/ 7470 w 786174"/>
                <a:gd name="connsiteY269" fmla="*/ 1652727 h 2278063"/>
                <a:gd name="connsiteX270" fmla="*/ 6216 w 786174"/>
                <a:gd name="connsiteY270" fmla="*/ 1652121 h 2278063"/>
                <a:gd name="connsiteX271" fmla="*/ 8444 w 786174"/>
                <a:gd name="connsiteY271" fmla="*/ 1647548 h 2278063"/>
                <a:gd name="connsiteX272" fmla="*/ 19821 w 786174"/>
                <a:gd name="connsiteY272" fmla="*/ 1587055 h 2278063"/>
                <a:gd name="connsiteX273" fmla="*/ 90626 w 786174"/>
                <a:gd name="connsiteY273" fmla="*/ 1413904 h 2278063"/>
                <a:gd name="connsiteX274" fmla="*/ 189262 w 786174"/>
                <a:gd name="connsiteY274" fmla="*/ 1243054 h 2278063"/>
                <a:gd name="connsiteX275" fmla="*/ 240599 w 786174"/>
                <a:gd name="connsiteY275" fmla="*/ 1168846 h 2278063"/>
                <a:gd name="connsiteX276" fmla="*/ 269873 w 786174"/>
                <a:gd name="connsiteY276" fmla="*/ 1134143 h 2278063"/>
                <a:gd name="connsiteX277" fmla="*/ 280398 w 786174"/>
                <a:gd name="connsiteY277" fmla="*/ 1073439 h 2278063"/>
                <a:gd name="connsiteX278" fmla="*/ 291880 w 786174"/>
                <a:gd name="connsiteY278" fmla="*/ 1030066 h 2278063"/>
                <a:gd name="connsiteX279" fmla="*/ 291856 w 786174"/>
                <a:gd name="connsiteY279" fmla="*/ 1027112 h 2278063"/>
                <a:gd name="connsiteX280" fmla="*/ 292662 w 786174"/>
                <a:gd name="connsiteY280" fmla="*/ 1027112 h 2278063"/>
                <a:gd name="connsiteX281" fmla="*/ 323644 w 786174"/>
                <a:gd name="connsiteY281" fmla="*/ 910080 h 2278063"/>
                <a:gd name="connsiteX282" fmla="*/ 384552 w 786174"/>
                <a:gd name="connsiteY282" fmla="*/ 748407 h 2278063"/>
                <a:gd name="connsiteX283" fmla="*/ 577008 w 786174"/>
                <a:gd name="connsiteY283" fmla="*/ 384862 h 2278063"/>
                <a:gd name="connsiteX284" fmla="*/ 778107 w 786174"/>
                <a:gd name="connsiteY284" fmla="*/ 0 h 227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</a:cxnLst>
              <a:rect l="l" t="t" r="r" b="b"/>
              <a:pathLst>
                <a:path w="786174" h="2278063">
                  <a:moveTo>
                    <a:pt x="420039" y="2025904"/>
                  </a:moveTo>
                  <a:lnTo>
                    <a:pt x="468556" y="2116143"/>
                  </a:lnTo>
                  <a:lnTo>
                    <a:pt x="482864" y="2099606"/>
                  </a:lnTo>
                  <a:lnTo>
                    <a:pt x="493604" y="2078528"/>
                  </a:lnTo>
                  <a:lnTo>
                    <a:pt x="444464" y="2038873"/>
                  </a:lnTo>
                  <a:close/>
                  <a:moveTo>
                    <a:pt x="389203" y="1968550"/>
                  </a:moveTo>
                  <a:lnTo>
                    <a:pt x="412348" y="2011599"/>
                  </a:lnTo>
                  <a:lnTo>
                    <a:pt x="450865" y="2032046"/>
                  </a:lnTo>
                  <a:lnTo>
                    <a:pt x="497937" y="2070024"/>
                  </a:lnTo>
                  <a:lnTo>
                    <a:pt x="504170" y="2057792"/>
                  </a:lnTo>
                  <a:lnTo>
                    <a:pt x="512779" y="2025426"/>
                  </a:lnTo>
                  <a:lnTo>
                    <a:pt x="451194" y="1995488"/>
                  </a:lnTo>
                  <a:close/>
                  <a:moveTo>
                    <a:pt x="280199" y="1942677"/>
                  </a:moveTo>
                  <a:lnTo>
                    <a:pt x="280868" y="2039826"/>
                  </a:lnTo>
                  <a:lnTo>
                    <a:pt x="287684" y="2180773"/>
                  </a:lnTo>
                  <a:lnTo>
                    <a:pt x="327699" y="2182442"/>
                  </a:lnTo>
                  <a:cubicBezTo>
                    <a:pt x="373988" y="2178991"/>
                    <a:pt x="418656" y="2164214"/>
                    <a:pt x="452698" y="2134472"/>
                  </a:cubicBezTo>
                  <a:lnTo>
                    <a:pt x="461879" y="2123860"/>
                  </a:lnTo>
                  <a:lnTo>
                    <a:pt x="402175" y="2016418"/>
                  </a:lnTo>
                  <a:lnTo>
                    <a:pt x="356491" y="1992161"/>
                  </a:lnTo>
                  <a:close/>
                  <a:moveTo>
                    <a:pt x="279879" y="1896167"/>
                  </a:moveTo>
                  <a:lnTo>
                    <a:pt x="280120" y="1931256"/>
                  </a:lnTo>
                  <a:lnTo>
                    <a:pt x="280125" y="1931255"/>
                  </a:lnTo>
                  <a:cubicBezTo>
                    <a:pt x="304870" y="1953923"/>
                    <a:pt x="333649" y="1970357"/>
                    <a:pt x="363195" y="1985506"/>
                  </a:cubicBezTo>
                  <a:lnTo>
                    <a:pt x="394120" y="2001923"/>
                  </a:lnTo>
                  <a:lnTo>
                    <a:pt x="374685" y="1966947"/>
                  </a:lnTo>
                  <a:lnTo>
                    <a:pt x="372114" y="1960306"/>
                  </a:lnTo>
                  <a:lnTo>
                    <a:pt x="309428" y="1923893"/>
                  </a:lnTo>
                  <a:close/>
                  <a:moveTo>
                    <a:pt x="358156" y="1894874"/>
                  </a:moveTo>
                  <a:lnTo>
                    <a:pt x="375612" y="1943271"/>
                  </a:lnTo>
                  <a:lnTo>
                    <a:pt x="381824" y="1954826"/>
                  </a:lnTo>
                  <a:lnTo>
                    <a:pt x="383586" y="1955844"/>
                  </a:lnTo>
                  <a:cubicBezTo>
                    <a:pt x="407570" y="1967027"/>
                    <a:pt x="432449" y="1976921"/>
                    <a:pt x="456735" y="1987293"/>
                  </a:cubicBezTo>
                  <a:lnTo>
                    <a:pt x="515401" y="2015566"/>
                  </a:lnTo>
                  <a:lnTo>
                    <a:pt x="522340" y="1989477"/>
                  </a:lnTo>
                  <a:lnTo>
                    <a:pt x="524409" y="1963032"/>
                  </a:lnTo>
                  <a:lnTo>
                    <a:pt x="457260" y="1927179"/>
                  </a:lnTo>
                  <a:cubicBezTo>
                    <a:pt x="432483" y="1917765"/>
                    <a:pt x="406621" y="1910723"/>
                    <a:pt x="380905" y="1904112"/>
                  </a:cubicBezTo>
                  <a:close/>
                  <a:moveTo>
                    <a:pt x="270218" y="1893397"/>
                  </a:moveTo>
                  <a:lnTo>
                    <a:pt x="226816" y="1925637"/>
                  </a:lnTo>
                  <a:cubicBezTo>
                    <a:pt x="189789" y="1947138"/>
                    <a:pt x="148787" y="1962764"/>
                    <a:pt x="112338" y="1985275"/>
                  </a:cubicBezTo>
                  <a:lnTo>
                    <a:pt x="63321" y="2024848"/>
                  </a:lnTo>
                  <a:lnTo>
                    <a:pt x="81397" y="2063365"/>
                  </a:lnTo>
                  <a:cubicBezTo>
                    <a:pt x="120765" y="2129376"/>
                    <a:pt x="182845" y="2167558"/>
                    <a:pt x="254010" y="2179369"/>
                  </a:cubicBezTo>
                  <a:lnTo>
                    <a:pt x="277967" y="2180368"/>
                  </a:lnTo>
                  <a:lnTo>
                    <a:pt x="271165" y="2035004"/>
                  </a:lnTo>
                  <a:close/>
                  <a:moveTo>
                    <a:pt x="279096" y="1845661"/>
                  </a:moveTo>
                  <a:lnTo>
                    <a:pt x="279677" y="1882591"/>
                  </a:lnTo>
                  <a:lnTo>
                    <a:pt x="315809" y="1916668"/>
                  </a:lnTo>
                  <a:lnTo>
                    <a:pt x="366584" y="1946017"/>
                  </a:lnTo>
                  <a:lnTo>
                    <a:pt x="344669" y="1889398"/>
                  </a:lnTo>
                  <a:lnTo>
                    <a:pt x="324272" y="1881116"/>
                  </a:lnTo>
                  <a:close/>
                  <a:moveTo>
                    <a:pt x="269455" y="1845418"/>
                  </a:moveTo>
                  <a:lnTo>
                    <a:pt x="150887" y="1892178"/>
                  </a:lnTo>
                  <a:lnTo>
                    <a:pt x="40540" y="1955501"/>
                  </a:lnTo>
                  <a:lnTo>
                    <a:pt x="51781" y="2000258"/>
                  </a:lnTo>
                  <a:lnTo>
                    <a:pt x="59060" y="2015768"/>
                  </a:lnTo>
                  <a:lnTo>
                    <a:pt x="105402" y="1978354"/>
                  </a:lnTo>
                  <a:cubicBezTo>
                    <a:pt x="132739" y="1961471"/>
                    <a:pt x="162637" y="1948461"/>
                    <a:pt x="191498" y="1933940"/>
                  </a:cubicBezTo>
                  <a:lnTo>
                    <a:pt x="270090" y="1881323"/>
                  </a:lnTo>
                  <a:close/>
                  <a:moveTo>
                    <a:pt x="331633" y="1821341"/>
                  </a:moveTo>
                  <a:lnTo>
                    <a:pt x="353892" y="1883052"/>
                  </a:lnTo>
                  <a:lnTo>
                    <a:pt x="405755" y="1901237"/>
                  </a:lnTo>
                  <a:cubicBezTo>
                    <a:pt x="428293" y="1906986"/>
                    <a:pt x="450542" y="1913598"/>
                    <a:pt x="471851" y="1922365"/>
                  </a:cubicBezTo>
                  <a:lnTo>
                    <a:pt x="525237" y="1952441"/>
                  </a:lnTo>
                  <a:lnTo>
                    <a:pt x="527856" y="1918977"/>
                  </a:lnTo>
                  <a:lnTo>
                    <a:pt x="526411" y="1891889"/>
                  </a:lnTo>
                  <a:lnTo>
                    <a:pt x="463442" y="1876551"/>
                  </a:lnTo>
                  <a:cubicBezTo>
                    <a:pt x="431207" y="1865646"/>
                    <a:pt x="400169" y="1851291"/>
                    <a:pt x="369081" y="1836956"/>
                  </a:cubicBezTo>
                  <a:close/>
                  <a:moveTo>
                    <a:pt x="269024" y="1821077"/>
                  </a:moveTo>
                  <a:lnTo>
                    <a:pt x="150954" y="1866686"/>
                  </a:lnTo>
                  <a:lnTo>
                    <a:pt x="31102" y="1917923"/>
                  </a:lnTo>
                  <a:lnTo>
                    <a:pt x="37999" y="1945384"/>
                  </a:lnTo>
                  <a:lnTo>
                    <a:pt x="147067" y="1883271"/>
                  </a:lnTo>
                  <a:cubicBezTo>
                    <a:pt x="186349" y="1863014"/>
                    <a:pt x="226856" y="1845630"/>
                    <a:pt x="268948" y="1835286"/>
                  </a:cubicBezTo>
                  <a:lnTo>
                    <a:pt x="269279" y="1835474"/>
                  </a:lnTo>
                  <a:close/>
                  <a:moveTo>
                    <a:pt x="278364" y="1799130"/>
                  </a:moveTo>
                  <a:lnTo>
                    <a:pt x="278893" y="1832796"/>
                  </a:lnTo>
                  <a:lnTo>
                    <a:pt x="306358" y="1854312"/>
                  </a:lnTo>
                  <a:cubicBezTo>
                    <a:pt x="315459" y="1862432"/>
                    <a:pt x="324561" y="1870481"/>
                    <a:pt x="335252" y="1876517"/>
                  </a:cubicBezTo>
                  <a:lnTo>
                    <a:pt x="340379" y="1878315"/>
                  </a:lnTo>
                  <a:lnTo>
                    <a:pt x="315767" y="1814725"/>
                  </a:lnTo>
                  <a:close/>
                  <a:moveTo>
                    <a:pt x="267975" y="1761826"/>
                  </a:moveTo>
                  <a:lnTo>
                    <a:pt x="144173" y="1802444"/>
                  </a:lnTo>
                  <a:lnTo>
                    <a:pt x="21682" y="1862019"/>
                  </a:lnTo>
                  <a:lnTo>
                    <a:pt x="26047" y="1897794"/>
                  </a:lnTo>
                  <a:lnTo>
                    <a:pt x="28782" y="1908684"/>
                  </a:lnTo>
                  <a:lnTo>
                    <a:pt x="148587" y="1857366"/>
                  </a:lnTo>
                  <a:lnTo>
                    <a:pt x="268832" y="1810229"/>
                  </a:lnTo>
                  <a:close/>
                  <a:moveTo>
                    <a:pt x="309921" y="1761143"/>
                  </a:moveTo>
                  <a:lnTo>
                    <a:pt x="327063" y="1808671"/>
                  </a:lnTo>
                  <a:lnTo>
                    <a:pt x="466001" y="1867306"/>
                  </a:lnTo>
                  <a:lnTo>
                    <a:pt x="525881" y="1881955"/>
                  </a:lnTo>
                  <a:lnTo>
                    <a:pt x="523686" y="1840815"/>
                  </a:lnTo>
                  <a:lnTo>
                    <a:pt x="392634" y="1790769"/>
                  </a:lnTo>
                  <a:close/>
                  <a:moveTo>
                    <a:pt x="277584" y="1749561"/>
                  </a:moveTo>
                  <a:lnTo>
                    <a:pt x="278189" y="1788045"/>
                  </a:lnTo>
                  <a:lnTo>
                    <a:pt x="310761" y="1801791"/>
                  </a:lnTo>
                  <a:lnTo>
                    <a:pt x="308141" y="1795023"/>
                  </a:lnTo>
                  <a:lnTo>
                    <a:pt x="299323" y="1757347"/>
                  </a:lnTo>
                  <a:close/>
                  <a:moveTo>
                    <a:pt x="304171" y="1734873"/>
                  </a:moveTo>
                  <a:lnTo>
                    <a:pt x="307248" y="1749990"/>
                  </a:lnTo>
                  <a:lnTo>
                    <a:pt x="411067" y="1786170"/>
                  </a:lnTo>
                  <a:lnTo>
                    <a:pt x="523093" y="1829683"/>
                  </a:lnTo>
                  <a:lnTo>
                    <a:pt x="521484" y="1799522"/>
                  </a:lnTo>
                  <a:lnTo>
                    <a:pt x="520540" y="1793472"/>
                  </a:lnTo>
                  <a:lnTo>
                    <a:pt x="460091" y="1781955"/>
                  </a:lnTo>
                  <a:cubicBezTo>
                    <a:pt x="439764" y="1775316"/>
                    <a:pt x="419726" y="1767321"/>
                    <a:pt x="399255" y="1761896"/>
                  </a:cubicBezTo>
                  <a:close/>
                  <a:moveTo>
                    <a:pt x="277232" y="1727217"/>
                  </a:moveTo>
                  <a:lnTo>
                    <a:pt x="277427" y="1739600"/>
                  </a:lnTo>
                  <a:lnTo>
                    <a:pt x="277429" y="1739599"/>
                  </a:lnTo>
                  <a:lnTo>
                    <a:pt x="296744" y="1746330"/>
                  </a:lnTo>
                  <a:lnTo>
                    <a:pt x="293342" y="1731795"/>
                  </a:lnTo>
                  <a:close/>
                  <a:moveTo>
                    <a:pt x="267046" y="1709363"/>
                  </a:moveTo>
                  <a:lnTo>
                    <a:pt x="144177" y="1762454"/>
                  </a:lnTo>
                  <a:lnTo>
                    <a:pt x="15637" y="1812467"/>
                  </a:lnTo>
                  <a:lnTo>
                    <a:pt x="20391" y="1851433"/>
                  </a:lnTo>
                  <a:lnTo>
                    <a:pt x="140128" y="1793390"/>
                  </a:lnTo>
                  <a:lnTo>
                    <a:pt x="267785" y="1751100"/>
                  </a:lnTo>
                  <a:close/>
                  <a:moveTo>
                    <a:pt x="298499" y="1707006"/>
                  </a:moveTo>
                  <a:lnTo>
                    <a:pt x="302100" y="1724700"/>
                  </a:lnTo>
                  <a:lnTo>
                    <a:pt x="408481" y="1754473"/>
                  </a:lnTo>
                  <a:cubicBezTo>
                    <a:pt x="427222" y="1760183"/>
                    <a:pt x="445819" y="1767607"/>
                    <a:pt x="464704" y="1773603"/>
                  </a:cubicBezTo>
                  <a:lnTo>
                    <a:pt x="518985" y="1783498"/>
                  </a:lnTo>
                  <a:lnTo>
                    <a:pt x="515525" y="1761314"/>
                  </a:lnTo>
                  <a:lnTo>
                    <a:pt x="454807" y="1750633"/>
                  </a:lnTo>
                  <a:cubicBezTo>
                    <a:pt x="434123" y="1743667"/>
                    <a:pt x="413873" y="1734995"/>
                    <a:pt x="392756" y="1729024"/>
                  </a:cubicBezTo>
                  <a:cubicBezTo>
                    <a:pt x="372506" y="1723053"/>
                    <a:pt x="351679" y="1720210"/>
                    <a:pt x="331068" y="1716513"/>
                  </a:cubicBezTo>
                  <a:close/>
                  <a:moveTo>
                    <a:pt x="276814" y="1700676"/>
                  </a:moveTo>
                  <a:lnTo>
                    <a:pt x="277082" y="1717699"/>
                  </a:lnTo>
                  <a:lnTo>
                    <a:pt x="290951" y="1721580"/>
                  </a:lnTo>
                  <a:lnTo>
                    <a:pt x="286736" y="1703572"/>
                  </a:lnTo>
                  <a:close/>
                  <a:moveTo>
                    <a:pt x="266319" y="1668304"/>
                  </a:moveTo>
                  <a:lnTo>
                    <a:pt x="195995" y="1682939"/>
                  </a:lnTo>
                  <a:cubicBezTo>
                    <a:pt x="172208" y="1690645"/>
                    <a:pt x="148997" y="1700386"/>
                    <a:pt x="126795" y="1710272"/>
                  </a:cubicBezTo>
                  <a:lnTo>
                    <a:pt x="12784" y="1770014"/>
                  </a:lnTo>
                  <a:lnTo>
                    <a:pt x="13332" y="1793571"/>
                  </a:lnTo>
                  <a:lnTo>
                    <a:pt x="14436" y="1802618"/>
                  </a:lnTo>
                  <a:lnTo>
                    <a:pt x="140420" y="1753620"/>
                  </a:lnTo>
                  <a:lnTo>
                    <a:pt x="266870" y="1699390"/>
                  </a:lnTo>
                  <a:close/>
                  <a:moveTo>
                    <a:pt x="276148" y="1658335"/>
                  </a:moveTo>
                  <a:lnTo>
                    <a:pt x="276656" y="1690574"/>
                  </a:lnTo>
                  <a:lnTo>
                    <a:pt x="284198" y="1692727"/>
                  </a:lnTo>
                  <a:close/>
                  <a:moveTo>
                    <a:pt x="265479" y="1620836"/>
                  </a:moveTo>
                  <a:lnTo>
                    <a:pt x="138041" y="1665010"/>
                  </a:lnTo>
                  <a:lnTo>
                    <a:pt x="11636" y="1720646"/>
                  </a:lnTo>
                  <a:lnTo>
                    <a:pt x="12524" y="1758821"/>
                  </a:lnTo>
                  <a:lnTo>
                    <a:pt x="136021" y="1695733"/>
                  </a:lnTo>
                  <a:lnTo>
                    <a:pt x="266148" y="1658646"/>
                  </a:lnTo>
                  <a:close/>
                  <a:moveTo>
                    <a:pt x="261607" y="1580173"/>
                  </a:moveTo>
                  <a:lnTo>
                    <a:pt x="214161" y="1607215"/>
                  </a:lnTo>
                  <a:cubicBezTo>
                    <a:pt x="193834" y="1616122"/>
                    <a:pt x="172785" y="1623508"/>
                    <a:pt x="152025" y="1631040"/>
                  </a:cubicBezTo>
                  <a:lnTo>
                    <a:pt x="13570" y="1680395"/>
                  </a:lnTo>
                  <a:lnTo>
                    <a:pt x="11097" y="1697432"/>
                  </a:lnTo>
                  <a:lnTo>
                    <a:pt x="11393" y="1710166"/>
                  </a:lnTo>
                  <a:lnTo>
                    <a:pt x="134294" y="1656162"/>
                  </a:lnTo>
                  <a:lnTo>
                    <a:pt x="265301" y="1610765"/>
                  </a:lnTo>
                  <a:lnTo>
                    <a:pt x="265283" y="1609761"/>
                  </a:lnTo>
                  <a:close/>
                  <a:moveTo>
                    <a:pt x="193360" y="1569035"/>
                  </a:moveTo>
                  <a:lnTo>
                    <a:pt x="147408" y="1584691"/>
                  </a:lnTo>
                  <a:lnTo>
                    <a:pt x="20875" y="1630088"/>
                  </a:lnTo>
                  <a:lnTo>
                    <a:pt x="19201" y="1641616"/>
                  </a:lnTo>
                  <a:lnTo>
                    <a:pt x="138103" y="1592061"/>
                  </a:lnTo>
                  <a:close/>
                  <a:moveTo>
                    <a:pt x="259115" y="1560103"/>
                  </a:moveTo>
                  <a:lnTo>
                    <a:pt x="140710" y="1601429"/>
                  </a:lnTo>
                  <a:lnTo>
                    <a:pt x="17578" y="1652793"/>
                  </a:lnTo>
                  <a:lnTo>
                    <a:pt x="15145" y="1669550"/>
                  </a:lnTo>
                  <a:lnTo>
                    <a:pt x="149718" y="1621770"/>
                  </a:lnTo>
                  <a:cubicBezTo>
                    <a:pt x="169902" y="1614239"/>
                    <a:pt x="190518" y="1606853"/>
                    <a:pt x="210413" y="1598090"/>
                  </a:cubicBezTo>
                  <a:lnTo>
                    <a:pt x="260321" y="1569816"/>
                  </a:lnTo>
                  <a:close/>
                  <a:moveTo>
                    <a:pt x="256668" y="1540409"/>
                  </a:moveTo>
                  <a:lnTo>
                    <a:pt x="212975" y="1562195"/>
                  </a:lnTo>
                  <a:lnTo>
                    <a:pt x="257760" y="1549200"/>
                  </a:lnTo>
                  <a:close/>
                  <a:moveTo>
                    <a:pt x="266624" y="1152885"/>
                  </a:moveTo>
                  <a:lnTo>
                    <a:pt x="252712" y="1169421"/>
                  </a:lnTo>
                  <a:cubicBezTo>
                    <a:pt x="230793" y="1194157"/>
                    <a:pt x="214065" y="1219468"/>
                    <a:pt x="197914" y="1247656"/>
                  </a:cubicBezTo>
                  <a:cubicBezTo>
                    <a:pt x="165035" y="1304606"/>
                    <a:pt x="129849" y="1360981"/>
                    <a:pt x="99278" y="1419081"/>
                  </a:cubicBezTo>
                  <a:cubicBezTo>
                    <a:pt x="68130" y="1477182"/>
                    <a:pt x="40442" y="1538159"/>
                    <a:pt x="24868" y="1602587"/>
                  </a:cubicBezTo>
                  <a:lnTo>
                    <a:pt x="22471" y="1619099"/>
                  </a:lnTo>
                  <a:lnTo>
                    <a:pt x="142445" y="1576395"/>
                  </a:lnTo>
                  <a:lnTo>
                    <a:pt x="255308" y="1529459"/>
                  </a:lnTo>
                  <a:lnTo>
                    <a:pt x="252636" y="1507948"/>
                  </a:lnTo>
                  <a:cubicBezTo>
                    <a:pt x="243483" y="1400860"/>
                    <a:pt x="246495" y="1291889"/>
                    <a:pt x="261459" y="1182674"/>
                  </a:cubicBezTo>
                  <a:close/>
                  <a:moveTo>
                    <a:pt x="292647" y="1121953"/>
                  </a:moveTo>
                  <a:lnTo>
                    <a:pt x="280048" y="1136928"/>
                  </a:lnTo>
                  <a:lnTo>
                    <a:pt x="274468" y="1162419"/>
                  </a:lnTo>
                  <a:cubicBezTo>
                    <a:pt x="264263" y="1230665"/>
                    <a:pt x="258805" y="1298618"/>
                    <a:pt x="258027" y="1365903"/>
                  </a:cubicBezTo>
                  <a:lnTo>
                    <a:pt x="267283" y="1524480"/>
                  </a:lnTo>
                  <a:lnTo>
                    <a:pt x="267808" y="1524262"/>
                  </a:lnTo>
                  <a:lnTo>
                    <a:pt x="270585" y="1453167"/>
                  </a:lnTo>
                  <a:cubicBezTo>
                    <a:pt x="277559" y="1358488"/>
                    <a:pt x="289064" y="1264025"/>
                    <a:pt x="293042" y="1169346"/>
                  </a:cubicBezTo>
                  <a:close/>
                  <a:moveTo>
                    <a:pt x="308592" y="1095070"/>
                  </a:moveTo>
                  <a:lnTo>
                    <a:pt x="308780" y="1096065"/>
                  </a:lnTo>
                  <a:lnTo>
                    <a:pt x="306621" y="1095442"/>
                  </a:lnTo>
                  <a:close/>
                  <a:moveTo>
                    <a:pt x="303833" y="1094639"/>
                  </a:moveTo>
                  <a:lnTo>
                    <a:pt x="306621" y="1095442"/>
                  </a:lnTo>
                  <a:lnTo>
                    <a:pt x="303405" y="1096050"/>
                  </a:lnTo>
                  <a:close/>
                  <a:moveTo>
                    <a:pt x="292304" y="1080932"/>
                  </a:moveTo>
                  <a:lnTo>
                    <a:pt x="284436" y="1116879"/>
                  </a:lnTo>
                  <a:lnTo>
                    <a:pt x="292524" y="1107291"/>
                  </a:lnTo>
                  <a:close/>
                  <a:moveTo>
                    <a:pt x="778107" y="0"/>
                  </a:moveTo>
                  <a:cubicBezTo>
                    <a:pt x="780988" y="2304"/>
                    <a:pt x="783293" y="4609"/>
                    <a:pt x="786174" y="6914"/>
                  </a:cubicBezTo>
                  <a:cubicBezTo>
                    <a:pt x="729705" y="140578"/>
                    <a:pt x="656526" y="266753"/>
                    <a:pt x="585652" y="389471"/>
                  </a:cubicBezTo>
                  <a:cubicBezTo>
                    <a:pt x="517658" y="506428"/>
                    <a:pt x="447936" y="626842"/>
                    <a:pt x="393195" y="752440"/>
                  </a:cubicBezTo>
                  <a:cubicBezTo>
                    <a:pt x="363736" y="820353"/>
                    <a:pt x="339157" y="888725"/>
                    <a:pt x="319392" y="957180"/>
                  </a:cubicBezTo>
                  <a:lnTo>
                    <a:pt x="301621" y="1038370"/>
                  </a:lnTo>
                  <a:lnTo>
                    <a:pt x="301939" y="1096327"/>
                  </a:lnTo>
                  <a:lnTo>
                    <a:pt x="303405" y="1096050"/>
                  </a:lnTo>
                  <a:lnTo>
                    <a:pt x="301963" y="1100812"/>
                  </a:lnTo>
                  <a:lnTo>
                    <a:pt x="301970" y="1102091"/>
                  </a:lnTo>
                  <a:lnTo>
                    <a:pt x="304412" y="1107967"/>
                  </a:lnTo>
                  <a:lnTo>
                    <a:pt x="302018" y="1110813"/>
                  </a:lnTo>
                  <a:lnTo>
                    <a:pt x="302353" y="1171838"/>
                  </a:lnTo>
                  <a:cubicBezTo>
                    <a:pt x="297947" y="1268118"/>
                    <a:pt x="285871" y="1364075"/>
                    <a:pt x="279325" y="1460211"/>
                  </a:cubicBezTo>
                  <a:lnTo>
                    <a:pt x="275586" y="1594444"/>
                  </a:lnTo>
                  <a:lnTo>
                    <a:pt x="296295" y="1696181"/>
                  </a:lnTo>
                  <a:lnTo>
                    <a:pt x="334901" y="1707202"/>
                  </a:lnTo>
                  <a:cubicBezTo>
                    <a:pt x="355150" y="1710542"/>
                    <a:pt x="375689" y="1713101"/>
                    <a:pt x="395649" y="1719357"/>
                  </a:cubicBezTo>
                  <a:cubicBezTo>
                    <a:pt x="415898" y="1726180"/>
                    <a:pt x="435859" y="1734852"/>
                    <a:pt x="456253" y="1741605"/>
                  </a:cubicBezTo>
                  <a:lnTo>
                    <a:pt x="513981" y="1751408"/>
                  </a:lnTo>
                  <a:lnTo>
                    <a:pt x="507581" y="1710372"/>
                  </a:lnTo>
                  <a:cubicBezTo>
                    <a:pt x="490416" y="1621573"/>
                    <a:pt x="464297" y="1534024"/>
                    <a:pt x="436718" y="1449570"/>
                  </a:cubicBezTo>
                  <a:cubicBezTo>
                    <a:pt x="417106" y="1390319"/>
                    <a:pt x="395908" y="1331787"/>
                    <a:pt x="373339" y="1273830"/>
                  </a:cubicBezTo>
                  <a:lnTo>
                    <a:pt x="304412" y="1107967"/>
                  </a:lnTo>
                  <a:lnTo>
                    <a:pt x="309817" y="1101542"/>
                  </a:lnTo>
                  <a:lnTo>
                    <a:pt x="308780" y="1096065"/>
                  </a:lnTo>
                  <a:lnTo>
                    <a:pt x="309817" y="1096364"/>
                  </a:lnTo>
                  <a:cubicBezTo>
                    <a:pt x="380766" y="1255709"/>
                    <a:pt x="443640" y="1420232"/>
                    <a:pt x="488055" y="1588781"/>
                  </a:cubicBezTo>
                  <a:cubicBezTo>
                    <a:pt x="498150" y="1627035"/>
                    <a:pt x="507523" y="1665721"/>
                    <a:pt x="515310" y="1704694"/>
                  </a:cubicBezTo>
                  <a:lnTo>
                    <a:pt x="523040" y="1755964"/>
                  </a:lnTo>
                  <a:lnTo>
                    <a:pt x="524233" y="1757172"/>
                  </a:lnTo>
                  <a:lnTo>
                    <a:pt x="523356" y="1758061"/>
                  </a:lnTo>
                  <a:lnTo>
                    <a:pt x="533047" y="1822334"/>
                  </a:lnTo>
                  <a:cubicBezTo>
                    <a:pt x="536508" y="1855986"/>
                    <a:pt x="538671" y="1890214"/>
                    <a:pt x="537878" y="1924226"/>
                  </a:cubicBezTo>
                  <a:lnTo>
                    <a:pt x="533106" y="1961421"/>
                  </a:lnTo>
                  <a:lnTo>
                    <a:pt x="533397" y="1963254"/>
                  </a:lnTo>
                  <a:lnTo>
                    <a:pt x="532857" y="1963359"/>
                  </a:lnTo>
                  <a:lnTo>
                    <a:pt x="524971" y="2024823"/>
                  </a:lnTo>
                  <a:cubicBezTo>
                    <a:pt x="518338" y="2050710"/>
                    <a:pt x="508532" y="2076164"/>
                    <a:pt x="494688" y="2098887"/>
                  </a:cubicBezTo>
                  <a:lnTo>
                    <a:pt x="472767" y="2122079"/>
                  </a:lnTo>
                  <a:lnTo>
                    <a:pt x="490379" y="2145691"/>
                  </a:lnTo>
                  <a:lnTo>
                    <a:pt x="528807" y="2077402"/>
                  </a:lnTo>
                  <a:cubicBezTo>
                    <a:pt x="536861" y="2065870"/>
                    <a:pt x="544915" y="2053761"/>
                    <a:pt x="552969" y="2042229"/>
                  </a:cubicBezTo>
                  <a:cubicBezTo>
                    <a:pt x="613372" y="1952855"/>
                    <a:pt x="670900" y="1868093"/>
                    <a:pt x="713470" y="1776412"/>
                  </a:cubicBezTo>
                  <a:cubicBezTo>
                    <a:pt x="713470" y="1776412"/>
                    <a:pt x="713470" y="1776412"/>
                    <a:pt x="722674" y="1780449"/>
                  </a:cubicBezTo>
                  <a:cubicBezTo>
                    <a:pt x="679529" y="1872706"/>
                    <a:pt x="622001" y="1957468"/>
                    <a:pt x="561022" y="2047419"/>
                  </a:cubicBezTo>
                  <a:cubicBezTo>
                    <a:pt x="552969" y="2059527"/>
                    <a:pt x="544915" y="2071060"/>
                    <a:pt x="536861" y="2083168"/>
                  </a:cubicBezTo>
                  <a:lnTo>
                    <a:pt x="496652" y="2154102"/>
                  </a:lnTo>
                  <a:lnTo>
                    <a:pt x="589109" y="2278063"/>
                  </a:lnTo>
                  <a:cubicBezTo>
                    <a:pt x="589109" y="2278063"/>
                    <a:pt x="589109" y="2278063"/>
                    <a:pt x="576432" y="2278063"/>
                  </a:cubicBezTo>
                  <a:lnTo>
                    <a:pt x="491039" y="2164005"/>
                  </a:lnTo>
                  <a:lnTo>
                    <a:pt x="488610" y="2168290"/>
                  </a:lnTo>
                  <a:cubicBezTo>
                    <a:pt x="472431" y="2201373"/>
                    <a:pt x="456611" y="2238565"/>
                    <a:pt x="442516" y="2278062"/>
                  </a:cubicBezTo>
                  <a:cubicBezTo>
                    <a:pt x="442516" y="2278062"/>
                    <a:pt x="442516" y="2278062"/>
                    <a:pt x="432161" y="2278062"/>
                  </a:cubicBezTo>
                  <a:cubicBezTo>
                    <a:pt x="446543" y="2237411"/>
                    <a:pt x="462795" y="2199211"/>
                    <a:pt x="479406" y="2165191"/>
                  </a:cubicBezTo>
                  <a:lnTo>
                    <a:pt x="484779" y="2155643"/>
                  </a:lnTo>
                  <a:lnTo>
                    <a:pt x="465447" y="2129823"/>
                  </a:lnTo>
                  <a:lnTo>
                    <a:pt x="440179" y="2156556"/>
                  </a:lnTo>
                  <a:cubicBezTo>
                    <a:pt x="411338" y="2175827"/>
                    <a:pt x="377161" y="2186757"/>
                    <a:pt x="341903" y="2191143"/>
                  </a:cubicBezTo>
                  <a:lnTo>
                    <a:pt x="284002" y="2188560"/>
                  </a:lnTo>
                  <a:lnTo>
                    <a:pt x="283437" y="2189167"/>
                  </a:lnTo>
                  <a:lnTo>
                    <a:pt x="282697" y="2188502"/>
                  </a:lnTo>
                  <a:lnTo>
                    <a:pt x="237138" y="2186469"/>
                  </a:lnTo>
                  <a:cubicBezTo>
                    <a:pt x="93942" y="2156268"/>
                    <a:pt x="40947" y="2029964"/>
                    <a:pt x="17559" y="1900020"/>
                  </a:cubicBezTo>
                  <a:lnTo>
                    <a:pt x="6573" y="1811003"/>
                  </a:lnTo>
                  <a:lnTo>
                    <a:pt x="6425" y="1810929"/>
                  </a:lnTo>
                  <a:lnTo>
                    <a:pt x="6535" y="1810690"/>
                  </a:lnTo>
                  <a:lnTo>
                    <a:pt x="1795" y="1772287"/>
                  </a:lnTo>
                  <a:cubicBezTo>
                    <a:pt x="-944" y="1740360"/>
                    <a:pt x="-476" y="1708973"/>
                    <a:pt x="2697" y="1678107"/>
                  </a:cubicBezTo>
                  <a:lnTo>
                    <a:pt x="7470" y="1652727"/>
                  </a:lnTo>
                  <a:lnTo>
                    <a:pt x="6216" y="1652121"/>
                  </a:lnTo>
                  <a:lnTo>
                    <a:pt x="8444" y="1647548"/>
                  </a:lnTo>
                  <a:lnTo>
                    <a:pt x="19821" y="1587055"/>
                  </a:lnTo>
                  <a:cubicBezTo>
                    <a:pt x="35972" y="1527372"/>
                    <a:pt x="60920" y="1469703"/>
                    <a:pt x="90626" y="1413904"/>
                  </a:cubicBezTo>
                  <a:cubicBezTo>
                    <a:pt x="121774" y="1355803"/>
                    <a:pt x="156383" y="1300004"/>
                    <a:pt x="189262" y="1243054"/>
                  </a:cubicBezTo>
                  <a:cubicBezTo>
                    <a:pt x="204836" y="1216017"/>
                    <a:pt x="219833" y="1191856"/>
                    <a:pt x="240599" y="1168846"/>
                  </a:cubicBezTo>
                  <a:lnTo>
                    <a:pt x="269873" y="1134143"/>
                  </a:lnTo>
                  <a:lnTo>
                    <a:pt x="280398" y="1073439"/>
                  </a:lnTo>
                  <a:lnTo>
                    <a:pt x="291880" y="1030066"/>
                  </a:lnTo>
                  <a:lnTo>
                    <a:pt x="291856" y="1027112"/>
                  </a:lnTo>
                  <a:lnTo>
                    <a:pt x="292662" y="1027112"/>
                  </a:lnTo>
                  <a:lnTo>
                    <a:pt x="323644" y="910080"/>
                  </a:lnTo>
                  <a:cubicBezTo>
                    <a:pt x="341012" y="855840"/>
                    <a:pt x="361324" y="801881"/>
                    <a:pt x="384552" y="748407"/>
                  </a:cubicBezTo>
                  <a:cubicBezTo>
                    <a:pt x="439293" y="622232"/>
                    <a:pt x="509015" y="501819"/>
                    <a:pt x="577008" y="384862"/>
                  </a:cubicBezTo>
                  <a:cubicBezTo>
                    <a:pt x="648459" y="261568"/>
                    <a:pt x="722214" y="134817"/>
                    <a:pt x="778107" y="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1" name="任意多边形 130"/>
            <p:cNvSpPr/>
            <p:nvPr>
              <p:custDataLst>
                <p:tags r:id="rId30"/>
              </p:custDataLst>
            </p:nvPr>
          </p:nvSpPr>
          <p:spPr bwMode="auto">
            <a:xfrm>
              <a:off x="8716471" y="4640030"/>
              <a:ext cx="1492692" cy="1812221"/>
            </a:xfrm>
            <a:custGeom>
              <a:avLst/>
              <a:gdLst>
                <a:gd name="connsiteX0" fmla="*/ 537288 w 1156982"/>
                <a:gd name="connsiteY0" fmla="*/ 750544 h 1404648"/>
                <a:gd name="connsiteX1" fmla="*/ 537288 w 1156982"/>
                <a:gd name="connsiteY1" fmla="*/ 754291 h 1404648"/>
                <a:gd name="connsiteX2" fmla="*/ 538875 w 1156982"/>
                <a:gd name="connsiteY2" fmla="*/ 754482 h 1404648"/>
                <a:gd name="connsiteX3" fmla="*/ 538875 w 1156982"/>
                <a:gd name="connsiteY3" fmla="*/ 751007 h 1404648"/>
                <a:gd name="connsiteX4" fmla="*/ 526929 w 1156982"/>
                <a:gd name="connsiteY4" fmla="*/ 697161 h 1404648"/>
                <a:gd name="connsiteX5" fmla="*/ 527763 w 1156982"/>
                <a:gd name="connsiteY5" fmla="*/ 700110 h 1404648"/>
                <a:gd name="connsiteX6" fmla="*/ 514538 w 1156982"/>
                <a:gd name="connsiteY6" fmla="*/ 721790 h 1404648"/>
                <a:gd name="connsiteX7" fmla="*/ 514772 w 1156982"/>
                <a:gd name="connsiteY7" fmla="*/ 721912 h 1404648"/>
                <a:gd name="connsiteX8" fmla="*/ 522115 w 1156982"/>
                <a:gd name="connsiteY8" fmla="*/ 752460 h 1404648"/>
                <a:gd name="connsiteX9" fmla="*/ 536105 w 1156982"/>
                <a:gd name="connsiteY9" fmla="*/ 754148 h 1404648"/>
                <a:gd name="connsiteX10" fmla="*/ 536833 w 1156982"/>
                <a:gd name="connsiteY10" fmla="*/ 750411 h 1404648"/>
                <a:gd name="connsiteX11" fmla="*/ 525139 w 1156982"/>
                <a:gd name="connsiteY11" fmla="*/ 747002 h 1404648"/>
                <a:gd name="connsiteX12" fmla="*/ 536990 w 1156982"/>
                <a:gd name="connsiteY12" fmla="*/ 749604 h 1404648"/>
                <a:gd name="connsiteX13" fmla="*/ 537288 w 1156982"/>
                <a:gd name="connsiteY13" fmla="*/ 748071 h 1404648"/>
                <a:gd name="connsiteX14" fmla="*/ 537288 w 1156982"/>
                <a:gd name="connsiteY14" fmla="*/ 749669 h 1404648"/>
                <a:gd name="connsiteX15" fmla="*/ 538875 w 1156982"/>
                <a:gd name="connsiteY15" fmla="*/ 750018 h 1404648"/>
                <a:gd name="connsiteX16" fmla="*/ 538875 w 1156982"/>
                <a:gd name="connsiteY16" fmla="*/ 750002 h 1404648"/>
                <a:gd name="connsiteX17" fmla="*/ 546828 w 1156982"/>
                <a:gd name="connsiteY17" fmla="*/ 747700 h 1404648"/>
                <a:gd name="connsiteX18" fmla="*/ 553991 w 1156982"/>
                <a:gd name="connsiteY18" fmla="*/ 741504 h 1404648"/>
                <a:gd name="connsiteX19" fmla="*/ 527762 w 1156982"/>
                <a:gd name="connsiteY19" fmla="*/ 699413 h 1404648"/>
                <a:gd name="connsiteX20" fmla="*/ 529259 w 1156982"/>
                <a:gd name="connsiteY20" fmla="*/ 697408 h 1404648"/>
                <a:gd name="connsiteX21" fmla="*/ 556566 w 1156982"/>
                <a:gd name="connsiteY21" fmla="*/ 1408 h 1404648"/>
                <a:gd name="connsiteX22" fmla="*/ 818453 w 1156982"/>
                <a:gd name="connsiteY22" fmla="*/ 107913 h 1404648"/>
                <a:gd name="connsiteX23" fmla="*/ 764306 w 1156982"/>
                <a:gd name="connsiteY23" fmla="*/ 414550 h 1404648"/>
                <a:gd name="connsiteX24" fmla="*/ 727806 w 1156982"/>
                <a:gd name="connsiteY24" fmla="*/ 470870 h 1404648"/>
                <a:gd name="connsiteX25" fmla="*/ 732088 w 1156982"/>
                <a:gd name="connsiteY25" fmla="*/ 466452 h 1404648"/>
                <a:gd name="connsiteX26" fmla="*/ 1054942 w 1156982"/>
                <a:gd name="connsiteY26" fmla="*/ 342341 h 1404648"/>
                <a:gd name="connsiteX27" fmla="*/ 941704 w 1156982"/>
                <a:gd name="connsiteY27" fmla="*/ 550343 h 1404648"/>
                <a:gd name="connsiteX28" fmla="*/ 920898 w 1156982"/>
                <a:gd name="connsiteY28" fmla="*/ 563527 h 1404648"/>
                <a:gd name="connsiteX29" fmla="*/ 971205 w 1156982"/>
                <a:gd name="connsiteY29" fmla="*/ 562497 h 1404648"/>
                <a:gd name="connsiteX30" fmla="*/ 1033047 w 1156982"/>
                <a:gd name="connsiteY30" fmla="*/ 571220 h 1404648"/>
                <a:gd name="connsiteX31" fmla="*/ 1146620 w 1156982"/>
                <a:gd name="connsiteY31" fmla="*/ 652483 h 1404648"/>
                <a:gd name="connsiteX32" fmla="*/ 1139125 w 1156982"/>
                <a:gd name="connsiteY32" fmla="*/ 786192 h 1404648"/>
                <a:gd name="connsiteX33" fmla="*/ 727495 w 1156982"/>
                <a:gd name="connsiteY33" fmla="*/ 800024 h 1404648"/>
                <a:gd name="connsiteX34" fmla="*/ 627182 w 1156982"/>
                <a:gd name="connsiteY34" fmla="*/ 769407 h 1404648"/>
                <a:gd name="connsiteX35" fmla="*/ 605491 w 1156982"/>
                <a:gd name="connsiteY35" fmla="*/ 764644 h 1404648"/>
                <a:gd name="connsiteX36" fmla="*/ 594152 w 1156982"/>
                <a:gd name="connsiteY36" fmla="*/ 764395 h 1404648"/>
                <a:gd name="connsiteX37" fmla="*/ 609413 w 1156982"/>
                <a:gd name="connsiteY37" fmla="*/ 774708 h 1404648"/>
                <a:gd name="connsiteX38" fmla="*/ 703209 w 1156982"/>
                <a:gd name="connsiteY38" fmla="*/ 808931 h 1404648"/>
                <a:gd name="connsiteX39" fmla="*/ 1015175 w 1156982"/>
                <a:gd name="connsiteY39" fmla="*/ 1074359 h 1404648"/>
                <a:gd name="connsiteX40" fmla="*/ 1068791 w 1156982"/>
                <a:gd name="connsiteY40" fmla="*/ 1327370 h 1404648"/>
                <a:gd name="connsiteX41" fmla="*/ 902755 w 1156982"/>
                <a:gd name="connsiteY41" fmla="*/ 1404022 h 1404648"/>
                <a:gd name="connsiteX42" fmla="*/ 544170 w 1156982"/>
                <a:gd name="connsiteY42" fmla="*/ 1019721 h 1404648"/>
                <a:gd name="connsiteX43" fmla="*/ 540689 w 1156982"/>
                <a:gd name="connsiteY43" fmla="*/ 998346 h 1404648"/>
                <a:gd name="connsiteX44" fmla="*/ 513388 w 1156982"/>
                <a:gd name="connsiteY44" fmla="*/ 1009103 h 1404648"/>
                <a:gd name="connsiteX45" fmla="*/ 457721 w 1156982"/>
                <a:gd name="connsiteY45" fmla="*/ 1006782 h 1404648"/>
                <a:gd name="connsiteX46" fmla="*/ 442732 w 1156982"/>
                <a:gd name="connsiteY46" fmla="*/ 1001526 h 1404648"/>
                <a:gd name="connsiteX47" fmla="*/ 416735 w 1156982"/>
                <a:gd name="connsiteY47" fmla="*/ 1036342 h 1404648"/>
                <a:gd name="connsiteX48" fmla="*/ 165823 w 1156982"/>
                <a:gd name="connsiteY48" fmla="*/ 1186220 h 1404648"/>
                <a:gd name="connsiteX49" fmla="*/ 855 w 1156982"/>
                <a:gd name="connsiteY49" fmla="*/ 1034619 h 1404648"/>
                <a:gd name="connsiteX50" fmla="*/ 169860 w 1156982"/>
                <a:gd name="connsiteY50" fmla="*/ 834782 h 1404648"/>
                <a:gd name="connsiteX51" fmla="*/ 303049 w 1156982"/>
                <a:gd name="connsiteY51" fmla="*/ 794062 h 1404648"/>
                <a:gd name="connsiteX52" fmla="*/ 419700 w 1156982"/>
                <a:gd name="connsiteY52" fmla="*/ 770852 h 1404648"/>
                <a:gd name="connsiteX53" fmla="*/ 345178 w 1156982"/>
                <a:gd name="connsiteY53" fmla="*/ 773730 h 1404648"/>
                <a:gd name="connsiteX54" fmla="*/ 3757 w 1156982"/>
                <a:gd name="connsiteY54" fmla="*/ 631608 h 1404648"/>
                <a:gd name="connsiteX55" fmla="*/ 102116 w 1156982"/>
                <a:gd name="connsiteY55" fmla="*/ 578988 h 1404648"/>
                <a:gd name="connsiteX56" fmla="*/ 162884 w 1156982"/>
                <a:gd name="connsiteY56" fmla="*/ 586035 h 1404648"/>
                <a:gd name="connsiteX57" fmla="*/ 165164 w 1156982"/>
                <a:gd name="connsiteY57" fmla="*/ 586601 h 1404648"/>
                <a:gd name="connsiteX58" fmla="*/ 156033 w 1156982"/>
                <a:gd name="connsiteY58" fmla="*/ 578206 h 1404648"/>
                <a:gd name="connsiteX59" fmla="*/ 128461 w 1156982"/>
                <a:gd name="connsiteY59" fmla="*/ 482239 h 1404648"/>
                <a:gd name="connsiteX60" fmla="*/ 269425 w 1156982"/>
                <a:gd name="connsiteY60" fmla="*/ 346790 h 1404648"/>
                <a:gd name="connsiteX61" fmla="*/ 485012 w 1156982"/>
                <a:gd name="connsiteY61" fmla="*/ 575248 h 1404648"/>
                <a:gd name="connsiteX62" fmla="*/ 491938 w 1156982"/>
                <a:gd name="connsiteY62" fmla="*/ 593979 h 1404648"/>
                <a:gd name="connsiteX63" fmla="*/ 483779 w 1156982"/>
                <a:gd name="connsiteY63" fmla="*/ 536167 h 1404648"/>
                <a:gd name="connsiteX64" fmla="*/ 451521 w 1156982"/>
                <a:gd name="connsiteY64" fmla="*/ 261231 h 1404648"/>
                <a:gd name="connsiteX65" fmla="*/ 478019 w 1156982"/>
                <a:gd name="connsiteY65" fmla="*/ 42205 h 1404648"/>
                <a:gd name="connsiteX66" fmla="*/ 556566 w 1156982"/>
                <a:gd name="connsiteY66" fmla="*/ 1408 h 140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56982" h="1404648">
                  <a:moveTo>
                    <a:pt x="537288" y="750544"/>
                  </a:moveTo>
                  <a:lnTo>
                    <a:pt x="537288" y="754291"/>
                  </a:lnTo>
                  <a:lnTo>
                    <a:pt x="538875" y="754482"/>
                  </a:lnTo>
                  <a:lnTo>
                    <a:pt x="538875" y="751007"/>
                  </a:lnTo>
                  <a:close/>
                  <a:moveTo>
                    <a:pt x="526929" y="697161"/>
                  </a:moveTo>
                  <a:lnTo>
                    <a:pt x="527763" y="700110"/>
                  </a:lnTo>
                  <a:lnTo>
                    <a:pt x="514538" y="721790"/>
                  </a:lnTo>
                  <a:lnTo>
                    <a:pt x="514772" y="721912"/>
                  </a:lnTo>
                  <a:lnTo>
                    <a:pt x="522115" y="752460"/>
                  </a:lnTo>
                  <a:lnTo>
                    <a:pt x="536105" y="754148"/>
                  </a:lnTo>
                  <a:lnTo>
                    <a:pt x="536833" y="750411"/>
                  </a:lnTo>
                  <a:lnTo>
                    <a:pt x="525139" y="747002"/>
                  </a:lnTo>
                  <a:lnTo>
                    <a:pt x="536990" y="749604"/>
                  </a:lnTo>
                  <a:lnTo>
                    <a:pt x="537288" y="748071"/>
                  </a:lnTo>
                  <a:lnTo>
                    <a:pt x="537288" y="749669"/>
                  </a:lnTo>
                  <a:lnTo>
                    <a:pt x="538875" y="750018"/>
                  </a:lnTo>
                  <a:lnTo>
                    <a:pt x="538875" y="750002"/>
                  </a:lnTo>
                  <a:lnTo>
                    <a:pt x="546828" y="747700"/>
                  </a:lnTo>
                  <a:lnTo>
                    <a:pt x="553991" y="741504"/>
                  </a:lnTo>
                  <a:lnTo>
                    <a:pt x="527762" y="699413"/>
                  </a:lnTo>
                  <a:lnTo>
                    <a:pt x="529259" y="697408"/>
                  </a:lnTo>
                  <a:close/>
                  <a:moveTo>
                    <a:pt x="556566" y="1408"/>
                  </a:moveTo>
                  <a:cubicBezTo>
                    <a:pt x="648884" y="-10426"/>
                    <a:pt x="770930" y="54742"/>
                    <a:pt x="818453" y="107913"/>
                  </a:cubicBezTo>
                  <a:cubicBezTo>
                    <a:pt x="900825" y="200711"/>
                    <a:pt x="814421" y="327516"/>
                    <a:pt x="764306" y="414550"/>
                  </a:cubicBezTo>
                  <a:lnTo>
                    <a:pt x="727806" y="470870"/>
                  </a:lnTo>
                  <a:lnTo>
                    <a:pt x="732088" y="466452"/>
                  </a:lnTo>
                  <a:cubicBezTo>
                    <a:pt x="844128" y="359043"/>
                    <a:pt x="975923" y="269775"/>
                    <a:pt x="1054942" y="342341"/>
                  </a:cubicBezTo>
                  <a:cubicBezTo>
                    <a:pt x="1116802" y="399430"/>
                    <a:pt x="1046726" y="477619"/>
                    <a:pt x="941704" y="550343"/>
                  </a:cubicBezTo>
                  <a:lnTo>
                    <a:pt x="920898" y="563527"/>
                  </a:lnTo>
                  <a:lnTo>
                    <a:pt x="971205" y="562497"/>
                  </a:lnTo>
                  <a:cubicBezTo>
                    <a:pt x="992114" y="563682"/>
                    <a:pt x="1012797" y="566537"/>
                    <a:pt x="1033047" y="571220"/>
                  </a:cubicBezTo>
                  <a:cubicBezTo>
                    <a:pt x="1079168" y="582170"/>
                    <a:pt x="1124712" y="609258"/>
                    <a:pt x="1146620" y="652483"/>
                  </a:cubicBezTo>
                  <a:cubicBezTo>
                    <a:pt x="1162762" y="685334"/>
                    <a:pt x="1159880" y="755647"/>
                    <a:pt x="1139125" y="786192"/>
                  </a:cubicBezTo>
                  <a:cubicBezTo>
                    <a:pt x="1064755" y="896272"/>
                    <a:pt x="826655" y="835181"/>
                    <a:pt x="727495" y="800024"/>
                  </a:cubicBezTo>
                  <a:cubicBezTo>
                    <a:pt x="692904" y="787921"/>
                    <a:pt x="660187" y="777980"/>
                    <a:pt x="627182" y="769407"/>
                  </a:cubicBezTo>
                  <a:lnTo>
                    <a:pt x="605491" y="764644"/>
                  </a:lnTo>
                  <a:lnTo>
                    <a:pt x="594152" y="764395"/>
                  </a:lnTo>
                  <a:lnTo>
                    <a:pt x="609413" y="774708"/>
                  </a:lnTo>
                  <a:lnTo>
                    <a:pt x="703209" y="808931"/>
                  </a:lnTo>
                  <a:cubicBezTo>
                    <a:pt x="830871" y="864502"/>
                    <a:pt x="932589" y="941226"/>
                    <a:pt x="1015175" y="1074359"/>
                  </a:cubicBezTo>
                  <a:cubicBezTo>
                    <a:pt x="1056684" y="1140638"/>
                    <a:pt x="1112029" y="1250141"/>
                    <a:pt x="1068791" y="1327370"/>
                  </a:cubicBezTo>
                  <a:cubicBezTo>
                    <a:pt x="1044001" y="1372324"/>
                    <a:pt x="948876" y="1401141"/>
                    <a:pt x="902755" y="1404022"/>
                  </a:cubicBezTo>
                  <a:cubicBezTo>
                    <a:pt x="684833" y="1417638"/>
                    <a:pt x="582556" y="1206655"/>
                    <a:pt x="544170" y="1019721"/>
                  </a:cubicBezTo>
                  <a:lnTo>
                    <a:pt x="540689" y="998346"/>
                  </a:lnTo>
                  <a:lnTo>
                    <a:pt x="513388" y="1009103"/>
                  </a:lnTo>
                  <a:cubicBezTo>
                    <a:pt x="497462" y="1011227"/>
                    <a:pt x="478849" y="1010367"/>
                    <a:pt x="457721" y="1006782"/>
                  </a:cubicBezTo>
                  <a:lnTo>
                    <a:pt x="442732" y="1001526"/>
                  </a:lnTo>
                  <a:lnTo>
                    <a:pt x="416735" y="1036342"/>
                  </a:lnTo>
                  <a:cubicBezTo>
                    <a:pt x="348094" y="1113865"/>
                    <a:pt x="275993" y="1213209"/>
                    <a:pt x="165823" y="1186220"/>
                  </a:cubicBezTo>
                  <a:cubicBezTo>
                    <a:pt x="97759" y="1169567"/>
                    <a:pt x="2586" y="1116162"/>
                    <a:pt x="855" y="1034619"/>
                  </a:cubicBezTo>
                  <a:cubicBezTo>
                    <a:pt x="-875" y="959967"/>
                    <a:pt x="106411" y="859475"/>
                    <a:pt x="169860" y="834782"/>
                  </a:cubicBezTo>
                  <a:cubicBezTo>
                    <a:pt x="207930" y="820139"/>
                    <a:pt x="254354" y="806142"/>
                    <a:pt x="303049" y="794062"/>
                  </a:cubicBezTo>
                  <a:lnTo>
                    <a:pt x="419700" y="770852"/>
                  </a:lnTo>
                  <a:lnTo>
                    <a:pt x="345178" y="773730"/>
                  </a:lnTo>
                  <a:cubicBezTo>
                    <a:pt x="181223" y="776123"/>
                    <a:pt x="-30888" y="755991"/>
                    <a:pt x="3757" y="631608"/>
                  </a:cubicBezTo>
                  <a:cubicBezTo>
                    <a:pt x="14728" y="592065"/>
                    <a:pt x="52152" y="577937"/>
                    <a:pt x="102116" y="578988"/>
                  </a:cubicBezTo>
                  <a:cubicBezTo>
                    <a:pt x="120853" y="579383"/>
                    <a:pt x="141354" y="581912"/>
                    <a:pt x="162884" y="586035"/>
                  </a:cubicBezTo>
                  <a:lnTo>
                    <a:pt x="165164" y="586601"/>
                  </a:lnTo>
                  <a:lnTo>
                    <a:pt x="156033" y="578206"/>
                  </a:lnTo>
                  <a:cubicBezTo>
                    <a:pt x="131517" y="549099"/>
                    <a:pt x="119543" y="517110"/>
                    <a:pt x="128461" y="482239"/>
                  </a:cubicBezTo>
                  <a:cubicBezTo>
                    <a:pt x="145722" y="415379"/>
                    <a:pt x="206710" y="368116"/>
                    <a:pt x="269425" y="346790"/>
                  </a:cubicBezTo>
                  <a:cubicBezTo>
                    <a:pt x="361843" y="315809"/>
                    <a:pt x="439652" y="461570"/>
                    <a:pt x="485012" y="575248"/>
                  </a:cubicBezTo>
                  <a:lnTo>
                    <a:pt x="491938" y="593979"/>
                  </a:lnTo>
                  <a:lnTo>
                    <a:pt x="483779" y="536167"/>
                  </a:lnTo>
                  <a:cubicBezTo>
                    <a:pt x="472258" y="444522"/>
                    <a:pt x="459586" y="353453"/>
                    <a:pt x="451521" y="261231"/>
                  </a:cubicBezTo>
                  <a:cubicBezTo>
                    <a:pt x="446337" y="196100"/>
                    <a:pt x="432512" y="98115"/>
                    <a:pt x="478019" y="42205"/>
                  </a:cubicBezTo>
                  <a:cubicBezTo>
                    <a:pt x="498324" y="17853"/>
                    <a:pt x="525793" y="5353"/>
                    <a:pt x="556566" y="1408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121"/>
            <p:cNvSpPr/>
            <p:nvPr>
              <p:custDataLst>
                <p:tags r:id="rId31"/>
              </p:custDataLst>
            </p:nvPr>
          </p:nvSpPr>
          <p:spPr bwMode="auto">
            <a:xfrm>
              <a:off x="8488001" y="5199631"/>
              <a:ext cx="919611" cy="499744"/>
            </a:xfrm>
            <a:custGeom>
              <a:avLst/>
              <a:gdLst>
                <a:gd name="T0" fmla="*/ 1200 w 1236"/>
                <a:gd name="T1" fmla="*/ 542 h 671"/>
                <a:gd name="T2" fmla="*/ 829 w 1236"/>
                <a:gd name="T3" fmla="*/ 631 h 671"/>
                <a:gd name="T4" fmla="*/ 386 w 1236"/>
                <a:gd name="T5" fmla="*/ 598 h 671"/>
                <a:gd name="T6" fmla="*/ 81 w 1236"/>
                <a:gd name="T7" fmla="*/ 375 h 671"/>
                <a:gd name="T8" fmla="*/ 104 w 1236"/>
                <a:gd name="T9" fmla="*/ 73 h 671"/>
                <a:gd name="T10" fmla="*/ 336 w 1236"/>
                <a:gd name="T11" fmla="*/ 83 h 671"/>
                <a:gd name="T12" fmla="*/ 650 w 1236"/>
                <a:gd name="T13" fmla="*/ 248 h 671"/>
                <a:gd name="T14" fmla="*/ 945 w 1236"/>
                <a:gd name="T15" fmla="*/ 441 h 671"/>
                <a:gd name="T16" fmla="*/ 1136 w 1236"/>
                <a:gd name="T17" fmla="*/ 550 h 671"/>
                <a:gd name="T18" fmla="*/ 1145 w 1236"/>
                <a:gd name="T19" fmla="*/ 518 h 671"/>
                <a:gd name="T20" fmla="*/ 940 w 1236"/>
                <a:gd name="T21" fmla="*/ 397 h 671"/>
                <a:gd name="T22" fmla="*/ 619 w 1236"/>
                <a:gd name="T23" fmla="*/ 189 h 671"/>
                <a:gd name="T24" fmla="*/ 297 w 1236"/>
                <a:gd name="T25" fmla="*/ 35 h 671"/>
                <a:gd name="T26" fmla="*/ 72 w 1236"/>
                <a:gd name="T27" fmla="*/ 57 h 671"/>
                <a:gd name="T28" fmla="*/ 35 w 1236"/>
                <a:gd name="T29" fmla="*/ 346 h 671"/>
                <a:gd name="T30" fmla="*/ 280 w 1236"/>
                <a:gd name="T31" fmla="*/ 596 h 671"/>
                <a:gd name="T32" fmla="*/ 696 w 1236"/>
                <a:gd name="T33" fmla="*/ 670 h 671"/>
                <a:gd name="T34" fmla="*/ 1104 w 1236"/>
                <a:gd name="T35" fmla="*/ 615 h 671"/>
                <a:gd name="T36" fmla="*/ 1217 w 1236"/>
                <a:gd name="T37" fmla="*/ 571 h 671"/>
                <a:gd name="T38" fmla="*/ 1200 w 1236"/>
                <a:gd name="T39" fmla="*/ 542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6" h="671">
                  <a:moveTo>
                    <a:pt x="1200" y="542"/>
                  </a:moveTo>
                  <a:cubicBezTo>
                    <a:pt x="1086" y="598"/>
                    <a:pt x="954" y="620"/>
                    <a:pt x="829" y="631"/>
                  </a:cubicBezTo>
                  <a:cubicBezTo>
                    <a:pt x="681" y="644"/>
                    <a:pt x="529" y="637"/>
                    <a:pt x="386" y="598"/>
                  </a:cubicBezTo>
                  <a:cubicBezTo>
                    <a:pt x="261" y="563"/>
                    <a:pt x="138" y="496"/>
                    <a:pt x="81" y="375"/>
                  </a:cubicBezTo>
                  <a:cubicBezTo>
                    <a:pt x="45" y="296"/>
                    <a:pt x="24" y="134"/>
                    <a:pt x="104" y="73"/>
                  </a:cubicBezTo>
                  <a:cubicBezTo>
                    <a:pt x="169" y="24"/>
                    <a:pt x="269" y="59"/>
                    <a:pt x="336" y="83"/>
                  </a:cubicBezTo>
                  <a:cubicBezTo>
                    <a:pt x="446" y="124"/>
                    <a:pt x="550" y="186"/>
                    <a:pt x="650" y="248"/>
                  </a:cubicBezTo>
                  <a:cubicBezTo>
                    <a:pt x="750" y="309"/>
                    <a:pt x="847" y="376"/>
                    <a:pt x="945" y="441"/>
                  </a:cubicBezTo>
                  <a:cubicBezTo>
                    <a:pt x="1003" y="479"/>
                    <a:pt x="1068" y="531"/>
                    <a:pt x="1136" y="550"/>
                  </a:cubicBezTo>
                  <a:cubicBezTo>
                    <a:pt x="1157" y="556"/>
                    <a:pt x="1166" y="524"/>
                    <a:pt x="1145" y="518"/>
                  </a:cubicBezTo>
                  <a:cubicBezTo>
                    <a:pt x="1072" y="497"/>
                    <a:pt x="1002" y="438"/>
                    <a:pt x="940" y="397"/>
                  </a:cubicBezTo>
                  <a:cubicBezTo>
                    <a:pt x="834" y="326"/>
                    <a:pt x="728" y="255"/>
                    <a:pt x="619" y="189"/>
                  </a:cubicBezTo>
                  <a:cubicBezTo>
                    <a:pt x="518" y="128"/>
                    <a:pt x="411" y="69"/>
                    <a:pt x="297" y="35"/>
                  </a:cubicBezTo>
                  <a:cubicBezTo>
                    <a:pt x="224" y="13"/>
                    <a:pt x="132" y="0"/>
                    <a:pt x="72" y="57"/>
                  </a:cubicBezTo>
                  <a:cubicBezTo>
                    <a:pt x="0" y="125"/>
                    <a:pt x="11" y="261"/>
                    <a:pt x="35" y="346"/>
                  </a:cubicBezTo>
                  <a:cubicBezTo>
                    <a:pt x="69" y="466"/>
                    <a:pt x="169" y="548"/>
                    <a:pt x="280" y="596"/>
                  </a:cubicBezTo>
                  <a:cubicBezTo>
                    <a:pt x="410" y="653"/>
                    <a:pt x="555" y="669"/>
                    <a:pt x="696" y="670"/>
                  </a:cubicBezTo>
                  <a:cubicBezTo>
                    <a:pt x="833" y="671"/>
                    <a:pt x="973" y="654"/>
                    <a:pt x="1104" y="615"/>
                  </a:cubicBezTo>
                  <a:cubicBezTo>
                    <a:pt x="1143" y="603"/>
                    <a:pt x="1181" y="589"/>
                    <a:pt x="1217" y="571"/>
                  </a:cubicBezTo>
                  <a:cubicBezTo>
                    <a:pt x="1236" y="562"/>
                    <a:pt x="1219" y="533"/>
                    <a:pt x="1200" y="542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3" name="Oval 12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99059" y="5496609"/>
              <a:ext cx="210958" cy="210958"/>
            </a:xfrm>
            <a:prstGeom prst="ellipse">
              <a:avLst/>
            </a:pr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125"/>
            <p:cNvSpPr/>
            <p:nvPr>
              <p:custDataLst>
                <p:tags r:id="rId33"/>
              </p:custDataLst>
            </p:nvPr>
          </p:nvSpPr>
          <p:spPr bwMode="auto">
            <a:xfrm>
              <a:off x="8551494" y="4482786"/>
              <a:ext cx="1390681" cy="1861750"/>
            </a:xfrm>
            <a:custGeom>
              <a:avLst/>
              <a:gdLst>
                <a:gd name="T0" fmla="*/ 1132 w 1870"/>
                <a:gd name="T1" fmla="*/ 1574 h 2505"/>
                <a:gd name="T2" fmla="*/ 989 w 1870"/>
                <a:gd name="T3" fmla="*/ 1945 h 2505"/>
                <a:gd name="T4" fmla="*/ 676 w 1870"/>
                <a:gd name="T5" fmla="*/ 2279 h 2505"/>
                <a:gd name="T6" fmla="*/ 363 w 1870"/>
                <a:gd name="T7" fmla="*/ 2341 h 2505"/>
                <a:gd name="T8" fmla="*/ 130 w 1870"/>
                <a:gd name="T9" fmla="*/ 2007 h 2505"/>
                <a:gd name="T10" fmla="*/ 461 w 1870"/>
                <a:gd name="T11" fmla="*/ 1633 h 2505"/>
                <a:gd name="T12" fmla="*/ 1073 w 1870"/>
                <a:gd name="T13" fmla="*/ 1548 h 2505"/>
                <a:gd name="T14" fmla="*/ 1073 w 1870"/>
                <a:gd name="T15" fmla="*/ 1532 h 2505"/>
                <a:gd name="T16" fmla="*/ 263 w 1870"/>
                <a:gd name="T17" fmla="*/ 1379 h 2505"/>
                <a:gd name="T18" fmla="*/ 33 w 1870"/>
                <a:gd name="T19" fmla="*/ 1062 h 2505"/>
                <a:gd name="T20" fmla="*/ 167 w 1870"/>
                <a:gd name="T21" fmla="*/ 744 h 2505"/>
                <a:gd name="T22" fmla="*/ 417 w 1870"/>
                <a:gd name="T23" fmla="*/ 778 h 2505"/>
                <a:gd name="T24" fmla="*/ 697 w 1870"/>
                <a:gd name="T25" fmla="*/ 961 h 2505"/>
                <a:gd name="T26" fmla="*/ 938 w 1870"/>
                <a:gd name="T27" fmla="*/ 1195 h 2505"/>
                <a:gd name="T28" fmla="*/ 1082 w 1870"/>
                <a:gd name="T29" fmla="*/ 1407 h 2505"/>
                <a:gd name="T30" fmla="*/ 1096 w 1870"/>
                <a:gd name="T31" fmla="*/ 1399 h 2505"/>
                <a:gd name="T32" fmla="*/ 844 w 1870"/>
                <a:gd name="T33" fmla="*/ 692 h 2505"/>
                <a:gd name="T34" fmla="*/ 1065 w 1870"/>
                <a:gd name="T35" fmla="*/ 121 h 2505"/>
                <a:gd name="T36" fmla="*/ 1427 w 1870"/>
                <a:gd name="T37" fmla="*/ 106 h 2505"/>
                <a:gd name="T38" fmla="*/ 1790 w 1870"/>
                <a:gd name="T39" fmla="*/ 398 h 2505"/>
                <a:gd name="T40" fmla="*/ 1741 w 1870"/>
                <a:gd name="T41" fmla="*/ 798 h 2505"/>
                <a:gd name="T42" fmla="*/ 1442 w 1870"/>
                <a:gd name="T43" fmla="*/ 1214 h 2505"/>
                <a:gd name="T44" fmla="*/ 1204 w 1870"/>
                <a:gd name="T45" fmla="*/ 1415 h 2505"/>
                <a:gd name="T46" fmla="*/ 1212 w 1870"/>
                <a:gd name="T47" fmla="*/ 1429 h 2505"/>
                <a:gd name="T48" fmla="*/ 1541 w 1870"/>
                <a:gd name="T49" fmla="*/ 1129 h 2505"/>
                <a:gd name="T50" fmla="*/ 1796 w 1870"/>
                <a:gd name="T51" fmla="*/ 716 h 2505"/>
                <a:gd name="T52" fmla="*/ 1815 w 1870"/>
                <a:gd name="T53" fmla="*/ 313 h 2505"/>
                <a:gd name="T54" fmla="*/ 1480 w 1870"/>
                <a:gd name="T55" fmla="*/ 55 h 2505"/>
                <a:gd name="T56" fmla="*/ 1126 w 1870"/>
                <a:gd name="T57" fmla="*/ 42 h 2505"/>
                <a:gd name="T58" fmla="*/ 915 w 1870"/>
                <a:gd name="T59" fmla="*/ 236 h 2505"/>
                <a:gd name="T60" fmla="*/ 859 w 1870"/>
                <a:gd name="T61" fmla="*/ 943 h 2505"/>
                <a:gd name="T62" fmla="*/ 1084 w 1870"/>
                <a:gd name="T63" fmla="*/ 1411 h 2505"/>
                <a:gd name="T64" fmla="*/ 1098 w 1870"/>
                <a:gd name="T65" fmla="*/ 1403 h 2505"/>
                <a:gd name="T66" fmla="*/ 930 w 1870"/>
                <a:gd name="T67" fmla="*/ 1160 h 2505"/>
                <a:gd name="T68" fmla="*/ 627 w 1870"/>
                <a:gd name="T69" fmla="*/ 885 h 2505"/>
                <a:gd name="T70" fmla="*/ 76 w 1870"/>
                <a:gd name="T71" fmla="*/ 797 h 2505"/>
                <a:gd name="T72" fmla="*/ 34 w 1870"/>
                <a:gd name="T73" fmla="*/ 1150 h 2505"/>
                <a:gd name="T74" fmla="*/ 283 w 1870"/>
                <a:gd name="T75" fmla="*/ 1409 h 2505"/>
                <a:gd name="T76" fmla="*/ 1073 w 1870"/>
                <a:gd name="T77" fmla="*/ 1548 h 2505"/>
                <a:gd name="T78" fmla="*/ 1073 w 1870"/>
                <a:gd name="T79" fmla="*/ 1532 h 2505"/>
                <a:gd name="T80" fmla="*/ 303 w 1870"/>
                <a:gd name="T81" fmla="*/ 1681 h 2505"/>
                <a:gd name="T82" fmla="*/ 83 w 1870"/>
                <a:gd name="T83" fmla="*/ 1930 h 2505"/>
                <a:gd name="T84" fmla="*/ 185 w 1870"/>
                <a:gd name="T85" fmla="*/ 2304 h 2505"/>
                <a:gd name="T86" fmla="*/ 767 w 1870"/>
                <a:gd name="T87" fmla="*/ 2228 h 2505"/>
                <a:gd name="T88" fmla="*/ 1031 w 1870"/>
                <a:gd name="T89" fmla="*/ 1908 h 2505"/>
                <a:gd name="T90" fmla="*/ 1149 w 1870"/>
                <a:gd name="T91" fmla="*/ 1574 h 2505"/>
                <a:gd name="T92" fmla="*/ 1132 w 1870"/>
                <a:gd name="T93" fmla="*/ 1574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0" h="2505">
                  <a:moveTo>
                    <a:pt x="1132" y="1574"/>
                  </a:moveTo>
                  <a:cubicBezTo>
                    <a:pt x="1126" y="1707"/>
                    <a:pt x="1060" y="1835"/>
                    <a:pt x="989" y="1945"/>
                  </a:cubicBezTo>
                  <a:cubicBezTo>
                    <a:pt x="906" y="2073"/>
                    <a:pt x="800" y="2190"/>
                    <a:pt x="676" y="2279"/>
                  </a:cubicBezTo>
                  <a:cubicBezTo>
                    <a:pt x="578" y="2350"/>
                    <a:pt x="486" y="2374"/>
                    <a:pt x="363" y="2341"/>
                  </a:cubicBezTo>
                  <a:cubicBezTo>
                    <a:pt x="223" y="2305"/>
                    <a:pt x="146" y="2138"/>
                    <a:pt x="130" y="2007"/>
                  </a:cubicBezTo>
                  <a:cubicBezTo>
                    <a:pt x="101" y="1780"/>
                    <a:pt x="275" y="1694"/>
                    <a:pt x="461" y="1633"/>
                  </a:cubicBezTo>
                  <a:cubicBezTo>
                    <a:pt x="657" y="1570"/>
                    <a:pt x="868" y="1549"/>
                    <a:pt x="1073" y="1548"/>
                  </a:cubicBezTo>
                  <a:cubicBezTo>
                    <a:pt x="1084" y="1548"/>
                    <a:pt x="1084" y="1532"/>
                    <a:pt x="1073" y="1532"/>
                  </a:cubicBezTo>
                  <a:cubicBezTo>
                    <a:pt x="803" y="1531"/>
                    <a:pt x="504" y="1510"/>
                    <a:pt x="263" y="1379"/>
                  </a:cubicBezTo>
                  <a:cubicBezTo>
                    <a:pt x="140" y="1312"/>
                    <a:pt x="46" y="1205"/>
                    <a:pt x="33" y="1062"/>
                  </a:cubicBezTo>
                  <a:cubicBezTo>
                    <a:pt x="24" y="952"/>
                    <a:pt x="51" y="790"/>
                    <a:pt x="167" y="744"/>
                  </a:cubicBezTo>
                  <a:cubicBezTo>
                    <a:pt x="248" y="712"/>
                    <a:pt x="343" y="745"/>
                    <a:pt x="417" y="778"/>
                  </a:cubicBezTo>
                  <a:cubicBezTo>
                    <a:pt x="519" y="824"/>
                    <a:pt x="611" y="890"/>
                    <a:pt x="697" y="961"/>
                  </a:cubicBezTo>
                  <a:cubicBezTo>
                    <a:pt x="784" y="1032"/>
                    <a:pt x="864" y="1110"/>
                    <a:pt x="938" y="1195"/>
                  </a:cubicBezTo>
                  <a:cubicBezTo>
                    <a:pt x="993" y="1258"/>
                    <a:pt x="1051" y="1328"/>
                    <a:pt x="1082" y="1407"/>
                  </a:cubicBezTo>
                  <a:cubicBezTo>
                    <a:pt x="1087" y="1404"/>
                    <a:pt x="1091" y="1402"/>
                    <a:pt x="1096" y="1399"/>
                  </a:cubicBezTo>
                  <a:cubicBezTo>
                    <a:pt x="925" y="1212"/>
                    <a:pt x="853" y="939"/>
                    <a:pt x="844" y="692"/>
                  </a:cubicBezTo>
                  <a:cubicBezTo>
                    <a:pt x="835" y="475"/>
                    <a:pt x="856" y="237"/>
                    <a:pt x="1065" y="121"/>
                  </a:cubicBezTo>
                  <a:cubicBezTo>
                    <a:pt x="1176" y="59"/>
                    <a:pt x="1310" y="71"/>
                    <a:pt x="1427" y="106"/>
                  </a:cubicBezTo>
                  <a:cubicBezTo>
                    <a:pt x="1580" y="152"/>
                    <a:pt x="1738" y="236"/>
                    <a:pt x="1790" y="398"/>
                  </a:cubicBezTo>
                  <a:cubicBezTo>
                    <a:pt x="1837" y="545"/>
                    <a:pt x="1806" y="665"/>
                    <a:pt x="1741" y="798"/>
                  </a:cubicBezTo>
                  <a:cubicBezTo>
                    <a:pt x="1667" y="952"/>
                    <a:pt x="1560" y="1091"/>
                    <a:pt x="1442" y="1214"/>
                  </a:cubicBezTo>
                  <a:cubicBezTo>
                    <a:pt x="1370" y="1289"/>
                    <a:pt x="1291" y="1358"/>
                    <a:pt x="1204" y="1415"/>
                  </a:cubicBezTo>
                  <a:cubicBezTo>
                    <a:pt x="1195" y="1420"/>
                    <a:pt x="1203" y="1435"/>
                    <a:pt x="1212" y="1429"/>
                  </a:cubicBezTo>
                  <a:cubicBezTo>
                    <a:pt x="1337" y="1349"/>
                    <a:pt x="1445" y="1242"/>
                    <a:pt x="1541" y="1129"/>
                  </a:cubicBezTo>
                  <a:cubicBezTo>
                    <a:pt x="1646" y="1006"/>
                    <a:pt x="1737" y="867"/>
                    <a:pt x="1796" y="716"/>
                  </a:cubicBezTo>
                  <a:cubicBezTo>
                    <a:pt x="1845" y="589"/>
                    <a:pt x="1870" y="442"/>
                    <a:pt x="1815" y="313"/>
                  </a:cubicBezTo>
                  <a:cubicBezTo>
                    <a:pt x="1757" y="174"/>
                    <a:pt x="1616" y="102"/>
                    <a:pt x="1480" y="55"/>
                  </a:cubicBezTo>
                  <a:cubicBezTo>
                    <a:pt x="1367" y="16"/>
                    <a:pt x="1240" y="0"/>
                    <a:pt x="1126" y="42"/>
                  </a:cubicBezTo>
                  <a:cubicBezTo>
                    <a:pt x="1032" y="76"/>
                    <a:pt x="962" y="150"/>
                    <a:pt x="915" y="236"/>
                  </a:cubicBezTo>
                  <a:cubicBezTo>
                    <a:pt x="800" y="445"/>
                    <a:pt x="809" y="716"/>
                    <a:pt x="859" y="943"/>
                  </a:cubicBezTo>
                  <a:cubicBezTo>
                    <a:pt x="897" y="1111"/>
                    <a:pt x="966" y="1282"/>
                    <a:pt x="1084" y="1411"/>
                  </a:cubicBezTo>
                  <a:cubicBezTo>
                    <a:pt x="1089" y="1417"/>
                    <a:pt x="1101" y="1411"/>
                    <a:pt x="1098" y="1403"/>
                  </a:cubicBezTo>
                  <a:cubicBezTo>
                    <a:pt x="1063" y="1312"/>
                    <a:pt x="994" y="1232"/>
                    <a:pt x="930" y="1160"/>
                  </a:cubicBezTo>
                  <a:cubicBezTo>
                    <a:pt x="839" y="1058"/>
                    <a:pt x="737" y="966"/>
                    <a:pt x="627" y="885"/>
                  </a:cubicBezTo>
                  <a:cubicBezTo>
                    <a:pt x="493" y="786"/>
                    <a:pt x="213" y="608"/>
                    <a:pt x="76" y="797"/>
                  </a:cubicBezTo>
                  <a:cubicBezTo>
                    <a:pt x="7" y="891"/>
                    <a:pt x="0" y="1042"/>
                    <a:pt x="34" y="1150"/>
                  </a:cubicBezTo>
                  <a:cubicBezTo>
                    <a:pt x="71" y="1270"/>
                    <a:pt x="174" y="1354"/>
                    <a:pt x="283" y="1409"/>
                  </a:cubicBezTo>
                  <a:cubicBezTo>
                    <a:pt x="521" y="1528"/>
                    <a:pt x="811" y="1548"/>
                    <a:pt x="1073" y="1548"/>
                  </a:cubicBezTo>
                  <a:cubicBezTo>
                    <a:pt x="1073" y="1543"/>
                    <a:pt x="1073" y="1537"/>
                    <a:pt x="1073" y="1532"/>
                  </a:cubicBezTo>
                  <a:cubicBezTo>
                    <a:pt x="816" y="1532"/>
                    <a:pt x="534" y="1560"/>
                    <a:pt x="303" y="1681"/>
                  </a:cubicBezTo>
                  <a:cubicBezTo>
                    <a:pt x="201" y="1734"/>
                    <a:pt x="111" y="1816"/>
                    <a:pt x="83" y="1930"/>
                  </a:cubicBezTo>
                  <a:cubicBezTo>
                    <a:pt x="52" y="2057"/>
                    <a:pt x="106" y="2205"/>
                    <a:pt x="185" y="2304"/>
                  </a:cubicBezTo>
                  <a:cubicBezTo>
                    <a:pt x="348" y="2505"/>
                    <a:pt x="614" y="2362"/>
                    <a:pt x="767" y="2228"/>
                  </a:cubicBezTo>
                  <a:cubicBezTo>
                    <a:pt x="872" y="2137"/>
                    <a:pt x="961" y="2027"/>
                    <a:pt x="1031" y="1908"/>
                  </a:cubicBezTo>
                  <a:cubicBezTo>
                    <a:pt x="1092" y="1808"/>
                    <a:pt x="1143" y="1692"/>
                    <a:pt x="1149" y="1574"/>
                  </a:cubicBezTo>
                  <a:cubicBezTo>
                    <a:pt x="1150" y="1563"/>
                    <a:pt x="1133" y="1563"/>
                    <a:pt x="1132" y="1574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126"/>
            <p:cNvSpPr/>
            <p:nvPr>
              <p:custDataLst>
                <p:tags r:id="rId34"/>
              </p:custDataLst>
            </p:nvPr>
          </p:nvSpPr>
          <p:spPr bwMode="auto">
            <a:xfrm>
              <a:off x="9366648" y="5164813"/>
              <a:ext cx="917562" cy="1390681"/>
            </a:xfrm>
            <a:custGeom>
              <a:avLst/>
              <a:gdLst>
                <a:gd name="T0" fmla="*/ 20 w 1236"/>
                <a:gd name="T1" fmla="*/ 590 h 1871"/>
                <a:gd name="T2" fmla="*/ 280 w 1236"/>
                <a:gd name="T3" fmla="*/ 272 h 1871"/>
                <a:gd name="T4" fmla="*/ 705 w 1236"/>
                <a:gd name="T5" fmla="*/ 46 h 1871"/>
                <a:gd name="T6" fmla="*/ 1056 w 1236"/>
                <a:gd name="T7" fmla="*/ 141 h 1871"/>
                <a:gd name="T8" fmla="*/ 1143 w 1236"/>
                <a:gd name="T9" fmla="*/ 483 h 1871"/>
                <a:gd name="T10" fmla="*/ 939 w 1236"/>
                <a:gd name="T11" fmla="*/ 627 h 1871"/>
                <a:gd name="T12" fmla="*/ 654 w 1236"/>
                <a:gd name="T13" fmla="*/ 667 h 1871"/>
                <a:gd name="T14" fmla="*/ 327 w 1236"/>
                <a:gd name="T15" fmla="*/ 645 h 1871"/>
                <a:gd name="T16" fmla="*/ 99 w 1236"/>
                <a:gd name="T17" fmla="*/ 597 h 1871"/>
                <a:gd name="T18" fmla="*/ 94 w 1236"/>
                <a:gd name="T19" fmla="*/ 613 h 1871"/>
                <a:gd name="T20" fmla="*/ 415 w 1236"/>
                <a:gd name="T21" fmla="*/ 748 h 1871"/>
                <a:gd name="T22" fmla="*/ 772 w 1236"/>
                <a:gd name="T23" fmla="*/ 1014 h 1871"/>
                <a:gd name="T24" fmla="*/ 957 w 1236"/>
                <a:gd name="T25" fmla="*/ 1618 h 1871"/>
                <a:gd name="T26" fmla="*/ 536 w 1236"/>
                <a:gd name="T27" fmla="*/ 1802 h 1871"/>
                <a:gd name="T28" fmla="*/ 246 w 1236"/>
                <a:gd name="T29" fmla="*/ 1698 h 1871"/>
                <a:gd name="T30" fmla="*/ 106 w 1236"/>
                <a:gd name="T31" fmla="*/ 1345 h 1871"/>
                <a:gd name="T32" fmla="*/ 63 w 1236"/>
                <a:gd name="T33" fmla="*/ 929 h 1871"/>
                <a:gd name="T34" fmla="*/ 60 w 1236"/>
                <a:gd name="T35" fmla="*/ 698 h 1871"/>
                <a:gd name="T36" fmla="*/ 43 w 1236"/>
                <a:gd name="T37" fmla="*/ 698 h 1871"/>
                <a:gd name="T38" fmla="*/ 121 w 1236"/>
                <a:gd name="T39" fmla="*/ 1474 h 1871"/>
                <a:gd name="T40" fmla="*/ 292 w 1236"/>
                <a:gd name="T41" fmla="*/ 1771 h 1871"/>
                <a:gd name="T42" fmla="*/ 602 w 1236"/>
                <a:gd name="T43" fmla="*/ 1856 h 1871"/>
                <a:gd name="T44" fmla="*/ 991 w 1236"/>
                <a:gd name="T45" fmla="*/ 1670 h 1871"/>
                <a:gd name="T46" fmla="*/ 1051 w 1236"/>
                <a:gd name="T47" fmla="*/ 1390 h 1871"/>
                <a:gd name="T48" fmla="*/ 858 w 1236"/>
                <a:gd name="T49" fmla="*/ 1076 h 1871"/>
                <a:gd name="T50" fmla="*/ 525 w 1236"/>
                <a:gd name="T51" fmla="*/ 797 h 1871"/>
                <a:gd name="T52" fmla="*/ 99 w 1236"/>
                <a:gd name="T53" fmla="*/ 597 h 1871"/>
                <a:gd name="T54" fmla="*/ 94 w 1236"/>
                <a:gd name="T55" fmla="*/ 613 h 1871"/>
                <a:gd name="T56" fmla="*/ 351 w 1236"/>
                <a:gd name="T57" fmla="*/ 666 h 1871"/>
                <a:gd name="T58" fmla="*/ 723 w 1236"/>
                <a:gd name="T59" fmla="*/ 682 h 1871"/>
                <a:gd name="T60" fmla="*/ 1217 w 1236"/>
                <a:gd name="T61" fmla="*/ 434 h 1871"/>
                <a:gd name="T62" fmla="*/ 1099 w 1236"/>
                <a:gd name="T63" fmla="*/ 115 h 1871"/>
                <a:gd name="T64" fmla="*/ 752 w 1236"/>
                <a:gd name="T65" fmla="*/ 19 h 1871"/>
                <a:gd name="T66" fmla="*/ 337 w 1236"/>
                <a:gd name="T67" fmla="*/ 206 h 1871"/>
                <a:gd name="T68" fmla="*/ 43 w 1236"/>
                <a:gd name="T69" fmla="*/ 507 h 1871"/>
                <a:gd name="T70" fmla="*/ 4 w 1236"/>
                <a:gd name="T71" fmla="*/ 586 h 1871"/>
                <a:gd name="T72" fmla="*/ 20 w 1236"/>
                <a:gd name="T73" fmla="*/ 590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6" h="1871">
                  <a:moveTo>
                    <a:pt x="20" y="590"/>
                  </a:moveTo>
                  <a:cubicBezTo>
                    <a:pt x="69" y="463"/>
                    <a:pt x="176" y="357"/>
                    <a:pt x="280" y="272"/>
                  </a:cubicBezTo>
                  <a:cubicBezTo>
                    <a:pt x="403" y="170"/>
                    <a:pt x="549" y="85"/>
                    <a:pt x="705" y="46"/>
                  </a:cubicBezTo>
                  <a:cubicBezTo>
                    <a:pt x="846" y="10"/>
                    <a:pt x="955" y="29"/>
                    <a:pt x="1056" y="141"/>
                  </a:cubicBezTo>
                  <a:cubicBezTo>
                    <a:pt x="1131" y="225"/>
                    <a:pt x="1194" y="373"/>
                    <a:pt x="1143" y="483"/>
                  </a:cubicBezTo>
                  <a:cubicBezTo>
                    <a:pt x="1106" y="562"/>
                    <a:pt x="1018" y="603"/>
                    <a:pt x="939" y="627"/>
                  </a:cubicBezTo>
                  <a:cubicBezTo>
                    <a:pt x="834" y="659"/>
                    <a:pt x="764" y="665"/>
                    <a:pt x="654" y="667"/>
                  </a:cubicBezTo>
                  <a:cubicBezTo>
                    <a:pt x="545" y="668"/>
                    <a:pt x="435" y="660"/>
                    <a:pt x="327" y="645"/>
                  </a:cubicBezTo>
                  <a:cubicBezTo>
                    <a:pt x="250" y="635"/>
                    <a:pt x="172" y="623"/>
                    <a:pt x="99" y="597"/>
                  </a:cubicBezTo>
                  <a:cubicBezTo>
                    <a:pt x="97" y="602"/>
                    <a:pt x="96" y="608"/>
                    <a:pt x="94" y="613"/>
                  </a:cubicBezTo>
                  <a:cubicBezTo>
                    <a:pt x="208" y="634"/>
                    <a:pt x="316" y="690"/>
                    <a:pt x="415" y="748"/>
                  </a:cubicBezTo>
                  <a:cubicBezTo>
                    <a:pt x="543" y="822"/>
                    <a:pt x="664" y="912"/>
                    <a:pt x="772" y="1014"/>
                  </a:cubicBezTo>
                  <a:cubicBezTo>
                    <a:pt x="931" y="1163"/>
                    <a:pt x="1142" y="1403"/>
                    <a:pt x="957" y="1618"/>
                  </a:cubicBezTo>
                  <a:cubicBezTo>
                    <a:pt x="859" y="1731"/>
                    <a:pt x="682" y="1793"/>
                    <a:pt x="536" y="1802"/>
                  </a:cubicBezTo>
                  <a:cubicBezTo>
                    <a:pt x="411" y="1809"/>
                    <a:pt x="322" y="1797"/>
                    <a:pt x="246" y="1698"/>
                  </a:cubicBezTo>
                  <a:cubicBezTo>
                    <a:pt x="169" y="1596"/>
                    <a:pt x="131" y="1468"/>
                    <a:pt x="106" y="1345"/>
                  </a:cubicBezTo>
                  <a:cubicBezTo>
                    <a:pt x="79" y="1208"/>
                    <a:pt x="68" y="1068"/>
                    <a:pt x="63" y="929"/>
                  </a:cubicBezTo>
                  <a:cubicBezTo>
                    <a:pt x="61" y="852"/>
                    <a:pt x="60" y="775"/>
                    <a:pt x="60" y="698"/>
                  </a:cubicBezTo>
                  <a:cubicBezTo>
                    <a:pt x="60" y="687"/>
                    <a:pt x="43" y="687"/>
                    <a:pt x="43" y="698"/>
                  </a:cubicBezTo>
                  <a:cubicBezTo>
                    <a:pt x="43" y="957"/>
                    <a:pt x="46" y="1224"/>
                    <a:pt x="121" y="1474"/>
                  </a:cubicBezTo>
                  <a:cubicBezTo>
                    <a:pt x="154" y="1584"/>
                    <a:pt x="205" y="1694"/>
                    <a:pt x="292" y="1771"/>
                  </a:cubicBezTo>
                  <a:cubicBezTo>
                    <a:pt x="377" y="1847"/>
                    <a:pt x="491" y="1871"/>
                    <a:pt x="602" y="1856"/>
                  </a:cubicBezTo>
                  <a:cubicBezTo>
                    <a:pt x="741" y="1837"/>
                    <a:pt x="896" y="1777"/>
                    <a:pt x="991" y="1670"/>
                  </a:cubicBezTo>
                  <a:cubicBezTo>
                    <a:pt x="1062" y="1592"/>
                    <a:pt x="1077" y="1489"/>
                    <a:pt x="1051" y="1390"/>
                  </a:cubicBezTo>
                  <a:cubicBezTo>
                    <a:pt x="1020" y="1270"/>
                    <a:pt x="940" y="1166"/>
                    <a:pt x="858" y="1076"/>
                  </a:cubicBezTo>
                  <a:cubicBezTo>
                    <a:pt x="760" y="969"/>
                    <a:pt x="645" y="877"/>
                    <a:pt x="525" y="797"/>
                  </a:cubicBezTo>
                  <a:cubicBezTo>
                    <a:pt x="398" y="711"/>
                    <a:pt x="251" y="625"/>
                    <a:pt x="99" y="597"/>
                  </a:cubicBezTo>
                  <a:cubicBezTo>
                    <a:pt x="88" y="595"/>
                    <a:pt x="84" y="610"/>
                    <a:pt x="94" y="613"/>
                  </a:cubicBezTo>
                  <a:cubicBezTo>
                    <a:pt x="176" y="642"/>
                    <a:pt x="265" y="655"/>
                    <a:pt x="351" y="666"/>
                  </a:cubicBezTo>
                  <a:cubicBezTo>
                    <a:pt x="474" y="681"/>
                    <a:pt x="599" y="687"/>
                    <a:pt x="723" y="682"/>
                  </a:cubicBezTo>
                  <a:cubicBezTo>
                    <a:pt x="891" y="674"/>
                    <a:pt x="1181" y="643"/>
                    <a:pt x="1217" y="434"/>
                  </a:cubicBezTo>
                  <a:cubicBezTo>
                    <a:pt x="1236" y="323"/>
                    <a:pt x="1173" y="194"/>
                    <a:pt x="1099" y="115"/>
                  </a:cubicBezTo>
                  <a:cubicBezTo>
                    <a:pt x="1009" y="20"/>
                    <a:pt x="876" y="0"/>
                    <a:pt x="752" y="19"/>
                  </a:cubicBezTo>
                  <a:cubicBezTo>
                    <a:pt x="601" y="42"/>
                    <a:pt x="460" y="119"/>
                    <a:pt x="337" y="206"/>
                  </a:cubicBezTo>
                  <a:cubicBezTo>
                    <a:pt x="224" y="288"/>
                    <a:pt x="117" y="387"/>
                    <a:pt x="43" y="507"/>
                  </a:cubicBezTo>
                  <a:cubicBezTo>
                    <a:pt x="27" y="532"/>
                    <a:pt x="14" y="558"/>
                    <a:pt x="4" y="586"/>
                  </a:cubicBezTo>
                  <a:cubicBezTo>
                    <a:pt x="0" y="596"/>
                    <a:pt x="16" y="601"/>
                    <a:pt x="20" y="590"/>
                  </a:cubicBezTo>
                  <a:close/>
                </a:path>
              </a:pathLst>
            </a:custGeom>
            <a:solidFill>
              <a:srgbClr val="C349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5" name="Freeform 113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rot="17621587" flipH="1">
            <a:off x="1326678" y="2075811"/>
            <a:ext cx="1279305" cy="553299"/>
          </a:xfrm>
          <a:custGeom>
            <a:avLst/>
            <a:gdLst>
              <a:gd name="T0" fmla="*/ 492 w 496"/>
              <a:gd name="T1" fmla="*/ 56 h 181"/>
              <a:gd name="T2" fmla="*/ 485 w 496"/>
              <a:gd name="T3" fmla="*/ 49 h 181"/>
              <a:gd name="T4" fmla="*/ 464 w 496"/>
              <a:gd name="T5" fmla="*/ 45 h 181"/>
              <a:gd name="T6" fmla="*/ 440 w 496"/>
              <a:gd name="T7" fmla="*/ 31 h 181"/>
              <a:gd name="T8" fmla="*/ 440 w 496"/>
              <a:gd name="T9" fmla="*/ 31 h 181"/>
              <a:gd name="T10" fmla="*/ 427 w 496"/>
              <a:gd name="T11" fmla="*/ 14 h 181"/>
              <a:gd name="T12" fmla="*/ 418 w 496"/>
              <a:gd name="T13" fmla="*/ 11 h 181"/>
              <a:gd name="T14" fmla="*/ 397 w 496"/>
              <a:gd name="T15" fmla="*/ 15 h 181"/>
              <a:gd name="T16" fmla="*/ 370 w 496"/>
              <a:gd name="T17" fmla="*/ 10 h 181"/>
              <a:gd name="T18" fmla="*/ 370 w 496"/>
              <a:gd name="T19" fmla="*/ 10 h 181"/>
              <a:gd name="T20" fmla="*/ 352 w 496"/>
              <a:gd name="T21" fmla="*/ 0 h 181"/>
              <a:gd name="T22" fmla="*/ 342 w 496"/>
              <a:gd name="T23" fmla="*/ 0 h 181"/>
              <a:gd name="T24" fmla="*/ 324 w 496"/>
              <a:gd name="T25" fmla="*/ 12 h 181"/>
              <a:gd name="T26" fmla="*/ 297 w 496"/>
              <a:gd name="T27" fmla="*/ 19 h 181"/>
              <a:gd name="T28" fmla="*/ 297 w 496"/>
              <a:gd name="T29" fmla="*/ 19 h 181"/>
              <a:gd name="T30" fmla="*/ 276 w 496"/>
              <a:gd name="T31" fmla="*/ 17 h 181"/>
              <a:gd name="T32" fmla="*/ 268 w 496"/>
              <a:gd name="T33" fmla="*/ 21 h 181"/>
              <a:gd name="T34" fmla="*/ 255 w 496"/>
              <a:gd name="T35" fmla="*/ 38 h 181"/>
              <a:gd name="T36" fmla="*/ 232 w 496"/>
              <a:gd name="T37" fmla="*/ 53 h 181"/>
              <a:gd name="T38" fmla="*/ 232 w 496"/>
              <a:gd name="T39" fmla="*/ 53 h 181"/>
              <a:gd name="T40" fmla="*/ 212 w 496"/>
              <a:gd name="T41" fmla="*/ 59 h 181"/>
              <a:gd name="T42" fmla="*/ 205 w 496"/>
              <a:gd name="T43" fmla="*/ 67 h 181"/>
              <a:gd name="T44" fmla="*/ 203 w 496"/>
              <a:gd name="T45" fmla="*/ 87 h 181"/>
              <a:gd name="T46" fmla="*/ 197 w 496"/>
              <a:gd name="T47" fmla="*/ 113 h 181"/>
              <a:gd name="T48" fmla="*/ 197 w 496"/>
              <a:gd name="T49" fmla="*/ 113 h 181"/>
              <a:gd name="T50" fmla="*/ 191 w 496"/>
              <a:gd name="T51" fmla="*/ 133 h 181"/>
              <a:gd name="T52" fmla="*/ 203 w 496"/>
              <a:gd name="T53" fmla="*/ 139 h 181"/>
              <a:gd name="T54" fmla="*/ 206 w 496"/>
              <a:gd name="T55" fmla="*/ 146 h 181"/>
              <a:gd name="T56" fmla="*/ 212 w 496"/>
              <a:gd name="T57" fmla="*/ 167 h 181"/>
              <a:gd name="T58" fmla="*/ 220 w 496"/>
              <a:gd name="T59" fmla="*/ 173 h 181"/>
              <a:gd name="T60" fmla="*/ 241 w 496"/>
              <a:gd name="T61" fmla="*/ 171 h 181"/>
              <a:gd name="T62" fmla="*/ 266 w 496"/>
              <a:gd name="T63" fmla="*/ 169 h 181"/>
              <a:gd name="T64" fmla="*/ 266 w 496"/>
              <a:gd name="T65" fmla="*/ 169 h 181"/>
              <a:gd name="T66" fmla="*/ 287 w 496"/>
              <a:gd name="T67" fmla="*/ 168 h 181"/>
              <a:gd name="T68" fmla="*/ 294 w 496"/>
              <a:gd name="T69" fmla="*/ 160 h 181"/>
              <a:gd name="T70" fmla="*/ 295 w 496"/>
              <a:gd name="T71" fmla="*/ 135 h 181"/>
              <a:gd name="T72" fmla="*/ 305 w 496"/>
              <a:gd name="T73" fmla="*/ 132 h 181"/>
              <a:gd name="T74" fmla="*/ 305 w 496"/>
              <a:gd name="T75" fmla="*/ 121 h 181"/>
              <a:gd name="T76" fmla="*/ 289 w 496"/>
              <a:gd name="T77" fmla="*/ 108 h 181"/>
              <a:gd name="T78" fmla="*/ 267 w 496"/>
              <a:gd name="T79" fmla="*/ 95 h 181"/>
              <a:gd name="T80" fmla="*/ 267 w 496"/>
              <a:gd name="T81" fmla="*/ 95 h 181"/>
              <a:gd name="T82" fmla="*/ 251 w 496"/>
              <a:gd name="T83" fmla="*/ 81 h 181"/>
              <a:gd name="T84" fmla="*/ 242 w 496"/>
              <a:gd name="T85" fmla="*/ 80 h 181"/>
              <a:gd name="T86" fmla="*/ 222 w 496"/>
              <a:gd name="T87" fmla="*/ 88 h 181"/>
              <a:gd name="T88" fmla="*/ 194 w 496"/>
              <a:gd name="T89" fmla="*/ 88 h 181"/>
              <a:gd name="T90" fmla="*/ 194 w 496"/>
              <a:gd name="T91" fmla="*/ 88 h 181"/>
              <a:gd name="T92" fmla="*/ 175 w 496"/>
              <a:gd name="T93" fmla="*/ 80 h 181"/>
              <a:gd name="T94" fmla="*/ 165 w 496"/>
              <a:gd name="T95" fmla="*/ 81 h 181"/>
              <a:gd name="T96" fmla="*/ 148 w 496"/>
              <a:gd name="T97" fmla="*/ 93 h 181"/>
              <a:gd name="T98" fmla="*/ 120 w 496"/>
              <a:gd name="T99" fmla="*/ 99 h 181"/>
              <a:gd name="T100" fmla="*/ 120 w 496"/>
              <a:gd name="T101" fmla="*/ 99 h 181"/>
              <a:gd name="T102" fmla="*/ 100 w 496"/>
              <a:gd name="T103" fmla="*/ 95 h 181"/>
              <a:gd name="T104" fmla="*/ 91 w 496"/>
              <a:gd name="T105" fmla="*/ 98 h 181"/>
              <a:gd name="T106" fmla="*/ 76 w 496"/>
              <a:gd name="T107" fmla="*/ 113 h 181"/>
              <a:gd name="T108" fmla="*/ 51 w 496"/>
              <a:gd name="T109" fmla="*/ 124 h 181"/>
              <a:gd name="T110" fmla="*/ 51 w 496"/>
              <a:gd name="T111" fmla="*/ 124 h 181"/>
              <a:gd name="T112" fmla="*/ 30 w 496"/>
              <a:gd name="T113" fmla="*/ 126 h 181"/>
              <a:gd name="T114" fmla="*/ 22 w 496"/>
              <a:gd name="T115" fmla="*/ 131 h 181"/>
              <a:gd name="T116" fmla="*/ 13 w 496"/>
              <a:gd name="T117" fmla="*/ 15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96" h="181">
                <a:moveTo>
                  <a:pt x="485" y="63"/>
                </a:moveTo>
                <a:cubicBezTo>
                  <a:pt x="487" y="64"/>
                  <a:pt x="488" y="65"/>
                  <a:pt x="489" y="67"/>
                </a:cubicBezTo>
                <a:cubicBezTo>
                  <a:pt x="496" y="60"/>
                  <a:pt x="496" y="60"/>
                  <a:pt x="496" y="60"/>
                </a:cubicBezTo>
                <a:cubicBezTo>
                  <a:pt x="495" y="59"/>
                  <a:pt x="493" y="57"/>
                  <a:pt x="492" y="56"/>
                </a:cubicBezTo>
                <a:cubicBezTo>
                  <a:pt x="485" y="63"/>
                  <a:pt x="485" y="63"/>
                  <a:pt x="485" y="63"/>
                </a:cubicBezTo>
                <a:close/>
                <a:moveTo>
                  <a:pt x="471" y="51"/>
                </a:moveTo>
                <a:cubicBezTo>
                  <a:pt x="474" y="53"/>
                  <a:pt x="476" y="55"/>
                  <a:pt x="479" y="57"/>
                </a:cubicBezTo>
                <a:cubicBezTo>
                  <a:pt x="485" y="49"/>
                  <a:pt x="485" y="49"/>
                  <a:pt x="485" y="49"/>
                </a:cubicBezTo>
                <a:cubicBezTo>
                  <a:pt x="482" y="47"/>
                  <a:pt x="480" y="45"/>
                  <a:pt x="477" y="43"/>
                </a:cubicBezTo>
                <a:lnTo>
                  <a:pt x="471" y="51"/>
                </a:lnTo>
                <a:close/>
                <a:moveTo>
                  <a:pt x="456" y="40"/>
                </a:moveTo>
                <a:cubicBezTo>
                  <a:pt x="459" y="42"/>
                  <a:pt x="462" y="43"/>
                  <a:pt x="464" y="45"/>
                </a:cubicBezTo>
                <a:cubicBezTo>
                  <a:pt x="470" y="37"/>
                  <a:pt x="470" y="37"/>
                  <a:pt x="470" y="37"/>
                </a:cubicBezTo>
                <a:cubicBezTo>
                  <a:pt x="467" y="36"/>
                  <a:pt x="464" y="34"/>
                  <a:pt x="462" y="32"/>
                </a:cubicBezTo>
                <a:lnTo>
                  <a:pt x="456" y="40"/>
                </a:lnTo>
                <a:close/>
                <a:moveTo>
                  <a:pt x="440" y="31"/>
                </a:moveTo>
                <a:cubicBezTo>
                  <a:pt x="443" y="32"/>
                  <a:pt x="446" y="34"/>
                  <a:pt x="449" y="35"/>
                </a:cubicBezTo>
                <a:cubicBezTo>
                  <a:pt x="453" y="27"/>
                  <a:pt x="453" y="27"/>
                  <a:pt x="453" y="27"/>
                </a:cubicBezTo>
                <a:cubicBezTo>
                  <a:pt x="450" y="25"/>
                  <a:pt x="448" y="24"/>
                  <a:pt x="445" y="22"/>
                </a:cubicBezTo>
                <a:lnTo>
                  <a:pt x="440" y="31"/>
                </a:lnTo>
                <a:close/>
                <a:moveTo>
                  <a:pt x="424" y="23"/>
                </a:moveTo>
                <a:cubicBezTo>
                  <a:pt x="427" y="24"/>
                  <a:pt x="429" y="26"/>
                  <a:pt x="432" y="27"/>
                </a:cubicBezTo>
                <a:cubicBezTo>
                  <a:pt x="436" y="18"/>
                  <a:pt x="436" y="18"/>
                  <a:pt x="436" y="18"/>
                </a:cubicBezTo>
                <a:cubicBezTo>
                  <a:pt x="433" y="17"/>
                  <a:pt x="430" y="16"/>
                  <a:pt x="427" y="14"/>
                </a:cubicBezTo>
                <a:lnTo>
                  <a:pt x="424" y="23"/>
                </a:lnTo>
                <a:close/>
                <a:moveTo>
                  <a:pt x="406" y="17"/>
                </a:moveTo>
                <a:cubicBezTo>
                  <a:pt x="409" y="18"/>
                  <a:pt x="412" y="19"/>
                  <a:pt x="415" y="20"/>
                </a:cubicBezTo>
                <a:cubicBezTo>
                  <a:pt x="418" y="11"/>
                  <a:pt x="418" y="11"/>
                  <a:pt x="418" y="11"/>
                </a:cubicBezTo>
                <a:cubicBezTo>
                  <a:pt x="415" y="10"/>
                  <a:pt x="412" y="9"/>
                  <a:pt x="409" y="8"/>
                </a:cubicBezTo>
                <a:lnTo>
                  <a:pt x="406" y="17"/>
                </a:lnTo>
                <a:close/>
                <a:moveTo>
                  <a:pt x="388" y="13"/>
                </a:moveTo>
                <a:cubicBezTo>
                  <a:pt x="391" y="14"/>
                  <a:pt x="394" y="14"/>
                  <a:pt x="397" y="15"/>
                </a:cubicBezTo>
                <a:cubicBezTo>
                  <a:pt x="399" y="6"/>
                  <a:pt x="399" y="6"/>
                  <a:pt x="399" y="6"/>
                </a:cubicBezTo>
                <a:cubicBezTo>
                  <a:pt x="396" y="5"/>
                  <a:pt x="393" y="4"/>
                  <a:pt x="390" y="4"/>
                </a:cubicBezTo>
                <a:lnTo>
                  <a:pt x="388" y="13"/>
                </a:lnTo>
                <a:close/>
                <a:moveTo>
                  <a:pt x="370" y="10"/>
                </a:moveTo>
                <a:cubicBezTo>
                  <a:pt x="373" y="11"/>
                  <a:pt x="376" y="11"/>
                  <a:pt x="379" y="11"/>
                </a:cubicBezTo>
                <a:cubicBezTo>
                  <a:pt x="380" y="2"/>
                  <a:pt x="380" y="2"/>
                  <a:pt x="380" y="2"/>
                </a:cubicBezTo>
                <a:cubicBezTo>
                  <a:pt x="377" y="2"/>
                  <a:pt x="374" y="1"/>
                  <a:pt x="371" y="1"/>
                </a:cubicBezTo>
                <a:cubicBezTo>
                  <a:pt x="370" y="10"/>
                  <a:pt x="370" y="10"/>
                  <a:pt x="370" y="10"/>
                </a:cubicBezTo>
                <a:close/>
                <a:moveTo>
                  <a:pt x="352" y="10"/>
                </a:moveTo>
                <a:cubicBezTo>
                  <a:pt x="355" y="10"/>
                  <a:pt x="358" y="10"/>
                  <a:pt x="361" y="10"/>
                </a:cubicBezTo>
                <a:cubicBezTo>
                  <a:pt x="361" y="0"/>
                  <a:pt x="361" y="0"/>
                  <a:pt x="361" y="0"/>
                </a:cubicBezTo>
                <a:cubicBezTo>
                  <a:pt x="358" y="0"/>
                  <a:pt x="355" y="0"/>
                  <a:pt x="352" y="0"/>
                </a:cubicBezTo>
                <a:lnTo>
                  <a:pt x="352" y="10"/>
                </a:lnTo>
                <a:close/>
                <a:moveTo>
                  <a:pt x="333" y="11"/>
                </a:moveTo>
                <a:cubicBezTo>
                  <a:pt x="337" y="10"/>
                  <a:pt x="340" y="10"/>
                  <a:pt x="342" y="10"/>
                </a:cubicBezTo>
                <a:cubicBezTo>
                  <a:pt x="342" y="0"/>
                  <a:pt x="342" y="0"/>
                  <a:pt x="342" y="0"/>
                </a:cubicBezTo>
                <a:cubicBezTo>
                  <a:pt x="339" y="1"/>
                  <a:pt x="335" y="1"/>
                  <a:pt x="332" y="1"/>
                </a:cubicBezTo>
                <a:lnTo>
                  <a:pt x="333" y="11"/>
                </a:lnTo>
                <a:close/>
                <a:moveTo>
                  <a:pt x="315" y="14"/>
                </a:moveTo>
                <a:cubicBezTo>
                  <a:pt x="318" y="13"/>
                  <a:pt x="321" y="13"/>
                  <a:pt x="324" y="12"/>
                </a:cubicBezTo>
                <a:cubicBezTo>
                  <a:pt x="323" y="3"/>
                  <a:pt x="323" y="3"/>
                  <a:pt x="323" y="3"/>
                </a:cubicBezTo>
                <a:cubicBezTo>
                  <a:pt x="319" y="4"/>
                  <a:pt x="316" y="4"/>
                  <a:pt x="313" y="5"/>
                </a:cubicBezTo>
                <a:lnTo>
                  <a:pt x="315" y="14"/>
                </a:lnTo>
                <a:close/>
                <a:moveTo>
                  <a:pt x="297" y="19"/>
                </a:moveTo>
                <a:cubicBezTo>
                  <a:pt x="300" y="18"/>
                  <a:pt x="303" y="17"/>
                  <a:pt x="306" y="16"/>
                </a:cubicBezTo>
                <a:cubicBezTo>
                  <a:pt x="304" y="7"/>
                  <a:pt x="304" y="7"/>
                  <a:pt x="304" y="7"/>
                </a:cubicBezTo>
                <a:cubicBezTo>
                  <a:pt x="301" y="8"/>
                  <a:pt x="298" y="9"/>
                  <a:pt x="294" y="10"/>
                </a:cubicBezTo>
                <a:lnTo>
                  <a:pt x="297" y="19"/>
                </a:lnTo>
                <a:close/>
                <a:moveTo>
                  <a:pt x="280" y="26"/>
                </a:moveTo>
                <a:cubicBezTo>
                  <a:pt x="283" y="24"/>
                  <a:pt x="286" y="23"/>
                  <a:pt x="289" y="22"/>
                </a:cubicBezTo>
                <a:cubicBezTo>
                  <a:pt x="285" y="13"/>
                  <a:pt x="285" y="13"/>
                  <a:pt x="285" y="13"/>
                </a:cubicBezTo>
                <a:cubicBezTo>
                  <a:pt x="282" y="14"/>
                  <a:pt x="279" y="16"/>
                  <a:pt x="276" y="17"/>
                </a:cubicBezTo>
                <a:lnTo>
                  <a:pt x="280" y="26"/>
                </a:lnTo>
                <a:close/>
                <a:moveTo>
                  <a:pt x="263" y="33"/>
                </a:moveTo>
                <a:cubicBezTo>
                  <a:pt x="266" y="32"/>
                  <a:pt x="269" y="31"/>
                  <a:pt x="271" y="29"/>
                </a:cubicBezTo>
                <a:cubicBezTo>
                  <a:pt x="268" y="21"/>
                  <a:pt x="268" y="21"/>
                  <a:pt x="268" y="21"/>
                </a:cubicBezTo>
                <a:cubicBezTo>
                  <a:pt x="265" y="22"/>
                  <a:pt x="262" y="23"/>
                  <a:pt x="259" y="25"/>
                </a:cubicBezTo>
                <a:lnTo>
                  <a:pt x="263" y="33"/>
                </a:lnTo>
                <a:close/>
                <a:moveTo>
                  <a:pt x="247" y="42"/>
                </a:moveTo>
                <a:cubicBezTo>
                  <a:pt x="250" y="41"/>
                  <a:pt x="252" y="39"/>
                  <a:pt x="255" y="38"/>
                </a:cubicBezTo>
                <a:cubicBezTo>
                  <a:pt x="250" y="30"/>
                  <a:pt x="250" y="30"/>
                  <a:pt x="250" y="30"/>
                </a:cubicBezTo>
                <a:cubicBezTo>
                  <a:pt x="248" y="31"/>
                  <a:pt x="245" y="33"/>
                  <a:pt x="242" y="35"/>
                </a:cubicBezTo>
                <a:lnTo>
                  <a:pt x="247" y="42"/>
                </a:lnTo>
                <a:close/>
                <a:moveTo>
                  <a:pt x="232" y="53"/>
                </a:moveTo>
                <a:cubicBezTo>
                  <a:pt x="234" y="51"/>
                  <a:pt x="237" y="49"/>
                  <a:pt x="239" y="48"/>
                </a:cubicBezTo>
                <a:cubicBezTo>
                  <a:pt x="234" y="40"/>
                  <a:pt x="234" y="40"/>
                  <a:pt x="234" y="40"/>
                </a:cubicBezTo>
                <a:cubicBezTo>
                  <a:pt x="231" y="42"/>
                  <a:pt x="229" y="44"/>
                  <a:pt x="226" y="46"/>
                </a:cubicBezTo>
                <a:lnTo>
                  <a:pt x="232" y="53"/>
                </a:lnTo>
                <a:close/>
                <a:moveTo>
                  <a:pt x="219" y="65"/>
                </a:moveTo>
                <a:cubicBezTo>
                  <a:pt x="221" y="63"/>
                  <a:pt x="223" y="61"/>
                  <a:pt x="225" y="59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6" y="54"/>
                  <a:pt x="214" y="57"/>
                  <a:pt x="212" y="59"/>
                </a:cubicBezTo>
                <a:lnTo>
                  <a:pt x="219" y="65"/>
                </a:lnTo>
                <a:close/>
                <a:moveTo>
                  <a:pt x="208" y="80"/>
                </a:moveTo>
                <a:cubicBezTo>
                  <a:pt x="209" y="77"/>
                  <a:pt x="211" y="75"/>
                  <a:pt x="213" y="72"/>
                </a:cubicBezTo>
                <a:cubicBezTo>
                  <a:pt x="205" y="67"/>
                  <a:pt x="205" y="67"/>
                  <a:pt x="205" y="67"/>
                </a:cubicBezTo>
                <a:cubicBezTo>
                  <a:pt x="203" y="69"/>
                  <a:pt x="201" y="72"/>
                  <a:pt x="200" y="75"/>
                </a:cubicBezTo>
                <a:lnTo>
                  <a:pt x="208" y="80"/>
                </a:lnTo>
                <a:close/>
                <a:moveTo>
                  <a:pt x="200" y="96"/>
                </a:moveTo>
                <a:cubicBezTo>
                  <a:pt x="201" y="93"/>
                  <a:pt x="202" y="90"/>
                  <a:pt x="203" y="87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4" y="86"/>
                  <a:pt x="192" y="90"/>
                  <a:pt x="191" y="93"/>
                </a:cubicBezTo>
                <a:lnTo>
                  <a:pt x="200" y="96"/>
                </a:lnTo>
                <a:close/>
                <a:moveTo>
                  <a:pt x="197" y="113"/>
                </a:moveTo>
                <a:cubicBezTo>
                  <a:pt x="198" y="110"/>
                  <a:pt x="198" y="107"/>
                  <a:pt x="198" y="104"/>
                </a:cubicBezTo>
                <a:cubicBezTo>
                  <a:pt x="189" y="103"/>
                  <a:pt x="189" y="103"/>
                  <a:pt x="189" y="103"/>
                </a:cubicBezTo>
                <a:cubicBezTo>
                  <a:pt x="188" y="106"/>
                  <a:pt x="188" y="109"/>
                  <a:pt x="188" y="113"/>
                </a:cubicBezTo>
                <a:lnTo>
                  <a:pt x="197" y="113"/>
                </a:lnTo>
                <a:close/>
                <a:moveTo>
                  <a:pt x="200" y="130"/>
                </a:moveTo>
                <a:cubicBezTo>
                  <a:pt x="199" y="127"/>
                  <a:pt x="198" y="124"/>
                  <a:pt x="198" y="122"/>
                </a:cubicBezTo>
                <a:cubicBezTo>
                  <a:pt x="189" y="123"/>
                  <a:pt x="189" y="123"/>
                  <a:pt x="189" y="123"/>
                </a:cubicBezTo>
                <a:cubicBezTo>
                  <a:pt x="189" y="126"/>
                  <a:pt x="190" y="129"/>
                  <a:pt x="191" y="133"/>
                </a:cubicBezTo>
                <a:lnTo>
                  <a:pt x="200" y="130"/>
                </a:lnTo>
                <a:close/>
                <a:moveTo>
                  <a:pt x="206" y="146"/>
                </a:moveTo>
                <a:cubicBezTo>
                  <a:pt x="205" y="144"/>
                  <a:pt x="204" y="141"/>
                  <a:pt x="203" y="139"/>
                </a:cubicBezTo>
                <a:cubicBezTo>
                  <a:pt x="203" y="139"/>
                  <a:pt x="203" y="139"/>
                  <a:pt x="203" y="139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195" y="145"/>
                  <a:pt x="197" y="148"/>
                  <a:pt x="198" y="151"/>
                </a:cubicBezTo>
                <a:lnTo>
                  <a:pt x="206" y="146"/>
                </a:lnTo>
                <a:close/>
                <a:moveTo>
                  <a:pt x="218" y="160"/>
                </a:moveTo>
                <a:cubicBezTo>
                  <a:pt x="215" y="158"/>
                  <a:pt x="213" y="156"/>
                  <a:pt x="211" y="153"/>
                </a:cubicBezTo>
                <a:cubicBezTo>
                  <a:pt x="204" y="160"/>
                  <a:pt x="204" y="160"/>
                  <a:pt x="204" y="160"/>
                </a:cubicBezTo>
                <a:cubicBezTo>
                  <a:pt x="207" y="162"/>
                  <a:pt x="209" y="165"/>
                  <a:pt x="212" y="167"/>
                </a:cubicBezTo>
                <a:lnTo>
                  <a:pt x="218" y="160"/>
                </a:lnTo>
                <a:close/>
                <a:moveTo>
                  <a:pt x="232" y="168"/>
                </a:moveTo>
                <a:cubicBezTo>
                  <a:pt x="230" y="167"/>
                  <a:pt x="227" y="166"/>
                  <a:pt x="225" y="165"/>
                </a:cubicBezTo>
                <a:cubicBezTo>
                  <a:pt x="220" y="173"/>
                  <a:pt x="220" y="173"/>
                  <a:pt x="220" y="173"/>
                </a:cubicBezTo>
                <a:cubicBezTo>
                  <a:pt x="223" y="174"/>
                  <a:pt x="226" y="176"/>
                  <a:pt x="229" y="177"/>
                </a:cubicBezTo>
                <a:cubicBezTo>
                  <a:pt x="232" y="168"/>
                  <a:pt x="232" y="168"/>
                  <a:pt x="232" y="168"/>
                </a:cubicBezTo>
                <a:close/>
                <a:moveTo>
                  <a:pt x="249" y="172"/>
                </a:moveTo>
                <a:cubicBezTo>
                  <a:pt x="247" y="172"/>
                  <a:pt x="244" y="171"/>
                  <a:pt x="241" y="171"/>
                </a:cubicBezTo>
                <a:cubicBezTo>
                  <a:pt x="239" y="180"/>
                  <a:pt x="239" y="180"/>
                  <a:pt x="239" y="180"/>
                </a:cubicBezTo>
                <a:cubicBezTo>
                  <a:pt x="242" y="181"/>
                  <a:pt x="246" y="181"/>
                  <a:pt x="249" y="181"/>
                </a:cubicBezTo>
                <a:lnTo>
                  <a:pt x="249" y="172"/>
                </a:lnTo>
                <a:close/>
                <a:moveTo>
                  <a:pt x="266" y="169"/>
                </a:moveTo>
                <a:cubicBezTo>
                  <a:pt x="264" y="170"/>
                  <a:pt x="261" y="171"/>
                  <a:pt x="258" y="171"/>
                </a:cubicBezTo>
                <a:cubicBezTo>
                  <a:pt x="259" y="181"/>
                  <a:pt x="259" y="181"/>
                  <a:pt x="259" y="181"/>
                </a:cubicBezTo>
                <a:cubicBezTo>
                  <a:pt x="263" y="180"/>
                  <a:pt x="266" y="179"/>
                  <a:pt x="269" y="178"/>
                </a:cubicBezTo>
                <a:lnTo>
                  <a:pt x="266" y="169"/>
                </a:lnTo>
                <a:close/>
                <a:moveTo>
                  <a:pt x="281" y="161"/>
                </a:moveTo>
                <a:cubicBezTo>
                  <a:pt x="279" y="163"/>
                  <a:pt x="276" y="164"/>
                  <a:pt x="274" y="166"/>
                </a:cubicBezTo>
                <a:cubicBezTo>
                  <a:pt x="279" y="174"/>
                  <a:pt x="279" y="174"/>
                  <a:pt x="279" y="174"/>
                </a:cubicBezTo>
                <a:cubicBezTo>
                  <a:pt x="282" y="172"/>
                  <a:pt x="285" y="170"/>
                  <a:pt x="287" y="168"/>
                </a:cubicBezTo>
                <a:lnTo>
                  <a:pt x="281" y="161"/>
                </a:lnTo>
                <a:close/>
                <a:moveTo>
                  <a:pt x="291" y="147"/>
                </a:moveTo>
                <a:cubicBezTo>
                  <a:pt x="290" y="150"/>
                  <a:pt x="288" y="152"/>
                  <a:pt x="286" y="155"/>
                </a:cubicBezTo>
                <a:cubicBezTo>
                  <a:pt x="294" y="160"/>
                  <a:pt x="294" y="160"/>
                  <a:pt x="294" y="160"/>
                </a:cubicBezTo>
                <a:cubicBezTo>
                  <a:pt x="296" y="157"/>
                  <a:pt x="298" y="155"/>
                  <a:pt x="299" y="151"/>
                </a:cubicBezTo>
                <a:lnTo>
                  <a:pt x="291" y="147"/>
                </a:lnTo>
                <a:close/>
                <a:moveTo>
                  <a:pt x="296" y="131"/>
                </a:moveTo>
                <a:cubicBezTo>
                  <a:pt x="296" y="132"/>
                  <a:pt x="296" y="134"/>
                  <a:pt x="295" y="135"/>
                </a:cubicBezTo>
                <a:cubicBezTo>
                  <a:pt x="295" y="137"/>
                  <a:pt x="295" y="138"/>
                  <a:pt x="294" y="139"/>
                </a:cubicBezTo>
                <a:cubicBezTo>
                  <a:pt x="303" y="142"/>
                  <a:pt x="303" y="142"/>
                  <a:pt x="303" y="142"/>
                </a:cubicBezTo>
                <a:cubicBezTo>
                  <a:pt x="304" y="140"/>
                  <a:pt x="304" y="139"/>
                  <a:pt x="304" y="138"/>
                </a:cubicBezTo>
                <a:cubicBezTo>
                  <a:pt x="305" y="136"/>
                  <a:pt x="305" y="134"/>
                  <a:pt x="305" y="132"/>
                </a:cubicBezTo>
                <a:lnTo>
                  <a:pt x="296" y="131"/>
                </a:lnTo>
                <a:close/>
                <a:moveTo>
                  <a:pt x="294" y="115"/>
                </a:moveTo>
                <a:cubicBezTo>
                  <a:pt x="295" y="117"/>
                  <a:pt x="296" y="120"/>
                  <a:pt x="296" y="123"/>
                </a:cubicBezTo>
                <a:cubicBezTo>
                  <a:pt x="305" y="121"/>
                  <a:pt x="305" y="121"/>
                  <a:pt x="305" y="121"/>
                </a:cubicBezTo>
                <a:cubicBezTo>
                  <a:pt x="305" y="118"/>
                  <a:pt x="304" y="114"/>
                  <a:pt x="302" y="111"/>
                </a:cubicBezTo>
                <a:lnTo>
                  <a:pt x="294" y="115"/>
                </a:lnTo>
                <a:close/>
                <a:moveTo>
                  <a:pt x="283" y="103"/>
                </a:moveTo>
                <a:cubicBezTo>
                  <a:pt x="285" y="105"/>
                  <a:pt x="287" y="106"/>
                  <a:pt x="289" y="108"/>
                </a:cubicBezTo>
                <a:cubicBezTo>
                  <a:pt x="296" y="102"/>
                  <a:pt x="296" y="102"/>
                  <a:pt x="296" y="102"/>
                </a:cubicBezTo>
                <a:cubicBezTo>
                  <a:pt x="294" y="99"/>
                  <a:pt x="291" y="97"/>
                  <a:pt x="288" y="95"/>
                </a:cubicBezTo>
                <a:lnTo>
                  <a:pt x="283" y="103"/>
                </a:lnTo>
                <a:close/>
                <a:moveTo>
                  <a:pt x="267" y="95"/>
                </a:moveTo>
                <a:cubicBezTo>
                  <a:pt x="270" y="96"/>
                  <a:pt x="273" y="97"/>
                  <a:pt x="275" y="98"/>
                </a:cubicBezTo>
                <a:cubicBezTo>
                  <a:pt x="280" y="90"/>
                  <a:pt x="280" y="90"/>
                  <a:pt x="280" y="90"/>
                </a:cubicBezTo>
                <a:cubicBezTo>
                  <a:pt x="277" y="89"/>
                  <a:pt x="274" y="87"/>
                  <a:pt x="270" y="86"/>
                </a:cubicBezTo>
                <a:lnTo>
                  <a:pt x="267" y="95"/>
                </a:lnTo>
                <a:close/>
                <a:moveTo>
                  <a:pt x="250" y="91"/>
                </a:moveTo>
                <a:cubicBezTo>
                  <a:pt x="253" y="91"/>
                  <a:pt x="256" y="92"/>
                  <a:pt x="259" y="92"/>
                </a:cubicBezTo>
                <a:cubicBezTo>
                  <a:pt x="261" y="83"/>
                  <a:pt x="261" y="83"/>
                  <a:pt x="261" y="83"/>
                </a:cubicBezTo>
                <a:cubicBezTo>
                  <a:pt x="258" y="83"/>
                  <a:pt x="255" y="82"/>
                  <a:pt x="251" y="81"/>
                </a:cubicBezTo>
                <a:lnTo>
                  <a:pt x="250" y="91"/>
                </a:lnTo>
                <a:close/>
                <a:moveTo>
                  <a:pt x="231" y="88"/>
                </a:moveTo>
                <a:cubicBezTo>
                  <a:pt x="235" y="88"/>
                  <a:pt x="238" y="89"/>
                  <a:pt x="241" y="89"/>
                </a:cubicBezTo>
                <a:cubicBezTo>
                  <a:pt x="242" y="80"/>
                  <a:pt x="242" y="80"/>
                  <a:pt x="242" y="80"/>
                </a:cubicBezTo>
                <a:cubicBezTo>
                  <a:pt x="239" y="79"/>
                  <a:pt x="235" y="79"/>
                  <a:pt x="232" y="79"/>
                </a:cubicBezTo>
                <a:lnTo>
                  <a:pt x="231" y="88"/>
                </a:lnTo>
                <a:close/>
                <a:moveTo>
                  <a:pt x="213" y="87"/>
                </a:moveTo>
                <a:cubicBezTo>
                  <a:pt x="216" y="87"/>
                  <a:pt x="219" y="87"/>
                  <a:pt x="222" y="88"/>
                </a:cubicBezTo>
                <a:cubicBezTo>
                  <a:pt x="223" y="78"/>
                  <a:pt x="223" y="78"/>
                  <a:pt x="223" y="78"/>
                </a:cubicBezTo>
                <a:cubicBezTo>
                  <a:pt x="219" y="78"/>
                  <a:pt x="216" y="78"/>
                  <a:pt x="213" y="78"/>
                </a:cubicBezTo>
                <a:lnTo>
                  <a:pt x="213" y="87"/>
                </a:lnTo>
                <a:close/>
                <a:moveTo>
                  <a:pt x="194" y="88"/>
                </a:moveTo>
                <a:cubicBezTo>
                  <a:pt x="197" y="88"/>
                  <a:pt x="200" y="87"/>
                  <a:pt x="204" y="87"/>
                </a:cubicBezTo>
                <a:cubicBezTo>
                  <a:pt x="203" y="78"/>
                  <a:pt x="203" y="78"/>
                  <a:pt x="203" y="78"/>
                </a:cubicBezTo>
                <a:cubicBezTo>
                  <a:pt x="200" y="78"/>
                  <a:pt x="197" y="78"/>
                  <a:pt x="194" y="78"/>
                </a:cubicBezTo>
                <a:lnTo>
                  <a:pt x="194" y="88"/>
                </a:lnTo>
                <a:close/>
                <a:moveTo>
                  <a:pt x="176" y="89"/>
                </a:moveTo>
                <a:cubicBezTo>
                  <a:pt x="179" y="89"/>
                  <a:pt x="182" y="89"/>
                  <a:pt x="185" y="88"/>
                </a:cubicBezTo>
                <a:cubicBezTo>
                  <a:pt x="184" y="79"/>
                  <a:pt x="184" y="79"/>
                  <a:pt x="184" y="79"/>
                </a:cubicBezTo>
                <a:cubicBezTo>
                  <a:pt x="181" y="79"/>
                  <a:pt x="178" y="80"/>
                  <a:pt x="175" y="80"/>
                </a:cubicBezTo>
                <a:lnTo>
                  <a:pt x="176" y="89"/>
                </a:lnTo>
                <a:close/>
                <a:moveTo>
                  <a:pt x="157" y="92"/>
                </a:moveTo>
                <a:cubicBezTo>
                  <a:pt x="160" y="91"/>
                  <a:pt x="163" y="91"/>
                  <a:pt x="166" y="90"/>
                </a:cubicBezTo>
                <a:cubicBezTo>
                  <a:pt x="165" y="81"/>
                  <a:pt x="165" y="81"/>
                  <a:pt x="165" y="81"/>
                </a:cubicBezTo>
                <a:cubicBezTo>
                  <a:pt x="162" y="81"/>
                  <a:pt x="159" y="82"/>
                  <a:pt x="156" y="82"/>
                </a:cubicBezTo>
                <a:lnTo>
                  <a:pt x="157" y="92"/>
                </a:lnTo>
                <a:close/>
                <a:moveTo>
                  <a:pt x="139" y="95"/>
                </a:moveTo>
                <a:cubicBezTo>
                  <a:pt x="142" y="94"/>
                  <a:pt x="145" y="94"/>
                  <a:pt x="148" y="93"/>
                </a:cubicBezTo>
                <a:cubicBezTo>
                  <a:pt x="146" y="84"/>
                  <a:pt x="146" y="84"/>
                  <a:pt x="146" y="84"/>
                </a:cubicBezTo>
                <a:cubicBezTo>
                  <a:pt x="143" y="84"/>
                  <a:pt x="140" y="85"/>
                  <a:pt x="137" y="86"/>
                </a:cubicBezTo>
                <a:lnTo>
                  <a:pt x="139" y="95"/>
                </a:lnTo>
                <a:close/>
                <a:moveTo>
                  <a:pt x="120" y="99"/>
                </a:moveTo>
                <a:cubicBezTo>
                  <a:pt x="123" y="98"/>
                  <a:pt x="126" y="98"/>
                  <a:pt x="130" y="97"/>
                </a:cubicBezTo>
                <a:cubicBezTo>
                  <a:pt x="127" y="88"/>
                  <a:pt x="127" y="88"/>
                  <a:pt x="127" y="88"/>
                </a:cubicBezTo>
                <a:cubicBezTo>
                  <a:pt x="124" y="88"/>
                  <a:pt x="121" y="89"/>
                  <a:pt x="118" y="90"/>
                </a:cubicBezTo>
                <a:lnTo>
                  <a:pt x="120" y="99"/>
                </a:lnTo>
                <a:close/>
                <a:moveTo>
                  <a:pt x="102" y="104"/>
                </a:moveTo>
                <a:cubicBezTo>
                  <a:pt x="105" y="103"/>
                  <a:pt x="108" y="102"/>
                  <a:pt x="111" y="101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06" y="93"/>
                  <a:pt x="103" y="94"/>
                  <a:pt x="100" y="95"/>
                </a:cubicBezTo>
                <a:lnTo>
                  <a:pt x="102" y="104"/>
                </a:lnTo>
                <a:close/>
                <a:moveTo>
                  <a:pt x="85" y="110"/>
                </a:moveTo>
                <a:cubicBezTo>
                  <a:pt x="88" y="109"/>
                  <a:pt x="91" y="108"/>
                  <a:pt x="94" y="107"/>
                </a:cubicBezTo>
                <a:cubicBezTo>
                  <a:pt x="91" y="98"/>
                  <a:pt x="91" y="98"/>
                  <a:pt x="91" y="98"/>
                </a:cubicBezTo>
                <a:cubicBezTo>
                  <a:pt x="88" y="99"/>
                  <a:pt x="84" y="100"/>
                  <a:pt x="82" y="101"/>
                </a:cubicBezTo>
                <a:lnTo>
                  <a:pt x="85" y="110"/>
                </a:lnTo>
                <a:close/>
                <a:moveTo>
                  <a:pt x="67" y="117"/>
                </a:moveTo>
                <a:cubicBezTo>
                  <a:pt x="70" y="115"/>
                  <a:pt x="73" y="114"/>
                  <a:pt x="76" y="113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0" y="105"/>
                  <a:pt x="67" y="107"/>
                  <a:pt x="64" y="108"/>
                </a:cubicBezTo>
                <a:lnTo>
                  <a:pt x="67" y="117"/>
                </a:lnTo>
                <a:close/>
                <a:moveTo>
                  <a:pt x="51" y="124"/>
                </a:moveTo>
                <a:cubicBezTo>
                  <a:pt x="53" y="123"/>
                  <a:pt x="56" y="122"/>
                  <a:pt x="59" y="120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2" y="113"/>
                  <a:pt x="49" y="115"/>
                  <a:pt x="46" y="116"/>
                </a:cubicBezTo>
                <a:lnTo>
                  <a:pt x="51" y="124"/>
                </a:lnTo>
                <a:close/>
                <a:moveTo>
                  <a:pt x="35" y="134"/>
                </a:moveTo>
                <a:cubicBezTo>
                  <a:pt x="37" y="132"/>
                  <a:pt x="40" y="130"/>
                  <a:pt x="43" y="129"/>
                </a:cubicBezTo>
                <a:cubicBezTo>
                  <a:pt x="38" y="121"/>
                  <a:pt x="38" y="121"/>
                  <a:pt x="38" y="121"/>
                </a:cubicBezTo>
                <a:cubicBezTo>
                  <a:pt x="35" y="122"/>
                  <a:pt x="32" y="124"/>
                  <a:pt x="30" y="126"/>
                </a:cubicBezTo>
                <a:lnTo>
                  <a:pt x="35" y="134"/>
                </a:lnTo>
                <a:close/>
                <a:moveTo>
                  <a:pt x="20" y="145"/>
                </a:moveTo>
                <a:cubicBezTo>
                  <a:pt x="22" y="143"/>
                  <a:pt x="25" y="141"/>
                  <a:pt x="27" y="139"/>
                </a:cubicBezTo>
                <a:cubicBezTo>
                  <a:pt x="22" y="131"/>
                  <a:pt x="22" y="131"/>
                  <a:pt x="22" y="131"/>
                </a:cubicBezTo>
                <a:cubicBezTo>
                  <a:pt x="19" y="133"/>
                  <a:pt x="16" y="135"/>
                  <a:pt x="14" y="137"/>
                </a:cubicBezTo>
                <a:lnTo>
                  <a:pt x="20" y="145"/>
                </a:lnTo>
                <a:close/>
                <a:moveTo>
                  <a:pt x="8" y="158"/>
                </a:moveTo>
                <a:cubicBezTo>
                  <a:pt x="9" y="155"/>
                  <a:pt x="11" y="153"/>
                  <a:pt x="13" y="151"/>
                </a:cubicBezTo>
                <a:cubicBezTo>
                  <a:pt x="7" y="144"/>
                  <a:pt x="7" y="144"/>
                  <a:pt x="7" y="144"/>
                </a:cubicBezTo>
                <a:cubicBezTo>
                  <a:pt x="4" y="147"/>
                  <a:pt x="2" y="149"/>
                  <a:pt x="0" y="152"/>
                </a:cubicBezTo>
                <a:lnTo>
                  <a:pt x="8" y="158"/>
                </a:lnTo>
                <a:close/>
              </a:path>
            </a:pathLst>
          </a:custGeom>
          <a:solidFill>
            <a:srgbClr val="C3496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5" name="Freeform 11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 rot="19031663" flipH="1">
            <a:off x="2918661" y="5728561"/>
            <a:ext cx="564430" cy="291247"/>
          </a:xfrm>
          <a:custGeom>
            <a:avLst/>
            <a:gdLst>
              <a:gd name="T0" fmla="*/ 492 w 496"/>
              <a:gd name="T1" fmla="*/ 56 h 181"/>
              <a:gd name="T2" fmla="*/ 485 w 496"/>
              <a:gd name="T3" fmla="*/ 49 h 181"/>
              <a:gd name="T4" fmla="*/ 464 w 496"/>
              <a:gd name="T5" fmla="*/ 45 h 181"/>
              <a:gd name="T6" fmla="*/ 440 w 496"/>
              <a:gd name="T7" fmla="*/ 31 h 181"/>
              <a:gd name="T8" fmla="*/ 440 w 496"/>
              <a:gd name="T9" fmla="*/ 31 h 181"/>
              <a:gd name="T10" fmla="*/ 427 w 496"/>
              <a:gd name="T11" fmla="*/ 14 h 181"/>
              <a:gd name="T12" fmla="*/ 418 w 496"/>
              <a:gd name="T13" fmla="*/ 11 h 181"/>
              <a:gd name="T14" fmla="*/ 397 w 496"/>
              <a:gd name="T15" fmla="*/ 15 h 181"/>
              <a:gd name="T16" fmla="*/ 370 w 496"/>
              <a:gd name="T17" fmla="*/ 10 h 181"/>
              <a:gd name="T18" fmla="*/ 370 w 496"/>
              <a:gd name="T19" fmla="*/ 10 h 181"/>
              <a:gd name="T20" fmla="*/ 352 w 496"/>
              <a:gd name="T21" fmla="*/ 0 h 181"/>
              <a:gd name="T22" fmla="*/ 342 w 496"/>
              <a:gd name="T23" fmla="*/ 0 h 181"/>
              <a:gd name="T24" fmla="*/ 324 w 496"/>
              <a:gd name="T25" fmla="*/ 12 h 181"/>
              <a:gd name="T26" fmla="*/ 297 w 496"/>
              <a:gd name="T27" fmla="*/ 19 h 181"/>
              <a:gd name="T28" fmla="*/ 297 w 496"/>
              <a:gd name="T29" fmla="*/ 19 h 181"/>
              <a:gd name="T30" fmla="*/ 276 w 496"/>
              <a:gd name="T31" fmla="*/ 17 h 181"/>
              <a:gd name="T32" fmla="*/ 268 w 496"/>
              <a:gd name="T33" fmla="*/ 21 h 181"/>
              <a:gd name="T34" fmla="*/ 255 w 496"/>
              <a:gd name="T35" fmla="*/ 38 h 181"/>
              <a:gd name="T36" fmla="*/ 232 w 496"/>
              <a:gd name="T37" fmla="*/ 53 h 181"/>
              <a:gd name="T38" fmla="*/ 232 w 496"/>
              <a:gd name="T39" fmla="*/ 53 h 181"/>
              <a:gd name="T40" fmla="*/ 212 w 496"/>
              <a:gd name="T41" fmla="*/ 59 h 181"/>
              <a:gd name="T42" fmla="*/ 205 w 496"/>
              <a:gd name="T43" fmla="*/ 67 h 181"/>
              <a:gd name="T44" fmla="*/ 203 w 496"/>
              <a:gd name="T45" fmla="*/ 87 h 181"/>
              <a:gd name="T46" fmla="*/ 197 w 496"/>
              <a:gd name="T47" fmla="*/ 113 h 181"/>
              <a:gd name="T48" fmla="*/ 197 w 496"/>
              <a:gd name="T49" fmla="*/ 113 h 181"/>
              <a:gd name="T50" fmla="*/ 191 w 496"/>
              <a:gd name="T51" fmla="*/ 133 h 181"/>
              <a:gd name="T52" fmla="*/ 203 w 496"/>
              <a:gd name="T53" fmla="*/ 139 h 181"/>
              <a:gd name="T54" fmla="*/ 206 w 496"/>
              <a:gd name="T55" fmla="*/ 146 h 181"/>
              <a:gd name="T56" fmla="*/ 212 w 496"/>
              <a:gd name="T57" fmla="*/ 167 h 181"/>
              <a:gd name="T58" fmla="*/ 220 w 496"/>
              <a:gd name="T59" fmla="*/ 173 h 181"/>
              <a:gd name="T60" fmla="*/ 241 w 496"/>
              <a:gd name="T61" fmla="*/ 171 h 181"/>
              <a:gd name="T62" fmla="*/ 266 w 496"/>
              <a:gd name="T63" fmla="*/ 169 h 181"/>
              <a:gd name="T64" fmla="*/ 266 w 496"/>
              <a:gd name="T65" fmla="*/ 169 h 181"/>
              <a:gd name="T66" fmla="*/ 287 w 496"/>
              <a:gd name="T67" fmla="*/ 168 h 181"/>
              <a:gd name="T68" fmla="*/ 294 w 496"/>
              <a:gd name="T69" fmla="*/ 160 h 181"/>
              <a:gd name="T70" fmla="*/ 295 w 496"/>
              <a:gd name="T71" fmla="*/ 135 h 181"/>
              <a:gd name="T72" fmla="*/ 305 w 496"/>
              <a:gd name="T73" fmla="*/ 132 h 181"/>
              <a:gd name="T74" fmla="*/ 305 w 496"/>
              <a:gd name="T75" fmla="*/ 121 h 181"/>
              <a:gd name="T76" fmla="*/ 289 w 496"/>
              <a:gd name="T77" fmla="*/ 108 h 181"/>
              <a:gd name="T78" fmla="*/ 267 w 496"/>
              <a:gd name="T79" fmla="*/ 95 h 181"/>
              <a:gd name="T80" fmla="*/ 267 w 496"/>
              <a:gd name="T81" fmla="*/ 95 h 181"/>
              <a:gd name="T82" fmla="*/ 251 w 496"/>
              <a:gd name="T83" fmla="*/ 81 h 181"/>
              <a:gd name="T84" fmla="*/ 242 w 496"/>
              <a:gd name="T85" fmla="*/ 80 h 181"/>
              <a:gd name="T86" fmla="*/ 222 w 496"/>
              <a:gd name="T87" fmla="*/ 88 h 181"/>
              <a:gd name="T88" fmla="*/ 194 w 496"/>
              <a:gd name="T89" fmla="*/ 88 h 181"/>
              <a:gd name="T90" fmla="*/ 194 w 496"/>
              <a:gd name="T91" fmla="*/ 88 h 181"/>
              <a:gd name="T92" fmla="*/ 175 w 496"/>
              <a:gd name="T93" fmla="*/ 80 h 181"/>
              <a:gd name="T94" fmla="*/ 165 w 496"/>
              <a:gd name="T95" fmla="*/ 81 h 181"/>
              <a:gd name="T96" fmla="*/ 148 w 496"/>
              <a:gd name="T97" fmla="*/ 93 h 181"/>
              <a:gd name="T98" fmla="*/ 120 w 496"/>
              <a:gd name="T99" fmla="*/ 99 h 181"/>
              <a:gd name="T100" fmla="*/ 120 w 496"/>
              <a:gd name="T101" fmla="*/ 99 h 181"/>
              <a:gd name="T102" fmla="*/ 100 w 496"/>
              <a:gd name="T103" fmla="*/ 95 h 181"/>
              <a:gd name="T104" fmla="*/ 91 w 496"/>
              <a:gd name="T105" fmla="*/ 98 h 181"/>
              <a:gd name="T106" fmla="*/ 76 w 496"/>
              <a:gd name="T107" fmla="*/ 113 h 181"/>
              <a:gd name="T108" fmla="*/ 51 w 496"/>
              <a:gd name="T109" fmla="*/ 124 h 181"/>
              <a:gd name="T110" fmla="*/ 51 w 496"/>
              <a:gd name="T111" fmla="*/ 124 h 181"/>
              <a:gd name="T112" fmla="*/ 30 w 496"/>
              <a:gd name="T113" fmla="*/ 126 h 181"/>
              <a:gd name="T114" fmla="*/ 22 w 496"/>
              <a:gd name="T115" fmla="*/ 131 h 181"/>
              <a:gd name="T116" fmla="*/ 13 w 496"/>
              <a:gd name="T117" fmla="*/ 15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96" h="181">
                <a:moveTo>
                  <a:pt x="485" y="63"/>
                </a:moveTo>
                <a:cubicBezTo>
                  <a:pt x="487" y="64"/>
                  <a:pt x="488" y="65"/>
                  <a:pt x="489" y="67"/>
                </a:cubicBezTo>
                <a:cubicBezTo>
                  <a:pt x="496" y="60"/>
                  <a:pt x="496" y="60"/>
                  <a:pt x="496" y="60"/>
                </a:cubicBezTo>
                <a:cubicBezTo>
                  <a:pt x="495" y="59"/>
                  <a:pt x="493" y="57"/>
                  <a:pt x="492" y="56"/>
                </a:cubicBezTo>
                <a:cubicBezTo>
                  <a:pt x="485" y="63"/>
                  <a:pt x="485" y="63"/>
                  <a:pt x="485" y="63"/>
                </a:cubicBezTo>
                <a:close/>
                <a:moveTo>
                  <a:pt x="471" y="51"/>
                </a:moveTo>
                <a:cubicBezTo>
                  <a:pt x="474" y="53"/>
                  <a:pt x="476" y="55"/>
                  <a:pt x="479" y="57"/>
                </a:cubicBezTo>
                <a:cubicBezTo>
                  <a:pt x="485" y="49"/>
                  <a:pt x="485" y="49"/>
                  <a:pt x="485" y="49"/>
                </a:cubicBezTo>
                <a:cubicBezTo>
                  <a:pt x="482" y="47"/>
                  <a:pt x="480" y="45"/>
                  <a:pt x="477" y="43"/>
                </a:cubicBezTo>
                <a:lnTo>
                  <a:pt x="471" y="51"/>
                </a:lnTo>
                <a:close/>
                <a:moveTo>
                  <a:pt x="456" y="40"/>
                </a:moveTo>
                <a:cubicBezTo>
                  <a:pt x="459" y="42"/>
                  <a:pt x="462" y="43"/>
                  <a:pt x="464" y="45"/>
                </a:cubicBezTo>
                <a:cubicBezTo>
                  <a:pt x="470" y="37"/>
                  <a:pt x="470" y="37"/>
                  <a:pt x="470" y="37"/>
                </a:cubicBezTo>
                <a:cubicBezTo>
                  <a:pt x="467" y="36"/>
                  <a:pt x="464" y="34"/>
                  <a:pt x="462" y="32"/>
                </a:cubicBezTo>
                <a:lnTo>
                  <a:pt x="456" y="40"/>
                </a:lnTo>
                <a:close/>
                <a:moveTo>
                  <a:pt x="440" y="31"/>
                </a:moveTo>
                <a:cubicBezTo>
                  <a:pt x="443" y="32"/>
                  <a:pt x="446" y="34"/>
                  <a:pt x="449" y="35"/>
                </a:cubicBezTo>
                <a:cubicBezTo>
                  <a:pt x="453" y="27"/>
                  <a:pt x="453" y="27"/>
                  <a:pt x="453" y="27"/>
                </a:cubicBezTo>
                <a:cubicBezTo>
                  <a:pt x="450" y="25"/>
                  <a:pt x="448" y="24"/>
                  <a:pt x="445" y="22"/>
                </a:cubicBezTo>
                <a:lnTo>
                  <a:pt x="440" y="31"/>
                </a:lnTo>
                <a:close/>
                <a:moveTo>
                  <a:pt x="424" y="23"/>
                </a:moveTo>
                <a:cubicBezTo>
                  <a:pt x="427" y="24"/>
                  <a:pt x="429" y="26"/>
                  <a:pt x="432" y="27"/>
                </a:cubicBezTo>
                <a:cubicBezTo>
                  <a:pt x="436" y="18"/>
                  <a:pt x="436" y="18"/>
                  <a:pt x="436" y="18"/>
                </a:cubicBezTo>
                <a:cubicBezTo>
                  <a:pt x="433" y="17"/>
                  <a:pt x="430" y="16"/>
                  <a:pt x="427" y="14"/>
                </a:cubicBezTo>
                <a:lnTo>
                  <a:pt x="424" y="23"/>
                </a:lnTo>
                <a:close/>
                <a:moveTo>
                  <a:pt x="406" y="17"/>
                </a:moveTo>
                <a:cubicBezTo>
                  <a:pt x="409" y="18"/>
                  <a:pt x="412" y="19"/>
                  <a:pt x="415" y="20"/>
                </a:cubicBezTo>
                <a:cubicBezTo>
                  <a:pt x="418" y="11"/>
                  <a:pt x="418" y="11"/>
                  <a:pt x="418" y="11"/>
                </a:cubicBezTo>
                <a:cubicBezTo>
                  <a:pt x="415" y="10"/>
                  <a:pt x="412" y="9"/>
                  <a:pt x="409" y="8"/>
                </a:cubicBezTo>
                <a:lnTo>
                  <a:pt x="406" y="17"/>
                </a:lnTo>
                <a:close/>
                <a:moveTo>
                  <a:pt x="388" y="13"/>
                </a:moveTo>
                <a:cubicBezTo>
                  <a:pt x="391" y="14"/>
                  <a:pt x="394" y="14"/>
                  <a:pt x="397" y="15"/>
                </a:cubicBezTo>
                <a:cubicBezTo>
                  <a:pt x="399" y="6"/>
                  <a:pt x="399" y="6"/>
                  <a:pt x="399" y="6"/>
                </a:cubicBezTo>
                <a:cubicBezTo>
                  <a:pt x="396" y="5"/>
                  <a:pt x="393" y="4"/>
                  <a:pt x="390" y="4"/>
                </a:cubicBezTo>
                <a:lnTo>
                  <a:pt x="388" y="13"/>
                </a:lnTo>
                <a:close/>
                <a:moveTo>
                  <a:pt x="370" y="10"/>
                </a:moveTo>
                <a:cubicBezTo>
                  <a:pt x="373" y="11"/>
                  <a:pt x="376" y="11"/>
                  <a:pt x="379" y="11"/>
                </a:cubicBezTo>
                <a:cubicBezTo>
                  <a:pt x="380" y="2"/>
                  <a:pt x="380" y="2"/>
                  <a:pt x="380" y="2"/>
                </a:cubicBezTo>
                <a:cubicBezTo>
                  <a:pt x="377" y="2"/>
                  <a:pt x="374" y="1"/>
                  <a:pt x="371" y="1"/>
                </a:cubicBezTo>
                <a:cubicBezTo>
                  <a:pt x="370" y="10"/>
                  <a:pt x="370" y="10"/>
                  <a:pt x="370" y="10"/>
                </a:cubicBezTo>
                <a:close/>
                <a:moveTo>
                  <a:pt x="352" y="10"/>
                </a:moveTo>
                <a:cubicBezTo>
                  <a:pt x="355" y="10"/>
                  <a:pt x="358" y="10"/>
                  <a:pt x="361" y="10"/>
                </a:cubicBezTo>
                <a:cubicBezTo>
                  <a:pt x="361" y="0"/>
                  <a:pt x="361" y="0"/>
                  <a:pt x="361" y="0"/>
                </a:cubicBezTo>
                <a:cubicBezTo>
                  <a:pt x="358" y="0"/>
                  <a:pt x="355" y="0"/>
                  <a:pt x="352" y="0"/>
                </a:cubicBezTo>
                <a:lnTo>
                  <a:pt x="352" y="10"/>
                </a:lnTo>
                <a:close/>
                <a:moveTo>
                  <a:pt x="333" y="11"/>
                </a:moveTo>
                <a:cubicBezTo>
                  <a:pt x="337" y="10"/>
                  <a:pt x="340" y="10"/>
                  <a:pt x="342" y="10"/>
                </a:cubicBezTo>
                <a:cubicBezTo>
                  <a:pt x="342" y="0"/>
                  <a:pt x="342" y="0"/>
                  <a:pt x="342" y="0"/>
                </a:cubicBezTo>
                <a:cubicBezTo>
                  <a:pt x="339" y="1"/>
                  <a:pt x="335" y="1"/>
                  <a:pt x="332" y="1"/>
                </a:cubicBezTo>
                <a:lnTo>
                  <a:pt x="333" y="11"/>
                </a:lnTo>
                <a:close/>
                <a:moveTo>
                  <a:pt x="315" y="14"/>
                </a:moveTo>
                <a:cubicBezTo>
                  <a:pt x="318" y="13"/>
                  <a:pt x="321" y="13"/>
                  <a:pt x="324" y="12"/>
                </a:cubicBezTo>
                <a:cubicBezTo>
                  <a:pt x="323" y="3"/>
                  <a:pt x="323" y="3"/>
                  <a:pt x="323" y="3"/>
                </a:cubicBezTo>
                <a:cubicBezTo>
                  <a:pt x="319" y="4"/>
                  <a:pt x="316" y="4"/>
                  <a:pt x="313" y="5"/>
                </a:cubicBezTo>
                <a:lnTo>
                  <a:pt x="315" y="14"/>
                </a:lnTo>
                <a:close/>
                <a:moveTo>
                  <a:pt x="297" y="19"/>
                </a:moveTo>
                <a:cubicBezTo>
                  <a:pt x="300" y="18"/>
                  <a:pt x="303" y="17"/>
                  <a:pt x="306" y="16"/>
                </a:cubicBezTo>
                <a:cubicBezTo>
                  <a:pt x="304" y="7"/>
                  <a:pt x="304" y="7"/>
                  <a:pt x="304" y="7"/>
                </a:cubicBezTo>
                <a:cubicBezTo>
                  <a:pt x="301" y="8"/>
                  <a:pt x="298" y="9"/>
                  <a:pt x="294" y="10"/>
                </a:cubicBezTo>
                <a:lnTo>
                  <a:pt x="297" y="19"/>
                </a:lnTo>
                <a:close/>
                <a:moveTo>
                  <a:pt x="280" y="26"/>
                </a:moveTo>
                <a:cubicBezTo>
                  <a:pt x="283" y="24"/>
                  <a:pt x="286" y="23"/>
                  <a:pt x="289" y="22"/>
                </a:cubicBezTo>
                <a:cubicBezTo>
                  <a:pt x="285" y="13"/>
                  <a:pt x="285" y="13"/>
                  <a:pt x="285" y="13"/>
                </a:cubicBezTo>
                <a:cubicBezTo>
                  <a:pt x="282" y="14"/>
                  <a:pt x="279" y="16"/>
                  <a:pt x="276" y="17"/>
                </a:cubicBezTo>
                <a:lnTo>
                  <a:pt x="280" y="26"/>
                </a:lnTo>
                <a:close/>
                <a:moveTo>
                  <a:pt x="263" y="33"/>
                </a:moveTo>
                <a:cubicBezTo>
                  <a:pt x="266" y="32"/>
                  <a:pt x="269" y="31"/>
                  <a:pt x="271" y="29"/>
                </a:cubicBezTo>
                <a:cubicBezTo>
                  <a:pt x="268" y="21"/>
                  <a:pt x="268" y="21"/>
                  <a:pt x="268" y="21"/>
                </a:cubicBezTo>
                <a:cubicBezTo>
                  <a:pt x="265" y="22"/>
                  <a:pt x="262" y="23"/>
                  <a:pt x="259" y="25"/>
                </a:cubicBezTo>
                <a:lnTo>
                  <a:pt x="263" y="33"/>
                </a:lnTo>
                <a:close/>
                <a:moveTo>
                  <a:pt x="247" y="42"/>
                </a:moveTo>
                <a:cubicBezTo>
                  <a:pt x="250" y="41"/>
                  <a:pt x="252" y="39"/>
                  <a:pt x="255" y="38"/>
                </a:cubicBezTo>
                <a:cubicBezTo>
                  <a:pt x="250" y="30"/>
                  <a:pt x="250" y="30"/>
                  <a:pt x="250" y="30"/>
                </a:cubicBezTo>
                <a:cubicBezTo>
                  <a:pt x="248" y="31"/>
                  <a:pt x="245" y="33"/>
                  <a:pt x="242" y="35"/>
                </a:cubicBezTo>
                <a:lnTo>
                  <a:pt x="247" y="42"/>
                </a:lnTo>
                <a:close/>
                <a:moveTo>
                  <a:pt x="232" y="53"/>
                </a:moveTo>
                <a:cubicBezTo>
                  <a:pt x="234" y="51"/>
                  <a:pt x="237" y="49"/>
                  <a:pt x="239" y="48"/>
                </a:cubicBezTo>
                <a:cubicBezTo>
                  <a:pt x="234" y="40"/>
                  <a:pt x="234" y="40"/>
                  <a:pt x="234" y="40"/>
                </a:cubicBezTo>
                <a:cubicBezTo>
                  <a:pt x="231" y="42"/>
                  <a:pt x="229" y="44"/>
                  <a:pt x="226" y="46"/>
                </a:cubicBezTo>
                <a:lnTo>
                  <a:pt x="232" y="53"/>
                </a:lnTo>
                <a:close/>
                <a:moveTo>
                  <a:pt x="219" y="65"/>
                </a:moveTo>
                <a:cubicBezTo>
                  <a:pt x="221" y="63"/>
                  <a:pt x="223" y="61"/>
                  <a:pt x="225" y="59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6" y="54"/>
                  <a:pt x="214" y="57"/>
                  <a:pt x="212" y="59"/>
                </a:cubicBezTo>
                <a:lnTo>
                  <a:pt x="219" y="65"/>
                </a:lnTo>
                <a:close/>
                <a:moveTo>
                  <a:pt x="208" y="80"/>
                </a:moveTo>
                <a:cubicBezTo>
                  <a:pt x="209" y="77"/>
                  <a:pt x="211" y="75"/>
                  <a:pt x="213" y="72"/>
                </a:cubicBezTo>
                <a:cubicBezTo>
                  <a:pt x="205" y="67"/>
                  <a:pt x="205" y="67"/>
                  <a:pt x="205" y="67"/>
                </a:cubicBezTo>
                <a:cubicBezTo>
                  <a:pt x="203" y="69"/>
                  <a:pt x="201" y="72"/>
                  <a:pt x="200" y="75"/>
                </a:cubicBezTo>
                <a:lnTo>
                  <a:pt x="208" y="80"/>
                </a:lnTo>
                <a:close/>
                <a:moveTo>
                  <a:pt x="200" y="96"/>
                </a:moveTo>
                <a:cubicBezTo>
                  <a:pt x="201" y="93"/>
                  <a:pt x="202" y="90"/>
                  <a:pt x="203" y="87"/>
                </a:cubicBezTo>
                <a:cubicBezTo>
                  <a:pt x="195" y="83"/>
                  <a:pt x="195" y="83"/>
                  <a:pt x="195" y="83"/>
                </a:cubicBezTo>
                <a:cubicBezTo>
                  <a:pt x="194" y="86"/>
                  <a:pt x="192" y="90"/>
                  <a:pt x="191" y="93"/>
                </a:cubicBezTo>
                <a:lnTo>
                  <a:pt x="200" y="96"/>
                </a:lnTo>
                <a:close/>
                <a:moveTo>
                  <a:pt x="197" y="113"/>
                </a:moveTo>
                <a:cubicBezTo>
                  <a:pt x="198" y="110"/>
                  <a:pt x="198" y="107"/>
                  <a:pt x="198" y="104"/>
                </a:cubicBezTo>
                <a:cubicBezTo>
                  <a:pt x="189" y="103"/>
                  <a:pt x="189" y="103"/>
                  <a:pt x="189" y="103"/>
                </a:cubicBezTo>
                <a:cubicBezTo>
                  <a:pt x="188" y="106"/>
                  <a:pt x="188" y="109"/>
                  <a:pt x="188" y="113"/>
                </a:cubicBezTo>
                <a:lnTo>
                  <a:pt x="197" y="113"/>
                </a:lnTo>
                <a:close/>
                <a:moveTo>
                  <a:pt x="200" y="130"/>
                </a:moveTo>
                <a:cubicBezTo>
                  <a:pt x="199" y="127"/>
                  <a:pt x="198" y="124"/>
                  <a:pt x="198" y="122"/>
                </a:cubicBezTo>
                <a:cubicBezTo>
                  <a:pt x="189" y="123"/>
                  <a:pt x="189" y="123"/>
                  <a:pt x="189" y="123"/>
                </a:cubicBezTo>
                <a:cubicBezTo>
                  <a:pt x="189" y="126"/>
                  <a:pt x="190" y="129"/>
                  <a:pt x="191" y="133"/>
                </a:cubicBezTo>
                <a:lnTo>
                  <a:pt x="200" y="130"/>
                </a:lnTo>
                <a:close/>
                <a:moveTo>
                  <a:pt x="206" y="146"/>
                </a:moveTo>
                <a:cubicBezTo>
                  <a:pt x="205" y="144"/>
                  <a:pt x="204" y="141"/>
                  <a:pt x="203" y="139"/>
                </a:cubicBezTo>
                <a:cubicBezTo>
                  <a:pt x="203" y="139"/>
                  <a:pt x="203" y="139"/>
                  <a:pt x="203" y="139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195" y="145"/>
                  <a:pt x="197" y="148"/>
                  <a:pt x="198" y="151"/>
                </a:cubicBezTo>
                <a:lnTo>
                  <a:pt x="206" y="146"/>
                </a:lnTo>
                <a:close/>
                <a:moveTo>
                  <a:pt x="218" y="160"/>
                </a:moveTo>
                <a:cubicBezTo>
                  <a:pt x="215" y="158"/>
                  <a:pt x="213" y="156"/>
                  <a:pt x="211" y="153"/>
                </a:cubicBezTo>
                <a:cubicBezTo>
                  <a:pt x="204" y="160"/>
                  <a:pt x="204" y="160"/>
                  <a:pt x="204" y="160"/>
                </a:cubicBezTo>
                <a:cubicBezTo>
                  <a:pt x="207" y="162"/>
                  <a:pt x="209" y="165"/>
                  <a:pt x="212" y="167"/>
                </a:cubicBezTo>
                <a:lnTo>
                  <a:pt x="218" y="160"/>
                </a:lnTo>
                <a:close/>
                <a:moveTo>
                  <a:pt x="232" y="168"/>
                </a:moveTo>
                <a:cubicBezTo>
                  <a:pt x="230" y="167"/>
                  <a:pt x="227" y="166"/>
                  <a:pt x="225" y="165"/>
                </a:cubicBezTo>
                <a:cubicBezTo>
                  <a:pt x="220" y="173"/>
                  <a:pt x="220" y="173"/>
                  <a:pt x="220" y="173"/>
                </a:cubicBezTo>
                <a:cubicBezTo>
                  <a:pt x="223" y="174"/>
                  <a:pt x="226" y="176"/>
                  <a:pt x="229" y="177"/>
                </a:cubicBezTo>
                <a:cubicBezTo>
                  <a:pt x="232" y="168"/>
                  <a:pt x="232" y="168"/>
                  <a:pt x="232" y="168"/>
                </a:cubicBezTo>
                <a:close/>
                <a:moveTo>
                  <a:pt x="249" y="172"/>
                </a:moveTo>
                <a:cubicBezTo>
                  <a:pt x="247" y="172"/>
                  <a:pt x="244" y="171"/>
                  <a:pt x="241" y="171"/>
                </a:cubicBezTo>
                <a:cubicBezTo>
                  <a:pt x="239" y="180"/>
                  <a:pt x="239" y="180"/>
                  <a:pt x="239" y="180"/>
                </a:cubicBezTo>
                <a:cubicBezTo>
                  <a:pt x="242" y="181"/>
                  <a:pt x="246" y="181"/>
                  <a:pt x="249" y="181"/>
                </a:cubicBezTo>
                <a:lnTo>
                  <a:pt x="249" y="172"/>
                </a:lnTo>
                <a:close/>
                <a:moveTo>
                  <a:pt x="266" y="169"/>
                </a:moveTo>
                <a:cubicBezTo>
                  <a:pt x="264" y="170"/>
                  <a:pt x="261" y="171"/>
                  <a:pt x="258" y="171"/>
                </a:cubicBezTo>
                <a:cubicBezTo>
                  <a:pt x="259" y="181"/>
                  <a:pt x="259" y="181"/>
                  <a:pt x="259" y="181"/>
                </a:cubicBezTo>
                <a:cubicBezTo>
                  <a:pt x="263" y="180"/>
                  <a:pt x="266" y="179"/>
                  <a:pt x="269" y="178"/>
                </a:cubicBezTo>
                <a:lnTo>
                  <a:pt x="266" y="169"/>
                </a:lnTo>
                <a:close/>
                <a:moveTo>
                  <a:pt x="281" y="161"/>
                </a:moveTo>
                <a:cubicBezTo>
                  <a:pt x="279" y="163"/>
                  <a:pt x="276" y="164"/>
                  <a:pt x="274" y="166"/>
                </a:cubicBezTo>
                <a:cubicBezTo>
                  <a:pt x="279" y="174"/>
                  <a:pt x="279" y="174"/>
                  <a:pt x="279" y="174"/>
                </a:cubicBezTo>
                <a:cubicBezTo>
                  <a:pt x="282" y="172"/>
                  <a:pt x="285" y="170"/>
                  <a:pt x="287" y="168"/>
                </a:cubicBezTo>
                <a:lnTo>
                  <a:pt x="281" y="161"/>
                </a:lnTo>
                <a:close/>
                <a:moveTo>
                  <a:pt x="291" y="147"/>
                </a:moveTo>
                <a:cubicBezTo>
                  <a:pt x="290" y="150"/>
                  <a:pt x="288" y="152"/>
                  <a:pt x="286" y="155"/>
                </a:cubicBezTo>
                <a:cubicBezTo>
                  <a:pt x="294" y="160"/>
                  <a:pt x="294" y="160"/>
                  <a:pt x="294" y="160"/>
                </a:cubicBezTo>
                <a:cubicBezTo>
                  <a:pt x="296" y="157"/>
                  <a:pt x="298" y="155"/>
                  <a:pt x="299" y="151"/>
                </a:cubicBezTo>
                <a:lnTo>
                  <a:pt x="291" y="147"/>
                </a:lnTo>
                <a:close/>
                <a:moveTo>
                  <a:pt x="296" y="131"/>
                </a:moveTo>
                <a:cubicBezTo>
                  <a:pt x="296" y="132"/>
                  <a:pt x="296" y="134"/>
                  <a:pt x="295" y="135"/>
                </a:cubicBezTo>
                <a:cubicBezTo>
                  <a:pt x="295" y="137"/>
                  <a:pt x="295" y="138"/>
                  <a:pt x="294" y="139"/>
                </a:cubicBezTo>
                <a:cubicBezTo>
                  <a:pt x="303" y="142"/>
                  <a:pt x="303" y="142"/>
                  <a:pt x="303" y="142"/>
                </a:cubicBezTo>
                <a:cubicBezTo>
                  <a:pt x="304" y="140"/>
                  <a:pt x="304" y="139"/>
                  <a:pt x="304" y="138"/>
                </a:cubicBezTo>
                <a:cubicBezTo>
                  <a:pt x="305" y="136"/>
                  <a:pt x="305" y="134"/>
                  <a:pt x="305" y="132"/>
                </a:cubicBezTo>
                <a:lnTo>
                  <a:pt x="296" y="131"/>
                </a:lnTo>
                <a:close/>
                <a:moveTo>
                  <a:pt x="294" y="115"/>
                </a:moveTo>
                <a:cubicBezTo>
                  <a:pt x="295" y="117"/>
                  <a:pt x="296" y="120"/>
                  <a:pt x="296" y="123"/>
                </a:cubicBezTo>
                <a:cubicBezTo>
                  <a:pt x="305" y="121"/>
                  <a:pt x="305" y="121"/>
                  <a:pt x="305" y="121"/>
                </a:cubicBezTo>
                <a:cubicBezTo>
                  <a:pt x="305" y="118"/>
                  <a:pt x="304" y="114"/>
                  <a:pt x="302" y="111"/>
                </a:cubicBezTo>
                <a:lnTo>
                  <a:pt x="294" y="115"/>
                </a:lnTo>
                <a:close/>
                <a:moveTo>
                  <a:pt x="283" y="103"/>
                </a:moveTo>
                <a:cubicBezTo>
                  <a:pt x="285" y="105"/>
                  <a:pt x="287" y="106"/>
                  <a:pt x="289" y="108"/>
                </a:cubicBezTo>
                <a:cubicBezTo>
                  <a:pt x="296" y="102"/>
                  <a:pt x="296" y="102"/>
                  <a:pt x="296" y="102"/>
                </a:cubicBezTo>
                <a:cubicBezTo>
                  <a:pt x="294" y="99"/>
                  <a:pt x="291" y="97"/>
                  <a:pt x="288" y="95"/>
                </a:cubicBezTo>
                <a:lnTo>
                  <a:pt x="283" y="103"/>
                </a:lnTo>
                <a:close/>
                <a:moveTo>
                  <a:pt x="267" y="95"/>
                </a:moveTo>
                <a:cubicBezTo>
                  <a:pt x="270" y="96"/>
                  <a:pt x="273" y="97"/>
                  <a:pt x="275" y="98"/>
                </a:cubicBezTo>
                <a:cubicBezTo>
                  <a:pt x="280" y="90"/>
                  <a:pt x="280" y="90"/>
                  <a:pt x="280" y="90"/>
                </a:cubicBezTo>
                <a:cubicBezTo>
                  <a:pt x="277" y="89"/>
                  <a:pt x="274" y="87"/>
                  <a:pt x="270" y="86"/>
                </a:cubicBezTo>
                <a:lnTo>
                  <a:pt x="267" y="95"/>
                </a:lnTo>
                <a:close/>
                <a:moveTo>
                  <a:pt x="250" y="91"/>
                </a:moveTo>
                <a:cubicBezTo>
                  <a:pt x="253" y="91"/>
                  <a:pt x="256" y="92"/>
                  <a:pt x="259" y="92"/>
                </a:cubicBezTo>
                <a:cubicBezTo>
                  <a:pt x="261" y="83"/>
                  <a:pt x="261" y="83"/>
                  <a:pt x="261" y="83"/>
                </a:cubicBezTo>
                <a:cubicBezTo>
                  <a:pt x="258" y="83"/>
                  <a:pt x="255" y="82"/>
                  <a:pt x="251" y="81"/>
                </a:cubicBezTo>
                <a:lnTo>
                  <a:pt x="250" y="91"/>
                </a:lnTo>
                <a:close/>
                <a:moveTo>
                  <a:pt x="231" y="88"/>
                </a:moveTo>
                <a:cubicBezTo>
                  <a:pt x="235" y="88"/>
                  <a:pt x="238" y="89"/>
                  <a:pt x="241" y="89"/>
                </a:cubicBezTo>
                <a:cubicBezTo>
                  <a:pt x="242" y="80"/>
                  <a:pt x="242" y="80"/>
                  <a:pt x="242" y="80"/>
                </a:cubicBezTo>
                <a:cubicBezTo>
                  <a:pt x="239" y="79"/>
                  <a:pt x="235" y="79"/>
                  <a:pt x="232" y="79"/>
                </a:cubicBezTo>
                <a:lnTo>
                  <a:pt x="231" y="88"/>
                </a:lnTo>
                <a:close/>
                <a:moveTo>
                  <a:pt x="213" y="87"/>
                </a:moveTo>
                <a:cubicBezTo>
                  <a:pt x="216" y="87"/>
                  <a:pt x="219" y="87"/>
                  <a:pt x="222" y="88"/>
                </a:cubicBezTo>
                <a:cubicBezTo>
                  <a:pt x="223" y="78"/>
                  <a:pt x="223" y="78"/>
                  <a:pt x="223" y="78"/>
                </a:cubicBezTo>
                <a:cubicBezTo>
                  <a:pt x="219" y="78"/>
                  <a:pt x="216" y="78"/>
                  <a:pt x="213" y="78"/>
                </a:cubicBezTo>
                <a:lnTo>
                  <a:pt x="213" y="87"/>
                </a:lnTo>
                <a:close/>
                <a:moveTo>
                  <a:pt x="194" y="88"/>
                </a:moveTo>
                <a:cubicBezTo>
                  <a:pt x="197" y="88"/>
                  <a:pt x="200" y="87"/>
                  <a:pt x="204" y="87"/>
                </a:cubicBezTo>
                <a:cubicBezTo>
                  <a:pt x="203" y="78"/>
                  <a:pt x="203" y="78"/>
                  <a:pt x="203" y="78"/>
                </a:cubicBezTo>
                <a:cubicBezTo>
                  <a:pt x="200" y="78"/>
                  <a:pt x="197" y="78"/>
                  <a:pt x="194" y="78"/>
                </a:cubicBezTo>
                <a:lnTo>
                  <a:pt x="194" y="88"/>
                </a:lnTo>
                <a:close/>
                <a:moveTo>
                  <a:pt x="176" y="89"/>
                </a:moveTo>
                <a:cubicBezTo>
                  <a:pt x="179" y="89"/>
                  <a:pt x="182" y="89"/>
                  <a:pt x="185" y="88"/>
                </a:cubicBezTo>
                <a:cubicBezTo>
                  <a:pt x="184" y="79"/>
                  <a:pt x="184" y="79"/>
                  <a:pt x="184" y="79"/>
                </a:cubicBezTo>
                <a:cubicBezTo>
                  <a:pt x="181" y="79"/>
                  <a:pt x="178" y="80"/>
                  <a:pt x="175" y="80"/>
                </a:cubicBezTo>
                <a:lnTo>
                  <a:pt x="176" y="89"/>
                </a:lnTo>
                <a:close/>
                <a:moveTo>
                  <a:pt x="157" y="92"/>
                </a:moveTo>
                <a:cubicBezTo>
                  <a:pt x="160" y="91"/>
                  <a:pt x="163" y="91"/>
                  <a:pt x="166" y="90"/>
                </a:cubicBezTo>
                <a:cubicBezTo>
                  <a:pt x="165" y="81"/>
                  <a:pt x="165" y="81"/>
                  <a:pt x="165" y="81"/>
                </a:cubicBezTo>
                <a:cubicBezTo>
                  <a:pt x="162" y="81"/>
                  <a:pt x="159" y="82"/>
                  <a:pt x="156" y="82"/>
                </a:cubicBezTo>
                <a:lnTo>
                  <a:pt x="157" y="92"/>
                </a:lnTo>
                <a:close/>
                <a:moveTo>
                  <a:pt x="139" y="95"/>
                </a:moveTo>
                <a:cubicBezTo>
                  <a:pt x="142" y="94"/>
                  <a:pt x="145" y="94"/>
                  <a:pt x="148" y="93"/>
                </a:cubicBezTo>
                <a:cubicBezTo>
                  <a:pt x="146" y="84"/>
                  <a:pt x="146" y="84"/>
                  <a:pt x="146" y="84"/>
                </a:cubicBezTo>
                <a:cubicBezTo>
                  <a:pt x="143" y="84"/>
                  <a:pt x="140" y="85"/>
                  <a:pt x="137" y="86"/>
                </a:cubicBezTo>
                <a:lnTo>
                  <a:pt x="139" y="95"/>
                </a:lnTo>
                <a:close/>
                <a:moveTo>
                  <a:pt x="120" y="99"/>
                </a:moveTo>
                <a:cubicBezTo>
                  <a:pt x="123" y="98"/>
                  <a:pt x="126" y="98"/>
                  <a:pt x="130" y="97"/>
                </a:cubicBezTo>
                <a:cubicBezTo>
                  <a:pt x="127" y="88"/>
                  <a:pt x="127" y="88"/>
                  <a:pt x="127" y="88"/>
                </a:cubicBezTo>
                <a:cubicBezTo>
                  <a:pt x="124" y="88"/>
                  <a:pt x="121" y="89"/>
                  <a:pt x="118" y="90"/>
                </a:cubicBezTo>
                <a:lnTo>
                  <a:pt x="120" y="99"/>
                </a:lnTo>
                <a:close/>
                <a:moveTo>
                  <a:pt x="102" y="104"/>
                </a:moveTo>
                <a:cubicBezTo>
                  <a:pt x="105" y="103"/>
                  <a:pt x="108" y="102"/>
                  <a:pt x="111" y="101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06" y="93"/>
                  <a:pt x="103" y="94"/>
                  <a:pt x="100" y="95"/>
                </a:cubicBezTo>
                <a:lnTo>
                  <a:pt x="102" y="104"/>
                </a:lnTo>
                <a:close/>
                <a:moveTo>
                  <a:pt x="85" y="110"/>
                </a:moveTo>
                <a:cubicBezTo>
                  <a:pt x="88" y="109"/>
                  <a:pt x="91" y="108"/>
                  <a:pt x="94" y="107"/>
                </a:cubicBezTo>
                <a:cubicBezTo>
                  <a:pt x="91" y="98"/>
                  <a:pt x="91" y="98"/>
                  <a:pt x="91" y="98"/>
                </a:cubicBezTo>
                <a:cubicBezTo>
                  <a:pt x="88" y="99"/>
                  <a:pt x="84" y="100"/>
                  <a:pt x="82" y="101"/>
                </a:cubicBezTo>
                <a:lnTo>
                  <a:pt x="85" y="110"/>
                </a:lnTo>
                <a:close/>
                <a:moveTo>
                  <a:pt x="67" y="117"/>
                </a:moveTo>
                <a:cubicBezTo>
                  <a:pt x="70" y="115"/>
                  <a:pt x="73" y="114"/>
                  <a:pt x="76" y="113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0" y="105"/>
                  <a:pt x="67" y="107"/>
                  <a:pt x="64" y="108"/>
                </a:cubicBezTo>
                <a:lnTo>
                  <a:pt x="67" y="117"/>
                </a:lnTo>
                <a:close/>
                <a:moveTo>
                  <a:pt x="51" y="124"/>
                </a:moveTo>
                <a:cubicBezTo>
                  <a:pt x="53" y="123"/>
                  <a:pt x="56" y="122"/>
                  <a:pt x="59" y="120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2" y="113"/>
                  <a:pt x="49" y="115"/>
                  <a:pt x="46" y="116"/>
                </a:cubicBezTo>
                <a:lnTo>
                  <a:pt x="51" y="124"/>
                </a:lnTo>
                <a:close/>
                <a:moveTo>
                  <a:pt x="35" y="134"/>
                </a:moveTo>
                <a:cubicBezTo>
                  <a:pt x="37" y="132"/>
                  <a:pt x="40" y="130"/>
                  <a:pt x="43" y="129"/>
                </a:cubicBezTo>
                <a:cubicBezTo>
                  <a:pt x="38" y="121"/>
                  <a:pt x="38" y="121"/>
                  <a:pt x="38" y="121"/>
                </a:cubicBezTo>
                <a:cubicBezTo>
                  <a:pt x="35" y="122"/>
                  <a:pt x="32" y="124"/>
                  <a:pt x="30" y="126"/>
                </a:cubicBezTo>
                <a:lnTo>
                  <a:pt x="35" y="134"/>
                </a:lnTo>
                <a:close/>
                <a:moveTo>
                  <a:pt x="20" y="145"/>
                </a:moveTo>
                <a:cubicBezTo>
                  <a:pt x="22" y="143"/>
                  <a:pt x="25" y="141"/>
                  <a:pt x="27" y="139"/>
                </a:cubicBezTo>
                <a:cubicBezTo>
                  <a:pt x="22" y="131"/>
                  <a:pt x="22" y="131"/>
                  <a:pt x="22" y="131"/>
                </a:cubicBezTo>
                <a:cubicBezTo>
                  <a:pt x="19" y="133"/>
                  <a:pt x="16" y="135"/>
                  <a:pt x="14" y="137"/>
                </a:cubicBezTo>
                <a:lnTo>
                  <a:pt x="20" y="145"/>
                </a:lnTo>
                <a:close/>
                <a:moveTo>
                  <a:pt x="8" y="158"/>
                </a:moveTo>
                <a:cubicBezTo>
                  <a:pt x="9" y="155"/>
                  <a:pt x="11" y="153"/>
                  <a:pt x="13" y="151"/>
                </a:cubicBezTo>
                <a:cubicBezTo>
                  <a:pt x="7" y="144"/>
                  <a:pt x="7" y="144"/>
                  <a:pt x="7" y="144"/>
                </a:cubicBezTo>
                <a:cubicBezTo>
                  <a:pt x="4" y="147"/>
                  <a:pt x="2" y="149"/>
                  <a:pt x="0" y="152"/>
                </a:cubicBezTo>
                <a:lnTo>
                  <a:pt x="8" y="158"/>
                </a:lnTo>
                <a:close/>
              </a:path>
            </a:pathLst>
          </a:custGeom>
          <a:solidFill>
            <a:srgbClr val="C3496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zh-CN" altLang="en-US" kern="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0" name="矩形 99"/>
          <p:cNvSpPr/>
          <p:nvPr>
            <p:custDataLst>
              <p:tags r:id="rId4"/>
            </p:custDataLst>
          </p:nvPr>
        </p:nvSpPr>
        <p:spPr>
          <a:xfrm>
            <a:off x="4536429" y="5038308"/>
            <a:ext cx="4905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C3496D"/>
                </a:solidFill>
                <a:cs typeface="+mn-ea"/>
                <a:sym typeface="+mn-lt"/>
              </a:rPr>
              <a:t>Mother Day</a:t>
            </a:r>
          </a:p>
        </p:txBody>
      </p:sp>
      <p:sp>
        <p:nvSpPr>
          <p:cNvPr id="101" name="矩形 100"/>
          <p:cNvSpPr/>
          <p:nvPr/>
        </p:nvSpPr>
        <p:spPr>
          <a:xfrm>
            <a:off x="667186" y="473777"/>
            <a:ext cx="394709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不会随光阴流逝的，是您的爱；</a:t>
            </a:r>
            <a:endParaRPr lang="en-US" altLang="zh-CN" dirty="0">
              <a:solidFill>
                <a:srgbClr val="C3496D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不会随岁月淡漠的，是我的愿：</a:t>
            </a:r>
            <a:endParaRPr lang="en-US" altLang="zh-CN" dirty="0">
              <a:solidFill>
                <a:srgbClr val="C3496D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C3496D"/>
                </a:solidFill>
                <a:cs typeface="+mn-ea"/>
                <a:sym typeface="+mn-lt"/>
              </a:rPr>
              <a:t>愿母亲节日康乐！</a:t>
            </a: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>
          <a:blip r:embed="rId37" cstate="screen"/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38" cstate="screen"/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39" cstate="screen"/>
          <a:srcRect/>
          <a:stretch>
            <a:fillRect/>
          </a:stretch>
        </p:blipFill>
        <p:spPr/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95" grpId="0" animBg="1"/>
      <p:bldP spid="100" grpId="0"/>
      <p:bldP spid="10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18"/>
  <p:tag name="MH_LIBRARY" val="GRAPHIC"/>
  <p:tag name="MH_ORDER" val="Freeform 45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6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6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6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6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6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6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6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6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6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30"/>
  <p:tag name="MH_LIBRARY" val="GRAPHIC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7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7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7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7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7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7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7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7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7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7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30"/>
  <p:tag name="MH_LIBRARY" val="GRAPHIC"/>
  <p:tag name="MH_ORDER" val="AutoShape 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8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8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8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8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8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8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8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8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8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18"/>
  <p:tag name="MH_LIBRARY" val="GRAPHIC"/>
  <p:tag name="MH_ORDER" val="Rectangle 12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9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9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9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9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9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9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9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0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30"/>
  <p:tag name="MH_LIBRARY" val="GRAPHIC"/>
  <p:tag name="MH_ORDER" val="Group 67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0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0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0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0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1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任意多边形 24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1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1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30"/>
  <p:tag name="MH_LIBRARY" val="GRAPHIC"/>
  <p:tag name="MH_ORDER" val="Freeform 11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2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2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2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2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2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2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2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2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3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30"/>
  <p:tag name="MH_LIBRARY" val="GRAPHIC"/>
  <p:tag name="MH_ORDER" val="Freeform 11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3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3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3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3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3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4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4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4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4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30"/>
  <p:tag name="MH_LIBRARY" val="GRAPHIC"/>
  <p:tag name="MH_ORDER" val="Group 65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4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4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64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任意多边形 27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任意多边形 27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任意多边形 27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任意多边形 28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任意多边形 28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Freeform 1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30"/>
  <p:tag name="MH_LIBRARY" val="GRAPHIC"/>
  <p:tag name="MH_ORDER" val="Group 64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Freeform 11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18"/>
  <p:tag name="MH_LIBRARY" val="GRAPHIC"/>
  <p:tag name="MH_ORDER" val="Rectangle 12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任意多边形 10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Freeform 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Freeform 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Freeform 1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Freeform 1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Freeform 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Freeform 1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Freeform 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30"/>
  <p:tag name="MH_LIBRARY" val="GRAPHIC"/>
  <p:tag name="MH_ORDER" val="Freeform 11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Freeform 2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Freeform 2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Freeform 2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Freeform 2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任意多边形 11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任意多边形 11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任意多边形 11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Freeform 8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Freeform 8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Freeform 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600"/>
  <p:tag name="MH_LIBRARY" val="GRAPHIC"/>
  <p:tag name="MH_ORDER" val="Group 1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35"/>
  <p:tag name="MH_LIBRARY" val="GRAPHIC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Freeform 9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Freeform 9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任意多边形 12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Oval 10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任意多边形 12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Freeform 11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任意多边形 12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任意多边形 13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Freeform 12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Oval 1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35"/>
  <p:tag name="MH_LIBRARY" val="GRAPHIC"/>
  <p:tag name="MH_ORDER" val="Group 61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Freeform 12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07"/>
  <p:tag name="MH_LIBRARY" val="GRAPHIC"/>
  <p:tag name="MH_ORDER" val="Freeform 12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14"/>
  <p:tag name="MH_LIBRARY" val="GRAPHIC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14"/>
  <p:tag name="MH_LIBRARY" val="GRAPHIC"/>
  <p:tag name="MH_ORDER" val="Group 11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14"/>
  <p:tag name="MH_LIBRARY" val="GRAPHIC"/>
  <p:tag name="MH_ORDER" val="Group 18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14"/>
  <p:tag name="MH_LIBRARY" val="GRAPHIC"/>
  <p:tag name="MH_ORDER" val="Group 18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14"/>
  <p:tag name="MH_LIBRARY" val="GRAPHIC"/>
  <p:tag name="MH_ORDER" val="Group 19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14"/>
  <p:tag name="MH_LIBRARY" val="GRAPHIC"/>
  <p:tag name="MH_ORDER" val="Group 20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18"/>
  <p:tag name="MH_LIBRARY" val="GRAPHIC"/>
  <p:tag name="MH_ORDER" val="Rectangle 12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14"/>
  <p:tag name="MH_LIBRARY" val="GRAPHIC"/>
  <p:tag name="MH_ORDER" val="Group 16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35"/>
  <p:tag name="MH_LIBRARY" val="GRAPHIC"/>
  <p:tag name="MH_ORDER" val="Group 62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14"/>
  <p:tag name="MH_LIBRARY" val="GRAPHIC"/>
  <p:tag name="MH_ORDER" val="Freeform 68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14"/>
  <p:tag name="MH_LIBRARY" val="GRAPHIC"/>
  <p:tag name="MH_ORDER" val="Freeform 68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14"/>
  <p:tag name="MH_LIBRARY" val="GRAPHIC"/>
  <p:tag name="MH_ORDER" val="Freeform 68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14"/>
  <p:tag name="MH_LIBRARY" val="GRAPHIC"/>
  <p:tag name="MH_ORDER" val="Freeform 68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14"/>
  <p:tag name="MH_LIBRARY" val="GRAPHIC"/>
  <p:tag name="MH_ORDER" val="Freeform 68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14"/>
  <p:tag name="MH_LIBRARY" val="GRAPHIC"/>
  <p:tag name="MH_ORDER" val="Freeform 68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20"/>
  <p:tag name="MH_LIBRARY" val="GRAPHIC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20"/>
  <p:tag name="MH_LIBRARY" val="GRAPHIC"/>
  <p:tag name="MH_ORDER" val="Group 17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20"/>
  <p:tag name="MH_LIBRARY" val="GRAPHIC"/>
  <p:tag name="MH_ORDER" val="Group 29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18"/>
  <p:tag name="MH_LIBRARY" val="GRAPHIC"/>
  <p:tag name="MH_ORDER" val="Rectangle 12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35"/>
  <p:tag name="MH_LIBRARY" val="GRAPHIC"/>
  <p:tag name="MH_ORDER" val="Freeform 66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26"/>
  <p:tag name="MH_LIBRARY" val="GRAPHIC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26"/>
  <p:tag name="MH_LIBRARY" val="GRAPHIC"/>
  <p:tag name="MH_ORDER" val="Group 29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26"/>
  <p:tag name="MH_LIBRARY" val="GRAPHIC"/>
  <p:tag name="MH_ORDER" val="Group 32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26"/>
  <p:tag name="MH_LIBRARY" val="GRAPHIC"/>
  <p:tag name="MH_ORDER" val="Group 34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26"/>
  <p:tag name="MH_LIBRARY" val="GRAPHIC"/>
  <p:tag name="MH_ORDER" val="Group 36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26"/>
  <p:tag name="MH_LIBRARY" val="GRAPHIC"/>
  <p:tag name="MH_ORDER" val="Group 40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26"/>
  <p:tag name="MH_LIBRARY" val="GRAPHIC"/>
  <p:tag name="MH_ORDER" val="Group 44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26"/>
  <p:tag name="MH_LIBRARY" val="GRAPHIC"/>
  <p:tag name="MH_ORDER" val="Group 47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18"/>
  <p:tag name="MH_LIBRARY" val="GRAPHIC"/>
  <p:tag name="MH_ORDER" val="Rectangle 12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26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35"/>
  <p:tag name="MH_LIBRARY" val="GRAPHIC"/>
  <p:tag name="MH_ORDER" val="Freeform 61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26"/>
  <p:tag name="MH_LIBRARY" val="GRAPHIC"/>
  <p:tag name="MH_ORDER" val="Group 27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26"/>
  <p:tag name="MH_LIBRARY" val="GRAPHIC"/>
  <p:tag name="MH_ORDER" val="Group 27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26"/>
  <p:tag name="MH_LIBRARY" val="GRAPHIC"/>
  <p:tag name="MH_ORDER" val="Group 28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26"/>
  <p:tag name="MH_LIBRARY" val="GRAPHIC"/>
  <p:tag name="MH_ORDER" val="Group 27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18"/>
  <p:tag name="MH_LIBRARY" val="GRAPHIC"/>
  <p:tag name="MH_ORDER" val="Rectangle 12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37"/>
  <p:tag name="MH_LIBRARY" val="GRAPHIC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37"/>
  <p:tag name="MH_LIBRARY" val="GRAPHIC"/>
  <p:tag name="MH_ORDER" val="任意多边形 4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37"/>
  <p:tag name="MH_LIBRARY" val="GRAPHIC"/>
  <p:tag name="MH_ORDER" val="Freeform 207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37"/>
  <p:tag name="MH_LIBRARY" val="GRAPHIC"/>
  <p:tag name="MH_ORDER" val="任意多边形 5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37"/>
  <p:tag name="MH_LIBRARY" val="GRAPHIC"/>
  <p:tag name="MH_ORDER" val="Group 6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18"/>
  <p:tag name="MH_LIBRARY" val="GRAPHIC"/>
  <p:tag name="MH_ORDER" val="Rectangle 12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37"/>
  <p:tag name="MH_LIBRARY" val="GRAPHIC"/>
  <p:tag name="MH_ORDER" val="Group 6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37"/>
  <p:tag name="MH_LIBRARY" val="GRAPHIC"/>
  <p:tag name="MH_ORDER" val="Freeform 201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37"/>
  <p:tag name="MH_LIBRARY" val="GRAPHIC"/>
  <p:tag name="MH_ORDER" val="任意多边形 7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18"/>
  <p:tag name="MH_LIBRARY" val="GRAPHIC"/>
  <p:tag name="MH_ORDER" val="Rectangle 12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18"/>
  <p:tag name="MH_LIBRARY" val="GRAPHIC"/>
  <p:tag name="MH_ORDER" val="Rectangle 12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37"/>
  <p:tag name="MH_LIBRARY" val="GRAPHIC"/>
  <p:tag name="MH_ORDER" val="Freeform 203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37"/>
  <p:tag name="MH_LIBRARY" val="GRAPHIC"/>
  <p:tag name="MH_ORDER" val="Freeform 204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37"/>
  <p:tag name="MH_LIBRARY" val="GRAPHIC"/>
  <p:tag name="MH_ORDER" val="任意多边形 4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37"/>
  <p:tag name="MH_LIBRARY" val="GRAPHIC"/>
  <p:tag name="MH_ORDER" val="Group 6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44"/>
  <p:tag name="MH_LIBRARY" val="GRAPHIC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Group 94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Group 95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Group 95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18"/>
  <p:tag name="MH_LIBRARY" val="GRAPHIC"/>
  <p:tag name="MH_ORDER" val="Rectangle 12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任意多边形 48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任意多边形 48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Freeform 97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Group 48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Group 50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Group 5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44"/>
  <p:tag name="MH_LIBRARY" val="GRAPHIC"/>
  <p:tag name="MH_ORDER" val="Freeform 1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Group 54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Group 56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Group 60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Group 64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Group 68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Group 68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任意多边形 6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任意多边形 68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Group 69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Group 71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44"/>
  <p:tag name="MH_LIBRARY" val="GRAPHIC"/>
  <p:tag name="MH_ORDER" val="Freeform 1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Group 77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Group 799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Group 86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Group 90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46"/>
  <p:tag name="MH_LIBRARY" val="GRAPHIC"/>
  <p:tag name="MH_ORDER" val="Group 94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53"/>
  <p:tag name="MH_LIBRARY" val="GRAPHIC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53"/>
  <p:tag name="MH_LIBRARY" val="GRAPHIC"/>
  <p:tag name="MH_ORDER" val="Group 44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53"/>
  <p:tag name="MH_LIBRARY" val="GRAPHIC"/>
  <p:tag name="MH_ORDER" val="Group 82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53"/>
  <p:tag name="MH_LIBRARY" val="GRAPHIC"/>
  <p:tag name="MH_ORDER" val="Freeform 11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53"/>
  <p:tag name="MH_LIBRARY" val="GRAPHIC"/>
  <p:tag name="MH_ORDER" val="Group 85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44"/>
  <p:tag name="MH_LIBRARY" val="GRAPHIC"/>
  <p:tag name="MH_ORDER" val="Freeform 1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18"/>
  <p:tag name="MH_LIBRARY" val="GRAPHIC"/>
  <p:tag name="MH_ORDER" val="Rectangle 12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53"/>
  <p:tag name="MH_LIBRARY" val="GRAPHIC"/>
  <p:tag name="MH_ORDER" val="Group 84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553"/>
  <p:tag name="MH_LIBRARY" val="GRAPHIC"/>
  <p:tag name="MH_ORDER" val="Freeform 11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600"/>
  <p:tag name="MH_LIBRARY" val="GRAPHIC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600"/>
  <p:tag name="MH_LIBRARY" val="GRAPHIC"/>
  <p:tag name="MH_ORDER" val="Group 17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600"/>
  <p:tag name="MH_LIBRARY" val="GRAPHIC"/>
  <p:tag name="MH_ORDER" val="Group 27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18"/>
  <p:tag name="MH_LIBRARY" val="GRAPHIC"/>
  <p:tag name="MH_ORDER" val="Rectangle 12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607"/>
  <p:tag name="MH_LIBRARY" val="GRAPHIC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607"/>
  <p:tag name="MH_LIBRARY" val="GRAPHIC"/>
  <p:tag name="MH_ORDER" val="Group 13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607"/>
  <p:tag name="MH_LIBRARY" val="GRAPHIC"/>
  <p:tag name="MH_ORDER" val="Freeform 1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35"/>
  <p:tag name="MH_LIBRARY" val="GRAPHIC"/>
  <p:tag name="MH_ORDER" val="Group 6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44"/>
  <p:tag name="MH_LIBRARY" val="GRAPHIC"/>
  <p:tag name="MH_ORDER" val="Rectangle 7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607"/>
  <p:tag name="MH_LIBRARY" val="GRAPHIC"/>
  <p:tag name="MH_ORDER" val="Group 21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607"/>
  <p:tag name="MH_LIBRARY" val="GRAPHIC"/>
  <p:tag name="MH_ORDER" val="Freeform 11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18"/>
  <p:tag name="MH_LIBRARY" val="GRAPHIC"/>
  <p:tag name="MH_ORDER" val="Rectangle 12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44"/>
  <p:tag name="MH_LIBRARY" val="GRAPHIC"/>
  <p:tag name="MH_ORDER" val="Group 7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1"/>
  <p:tag name="MH_LIBRARY" val="GRAPHI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1"/>
  <p:tag name="MH_LIBRARY" val="GRAPHIC"/>
  <p:tag name="MH_ORDER" val="Group 1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1"/>
  <p:tag name="MH_LIBRARY" val="GRAPHIC"/>
  <p:tag name="MH_ORDER" val="Freeform 68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1"/>
  <p:tag name="MH_LIBRARY" val="GRAPHIC"/>
  <p:tag name="MH_ORDER" val="Group 15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1"/>
  <p:tag name="MH_LIBRARY" val="GRAPHIC"/>
  <p:tag name="MH_ORDER" val="Group 16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1"/>
  <p:tag name="MH_LIBRARY" val="GRAPHIC"/>
  <p:tag name="MH_ORDER" val="Group 17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1"/>
  <p:tag name="MH_LIBRARY" val="GRAPHIC"/>
  <p:tag name="MH_ORDER" val="Group 18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1"/>
  <p:tag name="MH_LIBRARY" val="GRAPHIC"/>
  <p:tag name="MH_ORDER" val="Rectangle 2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35"/>
  <p:tag name="MH_LIBRARY" val="GRAPHIC"/>
  <p:tag name="MH_ORDER" val="Group 6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1"/>
  <p:tag name="MH_LIBRARY" val="GRAPHIC"/>
  <p:tag name="MH_ORDER" val="Group 20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任意多边形 28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任意多边形 28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18"/>
  <p:tag name="MH_LIBRARY" val="GRAPHIC"/>
  <p:tag name="MH_ORDER" val="Rectangle 12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任意多边形 14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任意多边形 15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任意多边形 15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任意多边形 15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18"/>
  <p:tag name="MH_LIBRARY" val="GRAPHIC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2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2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2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2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3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3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3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3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3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18"/>
  <p:tag name="MH_LIBRARY" val="GRAPHIC"/>
  <p:tag name="MH_ORDER" val="Group 7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3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3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3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3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4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4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4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4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18"/>
  <p:tag name="MH_LIBRARY" val="GRAPHIC"/>
  <p:tag name="MH_ORDER" val="任意多边形 12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4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任意多边形 17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28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29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2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任意多边形 17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3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3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3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3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18"/>
  <p:tag name="MH_LIBRARY" val="GRAPHIC"/>
  <p:tag name="MH_ORDER" val="任意多边形 12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3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3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任意多边形 18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4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4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4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4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4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4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18"/>
  <p:tag name="MH_LIBRARY" val="GRAPHIC"/>
  <p:tag name="MH_ORDER" val="Rectangle 12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5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5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5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5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5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5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5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5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5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4102459"/>
  <p:tag name="MH_LIBRARY" val="GRAPHIC"/>
  <p:tag name="MH_ORDER" val="Freeform 559"/>
</p:tagLst>
</file>

<file path=ppt/theme/theme1.xml><?xml version="1.0" encoding="utf-8"?>
<a:theme xmlns:a="http://schemas.openxmlformats.org/drawingml/2006/main" name="www.2ppt.com提供免费下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ta0azs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宽屏</PresentationFormat>
  <Paragraphs>76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方正卡通简体</vt:lpstr>
      <vt:lpstr>宋体</vt:lpstr>
      <vt:lpstr>微软雅黑</vt:lpstr>
      <vt:lpstr>印品黑体</vt:lpstr>
      <vt:lpstr>Arial</vt:lpstr>
      <vt:lpstr>Calibri</vt:lpstr>
      <vt:lpstr>www.2ppt.com提供免费下载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2022-04-25T00:42:02Z</dcterms:created>
  <dcterms:modified xsi:type="dcterms:W3CDTF">2023-01-10T06:55:15Z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mondata">
    <vt:lpwstr>eyJoZGlkIjoiZjA2NmIwMjRhMWY4Y2Q4MDk2NjAwMmUwMTA1ZDFlNjYifQ==</vt:lpwstr>
  </property>
  <property fmtid="{D5CDD505-2E9C-101B-9397-08002B2CF9AE}" pid="3" name="ICV">
    <vt:lpwstr>5718FA63E0E244AE93A179CB7CDD440A</vt:lpwstr>
  </property>
  <property fmtid="{D5CDD505-2E9C-101B-9397-08002B2CF9AE}" pid="4" name="KSOProductBuildVer">
    <vt:lpwstr>2052-11.1.0.11636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